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60" r:id="rId2"/>
    <p:sldId id="332" r:id="rId3"/>
    <p:sldId id="333" r:id="rId4"/>
    <p:sldId id="258" r:id="rId5"/>
    <p:sldId id="318" r:id="rId6"/>
    <p:sldId id="327" r:id="rId7"/>
    <p:sldId id="331" r:id="rId8"/>
    <p:sldId id="259" r:id="rId9"/>
    <p:sldId id="328" r:id="rId10"/>
    <p:sldId id="344" r:id="rId11"/>
    <p:sldId id="330" r:id="rId12"/>
    <p:sldId id="334" r:id="rId13"/>
    <p:sldId id="335" r:id="rId14"/>
    <p:sldId id="336" r:id="rId15"/>
    <p:sldId id="337" r:id="rId16"/>
    <p:sldId id="338" r:id="rId17"/>
    <p:sldId id="339" r:id="rId18"/>
    <p:sldId id="340" r:id="rId19"/>
    <p:sldId id="341" r:id="rId20"/>
    <p:sldId id="342" r:id="rId21"/>
    <p:sldId id="343" r:id="rId2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96"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7F323-B504-4A5F-A987-0FDEB985D355}" type="datetimeFigureOut">
              <a:rPr lang="en-GB" smtClean="0"/>
              <a:t>09/07/2023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B5E36-72D0-4F23-A4B7-E18939D05656}" type="slidenum">
              <a:rPr lang="en-GB" smtClean="0"/>
              <a:t>‹#›</a:t>
            </a:fld>
            <a:endParaRPr lang="en-GB"/>
          </a:p>
        </p:txBody>
      </p:sp>
    </p:spTree>
    <p:extLst>
      <p:ext uri="{BB962C8B-B14F-4D97-AF65-F5344CB8AC3E}">
        <p14:creationId xmlns:p14="http://schemas.microsoft.com/office/powerpoint/2010/main" val="141807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3 მიმართულებით შეგვიძლია განვიხილოთ ეს ბენეფიტები</a:t>
            </a:r>
            <a:br>
              <a:rPr lang="ka-GE" dirty="0"/>
            </a:br>
            <a:r>
              <a:rPr lang="ka-GE" dirty="0"/>
              <a:t>1. ორგანიზაციებისთვის</a:t>
            </a:r>
          </a:p>
          <a:p>
            <a:r>
              <a:rPr lang="ka-GE" dirty="0"/>
              <a:t>2. ინდივიდუალური მკვლევრებისთვის </a:t>
            </a:r>
          </a:p>
          <a:p>
            <a:r>
              <a:rPr lang="ka-GE" dirty="0"/>
              <a:t>3. </a:t>
            </a:r>
            <a:r>
              <a:rPr kumimoji="1" lang="en-US" altLang="ja-JP" sz="1200" dirty="0">
                <a:solidFill>
                  <a:srgbClr val="1694B2"/>
                </a:solidFill>
              </a:rPr>
              <a:t>European Research and Innovation</a:t>
            </a:r>
            <a:endParaRPr kumimoji="1" lang="ka-GE" altLang="ja-JP" sz="1200" dirty="0">
              <a:solidFill>
                <a:srgbClr val="1694B2"/>
              </a:solidFill>
            </a:endParaRPr>
          </a:p>
          <a:p>
            <a:r>
              <a:rPr kumimoji="1" lang="ka-GE" sz="1200" b="1" i="0" u="sng" dirty="0">
                <a:solidFill>
                  <a:srgbClr val="FF0000"/>
                </a:solidFill>
              </a:rPr>
              <a:t>ორგანიზაციებისთვის</a:t>
            </a:r>
          </a:p>
          <a:p>
            <a:pPr marL="228600" indent="-228600">
              <a:buAutoNum type="arabicPeriod"/>
            </a:pPr>
            <a:r>
              <a:rPr kumimoji="1" lang="ka-GE" sz="1200" b="0" i="0" u="none" dirty="0">
                <a:solidFill>
                  <a:srgbClr val="FF0000"/>
                </a:solidFill>
              </a:rPr>
              <a:t>მაღალი ხარისხის სწავლებისა და სუპერვიზიის შეთავაზება; </a:t>
            </a:r>
          </a:p>
          <a:p>
            <a:pPr marL="228600" indent="-228600">
              <a:buAutoNum type="arabicPeriod"/>
            </a:pPr>
            <a:r>
              <a:rPr kumimoji="1" lang="ka-GE" sz="1200" b="0" i="0" u="none" dirty="0">
                <a:solidFill>
                  <a:srgbClr val="FF0000"/>
                </a:solidFill>
              </a:rPr>
              <a:t>ძლიერი კვლევითი და ინოვაციური კავშირების დამყარების საშუალებები; </a:t>
            </a:r>
            <a:endParaRPr kumimoji="1" lang="en-US" sz="1200" b="0" i="0" u="none" dirty="0">
              <a:solidFill>
                <a:srgbClr val="FF0000"/>
              </a:solidFill>
            </a:endParaRPr>
          </a:p>
          <a:p>
            <a:pPr marL="228600" indent="-228600">
              <a:buAutoNum type="arabicPeriod"/>
            </a:pPr>
            <a:r>
              <a:rPr kumimoji="1" lang="ka-GE" sz="1200" b="0" i="0" u="none" dirty="0">
                <a:solidFill>
                  <a:srgbClr val="FF0000"/>
                </a:solidFill>
              </a:rPr>
              <a:t>კვლევითი შესაძლებლობების გაძლიერება; </a:t>
            </a:r>
          </a:p>
          <a:p>
            <a:pPr marL="228600" indent="-228600">
              <a:buAutoNum type="arabicPeriod"/>
            </a:pPr>
            <a:r>
              <a:rPr kumimoji="1" lang="ka-GE" sz="1200" b="0" i="0" u="none" dirty="0">
                <a:solidFill>
                  <a:srgbClr val="FF0000"/>
                </a:solidFill>
              </a:rPr>
              <a:t>გაუმჯობესებული ადამიანური რესურსები და სამუშაო პირობები მაღალკვალიფიციური მკვლევრების მოსაზიდად;</a:t>
            </a:r>
          </a:p>
          <a:p>
            <a:pPr marL="228600" indent="-228600">
              <a:buAutoNum type="arabicPeriod"/>
            </a:pPr>
            <a:r>
              <a:rPr kumimoji="1" lang="ka-GE" sz="1200" b="0" i="0" u="none" dirty="0">
                <a:solidFill>
                  <a:srgbClr val="FF0000"/>
                </a:solidFill>
              </a:rPr>
              <a:t>მდგრადი ცოდნის ტრანსფერი და ახალი საერთაშორისი და სექტორთშორისი კოლაბორაციების შესაძლებლობა</a:t>
            </a:r>
          </a:p>
          <a:p>
            <a:pPr marL="228600" indent="-228600">
              <a:buAutoNum type="arabicPeriod"/>
            </a:pPr>
            <a:r>
              <a:rPr kumimoji="1" lang="ka-GE" sz="1200" b="0" i="0" u="none" dirty="0">
                <a:solidFill>
                  <a:srgbClr val="FF0000"/>
                </a:solidFill>
              </a:rPr>
              <a:t>გაზრდილი გლობალური ცნობადობა და მიმზიდველობა.</a:t>
            </a:r>
          </a:p>
          <a:p>
            <a:pPr marL="0" indent="0">
              <a:buNone/>
            </a:pPr>
            <a:r>
              <a:rPr kumimoji="1" lang="ka-GE" sz="1200" b="1" i="0" u="sng" dirty="0">
                <a:solidFill>
                  <a:srgbClr val="FF0000"/>
                </a:solidFill>
              </a:rPr>
              <a:t>ინდივიდუალური მკვლევრებისთვის</a:t>
            </a:r>
          </a:p>
          <a:p>
            <a:pPr marL="228600" indent="-228600">
              <a:buAutoNum type="arabicPeriod"/>
            </a:pPr>
            <a:r>
              <a:rPr kumimoji="1" lang="ka-GE" sz="1200" b="0" i="0" u="none" dirty="0">
                <a:solidFill>
                  <a:srgbClr val="FF0000"/>
                </a:solidFill>
              </a:rPr>
              <a:t>ახალი ცოდნისა და უნარების შეძენის საშუალება როგორც აკადემიაში, ასევე მის გარეთ;</a:t>
            </a:r>
          </a:p>
          <a:p>
            <a:pPr marL="228600" indent="-228600">
              <a:buAutoNum type="arabicPeriod"/>
            </a:pPr>
            <a:r>
              <a:rPr kumimoji="1" lang="ka-GE" sz="1200" b="0" i="0" u="none" dirty="0">
                <a:solidFill>
                  <a:srgbClr val="FF0000"/>
                </a:solidFill>
              </a:rPr>
              <a:t>გაზრდილი კარიერული პერსპექტივები და დასაქმების საშუალება;</a:t>
            </a:r>
          </a:p>
          <a:p>
            <a:pPr marL="228600" indent="-228600">
              <a:buAutoNum type="arabicPeriod"/>
            </a:pPr>
            <a:r>
              <a:rPr kumimoji="1" lang="ka-GE" sz="1200" b="0" i="0" u="none" dirty="0">
                <a:solidFill>
                  <a:srgbClr val="FF0000"/>
                </a:solidFill>
              </a:rPr>
              <a:t>ინოვაციაზე ორიენტირებული მაინდსეტი, იდეების პროდუქტებად და სერვისებად ტრანსოფრმაციისთვის;</a:t>
            </a:r>
          </a:p>
          <a:p>
            <a:pPr marL="228600" indent="-228600">
              <a:buAutoNum type="arabicPeriod"/>
            </a:pPr>
            <a:r>
              <a:rPr kumimoji="1" lang="ka-GE" sz="1200" b="0" i="0" u="none" dirty="0">
                <a:solidFill>
                  <a:srgbClr val="FF0000"/>
                </a:solidFill>
              </a:rPr>
              <a:t>ნეთვორქინგი და გაზრდილი ცნობადობა ევროპის მასშტაბით და არამარტო;</a:t>
            </a:r>
          </a:p>
          <a:p>
            <a:pPr marL="228600" indent="-228600">
              <a:buAutoNum type="arabicPeriod"/>
            </a:pPr>
            <a:r>
              <a:rPr kumimoji="1" lang="ka-GE" sz="1200" b="0" i="0" u="none" dirty="0">
                <a:solidFill>
                  <a:srgbClr val="FF0000"/>
                </a:solidFill>
              </a:rPr>
              <a:t>საერთაშორისო, ინტერდისციპლინური და ინტერსექტორული გამოცდილება;</a:t>
            </a:r>
          </a:p>
          <a:p>
            <a:pPr marL="228600" indent="-228600">
              <a:buAutoNum type="arabicPeriod"/>
            </a:pPr>
            <a:r>
              <a:rPr kumimoji="1" lang="ka-GE" sz="1200" b="0" i="0" u="none" dirty="0">
                <a:solidFill>
                  <a:srgbClr val="FF0000"/>
                </a:solidFill>
              </a:rPr>
              <a:t>ლიდერ ორგანიზაციებსა და მათ გუნდებზე წვდომის შესაძლებლობა.</a:t>
            </a:r>
          </a:p>
          <a:p>
            <a:pPr marL="0" indent="0">
              <a:buNone/>
            </a:pPr>
            <a:r>
              <a:rPr kumimoji="1" lang="en-US" altLang="ja-JP" sz="1200" b="1" u="sng" dirty="0">
                <a:solidFill>
                  <a:srgbClr val="1694B2"/>
                </a:solidFill>
              </a:rPr>
              <a:t>European Research and Innovation</a:t>
            </a:r>
            <a:endParaRPr kumimoji="1" lang="ka-GE" altLang="ja-JP" sz="1200" b="1" u="sng" dirty="0">
              <a:solidFill>
                <a:srgbClr val="1694B2"/>
              </a:solidFill>
            </a:endParaRPr>
          </a:p>
          <a:p>
            <a:pPr marL="228600" indent="-228600">
              <a:buAutoNum type="arabicPeriod"/>
            </a:pPr>
            <a:r>
              <a:rPr kumimoji="1" lang="ka-GE" sz="1200" b="0" i="0" u="none" dirty="0">
                <a:solidFill>
                  <a:srgbClr val="1694B2"/>
                </a:solidFill>
              </a:rPr>
              <a:t>სამეცნიერო წარმატებების გაზრდა ყველა ქვეყანაში; </a:t>
            </a:r>
          </a:p>
          <a:p>
            <a:pPr marL="228600" indent="-228600">
              <a:buAutoNum type="arabicPeriod"/>
            </a:pPr>
            <a:r>
              <a:rPr kumimoji="1" lang="ka-GE" sz="1200" b="0" i="0" u="none" dirty="0">
                <a:solidFill>
                  <a:srgbClr val="FF0000"/>
                </a:solidFill>
              </a:rPr>
              <a:t>ტალანტების მოზიდვა ევროპაში</a:t>
            </a:r>
          </a:p>
          <a:p>
            <a:pPr marL="228600" indent="-228600">
              <a:buAutoNum type="arabicPeriod"/>
            </a:pPr>
            <a:r>
              <a:rPr kumimoji="1" lang="ka-GE" sz="1200" b="0" i="0" u="none" dirty="0">
                <a:solidFill>
                  <a:srgbClr val="FF0000"/>
                </a:solidFill>
              </a:rPr>
              <a:t>მაღალი ხარისხის კვლევა და ინოვაცია მდგრადი განვითარებისთვის;</a:t>
            </a:r>
          </a:p>
          <a:p>
            <a:pPr marL="228600" indent="-228600">
              <a:buAutoNum type="arabicPeriod"/>
            </a:pPr>
            <a:r>
              <a:rPr kumimoji="1" lang="ka-GE" sz="1200" b="0" i="0" u="none" dirty="0">
                <a:solidFill>
                  <a:srgbClr val="FF0000"/>
                </a:solidFill>
              </a:rPr>
              <a:t>გაზრდილი სტრატეგიული თანამშრომლობა და ტვინების ცირკულაცია ქვეყნებს, დისციპლინებსა და სექტორებს შორის;</a:t>
            </a:r>
          </a:p>
          <a:p>
            <a:pPr marL="228600" indent="-228600">
              <a:buAutoNum type="arabicPeriod"/>
            </a:pPr>
            <a:r>
              <a:rPr kumimoji="1" lang="ka-GE" sz="1200" b="0" i="0" u="none" dirty="0">
                <a:solidFill>
                  <a:srgbClr val="FF0000"/>
                </a:solidFill>
              </a:rPr>
              <a:t>ახალი კავშირები კვლევას, ინდუსტრიასა და საზოგადოებას შორის;</a:t>
            </a:r>
          </a:p>
          <a:p>
            <a:pPr marL="228600" indent="-228600">
              <a:buAutoNum type="arabicPeriod"/>
            </a:pPr>
            <a:r>
              <a:rPr kumimoji="1" lang="ka-GE" sz="1200" b="0" i="0" u="none" dirty="0">
                <a:solidFill>
                  <a:srgbClr val="FF0000"/>
                </a:solidFill>
              </a:rPr>
              <a:t>გაძ;იერებული </a:t>
            </a:r>
            <a:r>
              <a:rPr kumimoji="1" lang="en-US" sz="1200" b="0" i="0" u="none" dirty="0">
                <a:solidFill>
                  <a:srgbClr val="FF0000"/>
                </a:solidFill>
              </a:rPr>
              <a:t>era</a:t>
            </a:r>
            <a:endParaRPr kumimoji="1" lang="ka-GE" sz="1200" b="0" i="0" u="none" dirty="0">
              <a:solidFill>
                <a:srgbClr val="FF0000"/>
              </a:solidFill>
            </a:endParaRPr>
          </a:p>
          <a:p>
            <a:pPr marL="228600" indent="-228600">
              <a:buAutoNum type="arabicPeriod"/>
            </a:pPr>
            <a:endParaRPr lang="en-US" b="0" i="0" u="none" dirty="0">
              <a:solidFill>
                <a:srgbClr val="FF0000"/>
              </a:solidFill>
            </a:endParaRPr>
          </a:p>
        </p:txBody>
      </p:sp>
      <p:sp>
        <p:nvSpPr>
          <p:cNvPr id="4" name="Header Placeholder 3"/>
          <p:cNvSpPr>
            <a:spLocks noGrp="1"/>
          </p:cNvSpPr>
          <p:nvPr>
            <p:ph type="hdr" sz="quarter"/>
          </p:nvPr>
        </p:nvSpPr>
        <p:spPr/>
        <p:txBody>
          <a:bodyPr/>
          <a:lstStyle/>
          <a:p>
            <a:endParaRPr kumimoji="1" lang="ja-JP" altLang="en-US"/>
          </a:p>
        </p:txBody>
      </p:sp>
      <p:sp>
        <p:nvSpPr>
          <p:cNvPr id="5" name="Slide Number Placeholder 4"/>
          <p:cNvSpPr>
            <a:spLocks noGrp="1"/>
          </p:cNvSpPr>
          <p:nvPr>
            <p:ph type="sldNum" sz="quarter" idx="5"/>
          </p:nvPr>
        </p:nvSpPr>
        <p:spPr/>
        <p:txBody>
          <a:bodyPr/>
          <a:lstStyle/>
          <a:p>
            <a:fld id="{B5CE44EA-33D9-406B-AA52-45755D8D5CBE}" type="slidenum">
              <a:rPr kumimoji="1" lang="ja-JP" altLang="en-US" smtClean="0"/>
              <a:t>5</a:t>
            </a:fld>
            <a:endParaRPr kumimoji="1" lang="ja-JP" altLang="en-US"/>
          </a:p>
        </p:txBody>
      </p:sp>
    </p:spTree>
    <p:extLst>
      <p:ext uri="{BB962C8B-B14F-4D97-AF65-F5344CB8AC3E}">
        <p14:creationId xmlns:p14="http://schemas.microsoft.com/office/powerpoint/2010/main" val="312270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err="1">
                <a:solidFill>
                  <a:schemeClr val="tx1"/>
                </a:solidFill>
                <a:effectLst/>
                <a:latin typeface="+mn-lt"/>
                <a:ea typeface="+mn-ea"/>
                <a:cs typeface="+mn-cs"/>
              </a:rPr>
              <a:t>Msca</a:t>
            </a:r>
            <a:r>
              <a:rPr kumimoji="1" lang="ka-GE" sz="1200" kern="1200" dirty="0">
                <a:solidFill>
                  <a:schemeClr val="tx1"/>
                </a:solidFill>
                <a:effectLst/>
                <a:latin typeface="+mn-lt"/>
                <a:ea typeface="+mn-ea"/>
                <a:cs typeface="+mn-cs"/>
              </a:rPr>
              <a:t>-ს აქვს 5 ძირითადი მიმართულება: </a:t>
            </a:r>
            <a:endParaRPr kumimoji="1" lang="en-US" sz="1200" kern="1200" dirty="0">
              <a:solidFill>
                <a:schemeClr val="tx1"/>
              </a:solidFill>
              <a:effectLst/>
              <a:latin typeface="+mn-lt"/>
              <a:ea typeface="+mn-ea"/>
              <a:cs typeface="+mn-cs"/>
            </a:endParaRPr>
          </a:p>
          <a:p>
            <a:r>
              <a:rPr kumimoji="1" lang="ka-GE" sz="1200" kern="1200" dirty="0">
                <a:solidFill>
                  <a:schemeClr val="tx1"/>
                </a:solidFill>
                <a:effectLst/>
                <a:latin typeface="+mn-lt"/>
                <a:ea typeface="+mn-ea"/>
                <a:cs typeface="+mn-cs"/>
              </a:rPr>
              <a:t>ესენია:</a:t>
            </a:r>
            <a:endParaRPr kumimoji="1" lang="en-US" sz="1200" kern="1200" dirty="0">
              <a:solidFill>
                <a:schemeClr val="tx1"/>
              </a:solidFill>
              <a:effectLst/>
              <a:latin typeface="+mn-lt"/>
              <a:ea typeface="+mn-ea"/>
              <a:cs typeface="+mn-cs"/>
            </a:endParaRPr>
          </a:p>
          <a:p>
            <a:r>
              <a:rPr kumimoji="1" lang="ka-GE" sz="1200" b="1" u="sng" kern="1200" dirty="0">
                <a:solidFill>
                  <a:schemeClr val="tx1"/>
                </a:solidFill>
                <a:effectLst/>
                <a:latin typeface="+mn-lt"/>
                <a:ea typeface="+mn-ea"/>
                <a:cs typeface="+mn-cs"/>
              </a:rPr>
              <a:t>Doctoral Networks - სადოქტორო ქსელები</a:t>
            </a:r>
            <a:endParaRPr kumimoji="1" lang="en-US" sz="1200" kern="1200" dirty="0">
              <a:solidFill>
                <a:schemeClr val="tx1"/>
              </a:solidFill>
              <a:effectLst/>
              <a:latin typeface="+mn-lt"/>
              <a:ea typeface="+mn-ea"/>
              <a:cs typeface="+mn-cs"/>
            </a:endParaRPr>
          </a:p>
          <a:p>
            <a:r>
              <a:rPr kumimoji="1" lang="ka-GE" sz="1200" kern="1200" dirty="0">
                <a:solidFill>
                  <a:schemeClr val="tx1"/>
                </a:solidFill>
                <a:effectLst/>
                <a:latin typeface="+mn-lt"/>
                <a:ea typeface="+mn-ea"/>
                <a:cs typeface="+mn-cs"/>
              </a:rPr>
              <a:t>მისი მიზანია განახორციელოს სადოქტორო პროგრამები (მათ შორის ერთობლივი სადოქტორო პროგრამები და industrial/სამრეწველო სადოქტორო პროგრამები) სხვადასხვა სექტორის ორგანიზაციების საერთაშორისო პარტნიორობით.</a:t>
            </a:r>
            <a:endParaRPr kumimoji="1" lang="en-US" sz="1200" kern="1200" dirty="0">
              <a:solidFill>
                <a:schemeClr val="tx1"/>
              </a:solidFill>
              <a:effectLst/>
              <a:latin typeface="+mn-lt"/>
              <a:ea typeface="+mn-ea"/>
              <a:cs typeface="+mn-cs"/>
            </a:endParaRPr>
          </a:p>
          <a:p>
            <a:r>
              <a:rPr kumimoji="1" lang="ka-GE" sz="1200" kern="1200" dirty="0">
                <a:solidFill>
                  <a:schemeClr val="tx1"/>
                </a:solidFill>
                <a:effectLst/>
                <a:latin typeface="+mn-lt"/>
                <a:ea typeface="+mn-ea"/>
                <a:cs typeface="+mn-cs"/>
              </a:rPr>
              <a:t>ისინი ამზადებენ მაღალკვალიფიციურ დოქტორანტებს, ასტიმულირებენ მათ კრეატიულობას, აძლიერებენ ინოვაციური შესაძლებლობების განვითარებას და ასევე აძლიერებენ მათი დასაქმების შესაძლებლობას და ალბათობას გრძელვადიან პერსპექტივაში.</a:t>
            </a:r>
            <a:endParaRPr kumimoji="1" lang="en-US" sz="1200" kern="1200" dirty="0">
              <a:solidFill>
                <a:schemeClr val="tx1"/>
              </a:solidFill>
              <a:effectLst/>
              <a:latin typeface="+mn-lt"/>
              <a:ea typeface="+mn-ea"/>
              <a:cs typeface="+mn-cs"/>
            </a:endParaRPr>
          </a:p>
          <a:p>
            <a:r>
              <a:rPr kumimoji="1" lang="ka-GE" sz="1200" kern="1200" dirty="0">
                <a:solidFill>
                  <a:schemeClr val="tx1"/>
                </a:solidFill>
                <a:effectLst/>
                <a:latin typeface="+mn-lt"/>
                <a:ea typeface="+mn-ea"/>
                <a:cs typeface="+mn-cs"/>
              </a:rPr>
              <a:t> </a:t>
            </a:r>
            <a:endParaRPr kumimoji="1" lang="en-US" sz="1200" kern="1200" dirty="0">
              <a:solidFill>
                <a:schemeClr val="tx1"/>
              </a:solidFill>
              <a:effectLst/>
              <a:latin typeface="+mn-lt"/>
              <a:ea typeface="+mn-ea"/>
              <a:cs typeface="+mn-cs"/>
            </a:endParaRPr>
          </a:p>
          <a:p>
            <a:r>
              <a:rPr kumimoji="1" lang="ka-GE" sz="1200" b="1" u="sng" kern="1200" dirty="0">
                <a:solidFill>
                  <a:schemeClr val="tx1"/>
                </a:solidFill>
                <a:effectLst/>
                <a:latin typeface="+mn-lt"/>
                <a:ea typeface="+mn-ea"/>
                <a:cs typeface="+mn-cs"/>
              </a:rPr>
              <a:t>Postdoctoral Fellowships</a:t>
            </a:r>
            <a:endParaRPr kumimoji="1" lang="en-US" sz="1200" kern="1200" dirty="0">
              <a:solidFill>
                <a:schemeClr val="tx1"/>
              </a:solidFill>
              <a:effectLst/>
              <a:latin typeface="+mn-lt"/>
              <a:ea typeface="+mn-ea"/>
              <a:cs typeface="+mn-cs"/>
            </a:endParaRPr>
          </a:p>
          <a:p>
            <a:r>
              <a:rPr kumimoji="1" lang="ka-GE" sz="1200" kern="1200" dirty="0">
                <a:solidFill>
                  <a:schemeClr val="tx1"/>
                </a:solidFill>
                <a:effectLst/>
                <a:latin typeface="+mn-lt"/>
                <a:ea typeface="+mn-ea"/>
                <a:cs typeface="+mn-cs"/>
              </a:rPr>
              <a:t>მისი მიზანია მხარი დაუჭიროს მკვლევართა კარიერას და ხელი შეუწყოს სრულყოფილებას კვლევასა და ინოვაციებში.</a:t>
            </a:r>
            <a:endParaRPr kumimoji="1" lang="en-US" sz="1200" kern="1200" dirty="0">
              <a:solidFill>
                <a:schemeClr val="tx1"/>
              </a:solidFill>
              <a:effectLst/>
              <a:latin typeface="+mn-lt"/>
              <a:ea typeface="+mn-ea"/>
              <a:cs typeface="+mn-cs"/>
            </a:endParaRPr>
          </a:p>
          <a:p>
            <a:r>
              <a:rPr kumimoji="1" lang="ka-GE" sz="1200" kern="1200" dirty="0">
                <a:solidFill>
                  <a:schemeClr val="tx1"/>
                </a:solidFill>
                <a:effectLst/>
                <a:latin typeface="+mn-lt"/>
                <a:ea typeface="+mn-ea"/>
                <a:cs typeface="+mn-cs"/>
              </a:rPr>
              <a:t>დოქტორის მქონე მკვლევრებს შეუძლიათ განახორციელონ თავიანთი კვლევითი საქმიანობა, შეიძინონ ახალი უნარები და განავითარონ თავიანთი კარიერა საზღვარგარეთ, ასევე მათ შეუძლიათ კომპეტენციების განვითარება არააკადემიურ სექტორებში და ინტერდისციპლინურ გუნდებში მუშაობისას.</a:t>
            </a:r>
            <a:endParaRPr kumimoji="1" lang="en-US" sz="1200" kern="1200" dirty="0">
              <a:solidFill>
                <a:schemeClr val="tx1"/>
              </a:solidFill>
              <a:effectLst/>
              <a:latin typeface="+mn-lt"/>
              <a:ea typeface="+mn-ea"/>
              <a:cs typeface="+mn-cs"/>
            </a:endParaRPr>
          </a:p>
          <a:p>
            <a:r>
              <a:rPr kumimoji="1" lang="ka-GE" sz="1200" b="1" u="none" strike="noStrike" kern="1200" dirty="0">
                <a:solidFill>
                  <a:schemeClr val="tx1"/>
                </a:solidFill>
                <a:effectLst/>
                <a:latin typeface="+mn-lt"/>
                <a:ea typeface="+mn-ea"/>
                <a:cs typeface="+mn-cs"/>
              </a:rPr>
              <a:t> </a:t>
            </a:r>
            <a:endParaRPr kumimoji="1" lang="en-US" sz="1200" kern="1200" dirty="0">
              <a:solidFill>
                <a:schemeClr val="tx1"/>
              </a:solidFill>
              <a:effectLst/>
              <a:latin typeface="+mn-lt"/>
              <a:ea typeface="+mn-ea"/>
              <a:cs typeface="+mn-cs"/>
            </a:endParaRPr>
          </a:p>
          <a:p>
            <a:r>
              <a:rPr kumimoji="1" lang="en-US" sz="1200" b="1" u="sng" kern="1200" dirty="0">
                <a:solidFill>
                  <a:schemeClr val="tx1"/>
                </a:solidFill>
                <a:effectLst/>
                <a:latin typeface="+mn-lt"/>
                <a:ea typeface="+mn-ea"/>
                <a:cs typeface="+mn-cs"/>
              </a:rPr>
              <a:t>Staff Exchanges</a:t>
            </a:r>
            <a:endParaRPr kumimoji="1" lang="en-US" sz="1200" kern="1200" dirty="0">
              <a:solidFill>
                <a:schemeClr val="tx1"/>
              </a:solidFill>
              <a:effectLst/>
              <a:latin typeface="+mn-lt"/>
              <a:ea typeface="+mn-ea"/>
              <a:cs typeface="+mn-cs"/>
            </a:endParaRPr>
          </a:p>
          <a:p>
            <a:r>
              <a:rPr kumimoji="1" lang="ka-GE" sz="1200" kern="1200" dirty="0">
                <a:solidFill>
                  <a:schemeClr val="tx1"/>
                </a:solidFill>
                <a:effectLst/>
                <a:latin typeface="+mn-lt"/>
                <a:ea typeface="+mn-ea"/>
                <a:cs typeface="+mn-cs"/>
              </a:rPr>
              <a:t>მისი მიზანია წაახალისოს კვლევითი და ინოვაციური პერსონალის მოკლევადიანი საერთაშორისო და სექტორთაშორისი გაცვლა მდგრადი, თანამშრომლობითი პროექტების მეშვეობით ევროპაში და მის ფარგლებს გარეთ. ამით ისინი აძლიერებენ ცოდნისა და უნარების გადაცემას და ზრდიან ორგანიზაციების კვლევისა და ინოვაციურ შესაძლებლობებს.</a:t>
            </a:r>
            <a:endParaRPr kumimoji="1" lang="en-US" sz="1200" kern="1200" dirty="0">
              <a:solidFill>
                <a:schemeClr val="tx1"/>
              </a:solidFill>
              <a:effectLst/>
              <a:latin typeface="+mn-lt"/>
              <a:ea typeface="+mn-ea"/>
              <a:cs typeface="+mn-cs"/>
            </a:endParaRPr>
          </a:p>
          <a:p>
            <a:r>
              <a:rPr kumimoji="1" lang="ka-GE" sz="1200" kern="1200" dirty="0">
                <a:solidFill>
                  <a:schemeClr val="tx1"/>
                </a:solidFill>
                <a:effectLst/>
                <a:latin typeface="+mn-lt"/>
                <a:ea typeface="+mn-ea"/>
                <a:cs typeface="+mn-cs"/>
              </a:rPr>
              <a:t> </a:t>
            </a:r>
            <a:endParaRPr kumimoji="1" lang="en-US" sz="1200" kern="1200" dirty="0">
              <a:solidFill>
                <a:schemeClr val="tx1"/>
              </a:solidFill>
              <a:effectLst/>
              <a:latin typeface="+mn-lt"/>
              <a:ea typeface="+mn-ea"/>
              <a:cs typeface="+mn-cs"/>
            </a:endParaRPr>
          </a:p>
          <a:p>
            <a:r>
              <a:rPr kumimoji="1" lang="en-US" sz="1200" b="1" u="sng" kern="1200" dirty="0">
                <a:solidFill>
                  <a:schemeClr val="tx1"/>
                </a:solidFill>
                <a:effectLst/>
                <a:latin typeface="+mn-lt"/>
                <a:ea typeface="+mn-ea"/>
                <a:cs typeface="+mn-cs"/>
              </a:rPr>
              <a:t>COFUND</a:t>
            </a:r>
            <a:r>
              <a:rPr kumimoji="1" lang="ka-GE" sz="1200" b="1" u="sng" kern="1200" dirty="0">
                <a:solidFill>
                  <a:schemeClr val="tx1"/>
                </a:solidFill>
                <a:effectLst/>
                <a:latin typeface="+mn-lt"/>
                <a:ea typeface="+mn-ea"/>
                <a:cs typeface="+mn-cs"/>
              </a:rPr>
              <a:t> - თანადაფინანსება</a:t>
            </a:r>
            <a:endParaRPr kumimoji="1" lang="en-US" sz="1200" kern="1200" dirty="0">
              <a:solidFill>
                <a:schemeClr val="tx1"/>
              </a:solidFill>
              <a:effectLst/>
              <a:latin typeface="+mn-lt"/>
              <a:ea typeface="+mn-ea"/>
              <a:cs typeface="+mn-cs"/>
            </a:endParaRPr>
          </a:p>
          <a:p>
            <a:r>
              <a:rPr kumimoji="1" lang="en-US" sz="1200" kern="1200" dirty="0">
                <a:solidFill>
                  <a:schemeClr val="tx1"/>
                </a:solidFill>
                <a:effectLst/>
                <a:latin typeface="+mn-lt"/>
                <a:ea typeface="+mn-ea"/>
                <a:cs typeface="+mn-cs"/>
              </a:rPr>
              <a:t>COFUND </a:t>
            </a:r>
            <a:r>
              <a:rPr kumimoji="1" lang="ka-GE" sz="1200" kern="1200" dirty="0">
                <a:solidFill>
                  <a:schemeClr val="tx1"/>
                </a:solidFill>
                <a:effectLst/>
                <a:latin typeface="+mn-lt"/>
                <a:ea typeface="+mn-ea"/>
                <a:cs typeface="+mn-cs"/>
              </a:rPr>
              <a:t>თავის თავში მოიაზრებს თანააფინანსებას რეგიონულ, ეროვნულ და საერთაშორისო სადოქტორო და პოსტდოქტორულ პროგრამების მკვლევართა მომზადებისა და კარიერული განვითარებისთვის. COFUND-ის მიზანია გაავრცელოს MSCA-ს საუკეთესო პრაქტიკა მაღალი სტანდარტების და შესანიშნავი სამუშაო პირობების დაწესებით და ზრდის სწავლებისა და საერთაშორისო, ინტერდისციპლინურ და სექტორთაშორისო მობილობას.</a:t>
            </a:r>
            <a:endParaRPr kumimoji="1" lang="en-US" sz="1200" kern="1200" dirty="0">
              <a:solidFill>
                <a:schemeClr val="tx1"/>
              </a:solidFill>
              <a:effectLst/>
              <a:latin typeface="+mn-lt"/>
              <a:ea typeface="+mn-ea"/>
              <a:cs typeface="+mn-cs"/>
            </a:endParaRPr>
          </a:p>
          <a:p>
            <a:r>
              <a:rPr kumimoji="1" lang="ka-GE" sz="1200" kern="1200" dirty="0">
                <a:solidFill>
                  <a:schemeClr val="tx1"/>
                </a:solidFill>
                <a:effectLst/>
                <a:latin typeface="+mn-lt"/>
                <a:ea typeface="+mn-ea"/>
                <a:cs typeface="+mn-cs"/>
              </a:rPr>
              <a:t> </a:t>
            </a:r>
            <a:endParaRPr kumimoji="1" lang="en-US" sz="1200" kern="1200" dirty="0">
              <a:solidFill>
                <a:schemeClr val="tx1"/>
              </a:solidFill>
              <a:effectLst/>
              <a:latin typeface="+mn-lt"/>
              <a:ea typeface="+mn-ea"/>
              <a:cs typeface="+mn-cs"/>
            </a:endParaRPr>
          </a:p>
          <a:p>
            <a:r>
              <a:rPr kumimoji="1" lang="en-US" sz="1200" b="1" u="sng" kern="1200" dirty="0">
                <a:solidFill>
                  <a:schemeClr val="tx1"/>
                </a:solidFill>
                <a:effectLst/>
                <a:latin typeface="+mn-lt"/>
                <a:ea typeface="+mn-ea"/>
                <a:cs typeface="+mn-cs"/>
              </a:rPr>
              <a:t>MSCA and Citizens</a:t>
            </a:r>
            <a:endParaRPr kumimoji="1" lang="en-US" sz="1200" kern="1200" dirty="0">
              <a:solidFill>
                <a:schemeClr val="tx1"/>
              </a:solidFill>
              <a:effectLst/>
              <a:latin typeface="+mn-lt"/>
              <a:ea typeface="+mn-ea"/>
              <a:cs typeface="+mn-cs"/>
            </a:endParaRPr>
          </a:p>
          <a:p>
            <a:r>
              <a:rPr kumimoji="1" lang="en-US" sz="1200" kern="1200" dirty="0" err="1">
                <a:solidFill>
                  <a:schemeClr val="tx1"/>
                </a:solidFill>
                <a:effectLst/>
                <a:latin typeface="+mn-lt"/>
                <a:ea typeface="+mn-ea"/>
                <a:cs typeface="+mn-cs"/>
              </a:rPr>
              <a:t>აახლოებს</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კვლევებს</a:t>
            </a:r>
            <a:r>
              <a:rPr kumimoji="1" lang="en-US" sz="1200" kern="1200" dirty="0">
                <a:solidFill>
                  <a:schemeClr val="tx1"/>
                </a:solidFill>
                <a:effectLst/>
                <a:latin typeface="+mn-lt"/>
                <a:ea typeface="+mn-ea"/>
                <a:cs typeface="+mn-cs"/>
              </a:rPr>
              <a:t> და </a:t>
            </a:r>
            <a:r>
              <a:rPr kumimoji="1" lang="en-US" sz="1200" kern="1200" dirty="0" err="1">
                <a:solidFill>
                  <a:schemeClr val="tx1"/>
                </a:solidFill>
                <a:effectLst/>
                <a:latin typeface="+mn-lt"/>
                <a:ea typeface="+mn-ea"/>
                <a:cs typeface="+mn-cs"/>
              </a:rPr>
              <a:t>მკვლევარებს</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ბავშვებთან</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ოჯახებთან</a:t>
            </a:r>
            <a:r>
              <a:rPr kumimoji="1" lang="en-US" sz="1200" kern="1200" dirty="0">
                <a:solidFill>
                  <a:schemeClr val="tx1"/>
                </a:solidFill>
                <a:effectLst/>
                <a:latin typeface="+mn-lt"/>
                <a:ea typeface="+mn-ea"/>
                <a:cs typeface="+mn-cs"/>
              </a:rPr>
              <a:t> და </a:t>
            </a:r>
            <a:r>
              <a:rPr kumimoji="1" lang="en-US" sz="1200" kern="1200" dirty="0" err="1">
                <a:solidFill>
                  <a:schemeClr val="tx1"/>
                </a:solidFill>
                <a:effectLst/>
                <a:latin typeface="+mn-lt"/>
                <a:ea typeface="+mn-ea"/>
                <a:cs typeface="+mn-cs"/>
              </a:rPr>
              <a:t>ფართო</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საზოგადოებასთან</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მკვლევართა</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ევროპული</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ღამის</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მეშვეობით</a:t>
            </a:r>
            <a:r>
              <a:rPr kumimoji="1" lang="en-US" sz="1200" kern="1200" dirty="0">
                <a:solidFill>
                  <a:schemeClr val="tx1"/>
                </a:solidFill>
                <a:effectLst/>
                <a:latin typeface="+mn-lt"/>
                <a:ea typeface="+mn-ea"/>
                <a:cs typeface="+mn-cs"/>
              </a:rPr>
              <a:t> - </a:t>
            </a:r>
            <a:r>
              <a:rPr kumimoji="1" lang="en-US" sz="1200" kern="1200" dirty="0" err="1">
                <a:solidFill>
                  <a:schemeClr val="tx1"/>
                </a:solidFill>
                <a:effectLst/>
                <a:latin typeface="+mn-lt"/>
                <a:ea typeface="+mn-ea"/>
                <a:cs typeface="+mn-cs"/>
              </a:rPr>
              <a:t>ყოველწლიური</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კვლევის</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კომუნიკაციისა</a:t>
            </a:r>
            <a:r>
              <a:rPr kumimoji="1" lang="en-US" sz="1200" kern="1200" dirty="0">
                <a:solidFill>
                  <a:schemeClr val="tx1"/>
                </a:solidFill>
                <a:effectLst/>
                <a:latin typeface="+mn-lt"/>
                <a:ea typeface="+mn-ea"/>
                <a:cs typeface="+mn-cs"/>
              </a:rPr>
              <a:t> და </a:t>
            </a:r>
            <a:r>
              <a:rPr kumimoji="1" lang="en-US" sz="1200" kern="1200" dirty="0" err="1">
                <a:solidFill>
                  <a:schemeClr val="tx1"/>
                </a:solidFill>
                <a:effectLst/>
                <a:latin typeface="+mn-lt"/>
                <a:ea typeface="+mn-ea"/>
                <a:cs typeface="+mn-cs"/>
              </a:rPr>
              <a:t>ხელშეწყობის</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ღონისძიება</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რომელიც</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ტარდება</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სექტემბრის</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ბოლოს</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ევროკავშირის</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წევრ</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ქვეყნებში</a:t>
            </a:r>
            <a:r>
              <a:rPr kumimoji="1" lang="en-US" sz="1200" kern="1200" dirty="0">
                <a:solidFill>
                  <a:schemeClr val="tx1"/>
                </a:solidFill>
                <a:effectLst/>
                <a:latin typeface="+mn-lt"/>
                <a:ea typeface="+mn-ea"/>
                <a:cs typeface="+mn-cs"/>
              </a:rPr>
              <a:t> და </a:t>
            </a:r>
            <a:r>
              <a:rPr kumimoji="1" lang="en-US" sz="1200" kern="1200" dirty="0" err="1">
                <a:solidFill>
                  <a:schemeClr val="tx1"/>
                </a:solidFill>
                <a:effectLst/>
                <a:latin typeface="+mn-lt"/>
                <a:ea typeface="+mn-ea"/>
                <a:cs typeface="+mn-cs"/>
              </a:rPr>
              <a:t>ჰორიზონტ</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ევროპის</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ასოცირებულ</a:t>
            </a:r>
            <a:r>
              <a:rPr kumimoji="1" lang="en-US" sz="1200" kern="1200" dirty="0">
                <a:solidFill>
                  <a:schemeClr val="tx1"/>
                </a:solidFill>
                <a:effectLst/>
                <a:latin typeface="+mn-lt"/>
                <a:ea typeface="+mn-ea"/>
                <a:cs typeface="+mn-cs"/>
              </a:rPr>
              <a:t> </a:t>
            </a:r>
            <a:r>
              <a:rPr kumimoji="1" lang="en-US" sz="1200" kern="1200" dirty="0" err="1">
                <a:solidFill>
                  <a:schemeClr val="tx1"/>
                </a:solidFill>
                <a:effectLst/>
                <a:latin typeface="+mn-lt"/>
                <a:ea typeface="+mn-ea"/>
                <a:cs typeface="+mn-cs"/>
              </a:rPr>
              <a:t>ქვეყნებში</a:t>
            </a:r>
            <a:r>
              <a:rPr kumimoji="1"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B5CE44EA-33D9-406B-AA52-45755D8D5CBE}" type="slidenum">
              <a:rPr kumimoji="1" lang="ja-JP" altLang="en-US" smtClean="0"/>
              <a:t>6</a:t>
            </a:fld>
            <a:endParaRPr kumimoji="1" lang="ja-JP" altLang="en-US"/>
          </a:p>
        </p:txBody>
      </p:sp>
      <p:sp>
        <p:nvSpPr>
          <p:cNvPr id="5" name="Header Placeholder 4">
            <a:extLst>
              <a:ext uri="{FF2B5EF4-FFF2-40B4-BE49-F238E27FC236}">
                <a16:creationId xmlns:a16="http://schemas.microsoft.com/office/drawing/2014/main" id="{08BB46D5-FB95-4380-B736-FEC522B5C16B}"/>
              </a:ext>
            </a:extLst>
          </p:cNvPr>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3157566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A0FE-295B-4292-AC2E-A564317C5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CCBA1A-5783-426D-AD24-342DC9C266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1A8FC3-04A6-4327-9ECE-27E16F858194}"/>
              </a:ext>
            </a:extLst>
          </p:cNvPr>
          <p:cNvSpPr>
            <a:spLocks noGrp="1"/>
          </p:cNvSpPr>
          <p:nvPr>
            <p:ph type="dt" sz="half" idx="10"/>
          </p:nvPr>
        </p:nvSpPr>
        <p:spPr/>
        <p:txBody>
          <a:bodyPr/>
          <a:lstStyle/>
          <a:p>
            <a:fld id="{FF7A8FD7-0497-4707-99DF-F81009401C73}" type="datetime1">
              <a:rPr lang="en-GB" smtClean="0"/>
              <a:t>09/07/2023</a:t>
            </a:fld>
            <a:endParaRPr lang="en-GB"/>
          </a:p>
        </p:txBody>
      </p:sp>
      <p:sp>
        <p:nvSpPr>
          <p:cNvPr id="5" name="Footer Placeholder 4">
            <a:extLst>
              <a:ext uri="{FF2B5EF4-FFF2-40B4-BE49-F238E27FC236}">
                <a16:creationId xmlns:a16="http://schemas.microsoft.com/office/drawing/2014/main" id="{E77A00E4-605D-4381-B90B-AD4EB5DE7AD9}"/>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47800DB5-EECA-4F02-96DA-ED6E0313BB19}"/>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51131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0C08-8A7F-46AC-8B1A-633351CB03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FF97C1-01AB-4050-A234-C14423FA2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EB699A-F70D-456D-8BBE-677DFC082A43}"/>
              </a:ext>
            </a:extLst>
          </p:cNvPr>
          <p:cNvSpPr>
            <a:spLocks noGrp="1"/>
          </p:cNvSpPr>
          <p:nvPr>
            <p:ph type="dt" sz="half" idx="10"/>
          </p:nvPr>
        </p:nvSpPr>
        <p:spPr/>
        <p:txBody>
          <a:bodyPr/>
          <a:lstStyle/>
          <a:p>
            <a:fld id="{9FA4B6E5-153E-427F-A293-DF44B3F71D13}" type="datetime1">
              <a:rPr lang="en-GB" smtClean="0"/>
              <a:t>09/07/2023</a:t>
            </a:fld>
            <a:endParaRPr lang="en-GB"/>
          </a:p>
        </p:txBody>
      </p:sp>
      <p:sp>
        <p:nvSpPr>
          <p:cNvPr id="5" name="Footer Placeholder 4">
            <a:extLst>
              <a:ext uri="{FF2B5EF4-FFF2-40B4-BE49-F238E27FC236}">
                <a16:creationId xmlns:a16="http://schemas.microsoft.com/office/drawing/2014/main" id="{E2F2325D-8C2E-40B2-9FA6-338AE14632BA}"/>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F7AFA1AA-E048-4791-963C-E7CF7D2F2AA5}"/>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412717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5872D-9BB1-4128-9F70-689EE7B9CA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96C6AD-8412-423C-A2FD-A64BB7747E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0A544-7C6B-4720-B5BC-A5225389073E}"/>
              </a:ext>
            </a:extLst>
          </p:cNvPr>
          <p:cNvSpPr>
            <a:spLocks noGrp="1"/>
          </p:cNvSpPr>
          <p:nvPr>
            <p:ph type="dt" sz="half" idx="10"/>
          </p:nvPr>
        </p:nvSpPr>
        <p:spPr/>
        <p:txBody>
          <a:bodyPr/>
          <a:lstStyle/>
          <a:p>
            <a:fld id="{04F5F84C-3457-4F85-AA69-259F21EF6952}" type="datetime1">
              <a:rPr lang="en-GB" smtClean="0"/>
              <a:t>09/07/2023</a:t>
            </a:fld>
            <a:endParaRPr lang="en-GB"/>
          </a:p>
        </p:txBody>
      </p:sp>
      <p:sp>
        <p:nvSpPr>
          <p:cNvPr id="5" name="Footer Placeholder 4">
            <a:extLst>
              <a:ext uri="{FF2B5EF4-FFF2-40B4-BE49-F238E27FC236}">
                <a16:creationId xmlns:a16="http://schemas.microsoft.com/office/drawing/2014/main" id="{624BB607-DC43-422B-AE8F-D5FC09123EAE}"/>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63CA83AD-26AA-40BE-8A74-0A596B9AED20}"/>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300440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mple process 2">
    <p:spTree>
      <p:nvGrpSpPr>
        <p:cNvPr id="1" name=""/>
        <p:cNvGrpSpPr/>
        <p:nvPr/>
      </p:nvGrpSpPr>
      <p:grpSpPr>
        <a:xfrm>
          <a:off x="0" y="0"/>
          <a:ext cx="0" cy="0"/>
          <a:chOff x="0" y="0"/>
          <a:chExt cx="0" cy="0"/>
        </a:xfrm>
      </p:grpSpPr>
      <p:sp>
        <p:nvSpPr>
          <p:cNvPr id="34" name="Rectangle 33"/>
          <p:cNvSpPr/>
          <p:nvPr userDrawn="1"/>
        </p:nvSpPr>
        <p:spPr>
          <a:xfrm rot="18900000">
            <a:off x="1826262" y="3104585"/>
            <a:ext cx="1282383" cy="128258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3" name="Footer Placeholder 2"/>
          <p:cNvSpPr>
            <a:spLocks noGrp="1"/>
          </p:cNvSpPr>
          <p:nvPr>
            <p:ph type="ftr" sz="quarter" idx="10"/>
          </p:nvPr>
        </p:nvSpPr>
        <p:spPr/>
        <p:txBody>
          <a:bodyPr/>
          <a:lstStyle/>
          <a:p>
            <a:r>
              <a:rPr lang="en-US"/>
              <a:t>Research Management School</a:t>
            </a:r>
            <a:endParaRPr lang="en-US" dirty="0"/>
          </a:p>
        </p:txBody>
      </p:sp>
      <p:sp>
        <p:nvSpPr>
          <p:cNvPr id="4" name="Slide Number Placeholder 3"/>
          <p:cNvSpPr>
            <a:spLocks noGrp="1"/>
          </p:cNvSpPr>
          <p:nvPr>
            <p:ph type="sldNum" sz="quarter" idx="11"/>
          </p:nvPr>
        </p:nvSpPr>
        <p:spPr/>
        <p:txBody>
          <a:bodyPr/>
          <a:lstStyle/>
          <a:p>
            <a:fld id="{5F40E575-75D0-4511-BE24-65258C32779F}" type="slidenum">
              <a:rPr kumimoji="1" lang="ja-JP" altLang="en-US" smtClean="0"/>
              <a:pPr/>
              <a:t>‹#›</a:t>
            </a:fld>
            <a:endParaRPr kumimoji="1" lang="ja-JP" altLang="en-US" dirty="0"/>
          </a:p>
        </p:txBody>
      </p:sp>
      <p:sp>
        <p:nvSpPr>
          <p:cNvPr id="32" name="Rectangle 31"/>
          <p:cNvSpPr/>
          <p:nvPr userDrawn="1"/>
        </p:nvSpPr>
        <p:spPr>
          <a:xfrm rot="18900000">
            <a:off x="1827684" y="3222954"/>
            <a:ext cx="1282383" cy="1282581"/>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35" name="Text Placeholder 3"/>
          <p:cNvSpPr>
            <a:spLocks noGrp="1"/>
          </p:cNvSpPr>
          <p:nvPr>
            <p:ph type="body" sz="quarter" idx="20" hasCustomPrompt="1"/>
          </p:nvPr>
        </p:nvSpPr>
        <p:spPr>
          <a:xfrm>
            <a:off x="1820319" y="3544185"/>
            <a:ext cx="1297112" cy="640121"/>
          </a:xfrm>
        </p:spPr>
        <p:txBody>
          <a:bodyPr anchor="ctr">
            <a:normAutofit/>
          </a:bodyPr>
          <a:lstStyle>
            <a:lvl1pPr algn="ctr">
              <a:lnSpc>
                <a:spcPct val="100000"/>
              </a:lnSpc>
              <a:spcBef>
                <a:spcPts val="0"/>
              </a:spcBef>
              <a:defRPr sz="2933" baseline="0">
                <a:solidFill>
                  <a:schemeClr val="tx2"/>
                </a:solidFill>
                <a:latin typeface="+mj-lt"/>
              </a:defRPr>
            </a:lvl1pPr>
          </a:lstStyle>
          <a:p>
            <a:pPr lvl="0"/>
            <a:r>
              <a:rPr kumimoji="1" lang="en-US" altLang="ja-JP" dirty="0"/>
              <a:t>00</a:t>
            </a:r>
            <a:endParaRPr kumimoji="1" lang="ja-JP" altLang="en-US" dirty="0"/>
          </a:p>
        </p:txBody>
      </p:sp>
      <p:sp>
        <p:nvSpPr>
          <p:cNvPr id="36" name="Rectangle 35"/>
          <p:cNvSpPr/>
          <p:nvPr userDrawn="1"/>
        </p:nvSpPr>
        <p:spPr>
          <a:xfrm rot="18900000">
            <a:off x="3639825" y="3341325"/>
            <a:ext cx="1282383" cy="128258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37" name="Rectangle 36"/>
          <p:cNvSpPr/>
          <p:nvPr userDrawn="1"/>
        </p:nvSpPr>
        <p:spPr>
          <a:xfrm rot="18900000">
            <a:off x="3641247" y="3222956"/>
            <a:ext cx="1282383" cy="1282581"/>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38" name="Text Placeholder 3"/>
          <p:cNvSpPr>
            <a:spLocks noGrp="1"/>
          </p:cNvSpPr>
          <p:nvPr>
            <p:ph type="body" sz="quarter" idx="25" hasCustomPrompt="1"/>
          </p:nvPr>
        </p:nvSpPr>
        <p:spPr>
          <a:xfrm>
            <a:off x="3633882" y="3544186"/>
            <a:ext cx="1297112" cy="640121"/>
          </a:xfrm>
        </p:spPr>
        <p:txBody>
          <a:bodyPr anchor="ctr">
            <a:normAutofit/>
          </a:bodyPr>
          <a:lstStyle>
            <a:lvl1pPr algn="ctr">
              <a:lnSpc>
                <a:spcPct val="100000"/>
              </a:lnSpc>
              <a:spcBef>
                <a:spcPts val="0"/>
              </a:spcBef>
              <a:defRPr sz="2933" baseline="0">
                <a:solidFill>
                  <a:schemeClr val="tx2"/>
                </a:solidFill>
                <a:latin typeface="+mj-lt"/>
              </a:defRPr>
            </a:lvl1pPr>
          </a:lstStyle>
          <a:p>
            <a:pPr lvl="0"/>
            <a:r>
              <a:rPr kumimoji="1" lang="en-US" altLang="ja-JP" dirty="0"/>
              <a:t>00</a:t>
            </a:r>
            <a:endParaRPr kumimoji="1" lang="ja-JP" altLang="en-US" dirty="0"/>
          </a:p>
        </p:txBody>
      </p:sp>
      <p:sp>
        <p:nvSpPr>
          <p:cNvPr id="39" name="Text Placeholder 3"/>
          <p:cNvSpPr>
            <a:spLocks noGrp="1"/>
          </p:cNvSpPr>
          <p:nvPr>
            <p:ph type="body" sz="quarter" idx="24" hasCustomPrompt="1"/>
          </p:nvPr>
        </p:nvSpPr>
        <p:spPr>
          <a:xfrm>
            <a:off x="1067350" y="1725185"/>
            <a:ext cx="2800206" cy="1030414"/>
          </a:xfrm>
        </p:spPr>
        <p:txBody>
          <a:bodyPr vert="horz" lIns="91440" tIns="45720" rIns="91440" bIns="45720"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40" name="Text Placeholder 3"/>
          <p:cNvSpPr>
            <a:spLocks noGrp="1"/>
          </p:cNvSpPr>
          <p:nvPr>
            <p:ph type="body" sz="quarter" idx="26" hasCustomPrompt="1"/>
          </p:nvPr>
        </p:nvSpPr>
        <p:spPr>
          <a:xfrm>
            <a:off x="2880914" y="5014423"/>
            <a:ext cx="2800206" cy="1073138"/>
          </a:xfrm>
        </p:spPr>
        <p:txBody>
          <a:bodyPr vert="horz" lIns="91440" tIns="45720" rIns="91440" bIns="45720"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41" name="Rectangle 40"/>
          <p:cNvSpPr/>
          <p:nvPr userDrawn="1"/>
        </p:nvSpPr>
        <p:spPr>
          <a:xfrm rot="18900000">
            <a:off x="5454809" y="3104585"/>
            <a:ext cx="1282383" cy="128258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2" name="Rectangle 41"/>
          <p:cNvSpPr/>
          <p:nvPr userDrawn="1"/>
        </p:nvSpPr>
        <p:spPr>
          <a:xfrm rot="18900000">
            <a:off x="5456231" y="3222954"/>
            <a:ext cx="1282383" cy="1282581"/>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3" name="Text Placeholder 3"/>
          <p:cNvSpPr>
            <a:spLocks noGrp="1"/>
          </p:cNvSpPr>
          <p:nvPr>
            <p:ph type="body" sz="quarter" idx="27" hasCustomPrompt="1"/>
          </p:nvPr>
        </p:nvSpPr>
        <p:spPr>
          <a:xfrm>
            <a:off x="5448866" y="3544185"/>
            <a:ext cx="1297112" cy="640121"/>
          </a:xfrm>
        </p:spPr>
        <p:txBody>
          <a:bodyPr anchor="ctr">
            <a:normAutofit/>
          </a:bodyPr>
          <a:lstStyle>
            <a:lvl1pPr algn="ctr">
              <a:lnSpc>
                <a:spcPct val="100000"/>
              </a:lnSpc>
              <a:spcBef>
                <a:spcPts val="0"/>
              </a:spcBef>
              <a:defRPr sz="2933" baseline="0">
                <a:solidFill>
                  <a:schemeClr val="tx2"/>
                </a:solidFill>
                <a:latin typeface="+mj-lt"/>
              </a:defRPr>
            </a:lvl1pPr>
          </a:lstStyle>
          <a:p>
            <a:pPr lvl="0"/>
            <a:r>
              <a:rPr kumimoji="1" lang="en-US" altLang="ja-JP" dirty="0"/>
              <a:t>00</a:t>
            </a:r>
            <a:endParaRPr kumimoji="1" lang="ja-JP" altLang="en-US" dirty="0"/>
          </a:p>
        </p:txBody>
      </p:sp>
      <p:sp>
        <p:nvSpPr>
          <p:cNvPr id="44" name="Rectangle 43"/>
          <p:cNvSpPr/>
          <p:nvPr userDrawn="1"/>
        </p:nvSpPr>
        <p:spPr>
          <a:xfrm rot="18900000">
            <a:off x="7268372" y="3341325"/>
            <a:ext cx="1282383" cy="128258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5" name="Rectangle 44"/>
          <p:cNvSpPr/>
          <p:nvPr userDrawn="1"/>
        </p:nvSpPr>
        <p:spPr>
          <a:xfrm rot="18900000">
            <a:off x="7269793" y="3222956"/>
            <a:ext cx="1282383" cy="1282581"/>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6" name="Text Placeholder 3"/>
          <p:cNvSpPr>
            <a:spLocks noGrp="1"/>
          </p:cNvSpPr>
          <p:nvPr>
            <p:ph type="body" sz="quarter" idx="28" hasCustomPrompt="1"/>
          </p:nvPr>
        </p:nvSpPr>
        <p:spPr>
          <a:xfrm>
            <a:off x="7262429" y="3544186"/>
            <a:ext cx="1297112" cy="640121"/>
          </a:xfrm>
        </p:spPr>
        <p:txBody>
          <a:bodyPr anchor="ctr">
            <a:normAutofit/>
          </a:bodyPr>
          <a:lstStyle>
            <a:lvl1pPr algn="ctr">
              <a:lnSpc>
                <a:spcPct val="100000"/>
              </a:lnSpc>
              <a:spcBef>
                <a:spcPts val="0"/>
              </a:spcBef>
              <a:defRPr sz="2933" baseline="0">
                <a:solidFill>
                  <a:schemeClr val="tx2"/>
                </a:solidFill>
                <a:latin typeface="+mj-lt"/>
              </a:defRPr>
            </a:lvl1pPr>
          </a:lstStyle>
          <a:p>
            <a:pPr lvl="0"/>
            <a:r>
              <a:rPr kumimoji="1" lang="en-US" altLang="ja-JP" dirty="0"/>
              <a:t>00</a:t>
            </a:r>
            <a:endParaRPr kumimoji="1" lang="ja-JP" altLang="en-US" dirty="0"/>
          </a:p>
        </p:txBody>
      </p:sp>
      <p:sp>
        <p:nvSpPr>
          <p:cNvPr id="47" name="Text Placeholder 3"/>
          <p:cNvSpPr>
            <a:spLocks noGrp="1"/>
          </p:cNvSpPr>
          <p:nvPr>
            <p:ph type="body" sz="quarter" idx="29" hasCustomPrompt="1"/>
          </p:nvPr>
        </p:nvSpPr>
        <p:spPr>
          <a:xfrm>
            <a:off x="4695897" y="1725185"/>
            <a:ext cx="2800206" cy="1030414"/>
          </a:xfrm>
        </p:spPr>
        <p:txBody>
          <a:bodyPr vert="horz" lIns="91440" tIns="45720" rIns="91440" bIns="45720"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48" name="Text Placeholder 3"/>
          <p:cNvSpPr>
            <a:spLocks noGrp="1"/>
          </p:cNvSpPr>
          <p:nvPr>
            <p:ph type="body" sz="quarter" idx="30" hasCustomPrompt="1"/>
          </p:nvPr>
        </p:nvSpPr>
        <p:spPr>
          <a:xfrm>
            <a:off x="6509460" y="5014423"/>
            <a:ext cx="2800206" cy="1073138"/>
          </a:xfrm>
        </p:spPr>
        <p:txBody>
          <a:bodyPr vert="horz" lIns="91440" tIns="45720" rIns="91440" bIns="45720"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49" name="Rectangle 48"/>
          <p:cNvSpPr/>
          <p:nvPr userDrawn="1"/>
        </p:nvSpPr>
        <p:spPr>
          <a:xfrm rot="18900000">
            <a:off x="9083355" y="3104585"/>
            <a:ext cx="1282383" cy="1282581"/>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50" name="Rectangle 49"/>
          <p:cNvSpPr/>
          <p:nvPr userDrawn="1"/>
        </p:nvSpPr>
        <p:spPr>
          <a:xfrm rot="18900000">
            <a:off x="9084777" y="3222954"/>
            <a:ext cx="1282383" cy="1282581"/>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51" name="Text Placeholder 3"/>
          <p:cNvSpPr>
            <a:spLocks noGrp="1"/>
          </p:cNvSpPr>
          <p:nvPr>
            <p:ph type="body" sz="quarter" idx="31" hasCustomPrompt="1"/>
          </p:nvPr>
        </p:nvSpPr>
        <p:spPr>
          <a:xfrm>
            <a:off x="9077413" y="3544185"/>
            <a:ext cx="1297112" cy="640121"/>
          </a:xfrm>
        </p:spPr>
        <p:txBody>
          <a:bodyPr anchor="ctr">
            <a:normAutofit/>
          </a:bodyPr>
          <a:lstStyle>
            <a:lvl1pPr algn="ctr">
              <a:lnSpc>
                <a:spcPct val="100000"/>
              </a:lnSpc>
              <a:spcBef>
                <a:spcPts val="0"/>
              </a:spcBef>
              <a:defRPr sz="2933" baseline="0">
                <a:solidFill>
                  <a:schemeClr val="tx2"/>
                </a:solidFill>
                <a:latin typeface="+mj-lt"/>
              </a:defRPr>
            </a:lvl1pPr>
          </a:lstStyle>
          <a:p>
            <a:pPr lvl="0"/>
            <a:r>
              <a:rPr kumimoji="1" lang="en-US" altLang="ja-JP" dirty="0"/>
              <a:t>00</a:t>
            </a:r>
            <a:endParaRPr kumimoji="1" lang="ja-JP" altLang="en-US" dirty="0"/>
          </a:p>
        </p:txBody>
      </p:sp>
      <p:sp>
        <p:nvSpPr>
          <p:cNvPr id="55" name="Text Placeholder 3"/>
          <p:cNvSpPr>
            <a:spLocks noGrp="1"/>
          </p:cNvSpPr>
          <p:nvPr>
            <p:ph type="body" sz="quarter" idx="33" hasCustomPrompt="1"/>
          </p:nvPr>
        </p:nvSpPr>
        <p:spPr>
          <a:xfrm>
            <a:off x="8324444" y="1725185"/>
            <a:ext cx="2800206" cy="1030414"/>
          </a:xfrm>
        </p:spPr>
        <p:txBody>
          <a:bodyPr vert="horz" lIns="91440" tIns="45720" rIns="91440" bIns="45720"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6" name="Freeform: Shape 25"/>
          <p:cNvSpPr/>
          <p:nvPr userDrawn="1"/>
        </p:nvSpPr>
        <p:spPr>
          <a:xfrm>
            <a:off x="3303663" y="0"/>
            <a:ext cx="5958871" cy="1996256"/>
          </a:xfrm>
          <a:custGeom>
            <a:avLst/>
            <a:gdLst>
              <a:gd name="connsiteX0" fmla="*/ 6841406 w 8938307"/>
              <a:gd name="connsiteY0" fmla="*/ 2962151 h 2993922"/>
              <a:gd name="connsiteX1" fmla="*/ 6926129 w 8938307"/>
              <a:gd name="connsiteY1" fmla="*/ 2993922 h 2993922"/>
              <a:gd name="connsiteX2" fmla="*/ 6862587 w 8938307"/>
              <a:gd name="connsiteY2" fmla="*/ 2983332 h 2993922"/>
              <a:gd name="connsiteX3" fmla="*/ 6841406 w 8938307"/>
              <a:gd name="connsiteY3" fmla="*/ 2962151 h 2993922"/>
              <a:gd name="connsiteX4" fmla="*/ 7961341 w 8938307"/>
              <a:gd name="connsiteY4" fmla="*/ 2893314 h 2993922"/>
              <a:gd name="connsiteX5" fmla="*/ 7963990 w 8938307"/>
              <a:gd name="connsiteY5" fmla="*/ 2898609 h 2993922"/>
              <a:gd name="connsiteX6" fmla="*/ 7953398 w 8938307"/>
              <a:gd name="connsiteY6" fmla="*/ 2898609 h 2993922"/>
              <a:gd name="connsiteX7" fmla="*/ 7961341 w 8938307"/>
              <a:gd name="connsiteY7" fmla="*/ 2893314 h 2993922"/>
              <a:gd name="connsiteX8" fmla="*/ 7625096 w 8938307"/>
              <a:gd name="connsiteY8" fmla="*/ 2845657 h 2993922"/>
              <a:gd name="connsiteX9" fmla="*/ 7667457 w 8938307"/>
              <a:gd name="connsiteY9" fmla="*/ 2845657 h 2993922"/>
              <a:gd name="connsiteX10" fmla="*/ 7667457 w 8938307"/>
              <a:gd name="connsiteY10" fmla="*/ 2856247 h 2993922"/>
              <a:gd name="connsiteX11" fmla="*/ 7646278 w 8938307"/>
              <a:gd name="connsiteY11" fmla="*/ 2856247 h 2993922"/>
              <a:gd name="connsiteX12" fmla="*/ 7625096 w 8938307"/>
              <a:gd name="connsiteY12" fmla="*/ 2845657 h 2993922"/>
              <a:gd name="connsiteX13" fmla="*/ 7572144 w 8938307"/>
              <a:gd name="connsiteY13" fmla="*/ 2835066 h 2993922"/>
              <a:gd name="connsiteX14" fmla="*/ 7593326 w 8938307"/>
              <a:gd name="connsiteY14" fmla="*/ 2835066 h 2993922"/>
              <a:gd name="connsiteX15" fmla="*/ 7593326 w 8938307"/>
              <a:gd name="connsiteY15" fmla="*/ 2845657 h 2993922"/>
              <a:gd name="connsiteX16" fmla="*/ 7752182 w 8938307"/>
              <a:gd name="connsiteY16" fmla="*/ 2750343 h 2993922"/>
              <a:gd name="connsiteX17" fmla="*/ 7773361 w 8938307"/>
              <a:gd name="connsiteY17" fmla="*/ 2760933 h 2993922"/>
              <a:gd name="connsiteX18" fmla="*/ 7815724 w 8938307"/>
              <a:gd name="connsiteY18" fmla="*/ 2771524 h 2993922"/>
              <a:gd name="connsiteX19" fmla="*/ 7863380 w 8938307"/>
              <a:gd name="connsiteY19" fmla="*/ 2798000 h 2993922"/>
              <a:gd name="connsiteX20" fmla="*/ 7942808 w 8938307"/>
              <a:gd name="connsiteY20" fmla="*/ 2835066 h 2993922"/>
              <a:gd name="connsiteX21" fmla="*/ 8048712 w 8938307"/>
              <a:gd name="connsiteY21" fmla="*/ 2888018 h 2993922"/>
              <a:gd name="connsiteX22" fmla="*/ 8096369 w 8938307"/>
              <a:gd name="connsiteY22" fmla="*/ 2909199 h 2993922"/>
              <a:gd name="connsiteX23" fmla="*/ 8128141 w 8938307"/>
              <a:gd name="connsiteY23" fmla="*/ 2930380 h 2993922"/>
              <a:gd name="connsiteX24" fmla="*/ 8133435 w 8938307"/>
              <a:gd name="connsiteY24" fmla="*/ 2940970 h 2993922"/>
              <a:gd name="connsiteX25" fmla="*/ 8133435 w 8938307"/>
              <a:gd name="connsiteY25" fmla="*/ 2962151 h 2993922"/>
              <a:gd name="connsiteX26" fmla="*/ 8122846 w 8938307"/>
              <a:gd name="connsiteY26" fmla="*/ 2951561 h 2993922"/>
              <a:gd name="connsiteX27" fmla="*/ 8106960 w 8938307"/>
              <a:gd name="connsiteY27" fmla="*/ 2946266 h 2993922"/>
              <a:gd name="connsiteX28" fmla="*/ 8101664 w 8938307"/>
              <a:gd name="connsiteY28" fmla="*/ 2940970 h 2993922"/>
              <a:gd name="connsiteX29" fmla="*/ 8080483 w 8938307"/>
              <a:gd name="connsiteY29" fmla="*/ 2940970 h 2993922"/>
              <a:gd name="connsiteX30" fmla="*/ 8059302 w 8938307"/>
              <a:gd name="connsiteY30" fmla="*/ 2919791 h 2993922"/>
              <a:gd name="connsiteX31" fmla="*/ 8032827 w 8938307"/>
              <a:gd name="connsiteY31" fmla="*/ 2909199 h 2993922"/>
              <a:gd name="connsiteX32" fmla="*/ 8032827 w 8938307"/>
              <a:gd name="connsiteY32" fmla="*/ 2914495 h 2993922"/>
              <a:gd name="connsiteX33" fmla="*/ 8038123 w 8938307"/>
              <a:gd name="connsiteY33" fmla="*/ 2925085 h 2993922"/>
              <a:gd name="connsiteX34" fmla="*/ 8011646 w 8938307"/>
              <a:gd name="connsiteY34" fmla="*/ 2909199 h 2993922"/>
              <a:gd name="connsiteX35" fmla="*/ 7985171 w 8938307"/>
              <a:gd name="connsiteY35" fmla="*/ 2877428 h 2993922"/>
              <a:gd name="connsiteX36" fmla="*/ 7921627 w 8938307"/>
              <a:gd name="connsiteY36" fmla="*/ 2845657 h 2993922"/>
              <a:gd name="connsiteX37" fmla="*/ 7889856 w 8938307"/>
              <a:gd name="connsiteY37" fmla="*/ 2824476 h 2993922"/>
              <a:gd name="connsiteX38" fmla="*/ 7879267 w 8938307"/>
              <a:gd name="connsiteY38" fmla="*/ 2824476 h 2993922"/>
              <a:gd name="connsiteX39" fmla="*/ 7868675 w 8938307"/>
              <a:gd name="connsiteY39" fmla="*/ 2824476 h 2993922"/>
              <a:gd name="connsiteX40" fmla="*/ 7847494 w 8938307"/>
              <a:gd name="connsiteY40" fmla="*/ 2813885 h 2993922"/>
              <a:gd name="connsiteX41" fmla="*/ 7836904 w 8938307"/>
              <a:gd name="connsiteY41" fmla="*/ 2813885 h 2993922"/>
              <a:gd name="connsiteX42" fmla="*/ 7826313 w 8938307"/>
              <a:gd name="connsiteY42" fmla="*/ 2803295 h 2993922"/>
              <a:gd name="connsiteX43" fmla="*/ 7815724 w 8938307"/>
              <a:gd name="connsiteY43" fmla="*/ 2803295 h 2993922"/>
              <a:gd name="connsiteX44" fmla="*/ 7783952 w 8938307"/>
              <a:gd name="connsiteY44" fmla="*/ 2782114 h 2993922"/>
              <a:gd name="connsiteX45" fmla="*/ 6068305 w 8938307"/>
              <a:gd name="connsiteY45" fmla="*/ 2739753 h 2993922"/>
              <a:gd name="connsiteX46" fmla="*/ 6089486 w 8938307"/>
              <a:gd name="connsiteY46" fmla="*/ 2750343 h 2993922"/>
              <a:gd name="connsiteX47" fmla="*/ 6073601 w 8938307"/>
              <a:gd name="connsiteY47" fmla="*/ 2745048 h 2993922"/>
              <a:gd name="connsiteX48" fmla="*/ 6068305 w 8938307"/>
              <a:gd name="connsiteY48" fmla="*/ 2739753 h 2993922"/>
              <a:gd name="connsiteX49" fmla="*/ 7709820 w 8938307"/>
              <a:gd name="connsiteY49" fmla="*/ 2729162 h 2993922"/>
              <a:gd name="connsiteX50" fmla="*/ 7731000 w 8938307"/>
              <a:gd name="connsiteY50" fmla="*/ 2739753 h 2993922"/>
              <a:gd name="connsiteX51" fmla="*/ 7731000 w 8938307"/>
              <a:gd name="connsiteY51" fmla="*/ 2750343 h 2993922"/>
              <a:gd name="connsiteX52" fmla="*/ 7720409 w 8938307"/>
              <a:gd name="connsiteY52" fmla="*/ 2739753 h 2993922"/>
              <a:gd name="connsiteX53" fmla="*/ 7715115 w 8938307"/>
              <a:gd name="connsiteY53" fmla="*/ 2734458 h 2993922"/>
              <a:gd name="connsiteX54" fmla="*/ 7709820 w 8938307"/>
              <a:gd name="connsiteY54" fmla="*/ 2729162 h 2993922"/>
              <a:gd name="connsiteX55" fmla="*/ 7699230 w 8938307"/>
              <a:gd name="connsiteY55" fmla="*/ 2707981 h 2993922"/>
              <a:gd name="connsiteX56" fmla="*/ 7709820 w 8938307"/>
              <a:gd name="connsiteY56" fmla="*/ 2718572 h 2993922"/>
              <a:gd name="connsiteX57" fmla="*/ 7699230 w 8938307"/>
              <a:gd name="connsiteY57" fmla="*/ 2718572 h 2993922"/>
              <a:gd name="connsiteX58" fmla="*/ 5983582 w 8938307"/>
              <a:gd name="connsiteY58" fmla="*/ 2707981 h 2993922"/>
              <a:gd name="connsiteX59" fmla="*/ 5994172 w 8938307"/>
              <a:gd name="connsiteY59" fmla="*/ 2707981 h 2993922"/>
              <a:gd name="connsiteX60" fmla="*/ 6068305 w 8938307"/>
              <a:gd name="connsiteY60" fmla="*/ 2739753 h 2993922"/>
              <a:gd name="connsiteX61" fmla="*/ 5983582 w 8938307"/>
              <a:gd name="connsiteY61" fmla="*/ 2707981 h 2993922"/>
              <a:gd name="connsiteX62" fmla="*/ 7656867 w 8938307"/>
              <a:gd name="connsiteY62" fmla="*/ 2697391 h 2993922"/>
              <a:gd name="connsiteX63" fmla="*/ 7667457 w 8938307"/>
              <a:gd name="connsiteY63" fmla="*/ 2702687 h 2993922"/>
              <a:gd name="connsiteX64" fmla="*/ 7672752 w 8938307"/>
              <a:gd name="connsiteY64" fmla="*/ 2707981 h 2993922"/>
              <a:gd name="connsiteX65" fmla="*/ 7688638 w 8938307"/>
              <a:gd name="connsiteY65" fmla="*/ 2718572 h 2993922"/>
              <a:gd name="connsiteX66" fmla="*/ 7688638 w 8938307"/>
              <a:gd name="connsiteY66" fmla="*/ 2729162 h 2993922"/>
              <a:gd name="connsiteX67" fmla="*/ 7683344 w 8938307"/>
              <a:gd name="connsiteY67" fmla="*/ 2729162 h 2993922"/>
              <a:gd name="connsiteX68" fmla="*/ 7678048 w 8938307"/>
              <a:gd name="connsiteY68" fmla="*/ 2718572 h 2993922"/>
              <a:gd name="connsiteX69" fmla="*/ 7656867 w 8938307"/>
              <a:gd name="connsiteY69" fmla="*/ 2707981 h 2993922"/>
              <a:gd name="connsiteX70" fmla="*/ 6290704 w 8938307"/>
              <a:gd name="connsiteY70" fmla="*/ 2665620 h 2993922"/>
              <a:gd name="connsiteX71" fmla="*/ 6301294 w 8938307"/>
              <a:gd name="connsiteY71" fmla="*/ 2665620 h 2993922"/>
              <a:gd name="connsiteX72" fmla="*/ 6322476 w 8938307"/>
              <a:gd name="connsiteY72" fmla="*/ 2676210 h 2993922"/>
              <a:gd name="connsiteX73" fmla="*/ 6311884 w 8938307"/>
              <a:gd name="connsiteY73" fmla="*/ 2676210 h 2993922"/>
              <a:gd name="connsiteX74" fmla="*/ 6290704 w 8938307"/>
              <a:gd name="connsiteY74" fmla="*/ 2676210 h 2993922"/>
              <a:gd name="connsiteX75" fmla="*/ 6555464 w 8938307"/>
              <a:gd name="connsiteY75" fmla="*/ 2602077 h 2993922"/>
              <a:gd name="connsiteX76" fmla="*/ 6555464 w 8938307"/>
              <a:gd name="connsiteY76" fmla="*/ 2612668 h 2993922"/>
              <a:gd name="connsiteX77" fmla="*/ 6544874 w 8938307"/>
              <a:gd name="connsiteY77" fmla="*/ 2612668 h 2993922"/>
              <a:gd name="connsiteX78" fmla="*/ 6555464 w 8938307"/>
              <a:gd name="connsiteY78" fmla="*/ 2602077 h 2993922"/>
              <a:gd name="connsiteX79" fmla="*/ 7434468 w 8938307"/>
              <a:gd name="connsiteY79" fmla="*/ 2591487 h 2993922"/>
              <a:gd name="connsiteX80" fmla="*/ 7445059 w 8938307"/>
              <a:gd name="connsiteY80" fmla="*/ 2591487 h 2993922"/>
              <a:gd name="connsiteX81" fmla="*/ 7450355 w 8938307"/>
              <a:gd name="connsiteY81" fmla="*/ 2602077 h 2993922"/>
              <a:gd name="connsiteX82" fmla="*/ 7434468 w 8938307"/>
              <a:gd name="connsiteY82" fmla="*/ 2591487 h 2993922"/>
              <a:gd name="connsiteX83" fmla="*/ 6904948 w 8938307"/>
              <a:gd name="connsiteY83" fmla="*/ 2591487 h 2993922"/>
              <a:gd name="connsiteX84" fmla="*/ 6936718 w 8938307"/>
              <a:gd name="connsiteY84" fmla="*/ 2602077 h 2993922"/>
              <a:gd name="connsiteX85" fmla="*/ 6952604 w 8938307"/>
              <a:gd name="connsiteY85" fmla="*/ 2602077 h 2993922"/>
              <a:gd name="connsiteX86" fmla="*/ 6957900 w 8938307"/>
              <a:gd name="connsiteY86" fmla="*/ 2602077 h 2993922"/>
              <a:gd name="connsiteX87" fmla="*/ 6957900 w 8938307"/>
              <a:gd name="connsiteY87" fmla="*/ 2612668 h 2993922"/>
              <a:gd name="connsiteX88" fmla="*/ 6968491 w 8938307"/>
              <a:gd name="connsiteY88" fmla="*/ 2612668 h 2993922"/>
              <a:gd name="connsiteX89" fmla="*/ 6984376 w 8938307"/>
              <a:gd name="connsiteY89" fmla="*/ 2612668 h 2993922"/>
              <a:gd name="connsiteX90" fmla="*/ 7010852 w 8938307"/>
              <a:gd name="connsiteY90" fmla="*/ 2612668 h 2993922"/>
              <a:gd name="connsiteX91" fmla="*/ 7053214 w 8938307"/>
              <a:gd name="connsiteY91" fmla="*/ 2633849 h 2993922"/>
              <a:gd name="connsiteX92" fmla="*/ 7084985 w 8938307"/>
              <a:gd name="connsiteY92" fmla="*/ 2633849 h 2993922"/>
              <a:gd name="connsiteX93" fmla="*/ 7095574 w 8938307"/>
              <a:gd name="connsiteY93" fmla="*/ 2644439 h 2993922"/>
              <a:gd name="connsiteX94" fmla="*/ 7116756 w 8938307"/>
              <a:gd name="connsiteY94" fmla="*/ 2644439 h 2993922"/>
              <a:gd name="connsiteX95" fmla="*/ 7127347 w 8938307"/>
              <a:gd name="connsiteY95" fmla="*/ 2655029 h 2993922"/>
              <a:gd name="connsiteX96" fmla="*/ 7116756 w 8938307"/>
              <a:gd name="connsiteY96" fmla="*/ 2655029 h 2993922"/>
              <a:gd name="connsiteX97" fmla="*/ 7053214 w 8938307"/>
              <a:gd name="connsiteY97" fmla="*/ 2644439 h 2993922"/>
              <a:gd name="connsiteX98" fmla="*/ 7063804 w 8938307"/>
              <a:gd name="connsiteY98" fmla="*/ 2655029 h 2993922"/>
              <a:gd name="connsiteX99" fmla="*/ 7053214 w 8938307"/>
              <a:gd name="connsiteY99" fmla="*/ 2655029 h 2993922"/>
              <a:gd name="connsiteX100" fmla="*/ 7063804 w 8938307"/>
              <a:gd name="connsiteY100" fmla="*/ 2665620 h 2993922"/>
              <a:gd name="connsiteX101" fmla="*/ 7095574 w 8938307"/>
              <a:gd name="connsiteY101" fmla="*/ 2660325 h 2993922"/>
              <a:gd name="connsiteX102" fmla="*/ 7100870 w 8938307"/>
              <a:gd name="connsiteY102" fmla="*/ 2655029 h 2993922"/>
              <a:gd name="connsiteX103" fmla="*/ 7095574 w 8938307"/>
              <a:gd name="connsiteY103" fmla="*/ 2665620 h 2993922"/>
              <a:gd name="connsiteX104" fmla="*/ 7106166 w 8938307"/>
              <a:gd name="connsiteY104" fmla="*/ 2676210 h 2993922"/>
              <a:gd name="connsiteX105" fmla="*/ 7063804 w 8938307"/>
              <a:gd name="connsiteY105" fmla="*/ 2676210 h 2993922"/>
              <a:gd name="connsiteX106" fmla="*/ 7010852 w 8938307"/>
              <a:gd name="connsiteY106" fmla="*/ 2665620 h 2993922"/>
              <a:gd name="connsiteX107" fmla="*/ 7010852 w 8938307"/>
              <a:gd name="connsiteY107" fmla="*/ 2655029 h 2993922"/>
              <a:gd name="connsiteX108" fmla="*/ 7021443 w 8938307"/>
              <a:gd name="connsiteY108" fmla="*/ 2644439 h 2993922"/>
              <a:gd name="connsiteX109" fmla="*/ 7016148 w 8938307"/>
              <a:gd name="connsiteY109" fmla="*/ 2644439 h 2993922"/>
              <a:gd name="connsiteX110" fmla="*/ 7000262 w 8938307"/>
              <a:gd name="connsiteY110" fmla="*/ 2644439 h 2993922"/>
              <a:gd name="connsiteX111" fmla="*/ 6989670 w 8938307"/>
              <a:gd name="connsiteY111" fmla="*/ 2644439 h 2993922"/>
              <a:gd name="connsiteX112" fmla="*/ 6989670 w 8938307"/>
              <a:gd name="connsiteY112" fmla="*/ 2655029 h 2993922"/>
              <a:gd name="connsiteX113" fmla="*/ 6979081 w 8938307"/>
              <a:gd name="connsiteY113" fmla="*/ 2644439 h 2993922"/>
              <a:gd name="connsiteX114" fmla="*/ 6968491 w 8938307"/>
              <a:gd name="connsiteY114" fmla="*/ 2633849 h 2993922"/>
              <a:gd name="connsiteX115" fmla="*/ 6947310 w 8938307"/>
              <a:gd name="connsiteY115" fmla="*/ 2644439 h 2993922"/>
              <a:gd name="connsiteX116" fmla="*/ 6936718 w 8938307"/>
              <a:gd name="connsiteY116" fmla="*/ 2633849 h 2993922"/>
              <a:gd name="connsiteX117" fmla="*/ 6904948 w 8938307"/>
              <a:gd name="connsiteY117" fmla="*/ 2633849 h 2993922"/>
              <a:gd name="connsiteX118" fmla="*/ 6899652 w 8938307"/>
              <a:gd name="connsiteY118" fmla="*/ 2633849 h 2993922"/>
              <a:gd name="connsiteX119" fmla="*/ 6883766 w 8938307"/>
              <a:gd name="connsiteY119" fmla="*/ 2633849 h 2993922"/>
              <a:gd name="connsiteX120" fmla="*/ 6862587 w 8938307"/>
              <a:gd name="connsiteY120" fmla="*/ 2644439 h 2993922"/>
              <a:gd name="connsiteX121" fmla="*/ 6873177 w 8938307"/>
              <a:gd name="connsiteY121" fmla="*/ 2644439 h 2993922"/>
              <a:gd name="connsiteX122" fmla="*/ 6873177 w 8938307"/>
              <a:gd name="connsiteY122" fmla="*/ 2649735 h 2993922"/>
              <a:gd name="connsiteX123" fmla="*/ 6846700 w 8938307"/>
              <a:gd name="connsiteY123" fmla="*/ 2649735 h 2993922"/>
              <a:gd name="connsiteX124" fmla="*/ 6799044 w 8938307"/>
              <a:gd name="connsiteY124" fmla="*/ 2633849 h 2993922"/>
              <a:gd name="connsiteX125" fmla="*/ 6767272 w 8938307"/>
              <a:gd name="connsiteY125" fmla="*/ 2612668 h 2993922"/>
              <a:gd name="connsiteX126" fmla="*/ 6799044 w 8938307"/>
              <a:gd name="connsiteY126" fmla="*/ 2623258 h 2993922"/>
              <a:gd name="connsiteX127" fmla="*/ 6814929 w 8938307"/>
              <a:gd name="connsiteY127" fmla="*/ 2628554 h 2993922"/>
              <a:gd name="connsiteX128" fmla="*/ 6830814 w 8938307"/>
              <a:gd name="connsiteY128" fmla="*/ 2633849 h 2993922"/>
              <a:gd name="connsiteX129" fmla="*/ 6841406 w 8938307"/>
              <a:gd name="connsiteY129" fmla="*/ 2623258 h 2993922"/>
              <a:gd name="connsiteX130" fmla="*/ 6851996 w 8938307"/>
              <a:gd name="connsiteY130" fmla="*/ 2623258 h 2993922"/>
              <a:gd name="connsiteX131" fmla="*/ 6862587 w 8938307"/>
              <a:gd name="connsiteY131" fmla="*/ 2623258 h 2993922"/>
              <a:gd name="connsiteX132" fmla="*/ 6883766 w 8938307"/>
              <a:gd name="connsiteY132" fmla="*/ 2617962 h 2993922"/>
              <a:gd name="connsiteX133" fmla="*/ 6889062 w 8938307"/>
              <a:gd name="connsiteY133" fmla="*/ 2602077 h 2993922"/>
              <a:gd name="connsiteX134" fmla="*/ 6904948 w 8938307"/>
              <a:gd name="connsiteY134" fmla="*/ 2591487 h 2993922"/>
              <a:gd name="connsiteX135" fmla="*/ 6230187 w 8938307"/>
              <a:gd name="connsiteY135" fmla="*/ 2586949 h 2993922"/>
              <a:gd name="connsiteX136" fmla="*/ 6237752 w 8938307"/>
              <a:gd name="connsiteY136" fmla="*/ 2602077 h 2993922"/>
              <a:gd name="connsiteX137" fmla="*/ 6227161 w 8938307"/>
              <a:gd name="connsiteY137" fmla="*/ 2591487 h 2993922"/>
              <a:gd name="connsiteX138" fmla="*/ 7265022 w 8938307"/>
              <a:gd name="connsiteY138" fmla="*/ 2580897 h 2993922"/>
              <a:gd name="connsiteX139" fmla="*/ 7275612 w 8938307"/>
              <a:gd name="connsiteY139" fmla="*/ 2580897 h 2993922"/>
              <a:gd name="connsiteX140" fmla="*/ 7286203 w 8938307"/>
              <a:gd name="connsiteY140" fmla="*/ 2591487 h 2993922"/>
              <a:gd name="connsiteX141" fmla="*/ 7307384 w 8938307"/>
              <a:gd name="connsiteY141" fmla="*/ 2591487 h 2993922"/>
              <a:gd name="connsiteX142" fmla="*/ 7317974 w 8938307"/>
              <a:gd name="connsiteY142" fmla="*/ 2602077 h 2993922"/>
              <a:gd name="connsiteX143" fmla="*/ 7307384 w 8938307"/>
              <a:gd name="connsiteY143" fmla="*/ 2602077 h 2993922"/>
              <a:gd name="connsiteX144" fmla="*/ 7275612 w 8938307"/>
              <a:gd name="connsiteY144" fmla="*/ 2591487 h 2993922"/>
              <a:gd name="connsiteX145" fmla="*/ 6227161 w 8938307"/>
              <a:gd name="connsiteY145" fmla="*/ 2580897 h 2993922"/>
              <a:gd name="connsiteX146" fmla="*/ 6232457 w 8938307"/>
              <a:gd name="connsiteY146" fmla="*/ 2583544 h 2993922"/>
              <a:gd name="connsiteX147" fmla="*/ 6230187 w 8938307"/>
              <a:gd name="connsiteY147" fmla="*/ 2586949 h 2993922"/>
              <a:gd name="connsiteX148" fmla="*/ 7529782 w 8938307"/>
              <a:gd name="connsiteY148" fmla="*/ 2570306 h 2993922"/>
              <a:gd name="connsiteX149" fmla="*/ 7540374 w 8938307"/>
              <a:gd name="connsiteY149" fmla="*/ 2580897 h 2993922"/>
              <a:gd name="connsiteX150" fmla="*/ 7550963 w 8938307"/>
              <a:gd name="connsiteY150" fmla="*/ 2580897 h 2993922"/>
              <a:gd name="connsiteX151" fmla="*/ 7540374 w 8938307"/>
              <a:gd name="connsiteY151" fmla="*/ 2591487 h 2993922"/>
              <a:gd name="connsiteX152" fmla="*/ 7540374 w 8938307"/>
              <a:gd name="connsiteY152" fmla="*/ 2602077 h 2993922"/>
              <a:gd name="connsiteX153" fmla="*/ 7529782 w 8938307"/>
              <a:gd name="connsiteY153" fmla="*/ 2602077 h 2993922"/>
              <a:gd name="connsiteX154" fmla="*/ 7519192 w 8938307"/>
              <a:gd name="connsiteY154" fmla="*/ 2591487 h 2993922"/>
              <a:gd name="connsiteX155" fmla="*/ 7508601 w 8938307"/>
              <a:gd name="connsiteY155" fmla="*/ 2591487 h 2993922"/>
              <a:gd name="connsiteX156" fmla="*/ 7519192 w 8938307"/>
              <a:gd name="connsiteY156" fmla="*/ 2580897 h 2993922"/>
              <a:gd name="connsiteX157" fmla="*/ 7455649 w 8938307"/>
              <a:gd name="connsiteY157" fmla="*/ 2570306 h 2993922"/>
              <a:gd name="connsiteX158" fmla="*/ 7466240 w 8938307"/>
              <a:gd name="connsiteY158" fmla="*/ 2580897 h 2993922"/>
              <a:gd name="connsiteX159" fmla="*/ 7455649 w 8938307"/>
              <a:gd name="connsiteY159" fmla="*/ 2580897 h 2993922"/>
              <a:gd name="connsiteX160" fmla="*/ 6979081 w 8938307"/>
              <a:gd name="connsiteY160" fmla="*/ 2570306 h 2993922"/>
              <a:gd name="connsiteX161" fmla="*/ 7021443 w 8938307"/>
              <a:gd name="connsiteY161" fmla="*/ 2586192 h 2993922"/>
              <a:gd name="connsiteX162" fmla="*/ 7053214 w 8938307"/>
              <a:gd name="connsiteY162" fmla="*/ 2591487 h 2993922"/>
              <a:gd name="connsiteX163" fmla="*/ 6989670 w 8938307"/>
              <a:gd name="connsiteY163" fmla="*/ 2591487 h 2993922"/>
              <a:gd name="connsiteX164" fmla="*/ 5994172 w 8938307"/>
              <a:gd name="connsiteY164" fmla="*/ 2570306 h 2993922"/>
              <a:gd name="connsiteX165" fmla="*/ 6015353 w 8938307"/>
              <a:gd name="connsiteY165" fmla="*/ 2575602 h 2993922"/>
              <a:gd name="connsiteX166" fmla="*/ 6031238 w 8938307"/>
              <a:gd name="connsiteY166" fmla="*/ 2575602 h 2993922"/>
              <a:gd name="connsiteX167" fmla="*/ 6084190 w 8938307"/>
              <a:gd name="connsiteY167" fmla="*/ 2586192 h 2993922"/>
              <a:gd name="connsiteX168" fmla="*/ 6142438 w 8938307"/>
              <a:gd name="connsiteY168" fmla="*/ 2612668 h 2993922"/>
              <a:gd name="connsiteX169" fmla="*/ 6163620 w 8938307"/>
              <a:gd name="connsiteY169" fmla="*/ 2623258 h 2993922"/>
              <a:gd name="connsiteX170" fmla="*/ 6174209 w 8938307"/>
              <a:gd name="connsiteY170" fmla="*/ 2623258 h 2993922"/>
              <a:gd name="connsiteX171" fmla="*/ 6184800 w 8938307"/>
              <a:gd name="connsiteY171" fmla="*/ 2633849 h 2993922"/>
              <a:gd name="connsiteX172" fmla="*/ 6221866 w 8938307"/>
              <a:gd name="connsiteY172" fmla="*/ 2644439 h 2993922"/>
              <a:gd name="connsiteX173" fmla="*/ 6237752 w 8938307"/>
              <a:gd name="connsiteY173" fmla="*/ 2655029 h 2993922"/>
              <a:gd name="connsiteX174" fmla="*/ 6195390 w 8938307"/>
              <a:gd name="connsiteY174" fmla="*/ 2644439 h 2993922"/>
              <a:gd name="connsiteX175" fmla="*/ 6147734 w 8938307"/>
              <a:gd name="connsiteY175" fmla="*/ 2628554 h 2993922"/>
              <a:gd name="connsiteX176" fmla="*/ 6121257 w 8938307"/>
              <a:gd name="connsiteY176" fmla="*/ 2623258 h 2993922"/>
              <a:gd name="connsiteX177" fmla="*/ 6110668 w 8938307"/>
              <a:gd name="connsiteY177" fmla="*/ 2623258 h 2993922"/>
              <a:gd name="connsiteX178" fmla="*/ 6100076 w 8938307"/>
              <a:gd name="connsiteY178" fmla="*/ 2612668 h 2993922"/>
              <a:gd name="connsiteX179" fmla="*/ 6078895 w 8938307"/>
              <a:gd name="connsiteY179" fmla="*/ 2602077 h 2993922"/>
              <a:gd name="connsiteX180" fmla="*/ 6025943 w 8938307"/>
              <a:gd name="connsiteY180" fmla="*/ 2591487 h 2993922"/>
              <a:gd name="connsiteX181" fmla="*/ 5983582 w 8938307"/>
              <a:gd name="connsiteY181" fmla="*/ 2570306 h 2993922"/>
              <a:gd name="connsiteX182" fmla="*/ 5994172 w 8938307"/>
              <a:gd name="connsiteY182" fmla="*/ 2580897 h 2993922"/>
              <a:gd name="connsiteX183" fmla="*/ 5983582 w 8938307"/>
              <a:gd name="connsiteY183" fmla="*/ 2575602 h 2993922"/>
              <a:gd name="connsiteX184" fmla="*/ 5983582 w 8938307"/>
              <a:gd name="connsiteY184" fmla="*/ 2570306 h 2993922"/>
              <a:gd name="connsiteX185" fmla="*/ 7159118 w 8938307"/>
              <a:gd name="connsiteY185" fmla="*/ 2559716 h 2993922"/>
              <a:gd name="connsiteX186" fmla="*/ 7176327 w 8938307"/>
              <a:gd name="connsiteY186" fmla="*/ 2561040 h 2993922"/>
              <a:gd name="connsiteX187" fmla="*/ 7243841 w 8938307"/>
              <a:gd name="connsiteY187" fmla="*/ 2580897 h 2993922"/>
              <a:gd name="connsiteX188" fmla="*/ 7222660 w 8938307"/>
              <a:gd name="connsiteY188" fmla="*/ 2580897 h 2993922"/>
              <a:gd name="connsiteX189" fmla="*/ 7175004 w 8938307"/>
              <a:gd name="connsiteY189" fmla="*/ 2567659 h 2993922"/>
              <a:gd name="connsiteX190" fmla="*/ 7688638 w 8938307"/>
              <a:gd name="connsiteY190" fmla="*/ 2538535 h 2993922"/>
              <a:gd name="connsiteX191" fmla="*/ 7699230 w 8938307"/>
              <a:gd name="connsiteY191" fmla="*/ 2538535 h 2993922"/>
              <a:gd name="connsiteX192" fmla="*/ 7688638 w 8938307"/>
              <a:gd name="connsiteY192" fmla="*/ 2549125 h 2993922"/>
              <a:gd name="connsiteX193" fmla="*/ 7275612 w 8938307"/>
              <a:gd name="connsiteY193" fmla="*/ 2538535 h 2993922"/>
              <a:gd name="connsiteX194" fmla="*/ 7296793 w 8938307"/>
              <a:gd name="connsiteY194" fmla="*/ 2538535 h 2993922"/>
              <a:gd name="connsiteX195" fmla="*/ 7360336 w 8938307"/>
              <a:gd name="connsiteY195" fmla="*/ 2549125 h 2993922"/>
              <a:gd name="connsiteX196" fmla="*/ 7370926 w 8938307"/>
              <a:gd name="connsiteY196" fmla="*/ 2538535 h 2993922"/>
              <a:gd name="connsiteX197" fmla="*/ 7381516 w 8938307"/>
              <a:gd name="connsiteY197" fmla="*/ 2549125 h 2993922"/>
              <a:gd name="connsiteX198" fmla="*/ 7402697 w 8938307"/>
              <a:gd name="connsiteY198" fmla="*/ 2559716 h 2993922"/>
              <a:gd name="connsiteX199" fmla="*/ 7423878 w 8938307"/>
              <a:gd name="connsiteY199" fmla="*/ 2565010 h 2993922"/>
              <a:gd name="connsiteX200" fmla="*/ 7434468 w 8938307"/>
              <a:gd name="connsiteY200" fmla="*/ 2559716 h 2993922"/>
              <a:gd name="connsiteX201" fmla="*/ 7434468 w 8938307"/>
              <a:gd name="connsiteY201" fmla="*/ 2570306 h 2993922"/>
              <a:gd name="connsiteX202" fmla="*/ 7423878 w 8938307"/>
              <a:gd name="connsiteY202" fmla="*/ 2580897 h 2993922"/>
              <a:gd name="connsiteX203" fmla="*/ 7392107 w 8938307"/>
              <a:gd name="connsiteY203" fmla="*/ 2570306 h 2993922"/>
              <a:gd name="connsiteX204" fmla="*/ 7360336 w 8938307"/>
              <a:gd name="connsiteY204" fmla="*/ 2570306 h 2993922"/>
              <a:gd name="connsiteX205" fmla="*/ 7116756 w 8938307"/>
              <a:gd name="connsiteY205" fmla="*/ 2538535 h 2993922"/>
              <a:gd name="connsiteX206" fmla="*/ 7132641 w 8938307"/>
              <a:gd name="connsiteY206" fmla="*/ 2543831 h 2993922"/>
              <a:gd name="connsiteX207" fmla="*/ 7141909 w 8938307"/>
              <a:gd name="connsiteY207" fmla="*/ 2550449 h 2993922"/>
              <a:gd name="connsiteX208" fmla="*/ 7159116 w 8938307"/>
              <a:gd name="connsiteY208" fmla="*/ 2559715 h 2993922"/>
              <a:gd name="connsiteX209" fmla="*/ 7137937 w 8938307"/>
              <a:gd name="connsiteY209" fmla="*/ 2549125 h 2993922"/>
              <a:gd name="connsiteX210" fmla="*/ 7116756 w 8938307"/>
              <a:gd name="connsiteY210" fmla="*/ 2549125 h 2993922"/>
              <a:gd name="connsiteX211" fmla="*/ 6629598 w 8938307"/>
              <a:gd name="connsiteY211" fmla="*/ 2538535 h 2993922"/>
              <a:gd name="connsiteX212" fmla="*/ 6650778 w 8938307"/>
              <a:gd name="connsiteY212" fmla="*/ 2549125 h 2993922"/>
              <a:gd name="connsiteX213" fmla="*/ 6682550 w 8938307"/>
              <a:gd name="connsiteY213" fmla="*/ 2549125 h 2993922"/>
              <a:gd name="connsiteX214" fmla="*/ 6693140 w 8938307"/>
              <a:gd name="connsiteY214" fmla="*/ 2538535 h 2993922"/>
              <a:gd name="connsiteX215" fmla="*/ 6703730 w 8938307"/>
              <a:gd name="connsiteY215" fmla="*/ 2538535 h 2993922"/>
              <a:gd name="connsiteX216" fmla="*/ 6703730 w 8938307"/>
              <a:gd name="connsiteY216" fmla="*/ 2549125 h 2993922"/>
              <a:gd name="connsiteX217" fmla="*/ 6777862 w 8938307"/>
              <a:gd name="connsiteY217" fmla="*/ 2570306 h 2993922"/>
              <a:gd name="connsiteX218" fmla="*/ 6809634 w 8938307"/>
              <a:gd name="connsiteY218" fmla="*/ 2591487 h 2993922"/>
              <a:gd name="connsiteX219" fmla="*/ 6820224 w 8938307"/>
              <a:gd name="connsiteY219" fmla="*/ 2591487 h 2993922"/>
              <a:gd name="connsiteX220" fmla="*/ 6846700 w 8938307"/>
              <a:gd name="connsiteY220" fmla="*/ 2591487 h 2993922"/>
              <a:gd name="connsiteX221" fmla="*/ 6873177 w 8938307"/>
              <a:gd name="connsiteY221" fmla="*/ 2602077 h 2993922"/>
              <a:gd name="connsiteX222" fmla="*/ 6809634 w 8938307"/>
              <a:gd name="connsiteY222" fmla="*/ 2602077 h 2993922"/>
              <a:gd name="connsiteX223" fmla="*/ 6783158 w 8938307"/>
              <a:gd name="connsiteY223" fmla="*/ 2591487 h 2993922"/>
              <a:gd name="connsiteX224" fmla="*/ 6756682 w 8938307"/>
              <a:gd name="connsiteY224" fmla="*/ 2602077 h 2993922"/>
              <a:gd name="connsiteX225" fmla="*/ 6735502 w 8938307"/>
              <a:gd name="connsiteY225" fmla="*/ 2602077 h 2993922"/>
              <a:gd name="connsiteX226" fmla="*/ 6714320 w 8938307"/>
              <a:gd name="connsiteY226" fmla="*/ 2607373 h 2993922"/>
              <a:gd name="connsiteX227" fmla="*/ 6703730 w 8938307"/>
              <a:gd name="connsiteY227" fmla="*/ 2612668 h 2993922"/>
              <a:gd name="connsiteX228" fmla="*/ 6693140 w 8938307"/>
              <a:gd name="connsiteY228" fmla="*/ 2602077 h 2993922"/>
              <a:gd name="connsiteX229" fmla="*/ 6682550 w 8938307"/>
              <a:gd name="connsiteY229" fmla="*/ 2591487 h 2993922"/>
              <a:gd name="connsiteX230" fmla="*/ 6682550 w 8938307"/>
              <a:gd name="connsiteY230" fmla="*/ 2580897 h 2993922"/>
              <a:gd name="connsiteX231" fmla="*/ 6671958 w 8938307"/>
              <a:gd name="connsiteY231" fmla="*/ 2570306 h 2993922"/>
              <a:gd name="connsiteX232" fmla="*/ 6661368 w 8938307"/>
              <a:gd name="connsiteY232" fmla="*/ 2570306 h 2993922"/>
              <a:gd name="connsiteX233" fmla="*/ 6640188 w 8938307"/>
              <a:gd name="connsiteY233" fmla="*/ 2549125 h 2993922"/>
              <a:gd name="connsiteX234" fmla="*/ 6078895 w 8938307"/>
              <a:gd name="connsiteY234" fmla="*/ 2538535 h 2993922"/>
              <a:gd name="connsiteX235" fmla="*/ 6110668 w 8938307"/>
              <a:gd name="connsiteY235" fmla="*/ 2559716 h 2993922"/>
              <a:gd name="connsiteX236" fmla="*/ 6131847 w 8938307"/>
              <a:gd name="connsiteY236" fmla="*/ 2559716 h 2993922"/>
              <a:gd name="connsiteX237" fmla="*/ 6147734 w 8938307"/>
              <a:gd name="connsiteY237" fmla="*/ 2559716 h 2993922"/>
              <a:gd name="connsiteX238" fmla="*/ 6174209 w 8938307"/>
              <a:gd name="connsiteY238" fmla="*/ 2559716 h 2993922"/>
              <a:gd name="connsiteX239" fmla="*/ 6163620 w 8938307"/>
              <a:gd name="connsiteY239" fmla="*/ 2570306 h 2993922"/>
              <a:gd name="connsiteX240" fmla="*/ 6147734 w 8938307"/>
              <a:gd name="connsiteY240" fmla="*/ 2575602 h 2993922"/>
              <a:gd name="connsiteX241" fmla="*/ 6142438 w 8938307"/>
              <a:gd name="connsiteY241" fmla="*/ 2580897 h 2993922"/>
              <a:gd name="connsiteX242" fmla="*/ 6131847 w 8938307"/>
              <a:gd name="connsiteY242" fmla="*/ 2580897 h 2993922"/>
              <a:gd name="connsiteX243" fmla="*/ 6110668 w 8938307"/>
              <a:gd name="connsiteY243" fmla="*/ 2570306 h 2993922"/>
              <a:gd name="connsiteX244" fmla="*/ 6100076 w 8938307"/>
              <a:gd name="connsiteY244" fmla="*/ 2559716 h 2993922"/>
              <a:gd name="connsiteX245" fmla="*/ 5326977 w 8938307"/>
              <a:gd name="connsiteY245" fmla="*/ 2538535 h 2993922"/>
              <a:gd name="connsiteX246" fmla="*/ 5337566 w 8938307"/>
              <a:gd name="connsiteY246" fmla="*/ 2538535 h 2993922"/>
              <a:gd name="connsiteX247" fmla="*/ 5358748 w 8938307"/>
              <a:gd name="connsiteY247" fmla="*/ 2549125 h 2993922"/>
              <a:gd name="connsiteX248" fmla="*/ 5326977 w 8938307"/>
              <a:gd name="connsiteY248" fmla="*/ 2538535 h 2993922"/>
              <a:gd name="connsiteX249" fmla="*/ 6280114 w 8938307"/>
              <a:gd name="connsiteY249" fmla="*/ 2527944 h 2993922"/>
              <a:gd name="connsiteX250" fmla="*/ 6311884 w 8938307"/>
              <a:gd name="connsiteY250" fmla="*/ 2538535 h 2993922"/>
              <a:gd name="connsiteX251" fmla="*/ 6290704 w 8938307"/>
              <a:gd name="connsiteY251" fmla="*/ 2538535 h 2993922"/>
              <a:gd name="connsiteX252" fmla="*/ 7434468 w 8938307"/>
              <a:gd name="connsiteY252" fmla="*/ 2517354 h 2993922"/>
              <a:gd name="connsiteX253" fmla="*/ 7434468 w 8938307"/>
              <a:gd name="connsiteY253" fmla="*/ 2538535 h 2993922"/>
              <a:gd name="connsiteX254" fmla="*/ 7423878 w 8938307"/>
              <a:gd name="connsiteY254" fmla="*/ 2527944 h 2993922"/>
              <a:gd name="connsiteX255" fmla="*/ 7434468 w 8938307"/>
              <a:gd name="connsiteY255" fmla="*/ 2517354 h 2993922"/>
              <a:gd name="connsiteX256" fmla="*/ 6343656 w 8938307"/>
              <a:gd name="connsiteY256" fmla="*/ 2517354 h 2993922"/>
              <a:gd name="connsiteX257" fmla="*/ 6354246 w 8938307"/>
              <a:gd name="connsiteY257" fmla="*/ 2527944 h 2993922"/>
              <a:gd name="connsiteX258" fmla="*/ 6343656 w 8938307"/>
              <a:gd name="connsiteY258" fmla="*/ 2527944 h 2993922"/>
              <a:gd name="connsiteX259" fmla="*/ 6343656 w 8938307"/>
              <a:gd name="connsiteY259" fmla="*/ 2517354 h 2993922"/>
              <a:gd name="connsiteX260" fmla="*/ 7159118 w 8938307"/>
              <a:gd name="connsiteY260" fmla="*/ 2506764 h 2993922"/>
              <a:gd name="connsiteX261" fmla="*/ 7169708 w 8938307"/>
              <a:gd name="connsiteY261" fmla="*/ 2506764 h 2993922"/>
              <a:gd name="connsiteX262" fmla="*/ 7180299 w 8938307"/>
              <a:gd name="connsiteY262" fmla="*/ 2506764 h 2993922"/>
              <a:gd name="connsiteX263" fmla="*/ 7169708 w 8938307"/>
              <a:gd name="connsiteY263" fmla="*/ 2517354 h 2993922"/>
              <a:gd name="connsiteX264" fmla="*/ 7053214 w 8938307"/>
              <a:gd name="connsiteY264" fmla="*/ 2506764 h 2993922"/>
              <a:gd name="connsiteX265" fmla="*/ 7074395 w 8938307"/>
              <a:gd name="connsiteY265" fmla="*/ 2517354 h 2993922"/>
              <a:gd name="connsiteX266" fmla="*/ 7084985 w 8938307"/>
              <a:gd name="connsiteY266" fmla="*/ 2527944 h 2993922"/>
              <a:gd name="connsiteX267" fmla="*/ 7074395 w 8938307"/>
              <a:gd name="connsiteY267" fmla="*/ 2527944 h 2993922"/>
              <a:gd name="connsiteX268" fmla="*/ 7063804 w 8938307"/>
              <a:gd name="connsiteY268" fmla="*/ 2527944 h 2993922"/>
              <a:gd name="connsiteX269" fmla="*/ 7042622 w 8938307"/>
              <a:gd name="connsiteY269" fmla="*/ 2527944 h 2993922"/>
              <a:gd name="connsiteX270" fmla="*/ 7032033 w 8938307"/>
              <a:gd name="connsiteY270" fmla="*/ 2527944 h 2993922"/>
              <a:gd name="connsiteX271" fmla="*/ 7021443 w 8938307"/>
              <a:gd name="connsiteY271" fmla="*/ 2538535 h 2993922"/>
              <a:gd name="connsiteX272" fmla="*/ 7010852 w 8938307"/>
              <a:gd name="connsiteY272" fmla="*/ 2527944 h 2993922"/>
              <a:gd name="connsiteX273" fmla="*/ 7021443 w 8938307"/>
              <a:gd name="connsiteY273" fmla="*/ 2527944 h 2993922"/>
              <a:gd name="connsiteX274" fmla="*/ 7042622 w 8938307"/>
              <a:gd name="connsiteY274" fmla="*/ 2517354 h 2993922"/>
              <a:gd name="connsiteX275" fmla="*/ 7053214 w 8938307"/>
              <a:gd name="connsiteY275" fmla="*/ 2506764 h 2993922"/>
              <a:gd name="connsiteX276" fmla="*/ 6830814 w 8938307"/>
              <a:gd name="connsiteY276" fmla="*/ 2506764 h 2993922"/>
              <a:gd name="connsiteX277" fmla="*/ 6851996 w 8938307"/>
              <a:gd name="connsiteY277" fmla="*/ 2506764 h 2993922"/>
              <a:gd name="connsiteX278" fmla="*/ 6851996 w 8938307"/>
              <a:gd name="connsiteY278" fmla="*/ 2517354 h 2993922"/>
              <a:gd name="connsiteX279" fmla="*/ 6830814 w 8938307"/>
              <a:gd name="connsiteY279" fmla="*/ 2506764 h 2993922"/>
              <a:gd name="connsiteX280" fmla="*/ 6205980 w 8938307"/>
              <a:gd name="connsiteY280" fmla="*/ 2506764 h 2993922"/>
              <a:gd name="connsiteX281" fmla="*/ 6216572 w 8938307"/>
              <a:gd name="connsiteY281" fmla="*/ 2506764 h 2993922"/>
              <a:gd name="connsiteX282" fmla="*/ 6237752 w 8938307"/>
              <a:gd name="connsiteY282" fmla="*/ 2517354 h 2993922"/>
              <a:gd name="connsiteX283" fmla="*/ 6205980 w 8938307"/>
              <a:gd name="connsiteY283" fmla="*/ 2506764 h 2993922"/>
              <a:gd name="connsiteX284" fmla="*/ 8080483 w 8938307"/>
              <a:gd name="connsiteY284" fmla="*/ 2496173 h 2993922"/>
              <a:gd name="connsiteX285" fmla="*/ 8091075 w 8938307"/>
              <a:gd name="connsiteY285" fmla="*/ 2506764 h 2993922"/>
              <a:gd name="connsiteX286" fmla="*/ 8080483 w 8938307"/>
              <a:gd name="connsiteY286" fmla="*/ 2506764 h 2993922"/>
              <a:gd name="connsiteX287" fmla="*/ 7095574 w 8938307"/>
              <a:gd name="connsiteY287" fmla="*/ 2496173 h 2993922"/>
              <a:gd name="connsiteX288" fmla="*/ 7148526 w 8938307"/>
              <a:gd name="connsiteY288" fmla="*/ 2506764 h 2993922"/>
              <a:gd name="connsiteX289" fmla="*/ 7116756 w 8938307"/>
              <a:gd name="connsiteY289" fmla="*/ 2506764 h 2993922"/>
              <a:gd name="connsiteX290" fmla="*/ 6703730 w 8938307"/>
              <a:gd name="connsiteY290" fmla="*/ 2496173 h 2993922"/>
              <a:gd name="connsiteX291" fmla="*/ 6714320 w 8938307"/>
              <a:gd name="connsiteY291" fmla="*/ 2501469 h 2993922"/>
              <a:gd name="connsiteX292" fmla="*/ 6709025 w 8938307"/>
              <a:gd name="connsiteY292" fmla="*/ 2506764 h 2993922"/>
              <a:gd name="connsiteX293" fmla="*/ 6703730 w 8938307"/>
              <a:gd name="connsiteY293" fmla="*/ 2496173 h 2993922"/>
              <a:gd name="connsiteX294" fmla="*/ 5263434 w 8938307"/>
              <a:gd name="connsiteY294" fmla="*/ 2496173 h 2993922"/>
              <a:gd name="connsiteX295" fmla="*/ 5274025 w 8938307"/>
              <a:gd name="connsiteY295" fmla="*/ 2517354 h 2993922"/>
              <a:gd name="connsiteX296" fmla="*/ 5252844 w 8938307"/>
              <a:gd name="connsiteY296" fmla="*/ 2517354 h 2993922"/>
              <a:gd name="connsiteX297" fmla="*/ 5242254 w 8938307"/>
              <a:gd name="connsiteY297" fmla="*/ 2506764 h 2993922"/>
              <a:gd name="connsiteX298" fmla="*/ 7137937 w 8938307"/>
              <a:gd name="connsiteY298" fmla="*/ 2485583 h 2993922"/>
              <a:gd name="connsiteX299" fmla="*/ 7159118 w 8938307"/>
              <a:gd name="connsiteY299" fmla="*/ 2490879 h 2993922"/>
              <a:gd name="connsiteX300" fmla="*/ 7169708 w 8938307"/>
              <a:gd name="connsiteY300" fmla="*/ 2496173 h 2993922"/>
              <a:gd name="connsiteX301" fmla="*/ 7159118 w 8938307"/>
              <a:gd name="connsiteY301" fmla="*/ 2506764 h 2993922"/>
              <a:gd name="connsiteX302" fmla="*/ 7159118 w 8938307"/>
              <a:gd name="connsiteY302" fmla="*/ 2496173 h 2993922"/>
              <a:gd name="connsiteX303" fmla="*/ 6947310 w 8938307"/>
              <a:gd name="connsiteY303" fmla="*/ 2485583 h 2993922"/>
              <a:gd name="connsiteX304" fmla="*/ 6963196 w 8938307"/>
              <a:gd name="connsiteY304" fmla="*/ 2485583 h 2993922"/>
              <a:gd name="connsiteX305" fmla="*/ 6968491 w 8938307"/>
              <a:gd name="connsiteY305" fmla="*/ 2485583 h 2993922"/>
              <a:gd name="connsiteX306" fmla="*/ 6947310 w 8938307"/>
              <a:gd name="connsiteY306" fmla="*/ 2496173 h 2993922"/>
              <a:gd name="connsiteX307" fmla="*/ 6936718 w 8938307"/>
              <a:gd name="connsiteY307" fmla="*/ 2496173 h 2993922"/>
              <a:gd name="connsiteX308" fmla="*/ 6947310 w 8938307"/>
              <a:gd name="connsiteY308" fmla="*/ 2485583 h 2993922"/>
              <a:gd name="connsiteX309" fmla="*/ 5721469 w 8938307"/>
              <a:gd name="connsiteY309" fmla="*/ 2482273 h 2993922"/>
              <a:gd name="connsiteX310" fmla="*/ 5761183 w 8938307"/>
              <a:gd name="connsiteY310" fmla="*/ 2496173 h 2993922"/>
              <a:gd name="connsiteX311" fmla="*/ 5729412 w 8938307"/>
              <a:gd name="connsiteY311" fmla="*/ 2496173 h 2993922"/>
              <a:gd name="connsiteX312" fmla="*/ 5697641 w 8938307"/>
              <a:gd name="connsiteY312" fmla="*/ 2485583 h 2993922"/>
              <a:gd name="connsiteX313" fmla="*/ 5721469 w 8938307"/>
              <a:gd name="connsiteY313" fmla="*/ 2482273 h 2993922"/>
              <a:gd name="connsiteX314" fmla="*/ 5665870 w 8938307"/>
              <a:gd name="connsiteY314" fmla="*/ 2474992 h 2993922"/>
              <a:gd name="connsiteX315" fmla="*/ 5676460 w 8938307"/>
              <a:gd name="connsiteY315" fmla="*/ 2474992 h 2993922"/>
              <a:gd name="connsiteX316" fmla="*/ 5671166 w 8938307"/>
              <a:gd name="connsiteY316" fmla="*/ 2485583 h 2993922"/>
              <a:gd name="connsiteX317" fmla="*/ 5665870 w 8938307"/>
              <a:gd name="connsiteY317" fmla="*/ 2474992 h 2993922"/>
              <a:gd name="connsiteX318" fmla="*/ 7443736 w 8938307"/>
              <a:gd name="connsiteY318" fmla="*/ 2469698 h 2993922"/>
              <a:gd name="connsiteX319" fmla="*/ 7445059 w 8938307"/>
              <a:gd name="connsiteY319" fmla="*/ 2474992 h 2993922"/>
              <a:gd name="connsiteX320" fmla="*/ 7445059 w 8938307"/>
              <a:gd name="connsiteY320" fmla="*/ 2485583 h 2993922"/>
              <a:gd name="connsiteX321" fmla="*/ 7439764 w 8938307"/>
              <a:gd name="connsiteY321" fmla="*/ 2474992 h 2993922"/>
              <a:gd name="connsiteX322" fmla="*/ 7443736 w 8938307"/>
              <a:gd name="connsiteY322" fmla="*/ 2469698 h 2993922"/>
              <a:gd name="connsiteX323" fmla="*/ 7111462 w 8938307"/>
              <a:gd name="connsiteY323" fmla="*/ 2469698 h 2993922"/>
              <a:gd name="connsiteX324" fmla="*/ 7120728 w 8938307"/>
              <a:gd name="connsiteY324" fmla="*/ 2476317 h 2993922"/>
              <a:gd name="connsiteX325" fmla="*/ 7137937 w 8938307"/>
              <a:gd name="connsiteY325" fmla="*/ 2485583 h 2993922"/>
              <a:gd name="connsiteX326" fmla="*/ 7122052 w 8938307"/>
              <a:gd name="connsiteY326" fmla="*/ 2485583 h 2993922"/>
              <a:gd name="connsiteX327" fmla="*/ 7116756 w 8938307"/>
              <a:gd name="connsiteY327" fmla="*/ 2474992 h 2993922"/>
              <a:gd name="connsiteX328" fmla="*/ 6947310 w 8938307"/>
              <a:gd name="connsiteY328" fmla="*/ 2464402 h 2993922"/>
              <a:gd name="connsiteX329" fmla="*/ 6957900 w 8938307"/>
              <a:gd name="connsiteY329" fmla="*/ 2464402 h 2993922"/>
              <a:gd name="connsiteX330" fmla="*/ 6952604 w 8938307"/>
              <a:gd name="connsiteY330" fmla="*/ 2474992 h 2993922"/>
              <a:gd name="connsiteX331" fmla="*/ 6947310 w 8938307"/>
              <a:gd name="connsiteY331" fmla="*/ 2464402 h 2993922"/>
              <a:gd name="connsiteX332" fmla="*/ 6364836 w 8938307"/>
              <a:gd name="connsiteY332" fmla="*/ 2464402 h 2993922"/>
              <a:gd name="connsiteX333" fmla="*/ 6343656 w 8938307"/>
              <a:gd name="connsiteY333" fmla="*/ 2474992 h 2993922"/>
              <a:gd name="connsiteX334" fmla="*/ 6364836 w 8938307"/>
              <a:gd name="connsiteY334" fmla="*/ 2474992 h 2993922"/>
              <a:gd name="connsiteX335" fmla="*/ 6386018 w 8938307"/>
              <a:gd name="connsiteY335" fmla="*/ 2485583 h 2993922"/>
              <a:gd name="connsiteX336" fmla="*/ 6380723 w 8938307"/>
              <a:gd name="connsiteY336" fmla="*/ 2496173 h 2993922"/>
              <a:gd name="connsiteX337" fmla="*/ 6396608 w 8938307"/>
              <a:gd name="connsiteY337" fmla="*/ 2496173 h 2993922"/>
              <a:gd name="connsiteX338" fmla="*/ 6396608 w 8938307"/>
              <a:gd name="connsiteY338" fmla="*/ 2474992 h 2993922"/>
              <a:gd name="connsiteX339" fmla="*/ 6386018 w 8938307"/>
              <a:gd name="connsiteY339" fmla="*/ 2474992 h 2993922"/>
              <a:gd name="connsiteX340" fmla="*/ 6248342 w 8938307"/>
              <a:gd name="connsiteY340" fmla="*/ 2464402 h 2993922"/>
              <a:gd name="connsiteX341" fmla="*/ 6248342 w 8938307"/>
              <a:gd name="connsiteY341" fmla="*/ 2474992 h 2993922"/>
              <a:gd name="connsiteX342" fmla="*/ 6237752 w 8938307"/>
              <a:gd name="connsiteY342" fmla="*/ 2474992 h 2993922"/>
              <a:gd name="connsiteX343" fmla="*/ 6785806 w 8938307"/>
              <a:gd name="connsiteY343" fmla="*/ 2459106 h 2993922"/>
              <a:gd name="connsiteX344" fmla="*/ 6788454 w 8938307"/>
              <a:gd name="connsiteY344" fmla="*/ 2464402 h 2993922"/>
              <a:gd name="connsiteX345" fmla="*/ 6777862 w 8938307"/>
              <a:gd name="connsiteY345" fmla="*/ 2464402 h 2993922"/>
              <a:gd name="connsiteX346" fmla="*/ 6785806 w 8938307"/>
              <a:gd name="connsiteY346" fmla="*/ 2459106 h 2993922"/>
              <a:gd name="connsiteX347" fmla="*/ 6513102 w 8938307"/>
              <a:gd name="connsiteY347" fmla="*/ 2453812 h 2993922"/>
              <a:gd name="connsiteX348" fmla="*/ 6555464 w 8938307"/>
              <a:gd name="connsiteY348" fmla="*/ 2464402 h 2993922"/>
              <a:gd name="connsiteX349" fmla="*/ 6534284 w 8938307"/>
              <a:gd name="connsiteY349" fmla="*/ 2464402 h 2993922"/>
              <a:gd name="connsiteX350" fmla="*/ 6513102 w 8938307"/>
              <a:gd name="connsiteY350" fmla="*/ 2453812 h 2993922"/>
              <a:gd name="connsiteX351" fmla="*/ 6025943 w 8938307"/>
              <a:gd name="connsiteY351" fmla="*/ 2453812 h 2993922"/>
              <a:gd name="connsiteX352" fmla="*/ 6036534 w 8938307"/>
              <a:gd name="connsiteY352" fmla="*/ 2453812 h 2993922"/>
              <a:gd name="connsiteX353" fmla="*/ 6068305 w 8938307"/>
              <a:gd name="connsiteY353" fmla="*/ 2464402 h 2993922"/>
              <a:gd name="connsiteX354" fmla="*/ 6036534 w 8938307"/>
              <a:gd name="connsiteY354" fmla="*/ 2464402 h 2993922"/>
              <a:gd name="connsiteX355" fmla="*/ 7701876 w 8938307"/>
              <a:gd name="connsiteY355" fmla="*/ 2436602 h 2993922"/>
              <a:gd name="connsiteX356" fmla="*/ 7709820 w 8938307"/>
              <a:gd name="connsiteY356" fmla="*/ 2437927 h 2993922"/>
              <a:gd name="connsiteX357" fmla="*/ 7752182 w 8938307"/>
              <a:gd name="connsiteY357" fmla="*/ 2443221 h 2993922"/>
              <a:gd name="connsiteX358" fmla="*/ 7794542 w 8938307"/>
              <a:gd name="connsiteY358" fmla="*/ 2453812 h 2993922"/>
              <a:gd name="connsiteX359" fmla="*/ 7783952 w 8938307"/>
              <a:gd name="connsiteY359" fmla="*/ 2464402 h 2993922"/>
              <a:gd name="connsiteX360" fmla="*/ 7741590 w 8938307"/>
              <a:gd name="connsiteY360" fmla="*/ 2453812 h 2993922"/>
              <a:gd name="connsiteX361" fmla="*/ 7699230 w 8938307"/>
              <a:gd name="connsiteY361" fmla="*/ 2443221 h 2993922"/>
              <a:gd name="connsiteX362" fmla="*/ 7701876 w 8938307"/>
              <a:gd name="connsiteY362" fmla="*/ 2436602 h 2993922"/>
              <a:gd name="connsiteX363" fmla="*/ 7286203 w 8938307"/>
              <a:gd name="connsiteY363" fmla="*/ 2432631 h 2993922"/>
              <a:gd name="connsiteX364" fmla="*/ 7307384 w 8938307"/>
              <a:gd name="connsiteY364" fmla="*/ 2432631 h 2993922"/>
              <a:gd name="connsiteX365" fmla="*/ 7307384 w 8938307"/>
              <a:gd name="connsiteY365" fmla="*/ 2443221 h 2993922"/>
              <a:gd name="connsiteX366" fmla="*/ 7291498 w 8938307"/>
              <a:gd name="connsiteY366" fmla="*/ 2443221 h 2993922"/>
              <a:gd name="connsiteX367" fmla="*/ 7286203 w 8938307"/>
              <a:gd name="connsiteY367" fmla="*/ 2432631 h 2993922"/>
              <a:gd name="connsiteX368" fmla="*/ 7116756 w 8938307"/>
              <a:gd name="connsiteY368" fmla="*/ 2432631 h 2993922"/>
              <a:gd name="connsiteX369" fmla="*/ 7127347 w 8938307"/>
              <a:gd name="connsiteY369" fmla="*/ 2443221 h 2993922"/>
              <a:gd name="connsiteX370" fmla="*/ 7116756 w 8938307"/>
              <a:gd name="connsiteY370" fmla="*/ 2443221 h 2993922"/>
              <a:gd name="connsiteX371" fmla="*/ 7106166 w 8938307"/>
              <a:gd name="connsiteY371" fmla="*/ 2443221 h 2993922"/>
              <a:gd name="connsiteX372" fmla="*/ 7116756 w 8938307"/>
              <a:gd name="connsiteY372" fmla="*/ 2432631 h 2993922"/>
              <a:gd name="connsiteX373" fmla="*/ 5920039 w 8938307"/>
              <a:gd name="connsiteY373" fmla="*/ 2432631 h 2993922"/>
              <a:gd name="connsiteX374" fmla="*/ 5930630 w 8938307"/>
              <a:gd name="connsiteY374" fmla="*/ 2432631 h 2993922"/>
              <a:gd name="connsiteX375" fmla="*/ 6015353 w 8938307"/>
              <a:gd name="connsiteY375" fmla="*/ 2453812 h 2993922"/>
              <a:gd name="connsiteX376" fmla="*/ 5994172 w 8938307"/>
              <a:gd name="connsiteY376" fmla="*/ 2453812 h 2993922"/>
              <a:gd name="connsiteX377" fmla="*/ 5951812 w 8938307"/>
              <a:gd name="connsiteY377" fmla="*/ 2443221 h 2993922"/>
              <a:gd name="connsiteX378" fmla="*/ 5930630 w 8938307"/>
              <a:gd name="connsiteY378" fmla="*/ 2437927 h 2993922"/>
              <a:gd name="connsiteX379" fmla="*/ 5920039 w 8938307"/>
              <a:gd name="connsiteY379" fmla="*/ 2432631 h 2993922"/>
              <a:gd name="connsiteX380" fmla="*/ 6354246 w 8938307"/>
              <a:gd name="connsiteY380" fmla="*/ 2422040 h 2993922"/>
              <a:gd name="connsiteX381" fmla="*/ 6364836 w 8938307"/>
              <a:gd name="connsiteY381" fmla="*/ 2432631 h 2993922"/>
              <a:gd name="connsiteX382" fmla="*/ 6364836 w 8938307"/>
              <a:gd name="connsiteY382" fmla="*/ 2437927 h 2993922"/>
              <a:gd name="connsiteX383" fmla="*/ 6375428 w 8938307"/>
              <a:gd name="connsiteY383" fmla="*/ 2443221 h 2993922"/>
              <a:gd name="connsiteX384" fmla="*/ 6386018 w 8938307"/>
              <a:gd name="connsiteY384" fmla="*/ 2453812 h 2993922"/>
              <a:gd name="connsiteX385" fmla="*/ 6449560 w 8938307"/>
              <a:gd name="connsiteY385" fmla="*/ 2474992 h 2993922"/>
              <a:gd name="connsiteX386" fmla="*/ 6460150 w 8938307"/>
              <a:gd name="connsiteY386" fmla="*/ 2485583 h 2993922"/>
              <a:gd name="connsiteX387" fmla="*/ 6481332 w 8938307"/>
              <a:gd name="connsiteY387" fmla="*/ 2485583 h 2993922"/>
              <a:gd name="connsiteX388" fmla="*/ 6534284 w 8938307"/>
              <a:gd name="connsiteY388" fmla="*/ 2496173 h 2993922"/>
              <a:gd name="connsiteX389" fmla="*/ 6587236 w 8938307"/>
              <a:gd name="connsiteY389" fmla="*/ 2506764 h 2993922"/>
              <a:gd name="connsiteX390" fmla="*/ 6608416 w 8938307"/>
              <a:gd name="connsiteY390" fmla="*/ 2517354 h 2993922"/>
              <a:gd name="connsiteX391" fmla="*/ 6619006 w 8938307"/>
              <a:gd name="connsiteY391" fmla="*/ 2517354 h 2993922"/>
              <a:gd name="connsiteX392" fmla="*/ 6640188 w 8938307"/>
              <a:gd name="connsiteY392" fmla="*/ 2527944 h 2993922"/>
              <a:gd name="connsiteX393" fmla="*/ 6650778 w 8938307"/>
              <a:gd name="connsiteY393" fmla="*/ 2538535 h 2993922"/>
              <a:gd name="connsiteX394" fmla="*/ 6640188 w 8938307"/>
              <a:gd name="connsiteY394" fmla="*/ 2538535 h 2993922"/>
              <a:gd name="connsiteX395" fmla="*/ 6629598 w 8938307"/>
              <a:gd name="connsiteY395" fmla="*/ 2538535 h 2993922"/>
              <a:gd name="connsiteX396" fmla="*/ 6619006 w 8938307"/>
              <a:gd name="connsiteY396" fmla="*/ 2538535 h 2993922"/>
              <a:gd name="connsiteX397" fmla="*/ 6624302 w 8938307"/>
              <a:gd name="connsiteY397" fmla="*/ 2554421 h 2993922"/>
              <a:gd name="connsiteX398" fmla="*/ 6613711 w 8938307"/>
              <a:gd name="connsiteY398" fmla="*/ 2559716 h 2993922"/>
              <a:gd name="connsiteX399" fmla="*/ 6608416 w 8938307"/>
              <a:gd name="connsiteY399" fmla="*/ 2549125 h 2993922"/>
              <a:gd name="connsiteX400" fmla="*/ 6576646 w 8938307"/>
              <a:gd name="connsiteY400" fmla="*/ 2538535 h 2993922"/>
              <a:gd name="connsiteX401" fmla="*/ 6513102 w 8938307"/>
              <a:gd name="connsiteY401" fmla="*/ 2517354 h 2993922"/>
              <a:gd name="connsiteX402" fmla="*/ 6460150 w 8938307"/>
              <a:gd name="connsiteY402" fmla="*/ 2506764 h 2993922"/>
              <a:gd name="connsiteX403" fmla="*/ 6454855 w 8938307"/>
              <a:gd name="connsiteY403" fmla="*/ 2496173 h 2993922"/>
              <a:gd name="connsiteX404" fmla="*/ 6449560 w 8938307"/>
              <a:gd name="connsiteY404" fmla="*/ 2480287 h 2993922"/>
              <a:gd name="connsiteX405" fmla="*/ 6438970 w 8938307"/>
              <a:gd name="connsiteY405" fmla="*/ 2474992 h 2993922"/>
              <a:gd name="connsiteX406" fmla="*/ 6433675 w 8938307"/>
              <a:gd name="connsiteY406" fmla="*/ 2485583 h 2993922"/>
              <a:gd name="connsiteX407" fmla="*/ 6423084 w 8938307"/>
              <a:gd name="connsiteY407" fmla="*/ 2501469 h 2993922"/>
              <a:gd name="connsiteX408" fmla="*/ 6407198 w 8938307"/>
              <a:gd name="connsiteY408" fmla="*/ 2506764 h 2993922"/>
              <a:gd name="connsiteX409" fmla="*/ 6396608 w 8938307"/>
              <a:gd name="connsiteY409" fmla="*/ 2517354 h 2993922"/>
              <a:gd name="connsiteX410" fmla="*/ 6375428 w 8938307"/>
              <a:gd name="connsiteY410" fmla="*/ 2517354 h 2993922"/>
              <a:gd name="connsiteX411" fmla="*/ 6364836 w 8938307"/>
              <a:gd name="connsiteY411" fmla="*/ 2517354 h 2993922"/>
              <a:gd name="connsiteX412" fmla="*/ 6359542 w 8938307"/>
              <a:gd name="connsiteY412" fmla="*/ 2512058 h 2993922"/>
              <a:gd name="connsiteX413" fmla="*/ 6354246 w 8938307"/>
              <a:gd name="connsiteY413" fmla="*/ 2506764 h 2993922"/>
              <a:gd name="connsiteX414" fmla="*/ 6348950 w 8938307"/>
              <a:gd name="connsiteY414" fmla="*/ 2496173 h 2993922"/>
              <a:gd name="connsiteX415" fmla="*/ 6343656 w 8938307"/>
              <a:gd name="connsiteY415" fmla="*/ 2496173 h 2993922"/>
              <a:gd name="connsiteX416" fmla="*/ 6333066 w 8938307"/>
              <a:gd name="connsiteY416" fmla="*/ 2485583 h 2993922"/>
              <a:gd name="connsiteX417" fmla="*/ 6333066 w 8938307"/>
              <a:gd name="connsiteY417" fmla="*/ 2464402 h 2993922"/>
              <a:gd name="connsiteX418" fmla="*/ 6301294 w 8938307"/>
              <a:gd name="connsiteY418" fmla="*/ 2443221 h 2993922"/>
              <a:gd name="connsiteX419" fmla="*/ 6280114 w 8938307"/>
              <a:gd name="connsiteY419" fmla="*/ 2432631 h 2993922"/>
              <a:gd name="connsiteX420" fmla="*/ 6285409 w 8938307"/>
              <a:gd name="connsiteY420" fmla="*/ 2432631 h 2993922"/>
              <a:gd name="connsiteX421" fmla="*/ 6290704 w 8938307"/>
              <a:gd name="connsiteY421" fmla="*/ 2432631 h 2993922"/>
              <a:gd name="connsiteX422" fmla="*/ 6333066 w 8938307"/>
              <a:gd name="connsiteY422" fmla="*/ 2432631 h 2993922"/>
              <a:gd name="connsiteX423" fmla="*/ 6333066 w 8938307"/>
              <a:gd name="connsiteY423" fmla="*/ 2416746 h 2993922"/>
              <a:gd name="connsiteX424" fmla="*/ 6343656 w 8938307"/>
              <a:gd name="connsiteY424" fmla="*/ 2422040 h 2993922"/>
              <a:gd name="connsiteX425" fmla="*/ 6333066 w 8938307"/>
              <a:gd name="connsiteY425" fmla="*/ 2422040 h 2993922"/>
              <a:gd name="connsiteX426" fmla="*/ 6322476 w 8938307"/>
              <a:gd name="connsiteY426" fmla="*/ 2422040 h 2993922"/>
              <a:gd name="connsiteX427" fmla="*/ 6333066 w 8938307"/>
              <a:gd name="connsiteY427" fmla="*/ 2416746 h 2993922"/>
              <a:gd name="connsiteX428" fmla="*/ 6926129 w 8938307"/>
              <a:gd name="connsiteY428" fmla="*/ 2411450 h 2993922"/>
              <a:gd name="connsiteX429" fmla="*/ 6957900 w 8938307"/>
              <a:gd name="connsiteY429" fmla="*/ 2416746 h 2993922"/>
              <a:gd name="connsiteX430" fmla="*/ 6989670 w 8938307"/>
              <a:gd name="connsiteY430" fmla="*/ 2422040 h 2993922"/>
              <a:gd name="connsiteX431" fmla="*/ 6957900 w 8938307"/>
              <a:gd name="connsiteY431" fmla="*/ 2422040 h 2993922"/>
              <a:gd name="connsiteX432" fmla="*/ 6936718 w 8938307"/>
              <a:gd name="connsiteY432" fmla="*/ 2422040 h 2993922"/>
              <a:gd name="connsiteX433" fmla="*/ 6724910 w 8938307"/>
              <a:gd name="connsiteY433" fmla="*/ 2411450 h 2993922"/>
              <a:gd name="connsiteX434" fmla="*/ 6730206 w 8938307"/>
              <a:gd name="connsiteY434" fmla="*/ 2422040 h 2993922"/>
              <a:gd name="connsiteX435" fmla="*/ 6735502 w 8938307"/>
              <a:gd name="connsiteY435" fmla="*/ 2422040 h 2993922"/>
              <a:gd name="connsiteX436" fmla="*/ 6730206 w 8938307"/>
              <a:gd name="connsiteY436" fmla="*/ 2432631 h 2993922"/>
              <a:gd name="connsiteX437" fmla="*/ 6724910 w 8938307"/>
              <a:gd name="connsiteY437" fmla="*/ 2432631 h 2993922"/>
              <a:gd name="connsiteX438" fmla="*/ 6724910 w 8938307"/>
              <a:gd name="connsiteY438" fmla="*/ 2422040 h 2993922"/>
              <a:gd name="connsiteX439" fmla="*/ 6068305 w 8938307"/>
              <a:gd name="connsiteY439" fmla="*/ 2411450 h 2993922"/>
              <a:gd name="connsiteX440" fmla="*/ 6084190 w 8938307"/>
              <a:gd name="connsiteY440" fmla="*/ 2411450 h 2993922"/>
              <a:gd name="connsiteX441" fmla="*/ 6110668 w 8938307"/>
              <a:gd name="connsiteY441" fmla="*/ 2411450 h 2993922"/>
              <a:gd name="connsiteX442" fmla="*/ 6142438 w 8938307"/>
              <a:gd name="connsiteY442" fmla="*/ 2422040 h 2993922"/>
              <a:gd name="connsiteX443" fmla="*/ 6078895 w 8938307"/>
              <a:gd name="connsiteY443" fmla="*/ 2422040 h 2993922"/>
              <a:gd name="connsiteX444" fmla="*/ 5644689 w 8938307"/>
              <a:gd name="connsiteY444" fmla="*/ 2411450 h 2993922"/>
              <a:gd name="connsiteX445" fmla="*/ 5655279 w 8938307"/>
              <a:gd name="connsiteY445" fmla="*/ 2422040 h 2993922"/>
              <a:gd name="connsiteX446" fmla="*/ 5649984 w 8938307"/>
              <a:gd name="connsiteY446" fmla="*/ 2427335 h 2993922"/>
              <a:gd name="connsiteX447" fmla="*/ 5634099 w 8938307"/>
              <a:gd name="connsiteY447" fmla="*/ 2422040 h 2993922"/>
              <a:gd name="connsiteX448" fmla="*/ 7193536 w 8938307"/>
              <a:gd name="connsiteY448" fmla="*/ 2406154 h 2993922"/>
              <a:gd name="connsiteX449" fmla="*/ 7201480 w 8938307"/>
              <a:gd name="connsiteY449" fmla="*/ 2411450 h 2993922"/>
              <a:gd name="connsiteX450" fmla="*/ 7190889 w 8938307"/>
              <a:gd name="connsiteY450" fmla="*/ 2411450 h 2993922"/>
              <a:gd name="connsiteX451" fmla="*/ 7193536 w 8938307"/>
              <a:gd name="connsiteY451" fmla="*/ 2406154 h 2993922"/>
              <a:gd name="connsiteX452" fmla="*/ 6796396 w 8938307"/>
              <a:gd name="connsiteY452" fmla="*/ 2406154 h 2993922"/>
              <a:gd name="connsiteX453" fmla="*/ 6799044 w 8938307"/>
              <a:gd name="connsiteY453" fmla="*/ 2411450 h 2993922"/>
              <a:gd name="connsiteX454" fmla="*/ 6788454 w 8938307"/>
              <a:gd name="connsiteY454" fmla="*/ 2411450 h 2993922"/>
              <a:gd name="connsiteX455" fmla="*/ 6796396 w 8938307"/>
              <a:gd name="connsiteY455" fmla="*/ 2406154 h 2993922"/>
              <a:gd name="connsiteX456" fmla="*/ 6904948 w 8938307"/>
              <a:gd name="connsiteY456" fmla="*/ 2400860 h 2993922"/>
              <a:gd name="connsiteX457" fmla="*/ 6904948 w 8938307"/>
              <a:gd name="connsiteY457" fmla="*/ 2411450 h 2993922"/>
              <a:gd name="connsiteX458" fmla="*/ 6883766 w 8938307"/>
              <a:gd name="connsiteY458" fmla="*/ 2411450 h 2993922"/>
              <a:gd name="connsiteX459" fmla="*/ 6904948 w 8938307"/>
              <a:gd name="connsiteY459" fmla="*/ 2400860 h 2993922"/>
              <a:gd name="connsiteX460" fmla="*/ 6269524 w 8938307"/>
              <a:gd name="connsiteY460" fmla="*/ 2400860 h 2993922"/>
              <a:gd name="connsiteX461" fmla="*/ 6280114 w 8938307"/>
              <a:gd name="connsiteY461" fmla="*/ 2406154 h 2993922"/>
              <a:gd name="connsiteX462" fmla="*/ 6269524 w 8938307"/>
              <a:gd name="connsiteY462" fmla="*/ 2411450 h 2993922"/>
              <a:gd name="connsiteX463" fmla="*/ 6269524 w 8938307"/>
              <a:gd name="connsiteY463" fmla="*/ 2400860 h 2993922"/>
              <a:gd name="connsiteX464" fmla="*/ 6243046 w 8938307"/>
              <a:gd name="connsiteY464" fmla="*/ 2400860 h 2993922"/>
              <a:gd name="connsiteX465" fmla="*/ 6253638 w 8938307"/>
              <a:gd name="connsiteY465" fmla="*/ 2400860 h 2993922"/>
              <a:gd name="connsiteX466" fmla="*/ 6248342 w 8938307"/>
              <a:gd name="connsiteY466" fmla="*/ 2411450 h 2993922"/>
              <a:gd name="connsiteX467" fmla="*/ 6237752 w 8938307"/>
              <a:gd name="connsiteY467" fmla="*/ 2411450 h 2993922"/>
              <a:gd name="connsiteX468" fmla="*/ 6243046 w 8938307"/>
              <a:gd name="connsiteY468" fmla="*/ 2400860 h 2993922"/>
              <a:gd name="connsiteX469" fmla="*/ 6098752 w 8938307"/>
              <a:gd name="connsiteY469" fmla="*/ 2394241 h 2993922"/>
              <a:gd name="connsiteX470" fmla="*/ 6100076 w 8938307"/>
              <a:gd name="connsiteY470" fmla="*/ 2400860 h 2993922"/>
              <a:gd name="connsiteX471" fmla="*/ 6089486 w 8938307"/>
              <a:gd name="connsiteY471" fmla="*/ 2400860 h 2993922"/>
              <a:gd name="connsiteX472" fmla="*/ 6094782 w 8938307"/>
              <a:gd name="connsiteY472" fmla="*/ 2395565 h 2993922"/>
              <a:gd name="connsiteX473" fmla="*/ 6098752 w 8938307"/>
              <a:gd name="connsiteY473" fmla="*/ 2394241 h 2993922"/>
              <a:gd name="connsiteX474" fmla="*/ 6597826 w 8938307"/>
              <a:gd name="connsiteY474" fmla="*/ 2379679 h 2993922"/>
              <a:gd name="connsiteX475" fmla="*/ 6619006 w 8938307"/>
              <a:gd name="connsiteY475" fmla="*/ 2379679 h 2993922"/>
              <a:gd name="connsiteX476" fmla="*/ 6629598 w 8938307"/>
              <a:gd name="connsiteY476" fmla="*/ 2400860 h 2993922"/>
              <a:gd name="connsiteX477" fmla="*/ 6634892 w 8938307"/>
              <a:gd name="connsiteY477" fmla="*/ 2400860 h 2993922"/>
              <a:gd name="connsiteX478" fmla="*/ 6650778 w 8938307"/>
              <a:gd name="connsiteY478" fmla="*/ 2400860 h 2993922"/>
              <a:gd name="connsiteX479" fmla="*/ 6661368 w 8938307"/>
              <a:gd name="connsiteY479" fmla="*/ 2400860 h 2993922"/>
              <a:gd name="connsiteX480" fmla="*/ 6661368 w 8938307"/>
              <a:gd name="connsiteY480" fmla="*/ 2390269 h 2993922"/>
              <a:gd name="connsiteX481" fmla="*/ 6671958 w 8938307"/>
              <a:gd name="connsiteY481" fmla="*/ 2390269 h 2993922"/>
              <a:gd name="connsiteX482" fmla="*/ 6671958 w 8938307"/>
              <a:gd name="connsiteY482" fmla="*/ 2400860 h 2993922"/>
              <a:gd name="connsiteX483" fmla="*/ 6682550 w 8938307"/>
              <a:gd name="connsiteY483" fmla="*/ 2400860 h 2993922"/>
              <a:gd name="connsiteX484" fmla="*/ 6693140 w 8938307"/>
              <a:gd name="connsiteY484" fmla="*/ 2411450 h 2993922"/>
              <a:gd name="connsiteX485" fmla="*/ 6671958 w 8938307"/>
              <a:gd name="connsiteY485" fmla="*/ 2411450 h 2993922"/>
              <a:gd name="connsiteX486" fmla="*/ 6650778 w 8938307"/>
              <a:gd name="connsiteY486" fmla="*/ 2422040 h 2993922"/>
              <a:gd name="connsiteX487" fmla="*/ 6640188 w 8938307"/>
              <a:gd name="connsiteY487" fmla="*/ 2422040 h 2993922"/>
              <a:gd name="connsiteX488" fmla="*/ 6619006 w 8938307"/>
              <a:gd name="connsiteY488" fmla="*/ 2400860 h 2993922"/>
              <a:gd name="connsiteX489" fmla="*/ 6608416 w 8938307"/>
              <a:gd name="connsiteY489" fmla="*/ 2384973 h 2993922"/>
              <a:gd name="connsiteX490" fmla="*/ 6597826 w 8938307"/>
              <a:gd name="connsiteY490" fmla="*/ 2379679 h 2993922"/>
              <a:gd name="connsiteX491" fmla="*/ 6153028 w 8938307"/>
              <a:gd name="connsiteY491" fmla="*/ 2379679 h 2993922"/>
              <a:gd name="connsiteX492" fmla="*/ 6195390 w 8938307"/>
              <a:gd name="connsiteY492" fmla="*/ 2390269 h 2993922"/>
              <a:gd name="connsiteX493" fmla="*/ 6237752 w 8938307"/>
              <a:gd name="connsiteY493" fmla="*/ 2400860 h 2993922"/>
              <a:gd name="connsiteX494" fmla="*/ 6205980 w 8938307"/>
              <a:gd name="connsiteY494" fmla="*/ 2400860 h 2993922"/>
              <a:gd name="connsiteX495" fmla="*/ 6184800 w 8938307"/>
              <a:gd name="connsiteY495" fmla="*/ 2400860 h 2993922"/>
              <a:gd name="connsiteX496" fmla="*/ 6163620 w 8938307"/>
              <a:gd name="connsiteY496" fmla="*/ 2400860 h 2993922"/>
              <a:gd name="connsiteX497" fmla="*/ 6163620 w 8938307"/>
              <a:gd name="connsiteY497" fmla="*/ 2395565 h 2993922"/>
              <a:gd name="connsiteX498" fmla="*/ 6153028 w 8938307"/>
              <a:gd name="connsiteY498" fmla="*/ 2390269 h 2993922"/>
              <a:gd name="connsiteX499" fmla="*/ 6791101 w 8938307"/>
              <a:gd name="connsiteY499" fmla="*/ 2374383 h 2993922"/>
              <a:gd name="connsiteX500" fmla="*/ 6788454 w 8938307"/>
              <a:gd name="connsiteY500" fmla="*/ 2379679 h 2993922"/>
              <a:gd name="connsiteX501" fmla="*/ 6799044 w 8938307"/>
              <a:gd name="connsiteY501" fmla="*/ 2379679 h 2993922"/>
              <a:gd name="connsiteX502" fmla="*/ 6791101 w 8938307"/>
              <a:gd name="connsiteY502" fmla="*/ 2374383 h 2993922"/>
              <a:gd name="connsiteX503" fmla="*/ 7635686 w 8938307"/>
              <a:gd name="connsiteY503" fmla="*/ 2369088 h 2993922"/>
              <a:gd name="connsiteX504" fmla="*/ 7646278 w 8938307"/>
              <a:gd name="connsiteY504" fmla="*/ 2379679 h 2993922"/>
              <a:gd name="connsiteX505" fmla="*/ 7638334 w 8938307"/>
              <a:gd name="connsiteY505" fmla="*/ 2379679 h 2993922"/>
              <a:gd name="connsiteX506" fmla="*/ 7625096 w 8938307"/>
              <a:gd name="connsiteY506" fmla="*/ 2379679 h 2993922"/>
              <a:gd name="connsiteX507" fmla="*/ 7630390 w 8938307"/>
              <a:gd name="connsiteY507" fmla="*/ 2374383 h 2993922"/>
              <a:gd name="connsiteX508" fmla="*/ 7635686 w 8938307"/>
              <a:gd name="connsiteY508" fmla="*/ 2369088 h 2993922"/>
              <a:gd name="connsiteX509" fmla="*/ 7540374 w 8938307"/>
              <a:gd name="connsiteY509" fmla="*/ 2369088 h 2993922"/>
              <a:gd name="connsiteX510" fmla="*/ 7540374 w 8938307"/>
              <a:gd name="connsiteY510" fmla="*/ 2379679 h 2993922"/>
              <a:gd name="connsiteX511" fmla="*/ 7529782 w 8938307"/>
              <a:gd name="connsiteY511" fmla="*/ 2379679 h 2993922"/>
              <a:gd name="connsiteX512" fmla="*/ 7540374 w 8938307"/>
              <a:gd name="connsiteY512" fmla="*/ 2369088 h 2993922"/>
              <a:gd name="connsiteX513" fmla="*/ 7487420 w 8938307"/>
              <a:gd name="connsiteY513" fmla="*/ 2369088 h 2993922"/>
              <a:gd name="connsiteX514" fmla="*/ 7498011 w 8938307"/>
              <a:gd name="connsiteY514" fmla="*/ 2369088 h 2993922"/>
              <a:gd name="connsiteX515" fmla="*/ 7508601 w 8938307"/>
              <a:gd name="connsiteY515" fmla="*/ 2369088 h 2993922"/>
              <a:gd name="connsiteX516" fmla="*/ 7498011 w 8938307"/>
              <a:gd name="connsiteY516" fmla="*/ 2379679 h 2993922"/>
              <a:gd name="connsiteX517" fmla="*/ 7487420 w 8938307"/>
              <a:gd name="connsiteY517" fmla="*/ 2379679 h 2993922"/>
              <a:gd name="connsiteX518" fmla="*/ 7487420 w 8938307"/>
              <a:gd name="connsiteY518" fmla="*/ 2369088 h 2993922"/>
              <a:gd name="connsiteX519" fmla="*/ 5930630 w 8938307"/>
              <a:gd name="connsiteY519" fmla="*/ 2369088 h 2993922"/>
              <a:gd name="connsiteX520" fmla="*/ 5951812 w 8938307"/>
              <a:gd name="connsiteY520" fmla="*/ 2369088 h 2993922"/>
              <a:gd name="connsiteX521" fmla="*/ 5951812 w 8938307"/>
              <a:gd name="connsiteY521" fmla="*/ 2379679 h 2993922"/>
              <a:gd name="connsiteX522" fmla="*/ 5930630 w 8938307"/>
              <a:gd name="connsiteY522" fmla="*/ 2369088 h 2993922"/>
              <a:gd name="connsiteX523" fmla="*/ 5761183 w 8938307"/>
              <a:gd name="connsiteY523" fmla="*/ 2369088 h 2993922"/>
              <a:gd name="connsiteX524" fmla="*/ 5782364 w 8938307"/>
              <a:gd name="connsiteY524" fmla="*/ 2369088 h 2993922"/>
              <a:gd name="connsiteX525" fmla="*/ 5803545 w 8938307"/>
              <a:gd name="connsiteY525" fmla="*/ 2379679 h 2993922"/>
              <a:gd name="connsiteX526" fmla="*/ 5798250 w 8938307"/>
              <a:gd name="connsiteY526" fmla="*/ 2384973 h 2993922"/>
              <a:gd name="connsiteX527" fmla="*/ 5787660 w 8938307"/>
              <a:gd name="connsiteY527" fmla="*/ 2384973 h 2993922"/>
              <a:gd name="connsiteX528" fmla="*/ 5771774 w 8938307"/>
              <a:gd name="connsiteY528" fmla="*/ 2379679 h 2993922"/>
              <a:gd name="connsiteX529" fmla="*/ 5655279 w 8938307"/>
              <a:gd name="connsiteY529" fmla="*/ 2369088 h 2993922"/>
              <a:gd name="connsiteX530" fmla="*/ 5676460 w 8938307"/>
              <a:gd name="connsiteY530" fmla="*/ 2379679 h 2993922"/>
              <a:gd name="connsiteX531" fmla="*/ 5676460 w 8938307"/>
              <a:gd name="connsiteY531" fmla="*/ 2390269 h 2993922"/>
              <a:gd name="connsiteX532" fmla="*/ 5655279 w 8938307"/>
              <a:gd name="connsiteY532" fmla="*/ 2390269 h 2993922"/>
              <a:gd name="connsiteX533" fmla="*/ 5644689 w 8938307"/>
              <a:gd name="connsiteY533" fmla="*/ 2390269 h 2993922"/>
              <a:gd name="connsiteX534" fmla="*/ 5655279 w 8938307"/>
              <a:gd name="connsiteY534" fmla="*/ 2379679 h 2993922"/>
              <a:gd name="connsiteX535" fmla="*/ 5655279 w 8938307"/>
              <a:gd name="connsiteY535" fmla="*/ 2369088 h 2993922"/>
              <a:gd name="connsiteX536" fmla="*/ 5591737 w 8938307"/>
              <a:gd name="connsiteY536" fmla="*/ 2369088 h 2993922"/>
              <a:gd name="connsiteX537" fmla="*/ 5612918 w 8938307"/>
              <a:gd name="connsiteY537" fmla="*/ 2369088 h 2993922"/>
              <a:gd name="connsiteX538" fmla="*/ 5602327 w 8938307"/>
              <a:gd name="connsiteY538" fmla="*/ 2379679 h 2993922"/>
              <a:gd name="connsiteX539" fmla="*/ 7400050 w 8938307"/>
              <a:gd name="connsiteY539" fmla="*/ 2363793 h 2993922"/>
              <a:gd name="connsiteX540" fmla="*/ 7402697 w 8938307"/>
              <a:gd name="connsiteY540" fmla="*/ 2369088 h 2993922"/>
              <a:gd name="connsiteX541" fmla="*/ 7392107 w 8938307"/>
              <a:gd name="connsiteY541" fmla="*/ 2369088 h 2993922"/>
              <a:gd name="connsiteX542" fmla="*/ 7400050 w 8938307"/>
              <a:gd name="connsiteY542" fmla="*/ 2363793 h 2993922"/>
              <a:gd name="connsiteX543" fmla="*/ 7095574 w 8938307"/>
              <a:gd name="connsiteY543" fmla="*/ 2358498 h 2993922"/>
              <a:gd name="connsiteX544" fmla="*/ 7106166 w 8938307"/>
              <a:gd name="connsiteY544" fmla="*/ 2358498 h 2993922"/>
              <a:gd name="connsiteX545" fmla="*/ 7116756 w 8938307"/>
              <a:gd name="connsiteY545" fmla="*/ 2358498 h 2993922"/>
              <a:gd name="connsiteX546" fmla="*/ 7106166 w 8938307"/>
              <a:gd name="connsiteY546" fmla="*/ 2369088 h 2993922"/>
              <a:gd name="connsiteX547" fmla="*/ 6184800 w 8938307"/>
              <a:gd name="connsiteY547" fmla="*/ 2358498 h 2993922"/>
              <a:gd name="connsiteX548" fmla="*/ 6195390 w 8938307"/>
              <a:gd name="connsiteY548" fmla="*/ 2358498 h 2993922"/>
              <a:gd name="connsiteX549" fmla="*/ 6195390 w 8938307"/>
              <a:gd name="connsiteY549" fmla="*/ 2363793 h 2993922"/>
              <a:gd name="connsiteX550" fmla="*/ 6195390 w 8938307"/>
              <a:gd name="connsiteY550" fmla="*/ 2369088 h 2993922"/>
              <a:gd name="connsiteX551" fmla="*/ 6126553 w 8938307"/>
              <a:gd name="connsiteY551" fmla="*/ 2358498 h 2993922"/>
              <a:gd name="connsiteX552" fmla="*/ 6137142 w 8938307"/>
              <a:gd name="connsiteY552" fmla="*/ 2369088 h 2993922"/>
              <a:gd name="connsiteX553" fmla="*/ 6121257 w 8938307"/>
              <a:gd name="connsiteY553" fmla="*/ 2379679 h 2993922"/>
              <a:gd name="connsiteX554" fmla="*/ 6100076 w 8938307"/>
              <a:gd name="connsiteY554" fmla="*/ 2369088 h 2993922"/>
              <a:gd name="connsiteX555" fmla="*/ 6110668 w 8938307"/>
              <a:gd name="connsiteY555" fmla="*/ 2369088 h 2993922"/>
              <a:gd name="connsiteX556" fmla="*/ 6121257 w 8938307"/>
              <a:gd name="connsiteY556" fmla="*/ 2369088 h 2993922"/>
              <a:gd name="connsiteX557" fmla="*/ 6126553 w 8938307"/>
              <a:gd name="connsiteY557" fmla="*/ 2358498 h 2993922"/>
              <a:gd name="connsiteX558" fmla="*/ 5475243 w 8938307"/>
              <a:gd name="connsiteY558" fmla="*/ 2358498 h 2993922"/>
              <a:gd name="connsiteX559" fmla="*/ 5485833 w 8938307"/>
              <a:gd name="connsiteY559" fmla="*/ 2358498 h 2993922"/>
              <a:gd name="connsiteX560" fmla="*/ 5507014 w 8938307"/>
              <a:gd name="connsiteY560" fmla="*/ 2369088 h 2993922"/>
              <a:gd name="connsiteX561" fmla="*/ 5538785 w 8938307"/>
              <a:gd name="connsiteY561" fmla="*/ 2379679 h 2993922"/>
              <a:gd name="connsiteX562" fmla="*/ 5559966 w 8938307"/>
              <a:gd name="connsiteY562" fmla="*/ 2379679 h 2993922"/>
              <a:gd name="connsiteX563" fmla="*/ 5581147 w 8938307"/>
              <a:gd name="connsiteY563" fmla="*/ 2379679 h 2993922"/>
              <a:gd name="connsiteX564" fmla="*/ 5517604 w 8938307"/>
              <a:gd name="connsiteY564" fmla="*/ 2390269 h 2993922"/>
              <a:gd name="connsiteX565" fmla="*/ 5496423 w 8938307"/>
              <a:gd name="connsiteY565" fmla="*/ 2379679 h 2993922"/>
              <a:gd name="connsiteX566" fmla="*/ 7892505 w 8938307"/>
              <a:gd name="connsiteY566" fmla="*/ 2353202 h 2993922"/>
              <a:gd name="connsiteX567" fmla="*/ 7911038 w 8938307"/>
              <a:gd name="connsiteY567" fmla="*/ 2358498 h 2993922"/>
              <a:gd name="connsiteX568" fmla="*/ 7932219 w 8938307"/>
              <a:gd name="connsiteY568" fmla="*/ 2369088 h 2993922"/>
              <a:gd name="connsiteX569" fmla="*/ 7953398 w 8938307"/>
              <a:gd name="connsiteY569" fmla="*/ 2379679 h 2993922"/>
              <a:gd name="connsiteX570" fmla="*/ 7963990 w 8938307"/>
              <a:gd name="connsiteY570" fmla="*/ 2379679 h 2993922"/>
              <a:gd name="connsiteX571" fmla="*/ 7953398 w 8938307"/>
              <a:gd name="connsiteY571" fmla="*/ 2390269 h 2993922"/>
              <a:gd name="connsiteX572" fmla="*/ 7963990 w 8938307"/>
              <a:gd name="connsiteY572" fmla="*/ 2395565 h 2993922"/>
              <a:gd name="connsiteX573" fmla="*/ 7985171 w 8938307"/>
              <a:gd name="connsiteY573" fmla="*/ 2400860 h 2993922"/>
              <a:gd name="connsiteX574" fmla="*/ 8069894 w 8938307"/>
              <a:gd name="connsiteY574" fmla="*/ 2443221 h 2993922"/>
              <a:gd name="connsiteX575" fmla="*/ 8175798 w 8938307"/>
              <a:gd name="connsiteY575" fmla="*/ 2485583 h 2993922"/>
              <a:gd name="connsiteX576" fmla="*/ 8223454 w 8938307"/>
              <a:gd name="connsiteY576" fmla="*/ 2517354 h 2993922"/>
              <a:gd name="connsiteX577" fmla="*/ 8249931 w 8938307"/>
              <a:gd name="connsiteY577" fmla="*/ 2538535 h 2993922"/>
              <a:gd name="connsiteX578" fmla="*/ 8255225 w 8938307"/>
              <a:gd name="connsiteY578" fmla="*/ 2549125 h 2993922"/>
              <a:gd name="connsiteX579" fmla="*/ 8260521 w 8938307"/>
              <a:gd name="connsiteY579" fmla="*/ 2559716 h 2993922"/>
              <a:gd name="connsiteX580" fmla="*/ 8249931 w 8938307"/>
              <a:gd name="connsiteY580" fmla="*/ 2559716 h 2993922"/>
              <a:gd name="connsiteX581" fmla="*/ 8228750 w 8938307"/>
              <a:gd name="connsiteY581" fmla="*/ 2549125 h 2993922"/>
              <a:gd name="connsiteX582" fmla="*/ 8212864 w 8938307"/>
              <a:gd name="connsiteY582" fmla="*/ 2554421 h 2993922"/>
              <a:gd name="connsiteX583" fmla="*/ 8207569 w 8938307"/>
              <a:gd name="connsiteY583" fmla="*/ 2543831 h 2993922"/>
              <a:gd name="connsiteX584" fmla="*/ 8186387 w 8938307"/>
              <a:gd name="connsiteY584" fmla="*/ 2522650 h 2993922"/>
              <a:gd name="connsiteX585" fmla="*/ 8154617 w 8938307"/>
              <a:gd name="connsiteY585" fmla="*/ 2517354 h 2993922"/>
              <a:gd name="connsiteX586" fmla="*/ 8165206 w 8938307"/>
              <a:gd name="connsiteY586" fmla="*/ 2527944 h 2993922"/>
              <a:gd name="connsiteX587" fmla="*/ 8112254 w 8938307"/>
              <a:gd name="connsiteY587" fmla="*/ 2485583 h 2993922"/>
              <a:gd name="connsiteX588" fmla="*/ 8048712 w 8938307"/>
              <a:gd name="connsiteY588" fmla="*/ 2453812 h 2993922"/>
              <a:gd name="connsiteX589" fmla="*/ 8016942 w 8938307"/>
              <a:gd name="connsiteY589" fmla="*/ 2432631 h 2993922"/>
              <a:gd name="connsiteX590" fmla="*/ 8001056 w 8938307"/>
              <a:gd name="connsiteY590" fmla="*/ 2427335 h 2993922"/>
              <a:gd name="connsiteX591" fmla="*/ 7990465 w 8938307"/>
              <a:gd name="connsiteY591" fmla="*/ 2422040 h 2993922"/>
              <a:gd name="connsiteX592" fmla="*/ 7974579 w 8938307"/>
              <a:gd name="connsiteY592" fmla="*/ 2422040 h 2993922"/>
              <a:gd name="connsiteX593" fmla="*/ 7963990 w 8938307"/>
              <a:gd name="connsiteY593" fmla="*/ 2411450 h 2993922"/>
              <a:gd name="connsiteX594" fmla="*/ 7953398 w 8938307"/>
              <a:gd name="connsiteY594" fmla="*/ 2411450 h 2993922"/>
              <a:gd name="connsiteX595" fmla="*/ 7942808 w 8938307"/>
              <a:gd name="connsiteY595" fmla="*/ 2400860 h 2993922"/>
              <a:gd name="connsiteX596" fmla="*/ 7921627 w 8938307"/>
              <a:gd name="connsiteY596" fmla="*/ 2390269 h 2993922"/>
              <a:gd name="connsiteX597" fmla="*/ 7911038 w 8938307"/>
              <a:gd name="connsiteY597" fmla="*/ 2379679 h 2993922"/>
              <a:gd name="connsiteX598" fmla="*/ 7879267 w 8938307"/>
              <a:gd name="connsiteY598" fmla="*/ 2358498 h 2993922"/>
              <a:gd name="connsiteX599" fmla="*/ 7892505 w 8938307"/>
              <a:gd name="connsiteY599" fmla="*/ 2353202 h 2993922"/>
              <a:gd name="connsiteX600" fmla="*/ 7180299 w 8938307"/>
              <a:gd name="connsiteY600" fmla="*/ 2347908 h 2993922"/>
              <a:gd name="connsiteX601" fmla="*/ 7212070 w 8938307"/>
              <a:gd name="connsiteY601" fmla="*/ 2358498 h 2993922"/>
              <a:gd name="connsiteX602" fmla="*/ 7227956 w 8938307"/>
              <a:gd name="connsiteY602" fmla="*/ 2369088 h 2993922"/>
              <a:gd name="connsiteX603" fmla="*/ 7233251 w 8938307"/>
              <a:gd name="connsiteY603" fmla="*/ 2379679 h 2993922"/>
              <a:gd name="connsiteX604" fmla="*/ 7190889 w 8938307"/>
              <a:gd name="connsiteY604" fmla="*/ 2379679 h 2993922"/>
              <a:gd name="connsiteX605" fmla="*/ 7180299 w 8938307"/>
              <a:gd name="connsiteY605" fmla="*/ 2369088 h 2993922"/>
              <a:gd name="connsiteX606" fmla="*/ 7190889 w 8938307"/>
              <a:gd name="connsiteY606" fmla="*/ 2358498 h 2993922"/>
              <a:gd name="connsiteX607" fmla="*/ 7180299 w 8938307"/>
              <a:gd name="connsiteY607" fmla="*/ 2358498 h 2993922"/>
              <a:gd name="connsiteX608" fmla="*/ 5835316 w 8938307"/>
              <a:gd name="connsiteY608" fmla="*/ 2337317 h 2993922"/>
              <a:gd name="connsiteX609" fmla="*/ 5856497 w 8938307"/>
              <a:gd name="connsiteY609" fmla="*/ 2347908 h 2993922"/>
              <a:gd name="connsiteX610" fmla="*/ 5824726 w 8938307"/>
              <a:gd name="connsiteY610" fmla="*/ 2347908 h 2993922"/>
              <a:gd name="connsiteX611" fmla="*/ 5533490 w 8938307"/>
              <a:gd name="connsiteY611" fmla="*/ 2337317 h 2993922"/>
              <a:gd name="connsiteX612" fmla="*/ 5538785 w 8938307"/>
              <a:gd name="connsiteY612" fmla="*/ 2337317 h 2993922"/>
              <a:gd name="connsiteX613" fmla="*/ 5517604 w 8938307"/>
              <a:gd name="connsiteY613" fmla="*/ 2358498 h 2993922"/>
              <a:gd name="connsiteX614" fmla="*/ 5517604 w 8938307"/>
              <a:gd name="connsiteY614" fmla="*/ 2347908 h 2993922"/>
              <a:gd name="connsiteX615" fmla="*/ 5533490 w 8938307"/>
              <a:gd name="connsiteY615" fmla="*/ 2337317 h 2993922"/>
              <a:gd name="connsiteX616" fmla="*/ 7450355 w 8938307"/>
              <a:gd name="connsiteY616" fmla="*/ 2332021 h 2993922"/>
              <a:gd name="connsiteX617" fmla="*/ 7455649 w 8938307"/>
              <a:gd name="connsiteY617" fmla="*/ 2337317 h 2993922"/>
              <a:gd name="connsiteX618" fmla="*/ 7445059 w 8938307"/>
              <a:gd name="connsiteY618" fmla="*/ 2347908 h 2993922"/>
              <a:gd name="connsiteX619" fmla="*/ 7434468 w 8938307"/>
              <a:gd name="connsiteY619" fmla="*/ 2337317 h 2993922"/>
              <a:gd name="connsiteX620" fmla="*/ 7450355 w 8938307"/>
              <a:gd name="connsiteY620" fmla="*/ 2332021 h 2993922"/>
              <a:gd name="connsiteX621" fmla="*/ 7274290 w 8938307"/>
              <a:gd name="connsiteY621" fmla="*/ 2330698 h 2993922"/>
              <a:gd name="connsiteX622" fmla="*/ 7280908 w 8938307"/>
              <a:gd name="connsiteY622" fmla="*/ 2332021 h 2993922"/>
              <a:gd name="connsiteX623" fmla="*/ 7280908 w 8938307"/>
              <a:gd name="connsiteY623" fmla="*/ 2342612 h 2993922"/>
              <a:gd name="connsiteX624" fmla="*/ 7265022 w 8938307"/>
              <a:gd name="connsiteY624" fmla="*/ 2347908 h 2993922"/>
              <a:gd name="connsiteX625" fmla="*/ 7265022 w 8938307"/>
              <a:gd name="connsiteY625" fmla="*/ 2337317 h 2993922"/>
              <a:gd name="connsiteX626" fmla="*/ 7274290 w 8938307"/>
              <a:gd name="connsiteY626" fmla="*/ 2330698 h 2993922"/>
              <a:gd name="connsiteX627" fmla="*/ 7805134 w 8938307"/>
              <a:gd name="connsiteY627" fmla="*/ 2326727 h 2993922"/>
              <a:gd name="connsiteX628" fmla="*/ 7815724 w 8938307"/>
              <a:gd name="connsiteY628" fmla="*/ 2326727 h 2993922"/>
              <a:gd name="connsiteX629" fmla="*/ 7815724 w 8938307"/>
              <a:gd name="connsiteY629" fmla="*/ 2337317 h 2993922"/>
              <a:gd name="connsiteX630" fmla="*/ 7810428 w 8938307"/>
              <a:gd name="connsiteY630" fmla="*/ 2337317 h 2993922"/>
              <a:gd name="connsiteX631" fmla="*/ 7805134 w 8938307"/>
              <a:gd name="connsiteY631" fmla="*/ 2337317 h 2993922"/>
              <a:gd name="connsiteX632" fmla="*/ 7805134 w 8938307"/>
              <a:gd name="connsiteY632" fmla="*/ 2326727 h 2993922"/>
              <a:gd name="connsiteX633" fmla="*/ 7582734 w 8938307"/>
              <a:gd name="connsiteY633" fmla="*/ 2326727 h 2993922"/>
              <a:gd name="connsiteX634" fmla="*/ 7593326 w 8938307"/>
              <a:gd name="connsiteY634" fmla="*/ 2326727 h 2993922"/>
              <a:gd name="connsiteX635" fmla="*/ 7582734 w 8938307"/>
              <a:gd name="connsiteY635" fmla="*/ 2337317 h 2993922"/>
              <a:gd name="connsiteX636" fmla="*/ 7492716 w 8938307"/>
              <a:gd name="connsiteY636" fmla="*/ 2326727 h 2993922"/>
              <a:gd name="connsiteX637" fmla="*/ 7519192 w 8938307"/>
              <a:gd name="connsiteY637" fmla="*/ 2326727 h 2993922"/>
              <a:gd name="connsiteX638" fmla="*/ 7519192 w 8938307"/>
              <a:gd name="connsiteY638" fmla="*/ 2337317 h 2993922"/>
              <a:gd name="connsiteX639" fmla="*/ 7476830 w 8938307"/>
              <a:gd name="connsiteY639" fmla="*/ 2337317 h 2993922"/>
              <a:gd name="connsiteX640" fmla="*/ 7492716 w 8938307"/>
              <a:gd name="connsiteY640" fmla="*/ 2326727 h 2993922"/>
              <a:gd name="connsiteX641" fmla="*/ 7053214 w 8938307"/>
              <a:gd name="connsiteY641" fmla="*/ 2326727 h 2993922"/>
              <a:gd name="connsiteX642" fmla="*/ 7063804 w 8938307"/>
              <a:gd name="connsiteY642" fmla="*/ 2337317 h 2993922"/>
              <a:gd name="connsiteX643" fmla="*/ 7053214 w 8938307"/>
              <a:gd name="connsiteY643" fmla="*/ 2337317 h 2993922"/>
              <a:gd name="connsiteX644" fmla="*/ 7053214 w 8938307"/>
              <a:gd name="connsiteY644" fmla="*/ 2326727 h 2993922"/>
              <a:gd name="connsiteX645" fmla="*/ 5782364 w 8938307"/>
              <a:gd name="connsiteY645" fmla="*/ 2326727 h 2993922"/>
              <a:gd name="connsiteX646" fmla="*/ 5792954 w 8938307"/>
              <a:gd name="connsiteY646" fmla="*/ 2326727 h 2993922"/>
              <a:gd name="connsiteX647" fmla="*/ 5808840 w 8938307"/>
              <a:gd name="connsiteY647" fmla="*/ 2332021 h 2993922"/>
              <a:gd name="connsiteX648" fmla="*/ 5814135 w 8938307"/>
              <a:gd name="connsiteY648" fmla="*/ 2337317 h 2993922"/>
              <a:gd name="connsiteX649" fmla="*/ 5792954 w 8938307"/>
              <a:gd name="connsiteY649" fmla="*/ 2337317 h 2993922"/>
              <a:gd name="connsiteX650" fmla="*/ 5718822 w 8938307"/>
              <a:gd name="connsiteY650" fmla="*/ 2326727 h 2993922"/>
              <a:gd name="connsiteX651" fmla="*/ 5718822 w 8938307"/>
              <a:gd name="connsiteY651" fmla="*/ 2337317 h 2993922"/>
              <a:gd name="connsiteX652" fmla="*/ 5718822 w 8938307"/>
              <a:gd name="connsiteY652" fmla="*/ 2342612 h 2993922"/>
              <a:gd name="connsiteX653" fmla="*/ 5729412 w 8938307"/>
              <a:gd name="connsiteY653" fmla="*/ 2347908 h 2993922"/>
              <a:gd name="connsiteX654" fmla="*/ 5729412 w 8938307"/>
              <a:gd name="connsiteY654" fmla="*/ 2358498 h 2993922"/>
              <a:gd name="connsiteX655" fmla="*/ 5655279 w 8938307"/>
              <a:gd name="connsiteY655" fmla="*/ 2358498 h 2993922"/>
              <a:gd name="connsiteX656" fmla="*/ 5644689 w 8938307"/>
              <a:gd name="connsiteY656" fmla="*/ 2358498 h 2993922"/>
              <a:gd name="connsiteX657" fmla="*/ 5644689 w 8938307"/>
              <a:gd name="connsiteY657" fmla="*/ 2353202 h 2993922"/>
              <a:gd name="connsiteX658" fmla="*/ 5634099 w 8938307"/>
              <a:gd name="connsiteY658" fmla="*/ 2347908 h 2993922"/>
              <a:gd name="connsiteX659" fmla="*/ 5623508 w 8938307"/>
              <a:gd name="connsiteY659" fmla="*/ 2347908 h 2993922"/>
              <a:gd name="connsiteX660" fmla="*/ 5618214 w 8938307"/>
              <a:gd name="connsiteY660" fmla="*/ 2347908 h 2993922"/>
              <a:gd name="connsiteX661" fmla="*/ 5602327 w 8938307"/>
              <a:gd name="connsiteY661" fmla="*/ 2337317 h 2993922"/>
              <a:gd name="connsiteX662" fmla="*/ 5655279 w 8938307"/>
              <a:gd name="connsiteY662" fmla="*/ 2347908 h 2993922"/>
              <a:gd name="connsiteX663" fmla="*/ 5708232 w 8938307"/>
              <a:gd name="connsiteY663" fmla="*/ 2337317 h 2993922"/>
              <a:gd name="connsiteX664" fmla="*/ 5718822 w 8938307"/>
              <a:gd name="connsiteY664" fmla="*/ 2326727 h 2993922"/>
              <a:gd name="connsiteX665" fmla="*/ 5665870 w 8938307"/>
              <a:gd name="connsiteY665" fmla="*/ 2326727 h 2993922"/>
              <a:gd name="connsiteX666" fmla="*/ 5665870 w 8938307"/>
              <a:gd name="connsiteY666" fmla="*/ 2337317 h 2993922"/>
              <a:gd name="connsiteX667" fmla="*/ 5644689 w 8938307"/>
              <a:gd name="connsiteY667" fmla="*/ 2337317 h 2993922"/>
              <a:gd name="connsiteX668" fmla="*/ 6047124 w 8938307"/>
              <a:gd name="connsiteY668" fmla="*/ 2321431 h 2993922"/>
              <a:gd name="connsiteX669" fmla="*/ 6057716 w 8938307"/>
              <a:gd name="connsiteY669" fmla="*/ 2326727 h 2993922"/>
              <a:gd name="connsiteX670" fmla="*/ 6049772 w 8938307"/>
              <a:gd name="connsiteY670" fmla="*/ 2325403 h 2993922"/>
              <a:gd name="connsiteX671" fmla="*/ 7836904 w 8938307"/>
              <a:gd name="connsiteY671" fmla="*/ 2316136 h 2993922"/>
              <a:gd name="connsiteX672" fmla="*/ 7858085 w 8938307"/>
              <a:gd name="connsiteY672" fmla="*/ 2337317 h 2993922"/>
              <a:gd name="connsiteX673" fmla="*/ 7868675 w 8938307"/>
              <a:gd name="connsiteY673" fmla="*/ 2353202 h 2993922"/>
              <a:gd name="connsiteX674" fmla="*/ 7858085 w 8938307"/>
              <a:gd name="connsiteY674" fmla="*/ 2358498 h 2993922"/>
              <a:gd name="connsiteX675" fmla="*/ 7847494 w 8938307"/>
              <a:gd name="connsiteY675" fmla="*/ 2347908 h 2993922"/>
              <a:gd name="connsiteX676" fmla="*/ 7836904 w 8938307"/>
              <a:gd name="connsiteY676" fmla="*/ 2332021 h 2993922"/>
              <a:gd name="connsiteX677" fmla="*/ 7826313 w 8938307"/>
              <a:gd name="connsiteY677" fmla="*/ 2326727 h 2993922"/>
              <a:gd name="connsiteX678" fmla="*/ 7312678 w 8938307"/>
              <a:gd name="connsiteY678" fmla="*/ 2316136 h 2993922"/>
              <a:gd name="connsiteX679" fmla="*/ 7317974 w 8938307"/>
              <a:gd name="connsiteY679" fmla="*/ 2316136 h 2993922"/>
              <a:gd name="connsiteX680" fmla="*/ 7307384 w 8938307"/>
              <a:gd name="connsiteY680" fmla="*/ 2326727 h 2993922"/>
              <a:gd name="connsiteX681" fmla="*/ 7302088 w 8938307"/>
              <a:gd name="connsiteY681" fmla="*/ 2321431 h 2993922"/>
              <a:gd name="connsiteX682" fmla="*/ 7312678 w 8938307"/>
              <a:gd name="connsiteY682" fmla="*/ 2316136 h 2993922"/>
              <a:gd name="connsiteX683" fmla="*/ 7010852 w 8938307"/>
              <a:gd name="connsiteY683" fmla="*/ 2316136 h 2993922"/>
              <a:gd name="connsiteX684" fmla="*/ 7021443 w 8938307"/>
              <a:gd name="connsiteY684" fmla="*/ 2326727 h 2993922"/>
              <a:gd name="connsiteX685" fmla="*/ 7010852 w 8938307"/>
              <a:gd name="connsiteY685" fmla="*/ 2337317 h 2993922"/>
              <a:gd name="connsiteX686" fmla="*/ 7000262 w 8938307"/>
              <a:gd name="connsiteY686" fmla="*/ 2326727 h 2993922"/>
              <a:gd name="connsiteX687" fmla="*/ 7010852 w 8938307"/>
              <a:gd name="connsiteY687" fmla="*/ 2316136 h 2993922"/>
              <a:gd name="connsiteX688" fmla="*/ 6036534 w 8938307"/>
              <a:gd name="connsiteY688" fmla="*/ 2316136 h 2993922"/>
              <a:gd name="connsiteX689" fmla="*/ 6044477 w 8938307"/>
              <a:gd name="connsiteY689" fmla="*/ 2317461 h 2993922"/>
              <a:gd name="connsiteX690" fmla="*/ 6047124 w 8938307"/>
              <a:gd name="connsiteY690" fmla="*/ 2321431 h 2993922"/>
              <a:gd name="connsiteX691" fmla="*/ 6004764 w 8938307"/>
              <a:gd name="connsiteY691" fmla="*/ 2316136 h 2993922"/>
              <a:gd name="connsiteX692" fmla="*/ 6004764 w 8938307"/>
              <a:gd name="connsiteY692" fmla="*/ 2326727 h 2993922"/>
              <a:gd name="connsiteX693" fmla="*/ 6015353 w 8938307"/>
              <a:gd name="connsiteY693" fmla="*/ 2321431 h 2993922"/>
              <a:gd name="connsiteX694" fmla="*/ 6004764 w 8938307"/>
              <a:gd name="connsiteY694" fmla="*/ 2316136 h 2993922"/>
              <a:gd name="connsiteX695" fmla="*/ 5401110 w 8938307"/>
              <a:gd name="connsiteY695" fmla="*/ 2316136 h 2993922"/>
              <a:gd name="connsiteX696" fmla="*/ 5485833 w 8938307"/>
              <a:gd name="connsiteY696" fmla="*/ 2326727 h 2993922"/>
              <a:gd name="connsiteX697" fmla="*/ 5496423 w 8938307"/>
              <a:gd name="connsiteY697" fmla="*/ 2347908 h 2993922"/>
              <a:gd name="connsiteX698" fmla="*/ 5480538 w 8938307"/>
              <a:gd name="connsiteY698" fmla="*/ 2342612 h 2993922"/>
              <a:gd name="connsiteX699" fmla="*/ 5448766 w 8938307"/>
              <a:gd name="connsiteY699" fmla="*/ 2332021 h 2993922"/>
              <a:gd name="connsiteX700" fmla="*/ 5416996 w 8938307"/>
              <a:gd name="connsiteY700" fmla="*/ 2321431 h 2993922"/>
              <a:gd name="connsiteX701" fmla="*/ 5401110 w 8938307"/>
              <a:gd name="connsiteY701" fmla="*/ 2316136 h 2993922"/>
              <a:gd name="connsiteX702" fmla="*/ 7773361 w 8938307"/>
              <a:gd name="connsiteY702" fmla="*/ 2305546 h 2993922"/>
              <a:gd name="connsiteX703" fmla="*/ 7783952 w 8938307"/>
              <a:gd name="connsiteY703" fmla="*/ 2305546 h 2993922"/>
              <a:gd name="connsiteX704" fmla="*/ 7794542 w 8938307"/>
              <a:gd name="connsiteY704" fmla="*/ 2316136 h 2993922"/>
              <a:gd name="connsiteX705" fmla="*/ 7789248 w 8938307"/>
              <a:gd name="connsiteY705" fmla="*/ 2316136 h 2993922"/>
              <a:gd name="connsiteX706" fmla="*/ 7783952 w 8938307"/>
              <a:gd name="connsiteY706" fmla="*/ 2316136 h 2993922"/>
              <a:gd name="connsiteX707" fmla="*/ 7667457 w 8938307"/>
              <a:gd name="connsiteY707" fmla="*/ 2305546 h 2993922"/>
              <a:gd name="connsiteX708" fmla="*/ 7678048 w 8938307"/>
              <a:gd name="connsiteY708" fmla="*/ 2305546 h 2993922"/>
              <a:gd name="connsiteX709" fmla="*/ 7683344 w 8938307"/>
              <a:gd name="connsiteY709" fmla="*/ 2310841 h 2993922"/>
              <a:gd name="connsiteX710" fmla="*/ 7699230 w 8938307"/>
              <a:gd name="connsiteY710" fmla="*/ 2316136 h 2993922"/>
              <a:gd name="connsiteX711" fmla="*/ 7678048 w 8938307"/>
              <a:gd name="connsiteY711" fmla="*/ 2316136 h 2993922"/>
              <a:gd name="connsiteX712" fmla="*/ 7550963 w 8938307"/>
              <a:gd name="connsiteY712" fmla="*/ 2305546 h 2993922"/>
              <a:gd name="connsiteX713" fmla="*/ 7561553 w 8938307"/>
              <a:gd name="connsiteY713" fmla="*/ 2305546 h 2993922"/>
              <a:gd name="connsiteX714" fmla="*/ 7550963 w 8938307"/>
              <a:gd name="connsiteY714" fmla="*/ 2316136 h 2993922"/>
              <a:gd name="connsiteX715" fmla="*/ 7550963 w 8938307"/>
              <a:gd name="connsiteY715" fmla="*/ 2305546 h 2993922"/>
              <a:gd name="connsiteX716" fmla="*/ 5655279 w 8938307"/>
              <a:gd name="connsiteY716" fmla="*/ 2305546 h 2993922"/>
              <a:gd name="connsiteX717" fmla="*/ 5676460 w 8938307"/>
              <a:gd name="connsiteY717" fmla="*/ 2316136 h 2993922"/>
              <a:gd name="connsiteX718" fmla="*/ 5665870 w 8938307"/>
              <a:gd name="connsiteY718" fmla="*/ 2316136 h 2993922"/>
              <a:gd name="connsiteX719" fmla="*/ 5644689 w 8938307"/>
              <a:gd name="connsiteY719" fmla="*/ 2316136 h 2993922"/>
              <a:gd name="connsiteX720" fmla="*/ 5655279 w 8938307"/>
              <a:gd name="connsiteY720" fmla="*/ 2305546 h 2993922"/>
              <a:gd name="connsiteX721" fmla="*/ 4871588 w 8938307"/>
              <a:gd name="connsiteY721" fmla="*/ 2305546 h 2993922"/>
              <a:gd name="connsiteX722" fmla="*/ 4882180 w 8938307"/>
              <a:gd name="connsiteY722" fmla="*/ 2316136 h 2993922"/>
              <a:gd name="connsiteX723" fmla="*/ 4871588 w 8938307"/>
              <a:gd name="connsiteY723" fmla="*/ 2316136 h 2993922"/>
              <a:gd name="connsiteX724" fmla="*/ 4765684 w 8938307"/>
              <a:gd name="connsiteY724" fmla="*/ 2305546 h 2993922"/>
              <a:gd name="connsiteX725" fmla="*/ 4776276 w 8938307"/>
              <a:gd name="connsiteY725" fmla="*/ 2305546 h 2993922"/>
              <a:gd name="connsiteX726" fmla="*/ 4776276 w 8938307"/>
              <a:gd name="connsiteY726" fmla="*/ 2316136 h 2993922"/>
              <a:gd name="connsiteX727" fmla="*/ 4765684 w 8938307"/>
              <a:gd name="connsiteY727" fmla="*/ 2316136 h 2993922"/>
              <a:gd name="connsiteX728" fmla="*/ 6092134 w 8938307"/>
              <a:gd name="connsiteY728" fmla="*/ 2302237 h 2993922"/>
              <a:gd name="connsiteX729" fmla="*/ 6131847 w 8938307"/>
              <a:gd name="connsiteY729" fmla="*/ 2316136 h 2993922"/>
              <a:gd name="connsiteX730" fmla="*/ 6195390 w 8938307"/>
              <a:gd name="connsiteY730" fmla="*/ 2337317 h 2993922"/>
              <a:gd name="connsiteX731" fmla="*/ 6205980 w 8938307"/>
              <a:gd name="connsiteY731" fmla="*/ 2347908 h 2993922"/>
              <a:gd name="connsiteX732" fmla="*/ 6184800 w 8938307"/>
              <a:gd name="connsiteY732" fmla="*/ 2347908 h 2993922"/>
              <a:gd name="connsiteX733" fmla="*/ 6158324 w 8938307"/>
              <a:gd name="connsiteY733" fmla="*/ 2342612 h 2993922"/>
              <a:gd name="connsiteX734" fmla="*/ 6121257 w 8938307"/>
              <a:gd name="connsiteY734" fmla="*/ 2326727 h 2993922"/>
              <a:gd name="connsiteX735" fmla="*/ 6089486 w 8938307"/>
              <a:gd name="connsiteY735" fmla="*/ 2305546 h 2993922"/>
              <a:gd name="connsiteX736" fmla="*/ 6092134 w 8938307"/>
              <a:gd name="connsiteY736" fmla="*/ 2302237 h 2993922"/>
              <a:gd name="connsiteX737" fmla="*/ 6407198 w 8938307"/>
              <a:gd name="connsiteY737" fmla="*/ 2294956 h 2993922"/>
              <a:gd name="connsiteX738" fmla="*/ 6417788 w 8938307"/>
              <a:gd name="connsiteY738" fmla="*/ 2294956 h 2993922"/>
              <a:gd name="connsiteX739" fmla="*/ 6423084 w 8938307"/>
              <a:gd name="connsiteY739" fmla="*/ 2305546 h 2993922"/>
              <a:gd name="connsiteX740" fmla="*/ 6417788 w 8938307"/>
              <a:gd name="connsiteY740" fmla="*/ 2305546 h 2993922"/>
              <a:gd name="connsiteX741" fmla="*/ 5708232 w 8938307"/>
              <a:gd name="connsiteY741" fmla="*/ 2294956 h 2993922"/>
              <a:gd name="connsiteX742" fmla="*/ 5718822 w 8938307"/>
              <a:gd name="connsiteY742" fmla="*/ 2294956 h 2993922"/>
              <a:gd name="connsiteX743" fmla="*/ 5729412 w 8938307"/>
              <a:gd name="connsiteY743" fmla="*/ 2300250 h 2993922"/>
              <a:gd name="connsiteX744" fmla="*/ 5718822 w 8938307"/>
              <a:gd name="connsiteY744" fmla="*/ 2305546 h 2993922"/>
              <a:gd name="connsiteX745" fmla="*/ 5713526 w 8938307"/>
              <a:gd name="connsiteY745" fmla="*/ 2300250 h 2993922"/>
              <a:gd name="connsiteX746" fmla="*/ 5708232 w 8938307"/>
              <a:gd name="connsiteY746" fmla="*/ 2294956 h 2993922"/>
              <a:gd name="connsiteX747" fmla="*/ 7302088 w 8938307"/>
              <a:gd name="connsiteY747" fmla="*/ 2284365 h 2993922"/>
              <a:gd name="connsiteX748" fmla="*/ 7307384 w 8938307"/>
              <a:gd name="connsiteY748" fmla="*/ 2284365 h 2993922"/>
              <a:gd name="connsiteX749" fmla="*/ 7296793 w 8938307"/>
              <a:gd name="connsiteY749" fmla="*/ 2294956 h 2993922"/>
              <a:gd name="connsiteX750" fmla="*/ 7302088 w 8938307"/>
              <a:gd name="connsiteY750" fmla="*/ 2284365 h 2993922"/>
              <a:gd name="connsiteX751" fmla="*/ 5972991 w 8938307"/>
              <a:gd name="connsiteY751" fmla="*/ 2284365 h 2993922"/>
              <a:gd name="connsiteX752" fmla="*/ 5983582 w 8938307"/>
              <a:gd name="connsiteY752" fmla="*/ 2294956 h 2993922"/>
              <a:gd name="connsiteX753" fmla="*/ 6015353 w 8938307"/>
              <a:gd name="connsiteY753" fmla="*/ 2305546 h 2993922"/>
              <a:gd name="connsiteX754" fmla="*/ 6036534 w 8938307"/>
              <a:gd name="connsiteY754" fmla="*/ 2316136 h 2993922"/>
              <a:gd name="connsiteX755" fmla="*/ 6036534 w 8938307"/>
              <a:gd name="connsiteY755" fmla="*/ 2326727 h 2993922"/>
              <a:gd name="connsiteX756" fmla="*/ 6036534 w 8938307"/>
              <a:gd name="connsiteY756" fmla="*/ 2337317 h 2993922"/>
              <a:gd name="connsiteX757" fmla="*/ 6047124 w 8938307"/>
              <a:gd name="connsiteY757" fmla="*/ 2337317 h 2993922"/>
              <a:gd name="connsiteX758" fmla="*/ 6057716 w 8938307"/>
              <a:gd name="connsiteY758" fmla="*/ 2347908 h 2993922"/>
              <a:gd name="connsiteX759" fmla="*/ 6078895 w 8938307"/>
              <a:gd name="connsiteY759" fmla="*/ 2358498 h 2993922"/>
              <a:gd name="connsiteX760" fmla="*/ 6100076 w 8938307"/>
              <a:gd name="connsiteY760" fmla="*/ 2358498 h 2993922"/>
              <a:gd name="connsiteX761" fmla="*/ 6078895 w 8938307"/>
              <a:gd name="connsiteY761" fmla="*/ 2369088 h 2993922"/>
              <a:gd name="connsiteX762" fmla="*/ 6047124 w 8938307"/>
              <a:gd name="connsiteY762" fmla="*/ 2358498 h 2993922"/>
              <a:gd name="connsiteX763" fmla="*/ 6047124 w 8938307"/>
              <a:gd name="connsiteY763" fmla="*/ 2347908 h 2993922"/>
              <a:gd name="connsiteX764" fmla="*/ 6036534 w 8938307"/>
              <a:gd name="connsiteY764" fmla="*/ 2347908 h 2993922"/>
              <a:gd name="connsiteX765" fmla="*/ 6015353 w 8938307"/>
              <a:gd name="connsiteY765" fmla="*/ 2353202 h 2993922"/>
              <a:gd name="connsiteX766" fmla="*/ 5988878 w 8938307"/>
              <a:gd name="connsiteY766" fmla="*/ 2342612 h 2993922"/>
              <a:gd name="connsiteX767" fmla="*/ 5962401 w 8938307"/>
              <a:gd name="connsiteY767" fmla="*/ 2337317 h 2993922"/>
              <a:gd name="connsiteX768" fmla="*/ 5941220 w 8938307"/>
              <a:gd name="connsiteY768" fmla="*/ 2337317 h 2993922"/>
              <a:gd name="connsiteX769" fmla="*/ 5983582 w 8938307"/>
              <a:gd name="connsiteY769" fmla="*/ 2316136 h 2993922"/>
              <a:gd name="connsiteX770" fmla="*/ 5994172 w 8938307"/>
              <a:gd name="connsiteY770" fmla="*/ 2305546 h 2993922"/>
              <a:gd name="connsiteX771" fmla="*/ 5972991 w 8938307"/>
              <a:gd name="connsiteY771" fmla="*/ 2294956 h 2993922"/>
              <a:gd name="connsiteX772" fmla="*/ 5962401 w 8938307"/>
              <a:gd name="connsiteY772" fmla="*/ 2294956 h 2993922"/>
              <a:gd name="connsiteX773" fmla="*/ 4808046 w 8938307"/>
              <a:gd name="connsiteY773" fmla="*/ 2284365 h 2993922"/>
              <a:gd name="connsiteX774" fmla="*/ 4808046 w 8938307"/>
              <a:gd name="connsiteY774" fmla="*/ 2294956 h 2993922"/>
              <a:gd name="connsiteX775" fmla="*/ 4797456 w 8938307"/>
              <a:gd name="connsiteY775" fmla="*/ 2294956 h 2993922"/>
              <a:gd name="connsiteX776" fmla="*/ 7688638 w 8938307"/>
              <a:gd name="connsiteY776" fmla="*/ 2273775 h 2993922"/>
              <a:gd name="connsiteX777" fmla="*/ 7709820 w 8938307"/>
              <a:gd name="connsiteY777" fmla="*/ 2273775 h 2993922"/>
              <a:gd name="connsiteX778" fmla="*/ 7699230 w 8938307"/>
              <a:gd name="connsiteY778" fmla="*/ 2284365 h 2993922"/>
              <a:gd name="connsiteX779" fmla="*/ 7021443 w 8938307"/>
              <a:gd name="connsiteY779" fmla="*/ 2273775 h 2993922"/>
              <a:gd name="connsiteX780" fmla="*/ 7032033 w 8938307"/>
              <a:gd name="connsiteY780" fmla="*/ 2284365 h 2993922"/>
              <a:gd name="connsiteX781" fmla="*/ 7021443 w 8938307"/>
              <a:gd name="connsiteY781" fmla="*/ 2284365 h 2993922"/>
              <a:gd name="connsiteX782" fmla="*/ 7021443 w 8938307"/>
              <a:gd name="connsiteY782" fmla="*/ 2273775 h 2993922"/>
              <a:gd name="connsiteX783" fmla="*/ 6608416 w 8938307"/>
              <a:gd name="connsiteY783" fmla="*/ 2273775 h 2993922"/>
              <a:gd name="connsiteX784" fmla="*/ 6619006 w 8938307"/>
              <a:gd name="connsiteY784" fmla="*/ 2284365 h 2993922"/>
              <a:gd name="connsiteX785" fmla="*/ 6608416 w 8938307"/>
              <a:gd name="connsiteY785" fmla="*/ 2284365 h 2993922"/>
              <a:gd name="connsiteX786" fmla="*/ 5295206 w 8938307"/>
              <a:gd name="connsiteY786" fmla="*/ 2273775 h 2993922"/>
              <a:gd name="connsiteX787" fmla="*/ 5348158 w 8938307"/>
              <a:gd name="connsiteY787" fmla="*/ 2294956 h 2993922"/>
              <a:gd name="connsiteX788" fmla="*/ 5358748 w 8938307"/>
              <a:gd name="connsiteY788" fmla="*/ 2294956 h 2993922"/>
              <a:gd name="connsiteX789" fmla="*/ 5369339 w 8938307"/>
              <a:gd name="connsiteY789" fmla="*/ 2294956 h 2993922"/>
              <a:gd name="connsiteX790" fmla="*/ 5369339 w 8938307"/>
              <a:gd name="connsiteY790" fmla="*/ 2305546 h 2993922"/>
              <a:gd name="connsiteX791" fmla="*/ 5342862 w 8938307"/>
              <a:gd name="connsiteY791" fmla="*/ 2305546 h 2993922"/>
              <a:gd name="connsiteX792" fmla="*/ 5311092 w 8938307"/>
              <a:gd name="connsiteY792" fmla="*/ 2294956 h 2993922"/>
              <a:gd name="connsiteX793" fmla="*/ 5295206 w 8938307"/>
              <a:gd name="connsiteY793" fmla="*/ 2284365 h 2993922"/>
              <a:gd name="connsiteX794" fmla="*/ 8175798 w 8938307"/>
              <a:gd name="connsiteY794" fmla="*/ 2263184 h 2993922"/>
              <a:gd name="connsiteX795" fmla="*/ 8181093 w 8938307"/>
              <a:gd name="connsiteY795" fmla="*/ 2263184 h 2993922"/>
              <a:gd name="connsiteX796" fmla="*/ 8186387 w 8938307"/>
              <a:gd name="connsiteY796" fmla="*/ 2268479 h 2993922"/>
              <a:gd name="connsiteX797" fmla="*/ 8175798 w 8938307"/>
              <a:gd name="connsiteY797" fmla="*/ 2273775 h 2993922"/>
              <a:gd name="connsiteX798" fmla="*/ 8175798 w 8938307"/>
              <a:gd name="connsiteY798" fmla="*/ 2263184 h 2993922"/>
              <a:gd name="connsiteX799" fmla="*/ 6163620 w 8938307"/>
              <a:gd name="connsiteY799" fmla="*/ 2263184 h 2993922"/>
              <a:gd name="connsiteX800" fmla="*/ 6163620 w 8938307"/>
              <a:gd name="connsiteY800" fmla="*/ 2273775 h 2993922"/>
              <a:gd name="connsiteX801" fmla="*/ 6174209 w 8938307"/>
              <a:gd name="connsiteY801" fmla="*/ 2268479 h 2993922"/>
              <a:gd name="connsiteX802" fmla="*/ 6174209 w 8938307"/>
              <a:gd name="connsiteY802" fmla="*/ 2263184 h 2993922"/>
              <a:gd name="connsiteX803" fmla="*/ 6163620 w 8938307"/>
              <a:gd name="connsiteY803" fmla="*/ 2263184 h 2993922"/>
              <a:gd name="connsiteX804" fmla="*/ 5814135 w 8938307"/>
              <a:gd name="connsiteY804" fmla="*/ 2263184 h 2993922"/>
              <a:gd name="connsiteX805" fmla="*/ 5835316 w 8938307"/>
              <a:gd name="connsiteY805" fmla="*/ 2273775 h 2993922"/>
              <a:gd name="connsiteX806" fmla="*/ 5824726 w 8938307"/>
              <a:gd name="connsiteY806" fmla="*/ 2263184 h 2993922"/>
              <a:gd name="connsiteX807" fmla="*/ 5581147 w 8938307"/>
              <a:gd name="connsiteY807" fmla="*/ 2263184 h 2993922"/>
              <a:gd name="connsiteX808" fmla="*/ 5623508 w 8938307"/>
              <a:gd name="connsiteY808" fmla="*/ 2284365 h 2993922"/>
              <a:gd name="connsiteX809" fmla="*/ 5602327 w 8938307"/>
              <a:gd name="connsiteY809" fmla="*/ 2284365 h 2993922"/>
              <a:gd name="connsiteX810" fmla="*/ 5591737 w 8938307"/>
              <a:gd name="connsiteY810" fmla="*/ 2284365 h 2993922"/>
              <a:gd name="connsiteX811" fmla="*/ 5591737 w 8938307"/>
              <a:gd name="connsiteY811" fmla="*/ 2294956 h 2993922"/>
              <a:gd name="connsiteX812" fmla="*/ 5581147 w 8938307"/>
              <a:gd name="connsiteY812" fmla="*/ 2273775 h 2993922"/>
              <a:gd name="connsiteX813" fmla="*/ 5581147 w 8938307"/>
              <a:gd name="connsiteY813" fmla="*/ 2263184 h 2993922"/>
              <a:gd name="connsiteX814" fmla="*/ 5475243 w 8938307"/>
              <a:gd name="connsiteY814" fmla="*/ 2263184 h 2993922"/>
              <a:gd name="connsiteX815" fmla="*/ 5496423 w 8938307"/>
              <a:gd name="connsiteY815" fmla="*/ 2273775 h 2993922"/>
              <a:gd name="connsiteX816" fmla="*/ 5485833 w 8938307"/>
              <a:gd name="connsiteY816" fmla="*/ 2273775 h 2993922"/>
              <a:gd name="connsiteX817" fmla="*/ 5475243 w 8938307"/>
              <a:gd name="connsiteY817" fmla="*/ 2284365 h 2993922"/>
              <a:gd name="connsiteX818" fmla="*/ 5475243 w 8938307"/>
              <a:gd name="connsiteY818" fmla="*/ 2294956 h 2993922"/>
              <a:gd name="connsiteX819" fmla="*/ 5464652 w 8938307"/>
              <a:gd name="connsiteY819" fmla="*/ 2289660 h 2993922"/>
              <a:gd name="connsiteX820" fmla="*/ 5464652 w 8938307"/>
              <a:gd name="connsiteY820" fmla="*/ 2284365 h 2993922"/>
              <a:gd name="connsiteX821" fmla="*/ 5464652 w 8938307"/>
              <a:gd name="connsiteY821" fmla="*/ 2273775 h 2993922"/>
              <a:gd name="connsiteX822" fmla="*/ 8165206 w 8938307"/>
              <a:gd name="connsiteY822" fmla="*/ 2252594 h 2993922"/>
              <a:gd name="connsiteX823" fmla="*/ 8165206 w 8938307"/>
              <a:gd name="connsiteY823" fmla="*/ 2263184 h 2993922"/>
              <a:gd name="connsiteX824" fmla="*/ 8154617 w 8938307"/>
              <a:gd name="connsiteY824" fmla="*/ 2263184 h 2993922"/>
              <a:gd name="connsiteX825" fmla="*/ 7190889 w 8938307"/>
              <a:gd name="connsiteY825" fmla="*/ 2252594 h 2993922"/>
              <a:gd name="connsiteX826" fmla="*/ 7190889 w 8938307"/>
              <a:gd name="connsiteY826" fmla="*/ 2263184 h 2993922"/>
              <a:gd name="connsiteX827" fmla="*/ 7201480 w 8938307"/>
              <a:gd name="connsiteY827" fmla="*/ 2263184 h 2993922"/>
              <a:gd name="connsiteX828" fmla="*/ 7212070 w 8938307"/>
              <a:gd name="connsiteY828" fmla="*/ 2252594 h 2993922"/>
              <a:gd name="connsiteX829" fmla="*/ 7201480 w 8938307"/>
              <a:gd name="connsiteY829" fmla="*/ 2252594 h 2993922"/>
              <a:gd name="connsiteX830" fmla="*/ 7190889 w 8938307"/>
              <a:gd name="connsiteY830" fmla="*/ 2252594 h 2993922"/>
              <a:gd name="connsiteX831" fmla="*/ 7047918 w 8938307"/>
              <a:gd name="connsiteY831" fmla="*/ 2252594 h 2993922"/>
              <a:gd name="connsiteX832" fmla="*/ 7053214 w 8938307"/>
              <a:gd name="connsiteY832" fmla="*/ 2252594 h 2993922"/>
              <a:gd name="connsiteX833" fmla="*/ 7042622 w 8938307"/>
              <a:gd name="connsiteY833" fmla="*/ 2263184 h 2993922"/>
              <a:gd name="connsiteX834" fmla="*/ 7037328 w 8938307"/>
              <a:gd name="connsiteY834" fmla="*/ 2257889 h 2993922"/>
              <a:gd name="connsiteX835" fmla="*/ 7047918 w 8938307"/>
              <a:gd name="connsiteY835" fmla="*/ 2252594 h 2993922"/>
              <a:gd name="connsiteX836" fmla="*/ 6735502 w 8938307"/>
              <a:gd name="connsiteY836" fmla="*/ 2252594 h 2993922"/>
              <a:gd name="connsiteX837" fmla="*/ 6740796 w 8938307"/>
              <a:gd name="connsiteY837" fmla="*/ 2257889 h 2993922"/>
              <a:gd name="connsiteX838" fmla="*/ 6746092 w 8938307"/>
              <a:gd name="connsiteY838" fmla="*/ 2263184 h 2993922"/>
              <a:gd name="connsiteX839" fmla="*/ 6735502 w 8938307"/>
              <a:gd name="connsiteY839" fmla="*/ 2263184 h 2993922"/>
              <a:gd name="connsiteX840" fmla="*/ 6714320 w 8938307"/>
              <a:gd name="connsiteY840" fmla="*/ 2252594 h 2993922"/>
              <a:gd name="connsiteX841" fmla="*/ 6724910 w 8938307"/>
              <a:gd name="connsiteY841" fmla="*/ 2257889 h 2993922"/>
              <a:gd name="connsiteX842" fmla="*/ 6714320 w 8938307"/>
              <a:gd name="connsiteY842" fmla="*/ 2263184 h 2993922"/>
              <a:gd name="connsiteX843" fmla="*/ 6714320 w 8938307"/>
              <a:gd name="connsiteY843" fmla="*/ 2252594 h 2993922"/>
              <a:gd name="connsiteX844" fmla="*/ 6401903 w 8938307"/>
              <a:gd name="connsiteY844" fmla="*/ 2252594 h 2993922"/>
              <a:gd name="connsiteX845" fmla="*/ 6407198 w 8938307"/>
              <a:gd name="connsiteY845" fmla="*/ 2257889 h 2993922"/>
              <a:gd name="connsiteX846" fmla="*/ 6417788 w 8938307"/>
              <a:gd name="connsiteY846" fmla="*/ 2263184 h 2993922"/>
              <a:gd name="connsiteX847" fmla="*/ 6433675 w 8938307"/>
              <a:gd name="connsiteY847" fmla="*/ 2273775 h 2993922"/>
              <a:gd name="connsiteX848" fmla="*/ 6454855 w 8938307"/>
              <a:gd name="connsiteY848" fmla="*/ 2284365 h 2993922"/>
              <a:gd name="connsiteX849" fmla="*/ 6476036 w 8938307"/>
              <a:gd name="connsiteY849" fmla="*/ 2289660 h 2993922"/>
              <a:gd name="connsiteX850" fmla="*/ 6486627 w 8938307"/>
              <a:gd name="connsiteY850" fmla="*/ 2294956 h 2993922"/>
              <a:gd name="connsiteX851" fmla="*/ 6523694 w 8938307"/>
              <a:gd name="connsiteY851" fmla="*/ 2300250 h 2993922"/>
              <a:gd name="connsiteX852" fmla="*/ 6566054 w 8938307"/>
              <a:gd name="connsiteY852" fmla="*/ 2316136 h 2993922"/>
              <a:gd name="connsiteX853" fmla="*/ 6576646 w 8938307"/>
              <a:gd name="connsiteY853" fmla="*/ 2316136 h 2993922"/>
              <a:gd name="connsiteX854" fmla="*/ 6603121 w 8938307"/>
              <a:gd name="connsiteY854" fmla="*/ 2321431 h 2993922"/>
              <a:gd name="connsiteX855" fmla="*/ 6629598 w 8938307"/>
              <a:gd name="connsiteY855" fmla="*/ 2326727 h 2993922"/>
              <a:gd name="connsiteX856" fmla="*/ 6640188 w 8938307"/>
              <a:gd name="connsiteY856" fmla="*/ 2326727 h 2993922"/>
              <a:gd name="connsiteX857" fmla="*/ 6650778 w 8938307"/>
              <a:gd name="connsiteY857" fmla="*/ 2326727 h 2993922"/>
              <a:gd name="connsiteX858" fmla="*/ 6671958 w 8938307"/>
              <a:gd name="connsiteY858" fmla="*/ 2337317 h 2993922"/>
              <a:gd name="connsiteX859" fmla="*/ 6703730 w 8938307"/>
              <a:gd name="connsiteY859" fmla="*/ 2347908 h 2993922"/>
              <a:gd name="connsiteX860" fmla="*/ 6719616 w 8938307"/>
              <a:gd name="connsiteY860" fmla="*/ 2347908 h 2993922"/>
              <a:gd name="connsiteX861" fmla="*/ 6724910 w 8938307"/>
              <a:gd name="connsiteY861" fmla="*/ 2347908 h 2993922"/>
              <a:gd name="connsiteX862" fmla="*/ 6735502 w 8938307"/>
              <a:gd name="connsiteY862" fmla="*/ 2358498 h 2993922"/>
              <a:gd name="connsiteX863" fmla="*/ 6746092 w 8938307"/>
              <a:gd name="connsiteY863" fmla="*/ 2369088 h 2993922"/>
              <a:gd name="connsiteX864" fmla="*/ 6746092 w 8938307"/>
              <a:gd name="connsiteY864" fmla="*/ 2379679 h 2993922"/>
              <a:gd name="connsiteX865" fmla="*/ 6756682 w 8938307"/>
              <a:gd name="connsiteY865" fmla="*/ 2390269 h 2993922"/>
              <a:gd name="connsiteX866" fmla="*/ 6767272 w 8938307"/>
              <a:gd name="connsiteY866" fmla="*/ 2384973 h 2993922"/>
              <a:gd name="connsiteX867" fmla="*/ 6777862 w 8938307"/>
              <a:gd name="connsiteY867" fmla="*/ 2369088 h 2993922"/>
              <a:gd name="connsiteX868" fmla="*/ 6756682 w 8938307"/>
              <a:gd name="connsiteY868" fmla="*/ 2347908 h 2993922"/>
              <a:gd name="connsiteX869" fmla="*/ 6730206 w 8938307"/>
              <a:gd name="connsiteY869" fmla="*/ 2332021 h 2993922"/>
              <a:gd name="connsiteX870" fmla="*/ 6703730 w 8938307"/>
              <a:gd name="connsiteY870" fmla="*/ 2326727 h 2993922"/>
              <a:gd name="connsiteX871" fmla="*/ 6682550 w 8938307"/>
              <a:gd name="connsiteY871" fmla="*/ 2326727 h 2993922"/>
              <a:gd name="connsiteX872" fmla="*/ 6703730 w 8938307"/>
              <a:gd name="connsiteY872" fmla="*/ 2321431 h 2993922"/>
              <a:gd name="connsiteX873" fmla="*/ 6724910 w 8938307"/>
              <a:gd name="connsiteY873" fmla="*/ 2316136 h 2993922"/>
              <a:gd name="connsiteX874" fmla="*/ 6730206 w 8938307"/>
              <a:gd name="connsiteY874" fmla="*/ 2326727 h 2993922"/>
              <a:gd name="connsiteX875" fmla="*/ 6746092 w 8938307"/>
              <a:gd name="connsiteY875" fmla="*/ 2326727 h 2993922"/>
              <a:gd name="connsiteX876" fmla="*/ 6767272 w 8938307"/>
              <a:gd name="connsiteY876" fmla="*/ 2337317 h 2993922"/>
              <a:gd name="connsiteX877" fmla="*/ 6809634 w 8938307"/>
              <a:gd name="connsiteY877" fmla="*/ 2347908 h 2993922"/>
              <a:gd name="connsiteX878" fmla="*/ 6894358 w 8938307"/>
              <a:gd name="connsiteY878" fmla="*/ 2379679 h 2993922"/>
              <a:gd name="connsiteX879" fmla="*/ 6904948 w 8938307"/>
              <a:gd name="connsiteY879" fmla="*/ 2379679 h 2993922"/>
              <a:gd name="connsiteX880" fmla="*/ 6926129 w 8938307"/>
              <a:gd name="connsiteY880" fmla="*/ 2390269 h 2993922"/>
              <a:gd name="connsiteX881" fmla="*/ 6936718 w 8938307"/>
              <a:gd name="connsiteY881" fmla="*/ 2400860 h 2993922"/>
              <a:gd name="connsiteX882" fmla="*/ 6926129 w 8938307"/>
              <a:gd name="connsiteY882" fmla="*/ 2400860 h 2993922"/>
              <a:gd name="connsiteX883" fmla="*/ 6894358 w 8938307"/>
              <a:gd name="connsiteY883" fmla="*/ 2390269 h 2993922"/>
              <a:gd name="connsiteX884" fmla="*/ 6883766 w 8938307"/>
              <a:gd name="connsiteY884" fmla="*/ 2400860 h 2993922"/>
              <a:gd name="connsiteX885" fmla="*/ 6873177 w 8938307"/>
              <a:gd name="connsiteY885" fmla="*/ 2400860 h 2993922"/>
              <a:gd name="connsiteX886" fmla="*/ 6857292 w 8938307"/>
              <a:gd name="connsiteY886" fmla="*/ 2400860 h 2993922"/>
              <a:gd name="connsiteX887" fmla="*/ 6841406 w 8938307"/>
              <a:gd name="connsiteY887" fmla="*/ 2406154 h 2993922"/>
              <a:gd name="connsiteX888" fmla="*/ 6851996 w 8938307"/>
              <a:gd name="connsiteY888" fmla="*/ 2411450 h 2993922"/>
              <a:gd name="connsiteX889" fmla="*/ 6857292 w 8938307"/>
              <a:gd name="connsiteY889" fmla="*/ 2416746 h 2993922"/>
              <a:gd name="connsiteX890" fmla="*/ 6862587 w 8938307"/>
              <a:gd name="connsiteY890" fmla="*/ 2422040 h 2993922"/>
              <a:gd name="connsiteX891" fmla="*/ 6873177 w 8938307"/>
              <a:gd name="connsiteY891" fmla="*/ 2422040 h 2993922"/>
              <a:gd name="connsiteX892" fmla="*/ 6889062 w 8938307"/>
              <a:gd name="connsiteY892" fmla="*/ 2427335 h 2993922"/>
              <a:gd name="connsiteX893" fmla="*/ 6894358 w 8938307"/>
              <a:gd name="connsiteY893" fmla="*/ 2432631 h 2993922"/>
              <a:gd name="connsiteX894" fmla="*/ 6904948 w 8938307"/>
              <a:gd name="connsiteY894" fmla="*/ 2443221 h 2993922"/>
              <a:gd name="connsiteX895" fmla="*/ 6904948 w 8938307"/>
              <a:gd name="connsiteY895" fmla="*/ 2432631 h 2993922"/>
              <a:gd name="connsiteX896" fmla="*/ 6915539 w 8938307"/>
              <a:gd name="connsiteY896" fmla="*/ 2432631 h 2993922"/>
              <a:gd name="connsiteX897" fmla="*/ 6936718 w 8938307"/>
              <a:gd name="connsiteY897" fmla="*/ 2432631 h 2993922"/>
              <a:gd name="connsiteX898" fmla="*/ 6947310 w 8938307"/>
              <a:gd name="connsiteY898" fmla="*/ 2437927 h 2993922"/>
              <a:gd name="connsiteX899" fmla="*/ 6968491 w 8938307"/>
              <a:gd name="connsiteY899" fmla="*/ 2443221 h 2993922"/>
              <a:gd name="connsiteX900" fmla="*/ 7032033 w 8938307"/>
              <a:gd name="connsiteY900" fmla="*/ 2453812 h 2993922"/>
              <a:gd name="connsiteX901" fmla="*/ 7042622 w 8938307"/>
              <a:gd name="connsiteY901" fmla="*/ 2453812 h 2993922"/>
              <a:gd name="connsiteX902" fmla="*/ 7063804 w 8938307"/>
              <a:gd name="connsiteY902" fmla="*/ 2453812 h 2993922"/>
              <a:gd name="connsiteX903" fmla="*/ 7084985 w 8938307"/>
              <a:gd name="connsiteY903" fmla="*/ 2453812 h 2993922"/>
              <a:gd name="connsiteX904" fmla="*/ 7095574 w 8938307"/>
              <a:gd name="connsiteY904" fmla="*/ 2474992 h 2993922"/>
              <a:gd name="connsiteX905" fmla="*/ 7106166 w 8938307"/>
              <a:gd name="connsiteY905" fmla="*/ 2485583 h 2993922"/>
              <a:gd name="connsiteX906" fmla="*/ 7084985 w 8938307"/>
              <a:gd name="connsiteY906" fmla="*/ 2485583 h 2993922"/>
              <a:gd name="connsiteX907" fmla="*/ 7053214 w 8938307"/>
              <a:gd name="connsiteY907" fmla="*/ 2464402 h 2993922"/>
              <a:gd name="connsiteX908" fmla="*/ 7032033 w 8938307"/>
              <a:gd name="connsiteY908" fmla="*/ 2459106 h 2993922"/>
              <a:gd name="connsiteX909" fmla="*/ 7000262 w 8938307"/>
              <a:gd name="connsiteY909" fmla="*/ 2453812 h 2993922"/>
              <a:gd name="connsiteX910" fmla="*/ 6926129 w 8938307"/>
              <a:gd name="connsiteY910" fmla="*/ 2459106 h 2993922"/>
              <a:gd name="connsiteX911" fmla="*/ 6883766 w 8938307"/>
              <a:gd name="connsiteY911" fmla="*/ 2448517 h 2993922"/>
              <a:gd name="connsiteX912" fmla="*/ 6873177 w 8938307"/>
              <a:gd name="connsiteY912" fmla="*/ 2453812 h 2993922"/>
              <a:gd name="connsiteX913" fmla="*/ 6851996 w 8938307"/>
              <a:gd name="connsiteY913" fmla="*/ 2464402 h 2993922"/>
              <a:gd name="connsiteX914" fmla="*/ 6841406 w 8938307"/>
              <a:gd name="connsiteY914" fmla="*/ 2453812 h 2993922"/>
              <a:gd name="connsiteX915" fmla="*/ 6846700 w 8938307"/>
              <a:gd name="connsiteY915" fmla="*/ 2448517 h 2993922"/>
              <a:gd name="connsiteX916" fmla="*/ 6862587 w 8938307"/>
              <a:gd name="connsiteY916" fmla="*/ 2443221 h 2993922"/>
              <a:gd name="connsiteX917" fmla="*/ 6873177 w 8938307"/>
              <a:gd name="connsiteY917" fmla="*/ 2443221 h 2993922"/>
              <a:gd name="connsiteX918" fmla="*/ 6862587 w 8938307"/>
              <a:gd name="connsiteY918" fmla="*/ 2432631 h 2993922"/>
              <a:gd name="connsiteX919" fmla="*/ 6830814 w 8938307"/>
              <a:gd name="connsiteY919" fmla="*/ 2443221 h 2993922"/>
              <a:gd name="connsiteX920" fmla="*/ 6809634 w 8938307"/>
              <a:gd name="connsiteY920" fmla="*/ 2453812 h 2993922"/>
              <a:gd name="connsiteX921" fmla="*/ 6788454 w 8938307"/>
              <a:gd name="connsiteY921" fmla="*/ 2443221 h 2993922"/>
              <a:gd name="connsiteX922" fmla="*/ 6756682 w 8938307"/>
              <a:gd name="connsiteY922" fmla="*/ 2422040 h 2993922"/>
              <a:gd name="connsiteX923" fmla="*/ 6767272 w 8938307"/>
              <a:gd name="connsiteY923" fmla="*/ 2427335 h 2993922"/>
              <a:gd name="connsiteX924" fmla="*/ 6809634 w 8938307"/>
              <a:gd name="connsiteY924" fmla="*/ 2432631 h 2993922"/>
              <a:gd name="connsiteX925" fmla="*/ 6830814 w 8938307"/>
              <a:gd name="connsiteY925" fmla="*/ 2422040 h 2993922"/>
              <a:gd name="connsiteX926" fmla="*/ 6820224 w 8938307"/>
              <a:gd name="connsiteY926" fmla="*/ 2422040 h 2993922"/>
              <a:gd name="connsiteX927" fmla="*/ 6809634 w 8938307"/>
              <a:gd name="connsiteY927" fmla="*/ 2411450 h 2993922"/>
              <a:gd name="connsiteX928" fmla="*/ 6820224 w 8938307"/>
              <a:gd name="connsiteY928" fmla="*/ 2400860 h 2993922"/>
              <a:gd name="connsiteX929" fmla="*/ 6825520 w 8938307"/>
              <a:gd name="connsiteY929" fmla="*/ 2400860 h 2993922"/>
              <a:gd name="connsiteX930" fmla="*/ 6830814 w 8938307"/>
              <a:gd name="connsiteY930" fmla="*/ 2390269 h 2993922"/>
              <a:gd name="connsiteX931" fmla="*/ 6830814 w 8938307"/>
              <a:gd name="connsiteY931" fmla="*/ 2379679 h 2993922"/>
              <a:gd name="connsiteX932" fmla="*/ 6814929 w 8938307"/>
              <a:gd name="connsiteY932" fmla="*/ 2374383 h 2993922"/>
              <a:gd name="connsiteX933" fmla="*/ 6809634 w 8938307"/>
              <a:gd name="connsiteY933" fmla="*/ 2384973 h 2993922"/>
              <a:gd name="connsiteX934" fmla="*/ 6799044 w 8938307"/>
              <a:gd name="connsiteY934" fmla="*/ 2384973 h 2993922"/>
              <a:gd name="connsiteX935" fmla="*/ 6783158 w 8938307"/>
              <a:gd name="connsiteY935" fmla="*/ 2390269 h 2993922"/>
              <a:gd name="connsiteX936" fmla="*/ 6761977 w 8938307"/>
              <a:gd name="connsiteY936" fmla="*/ 2400860 h 2993922"/>
              <a:gd name="connsiteX937" fmla="*/ 6735502 w 8938307"/>
              <a:gd name="connsiteY937" fmla="*/ 2390269 h 2993922"/>
              <a:gd name="connsiteX938" fmla="*/ 6724910 w 8938307"/>
              <a:gd name="connsiteY938" fmla="*/ 2390269 h 2993922"/>
              <a:gd name="connsiteX939" fmla="*/ 6640188 w 8938307"/>
              <a:gd name="connsiteY939" fmla="*/ 2379679 h 2993922"/>
              <a:gd name="connsiteX940" fmla="*/ 6587236 w 8938307"/>
              <a:gd name="connsiteY940" fmla="*/ 2358498 h 2993922"/>
              <a:gd name="connsiteX941" fmla="*/ 6555464 w 8938307"/>
              <a:gd name="connsiteY941" fmla="*/ 2347908 h 2993922"/>
              <a:gd name="connsiteX942" fmla="*/ 6534284 w 8938307"/>
              <a:gd name="connsiteY942" fmla="*/ 2347908 h 2993922"/>
              <a:gd name="connsiteX943" fmla="*/ 6544874 w 8938307"/>
              <a:gd name="connsiteY943" fmla="*/ 2369088 h 2993922"/>
              <a:gd name="connsiteX944" fmla="*/ 6534284 w 8938307"/>
              <a:gd name="connsiteY944" fmla="*/ 2379679 h 2993922"/>
              <a:gd name="connsiteX945" fmla="*/ 6513102 w 8938307"/>
              <a:gd name="connsiteY945" fmla="*/ 2369088 h 2993922"/>
              <a:gd name="connsiteX946" fmla="*/ 6523694 w 8938307"/>
              <a:gd name="connsiteY946" fmla="*/ 2369088 h 2993922"/>
              <a:gd name="connsiteX947" fmla="*/ 6523694 w 8938307"/>
              <a:gd name="connsiteY947" fmla="*/ 2358498 h 2993922"/>
              <a:gd name="connsiteX948" fmla="*/ 6523694 w 8938307"/>
              <a:gd name="connsiteY948" fmla="*/ 2347908 h 2993922"/>
              <a:gd name="connsiteX949" fmla="*/ 6513102 w 8938307"/>
              <a:gd name="connsiteY949" fmla="*/ 2347908 h 2993922"/>
              <a:gd name="connsiteX950" fmla="*/ 6502512 w 8938307"/>
              <a:gd name="connsiteY950" fmla="*/ 2358498 h 2993922"/>
              <a:gd name="connsiteX951" fmla="*/ 6491922 w 8938307"/>
              <a:gd name="connsiteY951" fmla="*/ 2347908 h 2993922"/>
              <a:gd name="connsiteX952" fmla="*/ 6491922 w 8938307"/>
              <a:gd name="connsiteY952" fmla="*/ 2337317 h 2993922"/>
              <a:gd name="connsiteX953" fmla="*/ 6470740 w 8938307"/>
              <a:gd name="connsiteY953" fmla="*/ 2326727 h 2993922"/>
              <a:gd name="connsiteX954" fmla="*/ 6460150 w 8938307"/>
              <a:gd name="connsiteY954" fmla="*/ 2326727 h 2993922"/>
              <a:gd name="connsiteX955" fmla="*/ 6460150 w 8938307"/>
              <a:gd name="connsiteY955" fmla="*/ 2337317 h 2993922"/>
              <a:gd name="connsiteX956" fmla="*/ 6470740 w 8938307"/>
              <a:gd name="connsiteY956" fmla="*/ 2337317 h 2993922"/>
              <a:gd name="connsiteX957" fmla="*/ 6386018 w 8938307"/>
              <a:gd name="connsiteY957" fmla="*/ 2337317 h 2993922"/>
              <a:gd name="connsiteX958" fmla="*/ 6343656 w 8938307"/>
              <a:gd name="connsiteY958" fmla="*/ 2337317 h 2993922"/>
              <a:gd name="connsiteX959" fmla="*/ 6327771 w 8938307"/>
              <a:gd name="connsiteY959" fmla="*/ 2332021 h 2993922"/>
              <a:gd name="connsiteX960" fmla="*/ 6301294 w 8938307"/>
              <a:gd name="connsiteY960" fmla="*/ 2321431 h 2993922"/>
              <a:gd name="connsiteX961" fmla="*/ 6280114 w 8938307"/>
              <a:gd name="connsiteY961" fmla="*/ 2316136 h 2993922"/>
              <a:gd name="connsiteX962" fmla="*/ 6269524 w 8938307"/>
              <a:gd name="connsiteY962" fmla="*/ 2316136 h 2993922"/>
              <a:gd name="connsiteX963" fmla="*/ 6264228 w 8938307"/>
              <a:gd name="connsiteY963" fmla="*/ 2316136 h 2993922"/>
              <a:gd name="connsiteX964" fmla="*/ 6248342 w 8938307"/>
              <a:gd name="connsiteY964" fmla="*/ 2305546 h 2993922"/>
              <a:gd name="connsiteX965" fmla="*/ 6264228 w 8938307"/>
              <a:gd name="connsiteY965" fmla="*/ 2305546 h 2993922"/>
              <a:gd name="connsiteX966" fmla="*/ 6258932 w 8938307"/>
              <a:gd name="connsiteY966" fmla="*/ 2294956 h 2993922"/>
              <a:gd name="connsiteX967" fmla="*/ 6290704 w 8938307"/>
              <a:gd name="connsiteY967" fmla="*/ 2294956 h 2993922"/>
              <a:gd name="connsiteX968" fmla="*/ 6317180 w 8938307"/>
              <a:gd name="connsiteY968" fmla="*/ 2300250 h 2993922"/>
              <a:gd name="connsiteX969" fmla="*/ 6343656 w 8938307"/>
              <a:gd name="connsiteY969" fmla="*/ 2305546 h 2993922"/>
              <a:gd name="connsiteX970" fmla="*/ 6407198 w 8938307"/>
              <a:gd name="connsiteY970" fmla="*/ 2316136 h 2993922"/>
              <a:gd name="connsiteX971" fmla="*/ 6438970 w 8938307"/>
              <a:gd name="connsiteY971" fmla="*/ 2316136 h 2993922"/>
              <a:gd name="connsiteX972" fmla="*/ 6428380 w 8938307"/>
              <a:gd name="connsiteY972" fmla="*/ 2300250 h 2993922"/>
              <a:gd name="connsiteX973" fmla="*/ 6428380 w 8938307"/>
              <a:gd name="connsiteY973" fmla="*/ 2294956 h 2993922"/>
              <a:gd name="connsiteX974" fmla="*/ 6438970 w 8938307"/>
              <a:gd name="connsiteY974" fmla="*/ 2305546 h 2993922"/>
              <a:gd name="connsiteX975" fmla="*/ 6449560 w 8938307"/>
              <a:gd name="connsiteY975" fmla="*/ 2300250 h 2993922"/>
              <a:gd name="connsiteX976" fmla="*/ 6449560 w 8938307"/>
              <a:gd name="connsiteY976" fmla="*/ 2294956 h 2993922"/>
              <a:gd name="connsiteX977" fmla="*/ 6438970 w 8938307"/>
              <a:gd name="connsiteY977" fmla="*/ 2294956 h 2993922"/>
              <a:gd name="connsiteX978" fmla="*/ 6428380 w 8938307"/>
              <a:gd name="connsiteY978" fmla="*/ 2294956 h 2993922"/>
              <a:gd name="connsiteX979" fmla="*/ 6417788 w 8938307"/>
              <a:gd name="connsiteY979" fmla="*/ 2284365 h 2993922"/>
              <a:gd name="connsiteX980" fmla="*/ 6401903 w 8938307"/>
              <a:gd name="connsiteY980" fmla="*/ 2279069 h 2993922"/>
              <a:gd name="connsiteX981" fmla="*/ 6396608 w 8938307"/>
              <a:gd name="connsiteY981" fmla="*/ 2263184 h 2993922"/>
              <a:gd name="connsiteX982" fmla="*/ 6401903 w 8938307"/>
              <a:gd name="connsiteY982" fmla="*/ 2252594 h 2993922"/>
              <a:gd name="connsiteX983" fmla="*/ 5994172 w 8938307"/>
              <a:gd name="connsiteY983" fmla="*/ 2252594 h 2993922"/>
              <a:gd name="connsiteX984" fmla="*/ 6004764 w 8938307"/>
              <a:gd name="connsiteY984" fmla="*/ 2252594 h 2993922"/>
              <a:gd name="connsiteX985" fmla="*/ 5994172 w 8938307"/>
              <a:gd name="connsiteY985" fmla="*/ 2263184 h 2993922"/>
              <a:gd name="connsiteX986" fmla="*/ 4702142 w 8938307"/>
              <a:gd name="connsiteY986" fmla="*/ 2252594 h 2993922"/>
              <a:gd name="connsiteX987" fmla="*/ 4723324 w 8938307"/>
              <a:gd name="connsiteY987" fmla="*/ 2252594 h 2993922"/>
              <a:gd name="connsiteX988" fmla="*/ 4765684 w 8938307"/>
              <a:gd name="connsiteY988" fmla="*/ 2273775 h 2993922"/>
              <a:gd name="connsiteX989" fmla="*/ 4765684 w 8938307"/>
              <a:gd name="connsiteY989" fmla="*/ 2284365 h 2993922"/>
              <a:gd name="connsiteX990" fmla="*/ 4744504 w 8938307"/>
              <a:gd name="connsiteY990" fmla="*/ 2279069 h 2993922"/>
              <a:gd name="connsiteX991" fmla="*/ 4733914 w 8938307"/>
              <a:gd name="connsiteY991" fmla="*/ 2273775 h 2993922"/>
              <a:gd name="connsiteX992" fmla="*/ 4702142 w 8938307"/>
              <a:gd name="connsiteY992" fmla="*/ 2263184 h 2993922"/>
              <a:gd name="connsiteX993" fmla="*/ 7847494 w 8938307"/>
              <a:gd name="connsiteY993" fmla="*/ 2242004 h 2993922"/>
              <a:gd name="connsiteX994" fmla="*/ 7858085 w 8938307"/>
              <a:gd name="connsiteY994" fmla="*/ 2242004 h 2993922"/>
              <a:gd name="connsiteX995" fmla="*/ 7847494 w 8938307"/>
              <a:gd name="connsiteY995" fmla="*/ 2252594 h 2993922"/>
              <a:gd name="connsiteX996" fmla="*/ 7720409 w 8938307"/>
              <a:gd name="connsiteY996" fmla="*/ 2242004 h 2993922"/>
              <a:gd name="connsiteX997" fmla="*/ 7773361 w 8938307"/>
              <a:gd name="connsiteY997" fmla="*/ 2252594 h 2993922"/>
              <a:gd name="connsiteX998" fmla="*/ 7741590 w 8938307"/>
              <a:gd name="connsiteY998" fmla="*/ 2252594 h 2993922"/>
              <a:gd name="connsiteX999" fmla="*/ 7720409 w 8938307"/>
              <a:gd name="connsiteY999" fmla="*/ 2242004 h 2993922"/>
              <a:gd name="connsiteX1000" fmla="*/ 7127347 w 8938307"/>
              <a:gd name="connsiteY1000" fmla="*/ 2242004 h 2993922"/>
              <a:gd name="connsiteX1001" fmla="*/ 7127347 w 8938307"/>
              <a:gd name="connsiteY1001" fmla="*/ 2252594 h 2993922"/>
              <a:gd name="connsiteX1002" fmla="*/ 7148526 w 8938307"/>
              <a:gd name="connsiteY1002" fmla="*/ 2252594 h 2993922"/>
              <a:gd name="connsiteX1003" fmla="*/ 7127347 w 8938307"/>
              <a:gd name="connsiteY1003" fmla="*/ 2242004 h 2993922"/>
              <a:gd name="connsiteX1004" fmla="*/ 6904948 w 8938307"/>
              <a:gd name="connsiteY1004" fmla="*/ 2242004 h 2993922"/>
              <a:gd name="connsiteX1005" fmla="*/ 6904948 w 8938307"/>
              <a:gd name="connsiteY1005" fmla="*/ 2252594 h 2993922"/>
              <a:gd name="connsiteX1006" fmla="*/ 6915539 w 8938307"/>
              <a:gd name="connsiteY1006" fmla="*/ 2257889 h 2993922"/>
              <a:gd name="connsiteX1007" fmla="*/ 6915539 w 8938307"/>
              <a:gd name="connsiteY1007" fmla="*/ 2273775 h 2993922"/>
              <a:gd name="connsiteX1008" fmla="*/ 6904948 w 8938307"/>
              <a:gd name="connsiteY1008" fmla="*/ 2279069 h 2993922"/>
              <a:gd name="connsiteX1009" fmla="*/ 6910244 w 8938307"/>
              <a:gd name="connsiteY1009" fmla="*/ 2284365 h 2993922"/>
              <a:gd name="connsiteX1010" fmla="*/ 6920833 w 8938307"/>
              <a:gd name="connsiteY1010" fmla="*/ 2284365 h 2993922"/>
              <a:gd name="connsiteX1011" fmla="*/ 6926129 w 8938307"/>
              <a:gd name="connsiteY1011" fmla="*/ 2279069 h 2993922"/>
              <a:gd name="connsiteX1012" fmla="*/ 6936718 w 8938307"/>
              <a:gd name="connsiteY1012" fmla="*/ 2273775 h 2993922"/>
              <a:gd name="connsiteX1013" fmla="*/ 6947310 w 8938307"/>
              <a:gd name="connsiteY1013" fmla="*/ 2268479 h 2993922"/>
              <a:gd name="connsiteX1014" fmla="*/ 6957900 w 8938307"/>
              <a:gd name="connsiteY1014" fmla="*/ 2263184 h 2993922"/>
              <a:gd name="connsiteX1015" fmla="*/ 6957900 w 8938307"/>
              <a:gd name="connsiteY1015" fmla="*/ 2252594 h 2993922"/>
              <a:gd name="connsiteX1016" fmla="*/ 6947310 w 8938307"/>
              <a:gd name="connsiteY1016" fmla="*/ 2257889 h 2993922"/>
              <a:gd name="connsiteX1017" fmla="*/ 6936718 w 8938307"/>
              <a:gd name="connsiteY1017" fmla="*/ 2252594 h 2993922"/>
              <a:gd name="connsiteX1018" fmla="*/ 6926129 w 8938307"/>
              <a:gd name="connsiteY1018" fmla="*/ 2242004 h 2993922"/>
              <a:gd name="connsiteX1019" fmla="*/ 6915539 w 8938307"/>
              <a:gd name="connsiteY1019" fmla="*/ 2242004 h 2993922"/>
              <a:gd name="connsiteX1020" fmla="*/ 6910244 w 8938307"/>
              <a:gd name="connsiteY1020" fmla="*/ 2242004 h 2993922"/>
              <a:gd name="connsiteX1021" fmla="*/ 6650778 w 8938307"/>
              <a:gd name="connsiteY1021" fmla="*/ 2242004 h 2993922"/>
              <a:gd name="connsiteX1022" fmla="*/ 6661368 w 8938307"/>
              <a:gd name="connsiteY1022" fmla="*/ 2242004 h 2993922"/>
              <a:gd name="connsiteX1023" fmla="*/ 6650778 w 8938307"/>
              <a:gd name="connsiteY1023" fmla="*/ 2252594 h 2993922"/>
              <a:gd name="connsiteX1024" fmla="*/ 6640188 w 8938307"/>
              <a:gd name="connsiteY1024" fmla="*/ 2247298 h 2993922"/>
              <a:gd name="connsiteX1025" fmla="*/ 6650778 w 8938307"/>
              <a:gd name="connsiteY1025" fmla="*/ 2242004 h 2993922"/>
              <a:gd name="connsiteX1026" fmla="*/ 6619006 w 8938307"/>
              <a:gd name="connsiteY1026" fmla="*/ 2242004 h 2993922"/>
              <a:gd name="connsiteX1027" fmla="*/ 6629598 w 8938307"/>
              <a:gd name="connsiteY1027" fmla="*/ 2242004 h 2993922"/>
              <a:gd name="connsiteX1028" fmla="*/ 6629598 w 8938307"/>
              <a:gd name="connsiteY1028" fmla="*/ 2252594 h 2993922"/>
              <a:gd name="connsiteX1029" fmla="*/ 6619006 w 8938307"/>
              <a:gd name="connsiteY1029" fmla="*/ 2242004 h 2993922"/>
              <a:gd name="connsiteX1030" fmla="*/ 6491922 w 8938307"/>
              <a:gd name="connsiteY1030" fmla="*/ 2242004 h 2993922"/>
              <a:gd name="connsiteX1031" fmla="*/ 6523694 w 8938307"/>
              <a:gd name="connsiteY1031" fmla="*/ 2252594 h 2993922"/>
              <a:gd name="connsiteX1032" fmla="*/ 6544874 w 8938307"/>
              <a:gd name="connsiteY1032" fmla="*/ 2252594 h 2993922"/>
              <a:gd name="connsiteX1033" fmla="*/ 6555464 w 8938307"/>
              <a:gd name="connsiteY1033" fmla="*/ 2263184 h 2993922"/>
              <a:gd name="connsiteX1034" fmla="*/ 6566054 w 8938307"/>
              <a:gd name="connsiteY1034" fmla="*/ 2273775 h 2993922"/>
              <a:gd name="connsiteX1035" fmla="*/ 6523694 w 8938307"/>
              <a:gd name="connsiteY1035" fmla="*/ 2263184 h 2993922"/>
              <a:gd name="connsiteX1036" fmla="*/ 6491922 w 8938307"/>
              <a:gd name="connsiteY1036" fmla="*/ 2242004 h 2993922"/>
              <a:gd name="connsiteX1037" fmla="*/ 7815724 w 8938307"/>
              <a:gd name="connsiteY1037" fmla="*/ 2231413 h 2993922"/>
              <a:gd name="connsiteX1038" fmla="*/ 7821019 w 8938307"/>
              <a:gd name="connsiteY1038" fmla="*/ 2236708 h 2993922"/>
              <a:gd name="connsiteX1039" fmla="*/ 7826313 w 8938307"/>
              <a:gd name="connsiteY1039" fmla="*/ 2242004 h 2993922"/>
              <a:gd name="connsiteX1040" fmla="*/ 7815724 w 8938307"/>
              <a:gd name="connsiteY1040" fmla="*/ 2242004 h 2993922"/>
              <a:gd name="connsiteX1041" fmla="*/ 6830814 w 8938307"/>
              <a:gd name="connsiteY1041" fmla="*/ 2231413 h 2993922"/>
              <a:gd name="connsiteX1042" fmla="*/ 6825520 w 8938307"/>
              <a:gd name="connsiteY1042" fmla="*/ 2236708 h 2993922"/>
              <a:gd name="connsiteX1043" fmla="*/ 6857292 w 8938307"/>
              <a:gd name="connsiteY1043" fmla="*/ 2242004 h 2993922"/>
              <a:gd name="connsiteX1044" fmla="*/ 6883766 w 8938307"/>
              <a:gd name="connsiteY1044" fmla="*/ 2236708 h 2993922"/>
              <a:gd name="connsiteX1045" fmla="*/ 6862587 w 8938307"/>
              <a:gd name="connsiteY1045" fmla="*/ 2231413 h 2993922"/>
              <a:gd name="connsiteX1046" fmla="*/ 6830814 w 8938307"/>
              <a:gd name="connsiteY1046" fmla="*/ 2231413 h 2993922"/>
              <a:gd name="connsiteX1047" fmla="*/ 6460150 w 8938307"/>
              <a:gd name="connsiteY1047" fmla="*/ 2231413 h 2993922"/>
              <a:gd name="connsiteX1048" fmla="*/ 6470740 w 8938307"/>
              <a:gd name="connsiteY1048" fmla="*/ 2242004 h 2993922"/>
              <a:gd name="connsiteX1049" fmla="*/ 6460150 w 8938307"/>
              <a:gd name="connsiteY1049" fmla="*/ 2242004 h 2993922"/>
              <a:gd name="connsiteX1050" fmla="*/ 4617420 w 8938307"/>
              <a:gd name="connsiteY1050" fmla="*/ 2231413 h 2993922"/>
              <a:gd name="connsiteX1051" fmla="*/ 4628010 w 8938307"/>
              <a:gd name="connsiteY1051" fmla="*/ 2231413 h 2993922"/>
              <a:gd name="connsiteX1052" fmla="*/ 4649190 w 8938307"/>
              <a:gd name="connsiteY1052" fmla="*/ 2247298 h 2993922"/>
              <a:gd name="connsiteX1053" fmla="*/ 4649190 w 8938307"/>
              <a:gd name="connsiteY1053" fmla="*/ 2252594 h 2993922"/>
              <a:gd name="connsiteX1054" fmla="*/ 4638599 w 8938307"/>
              <a:gd name="connsiteY1054" fmla="*/ 2242004 h 2993922"/>
              <a:gd name="connsiteX1055" fmla="*/ 4617420 w 8938307"/>
              <a:gd name="connsiteY1055" fmla="*/ 2231413 h 2993922"/>
              <a:gd name="connsiteX1056" fmla="*/ 6980404 w 8938307"/>
              <a:gd name="connsiteY1056" fmla="*/ 2214204 h 2993922"/>
              <a:gd name="connsiteX1057" fmla="*/ 6973785 w 8938307"/>
              <a:gd name="connsiteY1057" fmla="*/ 2215527 h 2993922"/>
              <a:gd name="connsiteX1058" fmla="*/ 6952604 w 8938307"/>
              <a:gd name="connsiteY1058" fmla="*/ 2220823 h 2993922"/>
              <a:gd name="connsiteX1059" fmla="*/ 6936718 w 8938307"/>
              <a:gd name="connsiteY1059" fmla="*/ 2220823 h 2993922"/>
              <a:gd name="connsiteX1060" fmla="*/ 6989670 w 8938307"/>
              <a:gd name="connsiteY1060" fmla="*/ 2231413 h 2993922"/>
              <a:gd name="connsiteX1061" fmla="*/ 6989670 w 8938307"/>
              <a:gd name="connsiteY1061" fmla="*/ 2220823 h 2993922"/>
              <a:gd name="connsiteX1062" fmla="*/ 6980404 w 8938307"/>
              <a:gd name="connsiteY1062" fmla="*/ 2214204 h 2993922"/>
              <a:gd name="connsiteX1063" fmla="*/ 7932219 w 8938307"/>
              <a:gd name="connsiteY1063" fmla="*/ 2210232 h 2993922"/>
              <a:gd name="connsiteX1064" fmla="*/ 7937513 w 8938307"/>
              <a:gd name="connsiteY1064" fmla="*/ 2220823 h 2993922"/>
              <a:gd name="connsiteX1065" fmla="*/ 7942808 w 8938307"/>
              <a:gd name="connsiteY1065" fmla="*/ 2215527 h 2993922"/>
              <a:gd name="connsiteX1066" fmla="*/ 7932219 w 8938307"/>
              <a:gd name="connsiteY1066" fmla="*/ 2210232 h 2993922"/>
              <a:gd name="connsiteX1067" fmla="*/ 6857292 w 8938307"/>
              <a:gd name="connsiteY1067" fmla="*/ 2210232 h 2993922"/>
              <a:gd name="connsiteX1068" fmla="*/ 6851996 w 8938307"/>
              <a:gd name="connsiteY1068" fmla="*/ 2220823 h 2993922"/>
              <a:gd name="connsiteX1069" fmla="*/ 6857292 w 8938307"/>
              <a:gd name="connsiteY1069" fmla="*/ 2215527 h 2993922"/>
              <a:gd name="connsiteX1070" fmla="*/ 6857292 w 8938307"/>
              <a:gd name="connsiteY1070" fmla="*/ 2210232 h 2993922"/>
              <a:gd name="connsiteX1071" fmla="*/ 5522900 w 8938307"/>
              <a:gd name="connsiteY1071" fmla="*/ 2210232 h 2993922"/>
              <a:gd name="connsiteX1072" fmla="*/ 5507014 w 8938307"/>
              <a:gd name="connsiteY1072" fmla="*/ 2220823 h 2993922"/>
              <a:gd name="connsiteX1073" fmla="*/ 5517604 w 8938307"/>
              <a:gd name="connsiteY1073" fmla="*/ 2220823 h 2993922"/>
              <a:gd name="connsiteX1074" fmla="*/ 5538785 w 8938307"/>
              <a:gd name="connsiteY1074" fmla="*/ 2220823 h 2993922"/>
              <a:gd name="connsiteX1075" fmla="*/ 5528195 w 8938307"/>
              <a:gd name="connsiteY1075" fmla="*/ 2210232 h 2993922"/>
              <a:gd name="connsiteX1076" fmla="*/ 5522900 w 8938307"/>
              <a:gd name="connsiteY1076" fmla="*/ 2210232 h 2993922"/>
              <a:gd name="connsiteX1077" fmla="*/ 5210482 w 8938307"/>
              <a:gd name="connsiteY1077" fmla="*/ 2210232 h 2993922"/>
              <a:gd name="connsiteX1078" fmla="*/ 5242254 w 8938307"/>
              <a:gd name="connsiteY1078" fmla="*/ 2210232 h 2993922"/>
              <a:gd name="connsiteX1079" fmla="*/ 5263434 w 8938307"/>
              <a:gd name="connsiteY1079" fmla="*/ 2220823 h 2993922"/>
              <a:gd name="connsiteX1080" fmla="*/ 5221073 w 8938307"/>
              <a:gd name="connsiteY1080" fmla="*/ 2220823 h 2993922"/>
              <a:gd name="connsiteX1081" fmla="*/ 7317974 w 8938307"/>
              <a:gd name="connsiteY1081" fmla="*/ 2199642 h 2993922"/>
              <a:gd name="connsiteX1082" fmla="*/ 7360336 w 8938307"/>
              <a:gd name="connsiteY1082" fmla="*/ 2220823 h 2993922"/>
              <a:gd name="connsiteX1083" fmla="*/ 7328564 w 8938307"/>
              <a:gd name="connsiteY1083" fmla="*/ 2210232 h 2993922"/>
              <a:gd name="connsiteX1084" fmla="*/ 6460150 w 8938307"/>
              <a:gd name="connsiteY1084" fmla="*/ 2199642 h 2993922"/>
              <a:gd name="connsiteX1085" fmla="*/ 6513102 w 8938307"/>
              <a:gd name="connsiteY1085" fmla="*/ 2210232 h 2993922"/>
              <a:gd name="connsiteX1086" fmla="*/ 6528988 w 8938307"/>
              <a:gd name="connsiteY1086" fmla="*/ 2204937 h 2993922"/>
              <a:gd name="connsiteX1087" fmla="*/ 6544874 w 8938307"/>
              <a:gd name="connsiteY1087" fmla="*/ 2210232 h 2993922"/>
              <a:gd name="connsiteX1088" fmla="*/ 6544874 w 8938307"/>
              <a:gd name="connsiteY1088" fmla="*/ 2215527 h 2993922"/>
              <a:gd name="connsiteX1089" fmla="*/ 6544874 w 8938307"/>
              <a:gd name="connsiteY1089" fmla="*/ 2220823 h 2993922"/>
              <a:gd name="connsiteX1090" fmla="*/ 6555464 w 8938307"/>
              <a:gd name="connsiteY1090" fmla="*/ 2220823 h 2993922"/>
              <a:gd name="connsiteX1091" fmla="*/ 6566054 w 8938307"/>
              <a:gd name="connsiteY1091" fmla="*/ 2231413 h 2993922"/>
              <a:gd name="connsiteX1092" fmla="*/ 6555464 w 8938307"/>
              <a:gd name="connsiteY1092" fmla="*/ 2231413 h 2993922"/>
              <a:gd name="connsiteX1093" fmla="*/ 6534284 w 8938307"/>
              <a:gd name="connsiteY1093" fmla="*/ 2231413 h 2993922"/>
              <a:gd name="connsiteX1094" fmla="*/ 6523694 w 8938307"/>
              <a:gd name="connsiteY1094" fmla="*/ 2231413 h 2993922"/>
              <a:gd name="connsiteX1095" fmla="*/ 4988084 w 8938307"/>
              <a:gd name="connsiteY1095" fmla="*/ 2199642 h 2993922"/>
              <a:gd name="connsiteX1096" fmla="*/ 4998674 w 8938307"/>
              <a:gd name="connsiteY1096" fmla="*/ 2199642 h 2993922"/>
              <a:gd name="connsiteX1097" fmla="*/ 5009265 w 8938307"/>
              <a:gd name="connsiteY1097" fmla="*/ 2210232 h 2993922"/>
              <a:gd name="connsiteX1098" fmla="*/ 5035740 w 8938307"/>
              <a:gd name="connsiteY1098" fmla="*/ 2204937 h 2993922"/>
              <a:gd name="connsiteX1099" fmla="*/ 5078102 w 8938307"/>
              <a:gd name="connsiteY1099" fmla="*/ 2215527 h 2993922"/>
              <a:gd name="connsiteX1100" fmla="*/ 5115169 w 8938307"/>
              <a:gd name="connsiteY1100" fmla="*/ 2231413 h 2993922"/>
              <a:gd name="connsiteX1101" fmla="*/ 5104578 w 8938307"/>
              <a:gd name="connsiteY1101" fmla="*/ 2231413 h 2993922"/>
              <a:gd name="connsiteX1102" fmla="*/ 5104578 w 8938307"/>
              <a:gd name="connsiteY1102" fmla="*/ 2242004 h 2993922"/>
              <a:gd name="connsiteX1103" fmla="*/ 5115169 w 8938307"/>
              <a:gd name="connsiteY1103" fmla="*/ 2231413 h 2993922"/>
              <a:gd name="connsiteX1104" fmla="*/ 5157530 w 8938307"/>
              <a:gd name="connsiteY1104" fmla="*/ 2242004 h 2993922"/>
              <a:gd name="connsiteX1105" fmla="*/ 5221073 w 8938307"/>
              <a:gd name="connsiteY1105" fmla="*/ 2252594 h 2993922"/>
              <a:gd name="connsiteX1106" fmla="*/ 5263434 w 8938307"/>
              <a:gd name="connsiteY1106" fmla="*/ 2263184 h 2993922"/>
              <a:gd name="connsiteX1107" fmla="*/ 5263434 w 8938307"/>
              <a:gd name="connsiteY1107" fmla="*/ 2294956 h 2993922"/>
              <a:gd name="connsiteX1108" fmla="*/ 5284614 w 8938307"/>
              <a:gd name="connsiteY1108" fmla="*/ 2305546 h 2993922"/>
              <a:gd name="connsiteX1109" fmla="*/ 5295206 w 8938307"/>
              <a:gd name="connsiteY1109" fmla="*/ 2305546 h 2993922"/>
              <a:gd name="connsiteX1110" fmla="*/ 5316386 w 8938307"/>
              <a:gd name="connsiteY1110" fmla="*/ 2305546 h 2993922"/>
              <a:gd name="connsiteX1111" fmla="*/ 5321681 w 8938307"/>
              <a:gd name="connsiteY1111" fmla="*/ 2316136 h 2993922"/>
              <a:gd name="connsiteX1112" fmla="*/ 5326977 w 8938307"/>
              <a:gd name="connsiteY1112" fmla="*/ 2316136 h 2993922"/>
              <a:gd name="connsiteX1113" fmla="*/ 5337566 w 8938307"/>
              <a:gd name="connsiteY1113" fmla="*/ 2316136 h 2993922"/>
              <a:gd name="connsiteX1114" fmla="*/ 5422291 w 8938307"/>
              <a:gd name="connsiteY1114" fmla="*/ 2337317 h 2993922"/>
              <a:gd name="connsiteX1115" fmla="*/ 5432881 w 8938307"/>
              <a:gd name="connsiteY1115" fmla="*/ 2342612 h 2993922"/>
              <a:gd name="connsiteX1116" fmla="*/ 5422291 w 8938307"/>
              <a:gd name="connsiteY1116" fmla="*/ 2353202 h 2993922"/>
              <a:gd name="connsiteX1117" fmla="*/ 5390518 w 8938307"/>
              <a:gd name="connsiteY1117" fmla="*/ 2353202 h 2993922"/>
              <a:gd name="connsiteX1118" fmla="*/ 5348158 w 8938307"/>
              <a:gd name="connsiteY1118" fmla="*/ 2342612 h 2993922"/>
              <a:gd name="connsiteX1119" fmla="*/ 5316386 w 8938307"/>
              <a:gd name="connsiteY1119" fmla="*/ 2326727 h 2993922"/>
              <a:gd name="connsiteX1120" fmla="*/ 5274025 w 8938307"/>
              <a:gd name="connsiteY1120" fmla="*/ 2316136 h 2993922"/>
              <a:gd name="connsiteX1121" fmla="*/ 5252844 w 8938307"/>
              <a:gd name="connsiteY1121" fmla="*/ 2305546 h 2993922"/>
              <a:gd name="connsiteX1122" fmla="*/ 5221073 w 8938307"/>
              <a:gd name="connsiteY1122" fmla="*/ 2294956 h 2993922"/>
              <a:gd name="connsiteX1123" fmla="*/ 5173416 w 8938307"/>
              <a:gd name="connsiteY1123" fmla="*/ 2289660 h 2993922"/>
              <a:gd name="connsiteX1124" fmla="*/ 5125758 w 8938307"/>
              <a:gd name="connsiteY1124" fmla="*/ 2279069 h 2993922"/>
              <a:gd name="connsiteX1125" fmla="*/ 5083398 w 8938307"/>
              <a:gd name="connsiteY1125" fmla="*/ 2263184 h 2993922"/>
              <a:gd name="connsiteX1126" fmla="*/ 5056921 w 8938307"/>
              <a:gd name="connsiteY1126" fmla="*/ 2257889 h 2993922"/>
              <a:gd name="connsiteX1127" fmla="*/ 5041036 w 8938307"/>
              <a:gd name="connsiteY1127" fmla="*/ 2252594 h 2993922"/>
              <a:gd name="connsiteX1128" fmla="*/ 4966902 w 8938307"/>
              <a:gd name="connsiteY1128" fmla="*/ 2220823 h 2993922"/>
              <a:gd name="connsiteX1129" fmla="*/ 4966902 w 8938307"/>
              <a:gd name="connsiteY1129" fmla="*/ 2210232 h 2993922"/>
              <a:gd name="connsiteX1130" fmla="*/ 4977492 w 8938307"/>
              <a:gd name="connsiteY1130" fmla="*/ 2210232 h 2993922"/>
              <a:gd name="connsiteX1131" fmla="*/ 4988084 w 8938307"/>
              <a:gd name="connsiteY1131" fmla="*/ 2210232 h 2993922"/>
              <a:gd name="connsiteX1132" fmla="*/ 4670372 w 8938307"/>
              <a:gd name="connsiteY1132" fmla="*/ 2199642 h 2993922"/>
              <a:gd name="connsiteX1133" fmla="*/ 4675666 w 8938307"/>
              <a:gd name="connsiteY1133" fmla="*/ 2204937 h 2993922"/>
              <a:gd name="connsiteX1134" fmla="*/ 4691551 w 8938307"/>
              <a:gd name="connsiteY1134" fmla="*/ 2210232 h 2993922"/>
              <a:gd name="connsiteX1135" fmla="*/ 4680962 w 8938307"/>
              <a:gd name="connsiteY1135" fmla="*/ 2210232 h 2993922"/>
              <a:gd name="connsiteX1136" fmla="*/ 4670372 w 8938307"/>
              <a:gd name="connsiteY1136" fmla="*/ 2210232 h 2993922"/>
              <a:gd name="connsiteX1137" fmla="*/ 5925334 w 8938307"/>
              <a:gd name="connsiteY1137" fmla="*/ 2194346 h 2993922"/>
              <a:gd name="connsiteX1138" fmla="*/ 5920039 w 8938307"/>
              <a:gd name="connsiteY1138" fmla="*/ 2199642 h 2993922"/>
              <a:gd name="connsiteX1139" fmla="*/ 5930630 w 8938307"/>
              <a:gd name="connsiteY1139" fmla="*/ 2199642 h 2993922"/>
              <a:gd name="connsiteX1140" fmla="*/ 5941220 w 8938307"/>
              <a:gd name="connsiteY1140" fmla="*/ 2199642 h 2993922"/>
              <a:gd name="connsiteX1141" fmla="*/ 5925334 w 8938307"/>
              <a:gd name="connsiteY1141" fmla="*/ 2194346 h 2993922"/>
              <a:gd name="connsiteX1142" fmla="*/ 7476830 w 8938307"/>
              <a:gd name="connsiteY1142" fmla="*/ 2189051 h 2993922"/>
              <a:gd name="connsiteX1143" fmla="*/ 7487420 w 8938307"/>
              <a:gd name="connsiteY1143" fmla="*/ 2189051 h 2993922"/>
              <a:gd name="connsiteX1144" fmla="*/ 7487420 w 8938307"/>
              <a:gd name="connsiteY1144" fmla="*/ 2199642 h 2993922"/>
              <a:gd name="connsiteX1145" fmla="*/ 7476830 w 8938307"/>
              <a:gd name="connsiteY1145" fmla="*/ 2189051 h 2993922"/>
              <a:gd name="connsiteX1146" fmla="*/ 6682550 w 8938307"/>
              <a:gd name="connsiteY1146" fmla="*/ 2189051 h 2993922"/>
              <a:gd name="connsiteX1147" fmla="*/ 6682550 w 8938307"/>
              <a:gd name="connsiteY1147" fmla="*/ 2199642 h 2993922"/>
              <a:gd name="connsiteX1148" fmla="*/ 6671958 w 8938307"/>
              <a:gd name="connsiteY1148" fmla="*/ 2199642 h 2993922"/>
              <a:gd name="connsiteX1149" fmla="*/ 6491922 w 8938307"/>
              <a:gd name="connsiteY1149" fmla="*/ 2189051 h 2993922"/>
              <a:gd name="connsiteX1150" fmla="*/ 6502512 w 8938307"/>
              <a:gd name="connsiteY1150" fmla="*/ 2199642 h 2993922"/>
              <a:gd name="connsiteX1151" fmla="*/ 6497217 w 8938307"/>
              <a:gd name="connsiteY1151" fmla="*/ 2199642 h 2993922"/>
              <a:gd name="connsiteX1152" fmla="*/ 6491922 w 8938307"/>
              <a:gd name="connsiteY1152" fmla="*/ 2194346 h 2993922"/>
              <a:gd name="connsiteX1153" fmla="*/ 6491922 w 8938307"/>
              <a:gd name="connsiteY1153" fmla="*/ 2189051 h 2993922"/>
              <a:gd name="connsiteX1154" fmla="*/ 6301294 w 8938307"/>
              <a:gd name="connsiteY1154" fmla="*/ 2189051 h 2993922"/>
              <a:gd name="connsiteX1155" fmla="*/ 6311884 w 8938307"/>
              <a:gd name="connsiteY1155" fmla="*/ 2189051 h 2993922"/>
              <a:gd name="connsiteX1156" fmla="*/ 6311884 w 8938307"/>
              <a:gd name="connsiteY1156" fmla="*/ 2199642 h 2993922"/>
              <a:gd name="connsiteX1157" fmla="*/ 6301294 w 8938307"/>
              <a:gd name="connsiteY1157" fmla="*/ 2189051 h 2993922"/>
              <a:gd name="connsiteX1158" fmla="*/ 5909449 w 8938307"/>
              <a:gd name="connsiteY1158" fmla="*/ 2189051 h 2993922"/>
              <a:gd name="connsiteX1159" fmla="*/ 5909449 w 8938307"/>
              <a:gd name="connsiteY1159" fmla="*/ 2199642 h 2993922"/>
              <a:gd name="connsiteX1160" fmla="*/ 5920039 w 8938307"/>
              <a:gd name="connsiteY1160" fmla="*/ 2189051 h 2993922"/>
              <a:gd name="connsiteX1161" fmla="*/ 5909449 w 8938307"/>
              <a:gd name="connsiteY1161" fmla="*/ 2189051 h 2993922"/>
              <a:gd name="connsiteX1162" fmla="*/ 4903360 w 8938307"/>
              <a:gd name="connsiteY1162" fmla="*/ 2189051 h 2993922"/>
              <a:gd name="connsiteX1163" fmla="*/ 4913950 w 8938307"/>
              <a:gd name="connsiteY1163" fmla="*/ 2189051 h 2993922"/>
              <a:gd name="connsiteX1164" fmla="*/ 4924540 w 8938307"/>
              <a:gd name="connsiteY1164" fmla="*/ 2199642 h 2993922"/>
              <a:gd name="connsiteX1165" fmla="*/ 4903360 w 8938307"/>
              <a:gd name="connsiteY1165" fmla="*/ 2199642 h 2993922"/>
              <a:gd name="connsiteX1166" fmla="*/ 4204393 w 8938307"/>
              <a:gd name="connsiteY1166" fmla="*/ 2189051 h 2993922"/>
              <a:gd name="connsiteX1167" fmla="*/ 4257345 w 8938307"/>
              <a:gd name="connsiteY1167" fmla="*/ 2204937 h 2993922"/>
              <a:gd name="connsiteX1168" fmla="*/ 4289116 w 8938307"/>
              <a:gd name="connsiteY1168" fmla="*/ 2220823 h 2993922"/>
              <a:gd name="connsiteX1169" fmla="*/ 4225574 w 8938307"/>
              <a:gd name="connsiteY1169" fmla="*/ 2210232 h 2993922"/>
              <a:gd name="connsiteX1170" fmla="*/ 4204393 w 8938307"/>
              <a:gd name="connsiteY1170" fmla="*/ 2189051 h 2993922"/>
              <a:gd name="connsiteX1171" fmla="*/ 7868675 w 8938307"/>
              <a:gd name="connsiteY1171" fmla="*/ 2178461 h 2993922"/>
              <a:gd name="connsiteX1172" fmla="*/ 7879267 w 8938307"/>
              <a:gd name="connsiteY1172" fmla="*/ 2183756 h 2993922"/>
              <a:gd name="connsiteX1173" fmla="*/ 7868675 w 8938307"/>
              <a:gd name="connsiteY1173" fmla="*/ 2189051 h 2993922"/>
              <a:gd name="connsiteX1174" fmla="*/ 7858085 w 8938307"/>
              <a:gd name="connsiteY1174" fmla="*/ 2183756 h 2993922"/>
              <a:gd name="connsiteX1175" fmla="*/ 7868675 w 8938307"/>
              <a:gd name="connsiteY1175" fmla="*/ 2178461 h 2993922"/>
              <a:gd name="connsiteX1176" fmla="*/ 7635686 w 8938307"/>
              <a:gd name="connsiteY1176" fmla="*/ 2178461 h 2993922"/>
              <a:gd name="connsiteX1177" fmla="*/ 7625096 w 8938307"/>
              <a:gd name="connsiteY1177" fmla="*/ 2189051 h 2993922"/>
              <a:gd name="connsiteX1178" fmla="*/ 7635686 w 8938307"/>
              <a:gd name="connsiteY1178" fmla="*/ 2189051 h 2993922"/>
              <a:gd name="connsiteX1179" fmla="*/ 6936718 w 8938307"/>
              <a:gd name="connsiteY1179" fmla="*/ 2178461 h 2993922"/>
              <a:gd name="connsiteX1180" fmla="*/ 6936718 w 8938307"/>
              <a:gd name="connsiteY1180" fmla="*/ 2189051 h 2993922"/>
              <a:gd name="connsiteX1181" fmla="*/ 6947310 w 8938307"/>
              <a:gd name="connsiteY1181" fmla="*/ 2178461 h 2993922"/>
              <a:gd name="connsiteX1182" fmla="*/ 6703730 w 8938307"/>
              <a:gd name="connsiteY1182" fmla="*/ 2178461 h 2993922"/>
              <a:gd name="connsiteX1183" fmla="*/ 6724910 w 8938307"/>
              <a:gd name="connsiteY1183" fmla="*/ 2189051 h 2993922"/>
              <a:gd name="connsiteX1184" fmla="*/ 6703730 w 8938307"/>
              <a:gd name="connsiteY1184" fmla="*/ 2189051 h 2993922"/>
              <a:gd name="connsiteX1185" fmla="*/ 5867087 w 8938307"/>
              <a:gd name="connsiteY1185" fmla="*/ 2178461 h 2993922"/>
              <a:gd name="connsiteX1186" fmla="*/ 5867087 w 8938307"/>
              <a:gd name="connsiteY1186" fmla="*/ 2189051 h 2993922"/>
              <a:gd name="connsiteX1187" fmla="*/ 5888268 w 8938307"/>
              <a:gd name="connsiteY1187" fmla="*/ 2189051 h 2993922"/>
              <a:gd name="connsiteX1188" fmla="*/ 5867087 w 8938307"/>
              <a:gd name="connsiteY1188" fmla="*/ 2178461 h 2993922"/>
              <a:gd name="connsiteX1189" fmla="*/ 7720409 w 8938307"/>
              <a:gd name="connsiteY1189" fmla="*/ 2167871 h 2993922"/>
              <a:gd name="connsiteX1190" fmla="*/ 7720409 w 8938307"/>
              <a:gd name="connsiteY1190" fmla="*/ 2178461 h 2993922"/>
              <a:gd name="connsiteX1191" fmla="*/ 7720409 w 8938307"/>
              <a:gd name="connsiteY1191" fmla="*/ 2189051 h 2993922"/>
              <a:gd name="connsiteX1192" fmla="*/ 7709820 w 8938307"/>
              <a:gd name="connsiteY1192" fmla="*/ 2178461 h 2993922"/>
              <a:gd name="connsiteX1193" fmla="*/ 7720409 w 8938307"/>
              <a:gd name="connsiteY1193" fmla="*/ 2167871 h 2993922"/>
              <a:gd name="connsiteX1194" fmla="*/ 6121257 w 8938307"/>
              <a:gd name="connsiteY1194" fmla="*/ 2157280 h 2993922"/>
              <a:gd name="connsiteX1195" fmla="*/ 6121257 w 8938307"/>
              <a:gd name="connsiteY1195" fmla="*/ 2167871 h 2993922"/>
              <a:gd name="connsiteX1196" fmla="*/ 6153028 w 8938307"/>
              <a:gd name="connsiteY1196" fmla="*/ 2178461 h 2993922"/>
              <a:gd name="connsiteX1197" fmla="*/ 6142438 w 8938307"/>
              <a:gd name="connsiteY1197" fmla="*/ 2167871 h 2993922"/>
              <a:gd name="connsiteX1198" fmla="*/ 6121257 w 8938307"/>
              <a:gd name="connsiteY1198" fmla="*/ 2157280 h 2993922"/>
              <a:gd name="connsiteX1199" fmla="*/ 7564202 w 8938307"/>
              <a:gd name="connsiteY1199" fmla="*/ 2150660 h 2993922"/>
              <a:gd name="connsiteX1200" fmla="*/ 7561553 w 8938307"/>
              <a:gd name="connsiteY1200" fmla="*/ 2151985 h 2993922"/>
              <a:gd name="connsiteX1201" fmla="*/ 7572144 w 8938307"/>
              <a:gd name="connsiteY1201" fmla="*/ 2167871 h 2993922"/>
              <a:gd name="connsiteX1202" fmla="*/ 7582734 w 8938307"/>
              <a:gd name="connsiteY1202" fmla="*/ 2167871 h 2993922"/>
              <a:gd name="connsiteX1203" fmla="*/ 7572144 w 8938307"/>
              <a:gd name="connsiteY1203" fmla="*/ 2157280 h 2993922"/>
              <a:gd name="connsiteX1204" fmla="*/ 7564202 w 8938307"/>
              <a:gd name="connsiteY1204" fmla="*/ 2150660 h 2993922"/>
              <a:gd name="connsiteX1205" fmla="*/ 7805134 w 8938307"/>
              <a:gd name="connsiteY1205" fmla="*/ 2146690 h 2993922"/>
              <a:gd name="connsiteX1206" fmla="*/ 7783952 w 8938307"/>
              <a:gd name="connsiteY1206" fmla="*/ 2157280 h 2993922"/>
              <a:gd name="connsiteX1207" fmla="*/ 7805134 w 8938307"/>
              <a:gd name="connsiteY1207" fmla="*/ 2157280 h 2993922"/>
              <a:gd name="connsiteX1208" fmla="*/ 7805134 w 8938307"/>
              <a:gd name="connsiteY1208" fmla="*/ 2146690 h 2993922"/>
              <a:gd name="connsiteX1209" fmla="*/ 6957900 w 8938307"/>
              <a:gd name="connsiteY1209" fmla="*/ 2146690 h 2993922"/>
              <a:gd name="connsiteX1210" fmla="*/ 6968491 w 8938307"/>
              <a:gd name="connsiteY1210" fmla="*/ 2157280 h 2993922"/>
              <a:gd name="connsiteX1211" fmla="*/ 6957900 w 8938307"/>
              <a:gd name="connsiteY1211" fmla="*/ 2157280 h 2993922"/>
              <a:gd name="connsiteX1212" fmla="*/ 4331478 w 8938307"/>
              <a:gd name="connsiteY1212" fmla="*/ 2146690 h 2993922"/>
              <a:gd name="connsiteX1213" fmla="*/ 4395020 w 8938307"/>
              <a:gd name="connsiteY1213" fmla="*/ 2167871 h 2993922"/>
              <a:gd name="connsiteX1214" fmla="*/ 4426791 w 8938307"/>
              <a:gd name="connsiteY1214" fmla="*/ 2178461 h 2993922"/>
              <a:gd name="connsiteX1215" fmla="*/ 4458562 w 8938307"/>
              <a:gd name="connsiteY1215" fmla="*/ 2189051 h 2993922"/>
              <a:gd name="connsiteX1216" fmla="*/ 4447972 w 8938307"/>
              <a:gd name="connsiteY1216" fmla="*/ 2199642 h 2993922"/>
              <a:gd name="connsiteX1217" fmla="*/ 4426791 w 8938307"/>
              <a:gd name="connsiteY1217" fmla="*/ 2210232 h 2993922"/>
              <a:gd name="connsiteX1218" fmla="*/ 4384430 w 8938307"/>
              <a:gd name="connsiteY1218" fmla="*/ 2189051 h 2993922"/>
              <a:gd name="connsiteX1219" fmla="*/ 4352658 w 8938307"/>
              <a:gd name="connsiteY1219" fmla="*/ 2167871 h 2993922"/>
              <a:gd name="connsiteX1220" fmla="*/ 4342068 w 8938307"/>
              <a:gd name="connsiteY1220" fmla="*/ 2157280 h 2993922"/>
              <a:gd name="connsiteX1221" fmla="*/ 7519192 w 8938307"/>
              <a:gd name="connsiteY1221" fmla="*/ 2136099 h 2993922"/>
              <a:gd name="connsiteX1222" fmla="*/ 7508601 w 8938307"/>
              <a:gd name="connsiteY1222" fmla="*/ 2146690 h 2993922"/>
              <a:gd name="connsiteX1223" fmla="*/ 7519192 w 8938307"/>
              <a:gd name="connsiteY1223" fmla="*/ 2157280 h 2993922"/>
              <a:gd name="connsiteX1224" fmla="*/ 7519192 w 8938307"/>
              <a:gd name="connsiteY1224" fmla="*/ 2146690 h 2993922"/>
              <a:gd name="connsiteX1225" fmla="*/ 6301294 w 8938307"/>
              <a:gd name="connsiteY1225" fmla="*/ 2136099 h 2993922"/>
              <a:gd name="connsiteX1226" fmla="*/ 6311884 w 8938307"/>
              <a:gd name="connsiteY1226" fmla="*/ 2136099 h 2993922"/>
              <a:gd name="connsiteX1227" fmla="*/ 6311884 w 8938307"/>
              <a:gd name="connsiteY1227" fmla="*/ 2157280 h 2993922"/>
              <a:gd name="connsiteX1228" fmla="*/ 6290704 w 8938307"/>
              <a:gd name="connsiteY1228" fmla="*/ 2157280 h 2993922"/>
              <a:gd name="connsiteX1229" fmla="*/ 6280114 w 8938307"/>
              <a:gd name="connsiteY1229" fmla="*/ 2146690 h 2993922"/>
              <a:gd name="connsiteX1230" fmla="*/ 6290704 w 8938307"/>
              <a:gd name="connsiteY1230" fmla="*/ 2146690 h 2993922"/>
              <a:gd name="connsiteX1231" fmla="*/ 6295998 w 8938307"/>
              <a:gd name="connsiteY1231" fmla="*/ 2146690 h 2993922"/>
              <a:gd name="connsiteX1232" fmla="*/ 6301294 w 8938307"/>
              <a:gd name="connsiteY1232" fmla="*/ 2136099 h 2993922"/>
              <a:gd name="connsiteX1233" fmla="*/ 5814135 w 8938307"/>
              <a:gd name="connsiteY1233" fmla="*/ 2136099 h 2993922"/>
              <a:gd name="connsiteX1234" fmla="*/ 5819430 w 8938307"/>
              <a:gd name="connsiteY1234" fmla="*/ 2141394 h 2993922"/>
              <a:gd name="connsiteX1235" fmla="*/ 5835316 w 8938307"/>
              <a:gd name="connsiteY1235" fmla="*/ 2146690 h 2993922"/>
              <a:gd name="connsiteX1236" fmla="*/ 5856497 w 8938307"/>
              <a:gd name="connsiteY1236" fmla="*/ 2146690 h 2993922"/>
              <a:gd name="connsiteX1237" fmla="*/ 5867087 w 8938307"/>
              <a:gd name="connsiteY1237" fmla="*/ 2157280 h 2993922"/>
              <a:gd name="connsiteX1238" fmla="*/ 5920039 w 8938307"/>
              <a:gd name="connsiteY1238" fmla="*/ 2178461 h 2993922"/>
              <a:gd name="connsiteX1239" fmla="*/ 5930630 w 8938307"/>
              <a:gd name="connsiteY1239" fmla="*/ 2178461 h 2993922"/>
              <a:gd name="connsiteX1240" fmla="*/ 5962401 w 8938307"/>
              <a:gd name="connsiteY1240" fmla="*/ 2189051 h 2993922"/>
              <a:gd name="connsiteX1241" fmla="*/ 5972991 w 8938307"/>
              <a:gd name="connsiteY1241" fmla="*/ 2189051 h 2993922"/>
              <a:gd name="connsiteX1242" fmla="*/ 5983582 w 8938307"/>
              <a:gd name="connsiteY1242" fmla="*/ 2189051 h 2993922"/>
              <a:gd name="connsiteX1243" fmla="*/ 5983582 w 8938307"/>
              <a:gd name="connsiteY1243" fmla="*/ 2178461 h 2993922"/>
              <a:gd name="connsiteX1244" fmla="*/ 5972991 w 8938307"/>
              <a:gd name="connsiteY1244" fmla="*/ 2178461 h 2993922"/>
              <a:gd name="connsiteX1245" fmla="*/ 5930630 w 8938307"/>
              <a:gd name="connsiteY1245" fmla="*/ 2167871 h 2993922"/>
              <a:gd name="connsiteX1246" fmla="*/ 5909449 w 8938307"/>
              <a:gd name="connsiteY1246" fmla="*/ 2146690 h 2993922"/>
              <a:gd name="connsiteX1247" fmla="*/ 5898860 w 8938307"/>
              <a:gd name="connsiteY1247" fmla="*/ 2146690 h 2993922"/>
              <a:gd name="connsiteX1248" fmla="*/ 5861792 w 8938307"/>
              <a:gd name="connsiteY1248" fmla="*/ 2141394 h 2993922"/>
              <a:gd name="connsiteX1249" fmla="*/ 5824726 w 8938307"/>
              <a:gd name="connsiteY1249" fmla="*/ 2136099 h 2993922"/>
              <a:gd name="connsiteX1250" fmla="*/ 5194596 w 8938307"/>
              <a:gd name="connsiteY1250" fmla="*/ 2136099 h 2993922"/>
              <a:gd name="connsiteX1251" fmla="*/ 5178710 w 8938307"/>
              <a:gd name="connsiteY1251" fmla="*/ 2141394 h 2993922"/>
              <a:gd name="connsiteX1252" fmla="*/ 5178710 w 8938307"/>
              <a:gd name="connsiteY1252" fmla="*/ 2146690 h 2993922"/>
              <a:gd name="connsiteX1253" fmla="*/ 5231662 w 8938307"/>
              <a:gd name="connsiteY1253" fmla="*/ 2157280 h 2993922"/>
              <a:gd name="connsiteX1254" fmla="*/ 5252844 w 8938307"/>
              <a:gd name="connsiteY1254" fmla="*/ 2157280 h 2993922"/>
              <a:gd name="connsiteX1255" fmla="*/ 5231662 w 8938307"/>
              <a:gd name="connsiteY1255" fmla="*/ 2151985 h 2993922"/>
              <a:gd name="connsiteX1256" fmla="*/ 5210482 w 8938307"/>
              <a:gd name="connsiteY1256" fmla="*/ 2141394 h 2993922"/>
              <a:gd name="connsiteX1257" fmla="*/ 5194596 w 8938307"/>
              <a:gd name="connsiteY1257" fmla="*/ 2136099 h 2993922"/>
              <a:gd name="connsiteX1258" fmla="*/ 6460150 w 8938307"/>
              <a:gd name="connsiteY1258" fmla="*/ 2135216 h 2993922"/>
              <a:gd name="connsiteX1259" fmla="*/ 6460150 w 8938307"/>
              <a:gd name="connsiteY1259" fmla="*/ 2136099 h 2993922"/>
              <a:gd name="connsiteX1260" fmla="*/ 6450884 w 8938307"/>
              <a:gd name="connsiteY1260" fmla="*/ 2138747 h 2993922"/>
              <a:gd name="connsiteX1261" fmla="*/ 6454855 w 8938307"/>
              <a:gd name="connsiteY1261" fmla="*/ 2136099 h 2993922"/>
              <a:gd name="connsiteX1262" fmla="*/ 5092664 w 8938307"/>
              <a:gd name="connsiteY1262" fmla="*/ 2129481 h 2993922"/>
              <a:gd name="connsiteX1263" fmla="*/ 5088692 w 8938307"/>
              <a:gd name="connsiteY1263" fmla="*/ 2130804 h 2993922"/>
              <a:gd name="connsiteX1264" fmla="*/ 5093988 w 8938307"/>
              <a:gd name="connsiteY1264" fmla="*/ 2136099 h 2993922"/>
              <a:gd name="connsiteX1265" fmla="*/ 5092664 w 8938307"/>
              <a:gd name="connsiteY1265" fmla="*/ 2129481 h 2993922"/>
              <a:gd name="connsiteX1266" fmla="*/ 7466240 w 8938307"/>
              <a:gd name="connsiteY1266" fmla="*/ 2128156 h 2993922"/>
              <a:gd name="connsiteX1267" fmla="*/ 7471534 w 8938307"/>
              <a:gd name="connsiteY1267" fmla="*/ 2130804 h 2993922"/>
              <a:gd name="connsiteX1268" fmla="*/ 7476830 w 8938307"/>
              <a:gd name="connsiteY1268" fmla="*/ 2136099 h 2993922"/>
              <a:gd name="connsiteX1269" fmla="*/ 7468888 w 8938307"/>
              <a:gd name="connsiteY1269" fmla="*/ 2146690 h 2993922"/>
              <a:gd name="connsiteX1270" fmla="*/ 7466240 w 8938307"/>
              <a:gd name="connsiteY1270" fmla="*/ 2136099 h 2993922"/>
              <a:gd name="connsiteX1271" fmla="*/ 7460944 w 8938307"/>
              <a:gd name="connsiteY1271" fmla="*/ 2130804 h 2993922"/>
              <a:gd name="connsiteX1272" fmla="*/ 7466240 w 8938307"/>
              <a:gd name="connsiteY1272" fmla="*/ 2128156 h 2993922"/>
              <a:gd name="connsiteX1273" fmla="*/ 6408522 w 8938307"/>
              <a:gd name="connsiteY1273" fmla="*/ 2128156 h 2993922"/>
              <a:gd name="connsiteX1274" fmla="*/ 6417788 w 8938307"/>
              <a:gd name="connsiteY1274" fmla="*/ 2130804 h 2993922"/>
              <a:gd name="connsiteX1275" fmla="*/ 6428380 w 8938307"/>
              <a:gd name="connsiteY1275" fmla="*/ 2136099 h 2993922"/>
              <a:gd name="connsiteX1276" fmla="*/ 6446250 w 8938307"/>
              <a:gd name="connsiteY1276" fmla="*/ 2140071 h 2993922"/>
              <a:gd name="connsiteX1277" fmla="*/ 6450884 w 8938307"/>
              <a:gd name="connsiteY1277" fmla="*/ 2138747 h 2993922"/>
              <a:gd name="connsiteX1278" fmla="*/ 6449560 w 8938307"/>
              <a:gd name="connsiteY1278" fmla="*/ 2146690 h 2993922"/>
              <a:gd name="connsiteX1279" fmla="*/ 6396608 w 8938307"/>
              <a:gd name="connsiteY1279" fmla="*/ 2146690 h 2993922"/>
              <a:gd name="connsiteX1280" fmla="*/ 6401903 w 8938307"/>
              <a:gd name="connsiteY1280" fmla="*/ 2130804 h 2993922"/>
              <a:gd name="connsiteX1281" fmla="*/ 6408522 w 8938307"/>
              <a:gd name="connsiteY1281" fmla="*/ 2128156 h 2993922"/>
              <a:gd name="connsiteX1282" fmla="*/ 6336324 w 8938307"/>
              <a:gd name="connsiteY1282" fmla="*/ 2126731 h 2993922"/>
              <a:gd name="connsiteX1283" fmla="*/ 6333066 w 8938307"/>
              <a:gd name="connsiteY1283" fmla="*/ 2130804 h 2993922"/>
              <a:gd name="connsiteX1284" fmla="*/ 6335714 w 8938307"/>
              <a:gd name="connsiteY1284" fmla="*/ 2126832 h 2993922"/>
              <a:gd name="connsiteX1285" fmla="*/ 7794542 w 8938307"/>
              <a:gd name="connsiteY1285" fmla="*/ 2125509 h 2993922"/>
              <a:gd name="connsiteX1286" fmla="*/ 7789248 w 8938307"/>
              <a:gd name="connsiteY1286" fmla="*/ 2136099 h 2993922"/>
              <a:gd name="connsiteX1287" fmla="*/ 7815724 w 8938307"/>
              <a:gd name="connsiteY1287" fmla="*/ 2146690 h 2993922"/>
              <a:gd name="connsiteX1288" fmla="*/ 7836904 w 8938307"/>
              <a:gd name="connsiteY1288" fmla="*/ 2157280 h 2993922"/>
              <a:gd name="connsiteX1289" fmla="*/ 7836904 w 8938307"/>
              <a:gd name="connsiteY1289" fmla="*/ 2167871 h 2993922"/>
              <a:gd name="connsiteX1290" fmla="*/ 7836904 w 8938307"/>
              <a:gd name="connsiteY1290" fmla="*/ 2178461 h 2993922"/>
              <a:gd name="connsiteX1291" fmla="*/ 7836904 w 8938307"/>
              <a:gd name="connsiteY1291" fmla="*/ 2183756 h 2993922"/>
              <a:gd name="connsiteX1292" fmla="*/ 7847494 w 8938307"/>
              <a:gd name="connsiteY1292" fmla="*/ 2199642 h 2993922"/>
              <a:gd name="connsiteX1293" fmla="*/ 7900446 w 8938307"/>
              <a:gd name="connsiteY1293" fmla="*/ 2199642 h 2993922"/>
              <a:gd name="connsiteX1294" fmla="*/ 7932219 w 8938307"/>
              <a:gd name="connsiteY1294" fmla="*/ 2199642 h 2993922"/>
              <a:gd name="connsiteX1295" fmla="*/ 7942808 w 8938307"/>
              <a:gd name="connsiteY1295" fmla="*/ 2189051 h 2993922"/>
              <a:gd name="connsiteX1296" fmla="*/ 7921627 w 8938307"/>
              <a:gd name="connsiteY1296" fmla="*/ 2178461 h 2993922"/>
              <a:gd name="connsiteX1297" fmla="*/ 7905742 w 8938307"/>
              <a:gd name="connsiteY1297" fmla="*/ 2173165 h 2993922"/>
              <a:gd name="connsiteX1298" fmla="*/ 7889856 w 8938307"/>
              <a:gd name="connsiteY1298" fmla="*/ 2167871 h 2993922"/>
              <a:gd name="connsiteX1299" fmla="*/ 7873971 w 8938307"/>
              <a:gd name="connsiteY1299" fmla="*/ 2167871 h 2993922"/>
              <a:gd name="connsiteX1300" fmla="*/ 7858085 w 8938307"/>
              <a:gd name="connsiteY1300" fmla="*/ 2157280 h 2993922"/>
              <a:gd name="connsiteX1301" fmla="*/ 7858085 w 8938307"/>
              <a:gd name="connsiteY1301" fmla="*/ 2146690 h 2993922"/>
              <a:gd name="connsiteX1302" fmla="*/ 7847494 w 8938307"/>
              <a:gd name="connsiteY1302" fmla="*/ 2146690 h 2993922"/>
              <a:gd name="connsiteX1303" fmla="*/ 7826313 w 8938307"/>
              <a:gd name="connsiteY1303" fmla="*/ 2136099 h 2993922"/>
              <a:gd name="connsiteX1304" fmla="*/ 7805134 w 8938307"/>
              <a:gd name="connsiteY1304" fmla="*/ 2125509 h 2993922"/>
              <a:gd name="connsiteX1305" fmla="*/ 7794542 w 8938307"/>
              <a:gd name="connsiteY1305" fmla="*/ 2125509 h 2993922"/>
              <a:gd name="connsiteX1306" fmla="*/ 5051626 w 8938307"/>
              <a:gd name="connsiteY1306" fmla="*/ 2125509 h 2993922"/>
              <a:gd name="connsiteX1307" fmla="*/ 5051626 w 8938307"/>
              <a:gd name="connsiteY1307" fmla="*/ 2136099 h 2993922"/>
              <a:gd name="connsiteX1308" fmla="*/ 5062217 w 8938307"/>
              <a:gd name="connsiteY1308" fmla="*/ 2125509 h 2993922"/>
              <a:gd name="connsiteX1309" fmla="*/ 4310297 w 8938307"/>
              <a:gd name="connsiteY1309" fmla="*/ 2125509 h 2993922"/>
              <a:gd name="connsiteX1310" fmla="*/ 4320887 w 8938307"/>
              <a:gd name="connsiteY1310" fmla="*/ 2136099 h 2993922"/>
              <a:gd name="connsiteX1311" fmla="*/ 4299706 w 8938307"/>
              <a:gd name="connsiteY1311" fmla="*/ 2136099 h 2993922"/>
              <a:gd name="connsiteX1312" fmla="*/ 4310297 w 8938307"/>
              <a:gd name="connsiteY1312" fmla="*/ 2125509 h 2993922"/>
              <a:gd name="connsiteX1313" fmla="*/ 6109342 w 8938307"/>
              <a:gd name="connsiteY1313" fmla="*/ 2122200 h 2993922"/>
              <a:gd name="connsiteX1314" fmla="*/ 6121257 w 8938307"/>
              <a:gd name="connsiteY1314" fmla="*/ 2136099 h 2993922"/>
              <a:gd name="connsiteX1315" fmla="*/ 6100076 w 8938307"/>
              <a:gd name="connsiteY1315" fmla="*/ 2136099 h 2993922"/>
              <a:gd name="connsiteX1316" fmla="*/ 6100076 w 8938307"/>
              <a:gd name="connsiteY1316" fmla="*/ 2125509 h 2993922"/>
              <a:gd name="connsiteX1317" fmla="*/ 6109342 w 8938307"/>
              <a:gd name="connsiteY1317" fmla="*/ 2122200 h 2993922"/>
              <a:gd name="connsiteX1318" fmla="*/ 6237752 w 8938307"/>
              <a:gd name="connsiteY1318" fmla="*/ 2120213 h 2993922"/>
              <a:gd name="connsiteX1319" fmla="*/ 6243046 w 8938307"/>
              <a:gd name="connsiteY1319" fmla="*/ 2125509 h 2993922"/>
              <a:gd name="connsiteX1320" fmla="*/ 6248342 w 8938307"/>
              <a:gd name="connsiteY1320" fmla="*/ 2136099 h 2993922"/>
              <a:gd name="connsiteX1321" fmla="*/ 6248342 w 8938307"/>
              <a:gd name="connsiteY1321" fmla="*/ 2146690 h 2993922"/>
              <a:gd name="connsiteX1322" fmla="*/ 6237752 w 8938307"/>
              <a:gd name="connsiteY1322" fmla="*/ 2130804 h 2993922"/>
              <a:gd name="connsiteX1323" fmla="*/ 6237752 w 8938307"/>
              <a:gd name="connsiteY1323" fmla="*/ 2124185 h 2993922"/>
              <a:gd name="connsiteX1324" fmla="*/ 5681756 w 8938307"/>
              <a:gd name="connsiteY1324" fmla="*/ 2120213 h 2993922"/>
              <a:gd name="connsiteX1325" fmla="*/ 5676460 w 8938307"/>
              <a:gd name="connsiteY1325" fmla="*/ 2125509 h 2993922"/>
              <a:gd name="connsiteX1326" fmla="*/ 5687051 w 8938307"/>
              <a:gd name="connsiteY1326" fmla="*/ 2130804 h 2993922"/>
              <a:gd name="connsiteX1327" fmla="*/ 5708232 w 8938307"/>
              <a:gd name="connsiteY1327" fmla="*/ 2136099 h 2993922"/>
              <a:gd name="connsiteX1328" fmla="*/ 5697641 w 8938307"/>
              <a:gd name="connsiteY1328" fmla="*/ 2125509 h 2993922"/>
              <a:gd name="connsiteX1329" fmla="*/ 5681756 w 8938307"/>
              <a:gd name="connsiteY1329" fmla="*/ 2120213 h 2993922"/>
              <a:gd name="connsiteX1330" fmla="*/ 7370926 w 8938307"/>
              <a:gd name="connsiteY1330" fmla="*/ 2114919 h 2993922"/>
              <a:gd name="connsiteX1331" fmla="*/ 7376222 w 8938307"/>
              <a:gd name="connsiteY1331" fmla="*/ 2120213 h 2993922"/>
              <a:gd name="connsiteX1332" fmla="*/ 7376222 w 8938307"/>
              <a:gd name="connsiteY1332" fmla="*/ 2125509 h 2993922"/>
              <a:gd name="connsiteX1333" fmla="*/ 7386812 w 8938307"/>
              <a:gd name="connsiteY1333" fmla="*/ 2130804 h 2993922"/>
              <a:gd name="connsiteX1334" fmla="*/ 7392107 w 8938307"/>
              <a:gd name="connsiteY1334" fmla="*/ 2146690 h 2993922"/>
              <a:gd name="connsiteX1335" fmla="*/ 7376222 w 8938307"/>
              <a:gd name="connsiteY1335" fmla="*/ 2130804 h 2993922"/>
              <a:gd name="connsiteX1336" fmla="*/ 7360336 w 8938307"/>
              <a:gd name="connsiteY1336" fmla="*/ 2125509 h 2993922"/>
              <a:gd name="connsiteX1337" fmla="*/ 7349745 w 8938307"/>
              <a:gd name="connsiteY1337" fmla="*/ 2125509 h 2993922"/>
              <a:gd name="connsiteX1338" fmla="*/ 7370926 w 8938307"/>
              <a:gd name="connsiteY1338" fmla="*/ 2114919 h 2993922"/>
              <a:gd name="connsiteX1339" fmla="*/ 6947310 w 8938307"/>
              <a:gd name="connsiteY1339" fmla="*/ 2114919 h 2993922"/>
              <a:gd name="connsiteX1340" fmla="*/ 6968491 w 8938307"/>
              <a:gd name="connsiteY1340" fmla="*/ 2114919 h 2993922"/>
              <a:gd name="connsiteX1341" fmla="*/ 6989670 w 8938307"/>
              <a:gd name="connsiteY1341" fmla="*/ 2114919 h 2993922"/>
              <a:gd name="connsiteX1342" fmla="*/ 6979081 w 8938307"/>
              <a:gd name="connsiteY1342" fmla="*/ 2125509 h 2993922"/>
              <a:gd name="connsiteX1343" fmla="*/ 6989670 w 8938307"/>
              <a:gd name="connsiteY1343" fmla="*/ 2136099 h 2993922"/>
              <a:gd name="connsiteX1344" fmla="*/ 7032033 w 8938307"/>
              <a:gd name="connsiteY1344" fmla="*/ 2157280 h 2993922"/>
              <a:gd name="connsiteX1345" fmla="*/ 7000262 w 8938307"/>
              <a:gd name="connsiteY1345" fmla="*/ 2146690 h 2993922"/>
              <a:gd name="connsiteX1346" fmla="*/ 6957900 w 8938307"/>
              <a:gd name="connsiteY1346" fmla="*/ 2125509 h 2993922"/>
              <a:gd name="connsiteX1347" fmla="*/ 6947310 w 8938307"/>
              <a:gd name="connsiteY1347" fmla="*/ 2114919 h 2993922"/>
              <a:gd name="connsiteX1348" fmla="*/ 6894358 w 8938307"/>
              <a:gd name="connsiteY1348" fmla="*/ 2114919 h 2993922"/>
              <a:gd name="connsiteX1349" fmla="*/ 6926129 w 8938307"/>
              <a:gd name="connsiteY1349" fmla="*/ 2125509 h 2993922"/>
              <a:gd name="connsiteX1350" fmla="*/ 6894358 w 8938307"/>
              <a:gd name="connsiteY1350" fmla="*/ 2125509 h 2993922"/>
              <a:gd name="connsiteX1351" fmla="*/ 6894358 w 8938307"/>
              <a:gd name="connsiteY1351" fmla="*/ 2114919 h 2993922"/>
              <a:gd name="connsiteX1352" fmla="*/ 6534284 w 8938307"/>
              <a:gd name="connsiteY1352" fmla="*/ 2114919 h 2993922"/>
              <a:gd name="connsiteX1353" fmla="*/ 6534284 w 8938307"/>
              <a:gd name="connsiteY1353" fmla="*/ 2125509 h 2993922"/>
              <a:gd name="connsiteX1354" fmla="*/ 6544874 w 8938307"/>
              <a:gd name="connsiteY1354" fmla="*/ 2114919 h 2993922"/>
              <a:gd name="connsiteX1355" fmla="*/ 6534284 w 8938307"/>
              <a:gd name="connsiteY1355" fmla="*/ 2114919 h 2993922"/>
              <a:gd name="connsiteX1356" fmla="*/ 7159118 w 8938307"/>
              <a:gd name="connsiteY1356" fmla="*/ 2104328 h 2993922"/>
              <a:gd name="connsiteX1357" fmla="*/ 7212070 w 8938307"/>
              <a:gd name="connsiteY1357" fmla="*/ 2125509 h 2993922"/>
              <a:gd name="connsiteX1358" fmla="*/ 7227956 w 8938307"/>
              <a:gd name="connsiteY1358" fmla="*/ 2141394 h 2993922"/>
              <a:gd name="connsiteX1359" fmla="*/ 7243841 w 8938307"/>
              <a:gd name="connsiteY1359" fmla="*/ 2136099 h 2993922"/>
              <a:gd name="connsiteX1360" fmla="*/ 7265022 w 8938307"/>
              <a:gd name="connsiteY1360" fmla="*/ 2146690 h 2993922"/>
              <a:gd name="connsiteX1361" fmla="*/ 7270318 w 8938307"/>
              <a:gd name="connsiteY1361" fmla="*/ 2157280 h 2993922"/>
              <a:gd name="connsiteX1362" fmla="*/ 7275612 w 8938307"/>
              <a:gd name="connsiteY1362" fmla="*/ 2157280 h 2993922"/>
              <a:gd name="connsiteX1363" fmla="*/ 7291498 w 8938307"/>
              <a:gd name="connsiteY1363" fmla="*/ 2151985 h 2993922"/>
              <a:gd name="connsiteX1364" fmla="*/ 7307384 w 8938307"/>
              <a:gd name="connsiteY1364" fmla="*/ 2157280 h 2993922"/>
              <a:gd name="connsiteX1365" fmla="*/ 7328564 w 8938307"/>
              <a:gd name="connsiteY1365" fmla="*/ 2167871 h 2993922"/>
              <a:gd name="connsiteX1366" fmla="*/ 7339155 w 8938307"/>
              <a:gd name="connsiteY1366" fmla="*/ 2167871 h 2993922"/>
              <a:gd name="connsiteX1367" fmla="*/ 7344450 w 8938307"/>
              <a:gd name="connsiteY1367" fmla="*/ 2157280 h 2993922"/>
              <a:gd name="connsiteX1368" fmla="*/ 7349745 w 8938307"/>
              <a:gd name="connsiteY1368" fmla="*/ 2167871 h 2993922"/>
              <a:gd name="connsiteX1369" fmla="*/ 7381516 w 8938307"/>
              <a:gd name="connsiteY1369" fmla="*/ 2178461 h 2993922"/>
              <a:gd name="connsiteX1370" fmla="*/ 7402697 w 8938307"/>
              <a:gd name="connsiteY1370" fmla="*/ 2178461 h 2993922"/>
              <a:gd name="connsiteX1371" fmla="*/ 7423878 w 8938307"/>
              <a:gd name="connsiteY1371" fmla="*/ 2189051 h 2993922"/>
              <a:gd name="connsiteX1372" fmla="*/ 7445059 w 8938307"/>
              <a:gd name="connsiteY1372" fmla="*/ 2199642 h 2993922"/>
              <a:gd name="connsiteX1373" fmla="*/ 7466240 w 8938307"/>
              <a:gd name="connsiteY1373" fmla="*/ 2199642 h 2993922"/>
              <a:gd name="connsiteX1374" fmla="*/ 7445059 w 8938307"/>
              <a:gd name="connsiteY1374" fmla="*/ 2210232 h 2993922"/>
              <a:gd name="connsiteX1375" fmla="*/ 7423878 w 8938307"/>
              <a:gd name="connsiteY1375" fmla="*/ 2199642 h 2993922"/>
              <a:gd name="connsiteX1376" fmla="*/ 7397403 w 8938307"/>
              <a:gd name="connsiteY1376" fmla="*/ 2194346 h 2993922"/>
              <a:gd name="connsiteX1377" fmla="*/ 7381516 w 8938307"/>
              <a:gd name="connsiteY1377" fmla="*/ 2189051 h 2993922"/>
              <a:gd name="connsiteX1378" fmla="*/ 7376222 w 8938307"/>
              <a:gd name="connsiteY1378" fmla="*/ 2194346 h 2993922"/>
              <a:gd name="connsiteX1379" fmla="*/ 7365630 w 8938307"/>
              <a:gd name="connsiteY1379" fmla="*/ 2189051 h 2993922"/>
              <a:gd name="connsiteX1380" fmla="*/ 7349745 w 8938307"/>
              <a:gd name="connsiteY1380" fmla="*/ 2189051 h 2993922"/>
              <a:gd name="connsiteX1381" fmla="*/ 7339155 w 8938307"/>
              <a:gd name="connsiteY1381" fmla="*/ 2189051 h 2993922"/>
              <a:gd name="connsiteX1382" fmla="*/ 7296793 w 8938307"/>
              <a:gd name="connsiteY1382" fmla="*/ 2178461 h 2993922"/>
              <a:gd name="connsiteX1383" fmla="*/ 7222660 w 8938307"/>
              <a:gd name="connsiteY1383" fmla="*/ 2146690 h 2993922"/>
              <a:gd name="connsiteX1384" fmla="*/ 7217366 w 8938307"/>
              <a:gd name="connsiteY1384" fmla="*/ 2141394 h 2993922"/>
              <a:gd name="connsiteX1385" fmla="*/ 7201480 w 8938307"/>
              <a:gd name="connsiteY1385" fmla="*/ 2136099 h 2993922"/>
              <a:gd name="connsiteX1386" fmla="*/ 7185593 w 8938307"/>
              <a:gd name="connsiteY1386" fmla="*/ 2141394 h 2993922"/>
              <a:gd name="connsiteX1387" fmla="*/ 7169708 w 8938307"/>
              <a:gd name="connsiteY1387" fmla="*/ 2146690 h 2993922"/>
              <a:gd name="connsiteX1388" fmla="*/ 7148526 w 8938307"/>
              <a:gd name="connsiteY1388" fmla="*/ 2146690 h 2993922"/>
              <a:gd name="connsiteX1389" fmla="*/ 7137937 w 8938307"/>
              <a:gd name="connsiteY1389" fmla="*/ 2146690 h 2993922"/>
              <a:gd name="connsiteX1390" fmla="*/ 7137937 w 8938307"/>
              <a:gd name="connsiteY1390" fmla="*/ 2136099 h 2993922"/>
              <a:gd name="connsiteX1391" fmla="*/ 7137937 w 8938307"/>
              <a:gd name="connsiteY1391" fmla="*/ 2125509 h 2993922"/>
              <a:gd name="connsiteX1392" fmla="*/ 7143232 w 8938307"/>
              <a:gd name="connsiteY1392" fmla="*/ 2125509 h 2993922"/>
              <a:gd name="connsiteX1393" fmla="*/ 7159118 w 8938307"/>
              <a:gd name="connsiteY1393" fmla="*/ 2125509 h 2993922"/>
              <a:gd name="connsiteX1394" fmla="*/ 7164414 w 8938307"/>
              <a:gd name="connsiteY1394" fmla="*/ 2120213 h 2993922"/>
              <a:gd name="connsiteX1395" fmla="*/ 7159118 w 8938307"/>
              <a:gd name="connsiteY1395" fmla="*/ 2114919 h 2993922"/>
              <a:gd name="connsiteX1396" fmla="*/ 6915539 w 8938307"/>
              <a:gd name="connsiteY1396" fmla="*/ 2104328 h 2993922"/>
              <a:gd name="connsiteX1397" fmla="*/ 6920833 w 8938307"/>
              <a:gd name="connsiteY1397" fmla="*/ 2104328 h 2993922"/>
              <a:gd name="connsiteX1398" fmla="*/ 6926129 w 8938307"/>
              <a:gd name="connsiteY1398" fmla="*/ 2114919 h 2993922"/>
              <a:gd name="connsiteX1399" fmla="*/ 6904948 w 8938307"/>
              <a:gd name="connsiteY1399" fmla="*/ 2114919 h 2993922"/>
              <a:gd name="connsiteX1400" fmla="*/ 4755094 w 8938307"/>
              <a:gd name="connsiteY1400" fmla="*/ 2104328 h 2993922"/>
              <a:gd name="connsiteX1401" fmla="*/ 4765684 w 8938307"/>
              <a:gd name="connsiteY1401" fmla="*/ 2114919 h 2993922"/>
              <a:gd name="connsiteX1402" fmla="*/ 4755094 w 8938307"/>
              <a:gd name="connsiteY1402" fmla="*/ 2114919 h 2993922"/>
              <a:gd name="connsiteX1403" fmla="*/ 4755094 w 8938307"/>
              <a:gd name="connsiteY1403" fmla="*/ 2104328 h 2993922"/>
              <a:gd name="connsiteX1404" fmla="*/ 3918452 w 8938307"/>
              <a:gd name="connsiteY1404" fmla="*/ 2104328 h 2993922"/>
              <a:gd name="connsiteX1405" fmla="*/ 3939633 w 8938307"/>
              <a:gd name="connsiteY1405" fmla="*/ 2109623 h 2993922"/>
              <a:gd name="connsiteX1406" fmla="*/ 3960812 w 8938307"/>
              <a:gd name="connsiteY1406" fmla="*/ 2125509 h 2993922"/>
              <a:gd name="connsiteX1407" fmla="*/ 3934338 w 8938307"/>
              <a:gd name="connsiteY1407" fmla="*/ 2114919 h 2993922"/>
              <a:gd name="connsiteX1408" fmla="*/ 3923746 w 8938307"/>
              <a:gd name="connsiteY1408" fmla="*/ 2109623 h 2993922"/>
              <a:gd name="connsiteX1409" fmla="*/ 3918452 w 8938307"/>
              <a:gd name="connsiteY1409" fmla="*/ 2104328 h 2993922"/>
              <a:gd name="connsiteX1410" fmla="*/ 8800632 w 8938307"/>
              <a:gd name="connsiteY1410" fmla="*/ 2093738 h 2993922"/>
              <a:gd name="connsiteX1411" fmla="*/ 8800632 w 8938307"/>
              <a:gd name="connsiteY1411" fmla="*/ 2104328 h 2993922"/>
              <a:gd name="connsiteX1412" fmla="*/ 8790041 w 8938307"/>
              <a:gd name="connsiteY1412" fmla="*/ 2104328 h 2993922"/>
              <a:gd name="connsiteX1413" fmla="*/ 8800632 w 8938307"/>
              <a:gd name="connsiteY1413" fmla="*/ 2093738 h 2993922"/>
              <a:gd name="connsiteX1414" fmla="*/ 7942808 w 8938307"/>
              <a:gd name="connsiteY1414" fmla="*/ 2093738 h 2993922"/>
              <a:gd name="connsiteX1415" fmla="*/ 7953398 w 8938307"/>
              <a:gd name="connsiteY1415" fmla="*/ 2093738 h 2993922"/>
              <a:gd name="connsiteX1416" fmla="*/ 7953398 w 8938307"/>
              <a:gd name="connsiteY1416" fmla="*/ 2104328 h 2993922"/>
              <a:gd name="connsiteX1417" fmla="*/ 7937513 w 8938307"/>
              <a:gd name="connsiteY1417" fmla="*/ 2099033 h 2993922"/>
              <a:gd name="connsiteX1418" fmla="*/ 7942808 w 8938307"/>
              <a:gd name="connsiteY1418" fmla="*/ 2093738 h 2993922"/>
              <a:gd name="connsiteX1419" fmla="*/ 7021443 w 8938307"/>
              <a:gd name="connsiteY1419" fmla="*/ 2093738 h 2993922"/>
              <a:gd name="connsiteX1420" fmla="*/ 7032033 w 8938307"/>
              <a:gd name="connsiteY1420" fmla="*/ 2104328 h 2993922"/>
              <a:gd name="connsiteX1421" fmla="*/ 7021443 w 8938307"/>
              <a:gd name="connsiteY1421" fmla="*/ 2104328 h 2993922"/>
              <a:gd name="connsiteX1422" fmla="*/ 6830814 w 8938307"/>
              <a:gd name="connsiteY1422" fmla="*/ 2093738 h 2993922"/>
              <a:gd name="connsiteX1423" fmla="*/ 6841406 w 8938307"/>
              <a:gd name="connsiteY1423" fmla="*/ 2093738 h 2993922"/>
              <a:gd name="connsiteX1424" fmla="*/ 6851996 w 8938307"/>
              <a:gd name="connsiteY1424" fmla="*/ 2093738 h 2993922"/>
              <a:gd name="connsiteX1425" fmla="*/ 6851996 w 8938307"/>
              <a:gd name="connsiteY1425" fmla="*/ 2114919 h 2993922"/>
              <a:gd name="connsiteX1426" fmla="*/ 6830814 w 8938307"/>
              <a:gd name="connsiteY1426" fmla="*/ 2104328 h 2993922"/>
              <a:gd name="connsiteX1427" fmla="*/ 6820224 w 8938307"/>
              <a:gd name="connsiteY1427" fmla="*/ 2104328 h 2993922"/>
              <a:gd name="connsiteX1428" fmla="*/ 6830814 w 8938307"/>
              <a:gd name="connsiteY1428" fmla="*/ 2093738 h 2993922"/>
              <a:gd name="connsiteX1429" fmla="*/ 5517604 w 8938307"/>
              <a:gd name="connsiteY1429" fmla="*/ 2093738 h 2993922"/>
              <a:gd name="connsiteX1430" fmla="*/ 5538785 w 8938307"/>
              <a:gd name="connsiteY1430" fmla="*/ 2104328 h 2993922"/>
              <a:gd name="connsiteX1431" fmla="*/ 5554670 w 8938307"/>
              <a:gd name="connsiteY1431" fmla="*/ 2104328 h 2993922"/>
              <a:gd name="connsiteX1432" fmla="*/ 5559966 w 8938307"/>
              <a:gd name="connsiteY1432" fmla="*/ 2114919 h 2993922"/>
              <a:gd name="connsiteX1433" fmla="*/ 5581147 w 8938307"/>
              <a:gd name="connsiteY1433" fmla="*/ 2114919 h 2993922"/>
              <a:gd name="connsiteX1434" fmla="*/ 5644689 w 8938307"/>
              <a:gd name="connsiteY1434" fmla="*/ 2136099 h 2993922"/>
              <a:gd name="connsiteX1435" fmla="*/ 5655279 w 8938307"/>
              <a:gd name="connsiteY1435" fmla="*/ 2136099 h 2993922"/>
              <a:gd name="connsiteX1436" fmla="*/ 5665870 w 8938307"/>
              <a:gd name="connsiteY1436" fmla="*/ 2141394 h 2993922"/>
              <a:gd name="connsiteX1437" fmla="*/ 5671166 w 8938307"/>
              <a:gd name="connsiteY1437" fmla="*/ 2146690 h 2993922"/>
              <a:gd name="connsiteX1438" fmla="*/ 5687051 w 8938307"/>
              <a:gd name="connsiteY1438" fmla="*/ 2146690 h 2993922"/>
              <a:gd name="connsiteX1439" fmla="*/ 5761183 w 8938307"/>
              <a:gd name="connsiteY1439" fmla="*/ 2167871 h 2993922"/>
              <a:gd name="connsiteX1440" fmla="*/ 5824726 w 8938307"/>
              <a:gd name="connsiteY1440" fmla="*/ 2178461 h 2993922"/>
              <a:gd name="connsiteX1441" fmla="*/ 5819430 w 8938307"/>
              <a:gd name="connsiteY1441" fmla="*/ 2167871 h 2993922"/>
              <a:gd name="connsiteX1442" fmla="*/ 5814135 w 8938307"/>
              <a:gd name="connsiteY1442" fmla="*/ 2162575 h 2993922"/>
              <a:gd name="connsiteX1443" fmla="*/ 5803545 w 8938307"/>
              <a:gd name="connsiteY1443" fmla="*/ 2167871 h 2993922"/>
              <a:gd name="connsiteX1444" fmla="*/ 5792954 w 8938307"/>
              <a:gd name="connsiteY1444" fmla="*/ 2167871 h 2993922"/>
              <a:gd name="connsiteX1445" fmla="*/ 5782364 w 8938307"/>
              <a:gd name="connsiteY1445" fmla="*/ 2157280 h 2993922"/>
              <a:gd name="connsiteX1446" fmla="*/ 5761183 w 8938307"/>
              <a:gd name="connsiteY1446" fmla="*/ 2162575 h 2993922"/>
              <a:gd name="connsiteX1447" fmla="*/ 5740002 w 8938307"/>
              <a:gd name="connsiteY1447" fmla="*/ 2157280 h 2993922"/>
              <a:gd name="connsiteX1448" fmla="*/ 5665870 w 8938307"/>
              <a:gd name="connsiteY1448" fmla="*/ 2125509 h 2993922"/>
              <a:gd name="connsiteX1449" fmla="*/ 5665870 w 8938307"/>
              <a:gd name="connsiteY1449" fmla="*/ 2114919 h 2993922"/>
              <a:gd name="connsiteX1450" fmla="*/ 5655279 w 8938307"/>
              <a:gd name="connsiteY1450" fmla="*/ 2114919 h 2993922"/>
              <a:gd name="connsiteX1451" fmla="*/ 5665870 w 8938307"/>
              <a:gd name="connsiteY1451" fmla="*/ 2125509 h 2993922"/>
              <a:gd name="connsiteX1452" fmla="*/ 5634099 w 8938307"/>
              <a:gd name="connsiteY1452" fmla="*/ 2114919 h 2993922"/>
              <a:gd name="connsiteX1453" fmla="*/ 5644689 w 8938307"/>
              <a:gd name="connsiteY1453" fmla="*/ 2114919 h 2993922"/>
              <a:gd name="connsiteX1454" fmla="*/ 5644689 w 8938307"/>
              <a:gd name="connsiteY1454" fmla="*/ 2104328 h 2993922"/>
              <a:gd name="connsiteX1455" fmla="*/ 5639394 w 8938307"/>
              <a:gd name="connsiteY1455" fmla="*/ 2104328 h 2993922"/>
              <a:gd name="connsiteX1456" fmla="*/ 5634099 w 8938307"/>
              <a:gd name="connsiteY1456" fmla="*/ 2114919 h 2993922"/>
              <a:gd name="connsiteX1457" fmla="*/ 5581147 w 8938307"/>
              <a:gd name="connsiteY1457" fmla="*/ 2114919 h 2993922"/>
              <a:gd name="connsiteX1458" fmla="*/ 5549375 w 8938307"/>
              <a:gd name="connsiteY1458" fmla="*/ 2093738 h 2993922"/>
              <a:gd name="connsiteX1459" fmla="*/ 5522900 w 8938307"/>
              <a:gd name="connsiteY1459" fmla="*/ 2093738 h 2993922"/>
              <a:gd name="connsiteX1460" fmla="*/ 5517604 w 8938307"/>
              <a:gd name="connsiteY1460" fmla="*/ 2093738 h 2993922"/>
              <a:gd name="connsiteX1461" fmla="*/ 4331478 w 8938307"/>
              <a:gd name="connsiteY1461" fmla="*/ 2093738 h 2993922"/>
              <a:gd name="connsiteX1462" fmla="*/ 4331478 w 8938307"/>
              <a:gd name="connsiteY1462" fmla="*/ 2104328 h 2993922"/>
              <a:gd name="connsiteX1463" fmla="*/ 4342068 w 8938307"/>
              <a:gd name="connsiteY1463" fmla="*/ 2104328 h 2993922"/>
              <a:gd name="connsiteX1464" fmla="*/ 4331478 w 8938307"/>
              <a:gd name="connsiteY1464" fmla="*/ 2093738 h 2993922"/>
              <a:gd name="connsiteX1465" fmla="*/ 8091075 w 8938307"/>
              <a:gd name="connsiteY1465" fmla="*/ 2083146 h 2993922"/>
              <a:gd name="connsiteX1466" fmla="*/ 8091075 w 8938307"/>
              <a:gd name="connsiteY1466" fmla="*/ 2093738 h 2993922"/>
              <a:gd name="connsiteX1467" fmla="*/ 8080483 w 8938307"/>
              <a:gd name="connsiteY1467" fmla="*/ 2093738 h 2993922"/>
              <a:gd name="connsiteX1468" fmla="*/ 7911038 w 8938307"/>
              <a:gd name="connsiteY1468" fmla="*/ 2083146 h 2993922"/>
              <a:gd name="connsiteX1469" fmla="*/ 7921627 w 8938307"/>
              <a:gd name="connsiteY1469" fmla="*/ 2083146 h 2993922"/>
              <a:gd name="connsiteX1470" fmla="*/ 7926923 w 8938307"/>
              <a:gd name="connsiteY1470" fmla="*/ 2083146 h 2993922"/>
              <a:gd name="connsiteX1471" fmla="*/ 7921627 w 8938307"/>
              <a:gd name="connsiteY1471" fmla="*/ 2093738 h 2993922"/>
              <a:gd name="connsiteX1472" fmla="*/ 7911038 w 8938307"/>
              <a:gd name="connsiteY1472" fmla="*/ 2083146 h 2993922"/>
              <a:gd name="connsiteX1473" fmla="*/ 7466240 w 8938307"/>
              <a:gd name="connsiteY1473" fmla="*/ 2083146 h 2993922"/>
              <a:gd name="connsiteX1474" fmla="*/ 7476830 w 8938307"/>
              <a:gd name="connsiteY1474" fmla="*/ 2083146 h 2993922"/>
              <a:gd name="connsiteX1475" fmla="*/ 7476830 w 8938307"/>
              <a:gd name="connsiteY1475" fmla="*/ 2093738 h 2993922"/>
              <a:gd name="connsiteX1476" fmla="*/ 7032033 w 8938307"/>
              <a:gd name="connsiteY1476" fmla="*/ 2083146 h 2993922"/>
              <a:gd name="connsiteX1477" fmla="*/ 7042622 w 8938307"/>
              <a:gd name="connsiteY1477" fmla="*/ 2083146 h 2993922"/>
              <a:gd name="connsiteX1478" fmla="*/ 7042622 w 8938307"/>
              <a:gd name="connsiteY1478" fmla="*/ 2093738 h 2993922"/>
              <a:gd name="connsiteX1479" fmla="*/ 6566054 w 8938307"/>
              <a:gd name="connsiteY1479" fmla="*/ 2083146 h 2993922"/>
              <a:gd name="connsiteX1480" fmla="*/ 6555464 w 8938307"/>
              <a:gd name="connsiteY1480" fmla="*/ 2093738 h 2993922"/>
              <a:gd name="connsiteX1481" fmla="*/ 6566054 w 8938307"/>
              <a:gd name="connsiteY1481" fmla="*/ 2093738 h 2993922"/>
              <a:gd name="connsiteX1482" fmla="*/ 6566054 w 8938307"/>
              <a:gd name="connsiteY1482" fmla="*/ 2083146 h 2993922"/>
              <a:gd name="connsiteX1483" fmla="*/ 5702936 w 8938307"/>
              <a:gd name="connsiteY1483" fmla="*/ 2083146 h 2993922"/>
              <a:gd name="connsiteX1484" fmla="*/ 5687051 w 8938307"/>
              <a:gd name="connsiteY1484" fmla="*/ 2093738 h 2993922"/>
              <a:gd name="connsiteX1485" fmla="*/ 5697641 w 8938307"/>
              <a:gd name="connsiteY1485" fmla="*/ 2104328 h 2993922"/>
              <a:gd name="connsiteX1486" fmla="*/ 5718822 w 8938307"/>
              <a:gd name="connsiteY1486" fmla="*/ 2104328 h 2993922"/>
              <a:gd name="connsiteX1487" fmla="*/ 5724116 w 8938307"/>
              <a:gd name="connsiteY1487" fmla="*/ 2088442 h 2993922"/>
              <a:gd name="connsiteX1488" fmla="*/ 5702936 w 8938307"/>
              <a:gd name="connsiteY1488" fmla="*/ 2083146 h 2993922"/>
              <a:gd name="connsiteX1489" fmla="*/ 4808046 w 8938307"/>
              <a:gd name="connsiteY1489" fmla="*/ 2083146 h 2993922"/>
              <a:gd name="connsiteX1490" fmla="*/ 4829228 w 8938307"/>
              <a:gd name="connsiteY1490" fmla="*/ 2088442 h 2993922"/>
              <a:gd name="connsiteX1491" fmla="*/ 4839818 w 8938307"/>
              <a:gd name="connsiteY1491" fmla="*/ 2093738 h 2993922"/>
              <a:gd name="connsiteX1492" fmla="*/ 4797456 w 8938307"/>
              <a:gd name="connsiteY1492" fmla="*/ 2093738 h 2993922"/>
              <a:gd name="connsiteX1493" fmla="*/ 4765684 w 8938307"/>
              <a:gd name="connsiteY1493" fmla="*/ 2083146 h 2993922"/>
              <a:gd name="connsiteX1494" fmla="*/ 4776276 w 8938307"/>
              <a:gd name="connsiteY1494" fmla="*/ 2083146 h 2993922"/>
              <a:gd name="connsiteX1495" fmla="*/ 4765684 w 8938307"/>
              <a:gd name="connsiteY1495" fmla="*/ 2093738 h 2993922"/>
              <a:gd name="connsiteX1496" fmla="*/ 4755094 w 8938307"/>
              <a:gd name="connsiteY1496" fmla="*/ 2088442 h 2993922"/>
              <a:gd name="connsiteX1497" fmla="*/ 4765684 w 8938307"/>
              <a:gd name="connsiteY1497" fmla="*/ 2083146 h 2993922"/>
              <a:gd name="connsiteX1498" fmla="*/ 4628010 w 8938307"/>
              <a:gd name="connsiteY1498" fmla="*/ 2083146 h 2993922"/>
              <a:gd name="connsiteX1499" fmla="*/ 4638599 w 8938307"/>
              <a:gd name="connsiteY1499" fmla="*/ 2093738 h 2993922"/>
              <a:gd name="connsiteX1500" fmla="*/ 4628010 w 8938307"/>
              <a:gd name="connsiteY1500" fmla="*/ 2093738 h 2993922"/>
              <a:gd name="connsiteX1501" fmla="*/ 4628010 w 8938307"/>
              <a:gd name="connsiteY1501" fmla="*/ 2083146 h 2993922"/>
              <a:gd name="connsiteX1502" fmla="*/ 4328830 w 8938307"/>
              <a:gd name="connsiteY1502" fmla="*/ 2080169 h 2993922"/>
              <a:gd name="connsiteX1503" fmla="*/ 4352658 w 8938307"/>
              <a:gd name="connsiteY1503" fmla="*/ 2099033 h 2993922"/>
              <a:gd name="connsiteX1504" fmla="*/ 4384430 w 8938307"/>
              <a:gd name="connsiteY1504" fmla="*/ 2114919 h 2993922"/>
              <a:gd name="connsiteX1505" fmla="*/ 4447972 w 8938307"/>
              <a:gd name="connsiteY1505" fmla="*/ 2114919 h 2993922"/>
              <a:gd name="connsiteX1506" fmla="*/ 4511514 w 8938307"/>
              <a:gd name="connsiteY1506" fmla="*/ 2146690 h 2993922"/>
              <a:gd name="connsiteX1507" fmla="*/ 4553876 w 8938307"/>
              <a:gd name="connsiteY1507" fmla="*/ 2167871 h 2993922"/>
              <a:gd name="connsiteX1508" fmla="*/ 4585647 w 8938307"/>
              <a:gd name="connsiteY1508" fmla="*/ 2178461 h 2993922"/>
              <a:gd name="connsiteX1509" fmla="*/ 4659780 w 8938307"/>
              <a:gd name="connsiteY1509" fmla="*/ 2199642 h 2993922"/>
              <a:gd name="connsiteX1510" fmla="*/ 4575058 w 8938307"/>
              <a:gd name="connsiteY1510" fmla="*/ 2189051 h 2993922"/>
              <a:gd name="connsiteX1511" fmla="*/ 4342068 w 8938307"/>
              <a:gd name="connsiteY1511" fmla="*/ 2125509 h 2993922"/>
              <a:gd name="connsiteX1512" fmla="*/ 4299706 w 8938307"/>
              <a:gd name="connsiteY1512" fmla="*/ 2104328 h 2993922"/>
              <a:gd name="connsiteX1513" fmla="*/ 4289116 w 8938307"/>
              <a:gd name="connsiteY1513" fmla="*/ 2104328 h 2993922"/>
              <a:gd name="connsiteX1514" fmla="*/ 4278526 w 8938307"/>
              <a:gd name="connsiteY1514" fmla="*/ 2093738 h 2993922"/>
              <a:gd name="connsiteX1515" fmla="*/ 4289116 w 8938307"/>
              <a:gd name="connsiteY1515" fmla="*/ 2093738 h 2993922"/>
              <a:gd name="connsiteX1516" fmla="*/ 4310297 w 8938307"/>
              <a:gd name="connsiteY1516" fmla="*/ 2083146 h 2993922"/>
              <a:gd name="connsiteX1517" fmla="*/ 4328830 w 8938307"/>
              <a:gd name="connsiteY1517" fmla="*/ 2080169 h 2993922"/>
              <a:gd name="connsiteX1518" fmla="*/ 7529782 w 8938307"/>
              <a:gd name="connsiteY1518" fmla="*/ 2072557 h 2993922"/>
              <a:gd name="connsiteX1519" fmla="*/ 7540374 w 8938307"/>
              <a:gd name="connsiteY1519" fmla="*/ 2083146 h 2993922"/>
              <a:gd name="connsiteX1520" fmla="*/ 7529782 w 8938307"/>
              <a:gd name="connsiteY1520" fmla="*/ 2083146 h 2993922"/>
              <a:gd name="connsiteX1521" fmla="*/ 7370926 w 8938307"/>
              <a:gd name="connsiteY1521" fmla="*/ 2072557 h 2993922"/>
              <a:gd name="connsiteX1522" fmla="*/ 7381516 w 8938307"/>
              <a:gd name="connsiteY1522" fmla="*/ 2072557 h 2993922"/>
              <a:gd name="connsiteX1523" fmla="*/ 7370926 w 8938307"/>
              <a:gd name="connsiteY1523" fmla="*/ 2083146 h 2993922"/>
              <a:gd name="connsiteX1524" fmla="*/ 7376222 w 8938307"/>
              <a:gd name="connsiteY1524" fmla="*/ 2093738 h 2993922"/>
              <a:gd name="connsiteX1525" fmla="*/ 7392107 w 8938307"/>
              <a:gd name="connsiteY1525" fmla="*/ 2093738 h 2993922"/>
              <a:gd name="connsiteX1526" fmla="*/ 7413288 w 8938307"/>
              <a:gd name="connsiteY1526" fmla="*/ 2099033 h 2993922"/>
              <a:gd name="connsiteX1527" fmla="*/ 7423878 w 8938307"/>
              <a:gd name="connsiteY1527" fmla="*/ 2104328 h 2993922"/>
              <a:gd name="connsiteX1528" fmla="*/ 7413288 w 8938307"/>
              <a:gd name="connsiteY1528" fmla="*/ 2114919 h 2993922"/>
              <a:gd name="connsiteX1529" fmla="*/ 7392107 w 8938307"/>
              <a:gd name="connsiteY1529" fmla="*/ 2104328 h 2993922"/>
              <a:gd name="connsiteX1530" fmla="*/ 7349745 w 8938307"/>
              <a:gd name="connsiteY1530" fmla="*/ 2104328 h 2993922"/>
              <a:gd name="connsiteX1531" fmla="*/ 7349745 w 8938307"/>
              <a:gd name="connsiteY1531" fmla="*/ 2093738 h 2993922"/>
              <a:gd name="connsiteX1532" fmla="*/ 7360336 w 8938307"/>
              <a:gd name="connsiteY1532" fmla="*/ 2083146 h 2993922"/>
              <a:gd name="connsiteX1533" fmla="*/ 7370926 w 8938307"/>
              <a:gd name="connsiteY1533" fmla="*/ 2072557 h 2993922"/>
              <a:gd name="connsiteX1534" fmla="*/ 7296793 w 8938307"/>
              <a:gd name="connsiteY1534" fmla="*/ 2072557 h 2993922"/>
              <a:gd name="connsiteX1535" fmla="*/ 7323270 w 8938307"/>
              <a:gd name="connsiteY1535" fmla="*/ 2083146 h 2993922"/>
              <a:gd name="connsiteX1536" fmla="*/ 7328564 w 8938307"/>
              <a:gd name="connsiteY1536" fmla="*/ 2093738 h 2993922"/>
              <a:gd name="connsiteX1537" fmla="*/ 7307384 w 8938307"/>
              <a:gd name="connsiteY1537" fmla="*/ 2083146 h 2993922"/>
              <a:gd name="connsiteX1538" fmla="*/ 6195390 w 8938307"/>
              <a:gd name="connsiteY1538" fmla="*/ 2072557 h 2993922"/>
              <a:gd name="connsiteX1539" fmla="*/ 6184800 w 8938307"/>
              <a:gd name="connsiteY1539" fmla="*/ 2104328 h 2993922"/>
              <a:gd name="connsiteX1540" fmla="*/ 6195390 w 8938307"/>
              <a:gd name="connsiteY1540" fmla="*/ 2114919 h 2993922"/>
              <a:gd name="connsiteX1541" fmla="*/ 6205980 w 8938307"/>
              <a:gd name="connsiteY1541" fmla="*/ 2104328 h 2993922"/>
              <a:gd name="connsiteX1542" fmla="*/ 6205980 w 8938307"/>
              <a:gd name="connsiteY1542" fmla="*/ 2083146 h 2993922"/>
              <a:gd name="connsiteX1543" fmla="*/ 6195390 w 8938307"/>
              <a:gd name="connsiteY1543" fmla="*/ 2072557 h 2993922"/>
              <a:gd name="connsiteX1544" fmla="*/ 5655279 w 8938307"/>
              <a:gd name="connsiteY1544" fmla="*/ 2072557 h 2993922"/>
              <a:gd name="connsiteX1545" fmla="*/ 5660574 w 8938307"/>
              <a:gd name="connsiteY1545" fmla="*/ 2088442 h 2993922"/>
              <a:gd name="connsiteX1546" fmla="*/ 5665870 w 8938307"/>
              <a:gd name="connsiteY1546" fmla="*/ 2088442 h 2993922"/>
              <a:gd name="connsiteX1547" fmla="*/ 5665870 w 8938307"/>
              <a:gd name="connsiteY1547" fmla="*/ 2072557 h 2993922"/>
              <a:gd name="connsiteX1548" fmla="*/ 5655279 w 8938307"/>
              <a:gd name="connsiteY1548" fmla="*/ 2072557 h 2993922"/>
              <a:gd name="connsiteX1549" fmla="*/ 7567510 w 8938307"/>
              <a:gd name="connsiteY1549" fmla="*/ 2069248 h 2993922"/>
              <a:gd name="connsiteX1550" fmla="*/ 7572144 w 8938307"/>
              <a:gd name="connsiteY1550" fmla="*/ 2072557 h 2993922"/>
              <a:gd name="connsiteX1551" fmla="*/ 7593326 w 8938307"/>
              <a:gd name="connsiteY1551" fmla="*/ 2083146 h 2993922"/>
              <a:gd name="connsiteX1552" fmla="*/ 7609211 w 8938307"/>
              <a:gd name="connsiteY1552" fmla="*/ 2083146 h 2993922"/>
              <a:gd name="connsiteX1553" fmla="*/ 7614505 w 8938307"/>
              <a:gd name="connsiteY1553" fmla="*/ 2083146 h 2993922"/>
              <a:gd name="connsiteX1554" fmla="*/ 7625096 w 8938307"/>
              <a:gd name="connsiteY1554" fmla="*/ 2093738 h 2993922"/>
              <a:gd name="connsiteX1555" fmla="*/ 7635686 w 8938307"/>
              <a:gd name="connsiteY1555" fmla="*/ 2083146 h 2993922"/>
              <a:gd name="connsiteX1556" fmla="*/ 7646278 w 8938307"/>
              <a:gd name="connsiteY1556" fmla="*/ 2083146 h 2993922"/>
              <a:gd name="connsiteX1557" fmla="*/ 7656867 w 8938307"/>
              <a:gd name="connsiteY1557" fmla="*/ 2093738 h 2993922"/>
              <a:gd name="connsiteX1558" fmla="*/ 7667457 w 8938307"/>
              <a:gd name="connsiteY1558" fmla="*/ 2093738 h 2993922"/>
              <a:gd name="connsiteX1559" fmla="*/ 7678048 w 8938307"/>
              <a:gd name="connsiteY1559" fmla="*/ 2104328 h 2993922"/>
              <a:gd name="connsiteX1560" fmla="*/ 7688638 w 8938307"/>
              <a:gd name="connsiteY1560" fmla="*/ 2114919 h 2993922"/>
              <a:gd name="connsiteX1561" fmla="*/ 7699230 w 8938307"/>
              <a:gd name="connsiteY1561" fmla="*/ 2125509 h 2993922"/>
              <a:gd name="connsiteX1562" fmla="*/ 7699230 w 8938307"/>
              <a:gd name="connsiteY1562" fmla="*/ 2114919 h 2993922"/>
              <a:gd name="connsiteX1563" fmla="*/ 7709820 w 8938307"/>
              <a:gd name="connsiteY1563" fmla="*/ 2114919 h 2993922"/>
              <a:gd name="connsiteX1564" fmla="*/ 7720409 w 8938307"/>
              <a:gd name="connsiteY1564" fmla="*/ 2125509 h 2993922"/>
              <a:gd name="connsiteX1565" fmla="*/ 7720409 w 8938307"/>
              <a:gd name="connsiteY1565" fmla="*/ 2136099 h 2993922"/>
              <a:gd name="connsiteX1566" fmla="*/ 7731000 w 8938307"/>
              <a:gd name="connsiteY1566" fmla="*/ 2136099 h 2993922"/>
              <a:gd name="connsiteX1567" fmla="*/ 7731000 w 8938307"/>
              <a:gd name="connsiteY1567" fmla="*/ 2141394 h 2993922"/>
              <a:gd name="connsiteX1568" fmla="*/ 7725704 w 8938307"/>
              <a:gd name="connsiteY1568" fmla="*/ 2146690 h 2993922"/>
              <a:gd name="connsiteX1569" fmla="*/ 7720409 w 8938307"/>
              <a:gd name="connsiteY1569" fmla="*/ 2146690 h 2993922"/>
              <a:gd name="connsiteX1570" fmla="*/ 7709820 w 8938307"/>
              <a:gd name="connsiteY1570" fmla="*/ 2157280 h 2993922"/>
              <a:gd name="connsiteX1571" fmla="*/ 7699230 w 8938307"/>
              <a:gd name="connsiteY1571" fmla="*/ 2146690 h 2993922"/>
              <a:gd name="connsiteX1572" fmla="*/ 7667457 w 8938307"/>
              <a:gd name="connsiteY1572" fmla="*/ 2114919 h 2993922"/>
              <a:gd name="connsiteX1573" fmla="*/ 7678048 w 8938307"/>
              <a:gd name="connsiteY1573" fmla="*/ 2125509 h 2993922"/>
              <a:gd name="connsiteX1574" fmla="*/ 7656867 w 8938307"/>
              <a:gd name="connsiteY1574" fmla="*/ 2125509 h 2993922"/>
              <a:gd name="connsiteX1575" fmla="*/ 7646278 w 8938307"/>
              <a:gd name="connsiteY1575" fmla="*/ 2136099 h 2993922"/>
              <a:gd name="connsiteX1576" fmla="*/ 7656867 w 8938307"/>
              <a:gd name="connsiteY1576" fmla="*/ 2141394 h 2993922"/>
              <a:gd name="connsiteX1577" fmla="*/ 7646278 w 8938307"/>
              <a:gd name="connsiteY1577" fmla="*/ 2157280 h 2993922"/>
              <a:gd name="connsiteX1578" fmla="*/ 7635686 w 8938307"/>
              <a:gd name="connsiteY1578" fmla="*/ 2167871 h 2993922"/>
              <a:gd name="connsiteX1579" fmla="*/ 7646278 w 8938307"/>
              <a:gd name="connsiteY1579" fmla="*/ 2167871 h 2993922"/>
              <a:gd name="connsiteX1580" fmla="*/ 7672752 w 8938307"/>
              <a:gd name="connsiteY1580" fmla="*/ 2162575 h 2993922"/>
              <a:gd name="connsiteX1581" fmla="*/ 7678048 w 8938307"/>
              <a:gd name="connsiteY1581" fmla="*/ 2189051 h 2993922"/>
              <a:gd name="connsiteX1582" fmla="*/ 7688638 w 8938307"/>
              <a:gd name="connsiteY1582" fmla="*/ 2220823 h 2993922"/>
              <a:gd name="connsiteX1583" fmla="*/ 7667457 w 8938307"/>
              <a:gd name="connsiteY1583" fmla="*/ 2231413 h 2993922"/>
              <a:gd name="connsiteX1584" fmla="*/ 7646278 w 8938307"/>
              <a:gd name="connsiteY1584" fmla="*/ 2242004 h 2993922"/>
              <a:gd name="connsiteX1585" fmla="*/ 7656867 w 8938307"/>
              <a:gd name="connsiteY1585" fmla="*/ 2247298 h 2993922"/>
              <a:gd name="connsiteX1586" fmla="*/ 7656867 w 8938307"/>
              <a:gd name="connsiteY1586" fmla="*/ 2252594 h 2993922"/>
              <a:gd name="connsiteX1587" fmla="*/ 7646278 w 8938307"/>
              <a:gd name="connsiteY1587" fmla="*/ 2252594 h 2993922"/>
              <a:gd name="connsiteX1588" fmla="*/ 7635686 w 8938307"/>
              <a:gd name="connsiteY1588" fmla="*/ 2252594 h 2993922"/>
              <a:gd name="connsiteX1589" fmla="*/ 7625096 w 8938307"/>
              <a:gd name="connsiteY1589" fmla="*/ 2252594 h 2993922"/>
              <a:gd name="connsiteX1590" fmla="*/ 7603915 w 8938307"/>
              <a:gd name="connsiteY1590" fmla="*/ 2252594 h 2993922"/>
              <a:gd name="connsiteX1591" fmla="*/ 7561553 w 8938307"/>
              <a:gd name="connsiteY1591" fmla="*/ 2242004 h 2993922"/>
              <a:gd name="connsiteX1592" fmla="*/ 7550963 w 8938307"/>
              <a:gd name="connsiteY1592" fmla="*/ 2231413 h 2993922"/>
              <a:gd name="connsiteX1593" fmla="*/ 7561553 w 8938307"/>
              <a:gd name="connsiteY1593" fmla="*/ 2231413 h 2993922"/>
              <a:gd name="connsiteX1594" fmla="*/ 7598620 w 8938307"/>
              <a:gd name="connsiteY1594" fmla="*/ 2236708 h 2993922"/>
              <a:gd name="connsiteX1595" fmla="*/ 7635686 w 8938307"/>
              <a:gd name="connsiteY1595" fmla="*/ 2231413 h 2993922"/>
              <a:gd name="connsiteX1596" fmla="*/ 7635686 w 8938307"/>
              <a:gd name="connsiteY1596" fmla="*/ 2220823 h 2993922"/>
              <a:gd name="connsiteX1597" fmla="*/ 7646278 w 8938307"/>
              <a:gd name="connsiteY1597" fmla="*/ 2220823 h 2993922"/>
              <a:gd name="connsiteX1598" fmla="*/ 7656867 w 8938307"/>
              <a:gd name="connsiteY1598" fmla="*/ 2210232 h 2993922"/>
              <a:gd name="connsiteX1599" fmla="*/ 7635686 w 8938307"/>
              <a:gd name="connsiteY1599" fmla="*/ 2199642 h 2993922"/>
              <a:gd name="connsiteX1600" fmla="*/ 7603915 w 8938307"/>
              <a:gd name="connsiteY1600" fmla="*/ 2194346 h 2993922"/>
              <a:gd name="connsiteX1601" fmla="*/ 7577438 w 8938307"/>
              <a:gd name="connsiteY1601" fmla="*/ 2189051 h 2993922"/>
              <a:gd name="connsiteX1602" fmla="*/ 7572144 w 8938307"/>
              <a:gd name="connsiteY1602" fmla="*/ 2178461 h 2993922"/>
              <a:gd name="connsiteX1603" fmla="*/ 7572144 w 8938307"/>
              <a:gd name="connsiteY1603" fmla="*/ 2189051 h 2993922"/>
              <a:gd name="connsiteX1604" fmla="*/ 7572144 w 8938307"/>
              <a:gd name="connsiteY1604" fmla="*/ 2210232 h 2993922"/>
              <a:gd name="connsiteX1605" fmla="*/ 7566848 w 8938307"/>
              <a:gd name="connsiteY1605" fmla="*/ 2210232 h 2993922"/>
              <a:gd name="connsiteX1606" fmla="*/ 7561553 w 8938307"/>
              <a:gd name="connsiteY1606" fmla="*/ 2199642 h 2993922"/>
              <a:gd name="connsiteX1607" fmla="*/ 7556259 w 8938307"/>
              <a:gd name="connsiteY1607" fmla="*/ 2189051 h 2993922"/>
              <a:gd name="connsiteX1608" fmla="*/ 7540374 w 8938307"/>
              <a:gd name="connsiteY1608" fmla="*/ 2183756 h 2993922"/>
              <a:gd name="connsiteX1609" fmla="*/ 7498011 w 8938307"/>
              <a:gd name="connsiteY1609" fmla="*/ 2178461 h 2993922"/>
              <a:gd name="connsiteX1610" fmla="*/ 7423878 w 8938307"/>
              <a:gd name="connsiteY1610" fmla="*/ 2157280 h 2993922"/>
              <a:gd name="connsiteX1611" fmla="*/ 7407992 w 8938307"/>
              <a:gd name="connsiteY1611" fmla="*/ 2157280 h 2993922"/>
              <a:gd name="connsiteX1612" fmla="*/ 7402697 w 8938307"/>
              <a:gd name="connsiteY1612" fmla="*/ 2146690 h 2993922"/>
              <a:gd name="connsiteX1613" fmla="*/ 7413288 w 8938307"/>
              <a:gd name="connsiteY1613" fmla="*/ 2136099 h 2993922"/>
              <a:gd name="connsiteX1614" fmla="*/ 7423878 w 8938307"/>
              <a:gd name="connsiteY1614" fmla="*/ 2136099 h 2993922"/>
              <a:gd name="connsiteX1615" fmla="*/ 7423878 w 8938307"/>
              <a:gd name="connsiteY1615" fmla="*/ 2125509 h 2993922"/>
              <a:gd name="connsiteX1616" fmla="*/ 7445059 w 8938307"/>
              <a:gd name="connsiteY1616" fmla="*/ 2136099 h 2993922"/>
              <a:gd name="connsiteX1617" fmla="*/ 7434468 w 8938307"/>
              <a:gd name="connsiteY1617" fmla="*/ 2136099 h 2993922"/>
              <a:gd name="connsiteX1618" fmla="*/ 7423878 w 8938307"/>
              <a:gd name="connsiteY1618" fmla="*/ 2146690 h 2993922"/>
              <a:gd name="connsiteX1619" fmla="*/ 7468888 w 8938307"/>
              <a:gd name="connsiteY1619" fmla="*/ 2146690 h 2993922"/>
              <a:gd name="connsiteX1620" fmla="*/ 7487420 w 8938307"/>
              <a:gd name="connsiteY1620" fmla="*/ 2146690 h 2993922"/>
              <a:gd name="connsiteX1621" fmla="*/ 7487420 w 8938307"/>
              <a:gd name="connsiteY1621" fmla="*/ 2125509 h 2993922"/>
              <a:gd name="connsiteX1622" fmla="*/ 7508601 w 8938307"/>
              <a:gd name="connsiteY1622" fmla="*/ 2125509 h 2993922"/>
              <a:gd name="connsiteX1623" fmla="*/ 7508601 w 8938307"/>
              <a:gd name="connsiteY1623" fmla="*/ 2114919 h 2993922"/>
              <a:gd name="connsiteX1624" fmla="*/ 7498011 w 8938307"/>
              <a:gd name="connsiteY1624" fmla="*/ 2104328 h 2993922"/>
              <a:gd name="connsiteX1625" fmla="*/ 7508601 w 8938307"/>
              <a:gd name="connsiteY1625" fmla="*/ 2104328 h 2993922"/>
              <a:gd name="connsiteX1626" fmla="*/ 7519192 w 8938307"/>
              <a:gd name="connsiteY1626" fmla="*/ 2104328 h 2993922"/>
              <a:gd name="connsiteX1627" fmla="*/ 7524486 w 8938307"/>
              <a:gd name="connsiteY1627" fmla="*/ 2125509 h 2993922"/>
              <a:gd name="connsiteX1628" fmla="*/ 7535078 w 8938307"/>
              <a:gd name="connsiteY1628" fmla="*/ 2130804 h 2993922"/>
              <a:gd name="connsiteX1629" fmla="*/ 7540374 w 8938307"/>
              <a:gd name="connsiteY1629" fmla="*/ 2114919 h 2993922"/>
              <a:gd name="connsiteX1630" fmla="*/ 7561553 w 8938307"/>
              <a:gd name="connsiteY1630" fmla="*/ 2125509 h 2993922"/>
              <a:gd name="connsiteX1631" fmla="*/ 7603915 w 8938307"/>
              <a:gd name="connsiteY1631" fmla="*/ 2136099 h 2993922"/>
              <a:gd name="connsiteX1632" fmla="*/ 7603915 w 8938307"/>
              <a:gd name="connsiteY1632" fmla="*/ 2125509 h 2993922"/>
              <a:gd name="connsiteX1633" fmla="*/ 7603915 w 8938307"/>
              <a:gd name="connsiteY1633" fmla="*/ 2114919 h 2993922"/>
              <a:gd name="connsiteX1634" fmla="*/ 7625096 w 8938307"/>
              <a:gd name="connsiteY1634" fmla="*/ 2120213 h 2993922"/>
              <a:gd name="connsiteX1635" fmla="*/ 7630390 w 8938307"/>
              <a:gd name="connsiteY1635" fmla="*/ 2109623 h 2993922"/>
              <a:gd name="connsiteX1636" fmla="*/ 7614505 w 8938307"/>
              <a:gd name="connsiteY1636" fmla="*/ 2104328 h 2993922"/>
              <a:gd name="connsiteX1637" fmla="*/ 7598620 w 8938307"/>
              <a:gd name="connsiteY1637" fmla="*/ 2099033 h 2993922"/>
              <a:gd name="connsiteX1638" fmla="*/ 7593326 w 8938307"/>
              <a:gd name="connsiteY1638" fmla="*/ 2093738 h 2993922"/>
              <a:gd name="connsiteX1639" fmla="*/ 7561553 w 8938307"/>
              <a:gd name="connsiteY1639" fmla="*/ 2083146 h 2993922"/>
              <a:gd name="connsiteX1640" fmla="*/ 7567510 w 8938307"/>
              <a:gd name="connsiteY1640" fmla="*/ 2069248 h 2993922"/>
              <a:gd name="connsiteX1641" fmla="*/ 7413288 w 8938307"/>
              <a:gd name="connsiteY1641" fmla="*/ 2067261 h 2993922"/>
              <a:gd name="connsiteX1642" fmla="*/ 7418582 w 8938307"/>
              <a:gd name="connsiteY1642" fmla="*/ 2072557 h 2993922"/>
              <a:gd name="connsiteX1643" fmla="*/ 7413288 w 8938307"/>
              <a:gd name="connsiteY1643" fmla="*/ 2083146 h 2993922"/>
              <a:gd name="connsiteX1644" fmla="*/ 7407992 w 8938307"/>
              <a:gd name="connsiteY1644" fmla="*/ 2072557 h 2993922"/>
              <a:gd name="connsiteX1645" fmla="*/ 7413288 w 8938307"/>
              <a:gd name="connsiteY1645" fmla="*/ 2067261 h 2993922"/>
              <a:gd name="connsiteX1646" fmla="*/ 7593326 w 8938307"/>
              <a:gd name="connsiteY1646" fmla="*/ 2061967 h 2993922"/>
              <a:gd name="connsiteX1647" fmla="*/ 7603915 w 8938307"/>
              <a:gd name="connsiteY1647" fmla="*/ 2061967 h 2993922"/>
              <a:gd name="connsiteX1648" fmla="*/ 7593326 w 8938307"/>
              <a:gd name="connsiteY1648" fmla="*/ 2072557 h 2993922"/>
              <a:gd name="connsiteX1649" fmla="*/ 7593326 w 8938307"/>
              <a:gd name="connsiteY1649" fmla="*/ 2061967 h 2993922"/>
              <a:gd name="connsiteX1650" fmla="*/ 7487420 w 8938307"/>
              <a:gd name="connsiteY1650" fmla="*/ 2061967 h 2993922"/>
              <a:gd name="connsiteX1651" fmla="*/ 7487420 w 8938307"/>
              <a:gd name="connsiteY1651" fmla="*/ 2072557 h 2993922"/>
              <a:gd name="connsiteX1652" fmla="*/ 7476830 w 8938307"/>
              <a:gd name="connsiteY1652" fmla="*/ 2072557 h 2993922"/>
              <a:gd name="connsiteX1653" fmla="*/ 6153028 w 8938307"/>
              <a:gd name="connsiteY1653" fmla="*/ 2061967 h 2993922"/>
              <a:gd name="connsiteX1654" fmla="*/ 6131847 w 8938307"/>
              <a:gd name="connsiteY1654" fmla="*/ 2072557 h 2993922"/>
              <a:gd name="connsiteX1655" fmla="*/ 6147734 w 8938307"/>
              <a:gd name="connsiteY1655" fmla="*/ 2072557 h 2993922"/>
              <a:gd name="connsiteX1656" fmla="*/ 6153028 w 8938307"/>
              <a:gd name="connsiteY1656" fmla="*/ 2072557 h 2993922"/>
              <a:gd name="connsiteX1657" fmla="*/ 4977492 w 8938307"/>
              <a:gd name="connsiteY1657" fmla="*/ 2061967 h 2993922"/>
              <a:gd name="connsiteX1658" fmla="*/ 4988084 w 8938307"/>
              <a:gd name="connsiteY1658" fmla="*/ 2072557 h 2993922"/>
              <a:gd name="connsiteX1659" fmla="*/ 4998674 w 8938307"/>
              <a:gd name="connsiteY1659" fmla="*/ 2072557 h 2993922"/>
              <a:gd name="connsiteX1660" fmla="*/ 4988084 w 8938307"/>
              <a:gd name="connsiteY1660" fmla="*/ 2061967 h 2993922"/>
              <a:gd name="connsiteX1661" fmla="*/ 4977492 w 8938307"/>
              <a:gd name="connsiteY1661" fmla="*/ 2061967 h 2993922"/>
              <a:gd name="connsiteX1662" fmla="*/ 7329889 w 8938307"/>
              <a:gd name="connsiteY1662" fmla="*/ 2056671 h 2993922"/>
              <a:gd name="connsiteX1663" fmla="*/ 7333860 w 8938307"/>
              <a:gd name="connsiteY1663" fmla="*/ 2061967 h 2993922"/>
              <a:gd name="connsiteX1664" fmla="*/ 7349745 w 8938307"/>
              <a:gd name="connsiteY1664" fmla="*/ 2067261 h 2993922"/>
              <a:gd name="connsiteX1665" fmla="*/ 7360336 w 8938307"/>
              <a:gd name="connsiteY1665" fmla="*/ 2072557 h 2993922"/>
              <a:gd name="connsiteX1666" fmla="*/ 7339155 w 8938307"/>
              <a:gd name="connsiteY1666" fmla="*/ 2072557 h 2993922"/>
              <a:gd name="connsiteX1667" fmla="*/ 7317974 w 8938307"/>
              <a:gd name="connsiteY1667" fmla="*/ 2072557 h 2993922"/>
              <a:gd name="connsiteX1668" fmla="*/ 7328564 w 8938307"/>
              <a:gd name="connsiteY1668" fmla="*/ 2061967 h 2993922"/>
              <a:gd name="connsiteX1669" fmla="*/ 7329889 w 8938307"/>
              <a:gd name="connsiteY1669" fmla="*/ 2056671 h 2993922"/>
              <a:gd name="connsiteX1670" fmla="*/ 6674607 w 8938307"/>
              <a:gd name="connsiteY1670" fmla="*/ 2055348 h 2993922"/>
              <a:gd name="connsiteX1671" fmla="*/ 6682550 w 8938307"/>
              <a:gd name="connsiteY1671" fmla="*/ 2061967 h 2993922"/>
              <a:gd name="connsiteX1672" fmla="*/ 6682550 w 8938307"/>
              <a:gd name="connsiteY1672" fmla="*/ 2072557 h 2993922"/>
              <a:gd name="connsiteX1673" fmla="*/ 6682550 w 8938307"/>
              <a:gd name="connsiteY1673" fmla="*/ 2083146 h 2993922"/>
              <a:gd name="connsiteX1674" fmla="*/ 6682550 w 8938307"/>
              <a:gd name="connsiteY1674" fmla="*/ 2093738 h 2993922"/>
              <a:gd name="connsiteX1675" fmla="*/ 6650778 w 8938307"/>
              <a:gd name="connsiteY1675" fmla="*/ 2093738 h 2993922"/>
              <a:gd name="connsiteX1676" fmla="*/ 6650778 w 8938307"/>
              <a:gd name="connsiteY1676" fmla="*/ 2083146 h 2993922"/>
              <a:gd name="connsiteX1677" fmla="*/ 6666664 w 8938307"/>
              <a:gd name="connsiteY1677" fmla="*/ 2083146 h 2993922"/>
              <a:gd name="connsiteX1678" fmla="*/ 6671958 w 8938307"/>
              <a:gd name="connsiteY1678" fmla="*/ 2083146 h 2993922"/>
              <a:gd name="connsiteX1679" fmla="*/ 6671958 w 8938307"/>
              <a:gd name="connsiteY1679" fmla="*/ 2072557 h 2993922"/>
              <a:gd name="connsiteX1680" fmla="*/ 6671958 w 8938307"/>
              <a:gd name="connsiteY1680" fmla="*/ 2061967 h 2993922"/>
              <a:gd name="connsiteX1681" fmla="*/ 6671958 w 8938307"/>
              <a:gd name="connsiteY1681" fmla="*/ 2056671 h 2993922"/>
              <a:gd name="connsiteX1682" fmla="*/ 6674607 w 8938307"/>
              <a:gd name="connsiteY1682" fmla="*/ 2055348 h 2993922"/>
              <a:gd name="connsiteX1683" fmla="*/ 5559966 w 8938307"/>
              <a:gd name="connsiteY1683" fmla="*/ 2051376 h 2993922"/>
              <a:gd name="connsiteX1684" fmla="*/ 5570556 w 8938307"/>
              <a:gd name="connsiteY1684" fmla="*/ 2061967 h 2993922"/>
              <a:gd name="connsiteX1685" fmla="*/ 5570556 w 8938307"/>
              <a:gd name="connsiteY1685" fmla="*/ 2051376 h 2993922"/>
              <a:gd name="connsiteX1686" fmla="*/ 5559966 w 8938307"/>
              <a:gd name="connsiteY1686" fmla="*/ 2051376 h 2993922"/>
              <a:gd name="connsiteX1687" fmla="*/ 4045537 w 8938307"/>
              <a:gd name="connsiteY1687" fmla="*/ 2051376 h 2993922"/>
              <a:gd name="connsiteX1688" fmla="*/ 4087898 w 8938307"/>
              <a:gd name="connsiteY1688" fmla="*/ 2061967 h 2993922"/>
              <a:gd name="connsiteX1689" fmla="*/ 4077308 w 8938307"/>
              <a:gd name="connsiteY1689" fmla="*/ 2072557 h 2993922"/>
              <a:gd name="connsiteX1690" fmla="*/ 4045537 w 8938307"/>
              <a:gd name="connsiteY1690" fmla="*/ 2072557 h 2993922"/>
              <a:gd name="connsiteX1691" fmla="*/ 4045537 w 8938307"/>
              <a:gd name="connsiteY1691" fmla="*/ 2061967 h 2993922"/>
              <a:gd name="connsiteX1692" fmla="*/ 7768067 w 8938307"/>
              <a:gd name="connsiteY1692" fmla="*/ 2040786 h 2993922"/>
              <a:gd name="connsiteX1693" fmla="*/ 7773361 w 8938307"/>
              <a:gd name="connsiteY1693" fmla="*/ 2051376 h 2993922"/>
              <a:gd name="connsiteX1694" fmla="*/ 7762772 w 8938307"/>
              <a:gd name="connsiteY1694" fmla="*/ 2046080 h 2993922"/>
              <a:gd name="connsiteX1695" fmla="*/ 7768067 w 8938307"/>
              <a:gd name="connsiteY1695" fmla="*/ 2040786 h 2993922"/>
              <a:gd name="connsiteX1696" fmla="*/ 6142438 w 8938307"/>
              <a:gd name="connsiteY1696" fmla="*/ 2040786 h 2993922"/>
              <a:gd name="connsiteX1697" fmla="*/ 6142438 w 8938307"/>
              <a:gd name="connsiteY1697" fmla="*/ 2046080 h 2993922"/>
              <a:gd name="connsiteX1698" fmla="*/ 6153028 w 8938307"/>
              <a:gd name="connsiteY1698" fmla="*/ 2040786 h 2993922"/>
              <a:gd name="connsiteX1699" fmla="*/ 6153028 w 8938307"/>
              <a:gd name="connsiteY1699" fmla="*/ 2051376 h 2993922"/>
              <a:gd name="connsiteX1700" fmla="*/ 6174209 w 8938307"/>
              <a:gd name="connsiteY1700" fmla="*/ 2051376 h 2993922"/>
              <a:gd name="connsiteX1701" fmla="*/ 6195390 w 8938307"/>
              <a:gd name="connsiteY1701" fmla="*/ 2061967 h 2993922"/>
              <a:gd name="connsiteX1702" fmla="*/ 6216572 w 8938307"/>
              <a:gd name="connsiteY1702" fmla="*/ 2072557 h 2993922"/>
              <a:gd name="connsiteX1703" fmla="*/ 6216572 w 8938307"/>
              <a:gd name="connsiteY1703" fmla="*/ 2061967 h 2993922"/>
              <a:gd name="connsiteX1704" fmla="*/ 6195390 w 8938307"/>
              <a:gd name="connsiteY1704" fmla="*/ 2056671 h 2993922"/>
              <a:gd name="connsiteX1705" fmla="*/ 6174209 w 8938307"/>
              <a:gd name="connsiteY1705" fmla="*/ 2051376 h 2993922"/>
              <a:gd name="connsiteX1706" fmla="*/ 6163620 w 8938307"/>
              <a:gd name="connsiteY1706" fmla="*/ 2046080 h 2993922"/>
              <a:gd name="connsiteX1707" fmla="*/ 6163620 w 8938307"/>
              <a:gd name="connsiteY1707" fmla="*/ 2040786 h 2993922"/>
              <a:gd name="connsiteX1708" fmla="*/ 6153028 w 8938307"/>
              <a:gd name="connsiteY1708" fmla="*/ 2040786 h 2993922"/>
              <a:gd name="connsiteX1709" fmla="*/ 6142438 w 8938307"/>
              <a:gd name="connsiteY1709" fmla="*/ 2040786 h 2993922"/>
              <a:gd name="connsiteX1710" fmla="*/ 4691551 w 8938307"/>
              <a:gd name="connsiteY1710" fmla="*/ 2040786 h 2993922"/>
              <a:gd name="connsiteX1711" fmla="*/ 4691551 w 8938307"/>
              <a:gd name="connsiteY1711" fmla="*/ 2051376 h 2993922"/>
              <a:gd name="connsiteX1712" fmla="*/ 4702142 w 8938307"/>
              <a:gd name="connsiteY1712" fmla="*/ 2051376 h 2993922"/>
              <a:gd name="connsiteX1713" fmla="*/ 4702142 w 8938307"/>
              <a:gd name="connsiteY1713" fmla="*/ 2061967 h 2993922"/>
              <a:gd name="connsiteX1714" fmla="*/ 4670372 w 8938307"/>
              <a:gd name="connsiteY1714" fmla="*/ 2061967 h 2993922"/>
              <a:gd name="connsiteX1715" fmla="*/ 4691551 w 8938307"/>
              <a:gd name="connsiteY1715" fmla="*/ 2040786 h 2993922"/>
              <a:gd name="connsiteX1716" fmla="*/ 4649190 w 8938307"/>
              <a:gd name="connsiteY1716" fmla="*/ 2040786 h 2993922"/>
              <a:gd name="connsiteX1717" fmla="*/ 4659780 w 8938307"/>
              <a:gd name="connsiteY1717" fmla="*/ 2061967 h 2993922"/>
              <a:gd name="connsiteX1718" fmla="*/ 4638599 w 8938307"/>
              <a:gd name="connsiteY1718" fmla="*/ 2061967 h 2993922"/>
              <a:gd name="connsiteX1719" fmla="*/ 4649190 w 8938307"/>
              <a:gd name="connsiteY1719" fmla="*/ 2040786 h 2993922"/>
              <a:gd name="connsiteX1720" fmla="*/ 7171032 w 8938307"/>
              <a:gd name="connsiteY1720" fmla="*/ 2034167 h 2993922"/>
              <a:gd name="connsiteX1721" fmla="*/ 7169708 w 8938307"/>
              <a:gd name="connsiteY1721" fmla="*/ 2040786 h 2993922"/>
              <a:gd name="connsiteX1722" fmla="*/ 7180299 w 8938307"/>
              <a:gd name="connsiteY1722" fmla="*/ 2040786 h 2993922"/>
              <a:gd name="connsiteX1723" fmla="*/ 7180299 w 8938307"/>
              <a:gd name="connsiteY1723" fmla="*/ 2051376 h 2993922"/>
              <a:gd name="connsiteX1724" fmla="*/ 7212070 w 8938307"/>
              <a:gd name="connsiteY1724" fmla="*/ 2051376 h 2993922"/>
              <a:gd name="connsiteX1725" fmla="*/ 7212070 w 8938307"/>
              <a:gd name="connsiteY1725" fmla="*/ 2040786 h 2993922"/>
              <a:gd name="connsiteX1726" fmla="*/ 7201480 w 8938307"/>
              <a:gd name="connsiteY1726" fmla="*/ 2040786 h 2993922"/>
              <a:gd name="connsiteX1727" fmla="*/ 7190889 w 8938307"/>
              <a:gd name="connsiteY1727" fmla="*/ 2040786 h 2993922"/>
              <a:gd name="connsiteX1728" fmla="*/ 7175004 w 8938307"/>
              <a:gd name="connsiteY1728" fmla="*/ 2035490 h 2993922"/>
              <a:gd name="connsiteX1729" fmla="*/ 7171032 w 8938307"/>
              <a:gd name="connsiteY1729" fmla="*/ 2034167 h 2993922"/>
              <a:gd name="connsiteX1730" fmla="*/ 7783952 w 8938307"/>
              <a:gd name="connsiteY1730" fmla="*/ 2030194 h 2993922"/>
              <a:gd name="connsiteX1731" fmla="*/ 7789248 w 8938307"/>
              <a:gd name="connsiteY1731" fmla="*/ 2030194 h 2993922"/>
              <a:gd name="connsiteX1732" fmla="*/ 7794542 w 8938307"/>
              <a:gd name="connsiteY1732" fmla="*/ 2040786 h 2993922"/>
              <a:gd name="connsiteX1733" fmla="*/ 7783952 w 8938307"/>
              <a:gd name="connsiteY1733" fmla="*/ 2040786 h 2993922"/>
              <a:gd name="connsiteX1734" fmla="*/ 7413288 w 8938307"/>
              <a:gd name="connsiteY1734" fmla="*/ 2030194 h 2993922"/>
              <a:gd name="connsiteX1735" fmla="*/ 7423878 w 8938307"/>
              <a:gd name="connsiteY1735" fmla="*/ 2030194 h 2993922"/>
              <a:gd name="connsiteX1736" fmla="*/ 7429174 w 8938307"/>
              <a:gd name="connsiteY1736" fmla="*/ 2035490 h 2993922"/>
              <a:gd name="connsiteX1737" fmla="*/ 7434468 w 8938307"/>
              <a:gd name="connsiteY1737" fmla="*/ 2040786 h 2993922"/>
              <a:gd name="connsiteX1738" fmla="*/ 7423878 w 8938307"/>
              <a:gd name="connsiteY1738" fmla="*/ 2051376 h 2993922"/>
              <a:gd name="connsiteX1739" fmla="*/ 7423878 w 8938307"/>
              <a:gd name="connsiteY1739" fmla="*/ 2061967 h 2993922"/>
              <a:gd name="connsiteX1740" fmla="*/ 7413288 w 8938307"/>
              <a:gd name="connsiteY1740" fmla="*/ 2061967 h 2993922"/>
              <a:gd name="connsiteX1741" fmla="*/ 7402697 w 8938307"/>
              <a:gd name="connsiteY1741" fmla="*/ 2061967 h 2993922"/>
              <a:gd name="connsiteX1742" fmla="*/ 7407992 w 8938307"/>
              <a:gd name="connsiteY1742" fmla="*/ 2056671 h 2993922"/>
              <a:gd name="connsiteX1743" fmla="*/ 7407992 w 8938307"/>
              <a:gd name="connsiteY1743" fmla="*/ 2046080 h 2993922"/>
              <a:gd name="connsiteX1744" fmla="*/ 7413288 w 8938307"/>
              <a:gd name="connsiteY1744" fmla="*/ 2030194 h 2993922"/>
              <a:gd name="connsiteX1745" fmla="*/ 6587236 w 8938307"/>
              <a:gd name="connsiteY1745" fmla="*/ 2030194 h 2993922"/>
              <a:gd name="connsiteX1746" fmla="*/ 6597826 w 8938307"/>
              <a:gd name="connsiteY1746" fmla="*/ 2030194 h 2993922"/>
              <a:gd name="connsiteX1747" fmla="*/ 6597826 w 8938307"/>
              <a:gd name="connsiteY1747" fmla="*/ 2040786 h 2993922"/>
              <a:gd name="connsiteX1748" fmla="*/ 5507014 w 8938307"/>
              <a:gd name="connsiteY1748" fmla="*/ 2030194 h 2993922"/>
              <a:gd name="connsiteX1749" fmla="*/ 5517604 w 8938307"/>
              <a:gd name="connsiteY1749" fmla="*/ 2051376 h 2993922"/>
              <a:gd name="connsiteX1750" fmla="*/ 5528195 w 8938307"/>
              <a:gd name="connsiteY1750" fmla="*/ 2040786 h 2993922"/>
              <a:gd name="connsiteX1751" fmla="*/ 5522900 w 8938307"/>
              <a:gd name="connsiteY1751" fmla="*/ 2035490 h 2993922"/>
              <a:gd name="connsiteX1752" fmla="*/ 5507014 w 8938307"/>
              <a:gd name="connsiteY1752" fmla="*/ 2030194 h 2993922"/>
              <a:gd name="connsiteX1753" fmla="*/ 4034946 w 8938307"/>
              <a:gd name="connsiteY1753" fmla="*/ 2030194 h 2993922"/>
              <a:gd name="connsiteX1754" fmla="*/ 4045537 w 8938307"/>
              <a:gd name="connsiteY1754" fmla="*/ 2030194 h 2993922"/>
              <a:gd name="connsiteX1755" fmla="*/ 4045537 w 8938307"/>
              <a:gd name="connsiteY1755" fmla="*/ 2040786 h 2993922"/>
              <a:gd name="connsiteX1756" fmla="*/ 3918452 w 8938307"/>
              <a:gd name="connsiteY1756" fmla="*/ 2030194 h 2993922"/>
              <a:gd name="connsiteX1757" fmla="*/ 3929042 w 8938307"/>
              <a:gd name="connsiteY1757" fmla="*/ 2030194 h 2993922"/>
              <a:gd name="connsiteX1758" fmla="*/ 3939633 w 8938307"/>
              <a:gd name="connsiteY1758" fmla="*/ 2040786 h 2993922"/>
              <a:gd name="connsiteX1759" fmla="*/ 3929042 w 8938307"/>
              <a:gd name="connsiteY1759" fmla="*/ 2040786 h 2993922"/>
              <a:gd name="connsiteX1760" fmla="*/ 3918452 w 8938307"/>
              <a:gd name="connsiteY1760" fmla="*/ 2030194 h 2993922"/>
              <a:gd name="connsiteX1761" fmla="*/ 5403757 w 8938307"/>
              <a:gd name="connsiteY1761" fmla="*/ 2024900 h 2993922"/>
              <a:gd name="connsiteX1762" fmla="*/ 5401110 w 8938307"/>
              <a:gd name="connsiteY1762" fmla="*/ 2030194 h 2993922"/>
              <a:gd name="connsiteX1763" fmla="*/ 5411700 w 8938307"/>
              <a:gd name="connsiteY1763" fmla="*/ 2030194 h 2993922"/>
              <a:gd name="connsiteX1764" fmla="*/ 5403757 w 8938307"/>
              <a:gd name="connsiteY1764" fmla="*/ 2024900 h 2993922"/>
              <a:gd name="connsiteX1765" fmla="*/ 7741590 w 8938307"/>
              <a:gd name="connsiteY1765" fmla="*/ 2019605 h 2993922"/>
              <a:gd name="connsiteX1766" fmla="*/ 7762772 w 8938307"/>
              <a:gd name="connsiteY1766" fmla="*/ 2040786 h 2993922"/>
              <a:gd name="connsiteX1767" fmla="*/ 7752182 w 8938307"/>
              <a:gd name="connsiteY1767" fmla="*/ 2040786 h 2993922"/>
              <a:gd name="connsiteX1768" fmla="*/ 7736296 w 8938307"/>
              <a:gd name="connsiteY1768" fmla="*/ 2035490 h 2993922"/>
              <a:gd name="connsiteX1769" fmla="*/ 7720409 w 8938307"/>
              <a:gd name="connsiteY1769" fmla="*/ 2024900 h 2993922"/>
              <a:gd name="connsiteX1770" fmla="*/ 7741590 w 8938307"/>
              <a:gd name="connsiteY1770" fmla="*/ 2019605 h 2993922"/>
              <a:gd name="connsiteX1771" fmla="*/ 7243841 w 8938307"/>
              <a:gd name="connsiteY1771" fmla="*/ 2019605 h 2993922"/>
              <a:gd name="connsiteX1772" fmla="*/ 7254432 w 8938307"/>
              <a:gd name="connsiteY1772" fmla="*/ 2024900 h 2993922"/>
              <a:gd name="connsiteX1773" fmla="*/ 7249136 w 8938307"/>
              <a:gd name="connsiteY1773" fmla="*/ 2030194 h 2993922"/>
              <a:gd name="connsiteX1774" fmla="*/ 7243841 w 8938307"/>
              <a:gd name="connsiteY1774" fmla="*/ 2019605 h 2993922"/>
              <a:gd name="connsiteX1775" fmla="*/ 5734708 w 8938307"/>
              <a:gd name="connsiteY1775" fmla="*/ 2019605 h 2993922"/>
              <a:gd name="connsiteX1776" fmla="*/ 5740002 w 8938307"/>
              <a:gd name="connsiteY1776" fmla="*/ 2030194 h 2993922"/>
              <a:gd name="connsiteX1777" fmla="*/ 5729412 w 8938307"/>
              <a:gd name="connsiteY1777" fmla="*/ 2030194 h 2993922"/>
              <a:gd name="connsiteX1778" fmla="*/ 5734708 w 8938307"/>
              <a:gd name="connsiteY1778" fmla="*/ 2019605 h 2993922"/>
              <a:gd name="connsiteX1779" fmla="*/ 3950223 w 8938307"/>
              <a:gd name="connsiteY1779" fmla="*/ 2019605 h 2993922"/>
              <a:gd name="connsiteX1780" fmla="*/ 4003175 w 8938307"/>
              <a:gd name="connsiteY1780" fmla="*/ 2030194 h 2993922"/>
              <a:gd name="connsiteX1781" fmla="*/ 4013765 w 8938307"/>
              <a:gd name="connsiteY1781" fmla="*/ 2051376 h 2993922"/>
              <a:gd name="connsiteX1782" fmla="*/ 3971404 w 8938307"/>
              <a:gd name="connsiteY1782" fmla="*/ 2030194 h 2993922"/>
              <a:gd name="connsiteX1783" fmla="*/ 7341802 w 8938307"/>
              <a:gd name="connsiteY1783" fmla="*/ 2012985 h 2993922"/>
              <a:gd name="connsiteX1784" fmla="*/ 7349745 w 8938307"/>
              <a:gd name="connsiteY1784" fmla="*/ 2014309 h 2993922"/>
              <a:gd name="connsiteX1785" fmla="*/ 7360336 w 8938307"/>
              <a:gd name="connsiteY1785" fmla="*/ 2019605 h 2993922"/>
              <a:gd name="connsiteX1786" fmla="*/ 7370926 w 8938307"/>
              <a:gd name="connsiteY1786" fmla="*/ 2040786 h 2993922"/>
              <a:gd name="connsiteX1787" fmla="*/ 7355040 w 8938307"/>
              <a:gd name="connsiteY1787" fmla="*/ 2040786 h 2993922"/>
              <a:gd name="connsiteX1788" fmla="*/ 7349745 w 8938307"/>
              <a:gd name="connsiteY1788" fmla="*/ 2030194 h 2993922"/>
              <a:gd name="connsiteX1789" fmla="*/ 7339155 w 8938307"/>
              <a:gd name="connsiteY1789" fmla="*/ 2019605 h 2993922"/>
              <a:gd name="connsiteX1790" fmla="*/ 7341802 w 8938307"/>
              <a:gd name="connsiteY1790" fmla="*/ 2012985 h 2993922"/>
              <a:gd name="connsiteX1791" fmla="*/ 7762772 w 8938307"/>
              <a:gd name="connsiteY1791" fmla="*/ 2009015 h 2993922"/>
              <a:gd name="connsiteX1792" fmla="*/ 7773361 w 8938307"/>
              <a:gd name="connsiteY1792" fmla="*/ 2009015 h 2993922"/>
              <a:gd name="connsiteX1793" fmla="*/ 7762772 w 8938307"/>
              <a:gd name="connsiteY1793" fmla="*/ 2019605 h 2993922"/>
              <a:gd name="connsiteX1794" fmla="*/ 7317974 w 8938307"/>
              <a:gd name="connsiteY1794" fmla="*/ 2009015 h 2993922"/>
              <a:gd name="connsiteX1795" fmla="*/ 7328564 w 8938307"/>
              <a:gd name="connsiteY1795" fmla="*/ 2019605 h 2993922"/>
              <a:gd name="connsiteX1796" fmla="*/ 7328564 w 8938307"/>
              <a:gd name="connsiteY1796" fmla="*/ 2030194 h 2993922"/>
              <a:gd name="connsiteX1797" fmla="*/ 7317974 w 8938307"/>
              <a:gd name="connsiteY1797" fmla="*/ 2030194 h 2993922"/>
              <a:gd name="connsiteX1798" fmla="*/ 7317974 w 8938307"/>
              <a:gd name="connsiteY1798" fmla="*/ 2019605 h 2993922"/>
              <a:gd name="connsiteX1799" fmla="*/ 6650778 w 8938307"/>
              <a:gd name="connsiteY1799" fmla="*/ 2009015 h 2993922"/>
              <a:gd name="connsiteX1800" fmla="*/ 6650778 w 8938307"/>
              <a:gd name="connsiteY1800" fmla="*/ 2019605 h 2993922"/>
              <a:gd name="connsiteX1801" fmla="*/ 6671958 w 8938307"/>
              <a:gd name="connsiteY1801" fmla="*/ 2009015 h 2993922"/>
              <a:gd name="connsiteX1802" fmla="*/ 6333066 w 8938307"/>
              <a:gd name="connsiteY1802" fmla="*/ 2009015 h 2993922"/>
              <a:gd name="connsiteX1803" fmla="*/ 6311884 w 8938307"/>
              <a:gd name="connsiteY1803" fmla="*/ 2019605 h 2993922"/>
              <a:gd name="connsiteX1804" fmla="*/ 6311884 w 8938307"/>
              <a:gd name="connsiteY1804" fmla="*/ 2030194 h 2993922"/>
              <a:gd name="connsiteX1805" fmla="*/ 6343656 w 8938307"/>
              <a:gd name="connsiteY1805" fmla="*/ 2035490 h 2993922"/>
              <a:gd name="connsiteX1806" fmla="*/ 6364836 w 8938307"/>
              <a:gd name="connsiteY1806" fmla="*/ 2040786 h 2993922"/>
              <a:gd name="connsiteX1807" fmla="*/ 6386018 w 8938307"/>
              <a:gd name="connsiteY1807" fmla="*/ 2040786 h 2993922"/>
              <a:gd name="connsiteX1808" fmla="*/ 6386018 w 8938307"/>
              <a:gd name="connsiteY1808" fmla="*/ 2030194 h 2993922"/>
              <a:gd name="connsiteX1809" fmla="*/ 6386018 w 8938307"/>
              <a:gd name="connsiteY1809" fmla="*/ 2019605 h 2993922"/>
              <a:gd name="connsiteX1810" fmla="*/ 6370132 w 8938307"/>
              <a:gd name="connsiteY1810" fmla="*/ 2014309 h 2993922"/>
              <a:gd name="connsiteX1811" fmla="*/ 6354246 w 8938307"/>
              <a:gd name="connsiteY1811" fmla="*/ 2019605 h 2993922"/>
              <a:gd name="connsiteX1812" fmla="*/ 6333066 w 8938307"/>
              <a:gd name="connsiteY1812" fmla="*/ 2009015 h 2993922"/>
              <a:gd name="connsiteX1813" fmla="*/ 5263434 w 8938307"/>
              <a:gd name="connsiteY1813" fmla="*/ 2009015 h 2993922"/>
              <a:gd name="connsiteX1814" fmla="*/ 5274025 w 8938307"/>
              <a:gd name="connsiteY1814" fmla="*/ 2009015 h 2993922"/>
              <a:gd name="connsiteX1815" fmla="*/ 5263434 w 8938307"/>
              <a:gd name="connsiteY1815" fmla="*/ 2019605 h 2993922"/>
              <a:gd name="connsiteX1816" fmla="*/ 3783424 w 8938307"/>
              <a:gd name="connsiteY1816" fmla="*/ 2001072 h 2993922"/>
              <a:gd name="connsiteX1817" fmla="*/ 3791367 w 8938307"/>
              <a:gd name="connsiteY1817" fmla="*/ 2003719 h 2993922"/>
              <a:gd name="connsiteX1818" fmla="*/ 3801956 w 8938307"/>
              <a:gd name="connsiteY1818" fmla="*/ 2009015 h 2993922"/>
              <a:gd name="connsiteX1819" fmla="*/ 3780776 w 8938307"/>
              <a:gd name="connsiteY1819" fmla="*/ 2009015 h 2993922"/>
              <a:gd name="connsiteX1820" fmla="*/ 3780776 w 8938307"/>
              <a:gd name="connsiteY1820" fmla="*/ 2003719 h 2993922"/>
              <a:gd name="connsiteX1821" fmla="*/ 3783424 w 8938307"/>
              <a:gd name="connsiteY1821" fmla="*/ 2001072 h 2993922"/>
              <a:gd name="connsiteX1822" fmla="*/ 7540374 w 8938307"/>
              <a:gd name="connsiteY1822" fmla="*/ 1998424 h 2993922"/>
              <a:gd name="connsiteX1823" fmla="*/ 7550963 w 8938307"/>
              <a:gd name="connsiteY1823" fmla="*/ 1998424 h 2993922"/>
              <a:gd name="connsiteX1824" fmla="*/ 7540374 w 8938307"/>
              <a:gd name="connsiteY1824" fmla="*/ 2009015 h 2993922"/>
              <a:gd name="connsiteX1825" fmla="*/ 7540374 w 8938307"/>
              <a:gd name="connsiteY1825" fmla="*/ 1998424 h 2993922"/>
              <a:gd name="connsiteX1826" fmla="*/ 7339155 w 8938307"/>
              <a:gd name="connsiteY1826" fmla="*/ 1998424 h 2993922"/>
              <a:gd name="connsiteX1827" fmla="*/ 7349745 w 8938307"/>
              <a:gd name="connsiteY1827" fmla="*/ 1998424 h 2993922"/>
              <a:gd name="connsiteX1828" fmla="*/ 7339155 w 8938307"/>
              <a:gd name="connsiteY1828" fmla="*/ 2009015 h 2993922"/>
              <a:gd name="connsiteX1829" fmla="*/ 7047918 w 8938307"/>
              <a:gd name="connsiteY1829" fmla="*/ 1998424 h 2993922"/>
              <a:gd name="connsiteX1830" fmla="*/ 7047918 w 8938307"/>
              <a:gd name="connsiteY1830" fmla="*/ 2003719 h 2993922"/>
              <a:gd name="connsiteX1831" fmla="*/ 7074395 w 8938307"/>
              <a:gd name="connsiteY1831" fmla="*/ 2014309 h 2993922"/>
              <a:gd name="connsiteX1832" fmla="*/ 7100870 w 8938307"/>
              <a:gd name="connsiteY1832" fmla="*/ 2019605 h 2993922"/>
              <a:gd name="connsiteX1833" fmla="*/ 7116756 w 8938307"/>
              <a:gd name="connsiteY1833" fmla="*/ 2019605 h 2993922"/>
              <a:gd name="connsiteX1834" fmla="*/ 7127347 w 8938307"/>
              <a:gd name="connsiteY1834" fmla="*/ 2019605 h 2993922"/>
              <a:gd name="connsiteX1835" fmla="*/ 7127347 w 8938307"/>
              <a:gd name="connsiteY1835" fmla="*/ 2009015 h 2993922"/>
              <a:gd name="connsiteX1836" fmla="*/ 7137937 w 8938307"/>
              <a:gd name="connsiteY1836" fmla="*/ 2009015 h 2993922"/>
              <a:gd name="connsiteX1837" fmla="*/ 7095574 w 8938307"/>
              <a:gd name="connsiteY1837" fmla="*/ 1998424 h 2993922"/>
              <a:gd name="connsiteX1838" fmla="*/ 7074395 w 8938307"/>
              <a:gd name="connsiteY1838" fmla="*/ 1998424 h 2993922"/>
              <a:gd name="connsiteX1839" fmla="*/ 7053214 w 8938307"/>
              <a:gd name="connsiteY1839" fmla="*/ 1998424 h 2993922"/>
              <a:gd name="connsiteX1840" fmla="*/ 7047918 w 8938307"/>
              <a:gd name="connsiteY1840" fmla="*/ 1998424 h 2993922"/>
              <a:gd name="connsiteX1841" fmla="*/ 8493510 w 8938307"/>
              <a:gd name="connsiteY1841" fmla="*/ 1987834 h 2993922"/>
              <a:gd name="connsiteX1842" fmla="*/ 8504100 w 8938307"/>
              <a:gd name="connsiteY1842" fmla="*/ 1987834 h 2993922"/>
              <a:gd name="connsiteX1843" fmla="*/ 8514691 w 8938307"/>
              <a:gd name="connsiteY1843" fmla="*/ 1987834 h 2993922"/>
              <a:gd name="connsiteX1844" fmla="*/ 8525281 w 8938307"/>
              <a:gd name="connsiteY1844" fmla="*/ 1987834 h 2993922"/>
              <a:gd name="connsiteX1845" fmla="*/ 8541166 w 8938307"/>
              <a:gd name="connsiteY1845" fmla="*/ 1998424 h 2993922"/>
              <a:gd name="connsiteX1846" fmla="*/ 8546462 w 8938307"/>
              <a:gd name="connsiteY1846" fmla="*/ 1998424 h 2993922"/>
              <a:gd name="connsiteX1847" fmla="*/ 8631185 w 8938307"/>
              <a:gd name="connsiteY1847" fmla="*/ 2030194 h 2993922"/>
              <a:gd name="connsiteX1848" fmla="*/ 8647070 w 8938307"/>
              <a:gd name="connsiteY1848" fmla="*/ 2035490 h 2993922"/>
              <a:gd name="connsiteX1849" fmla="*/ 8662957 w 8938307"/>
              <a:gd name="connsiteY1849" fmla="*/ 2040786 h 2993922"/>
              <a:gd name="connsiteX1850" fmla="*/ 8673545 w 8938307"/>
              <a:gd name="connsiteY1850" fmla="*/ 2040786 h 2993922"/>
              <a:gd name="connsiteX1851" fmla="*/ 8694728 w 8938307"/>
              <a:gd name="connsiteY1851" fmla="*/ 2061967 h 2993922"/>
              <a:gd name="connsiteX1852" fmla="*/ 8715908 w 8938307"/>
              <a:gd name="connsiteY1852" fmla="*/ 2072557 h 2993922"/>
              <a:gd name="connsiteX1853" fmla="*/ 8684137 w 8938307"/>
              <a:gd name="connsiteY1853" fmla="*/ 2072557 h 2993922"/>
              <a:gd name="connsiteX1854" fmla="*/ 8641775 w 8938307"/>
              <a:gd name="connsiteY1854" fmla="*/ 2051376 h 2993922"/>
              <a:gd name="connsiteX1855" fmla="*/ 8610004 w 8938307"/>
              <a:gd name="connsiteY1855" fmla="*/ 2040786 h 2993922"/>
              <a:gd name="connsiteX1856" fmla="*/ 8578233 w 8938307"/>
              <a:gd name="connsiteY1856" fmla="*/ 2030194 h 2993922"/>
              <a:gd name="connsiteX1857" fmla="*/ 8567641 w 8938307"/>
              <a:gd name="connsiteY1857" fmla="*/ 2024900 h 2993922"/>
              <a:gd name="connsiteX1858" fmla="*/ 8514691 w 8938307"/>
              <a:gd name="connsiteY1858" fmla="*/ 2009015 h 2993922"/>
              <a:gd name="connsiteX1859" fmla="*/ 7423878 w 8938307"/>
              <a:gd name="connsiteY1859" fmla="*/ 1987834 h 2993922"/>
              <a:gd name="connsiteX1860" fmla="*/ 7434468 w 8938307"/>
              <a:gd name="connsiteY1860" fmla="*/ 1993128 h 2993922"/>
              <a:gd name="connsiteX1861" fmla="*/ 7423878 w 8938307"/>
              <a:gd name="connsiteY1861" fmla="*/ 1998424 h 2993922"/>
              <a:gd name="connsiteX1862" fmla="*/ 7413288 w 8938307"/>
              <a:gd name="connsiteY1862" fmla="*/ 1998424 h 2993922"/>
              <a:gd name="connsiteX1863" fmla="*/ 7423878 w 8938307"/>
              <a:gd name="connsiteY1863" fmla="*/ 1987834 h 2993922"/>
              <a:gd name="connsiteX1864" fmla="*/ 5972991 w 8938307"/>
              <a:gd name="connsiteY1864" fmla="*/ 1987834 h 2993922"/>
              <a:gd name="connsiteX1865" fmla="*/ 5972991 w 8938307"/>
              <a:gd name="connsiteY1865" fmla="*/ 2009015 h 2993922"/>
              <a:gd name="connsiteX1866" fmla="*/ 6036534 w 8938307"/>
              <a:gd name="connsiteY1866" fmla="*/ 2030194 h 2993922"/>
              <a:gd name="connsiteX1867" fmla="*/ 6057716 w 8938307"/>
              <a:gd name="connsiteY1867" fmla="*/ 2019605 h 2993922"/>
              <a:gd name="connsiteX1868" fmla="*/ 6068305 w 8938307"/>
              <a:gd name="connsiteY1868" fmla="*/ 2030194 h 2993922"/>
              <a:gd name="connsiteX1869" fmla="*/ 6089486 w 8938307"/>
              <a:gd name="connsiteY1869" fmla="*/ 2030194 h 2993922"/>
              <a:gd name="connsiteX1870" fmla="*/ 6036534 w 8938307"/>
              <a:gd name="connsiteY1870" fmla="*/ 2009015 h 2993922"/>
              <a:gd name="connsiteX1871" fmla="*/ 6025943 w 8938307"/>
              <a:gd name="connsiteY1871" fmla="*/ 2009015 h 2993922"/>
              <a:gd name="connsiteX1872" fmla="*/ 6015353 w 8938307"/>
              <a:gd name="connsiteY1872" fmla="*/ 2003719 h 2993922"/>
              <a:gd name="connsiteX1873" fmla="*/ 6025943 w 8938307"/>
              <a:gd name="connsiteY1873" fmla="*/ 1998424 h 2993922"/>
              <a:gd name="connsiteX1874" fmla="*/ 5994172 w 8938307"/>
              <a:gd name="connsiteY1874" fmla="*/ 1987834 h 2993922"/>
              <a:gd name="connsiteX1875" fmla="*/ 5379929 w 8938307"/>
              <a:gd name="connsiteY1875" fmla="*/ 1987834 h 2993922"/>
              <a:gd name="connsiteX1876" fmla="*/ 5369339 w 8938307"/>
              <a:gd name="connsiteY1876" fmla="*/ 1993128 h 2993922"/>
              <a:gd name="connsiteX1877" fmla="*/ 5379929 w 8938307"/>
              <a:gd name="connsiteY1877" fmla="*/ 1998424 h 2993922"/>
              <a:gd name="connsiteX1878" fmla="*/ 5401110 w 8938307"/>
              <a:gd name="connsiteY1878" fmla="*/ 2009015 h 2993922"/>
              <a:gd name="connsiteX1879" fmla="*/ 5411700 w 8938307"/>
              <a:gd name="connsiteY1879" fmla="*/ 2014309 h 2993922"/>
              <a:gd name="connsiteX1880" fmla="*/ 5432881 w 8938307"/>
              <a:gd name="connsiteY1880" fmla="*/ 2019605 h 2993922"/>
              <a:gd name="connsiteX1881" fmla="*/ 5454062 w 8938307"/>
              <a:gd name="connsiteY1881" fmla="*/ 2019605 h 2993922"/>
              <a:gd name="connsiteX1882" fmla="*/ 5443471 w 8938307"/>
              <a:gd name="connsiteY1882" fmla="*/ 2014309 h 2993922"/>
              <a:gd name="connsiteX1883" fmla="*/ 5422291 w 8938307"/>
              <a:gd name="connsiteY1883" fmla="*/ 2009015 h 2993922"/>
              <a:gd name="connsiteX1884" fmla="*/ 5395814 w 8938307"/>
              <a:gd name="connsiteY1884" fmla="*/ 1993128 h 2993922"/>
              <a:gd name="connsiteX1885" fmla="*/ 5379929 w 8938307"/>
              <a:gd name="connsiteY1885" fmla="*/ 1987834 h 2993922"/>
              <a:gd name="connsiteX1886" fmla="*/ 4490334 w 8938307"/>
              <a:gd name="connsiteY1886" fmla="*/ 1987834 h 2993922"/>
              <a:gd name="connsiteX1887" fmla="*/ 4490334 w 8938307"/>
              <a:gd name="connsiteY1887" fmla="*/ 1998424 h 2993922"/>
              <a:gd name="connsiteX1888" fmla="*/ 4479743 w 8938307"/>
              <a:gd name="connsiteY1888" fmla="*/ 1998424 h 2993922"/>
              <a:gd name="connsiteX1889" fmla="*/ 4479743 w 8938307"/>
              <a:gd name="connsiteY1889" fmla="*/ 1993128 h 2993922"/>
              <a:gd name="connsiteX1890" fmla="*/ 4490334 w 8938307"/>
              <a:gd name="connsiteY1890" fmla="*/ 1987834 h 2993922"/>
              <a:gd name="connsiteX1891" fmla="*/ 4426791 w 8938307"/>
              <a:gd name="connsiteY1891" fmla="*/ 1987834 h 2993922"/>
              <a:gd name="connsiteX1892" fmla="*/ 4458562 w 8938307"/>
              <a:gd name="connsiteY1892" fmla="*/ 2009015 h 2993922"/>
              <a:gd name="connsiteX1893" fmla="*/ 4426791 w 8938307"/>
              <a:gd name="connsiteY1893" fmla="*/ 2009015 h 2993922"/>
              <a:gd name="connsiteX1894" fmla="*/ 7339155 w 8938307"/>
              <a:gd name="connsiteY1894" fmla="*/ 1977242 h 2993922"/>
              <a:gd name="connsiteX1895" fmla="*/ 7349745 w 8938307"/>
              <a:gd name="connsiteY1895" fmla="*/ 1977242 h 2993922"/>
              <a:gd name="connsiteX1896" fmla="*/ 7360336 w 8938307"/>
              <a:gd name="connsiteY1896" fmla="*/ 1977242 h 2993922"/>
              <a:gd name="connsiteX1897" fmla="*/ 7360336 w 8938307"/>
              <a:gd name="connsiteY1897" fmla="*/ 1982538 h 2993922"/>
              <a:gd name="connsiteX1898" fmla="*/ 7349745 w 8938307"/>
              <a:gd name="connsiteY1898" fmla="*/ 1987834 h 2993922"/>
              <a:gd name="connsiteX1899" fmla="*/ 7339155 w 8938307"/>
              <a:gd name="connsiteY1899" fmla="*/ 1977242 h 2993922"/>
              <a:gd name="connsiteX1900" fmla="*/ 6550169 w 8938307"/>
              <a:gd name="connsiteY1900" fmla="*/ 1977242 h 2993922"/>
              <a:gd name="connsiteX1901" fmla="*/ 6566054 w 8938307"/>
              <a:gd name="connsiteY1901" fmla="*/ 1977242 h 2993922"/>
              <a:gd name="connsiteX1902" fmla="*/ 6576646 w 8938307"/>
              <a:gd name="connsiteY1902" fmla="*/ 1977242 h 2993922"/>
              <a:gd name="connsiteX1903" fmla="*/ 6576646 w 8938307"/>
              <a:gd name="connsiteY1903" fmla="*/ 1987834 h 2993922"/>
              <a:gd name="connsiteX1904" fmla="*/ 6566054 w 8938307"/>
              <a:gd name="connsiteY1904" fmla="*/ 1987834 h 2993922"/>
              <a:gd name="connsiteX1905" fmla="*/ 6550169 w 8938307"/>
              <a:gd name="connsiteY1905" fmla="*/ 1977242 h 2993922"/>
              <a:gd name="connsiteX1906" fmla="*/ 6428380 w 8938307"/>
              <a:gd name="connsiteY1906" fmla="*/ 1977242 h 2993922"/>
              <a:gd name="connsiteX1907" fmla="*/ 6438970 w 8938307"/>
              <a:gd name="connsiteY1907" fmla="*/ 1977242 h 2993922"/>
              <a:gd name="connsiteX1908" fmla="*/ 6481332 w 8938307"/>
              <a:gd name="connsiteY1908" fmla="*/ 1977242 h 2993922"/>
              <a:gd name="connsiteX1909" fmla="*/ 6523694 w 8938307"/>
              <a:gd name="connsiteY1909" fmla="*/ 1977242 h 2993922"/>
              <a:gd name="connsiteX1910" fmla="*/ 6534284 w 8938307"/>
              <a:gd name="connsiteY1910" fmla="*/ 1977242 h 2993922"/>
              <a:gd name="connsiteX1911" fmla="*/ 6544874 w 8938307"/>
              <a:gd name="connsiteY1911" fmla="*/ 1977242 h 2993922"/>
              <a:gd name="connsiteX1912" fmla="*/ 6550169 w 8938307"/>
              <a:gd name="connsiteY1912" fmla="*/ 1977242 h 2993922"/>
              <a:gd name="connsiteX1913" fmla="*/ 6534284 w 8938307"/>
              <a:gd name="connsiteY1913" fmla="*/ 1982538 h 2993922"/>
              <a:gd name="connsiteX1914" fmla="*/ 6539579 w 8938307"/>
              <a:gd name="connsiteY1914" fmla="*/ 1987834 h 2993922"/>
              <a:gd name="connsiteX1915" fmla="*/ 6544874 w 8938307"/>
              <a:gd name="connsiteY1915" fmla="*/ 1998424 h 2993922"/>
              <a:gd name="connsiteX1916" fmla="*/ 6555464 w 8938307"/>
              <a:gd name="connsiteY1916" fmla="*/ 2009015 h 2993922"/>
              <a:gd name="connsiteX1917" fmla="*/ 6560759 w 8938307"/>
              <a:gd name="connsiteY1917" fmla="*/ 2014309 h 2993922"/>
              <a:gd name="connsiteX1918" fmla="*/ 6534284 w 8938307"/>
              <a:gd name="connsiteY1918" fmla="*/ 2009015 h 2993922"/>
              <a:gd name="connsiteX1919" fmla="*/ 6491922 w 8938307"/>
              <a:gd name="connsiteY1919" fmla="*/ 1998424 h 2993922"/>
              <a:gd name="connsiteX1920" fmla="*/ 6476036 w 8938307"/>
              <a:gd name="connsiteY1920" fmla="*/ 1993128 h 2993922"/>
              <a:gd name="connsiteX1921" fmla="*/ 6470740 w 8938307"/>
              <a:gd name="connsiteY1921" fmla="*/ 1987834 h 2993922"/>
              <a:gd name="connsiteX1922" fmla="*/ 6470740 w 8938307"/>
              <a:gd name="connsiteY1922" fmla="*/ 1998424 h 2993922"/>
              <a:gd name="connsiteX1923" fmla="*/ 6470740 w 8938307"/>
              <a:gd name="connsiteY1923" fmla="*/ 2009015 h 2993922"/>
              <a:gd name="connsiteX1924" fmla="*/ 6449560 w 8938307"/>
              <a:gd name="connsiteY1924" fmla="*/ 1993128 h 2993922"/>
              <a:gd name="connsiteX1925" fmla="*/ 6428380 w 8938307"/>
              <a:gd name="connsiteY1925" fmla="*/ 1977242 h 2993922"/>
              <a:gd name="connsiteX1926" fmla="*/ 5146940 w 8938307"/>
              <a:gd name="connsiteY1926" fmla="*/ 1977242 h 2993922"/>
              <a:gd name="connsiteX1927" fmla="*/ 5168121 w 8938307"/>
              <a:gd name="connsiteY1927" fmla="*/ 1987834 h 2993922"/>
              <a:gd name="connsiteX1928" fmla="*/ 5157530 w 8938307"/>
              <a:gd name="connsiteY1928" fmla="*/ 1987834 h 2993922"/>
              <a:gd name="connsiteX1929" fmla="*/ 5146940 w 8938307"/>
              <a:gd name="connsiteY1929" fmla="*/ 1987834 h 2993922"/>
              <a:gd name="connsiteX1930" fmla="*/ 5157530 w 8938307"/>
              <a:gd name="connsiteY1930" fmla="*/ 1998424 h 2993922"/>
              <a:gd name="connsiteX1931" fmla="*/ 5178710 w 8938307"/>
              <a:gd name="connsiteY1931" fmla="*/ 1987834 h 2993922"/>
              <a:gd name="connsiteX1932" fmla="*/ 5157530 w 8938307"/>
              <a:gd name="connsiteY1932" fmla="*/ 1977242 h 2993922"/>
              <a:gd name="connsiteX1933" fmla="*/ 5009265 w 8938307"/>
              <a:gd name="connsiteY1933" fmla="*/ 1977242 h 2993922"/>
              <a:gd name="connsiteX1934" fmla="*/ 5009265 w 8938307"/>
              <a:gd name="connsiteY1934" fmla="*/ 1987834 h 2993922"/>
              <a:gd name="connsiteX1935" fmla="*/ 5019854 w 8938307"/>
              <a:gd name="connsiteY1935" fmla="*/ 1977242 h 2993922"/>
              <a:gd name="connsiteX1936" fmla="*/ 5009265 w 8938307"/>
              <a:gd name="connsiteY1936" fmla="*/ 1977242 h 2993922"/>
              <a:gd name="connsiteX1937" fmla="*/ 7104842 w 8938307"/>
              <a:gd name="connsiteY1937" fmla="*/ 1971948 h 2993922"/>
              <a:gd name="connsiteX1938" fmla="*/ 7095574 w 8938307"/>
              <a:gd name="connsiteY1938" fmla="*/ 1977242 h 2993922"/>
              <a:gd name="connsiteX1939" fmla="*/ 7106166 w 8938307"/>
              <a:gd name="connsiteY1939" fmla="*/ 1987834 h 2993922"/>
              <a:gd name="connsiteX1940" fmla="*/ 7116756 w 8938307"/>
              <a:gd name="connsiteY1940" fmla="*/ 1987834 h 2993922"/>
              <a:gd name="connsiteX1941" fmla="*/ 7111462 w 8938307"/>
              <a:gd name="connsiteY1941" fmla="*/ 1977242 h 2993922"/>
              <a:gd name="connsiteX1942" fmla="*/ 7104842 w 8938307"/>
              <a:gd name="connsiteY1942" fmla="*/ 1971948 h 2993922"/>
              <a:gd name="connsiteX1943" fmla="*/ 7635686 w 8938307"/>
              <a:gd name="connsiteY1943" fmla="*/ 1966653 h 2993922"/>
              <a:gd name="connsiteX1944" fmla="*/ 7646278 w 8938307"/>
              <a:gd name="connsiteY1944" fmla="*/ 1977242 h 2993922"/>
              <a:gd name="connsiteX1945" fmla="*/ 7667457 w 8938307"/>
              <a:gd name="connsiteY1945" fmla="*/ 1966653 h 2993922"/>
              <a:gd name="connsiteX1946" fmla="*/ 7651572 w 8938307"/>
              <a:gd name="connsiteY1946" fmla="*/ 1966653 h 2993922"/>
              <a:gd name="connsiteX1947" fmla="*/ 7635686 w 8938307"/>
              <a:gd name="connsiteY1947" fmla="*/ 1966653 h 2993922"/>
              <a:gd name="connsiteX1948" fmla="*/ 6608416 w 8938307"/>
              <a:gd name="connsiteY1948" fmla="*/ 1966653 h 2993922"/>
              <a:gd name="connsiteX1949" fmla="*/ 6619006 w 8938307"/>
              <a:gd name="connsiteY1949" fmla="*/ 1977242 h 2993922"/>
              <a:gd name="connsiteX1950" fmla="*/ 6629598 w 8938307"/>
              <a:gd name="connsiteY1950" fmla="*/ 1966653 h 2993922"/>
              <a:gd name="connsiteX1951" fmla="*/ 6619006 w 8938307"/>
              <a:gd name="connsiteY1951" fmla="*/ 1966653 h 2993922"/>
              <a:gd name="connsiteX1952" fmla="*/ 6608416 w 8938307"/>
              <a:gd name="connsiteY1952" fmla="*/ 1966653 h 2993922"/>
              <a:gd name="connsiteX1953" fmla="*/ 6174209 w 8938307"/>
              <a:gd name="connsiteY1953" fmla="*/ 1966653 h 2993922"/>
              <a:gd name="connsiteX1954" fmla="*/ 6174209 w 8938307"/>
              <a:gd name="connsiteY1954" fmla="*/ 1977242 h 2993922"/>
              <a:gd name="connsiteX1955" fmla="*/ 6184800 w 8938307"/>
              <a:gd name="connsiteY1955" fmla="*/ 1977242 h 2993922"/>
              <a:gd name="connsiteX1956" fmla="*/ 6174209 w 8938307"/>
              <a:gd name="connsiteY1956" fmla="*/ 1966653 h 2993922"/>
              <a:gd name="connsiteX1957" fmla="*/ 5941220 w 8938307"/>
              <a:gd name="connsiteY1957" fmla="*/ 1966653 h 2993922"/>
              <a:gd name="connsiteX1958" fmla="*/ 5930630 w 8938307"/>
              <a:gd name="connsiteY1958" fmla="*/ 1977242 h 2993922"/>
              <a:gd name="connsiteX1959" fmla="*/ 5930630 w 8938307"/>
              <a:gd name="connsiteY1959" fmla="*/ 1987834 h 2993922"/>
              <a:gd name="connsiteX1960" fmla="*/ 5941220 w 8938307"/>
              <a:gd name="connsiteY1960" fmla="*/ 1987834 h 2993922"/>
              <a:gd name="connsiteX1961" fmla="*/ 5962401 w 8938307"/>
              <a:gd name="connsiteY1961" fmla="*/ 1987834 h 2993922"/>
              <a:gd name="connsiteX1962" fmla="*/ 5951812 w 8938307"/>
              <a:gd name="connsiteY1962" fmla="*/ 1977242 h 2993922"/>
              <a:gd name="connsiteX1963" fmla="*/ 5941220 w 8938307"/>
              <a:gd name="connsiteY1963" fmla="*/ 1966653 h 2993922"/>
              <a:gd name="connsiteX1964" fmla="*/ 5845908 w 8938307"/>
              <a:gd name="connsiteY1964" fmla="*/ 1966653 h 2993922"/>
              <a:gd name="connsiteX1965" fmla="*/ 5830020 w 8938307"/>
              <a:gd name="connsiteY1965" fmla="*/ 1977242 h 2993922"/>
              <a:gd name="connsiteX1966" fmla="*/ 5845908 w 8938307"/>
              <a:gd name="connsiteY1966" fmla="*/ 1998424 h 2993922"/>
              <a:gd name="connsiteX1967" fmla="*/ 5877678 w 8938307"/>
              <a:gd name="connsiteY1967" fmla="*/ 1998424 h 2993922"/>
              <a:gd name="connsiteX1968" fmla="*/ 5882972 w 8938307"/>
              <a:gd name="connsiteY1968" fmla="*/ 1977242 h 2993922"/>
              <a:gd name="connsiteX1969" fmla="*/ 5867087 w 8938307"/>
              <a:gd name="connsiteY1969" fmla="*/ 1977242 h 2993922"/>
              <a:gd name="connsiteX1970" fmla="*/ 5856497 w 8938307"/>
              <a:gd name="connsiteY1970" fmla="*/ 1966653 h 2993922"/>
              <a:gd name="connsiteX1971" fmla="*/ 5845908 w 8938307"/>
              <a:gd name="connsiteY1971" fmla="*/ 1966653 h 2993922"/>
              <a:gd name="connsiteX1972" fmla="*/ 5687051 w 8938307"/>
              <a:gd name="connsiteY1972" fmla="*/ 1966653 h 2993922"/>
              <a:gd name="connsiteX1973" fmla="*/ 5676460 w 8938307"/>
              <a:gd name="connsiteY1973" fmla="*/ 1977242 h 2993922"/>
              <a:gd name="connsiteX1974" fmla="*/ 5681756 w 8938307"/>
              <a:gd name="connsiteY1974" fmla="*/ 1987834 h 2993922"/>
              <a:gd name="connsiteX1975" fmla="*/ 5687051 w 8938307"/>
              <a:gd name="connsiteY1975" fmla="*/ 1977242 h 2993922"/>
              <a:gd name="connsiteX1976" fmla="*/ 5687051 w 8938307"/>
              <a:gd name="connsiteY1976" fmla="*/ 1966653 h 2993922"/>
              <a:gd name="connsiteX1977" fmla="*/ 8424672 w 8938307"/>
              <a:gd name="connsiteY1977" fmla="*/ 1963344 h 2993922"/>
              <a:gd name="connsiteX1978" fmla="*/ 8440558 w 8938307"/>
              <a:gd name="connsiteY1978" fmla="*/ 1977242 h 2993922"/>
              <a:gd name="connsiteX1979" fmla="*/ 8451148 w 8938307"/>
              <a:gd name="connsiteY1979" fmla="*/ 1987834 h 2993922"/>
              <a:gd name="connsiteX1980" fmla="*/ 8429968 w 8938307"/>
              <a:gd name="connsiteY1980" fmla="*/ 1977242 h 2993922"/>
              <a:gd name="connsiteX1981" fmla="*/ 8419377 w 8938307"/>
              <a:gd name="connsiteY1981" fmla="*/ 1966653 h 2993922"/>
              <a:gd name="connsiteX1982" fmla="*/ 8424672 w 8938307"/>
              <a:gd name="connsiteY1982" fmla="*/ 1963344 h 2993922"/>
              <a:gd name="connsiteX1983" fmla="*/ 7540374 w 8938307"/>
              <a:gd name="connsiteY1983" fmla="*/ 1956063 h 2993922"/>
              <a:gd name="connsiteX1984" fmla="*/ 7529782 w 8938307"/>
              <a:gd name="connsiteY1984" fmla="*/ 1966653 h 2993922"/>
              <a:gd name="connsiteX1985" fmla="*/ 7540374 w 8938307"/>
              <a:gd name="connsiteY1985" fmla="*/ 1966653 h 2993922"/>
              <a:gd name="connsiteX1986" fmla="*/ 7434468 w 8938307"/>
              <a:gd name="connsiteY1986" fmla="*/ 1956063 h 2993922"/>
              <a:gd name="connsiteX1987" fmla="*/ 7445059 w 8938307"/>
              <a:gd name="connsiteY1987" fmla="*/ 1966653 h 2993922"/>
              <a:gd name="connsiteX1988" fmla="*/ 7455649 w 8938307"/>
              <a:gd name="connsiteY1988" fmla="*/ 1977242 h 2993922"/>
              <a:gd name="connsiteX1989" fmla="*/ 7466240 w 8938307"/>
              <a:gd name="connsiteY1989" fmla="*/ 1982538 h 2993922"/>
              <a:gd name="connsiteX1990" fmla="*/ 7455649 w 8938307"/>
              <a:gd name="connsiteY1990" fmla="*/ 1987834 h 2993922"/>
              <a:gd name="connsiteX1991" fmla="*/ 7445059 w 8938307"/>
              <a:gd name="connsiteY1991" fmla="*/ 1987834 h 2993922"/>
              <a:gd name="connsiteX1992" fmla="*/ 7434468 w 8938307"/>
              <a:gd name="connsiteY1992" fmla="*/ 1977242 h 2993922"/>
              <a:gd name="connsiteX1993" fmla="*/ 7233251 w 8938307"/>
              <a:gd name="connsiteY1993" fmla="*/ 1956063 h 2993922"/>
              <a:gd name="connsiteX1994" fmla="*/ 7233251 w 8938307"/>
              <a:gd name="connsiteY1994" fmla="*/ 1966653 h 2993922"/>
              <a:gd name="connsiteX1995" fmla="*/ 7243841 w 8938307"/>
              <a:gd name="connsiteY1995" fmla="*/ 1971948 h 2993922"/>
              <a:gd name="connsiteX1996" fmla="*/ 7254432 w 8938307"/>
              <a:gd name="connsiteY1996" fmla="*/ 1966653 h 2993922"/>
              <a:gd name="connsiteX1997" fmla="*/ 7254432 w 8938307"/>
              <a:gd name="connsiteY1997" fmla="*/ 1956063 h 2993922"/>
              <a:gd name="connsiteX1998" fmla="*/ 7243841 w 8938307"/>
              <a:gd name="connsiteY1998" fmla="*/ 1956063 h 2993922"/>
              <a:gd name="connsiteX1999" fmla="*/ 5623508 w 8938307"/>
              <a:gd name="connsiteY1999" fmla="*/ 1956063 h 2993922"/>
              <a:gd name="connsiteX2000" fmla="*/ 5634099 w 8938307"/>
              <a:gd name="connsiteY2000" fmla="*/ 1966653 h 2993922"/>
              <a:gd name="connsiteX2001" fmla="*/ 5649984 w 8938307"/>
              <a:gd name="connsiteY2001" fmla="*/ 1977242 h 2993922"/>
              <a:gd name="connsiteX2002" fmla="*/ 5655279 w 8938307"/>
              <a:gd name="connsiteY2002" fmla="*/ 1966653 h 2993922"/>
              <a:gd name="connsiteX2003" fmla="*/ 5623508 w 8938307"/>
              <a:gd name="connsiteY2003" fmla="*/ 1956063 h 2993922"/>
              <a:gd name="connsiteX2004" fmla="*/ 5570556 w 8938307"/>
              <a:gd name="connsiteY2004" fmla="*/ 1956063 h 2993922"/>
              <a:gd name="connsiteX2005" fmla="*/ 5559966 w 8938307"/>
              <a:gd name="connsiteY2005" fmla="*/ 1966653 h 2993922"/>
              <a:gd name="connsiteX2006" fmla="*/ 5570556 w 8938307"/>
              <a:gd name="connsiteY2006" fmla="*/ 1961357 h 2993922"/>
              <a:gd name="connsiteX2007" fmla="*/ 5570556 w 8938307"/>
              <a:gd name="connsiteY2007" fmla="*/ 1956063 h 2993922"/>
              <a:gd name="connsiteX2008" fmla="*/ 5115169 w 8938307"/>
              <a:gd name="connsiteY2008" fmla="*/ 1956063 h 2993922"/>
              <a:gd name="connsiteX2009" fmla="*/ 5104578 w 8938307"/>
              <a:gd name="connsiteY2009" fmla="*/ 1966653 h 2993922"/>
              <a:gd name="connsiteX2010" fmla="*/ 5104578 w 8938307"/>
              <a:gd name="connsiteY2010" fmla="*/ 1977242 h 2993922"/>
              <a:gd name="connsiteX2011" fmla="*/ 5115169 w 8938307"/>
              <a:gd name="connsiteY2011" fmla="*/ 1977242 h 2993922"/>
              <a:gd name="connsiteX2012" fmla="*/ 5125758 w 8938307"/>
              <a:gd name="connsiteY2012" fmla="*/ 1966653 h 2993922"/>
              <a:gd name="connsiteX2013" fmla="*/ 5125758 w 8938307"/>
              <a:gd name="connsiteY2013" fmla="*/ 1961357 h 2993922"/>
              <a:gd name="connsiteX2014" fmla="*/ 5115169 w 8938307"/>
              <a:gd name="connsiteY2014" fmla="*/ 1956063 h 2993922"/>
              <a:gd name="connsiteX2015" fmla="*/ 4522106 w 8938307"/>
              <a:gd name="connsiteY2015" fmla="*/ 1956063 h 2993922"/>
              <a:gd name="connsiteX2016" fmla="*/ 4522106 w 8938307"/>
              <a:gd name="connsiteY2016" fmla="*/ 1966653 h 2993922"/>
              <a:gd name="connsiteX2017" fmla="*/ 4532695 w 8938307"/>
              <a:gd name="connsiteY2017" fmla="*/ 1966653 h 2993922"/>
              <a:gd name="connsiteX2018" fmla="*/ 4522106 w 8938307"/>
              <a:gd name="connsiteY2018" fmla="*/ 1956063 h 2993922"/>
              <a:gd name="connsiteX2019" fmla="*/ 4160708 w 8938307"/>
              <a:gd name="connsiteY2019" fmla="*/ 1949444 h 2993922"/>
              <a:gd name="connsiteX2020" fmla="*/ 4156736 w 8938307"/>
              <a:gd name="connsiteY2020" fmla="*/ 1950767 h 2993922"/>
              <a:gd name="connsiteX2021" fmla="*/ 4162031 w 8938307"/>
              <a:gd name="connsiteY2021" fmla="*/ 1961357 h 2993922"/>
              <a:gd name="connsiteX2022" fmla="*/ 4172621 w 8938307"/>
              <a:gd name="connsiteY2022" fmla="*/ 1966653 h 2993922"/>
              <a:gd name="connsiteX2023" fmla="*/ 4162031 w 8938307"/>
              <a:gd name="connsiteY2023" fmla="*/ 1956063 h 2993922"/>
              <a:gd name="connsiteX2024" fmla="*/ 4160708 w 8938307"/>
              <a:gd name="connsiteY2024" fmla="*/ 1949444 h 2993922"/>
              <a:gd name="connsiteX2025" fmla="*/ 7699230 w 8938307"/>
              <a:gd name="connsiteY2025" fmla="*/ 1945472 h 2993922"/>
              <a:gd name="connsiteX2026" fmla="*/ 7699230 w 8938307"/>
              <a:gd name="connsiteY2026" fmla="*/ 1966653 h 2993922"/>
              <a:gd name="connsiteX2027" fmla="*/ 7720409 w 8938307"/>
              <a:gd name="connsiteY2027" fmla="*/ 1966653 h 2993922"/>
              <a:gd name="connsiteX2028" fmla="*/ 7731000 w 8938307"/>
              <a:gd name="connsiteY2028" fmla="*/ 1966653 h 2993922"/>
              <a:gd name="connsiteX2029" fmla="*/ 7709820 w 8938307"/>
              <a:gd name="connsiteY2029" fmla="*/ 1956063 h 2993922"/>
              <a:gd name="connsiteX2030" fmla="*/ 7699230 w 8938307"/>
              <a:gd name="connsiteY2030" fmla="*/ 1945472 h 2993922"/>
              <a:gd name="connsiteX2031" fmla="*/ 7646278 w 8938307"/>
              <a:gd name="connsiteY2031" fmla="*/ 1945472 h 2993922"/>
              <a:gd name="connsiteX2032" fmla="*/ 7656867 w 8938307"/>
              <a:gd name="connsiteY2032" fmla="*/ 1956063 h 2993922"/>
              <a:gd name="connsiteX2033" fmla="*/ 7656867 w 8938307"/>
              <a:gd name="connsiteY2033" fmla="*/ 1945472 h 2993922"/>
              <a:gd name="connsiteX2034" fmla="*/ 7646278 w 8938307"/>
              <a:gd name="connsiteY2034" fmla="*/ 1945472 h 2993922"/>
              <a:gd name="connsiteX2035" fmla="*/ 7593326 w 8938307"/>
              <a:gd name="connsiteY2035" fmla="*/ 1945472 h 2993922"/>
              <a:gd name="connsiteX2036" fmla="*/ 7582734 w 8938307"/>
              <a:gd name="connsiteY2036" fmla="*/ 1977242 h 2993922"/>
              <a:gd name="connsiteX2037" fmla="*/ 7593326 w 8938307"/>
              <a:gd name="connsiteY2037" fmla="*/ 1966653 h 2993922"/>
              <a:gd name="connsiteX2038" fmla="*/ 7370926 w 8938307"/>
              <a:gd name="connsiteY2038" fmla="*/ 1945472 h 2993922"/>
              <a:gd name="connsiteX2039" fmla="*/ 7370926 w 8938307"/>
              <a:gd name="connsiteY2039" fmla="*/ 1956063 h 2993922"/>
              <a:gd name="connsiteX2040" fmla="*/ 7381516 w 8938307"/>
              <a:gd name="connsiteY2040" fmla="*/ 1956063 h 2993922"/>
              <a:gd name="connsiteX2041" fmla="*/ 7376222 w 8938307"/>
              <a:gd name="connsiteY2041" fmla="*/ 1945472 h 2993922"/>
              <a:gd name="connsiteX2042" fmla="*/ 7370926 w 8938307"/>
              <a:gd name="connsiteY2042" fmla="*/ 1945472 h 2993922"/>
              <a:gd name="connsiteX2043" fmla="*/ 3685463 w 8938307"/>
              <a:gd name="connsiteY2043" fmla="*/ 1945472 h 2993922"/>
              <a:gd name="connsiteX2044" fmla="*/ 3706644 w 8938307"/>
              <a:gd name="connsiteY2044" fmla="*/ 1945472 h 2993922"/>
              <a:gd name="connsiteX2045" fmla="*/ 3706644 w 8938307"/>
              <a:gd name="connsiteY2045" fmla="*/ 1956063 h 2993922"/>
              <a:gd name="connsiteX2046" fmla="*/ 3685463 w 8938307"/>
              <a:gd name="connsiteY2046" fmla="*/ 1945472 h 2993922"/>
              <a:gd name="connsiteX2047" fmla="*/ 7519192 w 8938307"/>
              <a:gd name="connsiteY2047" fmla="*/ 1934882 h 2993922"/>
              <a:gd name="connsiteX2048" fmla="*/ 7519192 w 8938307"/>
              <a:gd name="connsiteY2048" fmla="*/ 1945472 h 2993922"/>
              <a:gd name="connsiteX2049" fmla="*/ 7519192 w 8938307"/>
              <a:gd name="connsiteY2049" fmla="*/ 1956063 h 2993922"/>
              <a:gd name="connsiteX2050" fmla="*/ 7529782 w 8938307"/>
              <a:gd name="connsiteY2050" fmla="*/ 1945472 h 2993922"/>
              <a:gd name="connsiteX2051" fmla="*/ 7519192 w 8938307"/>
              <a:gd name="connsiteY2051" fmla="*/ 1934882 h 2993922"/>
              <a:gd name="connsiteX2052" fmla="*/ 7434468 w 8938307"/>
              <a:gd name="connsiteY2052" fmla="*/ 1934882 h 2993922"/>
              <a:gd name="connsiteX2053" fmla="*/ 7445059 w 8938307"/>
              <a:gd name="connsiteY2053" fmla="*/ 1934882 h 2993922"/>
              <a:gd name="connsiteX2054" fmla="*/ 7445059 w 8938307"/>
              <a:gd name="connsiteY2054" fmla="*/ 1945472 h 2993922"/>
              <a:gd name="connsiteX2055" fmla="*/ 7434468 w 8938307"/>
              <a:gd name="connsiteY2055" fmla="*/ 1934882 h 2993922"/>
              <a:gd name="connsiteX2056" fmla="*/ 7296793 w 8938307"/>
              <a:gd name="connsiteY2056" fmla="*/ 1934882 h 2993922"/>
              <a:gd name="connsiteX2057" fmla="*/ 7317974 w 8938307"/>
              <a:gd name="connsiteY2057" fmla="*/ 1945472 h 2993922"/>
              <a:gd name="connsiteX2058" fmla="*/ 7317974 w 8938307"/>
              <a:gd name="connsiteY2058" fmla="*/ 1934882 h 2993922"/>
              <a:gd name="connsiteX2059" fmla="*/ 7169708 w 8938307"/>
              <a:gd name="connsiteY2059" fmla="*/ 1934882 h 2993922"/>
              <a:gd name="connsiteX2060" fmla="*/ 7175004 w 8938307"/>
              <a:gd name="connsiteY2060" fmla="*/ 1950767 h 2993922"/>
              <a:gd name="connsiteX2061" fmla="*/ 7190889 w 8938307"/>
              <a:gd name="connsiteY2061" fmla="*/ 1956063 h 2993922"/>
              <a:gd name="connsiteX2062" fmla="*/ 7180299 w 8938307"/>
              <a:gd name="connsiteY2062" fmla="*/ 1934882 h 2993922"/>
              <a:gd name="connsiteX2063" fmla="*/ 7137937 w 8938307"/>
              <a:gd name="connsiteY2063" fmla="*/ 1934882 h 2993922"/>
              <a:gd name="connsiteX2064" fmla="*/ 7148526 w 8938307"/>
              <a:gd name="connsiteY2064" fmla="*/ 1945472 h 2993922"/>
              <a:gd name="connsiteX2065" fmla="*/ 7159118 w 8938307"/>
              <a:gd name="connsiteY2065" fmla="*/ 1934882 h 2993922"/>
              <a:gd name="connsiteX2066" fmla="*/ 5856497 w 8938307"/>
              <a:gd name="connsiteY2066" fmla="*/ 1934882 h 2993922"/>
              <a:gd name="connsiteX2067" fmla="*/ 5867087 w 8938307"/>
              <a:gd name="connsiteY2067" fmla="*/ 1945472 h 2993922"/>
              <a:gd name="connsiteX2068" fmla="*/ 5867087 w 8938307"/>
              <a:gd name="connsiteY2068" fmla="*/ 1934882 h 2993922"/>
              <a:gd name="connsiteX2069" fmla="*/ 5856497 w 8938307"/>
              <a:gd name="connsiteY2069" fmla="*/ 1934882 h 2993922"/>
              <a:gd name="connsiteX2070" fmla="*/ 5528195 w 8938307"/>
              <a:gd name="connsiteY2070" fmla="*/ 1934882 h 2993922"/>
              <a:gd name="connsiteX2071" fmla="*/ 5528195 w 8938307"/>
              <a:gd name="connsiteY2071" fmla="*/ 1945472 h 2993922"/>
              <a:gd name="connsiteX2072" fmla="*/ 5538785 w 8938307"/>
              <a:gd name="connsiteY2072" fmla="*/ 1945472 h 2993922"/>
              <a:gd name="connsiteX2073" fmla="*/ 5538785 w 8938307"/>
              <a:gd name="connsiteY2073" fmla="*/ 1934882 h 2993922"/>
              <a:gd name="connsiteX2074" fmla="*/ 5528195 w 8938307"/>
              <a:gd name="connsiteY2074" fmla="*/ 1934882 h 2993922"/>
              <a:gd name="connsiteX2075" fmla="*/ 5125758 w 8938307"/>
              <a:gd name="connsiteY2075" fmla="*/ 1934882 h 2993922"/>
              <a:gd name="connsiteX2076" fmla="*/ 5136350 w 8938307"/>
              <a:gd name="connsiteY2076" fmla="*/ 1945472 h 2993922"/>
              <a:gd name="connsiteX2077" fmla="*/ 5146940 w 8938307"/>
              <a:gd name="connsiteY2077" fmla="*/ 1945472 h 2993922"/>
              <a:gd name="connsiteX2078" fmla="*/ 5146940 w 8938307"/>
              <a:gd name="connsiteY2078" fmla="*/ 1934882 h 2993922"/>
              <a:gd name="connsiteX2079" fmla="*/ 5136350 w 8938307"/>
              <a:gd name="connsiteY2079" fmla="*/ 1934882 h 2993922"/>
              <a:gd name="connsiteX2080" fmla="*/ 5125758 w 8938307"/>
              <a:gd name="connsiteY2080" fmla="*/ 1934882 h 2993922"/>
              <a:gd name="connsiteX2081" fmla="*/ 4098489 w 8938307"/>
              <a:gd name="connsiteY2081" fmla="*/ 1934882 h 2993922"/>
              <a:gd name="connsiteX2082" fmla="*/ 4087898 w 8938307"/>
              <a:gd name="connsiteY2082" fmla="*/ 1945472 h 2993922"/>
              <a:gd name="connsiteX2083" fmla="*/ 4098489 w 8938307"/>
              <a:gd name="connsiteY2083" fmla="*/ 1945472 h 2993922"/>
              <a:gd name="connsiteX2084" fmla="*/ 7257080 w 8938307"/>
              <a:gd name="connsiteY2084" fmla="*/ 1929586 h 2993922"/>
              <a:gd name="connsiteX2085" fmla="*/ 7254432 w 8938307"/>
              <a:gd name="connsiteY2085" fmla="*/ 1934882 h 2993922"/>
              <a:gd name="connsiteX2086" fmla="*/ 7265022 w 8938307"/>
              <a:gd name="connsiteY2086" fmla="*/ 1934882 h 2993922"/>
              <a:gd name="connsiteX2087" fmla="*/ 7257080 w 8938307"/>
              <a:gd name="connsiteY2087" fmla="*/ 1929586 h 2993922"/>
              <a:gd name="connsiteX2088" fmla="*/ 6194067 w 8938307"/>
              <a:gd name="connsiteY2088" fmla="*/ 1929586 h 2993922"/>
              <a:gd name="connsiteX2089" fmla="*/ 6184800 w 8938307"/>
              <a:gd name="connsiteY2089" fmla="*/ 1934882 h 2993922"/>
              <a:gd name="connsiteX2090" fmla="*/ 6200686 w 8938307"/>
              <a:gd name="connsiteY2090" fmla="*/ 1950767 h 2993922"/>
              <a:gd name="connsiteX2091" fmla="*/ 6248342 w 8938307"/>
              <a:gd name="connsiteY2091" fmla="*/ 1956063 h 2993922"/>
              <a:gd name="connsiteX2092" fmla="*/ 6237752 w 8938307"/>
              <a:gd name="connsiteY2092" fmla="*/ 1945472 h 2993922"/>
              <a:gd name="connsiteX2093" fmla="*/ 6216572 w 8938307"/>
              <a:gd name="connsiteY2093" fmla="*/ 1934882 h 2993922"/>
              <a:gd name="connsiteX2094" fmla="*/ 6200686 w 8938307"/>
              <a:gd name="connsiteY2094" fmla="*/ 1934882 h 2993922"/>
              <a:gd name="connsiteX2095" fmla="*/ 6194067 w 8938307"/>
              <a:gd name="connsiteY2095" fmla="*/ 1929586 h 2993922"/>
              <a:gd name="connsiteX2096" fmla="*/ 7212070 w 8938307"/>
              <a:gd name="connsiteY2096" fmla="*/ 1924290 h 2993922"/>
              <a:gd name="connsiteX2097" fmla="*/ 7201480 w 8938307"/>
              <a:gd name="connsiteY2097" fmla="*/ 1934882 h 2993922"/>
              <a:gd name="connsiteX2098" fmla="*/ 7196184 w 8938307"/>
              <a:gd name="connsiteY2098" fmla="*/ 1945472 h 2993922"/>
              <a:gd name="connsiteX2099" fmla="*/ 7190889 w 8938307"/>
              <a:gd name="connsiteY2099" fmla="*/ 1950767 h 2993922"/>
              <a:gd name="connsiteX2100" fmla="*/ 7206774 w 8938307"/>
              <a:gd name="connsiteY2100" fmla="*/ 1950767 h 2993922"/>
              <a:gd name="connsiteX2101" fmla="*/ 7222660 w 8938307"/>
              <a:gd name="connsiteY2101" fmla="*/ 1945472 h 2993922"/>
              <a:gd name="connsiteX2102" fmla="*/ 7222660 w 8938307"/>
              <a:gd name="connsiteY2102" fmla="*/ 1934882 h 2993922"/>
              <a:gd name="connsiteX2103" fmla="*/ 7233251 w 8938307"/>
              <a:gd name="connsiteY2103" fmla="*/ 1929586 h 2993922"/>
              <a:gd name="connsiteX2104" fmla="*/ 7222660 w 8938307"/>
              <a:gd name="connsiteY2104" fmla="*/ 1924290 h 2993922"/>
              <a:gd name="connsiteX2105" fmla="*/ 5994172 w 8938307"/>
              <a:gd name="connsiteY2105" fmla="*/ 1924290 h 2993922"/>
              <a:gd name="connsiteX2106" fmla="*/ 6004764 w 8938307"/>
              <a:gd name="connsiteY2106" fmla="*/ 1934882 h 2993922"/>
              <a:gd name="connsiteX2107" fmla="*/ 6015353 w 8938307"/>
              <a:gd name="connsiteY2107" fmla="*/ 1934882 h 2993922"/>
              <a:gd name="connsiteX2108" fmla="*/ 5994172 w 8938307"/>
              <a:gd name="connsiteY2108" fmla="*/ 1924290 h 2993922"/>
              <a:gd name="connsiteX2109" fmla="*/ 5814135 w 8938307"/>
              <a:gd name="connsiteY2109" fmla="*/ 1924290 h 2993922"/>
              <a:gd name="connsiteX2110" fmla="*/ 5803545 w 8938307"/>
              <a:gd name="connsiteY2110" fmla="*/ 1934882 h 2993922"/>
              <a:gd name="connsiteX2111" fmla="*/ 5803545 w 8938307"/>
              <a:gd name="connsiteY2111" fmla="*/ 1945472 h 2993922"/>
              <a:gd name="connsiteX2112" fmla="*/ 5814135 w 8938307"/>
              <a:gd name="connsiteY2112" fmla="*/ 1945472 h 2993922"/>
              <a:gd name="connsiteX2113" fmla="*/ 5824726 w 8938307"/>
              <a:gd name="connsiteY2113" fmla="*/ 1934882 h 2993922"/>
              <a:gd name="connsiteX2114" fmla="*/ 5830020 w 8938307"/>
              <a:gd name="connsiteY2114" fmla="*/ 1929586 h 2993922"/>
              <a:gd name="connsiteX2115" fmla="*/ 5814135 w 8938307"/>
              <a:gd name="connsiteY2115" fmla="*/ 1924290 h 2993922"/>
              <a:gd name="connsiteX2116" fmla="*/ 5729412 w 8938307"/>
              <a:gd name="connsiteY2116" fmla="*/ 1924290 h 2993922"/>
              <a:gd name="connsiteX2117" fmla="*/ 5718822 w 8938307"/>
              <a:gd name="connsiteY2117" fmla="*/ 1934882 h 2993922"/>
              <a:gd name="connsiteX2118" fmla="*/ 5750593 w 8938307"/>
              <a:gd name="connsiteY2118" fmla="*/ 1945472 h 2993922"/>
              <a:gd name="connsiteX2119" fmla="*/ 5750593 w 8938307"/>
              <a:gd name="connsiteY2119" fmla="*/ 1934882 h 2993922"/>
              <a:gd name="connsiteX2120" fmla="*/ 5734708 w 8938307"/>
              <a:gd name="connsiteY2120" fmla="*/ 1934882 h 2993922"/>
              <a:gd name="connsiteX2121" fmla="*/ 5729412 w 8938307"/>
              <a:gd name="connsiteY2121" fmla="*/ 1924290 h 2993922"/>
              <a:gd name="connsiteX2122" fmla="*/ 5507014 w 8938307"/>
              <a:gd name="connsiteY2122" fmla="*/ 1924290 h 2993922"/>
              <a:gd name="connsiteX2123" fmla="*/ 5507014 w 8938307"/>
              <a:gd name="connsiteY2123" fmla="*/ 1934882 h 2993922"/>
              <a:gd name="connsiteX2124" fmla="*/ 5517604 w 8938307"/>
              <a:gd name="connsiteY2124" fmla="*/ 1934882 h 2993922"/>
              <a:gd name="connsiteX2125" fmla="*/ 5517604 w 8938307"/>
              <a:gd name="connsiteY2125" fmla="*/ 1924290 h 2993922"/>
              <a:gd name="connsiteX2126" fmla="*/ 5507014 w 8938307"/>
              <a:gd name="connsiteY2126" fmla="*/ 1924290 h 2993922"/>
              <a:gd name="connsiteX2127" fmla="*/ 5395814 w 8938307"/>
              <a:gd name="connsiteY2127" fmla="*/ 1924290 h 2993922"/>
              <a:gd name="connsiteX2128" fmla="*/ 5401110 w 8938307"/>
              <a:gd name="connsiteY2128" fmla="*/ 1934882 h 2993922"/>
              <a:gd name="connsiteX2129" fmla="*/ 5416996 w 8938307"/>
              <a:gd name="connsiteY2129" fmla="*/ 1945472 h 2993922"/>
              <a:gd name="connsiteX2130" fmla="*/ 5422291 w 8938307"/>
              <a:gd name="connsiteY2130" fmla="*/ 1934882 h 2993922"/>
              <a:gd name="connsiteX2131" fmla="*/ 5411700 w 8938307"/>
              <a:gd name="connsiteY2131" fmla="*/ 1934882 h 2993922"/>
              <a:gd name="connsiteX2132" fmla="*/ 5406404 w 8938307"/>
              <a:gd name="connsiteY2132" fmla="*/ 1934882 h 2993922"/>
              <a:gd name="connsiteX2133" fmla="*/ 5401110 w 8938307"/>
              <a:gd name="connsiteY2133" fmla="*/ 1924290 h 2993922"/>
              <a:gd name="connsiteX2134" fmla="*/ 5395814 w 8938307"/>
              <a:gd name="connsiteY2134" fmla="*/ 1924290 h 2993922"/>
              <a:gd name="connsiteX2135" fmla="*/ 4236164 w 8938307"/>
              <a:gd name="connsiteY2135" fmla="*/ 1924290 h 2993922"/>
              <a:gd name="connsiteX2136" fmla="*/ 4246754 w 8938307"/>
              <a:gd name="connsiteY2136" fmla="*/ 1924290 h 2993922"/>
              <a:gd name="connsiteX2137" fmla="*/ 4236164 w 8938307"/>
              <a:gd name="connsiteY2137" fmla="*/ 1934882 h 2993922"/>
              <a:gd name="connsiteX2138" fmla="*/ 7234573 w 8938307"/>
              <a:gd name="connsiteY2138" fmla="*/ 1916348 h 2993922"/>
              <a:gd name="connsiteX2139" fmla="*/ 7227956 w 8938307"/>
              <a:gd name="connsiteY2139" fmla="*/ 1918996 h 2993922"/>
              <a:gd name="connsiteX2140" fmla="*/ 7238546 w 8938307"/>
              <a:gd name="connsiteY2140" fmla="*/ 1924290 h 2993922"/>
              <a:gd name="connsiteX2141" fmla="*/ 7243841 w 8938307"/>
              <a:gd name="connsiteY2141" fmla="*/ 1918996 h 2993922"/>
              <a:gd name="connsiteX2142" fmla="*/ 7234573 w 8938307"/>
              <a:gd name="connsiteY2142" fmla="*/ 1916348 h 2993922"/>
              <a:gd name="connsiteX2143" fmla="*/ 7974579 w 8938307"/>
              <a:gd name="connsiteY2143" fmla="*/ 1913701 h 2993922"/>
              <a:gd name="connsiteX2144" fmla="*/ 7985171 w 8938307"/>
              <a:gd name="connsiteY2144" fmla="*/ 1924290 h 2993922"/>
              <a:gd name="connsiteX2145" fmla="*/ 7974579 w 8938307"/>
              <a:gd name="connsiteY2145" fmla="*/ 1924290 h 2993922"/>
              <a:gd name="connsiteX2146" fmla="*/ 7974579 w 8938307"/>
              <a:gd name="connsiteY2146" fmla="*/ 1913701 h 2993922"/>
              <a:gd name="connsiteX2147" fmla="*/ 5972991 w 8938307"/>
              <a:gd name="connsiteY2147" fmla="*/ 1913701 h 2993922"/>
              <a:gd name="connsiteX2148" fmla="*/ 5983582 w 8938307"/>
              <a:gd name="connsiteY2148" fmla="*/ 1924290 h 2993922"/>
              <a:gd name="connsiteX2149" fmla="*/ 5983582 w 8938307"/>
              <a:gd name="connsiteY2149" fmla="*/ 1913701 h 2993922"/>
              <a:gd name="connsiteX2150" fmla="*/ 5443471 w 8938307"/>
              <a:gd name="connsiteY2150" fmla="*/ 1913701 h 2993922"/>
              <a:gd name="connsiteX2151" fmla="*/ 5448766 w 8938307"/>
              <a:gd name="connsiteY2151" fmla="*/ 1924290 h 2993922"/>
              <a:gd name="connsiteX2152" fmla="*/ 5454062 w 8938307"/>
              <a:gd name="connsiteY2152" fmla="*/ 1913701 h 2993922"/>
              <a:gd name="connsiteX2153" fmla="*/ 5443471 w 8938307"/>
              <a:gd name="connsiteY2153" fmla="*/ 1913701 h 2993922"/>
              <a:gd name="connsiteX2154" fmla="*/ 5358748 w 8938307"/>
              <a:gd name="connsiteY2154" fmla="*/ 1913701 h 2993922"/>
              <a:gd name="connsiteX2155" fmla="*/ 5348158 w 8938307"/>
              <a:gd name="connsiteY2155" fmla="*/ 1924290 h 2993922"/>
              <a:gd name="connsiteX2156" fmla="*/ 5369339 w 8938307"/>
              <a:gd name="connsiteY2156" fmla="*/ 1913701 h 2993922"/>
              <a:gd name="connsiteX2157" fmla="*/ 7611858 w 8938307"/>
              <a:gd name="connsiteY2157" fmla="*/ 1908405 h 2993922"/>
              <a:gd name="connsiteX2158" fmla="*/ 7603915 w 8938307"/>
              <a:gd name="connsiteY2158" fmla="*/ 1913701 h 2993922"/>
              <a:gd name="connsiteX2159" fmla="*/ 7614505 w 8938307"/>
              <a:gd name="connsiteY2159" fmla="*/ 1913701 h 2993922"/>
              <a:gd name="connsiteX2160" fmla="*/ 7611858 w 8938307"/>
              <a:gd name="connsiteY2160" fmla="*/ 1908405 h 2993922"/>
              <a:gd name="connsiteX2161" fmla="*/ 5943868 w 8938307"/>
              <a:gd name="connsiteY2161" fmla="*/ 1908405 h 2993922"/>
              <a:gd name="connsiteX2162" fmla="*/ 5941220 w 8938307"/>
              <a:gd name="connsiteY2162" fmla="*/ 1913701 h 2993922"/>
              <a:gd name="connsiteX2163" fmla="*/ 5946516 w 8938307"/>
              <a:gd name="connsiteY2163" fmla="*/ 1924290 h 2993922"/>
              <a:gd name="connsiteX2164" fmla="*/ 5951812 w 8938307"/>
              <a:gd name="connsiteY2164" fmla="*/ 1913701 h 2993922"/>
              <a:gd name="connsiteX2165" fmla="*/ 5943868 w 8938307"/>
              <a:gd name="connsiteY2165" fmla="*/ 1908405 h 2993922"/>
              <a:gd name="connsiteX2166" fmla="*/ 7911038 w 8938307"/>
              <a:gd name="connsiteY2166" fmla="*/ 1903111 h 2993922"/>
              <a:gd name="connsiteX2167" fmla="*/ 7921627 w 8938307"/>
              <a:gd name="connsiteY2167" fmla="*/ 1913701 h 2993922"/>
              <a:gd name="connsiteX2168" fmla="*/ 7911038 w 8938307"/>
              <a:gd name="connsiteY2168" fmla="*/ 1913701 h 2993922"/>
              <a:gd name="connsiteX2169" fmla="*/ 7911038 w 8938307"/>
              <a:gd name="connsiteY2169" fmla="*/ 1903111 h 2993922"/>
              <a:gd name="connsiteX2170" fmla="*/ 7725704 w 8938307"/>
              <a:gd name="connsiteY2170" fmla="*/ 1903111 h 2993922"/>
              <a:gd name="connsiteX2171" fmla="*/ 7720409 w 8938307"/>
              <a:gd name="connsiteY2171" fmla="*/ 1913701 h 2993922"/>
              <a:gd name="connsiteX2172" fmla="*/ 7720409 w 8938307"/>
              <a:gd name="connsiteY2172" fmla="*/ 1924290 h 2993922"/>
              <a:gd name="connsiteX2173" fmla="*/ 7731000 w 8938307"/>
              <a:gd name="connsiteY2173" fmla="*/ 1913701 h 2993922"/>
              <a:gd name="connsiteX2174" fmla="*/ 7725704 w 8938307"/>
              <a:gd name="connsiteY2174" fmla="*/ 1903111 h 2993922"/>
              <a:gd name="connsiteX2175" fmla="*/ 7423878 w 8938307"/>
              <a:gd name="connsiteY2175" fmla="*/ 1903111 h 2993922"/>
              <a:gd name="connsiteX2176" fmla="*/ 7413288 w 8938307"/>
              <a:gd name="connsiteY2176" fmla="*/ 1913701 h 2993922"/>
              <a:gd name="connsiteX2177" fmla="*/ 7434468 w 8938307"/>
              <a:gd name="connsiteY2177" fmla="*/ 1913701 h 2993922"/>
              <a:gd name="connsiteX2178" fmla="*/ 7423878 w 8938307"/>
              <a:gd name="connsiteY2178" fmla="*/ 1903111 h 2993922"/>
              <a:gd name="connsiteX2179" fmla="*/ 7169708 w 8938307"/>
              <a:gd name="connsiteY2179" fmla="*/ 1903111 h 2993922"/>
              <a:gd name="connsiteX2180" fmla="*/ 7169708 w 8938307"/>
              <a:gd name="connsiteY2180" fmla="*/ 1904434 h 2993922"/>
              <a:gd name="connsiteX2181" fmla="*/ 7169708 w 8938307"/>
              <a:gd name="connsiteY2181" fmla="*/ 1913701 h 2993922"/>
              <a:gd name="connsiteX2182" fmla="*/ 7185593 w 8938307"/>
              <a:gd name="connsiteY2182" fmla="*/ 1924290 h 2993922"/>
              <a:gd name="connsiteX2183" fmla="*/ 7201480 w 8938307"/>
              <a:gd name="connsiteY2183" fmla="*/ 1913701 h 2993922"/>
              <a:gd name="connsiteX2184" fmla="*/ 7201480 w 8938307"/>
              <a:gd name="connsiteY2184" fmla="*/ 1903111 h 2993922"/>
              <a:gd name="connsiteX2185" fmla="*/ 7190889 w 8938307"/>
              <a:gd name="connsiteY2185" fmla="*/ 1903111 h 2993922"/>
              <a:gd name="connsiteX2186" fmla="*/ 7095574 w 8938307"/>
              <a:gd name="connsiteY2186" fmla="*/ 1903111 h 2993922"/>
              <a:gd name="connsiteX2187" fmla="*/ 7095574 w 8938307"/>
              <a:gd name="connsiteY2187" fmla="*/ 1924290 h 2993922"/>
              <a:gd name="connsiteX2188" fmla="*/ 7127347 w 8938307"/>
              <a:gd name="connsiteY2188" fmla="*/ 1924290 h 2993922"/>
              <a:gd name="connsiteX2189" fmla="*/ 7116756 w 8938307"/>
              <a:gd name="connsiteY2189" fmla="*/ 1913701 h 2993922"/>
              <a:gd name="connsiteX2190" fmla="*/ 7106166 w 8938307"/>
              <a:gd name="connsiteY2190" fmla="*/ 1913701 h 2993922"/>
              <a:gd name="connsiteX2191" fmla="*/ 7095574 w 8938307"/>
              <a:gd name="connsiteY2191" fmla="*/ 1903111 h 2993922"/>
              <a:gd name="connsiteX2192" fmla="*/ 6253638 w 8938307"/>
              <a:gd name="connsiteY2192" fmla="*/ 1903111 h 2993922"/>
              <a:gd name="connsiteX2193" fmla="*/ 6248342 w 8938307"/>
              <a:gd name="connsiteY2193" fmla="*/ 1908405 h 2993922"/>
              <a:gd name="connsiteX2194" fmla="*/ 6258932 w 8938307"/>
              <a:gd name="connsiteY2194" fmla="*/ 1913701 h 2993922"/>
              <a:gd name="connsiteX2195" fmla="*/ 6253638 w 8938307"/>
              <a:gd name="connsiteY2195" fmla="*/ 1903111 h 2993922"/>
              <a:gd name="connsiteX2196" fmla="*/ 5697641 w 8938307"/>
              <a:gd name="connsiteY2196" fmla="*/ 1903111 h 2993922"/>
              <a:gd name="connsiteX2197" fmla="*/ 5708232 w 8938307"/>
              <a:gd name="connsiteY2197" fmla="*/ 1913701 h 2993922"/>
              <a:gd name="connsiteX2198" fmla="*/ 5708232 w 8938307"/>
              <a:gd name="connsiteY2198" fmla="*/ 1903111 h 2993922"/>
              <a:gd name="connsiteX2199" fmla="*/ 7002910 w 8938307"/>
              <a:gd name="connsiteY2199" fmla="*/ 1896491 h 2993922"/>
              <a:gd name="connsiteX2200" fmla="*/ 7000262 w 8938307"/>
              <a:gd name="connsiteY2200" fmla="*/ 1903111 h 2993922"/>
              <a:gd name="connsiteX2201" fmla="*/ 6973785 w 8938307"/>
              <a:gd name="connsiteY2201" fmla="*/ 1897815 h 2993922"/>
              <a:gd name="connsiteX2202" fmla="*/ 6961872 w 8938307"/>
              <a:gd name="connsiteY2202" fmla="*/ 1896492 h 2993922"/>
              <a:gd name="connsiteX2203" fmla="*/ 6957900 w 8938307"/>
              <a:gd name="connsiteY2203" fmla="*/ 1903111 h 2993922"/>
              <a:gd name="connsiteX2204" fmla="*/ 6979081 w 8938307"/>
              <a:gd name="connsiteY2204" fmla="*/ 1903111 h 2993922"/>
              <a:gd name="connsiteX2205" fmla="*/ 7000262 w 8938307"/>
              <a:gd name="connsiteY2205" fmla="*/ 1903111 h 2993922"/>
              <a:gd name="connsiteX2206" fmla="*/ 7021443 w 8938307"/>
              <a:gd name="connsiteY2206" fmla="*/ 1913701 h 2993922"/>
              <a:gd name="connsiteX2207" fmla="*/ 7010852 w 8938307"/>
              <a:gd name="connsiteY2207" fmla="*/ 1897815 h 2993922"/>
              <a:gd name="connsiteX2208" fmla="*/ 7002910 w 8938307"/>
              <a:gd name="connsiteY2208" fmla="*/ 1896491 h 2993922"/>
              <a:gd name="connsiteX2209" fmla="*/ 7868675 w 8938307"/>
              <a:gd name="connsiteY2209" fmla="*/ 1892520 h 2993922"/>
              <a:gd name="connsiteX2210" fmla="*/ 7873971 w 8938307"/>
              <a:gd name="connsiteY2210" fmla="*/ 1897815 h 2993922"/>
              <a:gd name="connsiteX2211" fmla="*/ 7879267 w 8938307"/>
              <a:gd name="connsiteY2211" fmla="*/ 1903111 h 2993922"/>
              <a:gd name="connsiteX2212" fmla="*/ 7868675 w 8938307"/>
              <a:gd name="connsiteY2212" fmla="*/ 1903111 h 2993922"/>
              <a:gd name="connsiteX2213" fmla="*/ 7455649 w 8938307"/>
              <a:gd name="connsiteY2213" fmla="*/ 1892520 h 2993922"/>
              <a:gd name="connsiteX2214" fmla="*/ 7450355 w 8938307"/>
              <a:gd name="connsiteY2214" fmla="*/ 1908405 h 2993922"/>
              <a:gd name="connsiteX2215" fmla="*/ 7466240 w 8938307"/>
              <a:gd name="connsiteY2215" fmla="*/ 1913701 h 2993922"/>
              <a:gd name="connsiteX2216" fmla="*/ 7370926 w 8938307"/>
              <a:gd name="connsiteY2216" fmla="*/ 1892520 h 2993922"/>
              <a:gd name="connsiteX2217" fmla="*/ 7376222 w 8938307"/>
              <a:gd name="connsiteY2217" fmla="*/ 1903111 h 2993922"/>
              <a:gd name="connsiteX2218" fmla="*/ 7381516 w 8938307"/>
              <a:gd name="connsiteY2218" fmla="*/ 1892520 h 2993922"/>
              <a:gd name="connsiteX2219" fmla="*/ 7370926 w 8938307"/>
              <a:gd name="connsiteY2219" fmla="*/ 1892520 h 2993922"/>
              <a:gd name="connsiteX2220" fmla="*/ 7159118 w 8938307"/>
              <a:gd name="connsiteY2220" fmla="*/ 1892520 h 2993922"/>
              <a:gd name="connsiteX2221" fmla="*/ 7169708 w 8938307"/>
              <a:gd name="connsiteY2221" fmla="*/ 1897815 h 2993922"/>
              <a:gd name="connsiteX2222" fmla="*/ 7169708 w 8938307"/>
              <a:gd name="connsiteY2222" fmla="*/ 1892520 h 2993922"/>
              <a:gd name="connsiteX2223" fmla="*/ 6904948 w 8938307"/>
              <a:gd name="connsiteY2223" fmla="*/ 1892520 h 2993922"/>
              <a:gd name="connsiteX2224" fmla="*/ 6915539 w 8938307"/>
              <a:gd name="connsiteY2224" fmla="*/ 1903111 h 2993922"/>
              <a:gd name="connsiteX2225" fmla="*/ 6926129 w 8938307"/>
              <a:gd name="connsiteY2225" fmla="*/ 1892520 h 2993922"/>
              <a:gd name="connsiteX2226" fmla="*/ 6904948 w 8938307"/>
              <a:gd name="connsiteY2226" fmla="*/ 1892520 h 2993922"/>
              <a:gd name="connsiteX2227" fmla="*/ 5427586 w 8938307"/>
              <a:gd name="connsiteY2227" fmla="*/ 1892520 h 2993922"/>
              <a:gd name="connsiteX2228" fmla="*/ 5422291 w 8938307"/>
              <a:gd name="connsiteY2228" fmla="*/ 1903111 h 2993922"/>
              <a:gd name="connsiteX2229" fmla="*/ 5432881 w 8938307"/>
              <a:gd name="connsiteY2229" fmla="*/ 1897815 h 2993922"/>
              <a:gd name="connsiteX2230" fmla="*/ 5427586 w 8938307"/>
              <a:gd name="connsiteY2230" fmla="*/ 1892520 h 2993922"/>
              <a:gd name="connsiteX2231" fmla="*/ 7614505 w 8938307"/>
              <a:gd name="connsiteY2231" fmla="*/ 1881930 h 2993922"/>
              <a:gd name="connsiteX2232" fmla="*/ 7614505 w 8938307"/>
              <a:gd name="connsiteY2232" fmla="*/ 1892520 h 2993922"/>
              <a:gd name="connsiteX2233" fmla="*/ 7635686 w 8938307"/>
              <a:gd name="connsiteY2233" fmla="*/ 1892520 h 2993922"/>
              <a:gd name="connsiteX2234" fmla="*/ 7625096 w 8938307"/>
              <a:gd name="connsiteY2234" fmla="*/ 1887224 h 2993922"/>
              <a:gd name="connsiteX2235" fmla="*/ 7614505 w 8938307"/>
              <a:gd name="connsiteY2235" fmla="*/ 1881930 h 2993922"/>
              <a:gd name="connsiteX2236" fmla="*/ 6216572 w 8938307"/>
              <a:gd name="connsiteY2236" fmla="*/ 1881930 h 2993922"/>
              <a:gd name="connsiteX2237" fmla="*/ 6216572 w 8938307"/>
              <a:gd name="connsiteY2237" fmla="*/ 1892520 h 2993922"/>
              <a:gd name="connsiteX2238" fmla="*/ 6227161 w 8938307"/>
              <a:gd name="connsiteY2238" fmla="*/ 1892520 h 2993922"/>
              <a:gd name="connsiteX2239" fmla="*/ 6216572 w 8938307"/>
              <a:gd name="connsiteY2239" fmla="*/ 1881930 h 2993922"/>
              <a:gd name="connsiteX2240" fmla="*/ 6057716 w 8938307"/>
              <a:gd name="connsiteY2240" fmla="*/ 1881930 h 2993922"/>
              <a:gd name="connsiteX2241" fmla="*/ 6068305 w 8938307"/>
              <a:gd name="connsiteY2241" fmla="*/ 1892520 h 2993922"/>
              <a:gd name="connsiteX2242" fmla="*/ 6068305 w 8938307"/>
              <a:gd name="connsiteY2242" fmla="*/ 1881930 h 2993922"/>
              <a:gd name="connsiteX2243" fmla="*/ 4151441 w 8938307"/>
              <a:gd name="connsiteY2243" fmla="*/ 1881930 h 2993922"/>
              <a:gd name="connsiteX2244" fmla="*/ 4162031 w 8938307"/>
              <a:gd name="connsiteY2244" fmla="*/ 1892520 h 2993922"/>
              <a:gd name="connsiteX2245" fmla="*/ 4151441 w 8938307"/>
              <a:gd name="connsiteY2245" fmla="*/ 1892520 h 2993922"/>
              <a:gd name="connsiteX2246" fmla="*/ 4140850 w 8938307"/>
              <a:gd name="connsiteY2246" fmla="*/ 1892520 h 2993922"/>
              <a:gd name="connsiteX2247" fmla="*/ 4151441 w 8938307"/>
              <a:gd name="connsiteY2247" fmla="*/ 1881930 h 2993922"/>
              <a:gd name="connsiteX2248" fmla="*/ 3518664 w 8938307"/>
              <a:gd name="connsiteY2248" fmla="*/ 1878619 h 2993922"/>
              <a:gd name="connsiteX2249" fmla="*/ 3558378 w 8938307"/>
              <a:gd name="connsiteY2249" fmla="*/ 1892520 h 2993922"/>
              <a:gd name="connsiteX2250" fmla="*/ 3579559 w 8938307"/>
              <a:gd name="connsiteY2250" fmla="*/ 1903111 h 2993922"/>
              <a:gd name="connsiteX2251" fmla="*/ 3590148 w 8938307"/>
              <a:gd name="connsiteY2251" fmla="*/ 1903111 h 2993922"/>
              <a:gd name="connsiteX2252" fmla="*/ 3606034 w 8938307"/>
              <a:gd name="connsiteY2252" fmla="*/ 1913701 h 2993922"/>
              <a:gd name="connsiteX2253" fmla="*/ 3643100 w 8938307"/>
              <a:gd name="connsiteY2253" fmla="*/ 1929586 h 2993922"/>
              <a:gd name="connsiteX2254" fmla="*/ 3674872 w 8938307"/>
              <a:gd name="connsiteY2254" fmla="*/ 1934882 h 2993922"/>
              <a:gd name="connsiteX2255" fmla="*/ 3674872 w 8938307"/>
              <a:gd name="connsiteY2255" fmla="*/ 1945472 h 2993922"/>
              <a:gd name="connsiteX2256" fmla="*/ 3627215 w 8938307"/>
              <a:gd name="connsiteY2256" fmla="*/ 1934882 h 2993922"/>
              <a:gd name="connsiteX2257" fmla="*/ 3563673 w 8938307"/>
              <a:gd name="connsiteY2257" fmla="*/ 1913701 h 2993922"/>
              <a:gd name="connsiteX2258" fmla="*/ 3537196 w 8938307"/>
              <a:gd name="connsiteY2258" fmla="*/ 1892520 h 2993922"/>
              <a:gd name="connsiteX2259" fmla="*/ 3516016 w 8938307"/>
              <a:gd name="connsiteY2259" fmla="*/ 1881930 h 2993922"/>
              <a:gd name="connsiteX2260" fmla="*/ 3518664 w 8938307"/>
              <a:gd name="connsiteY2260" fmla="*/ 1878619 h 2993922"/>
              <a:gd name="connsiteX2261" fmla="*/ 6881120 w 8938307"/>
              <a:gd name="connsiteY2261" fmla="*/ 1876634 h 2993922"/>
              <a:gd name="connsiteX2262" fmla="*/ 6873177 w 8938307"/>
              <a:gd name="connsiteY2262" fmla="*/ 1881930 h 2993922"/>
              <a:gd name="connsiteX2263" fmla="*/ 6883766 w 8938307"/>
              <a:gd name="connsiteY2263" fmla="*/ 1881930 h 2993922"/>
              <a:gd name="connsiteX2264" fmla="*/ 6881120 w 8938307"/>
              <a:gd name="connsiteY2264" fmla="*/ 1876634 h 2993922"/>
              <a:gd name="connsiteX2265" fmla="*/ 5631782 w 8938307"/>
              <a:gd name="connsiteY2265" fmla="*/ 1875641 h 2993922"/>
              <a:gd name="connsiteX2266" fmla="*/ 5628804 w 8938307"/>
              <a:gd name="connsiteY2266" fmla="*/ 1876634 h 2993922"/>
              <a:gd name="connsiteX2267" fmla="*/ 5623508 w 8938307"/>
              <a:gd name="connsiteY2267" fmla="*/ 1887224 h 2993922"/>
              <a:gd name="connsiteX2268" fmla="*/ 5612918 w 8938307"/>
              <a:gd name="connsiteY2268" fmla="*/ 1892520 h 2993922"/>
              <a:gd name="connsiteX2269" fmla="*/ 5612918 w 8938307"/>
              <a:gd name="connsiteY2269" fmla="*/ 1903111 h 2993922"/>
              <a:gd name="connsiteX2270" fmla="*/ 5623508 w 8938307"/>
              <a:gd name="connsiteY2270" fmla="*/ 1913701 h 2993922"/>
              <a:gd name="connsiteX2271" fmla="*/ 5634099 w 8938307"/>
              <a:gd name="connsiteY2271" fmla="*/ 1913701 h 2993922"/>
              <a:gd name="connsiteX2272" fmla="*/ 5655279 w 8938307"/>
              <a:gd name="connsiteY2272" fmla="*/ 1924290 h 2993922"/>
              <a:gd name="connsiteX2273" fmla="*/ 5673813 w 8938307"/>
              <a:gd name="connsiteY2273" fmla="*/ 1924290 h 2993922"/>
              <a:gd name="connsiteX2274" fmla="*/ 5676460 w 8938307"/>
              <a:gd name="connsiteY2274" fmla="*/ 1924290 h 2993922"/>
              <a:gd name="connsiteX2275" fmla="*/ 5676460 w 8938307"/>
              <a:gd name="connsiteY2275" fmla="*/ 1913701 h 2993922"/>
              <a:gd name="connsiteX2276" fmla="*/ 5687051 w 8938307"/>
              <a:gd name="connsiteY2276" fmla="*/ 1908405 h 2993922"/>
              <a:gd name="connsiteX2277" fmla="*/ 5676460 w 8938307"/>
              <a:gd name="connsiteY2277" fmla="*/ 1897815 h 2993922"/>
              <a:gd name="connsiteX2278" fmla="*/ 5665870 w 8938307"/>
              <a:gd name="connsiteY2278" fmla="*/ 1892520 h 2993922"/>
              <a:gd name="connsiteX2279" fmla="*/ 5644689 w 8938307"/>
              <a:gd name="connsiteY2279" fmla="*/ 1892520 h 2993922"/>
              <a:gd name="connsiteX2280" fmla="*/ 5631782 w 8938307"/>
              <a:gd name="connsiteY2280" fmla="*/ 1875641 h 2993922"/>
              <a:gd name="connsiteX2281" fmla="*/ 7688638 w 8938307"/>
              <a:gd name="connsiteY2281" fmla="*/ 1871338 h 2993922"/>
              <a:gd name="connsiteX2282" fmla="*/ 7688638 w 8938307"/>
              <a:gd name="connsiteY2282" fmla="*/ 1881930 h 2993922"/>
              <a:gd name="connsiteX2283" fmla="*/ 7699230 w 8938307"/>
              <a:gd name="connsiteY2283" fmla="*/ 1881930 h 2993922"/>
              <a:gd name="connsiteX2284" fmla="*/ 7720409 w 8938307"/>
              <a:gd name="connsiteY2284" fmla="*/ 1881930 h 2993922"/>
              <a:gd name="connsiteX2285" fmla="*/ 7715115 w 8938307"/>
              <a:gd name="connsiteY2285" fmla="*/ 1876634 h 2993922"/>
              <a:gd name="connsiteX2286" fmla="*/ 7699230 w 8938307"/>
              <a:gd name="connsiteY2286" fmla="*/ 1871338 h 2993922"/>
              <a:gd name="connsiteX2287" fmla="*/ 7280908 w 8938307"/>
              <a:gd name="connsiteY2287" fmla="*/ 1871338 h 2993922"/>
              <a:gd name="connsiteX2288" fmla="*/ 7275612 w 8938307"/>
              <a:gd name="connsiteY2288" fmla="*/ 1876634 h 2993922"/>
              <a:gd name="connsiteX2289" fmla="*/ 7286203 w 8938307"/>
              <a:gd name="connsiteY2289" fmla="*/ 1881930 h 2993922"/>
              <a:gd name="connsiteX2290" fmla="*/ 7280908 w 8938307"/>
              <a:gd name="connsiteY2290" fmla="*/ 1871338 h 2993922"/>
              <a:gd name="connsiteX2291" fmla="*/ 7839551 w 8938307"/>
              <a:gd name="connsiteY2291" fmla="*/ 1866044 h 2993922"/>
              <a:gd name="connsiteX2292" fmla="*/ 7847494 w 8938307"/>
              <a:gd name="connsiteY2292" fmla="*/ 1871338 h 2993922"/>
              <a:gd name="connsiteX2293" fmla="*/ 7836904 w 8938307"/>
              <a:gd name="connsiteY2293" fmla="*/ 1881930 h 2993922"/>
              <a:gd name="connsiteX2294" fmla="*/ 7826313 w 8938307"/>
              <a:gd name="connsiteY2294" fmla="*/ 1881930 h 2993922"/>
              <a:gd name="connsiteX2295" fmla="*/ 7836904 w 8938307"/>
              <a:gd name="connsiteY2295" fmla="*/ 1871338 h 2993922"/>
              <a:gd name="connsiteX2296" fmla="*/ 7839551 w 8938307"/>
              <a:gd name="connsiteY2296" fmla="*/ 1866044 h 2993922"/>
              <a:gd name="connsiteX2297" fmla="*/ 6817578 w 8938307"/>
              <a:gd name="connsiteY2297" fmla="*/ 1866044 h 2993922"/>
              <a:gd name="connsiteX2298" fmla="*/ 6809634 w 8938307"/>
              <a:gd name="connsiteY2298" fmla="*/ 1871338 h 2993922"/>
              <a:gd name="connsiteX2299" fmla="*/ 6820224 w 8938307"/>
              <a:gd name="connsiteY2299" fmla="*/ 1871338 h 2993922"/>
              <a:gd name="connsiteX2300" fmla="*/ 6817578 w 8938307"/>
              <a:gd name="connsiteY2300" fmla="*/ 1866044 h 2993922"/>
              <a:gd name="connsiteX2301" fmla="*/ 4890122 w 8938307"/>
              <a:gd name="connsiteY2301" fmla="*/ 1866044 h 2993922"/>
              <a:gd name="connsiteX2302" fmla="*/ 4882180 w 8938307"/>
              <a:gd name="connsiteY2302" fmla="*/ 1871338 h 2993922"/>
              <a:gd name="connsiteX2303" fmla="*/ 4892770 w 8938307"/>
              <a:gd name="connsiteY2303" fmla="*/ 1871338 h 2993922"/>
              <a:gd name="connsiteX2304" fmla="*/ 4890122 w 8938307"/>
              <a:gd name="connsiteY2304" fmla="*/ 1866044 h 2993922"/>
              <a:gd name="connsiteX2305" fmla="*/ 4293087 w 8938307"/>
              <a:gd name="connsiteY2305" fmla="*/ 1866044 h 2993922"/>
              <a:gd name="connsiteX2306" fmla="*/ 4305002 w 8938307"/>
              <a:gd name="connsiteY2306" fmla="*/ 1871338 h 2993922"/>
              <a:gd name="connsiteX2307" fmla="*/ 4320887 w 8938307"/>
              <a:gd name="connsiteY2307" fmla="*/ 1881930 h 2993922"/>
              <a:gd name="connsiteX2308" fmla="*/ 4299706 w 8938307"/>
              <a:gd name="connsiteY2308" fmla="*/ 1881930 h 2993922"/>
              <a:gd name="connsiteX2309" fmla="*/ 4289116 w 8938307"/>
              <a:gd name="connsiteY2309" fmla="*/ 1871338 h 2993922"/>
              <a:gd name="connsiteX2310" fmla="*/ 4293087 w 8938307"/>
              <a:gd name="connsiteY2310" fmla="*/ 1866044 h 2993922"/>
              <a:gd name="connsiteX2311" fmla="*/ 7625096 w 8938307"/>
              <a:gd name="connsiteY2311" fmla="*/ 1860749 h 2993922"/>
              <a:gd name="connsiteX2312" fmla="*/ 7614505 w 8938307"/>
              <a:gd name="connsiteY2312" fmla="*/ 1871338 h 2993922"/>
              <a:gd name="connsiteX2313" fmla="*/ 7635686 w 8938307"/>
              <a:gd name="connsiteY2313" fmla="*/ 1860749 h 2993922"/>
              <a:gd name="connsiteX2314" fmla="*/ 7625096 w 8938307"/>
              <a:gd name="connsiteY2314" fmla="*/ 1860749 h 2993922"/>
              <a:gd name="connsiteX2315" fmla="*/ 7529782 w 8938307"/>
              <a:gd name="connsiteY2315" fmla="*/ 1860749 h 2993922"/>
              <a:gd name="connsiteX2316" fmla="*/ 7540374 w 8938307"/>
              <a:gd name="connsiteY2316" fmla="*/ 1871338 h 2993922"/>
              <a:gd name="connsiteX2317" fmla="*/ 7540374 w 8938307"/>
              <a:gd name="connsiteY2317" fmla="*/ 1860749 h 2993922"/>
              <a:gd name="connsiteX2318" fmla="*/ 6883766 w 8938307"/>
              <a:gd name="connsiteY2318" fmla="*/ 1860749 h 2993922"/>
              <a:gd name="connsiteX2319" fmla="*/ 6894358 w 8938307"/>
              <a:gd name="connsiteY2319" fmla="*/ 1871338 h 2993922"/>
              <a:gd name="connsiteX2320" fmla="*/ 6915539 w 8938307"/>
              <a:gd name="connsiteY2320" fmla="*/ 1881930 h 2993922"/>
              <a:gd name="connsiteX2321" fmla="*/ 6904948 w 8938307"/>
              <a:gd name="connsiteY2321" fmla="*/ 1871338 h 2993922"/>
              <a:gd name="connsiteX2322" fmla="*/ 6904948 w 8938307"/>
              <a:gd name="connsiteY2322" fmla="*/ 1860749 h 2993922"/>
              <a:gd name="connsiteX2323" fmla="*/ 6894358 w 8938307"/>
              <a:gd name="connsiteY2323" fmla="*/ 1860749 h 2993922"/>
              <a:gd name="connsiteX2324" fmla="*/ 6883766 w 8938307"/>
              <a:gd name="connsiteY2324" fmla="*/ 1860749 h 2993922"/>
              <a:gd name="connsiteX2325" fmla="*/ 6746092 w 8938307"/>
              <a:gd name="connsiteY2325" fmla="*/ 1860749 h 2993922"/>
              <a:gd name="connsiteX2326" fmla="*/ 6756682 w 8938307"/>
              <a:gd name="connsiteY2326" fmla="*/ 1871338 h 2993922"/>
              <a:gd name="connsiteX2327" fmla="*/ 6756682 w 8938307"/>
              <a:gd name="connsiteY2327" fmla="*/ 1866044 h 2993922"/>
              <a:gd name="connsiteX2328" fmla="*/ 6746092 w 8938307"/>
              <a:gd name="connsiteY2328" fmla="*/ 1860749 h 2993922"/>
              <a:gd name="connsiteX2329" fmla="*/ 6004764 w 8938307"/>
              <a:gd name="connsiteY2329" fmla="*/ 1860749 h 2993922"/>
              <a:gd name="connsiteX2330" fmla="*/ 6004764 w 8938307"/>
              <a:gd name="connsiteY2330" fmla="*/ 1871338 h 2993922"/>
              <a:gd name="connsiteX2331" fmla="*/ 6015353 w 8938307"/>
              <a:gd name="connsiteY2331" fmla="*/ 1860749 h 2993922"/>
              <a:gd name="connsiteX2332" fmla="*/ 5835316 w 8938307"/>
              <a:gd name="connsiteY2332" fmla="*/ 1860749 h 2993922"/>
              <a:gd name="connsiteX2333" fmla="*/ 5830020 w 8938307"/>
              <a:gd name="connsiteY2333" fmla="*/ 1866044 h 2993922"/>
              <a:gd name="connsiteX2334" fmla="*/ 5835316 w 8938307"/>
              <a:gd name="connsiteY2334" fmla="*/ 1871338 h 2993922"/>
              <a:gd name="connsiteX2335" fmla="*/ 5835316 w 8938307"/>
              <a:gd name="connsiteY2335" fmla="*/ 1860749 h 2993922"/>
              <a:gd name="connsiteX2336" fmla="*/ 4670372 w 8938307"/>
              <a:gd name="connsiteY2336" fmla="*/ 1860749 h 2993922"/>
              <a:gd name="connsiteX2337" fmla="*/ 4659780 w 8938307"/>
              <a:gd name="connsiteY2337" fmla="*/ 1871338 h 2993922"/>
              <a:gd name="connsiteX2338" fmla="*/ 4680962 w 8938307"/>
              <a:gd name="connsiteY2338" fmla="*/ 1871338 h 2993922"/>
              <a:gd name="connsiteX2339" fmla="*/ 8313473 w 8938307"/>
              <a:gd name="connsiteY2339" fmla="*/ 1850157 h 2993922"/>
              <a:gd name="connsiteX2340" fmla="*/ 8345244 w 8938307"/>
              <a:gd name="connsiteY2340" fmla="*/ 1860749 h 2993922"/>
              <a:gd name="connsiteX2341" fmla="*/ 8324064 w 8938307"/>
              <a:gd name="connsiteY2341" fmla="*/ 1860749 h 2993922"/>
              <a:gd name="connsiteX2342" fmla="*/ 7169708 w 8938307"/>
              <a:gd name="connsiteY2342" fmla="*/ 1850157 h 2993922"/>
              <a:gd name="connsiteX2343" fmla="*/ 7180299 w 8938307"/>
              <a:gd name="connsiteY2343" fmla="*/ 1860749 h 2993922"/>
              <a:gd name="connsiteX2344" fmla="*/ 7180299 w 8938307"/>
              <a:gd name="connsiteY2344" fmla="*/ 1850157 h 2993922"/>
              <a:gd name="connsiteX2345" fmla="*/ 5528195 w 8938307"/>
              <a:gd name="connsiteY2345" fmla="*/ 1850157 h 2993922"/>
              <a:gd name="connsiteX2346" fmla="*/ 5528195 w 8938307"/>
              <a:gd name="connsiteY2346" fmla="*/ 1860749 h 2993922"/>
              <a:gd name="connsiteX2347" fmla="*/ 5517604 w 8938307"/>
              <a:gd name="connsiteY2347" fmla="*/ 1860749 h 2993922"/>
              <a:gd name="connsiteX2348" fmla="*/ 5528195 w 8938307"/>
              <a:gd name="connsiteY2348" fmla="*/ 1850157 h 2993922"/>
              <a:gd name="connsiteX2349" fmla="*/ 4744504 w 8938307"/>
              <a:gd name="connsiteY2349" fmla="*/ 1850157 h 2993922"/>
              <a:gd name="connsiteX2350" fmla="*/ 4733914 w 8938307"/>
              <a:gd name="connsiteY2350" fmla="*/ 1860749 h 2993922"/>
              <a:gd name="connsiteX2351" fmla="*/ 4755094 w 8938307"/>
              <a:gd name="connsiteY2351" fmla="*/ 1860749 h 2993922"/>
              <a:gd name="connsiteX2352" fmla="*/ 4776276 w 8938307"/>
              <a:gd name="connsiteY2352" fmla="*/ 1871338 h 2993922"/>
              <a:gd name="connsiteX2353" fmla="*/ 4808046 w 8938307"/>
              <a:gd name="connsiteY2353" fmla="*/ 1881930 h 2993922"/>
              <a:gd name="connsiteX2354" fmla="*/ 4834523 w 8938307"/>
              <a:gd name="connsiteY2354" fmla="*/ 1897815 h 2993922"/>
              <a:gd name="connsiteX2355" fmla="*/ 4882180 w 8938307"/>
              <a:gd name="connsiteY2355" fmla="*/ 1903111 h 2993922"/>
              <a:gd name="connsiteX2356" fmla="*/ 4892770 w 8938307"/>
              <a:gd name="connsiteY2356" fmla="*/ 1908405 h 2993922"/>
              <a:gd name="connsiteX2357" fmla="*/ 4903360 w 8938307"/>
              <a:gd name="connsiteY2357" fmla="*/ 1913701 h 2993922"/>
              <a:gd name="connsiteX2358" fmla="*/ 4913950 w 8938307"/>
              <a:gd name="connsiteY2358" fmla="*/ 1924290 h 2993922"/>
              <a:gd name="connsiteX2359" fmla="*/ 4892770 w 8938307"/>
              <a:gd name="connsiteY2359" fmla="*/ 1924290 h 2993922"/>
              <a:gd name="connsiteX2360" fmla="*/ 4871588 w 8938307"/>
              <a:gd name="connsiteY2360" fmla="*/ 1908405 h 2993922"/>
              <a:gd name="connsiteX2361" fmla="*/ 4860998 w 8938307"/>
              <a:gd name="connsiteY2361" fmla="*/ 1913701 h 2993922"/>
              <a:gd name="connsiteX2362" fmla="*/ 4850408 w 8938307"/>
              <a:gd name="connsiteY2362" fmla="*/ 1913701 h 2993922"/>
              <a:gd name="connsiteX2363" fmla="*/ 4839818 w 8938307"/>
              <a:gd name="connsiteY2363" fmla="*/ 1903111 h 2993922"/>
              <a:gd name="connsiteX2364" fmla="*/ 4776276 w 8938307"/>
              <a:gd name="connsiteY2364" fmla="*/ 1892520 h 2993922"/>
              <a:gd name="connsiteX2365" fmla="*/ 4765684 w 8938307"/>
              <a:gd name="connsiteY2365" fmla="*/ 1892520 h 2993922"/>
              <a:gd name="connsiteX2366" fmla="*/ 4755094 w 8938307"/>
              <a:gd name="connsiteY2366" fmla="*/ 1892520 h 2993922"/>
              <a:gd name="connsiteX2367" fmla="*/ 4723324 w 8938307"/>
              <a:gd name="connsiteY2367" fmla="*/ 1871338 h 2993922"/>
              <a:gd name="connsiteX2368" fmla="*/ 4723324 w 8938307"/>
              <a:gd name="connsiteY2368" fmla="*/ 1892520 h 2993922"/>
              <a:gd name="connsiteX2369" fmla="*/ 4744504 w 8938307"/>
              <a:gd name="connsiteY2369" fmla="*/ 1897815 h 2993922"/>
              <a:gd name="connsiteX2370" fmla="*/ 4760390 w 8938307"/>
              <a:gd name="connsiteY2370" fmla="*/ 1908405 h 2993922"/>
              <a:gd name="connsiteX2371" fmla="*/ 4786866 w 8938307"/>
              <a:gd name="connsiteY2371" fmla="*/ 1913701 h 2993922"/>
              <a:gd name="connsiteX2372" fmla="*/ 4802751 w 8938307"/>
              <a:gd name="connsiteY2372" fmla="*/ 1918996 h 2993922"/>
              <a:gd name="connsiteX2373" fmla="*/ 4808046 w 8938307"/>
              <a:gd name="connsiteY2373" fmla="*/ 1924290 h 2993922"/>
              <a:gd name="connsiteX2374" fmla="*/ 4829228 w 8938307"/>
              <a:gd name="connsiteY2374" fmla="*/ 1934882 h 2993922"/>
              <a:gd name="connsiteX2375" fmla="*/ 4839818 w 8938307"/>
              <a:gd name="connsiteY2375" fmla="*/ 1934882 h 2993922"/>
              <a:gd name="connsiteX2376" fmla="*/ 4892770 w 8938307"/>
              <a:gd name="connsiteY2376" fmla="*/ 1945472 h 2993922"/>
              <a:gd name="connsiteX2377" fmla="*/ 4898065 w 8938307"/>
              <a:gd name="connsiteY2377" fmla="*/ 1934882 h 2993922"/>
              <a:gd name="connsiteX2378" fmla="*/ 4903360 w 8938307"/>
              <a:gd name="connsiteY2378" fmla="*/ 1945472 h 2993922"/>
              <a:gd name="connsiteX2379" fmla="*/ 4956312 w 8938307"/>
              <a:gd name="connsiteY2379" fmla="*/ 1966653 h 2993922"/>
              <a:gd name="connsiteX2380" fmla="*/ 4977492 w 8938307"/>
              <a:gd name="connsiteY2380" fmla="*/ 1966653 h 2993922"/>
              <a:gd name="connsiteX2381" fmla="*/ 4966902 w 8938307"/>
              <a:gd name="connsiteY2381" fmla="*/ 1956063 h 2993922"/>
              <a:gd name="connsiteX2382" fmla="*/ 4977492 w 8938307"/>
              <a:gd name="connsiteY2382" fmla="*/ 1945472 h 2993922"/>
              <a:gd name="connsiteX2383" fmla="*/ 5009265 w 8938307"/>
              <a:gd name="connsiteY2383" fmla="*/ 1961357 h 2993922"/>
              <a:gd name="connsiteX2384" fmla="*/ 5062217 w 8938307"/>
              <a:gd name="connsiteY2384" fmla="*/ 1966653 h 2993922"/>
              <a:gd name="connsiteX2385" fmla="*/ 5093988 w 8938307"/>
              <a:gd name="connsiteY2385" fmla="*/ 1966653 h 2993922"/>
              <a:gd name="connsiteX2386" fmla="*/ 5088692 w 8938307"/>
              <a:gd name="connsiteY2386" fmla="*/ 1961357 h 2993922"/>
              <a:gd name="connsiteX2387" fmla="*/ 5072806 w 8938307"/>
              <a:gd name="connsiteY2387" fmla="*/ 1956063 h 2993922"/>
              <a:gd name="connsiteX2388" fmla="*/ 5062217 w 8938307"/>
              <a:gd name="connsiteY2388" fmla="*/ 1945472 h 2993922"/>
              <a:gd name="connsiteX2389" fmla="*/ 5030446 w 8938307"/>
              <a:gd name="connsiteY2389" fmla="*/ 1945472 h 2993922"/>
              <a:gd name="connsiteX2390" fmla="*/ 5009265 w 8938307"/>
              <a:gd name="connsiteY2390" fmla="*/ 1934882 h 2993922"/>
              <a:gd name="connsiteX2391" fmla="*/ 4988084 w 8938307"/>
              <a:gd name="connsiteY2391" fmla="*/ 1924290 h 2993922"/>
              <a:gd name="connsiteX2392" fmla="*/ 4982788 w 8938307"/>
              <a:gd name="connsiteY2392" fmla="*/ 1940176 h 2993922"/>
              <a:gd name="connsiteX2393" fmla="*/ 4977492 w 8938307"/>
              <a:gd name="connsiteY2393" fmla="*/ 1934882 h 2993922"/>
              <a:gd name="connsiteX2394" fmla="*/ 4977492 w 8938307"/>
              <a:gd name="connsiteY2394" fmla="*/ 1924290 h 2993922"/>
              <a:gd name="connsiteX2395" fmla="*/ 4966902 w 8938307"/>
              <a:gd name="connsiteY2395" fmla="*/ 1913701 h 2993922"/>
              <a:gd name="connsiteX2396" fmla="*/ 4966902 w 8938307"/>
              <a:gd name="connsiteY2396" fmla="*/ 1903111 h 2993922"/>
              <a:gd name="connsiteX2397" fmla="*/ 4988084 w 8938307"/>
              <a:gd name="connsiteY2397" fmla="*/ 1903111 h 2993922"/>
              <a:gd name="connsiteX2398" fmla="*/ 5030446 w 8938307"/>
              <a:gd name="connsiteY2398" fmla="*/ 1913701 h 2993922"/>
              <a:gd name="connsiteX2399" fmla="*/ 5030446 w 8938307"/>
              <a:gd name="connsiteY2399" fmla="*/ 1924290 h 2993922"/>
              <a:gd name="connsiteX2400" fmla="*/ 5041036 w 8938307"/>
              <a:gd name="connsiteY2400" fmla="*/ 1929586 h 2993922"/>
              <a:gd name="connsiteX2401" fmla="*/ 5051626 w 8938307"/>
              <a:gd name="connsiteY2401" fmla="*/ 1934882 h 2993922"/>
              <a:gd name="connsiteX2402" fmla="*/ 5078102 w 8938307"/>
              <a:gd name="connsiteY2402" fmla="*/ 1940176 h 2993922"/>
              <a:gd name="connsiteX2403" fmla="*/ 5099284 w 8938307"/>
              <a:gd name="connsiteY2403" fmla="*/ 1934882 h 2993922"/>
              <a:gd name="connsiteX2404" fmla="*/ 5115169 w 8938307"/>
              <a:gd name="connsiteY2404" fmla="*/ 1924290 h 2993922"/>
              <a:gd name="connsiteX2405" fmla="*/ 5041036 w 8938307"/>
              <a:gd name="connsiteY2405" fmla="*/ 1903111 h 2993922"/>
              <a:gd name="connsiteX2406" fmla="*/ 5030446 w 8938307"/>
              <a:gd name="connsiteY2406" fmla="*/ 1913701 h 2993922"/>
              <a:gd name="connsiteX2407" fmla="*/ 5030446 w 8938307"/>
              <a:gd name="connsiteY2407" fmla="*/ 1903111 h 2993922"/>
              <a:gd name="connsiteX2408" fmla="*/ 4977492 w 8938307"/>
              <a:gd name="connsiteY2408" fmla="*/ 1892520 h 2993922"/>
              <a:gd name="connsiteX2409" fmla="*/ 4956312 w 8938307"/>
              <a:gd name="connsiteY2409" fmla="*/ 1892520 h 2993922"/>
              <a:gd name="connsiteX2410" fmla="*/ 4935132 w 8938307"/>
              <a:gd name="connsiteY2410" fmla="*/ 1903111 h 2993922"/>
              <a:gd name="connsiteX2411" fmla="*/ 4903360 w 8938307"/>
              <a:gd name="connsiteY2411" fmla="*/ 1903111 h 2993922"/>
              <a:gd name="connsiteX2412" fmla="*/ 4860998 w 8938307"/>
              <a:gd name="connsiteY2412" fmla="*/ 1881930 h 2993922"/>
              <a:gd name="connsiteX2413" fmla="*/ 4834523 w 8938307"/>
              <a:gd name="connsiteY2413" fmla="*/ 1876634 h 2993922"/>
              <a:gd name="connsiteX2414" fmla="*/ 4808046 w 8938307"/>
              <a:gd name="connsiteY2414" fmla="*/ 1871338 h 2993922"/>
              <a:gd name="connsiteX2415" fmla="*/ 4755094 w 8938307"/>
              <a:gd name="connsiteY2415" fmla="*/ 1860749 h 2993922"/>
              <a:gd name="connsiteX2416" fmla="*/ 4744504 w 8938307"/>
              <a:gd name="connsiteY2416" fmla="*/ 1850157 h 2993922"/>
              <a:gd name="connsiteX2417" fmla="*/ 7149852 w 8938307"/>
              <a:gd name="connsiteY2417" fmla="*/ 1843540 h 2993922"/>
              <a:gd name="connsiteX2418" fmla="*/ 7148526 w 8938307"/>
              <a:gd name="connsiteY2418" fmla="*/ 1850157 h 2993922"/>
              <a:gd name="connsiteX2419" fmla="*/ 7159118 w 8938307"/>
              <a:gd name="connsiteY2419" fmla="*/ 1850157 h 2993922"/>
              <a:gd name="connsiteX2420" fmla="*/ 7153822 w 8938307"/>
              <a:gd name="connsiteY2420" fmla="*/ 1844863 h 2993922"/>
              <a:gd name="connsiteX2421" fmla="*/ 7149852 w 8938307"/>
              <a:gd name="connsiteY2421" fmla="*/ 1843540 h 2993922"/>
              <a:gd name="connsiteX2422" fmla="*/ 7942808 w 8938307"/>
              <a:gd name="connsiteY2422" fmla="*/ 1839567 h 2993922"/>
              <a:gd name="connsiteX2423" fmla="*/ 7953398 w 8938307"/>
              <a:gd name="connsiteY2423" fmla="*/ 1850157 h 2993922"/>
              <a:gd name="connsiteX2424" fmla="*/ 7942808 w 8938307"/>
              <a:gd name="connsiteY2424" fmla="*/ 1850157 h 2993922"/>
              <a:gd name="connsiteX2425" fmla="*/ 7582734 w 8938307"/>
              <a:gd name="connsiteY2425" fmla="*/ 1839567 h 2993922"/>
              <a:gd name="connsiteX2426" fmla="*/ 7582734 w 8938307"/>
              <a:gd name="connsiteY2426" fmla="*/ 1844863 h 2993922"/>
              <a:gd name="connsiteX2427" fmla="*/ 7572144 w 8938307"/>
              <a:gd name="connsiteY2427" fmla="*/ 1850157 h 2993922"/>
              <a:gd name="connsiteX2428" fmla="*/ 7561553 w 8938307"/>
              <a:gd name="connsiteY2428" fmla="*/ 1871338 h 2993922"/>
              <a:gd name="connsiteX2429" fmla="*/ 7550963 w 8938307"/>
              <a:gd name="connsiteY2429" fmla="*/ 1881930 h 2993922"/>
              <a:gd name="connsiteX2430" fmla="*/ 7529782 w 8938307"/>
              <a:gd name="connsiteY2430" fmla="*/ 1892520 h 2993922"/>
              <a:gd name="connsiteX2431" fmla="*/ 7519192 w 8938307"/>
              <a:gd name="connsiteY2431" fmla="*/ 1903111 h 2993922"/>
              <a:gd name="connsiteX2432" fmla="*/ 7529782 w 8938307"/>
              <a:gd name="connsiteY2432" fmla="*/ 1903111 h 2993922"/>
              <a:gd name="connsiteX2433" fmla="*/ 7550963 w 8938307"/>
              <a:gd name="connsiteY2433" fmla="*/ 1903111 h 2993922"/>
              <a:gd name="connsiteX2434" fmla="*/ 7582734 w 8938307"/>
              <a:gd name="connsiteY2434" fmla="*/ 1881930 h 2993922"/>
              <a:gd name="connsiteX2435" fmla="*/ 7577438 w 8938307"/>
              <a:gd name="connsiteY2435" fmla="*/ 1876634 h 2993922"/>
              <a:gd name="connsiteX2436" fmla="*/ 7572144 w 8938307"/>
              <a:gd name="connsiteY2436" fmla="*/ 1860749 h 2993922"/>
              <a:gd name="connsiteX2437" fmla="*/ 7593326 w 8938307"/>
              <a:gd name="connsiteY2437" fmla="*/ 1850157 h 2993922"/>
              <a:gd name="connsiteX2438" fmla="*/ 7582734 w 8938307"/>
              <a:gd name="connsiteY2438" fmla="*/ 1839567 h 2993922"/>
              <a:gd name="connsiteX2439" fmla="*/ 4680962 w 8938307"/>
              <a:gd name="connsiteY2439" fmla="*/ 1839567 h 2993922"/>
              <a:gd name="connsiteX2440" fmla="*/ 4680962 w 8938307"/>
              <a:gd name="connsiteY2440" fmla="*/ 1850157 h 2993922"/>
              <a:gd name="connsiteX2441" fmla="*/ 4691551 w 8938307"/>
              <a:gd name="connsiteY2441" fmla="*/ 1850157 h 2993922"/>
              <a:gd name="connsiteX2442" fmla="*/ 4680962 w 8938307"/>
              <a:gd name="connsiteY2442" fmla="*/ 1839567 h 2993922"/>
              <a:gd name="connsiteX2443" fmla="*/ 3406141 w 8938307"/>
              <a:gd name="connsiteY2443" fmla="*/ 1836920 h 2993922"/>
              <a:gd name="connsiteX2444" fmla="*/ 3441882 w 8938307"/>
              <a:gd name="connsiteY2444" fmla="*/ 1860749 h 2993922"/>
              <a:gd name="connsiteX2445" fmla="*/ 3452474 w 8938307"/>
              <a:gd name="connsiteY2445" fmla="*/ 1860749 h 2993922"/>
              <a:gd name="connsiteX2446" fmla="*/ 3463064 w 8938307"/>
              <a:gd name="connsiteY2446" fmla="*/ 1860749 h 2993922"/>
              <a:gd name="connsiteX2447" fmla="*/ 3473655 w 8938307"/>
              <a:gd name="connsiteY2447" fmla="*/ 1881930 h 2993922"/>
              <a:gd name="connsiteX2448" fmla="*/ 3463064 w 8938307"/>
              <a:gd name="connsiteY2448" fmla="*/ 1881930 h 2993922"/>
              <a:gd name="connsiteX2449" fmla="*/ 3441882 w 8938307"/>
              <a:gd name="connsiteY2449" fmla="*/ 1881930 h 2993922"/>
              <a:gd name="connsiteX2450" fmla="*/ 3410112 w 8938307"/>
              <a:gd name="connsiteY2450" fmla="*/ 1881930 h 2993922"/>
              <a:gd name="connsiteX2451" fmla="*/ 3388931 w 8938307"/>
              <a:gd name="connsiteY2451" fmla="*/ 1892520 h 2993922"/>
              <a:gd name="connsiteX2452" fmla="*/ 3378341 w 8938307"/>
              <a:gd name="connsiteY2452" fmla="*/ 1881930 h 2993922"/>
              <a:gd name="connsiteX2453" fmla="*/ 3346570 w 8938307"/>
              <a:gd name="connsiteY2453" fmla="*/ 1860749 h 2993922"/>
              <a:gd name="connsiteX2454" fmla="*/ 3399522 w 8938307"/>
              <a:gd name="connsiteY2454" fmla="*/ 1860749 h 2993922"/>
              <a:gd name="connsiteX2455" fmla="*/ 3388931 w 8938307"/>
              <a:gd name="connsiteY2455" fmla="*/ 1839567 h 2993922"/>
              <a:gd name="connsiteX2456" fmla="*/ 3378341 w 8938307"/>
              <a:gd name="connsiteY2456" fmla="*/ 1839567 h 2993922"/>
              <a:gd name="connsiteX2457" fmla="*/ 3406141 w 8938307"/>
              <a:gd name="connsiteY2457" fmla="*/ 1836920 h 2993922"/>
              <a:gd name="connsiteX2458" fmla="*/ 4810694 w 8938307"/>
              <a:gd name="connsiteY2458" fmla="*/ 1831625 h 2993922"/>
              <a:gd name="connsiteX2459" fmla="*/ 4797456 w 8938307"/>
              <a:gd name="connsiteY2459" fmla="*/ 1834272 h 2993922"/>
              <a:gd name="connsiteX2460" fmla="*/ 4786866 w 8938307"/>
              <a:gd name="connsiteY2460" fmla="*/ 1839567 h 2993922"/>
              <a:gd name="connsiteX2461" fmla="*/ 4797456 w 8938307"/>
              <a:gd name="connsiteY2461" fmla="*/ 1850157 h 2993922"/>
              <a:gd name="connsiteX2462" fmla="*/ 4818636 w 8938307"/>
              <a:gd name="connsiteY2462" fmla="*/ 1860749 h 2993922"/>
              <a:gd name="connsiteX2463" fmla="*/ 4829228 w 8938307"/>
              <a:gd name="connsiteY2463" fmla="*/ 1850157 h 2993922"/>
              <a:gd name="connsiteX2464" fmla="*/ 4839818 w 8938307"/>
              <a:gd name="connsiteY2464" fmla="*/ 1850157 h 2993922"/>
              <a:gd name="connsiteX2465" fmla="*/ 4860998 w 8938307"/>
              <a:gd name="connsiteY2465" fmla="*/ 1839567 h 2993922"/>
              <a:gd name="connsiteX2466" fmla="*/ 4829228 w 8938307"/>
              <a:gd name="connsiteY2466" fmla="*/ 1834272 h 2993922"/>
              <a:gd name="connsiteX2467" fmla="*/ 4810694 w 8938307"/>
              <a:gd name="connsiteY2467" fmla="*/ 1831625 h 2993922"/>
              <a:gd name="connsiteX2468" fmla="*/ 7635686 w 8938307"/>
              <a:gd name="connsiteY2468" fmla="*/ 1828978 h 2993922"/>
              <a:gd name="connsiteX2469" fmla="*/ 7640982 w 8938307"/>
              <a:gd name="connsiteY2469" fmla="*/ 1834272 h 2993922"/>
              <a:gd name="connsiteX2470" fmla="*/ 7646278 w 8938307"/>
              <a:gd name="connsiteY2470" fmla="*/ 1839567 h 2993922"/>
              <a:gd name="connsiteX2471" fmla="*/ 7656867 w 8938307"/>
              <a:gd name="connsiteY2471" fmla="*/ 1834272 h 2993922"/>
              <a:gd name="connsiteX2472" fmla="*/ 7646278 w 8938307"/>
              <a:gd name="connsiteY2472" fmla="*/ 1828978 h 2993922"/>
              <a:gd name="connsiteX2473" fmla="*/ 7635686 w 8938307"/>
              <a:gd name="connsiteY2473" fmla="*/ 1828978 h 2993922"/>
              <a:gd name="connsiteX2474" fmla="*/ 7492716 w 8938307"/>
              <a:gd name="connsiteY2474" fmla="*/ 1828978 h 2993922"/>
              <a:gd name="connsiteX2475" fmla="*/ 7445059 w 8938307"/>
              <a:gd name="connsiteY2475" fmla="*/ 1839567 h 2993922"/>
              <a:gd name="connsiteX2476" fmla="*/ 7450355 w 8938307"/>
              <a:gd name="connsiteY2476" fmla="*/ 1844863 h 2993922"/>
              <a:gd name="connsiteX2477" fmla="*/ 7460944 w 8938307"/>
              <a:gd name="connsiteY2477" fmla="*/ 1850157 h 2993922"/>
              <a:gd name="connsiteX2478" fmla="*/ 7466240 w 8938307"/>
              <a:gd name="connsiteY2478" fmla="*/ 1850157 h 2993922"/>
              <a:gd name="connsiteX2479" fmla="*/ 7466240 w 8938307"/>
              <a:gd name="connsiteY2479" fmla="*/ 1860749 h 2993922"/>
              <a:gd name="connsiteX2480" fmla="*/ 7482126 w 8938307"/>
              <a:gd name="connsiteY2480" fmla="*/ 1855453 h 2993922"/>
              <a:gd name="connsiteX2481" fmla="*/ 7513896 w 8938307"/>
              <a:gd name="connsiteY2481" fmla="*/ 1850157 h 2993922"/>
              <a:gd name="connsiteX2482" fmla="*/ 7529782 w 8938307"/>
              <a:gd name="connsiteY2482" fmla="*/ 1844863 h 2993922"/>
              <a:gd name="connsiteX2483" fmla="*/ 7535078 w 8938307"/>
              <a:gd name="connsiteY2483" fmla="*/ 1834272 h 2993922"/>
              <a:gd name="connsiteX2484" fmla="*/ 7492716 w 8938307"/>
              <a:gd name="connsiteY2484" fmla="*/ 1828978 h 2993922"/>
              <a:gd name="connsiteX2485" fmla="*/ 6015353 w 8938307"/>
              <a:gd name="connsiteY2485" fmla="*/ 1828978 h 2993922"/>
              <a:gd name="connsiteX2486" fmla="*/ 6004764 w 8938307"/>
              <a:gd name="connsiteY2486" fmla="*/ 1839567 h 2993922"/>
              <a:gd name="connsiteX2487" fmla="*/ 6015353 w 8938307"/>
              <a:gd name="connsiteY2487" fmla="*/ 1839567 h 2993922"/>
              <a:gd name="connsiteX2488" fmla="*/ 6004764 w 8938307"/>
              <a:gd name="connsiteY2488" fmla="*/ 1850157 h 2993922"/>
              <a:gd name="connsiteX2489" fmla="*/ 6015353 w 8938307"/>
              <a:gd name="connsiteY2489" fmla="*/ 1850157 h 2993922"/>
              <a:gd name="connsiteX2490" fmla="*/ 6020649 w 8938307"/>
              <a:gd name="connsiteY2490" fmla="*/ 1844863 h 2993922"/>
              <a:gd name="connsiteX2491" fmla="*/ 6025943 w 8938307"/>
              <a:gd name="connsiteY2491" fmla="*/ 1834272 h 2993922"/>
              <a:gd name="connsiteX2492" fmla="*/ 6015353 w 8938307"/>
              <a:gd name="connsiteY2492" fmla="*/ 1828978 h 2993922"/>
              <a:gd name="connsiteX2493" fmla="*/ 5348158 w 8938307"/>
              <a:gd name="connsiteY2493" fmla="*/ 1828978 h 2993922"/>
              <a:gd name="connsiteX2494" fmla="*/ 5337566 w 8938307"/>
              <a:gd name="connsiteY2494" fmla="*/ 1834272 h 2993922"/>
              <a:gd name="connsiteX2495" fmla="*/ 5348158 w 8938307"/>
              <a:gd name="connsiteY2495" fmla="*/ 1839567 h 2993922"/>
              <a:gd name="connsiteX2496" fmla="*/ 5337566 w 8938307"/>
              <a:gd name="connsiteY2496" fmla="*/ 1850157 h 2993922"/>
              <a:gd name="connsiteX2497" fmla="*/ 5348158 w 8938307"/>
              <a:gd name="connsiteY2497" fmla="*/ 1850157 h 2993922"/>
              <a:gd name="connsiteX2498" fmla="*/ 5348158 w 8938307"/>
              <a:gd name="connsiteY2498" fmla="*/ 1839567 h 2993922"/>
              <a:gd name="connsiteX2499" fmla="*/ 5358748 w 8938307"/>
              <a:gd name="connsiteY2499" fmla="*/ 1834272 h 2993922"/>
              <a:gd name="connsiteX2500" fmla="*/ 5348158 w 8938307"/>
              <a:gd name="connsiteY2500" fmla="*/ 1828978 h 2993922"/>
              <a:gd name="connsiteX2501" fmla="*/ 4013765 w 8938307"/>
              <a:gd name="connsiteY2501" fmla="*/ 1828978 h 2993922"/>
              <a:gd name="connsiteX2502" fmla="*/ 4003175 w 8938307"/>
              <a:gd name="connsiteY2502" fmla="*/ 1834272 h 2993922"/>
              <a:gd name="connsiteX2503" fmla="*/ 4008470 w 8938307"/>
              <a:gd name="connsiteY2503" fmla="*/ 1839567 h 2993922"/>
              <a:gd name="connsiteX2504" fmla="*/ 4013765 w 8938307"/>
              <a:gd name="connsiteY2504" fmla="*/ 1828978 h 2993922"/>
              <a:gd name="connsiteX2505" fmla="*/ 5951812 w 8938307"/>
              <a:gd name="connsiteY2505" fmla="*/ 1818386 h 2993922"/>
              <a:gd name="connsiteX2506" fmla="*/ 5957106 w 8938307"/>
              <a:gd name="connsiteY2506" fmla="*/ 1823682 h 2993922"/>
              <a:gd name="connsiteX2507" fmla="*/ 5962401 w 8938307"/>
              <a:gd name="connsiteY2507" fmla="*/ 1828978 h 2993922"/>
              <a:gd name="connsiteX2508" fmla="*/ 5972991 w 8938307"/>
              <a:gd name="connsiteY2508" fmla="*/ 1818386 h 2993922"/>
              <a:gd name="connsiteX2509" fmla="*/ 5411700 w 8938307"/>
              <a:gd name="connsiteY2509" fmla="*/ 1818386 h 2993922"/>
              <a:gd name="connsiteX2510" fmla="*/ 5411700 w 8938307"/>
              <a:gd name="connsiteY2510" fmla="*/ 1839567 h 2993922"/>
              <a:gd name="connsiteX2511" fmla="*/ 5422291 w 8938307"/>
              <a:gd name="connsiteY2511" fmla="*/ 1839567 h 2993922"/>
              <a:gd name="connsiteX2512" fmla="*/ 5459356 w 8938307"/>
              <a:gd name="connsiteY2512" fmla="*/ 1855453 h 2993922"/>
              <a:gd name="connsiteX2513" fmla="*/ 5496423 w 8938307"/>
              <a:gd name="connsiteY2513" fmla="*/ 1881930 h 2993922"/>
              <a:gd name="connsiteX2514" fmla="*/ 5517604 w 8938307"/>
              <a:gd name="connsiteY2514" fmla="*/ 1881930 h 2993922"/>
              <a:gd name="connsiteX2515" fmla="*/ 5538785 w 8938307"/>
              <a:gd name="connsiteY2515" fmla="*/ 1887224 h 2993922"/>
              <a:gd name="connsiteX2516" fmla="*/ 5549375 w 8938307"/>
              <a:gd name="connsiteY2516" fmla="*/ 1892520 h 2993922"/>
              <a:gd name="connsiteX2517" fmla="*/ 5570556 w 8938307"/>
              <a:gd name="connsiteY2517" fmla="*/ 1881930 h 2993922"/>
              <a:gd name="connsiteX2518" fmla="*/ 5581147 w 8938307"/>
              <a:gd name="connsiteY2518" fmla="*/ 1871338 h 2993922"/>
              <a:gd name="connsiteX2519" fmla="*/ 5591737 w 8938307"/>
              <a:gd name="connsiteY2519" fmla="*/ 1871338 h 2993922"/>
              <a:gd name="connsiteX2520" fmla="*/ 5602327 w 8938307"/>
              <a:gd name="connsiteY2520" fmla="*/ 1860749 h 2993922"/>
              <a:gd name="connsiteX2521" fmla="*/ 5586442 w 8938307"/>
              <a:gd name="connsiteY2521" fmla="*/ 1855453 h 2993922"/>
              <a:gd name="connsiteX2522" fmla="*/ 5581147 w 8938307"/>
              <a:gd name="connsiteY2522" fmla="*/ 1850157 h 2993922"/>
              <a:gd name="connsiteX2523" fmla="*/ 5559966 w 8938307"/>
              <a:gd name="connsiteY2523" fmla="*/ 1850157 h 2993922"/>
              <a:gd name="connsiteX2524" fmla="*/ 5544080 w 8938307"/>
              <a:gd name="connsiteY2524" fmla="*/ 1850157 h 2993922"/>
              <a:gd name="connsiteX2525" fmla="*/ 5533490 w 8938307"/>
              <a:gd name="connsiteY2525" fmla="*/ 1844863 h 2993922"/>
              <a:gd name="connsiteX2526" fmla="*/ 5517604 w 8938307"/>
              <a:gd name="connsiteY2526" fmla="*/ 1839567 h 2993922"/>
              <a:gd name="connsiteX2527" fmla="*/ 5501718 w 8938307"/>
              <a:gd name="connsiteY2527" fmla="*/ 1828978 h 2993922"/>
              <a:gd name="connsiteX2528" fmla="*/ 5469948 w 8938307"/>
              <a:gd name="connsiteY2528" fmla="*/ 1818386 h 2993922"/>
              <a:gd name="connsiteX2529" fmla="*/ 5438176 w 8938307"/>
              <a:gd name="connsiteY2529" fmla="*/ 1823682 h 2993922"/>
              <a:gd name="connsiteX2530" fmla="*/ 5422291 w 8938307"/>
              <a:gd name="connsiteY2530" fmla="*/ 1828978 h 2993922"/>
              <a:gd name="connsiteX2531" fmla="*/ 5411700 w 8938307"/>
              <a:gd name="connsiteY2531" fmla="*/ 1818386 h 2993922"/>
              <a:gd name="connsiteX2532" fmla="*/ 5390518 w 8938307"/>
              <a:gd name="connsiteY2532" fmla="*/ 1818386 h 2993922"/>
              <a:gd name="connsiteX2533" fmla="*/ 5395814 w 8938307"/>
              <a:gd name="connsiteY2533" fmla="*/ 1828978 h 2993922"/>
              <a:gd name="connsiteX2534" fmla="*/ 5401110 w 8938307"/>
              <a:gd name="connsiteY2534" fmla="*/ 1823682 h 2993922"/>
              <a:gd name="connsiteX2535" fmla="*/ 5390518 w 8938307"/>
              <a:gd name="connsiteY2535" fmla="*/ 1818386 h 2993922"/>
              <a:gd name="connsiteX2536" fmla="*/ 4744504 w 8938307"/>
              <a:gd name="connsiteY2536" fmla="*/ 1818386 h 2993922"/>
              <a:gd name="connsiteX2537" fmla="*/ 4755094 w 8938307"/>
              <a:gd name="connsiteY2537" fmla="*/ 1828978 h 2993922"/>
              <a:gd name="connsiteX2538" fmla="*/ 4755094 w 8938307"/>
              <a:gd name="connsiteY2538" fmla="*/ 1823682 h 2993922"/>
              <a:gd name="connsiteX2539" fmla="*/ 4744504 w 8938307"/>
              <a:gd name="connsiteY2539" fmla="*/ 1818386 h 2993922"/>
              <a:gd name="connsiteX2540" fmla="*/ 4151441 w 8938307"/>
              <a:gd name="connsiteY2540" fmla="*/ 1818386 h 2993922"/>
              <a:gd name="connsiteX2541" fmla="*/ 4162031 w 8938307"/>
              <a:gd name="connsiteY2541" fmla="*/ 1828978 h 2993922"/>
              <a:gd name="connsiteX2542" fmla="*/ 4162031 w 8938307"/>
              <a:gd name="connsiteY2542" fmla="*/ 1818386 h 2993922"/>
              <a:gd name="connsiteX2543" fmla="*/ 4530048 w 8938307"/>
              <a:gd name="connsiteY2543" fmla="*/ 1813092 h 2993922"/>
              <a:gd name="connsiteX2544" fmla="*/ 4511514 w 8938307"/>
              <a:gd name="connsiteY2544" fmla="*/ 1818386 h 2993922"/>
              <a:gd name="connsiteX2545" fmla="*/ 4537991 w 8938307"/>
              <a:gd name="connsiteY2545" fmla="*/ 1828978 h 2993922"/>
              <a:gd name="connsiteX2546" fmla="*/ 4596238 w 8938307"/>
              <a:gd name="connsiteY2546" fmla="*/ 1844863 h 2993922"/>
              <a:gd name="connsiteX2547" fmla="*/ 4633305 w 8938307"/>
              <a:gd name="connsiteY2547" fmla="*/ 1850157 h 2993922"/>
              <a:gd name="connsiteX2548" fmla="*/ 4633305 w 8938307"/>
              <a:gd name="connsiteY2548" fmla="*/ 1844863 h 2993922"/>
              <a:gd name="connsiteX2549" fmla="*/ 4617420 w 8938307"/>
              <a:gd name="connsiteY2549" fmla="*/ 1839567 h 2993922"/>
              <a:gd name="connsiteX2550" fmla="*/ 4606828 w 8938307"/>
              <a:gd name="connsiteY2550" fmla="*/ 1839567 h 2993922"/>
              <a:gd name="connsiteX2551" fmla="*/ 4564468 w 8938307"/>
              <a:gd name="connsiteY2551" fmla="*/ 1818386 h 2993922"/>
              <a:gd name="connsiteX2552" fmla="*/ 4530048 w 8938307"/>
              <a:gd name="connsiteY2552" fmla="*/ 1813092 h 2993922"/>
              <a:gd name="connsiteX2553" fmla="*/ 7414612 w 8938307"/>
              <a:gd name="connsiteY2553" fmla="*/ 1811767 h 2993922"/>
              <a:gd name="connsiteX2554" fmla="*/ 7407992 w 8938307"/>
              <a:gd name="connsiteY2554" fmla="*/ 1813092 h 2993922"/>
              <a:gd name="connsiteX2555" fmla="*/ 7413288 w 8938307"/>
              <a:gd name="connsiteY2555" fmla="*/ 1828978 h 2993922"/>
              <a:gd name="connsiteX2556" fmla="*/ 7423878 w 8938307"/>
              <a:gd name="connsiteY2556" fmla="*/ 1839567 h 2993922"/>
              <a:gd name="connsiteX2557" fmla="*/ 7423878 w 8938307"/>
              <a:gd name="connsiteY2557" fmla="*/ 1818386 h 2993922"/>
              <a:gd name="connsiteX2558" fmla="*/ 7414612 w 8938307"/>
              <a:gd name="connsiteY2558" fmla="*/ 1811767 h 2993922"/>
              <a:gd name="connsiteX2559" fmla="*/ 5855174 w 8938307"/>
              <a:gd name="connsiteY2559" fmla="*/ 1811767 h 2993922"/>
              <a:gd name="connsiteX2560" fmla="*/ 5851202 w 8938307"/>
              <a:gd name="connsiteY2560" fmla="*/ 1813092 h 2993922"/>
              <a:gd name="connsiteX2561" fmla="*/ 5845908 w 8938307"/>
              <a:gd name="connsiteY2561" fmla="*/ 1818386 h 2993922"/>
              <a:gd name="connsiteX2562" fmla="*/ 5856497 w 8938307"/>
              <a:gd name="connsiteY2562" fmla="*/ 1818386 h 2993922"/>
              <a:gd name="connsiteX2563" fmla="*/ 5855174 w 8938307"/>
              <a:gd name="connsiteY2563" fmla="*/ 1811767 h 2993922"/>
              <a:gd name="connsiteX2564" fmla="*/ 7900446 w 8938307"/>
              <a:gd name="connsiteY2564" fmla="*/ 1807797 h 2993922"/>
              <a:gd name="connsiteX2565" fmla="*/ 7905742 w 8938307"/>
              <a:gd name="connsiteY2565" fmla="*/ 1807797 h 2993922"/>
              <a:gd name="connsiteX2566" fmla="*/ 7932219 w 8938307"/>
              <a:gd name="connsiteY2566" fmla="*/ 1807797 h 2993922"/>
              <a:gd name="connsiteX2567" fmla="*/ 7969284 w 8938307"/>
              <a:gd name="connsiteY2567" fmla="*/ 1823682 h 2993922"/>
              <a:gd name="connsiteX2568" fmla="*/ 7985171 w 8938307"/>
              <a:gd name="connsiteY2568" fmla="*/ 1828978 h 2993922"/>
              <a:gd name="connsiteX2569" fmla="*/ 7995760 w 8938307"/>
              <a:gd name="connsiteY2569" fmla="*/ 1834272 h 2993922"/>
              <a:gd name="connsiteX2570" fmla="*/ 8006350 w 8938307"/>
              <a:gd name="connsiteY2570" fmla="*/ 1839567 h 2993922"/>
              <a:gd name="connsiteX2571" fmla="*/ 8016942 w 8938307"/>
              <a:gd name="connsiteY2571" fmla="*/ 1850157 h 2993922"/>
              <a:gd name="connsiteX2572" fmla="*/ 7995760 w 8938307"/>
              <a:gd name="connsiteY2572" fmla="*/ 1839567 h 2993922"/>
              <a:gd name="connsiteX2573" fmla="*/ 7921627 w 8938307"/>
              <a:gd name="connsiteY2573" fmla="*/ 1828978 h 2993922"/>
              <a:gd name="connsiteX2574" fmla="*/ 7911038 w 8938307"/>
              <a:gd name="connsiteY2574" fmla="*/ 1828978 h 2993922"/>
              <a:gd name="connsiteX2575" fmla="*/ 7905742 w 8938307"/>
              <a:gd name="connsiteY2575" fmla="*/ 1839567 h 2993922"/>
              <a:gd name="connsiteX2576" fmla="*/ 7900446 w 8938307"/>
              <a:gd name="connsiteY2576" fmla="*/ 1828978 h 2993922"/>
              <a:gd name="connsiteX2577" fmla="*/ 7900446 w 8938307"/>
              <a:gd name="connsiteY2577" fmla="*/ 1818386 h 2993922"/>
              <a:gd name="connsiteX2578" fmla="*/ 7370926 w 8938307"/>
              <a:gd name="connsiteY2578" fmla="*/ 1807797 h 2993922"/>
              <a:gd name="connsiteX2579" fmla="*/ 7360336 w 8938307"/>
              <a:gd name="connsiteY2579" fmla="*/ 1818386 h 2993922"/>
              <a:gd name="connsiteX2580" fmla="*/ 7370926 w 8938307"/>
              <a:gd name="connsiteY2580" fmla="*/ 1818386 h 2993922"/>
              <a:gd name="connsiteX2581" fmla="*/ 7370926 w 8938307"/>
              <a:gd name="connsiteY2581" fmla="*/ 1807797 h 2993922"/>
              <a:gd name="connsiteX2582" fmla="*/ 5274025 w 8938307"/>
              <a:gd name="connsiteY2582" fmla="*/ 1807797 h 2993922"/>
              <a:gd name="connsiteX2583" fmla="*/ 5284614 w 8938307"/>
              <a:gd name="connsiteY2583" fmla="*/ 1818386 h 2993922"/>
              <a:gd name="connsiteX2584" fmla="*/ 5326977 w 8938307"/>
              <a:gd name="connsiteY2584" fmla="*/ 1828978 h 2993922"/>
              <a:gd name="connsiteX2585" fmla="*/ 5316386 w 8938307"/>
              <a:gd name="connsiteY2585" fmla="*/ 1818386 h 2993922"/>
              <a:gd name="connsiteX2586" fmla="*/ 5300500 w 8938307"/>
              <a:gd name="connsiteY2586" fmla="*/ 1813092 h 2993922"/>
              <a:gd name="connsiteX2587" fmla="*/ 5289910 w 8938307"/>
              <a:gd name="connsiteY2587" fmla="*/ 1807797 h 2993922"/>
              <a:gd name="connsiteX2588" fmla="*/ 5284614 w 8938307"/>
              <a:gd name="connsiteY2588" fmla="*/ 1807797 h 2993922"/>
              <a:gd name="connsiteX2589" fmla="*/ 5274025 w 8938307"/>
              <a:gd name="connsiteY2589" fmla="*/ 1807797 h 2993922"/>
              <a:gd name="connsiteX2590" fmla="*/ 4723324 w 8938307"/>
              <a:gd name="connsiteY2590" fmla="*/ 1807797 h 2993922"/>
              <a:gd name="connsiteX2591" fmla="*/ 4707438 w 8938307"/>
              <a:gd name="connsiteY2591" fmla="*/ 1813092 h 2993922"/>
              <a:gd name="connsiteX2592" fmla="*/ 4712732 w 8938307"/>
              <a:gd name="connsiteY2592" fmla="*/ 1818386 h 2993922"/>
              <a:gd name="connsiteX2593" fmla="*/ 4723324 w 8938307"/>
              <a:gd name="connsiteY2593" fmla="*/ 1818386 h 2993922"/>
              <a:gd name="connsiteX2594" fmla="*/ 4723324 w 8938307"/>
              <a:gd name="connsiteY2594" fmla="*/ 1807797 h 2993922"/>
              <a:gd name="connsiteX2595" fmla="*/ 3876090 w 8938307"/>
              <a:gd name="connsiteY2595" fmla="*/ 1807797 h 2993922"/>
              <a:gd name="connsiteX2596" fmla="*/ 3897271 w 8938307"/>
              <a:gd name="connsiteY2596" fmla="*/ 1818386 h 2993922"/>
              <a:gd name="connsiteX2597" fmla="*/ 3897271 w 8938307"/>
              <a:gd name="connsiteY2597" fmla="*/ 1807797 h 2993922"/>
              <a:gd name="connsiteX2598" fmla="*/ 3886681 w 8938307"/>
              <a:gd name="connsiteY2598" fmla="*/ 1807797 h 2993922"/>
              <a:gd name="connsiteX2599" fmla="*/ 3876090 w 8938307"/>
              <a:gd name="connsiteY2599" fmla="*/ 1807797 h 2993922"/>
              <a:gd name="connsiteX2600" fmla="*/ 7509924 w 8938307"/>
              <a:gd name="connsiteY2600" fmla="*/ 1801177 h 2993922"/>
              <a:gd name="connsiteX2601" fmla="*/ 7503307 w 8938307"/>
              <a:gd name="connsiteY2601" fmla="*/ 1802501 h 2993922"/>
              <a:gd name="connsiteX2602" fmla="*/ 7466240 w 8938307"/>
              <a:gd name="connsiteY2602" fmla="*/ 1807797 h 2993922"/>
              <a:gd name="connsiteX2603" fmla="*/ 7455649 w 8938307"/>
              <a:gd name="connsiteY2603" fmla="*/ 1807797 h 2993922"/>
              <a:gd name="connsiteX2604" fmla="*/ 7508601 w 8938307"/>
              <a:gd name="connsiteY2604" fmla="*/ 1828978 h 2993922"/>
              <a:gd name="connsiteX2605" fmla="*/ 7508601 w 8938307"/>
              <a:gd name="connsiteY2605" fmla="*/ 1818386 h 2993922"/>
              <a:gd name="connsiteX2606" fmla="*/ 7519192 w 8938307"/>
              <a:gd name="connsiteY2606" fmla="*/ 1807797 h 2993922"/>
              <a:gd name="connsiteX2607" fmla="*/ 7509924 w 8938307"/>
              <a:gd name="connsiteY2607" fmla="*/ 1801177 h 2993922"/>
              <a:gd name="connsiteX2608" fmla="*/ 7434468 w 8938307"/>
              <a:gd name="connsiteY2608" fmla="*/ 1797205 h 2993922"/>
              <a:gd name="connsiteX2609" fmla="*/ 7434468 w 8938307"/>
              <a:gd name="connsiteY2609" fmla="*/ 1807797 h 2993922"/>
              <a:gd name="connsiteX2610" fmla="*/ 7445059 w 8938307"/>
              <a:gd name="connsiteY2610" fmla="*/ 1807797 h 2993922"/>
              <a:gd name="connsiteX2611" fmla="*/ 7386812 w 8938307"/>
              <a:gd name="connsiteY2611" fmla="*/ 1797205 h 2993922"/>
              <a:gd name="connsiteX2612" fmla="*/ 7381516 w 8938307"/>
              <a:gd name="connsiteY2612" fmla="*/ 1807797 h 2993922"/>
              <a:gd name="connsiteX2613" fmla="*/ 7392107 w 8938307"/>
              <a:gd name="connsiteY2613" fmla="*/ 1818386 h 2993922"/>
              <a:gd name="connsiteX2614" fmla="*/ 7397403 w 8938307"/>
              <a:gd name="connsiteY2614" fmla="*/ 1813092 h 2993922"/>
              <a:gd name="connsiteX2615" fmla="*/ 7402697 w 8938307"/>
              <a:gd name="connsiteY2615" fmla="*/ 1807797 h 2993922"/>
              <a:gd name="connsiteX2616" fmla="*/ 7392107 w 8938307"/>
              <a:gd name="connsiteY2616" fmla="*/ 1797205 h 2993922"/>
              <a:gd name="connsiteX2617" fmla="*/ 7386812 w 8938307"/>
              <a:gd name="connsiteY2617" fmla="*/ 1797205 h 2993922"/>
              <a:gd name="connsiteX2618" fmla="*/ 7307384 w 8938307"/>
              <a:gd name="connsiteY2618" fmla="*/ 1797205 h 2993922"/>
              <a:gd name="connsiteX2619" fmla="*/ 7296793 w 8938307"/>
              <a:gd name="connsiteY2619" fmla="*/ 1807797 h 2993922"/>
              <a:gd name="connsiteX2620" fmla="*/ 7296793 w 8938307"/>
              <a:gd name="connsiteY2620" fmla="*/ 1818386 h 2993922"/>
              <a:gd name="connsiteX2621" fmla="*/ 7307384 w 8938307"/>
              <a:gd name="connsiteY2621" fmla="*/ 1818386 h 2993922"/>
              <a:gd name="connsiteX2622" fmla="*/ 7317974 w 8938307"/>
              <a:gd name="connsiteY2622" fmla="*/ 1807797 h 2993922"/>
              <a:gd name="connsiteX2623" fmla="*/ 7317974 w 8938307"/>
              <a:gd name="connsiteY2623" fmla="*/ 1797205 h 2993922"/>
              <a:gd name="connsiteX2624" fmla="*/ 7307384 w 8938307"/>
              <a:gd name="connsiteY2624" fmla="*/ 1797205 h 2993922"/>
              <a:gd name="connsiteX2625" fmla="*/ 4490334 w 8938307"/>
              <a:gd name="connsiteY2625" fmla="*/ 1797205 h 2993922"/>
              <a:gd name="connsiteX2626" fmla="*/ 4490334 w 8938307"/>
              <a:gd name="connsiteY2626" fmla="*/ 1818386 h 2993922"/>
              <a:gd name="connsiteX2627" fmla="*/ 4500924 w 8938307"/>
              <a:gd name="connsiteY2627" fmla="*/ 1818386 h 2993922"/>
              <a:gd name="connsiteX2628" fmla="*/ 4500924 w 8938307"/>
              <a:gd name="connsiteY2628" fmla="*/ 1807797 h 2993922"/>
              <a:gd name="connsiteX2629" fmla="*/ 2838230 w 8938307"/>
              <a:gd name="connsiteY2629" fmla="*/ 1797205 h 2993922"/>
              <a:gd name="connsiteX2630" fmla="*/ 2875296 w 8938307"/>
              <a:gd name="connsiteY2630" fmla="*/ 1813092 h 2993922"/>
              <a:gd name="connsiteX2631" fmla="*/ 2922954 w 8938307"/>
              <a:gd name="connsiteY2631" fmla="*/ 1828978 h 2993922"/>
              <a:gd name="connsiteX2632" fmla="*/ 2954724 w 8938307"/>
              <a:gd name="connsiteY2632" fmla="*/ 1850157 h 2993922"/>
              <a:gd name="connsiteX2633" fmla="*/ 3018266 w 8938307"/>
              <a:gd name="connsiteY2633" fmla="*/ 1871338 h 2993922"/>
              <a:gd name="connsiteX2634" fmla="*/ 3050039 w 8938307"/>
              <a:gd name="connsiteY2634" fmla="*/ 1887224 h 2993922"/>
              <a:gd name="connsiteX2635" fmla="*/ 3071218 w 8938307"/>
              <a:gd name="connsiteY2635" fmla="*/ 1892520 h 2993922"/>
              <a:gd name="connsiteX2636" fmla="*/ 3124171 w 8938307"/>
              <a:gd name="connsiteY2636" fmla="*/ 1918996 h 2993922"/>
              <a:gd name="connsiteX2637" fmla="*/ 3155942 w 8938307"/>
              <a:gd name="connsiteY2637" fmla="*/ 1934882 h 2993922"/>
              <a:gd name="connsiteX2638" fmla="*/ 3124171 w 8938307"/>
              <a:gd name="connsiteY2638" fmla="*/ 1934882 h 2993922"/>
              <a:gd name="connsiteX2639" fmla="*/ 3018266 w 8938307"/>
              <a:gd name="connsiteY2639" fmla="*/ 1892520 h 2993922"/>
              <a:gd name="connsiteX2640" fmla="*/ 2997086 w 8938307"/>
              <a:gd name="connsiteY2640" fmla="*/ 1881930 h 2993922"/>
              <a:gd name="connsiteX2641" fmla="*/ 2922954 w 8938307"/>
              <a:gd name="connsiteY2641" fmla="*/ 1850157 h 2993922"/>
              <a:gd name="connsiteX2642" fmla="*/ 2870002 w 8938307"/>
              <a:gd name="connsiteY2642" fmla="*/ 1828978 h 2993922"/>
              <a:gd name="connsiteX2643" fmla="*/ 2854115 w 8938307"/>
              <a:gd name="connsiteY2643" fmla="*/ 1823682 h 2993922"/>
              <a:gd name="connsiteX2644" fmla="*/ 2838230 w 8938307"/>
              <a:gd name="connsiteY2644" fmla="*/ 1818386 h 2993922"/>
              <a:gd name="connsiteX2645" fmla="*/ 4665738 w 8938307"/>
              <a:gd name="connsiteY2645" fmla="*/ 1793896 h 2993922"/>
              <a:gd name="connsiteX2646" fmla="*/ 4659780 w 8938307"/>
              <a:gd name="connsiteY2646" fmla="*/ 1797205 h 2993922"/>
              <a:gd name="connsiteX2647" fmla="*/ 4659780 w 8938307"/>
              <a:gd name="connsiteY2647" fmla="*/ 1813092 h 2993922"/>
              <a:gd name="connsiteX2648" fmla="*/ 4670372 w 8938307"/>
              <a:gd name="connsiteY2648" fmla="*/ 1807797 h 2993922"/>
              <a:gd name="connsiteX2649" fmla="*/ 4675666 w 8938307"/>
              <a:gd name="connsiteY2649" fmla="*/ 1807797 h 2993922"/>
              <a:gd name="connsiteX2650" fmla="*/ 4680962 w 8938307"/>
              <a:gd name="connsiteY2650" fmla="*/ 1818386 h 2993922"/>
              <a:gd name="connsiteX2651" fmla="*/ 4702142 w 8938307"/>
              <a:gd name="connsiteY2651" fmla="*/ 1818386 h 2993922"/>
              <a:gd name="connsiteX2652" fmla="*/ 4691551 w 8938307"/>
              <a:gd name="connsiteY2652" fmla="*/ 1807797 h 2993922"/>
              <a:gd name="connsiteX2653" fmla="*/ 4665738 w 8938307"/>
              <a:gd name="connsiteY2653" fmla="*/ 1793896 h 2993922"/>
              <a:gd name="connsiteX2654" fmla="*/ 7234574 w 8938307"/>
              <a:gd name="connsiteY2654" fmla="*/ 1791911 h 2993922"/>
              <a:gd name="connsiteX2655" fmla="*/ 7238546 w 8938307"/>
              <a:gd name="connsiteY2655" fmla="*/ 1797205 h 2993922"/>
              <a:gd name="connsiteX2656" fmla="*/ 7233251 w 8938307"/>
              <a:gd name="connsiteY2656" fmla="*/ 1797205 h 2993922"/>
              <a:gd name="connsiteX2657" fmla="*/ 7234574 w 8938307"/>
              <a:gd name="connsiteY2657" fmla="*/ 1791911 h 2993922"/>
              <a:gd name="connsiteX2658" fmla="*/ 7201480 w 8938307"/>
              <a:gd name="connsiteY2658" fmla="*/ 1786615 h 2993922"/>
              <a:gd name="connsiteX2659" fmla="*/ 7212070 w 8938307"/>
              <a:gd name="connsiteY2659" fmla="*/ 1797205 h 2993922"/>
              <a:gd name="connsiteX2660" fmla="*/ 7212070 w 8938307"/>
              <a:gd name="connsiteY2660" fmla="*/ 1786615 h 2993922"/>
              <a:gd name="connsiteX2661" fmla="*/ 7201480 w 8938307"/>
              <a:gd name="connsiteY2661" fmla="*/ 1786615 h 2993922"/>
              <a:gd name="connsiteX2662" fmla="*/ 5316386 w 8938307"/>
              <a:gd name="connsiteY2662" fmla="*/ 1786615 h 2993922"/>
              <a:gd name="connsiteX2663" fmla="*/ 5316386 w 8938307"/>
              <a:gd name="connsiteY2663" fmla="*/ 1807797 h 2993922"/>
              <a:gd name="connsiteX2664" fmla="*/ 5348158 w 8938307"/>
              <a:gd name="connsiteY2664" fmla="*/ 1807797 h 2993922"/>
              <a:gd name="connsiteX2665" fmla="*/ 5337566 w 8938307"/>
              <a:gd name="connsiteY2665" fmla="*/ 1797205 h 2993922"/>
              <a:gd name="connsiteX2666" fmla="*/ 5326977 w 8938307"/>
              <a:gd name="connsiteY2666" fmla="*/ 1786615 h 2993922"/>
              <a:gd name="connsiteX2667" fmla="*/ 3929042 w 8938307"/>
              <a:gd name="connsiteY2667" fmla="*/ 1786615 h 2993922"/>
              <a:gd name="connsiteX2668" fmla="*/ 3939633 w 8938307"/>
              <a:gd name="connsiteY2668" fmla="*/ 1797205 h 2993922"/>
              <a:gd name="connsiteX2669" fmla="*/ 3950223 w 8938307"/>
              <a:gd name="connsiteY2669" fmla="*/ 1797205 h 2993922"/>
              <a:gd name="connsiteX2670" fmla="*/ 3944928 w 8938307"/>
              <a:gd name="connsiteY2670" fmla="*/ 1786615 h 2993922"/>
              <a:gd name="connsiteX2671" fmla="*/ 3929042 w 8938307"/>
              <a:gd name="connsiteY2671" fmla="*/ 1786615 h 2993922"/>
              <a:gd name="connsiteX2672" fmla="*/ 3155942 w 8938307"/>
              <a:gd name="connsiteY2672" fmla="*/ 1786615 h 2993922"/>
              <a:gd name="connsiteX2673" fmla="*/ 3171829 w 8938307"/>
              <a:gd name="connsiteY2673" fmla="*/ 1797205 h 2993922"/>
              <a:gd name="connsiteX2674" fmla="*/ 3171829 w 8938307"/>
              <a:gd name="connsiteY2674" fmla="*/ 1807797 h 2993922"/>
              <a:gd name="connsiteX2675" fmla="*/ 3155942 w 8938307"/>
              <a:gd name="connsiteY2675" fmla="*/ 1807797 h 2993922"/>
              <a:gd name="connsiteX2676" fmla="*/ 3145351 w 8938307"/>
              <a:gd name="connsiteY2676" fmla="*/ 1797205 h 2993922"/>
              <a:gd name="connsiteX2677" fmla="*/ 3155942 w 8938307"/>
              <a:gd name="connsiteY2677" fmla="*/ 1786615 h 2993922"/>
              <a:gd name="connsiteX2678" fmla="*/ 7341802 w 8938307"/>
              <a:gd name="connsiteY2678" fmla="*/ 1781320 h 2993922"/>
              <a:gd name="connsiteX2679" fmla="*/ 7339155 w 8938307"/>
              <a:gd name="connsiteY2679" fmla="*/ 1786615 h 2993922"/>
              <a:gd name="connsiteX2680" fmla="*/ 7349745 w 8938307"/>
              <a:gd name="connsiteY2680" fmla="*/ 1786615 h 2993922"/>
              <a:gd name="connsiteX2681" fmla="*/ 7341802 w 8938307"/>
              <a:gd name="connsiteY2681" fmla="*/ 1781320 h 2993922"/>
              <a:gd name="connsiteX2682" fmla="*/ 7259726 w 8938307"/>
              <a:gd name="connsiteY2682" fmla="*/ 1781320 h 2993922"/>
              <a:gd name="connsiteX2683" fmla="*/ 7243841 w 8938307"/>
              <a:gd name="connsiteY2683" fmla="*/ 1786615 h 2993922"/>
              <a:gd name="connsiteX2684" fmla="*/ 7222660 w 8938307"/>
              <a:gd name="connsiteY2684" fmla="*/ 1786615 h 2993922"/>
              <a:gd name="connsiteX2685" fmla="*/ 7233251 w 8938307"/>
              <a:gd name="connsiteY2685" fmla="*/ 1797205 h 2993922"/>
              <a:gd name="connsiteX2686" fmla="*/ 7222660 w 8938307"/>
              <a:gd name="connsiteY2686" fmla="*/ 1807797 h 2993922"/>
              <a:gd name="connsiteX2687" fmla="*/ 7222660 w 8938307"/>
              <a:gd name="connsiteY2687" fmla="*/ 1818386 h 2993922"/>
              <a:gd name="connsiteX2688" fmla="*/ 7233251 w 8938307"/>
              <a:gd name="connsiteY2688" fmla="*/ 1818386 h 2993922"/>
              <a:gd name="connsiteX2689" fmla="*/ 7259726 w 8938307"/>
              <a:gd name="connsiteY2689" fmla="*/ 1813092 h 2993922"/>
              <a:gd name="connsiteX2690" fmla="*/ 7270318 w 8938307"/>
              <a:gd name="connsiteY2690" fmla="*/ 1802501 h 2993922"/>
              <a:gd name="connsiteX2691" fmla="*/ 7265022 w 8938307"/>
              <a:gd name="connsiteY2691" fmla="*/ 1786615 h 2993922"/>
              <a:gd name="connsiteX2692" fmla="*/ 7259726 w 8938307"/>
              <a:gd name="connsiteY2692" fmla="*/ 1781320 h 2993922"/>
              <a:gd name="connsiteX2693" fmla="*/ 7794542 w 8938307"/>
              <a:gd name="connsiteY2693" fmla="*/ 1776026 h 2993922"/>
              <a:gd name="connsiteX2694" fmla="*/ 7783952 w 8938307"/>
              <a:gd name="connsiteY2694" fmla="*/ 1781320 h 2993922"/>
              <a:gd name="connsiteX2695" fmla="*/ 7789248 w 8938307"/>
              <a:gd name="connsiteY2695" fmla="*/ 1786615 h 2993922"/>
              <a:gd name="connsiteX2696" fmla="*/ 7794542 w 8938307"/>
              <a:gd name="connsiteY2696" fmla="*/ 1776026 h 2993922"/>
              <a:gd name="connsiteX2697" fmla="*/ 7688638 w 8938307"/>
              <a:gd name="connsiteY2697" fmla="*/ 1776026 h 2993922"/>
              <a:gd name="connsiteX2698" fmla="*/ 7688638 w 8938307"/>
              <a:gd name="connsiteY2698" fmla="*/ 1786615 h 2993922"/>
              <a:gd name="connsiteX2699" fmla="*/ 7699230 w 8938307"/>
              <a:gd name="connsiteY2699" fmla="*/ 1797205 h 2993922"/>
              <a:gd name="connsiteX2700" fmla="*/ 7709820 w 8938307"/>
              <a:gd name="connsiteY2700" fmla="*/ 1781320 h 2993922"/>
              <a:gd name="connsiteX2701" fmla="*/ 7699230 w 8938307"/>
              <a:gd name="connsiteY2701" fmla="*/ 1776026 h 2993922"/>
              <a:gd name="connsiteX2702" fmla="*/ 7286203 w 8938307"/>
              <a:gd name="connsiteY2702" fmla="*/ 1776026 h 2993922"/>
              <a:gd name="connsiteX2703" fmla="*/ 7275612 w 8938307"/>
              <a:gd name="connsiteY2703" fmla="*/ 1786615 h 2993922"/>
              <a:gd name="connsiteX2704" fmla="*/ 7286203 w 8938307"/>
              <a:gd name="connsiteY2704" fmla="*/ 1786615 h 2993922"/>
              <a:gd name="connsiteX2705" fmla="*/ 5221073 w 8938307"/>
              <a:gd name="connsiteY2705" fmla="*/ 1776026 h 2993922"/>
              <a:gd name="connsiteX2706" fmla="*/ 5221073 w 8938307"/>
              <a:gd name="connsiteY2706" fmla="*/ 1786615 h 2993922"/>
              <a:gd name="connsiteX2707" fmla="*/ 5231662 w 8938307"/>
              <a:gd name="connsiteY2707" fmla="*/ 1786615 h 2993922"/>
              <a:gd name="connsiteX2708" fmla="*/ 5221073 w 8938307"/>
              <a:gd name="connsiteY2708" fmla="*/ 1776026 h 2993922"/>
              <a:gd name="connsiteX2709" fmla="*/ 4447972 w 8938307"/>
              <a:gd name="connsiteY2709" fmla="*/ 1776026 h 2993922"/>
              <a:gd name="connsiteX2710" fmla="*/ 4416202 w 8938307"/>
              <a:gd name="connsiteY2710" fmla="*/ 1786615 h 2993922"/>
              <a:gd name="connsiteX2711" fmla="*/ 4458562 w 8938307"/>
              <a:gd name="connsiteY2711" fmla="*/ 1786615 h 2993922"/>
              <a:gd name="connsiteX2712" fmla="*/ 3749004 w 8938307"/>
              <a:gd name="connsiteY2712" fmla="*/ 1776026 h 2993922"/>
              <a:gd name="connsiteX2713" fmla="*/ 3749004 w 8938307"/>
              <a:gd name="connsiteY2713" fmla="*/ 1786615 h 2993922"/>
              <a:gd name="connsiteX2714" fmla="*/ 3743710 w 8938307"/>
              <a:gd name="connsiteY2714" fmla="*/ 1786615 h 2993922"/>
              <a:gd name="connsiteX2715" fmla="*/ 3738415 w 8938307"/>
              <a:gd name="connsiteY2715" fmla="*/ 1781320 h 2993922"/>
              <a:gd name="connsiteX2716" fmla="*/ 3749004 w 8938307"/>
              <a:gd name="connsiteY2716" fmla="*/ 1776026 h 2993922"/>
              <a:gd name="connsiteX2717" fmla="*/ 3335979 w 8938307"/>
              <a:gd name="connsiteY2717" fmla="*/ 1776026 h 2993922"/>
              <a:gd name="connsiteX2718" fmla="*/ 3335979 w 8938307"/>
              <a:gd name="connsiteY2718" fmla="*/ 1786615 h 2993922"/>
              <a:gd name="connsiteX2719" fmla="*/ 3330685 w 8938307"/>
              <a:gd name="connsiteY2719" fmla="*/ 1791911 h 2993922"/>
              <a:gd name="connsiteX2720" fmla="*/ 3346570 w 8938307"/>
              <a:gd name="connsiteY2720" fmla="*/ 1797205 h 2993922"/>
              <a:gd name="connsiteX2721" fmla="*/ 3367751 w 8938307"/>
              <a:gd name="connsiteY2721" fmla="*/ 1807797 h 2993922"/>
              <a:gd name="connsiteX2722" fmla="*/ 3378341 w 8938307"/>
              <a:gd name="connsiteY2722" fmla="*/ 1797205 h 2993922"/>
              <a:gd name="connsiteX2723" fmla="*/ 3388931 w 8938307"/>
              <a:gd name="connsiteY2723" fmla="*/ 1797205 h 2993922"/>
              <a:gd name="connsiteX2724" fmla="*/ 3410112 w 8938307"/>
              <a:gd name="connsiteY2724" fmla="*/ 1797205 h 2993922"/>
              <a:gd name="connsiteX2725" fmla="*/ 3441882 w 8938307"/>
              <a:gd name="connsiteY2725" fmla="*/ 1797205 h 2993922"/>
              <a:gd name="connsiteX2726" fmla="*/ 3463064 w 8938307"/>
              <a:gd name="connsiteY2726" fmla="*/ 1807797 h 2993922"/>
              <a:gd name="connsiteX2727" fmla="*/ 3526607 w 8938307"/>
              <a:gd name="connsiteY2727" fmla="*/ 1839567 h 2993922"/>
              <a:gd name="connsiteX2728" fmla="*/ 3516016 w 8938307"/>
              <a:gd name="connsiteY2728" fmla="*/ 1839567 h 2993922"/>
              <a:gd name="connsiteX2729" fmla="*/ 3505426 w 8938307"/>
              <a:gd name="connsiteY2729" fmla="*/ 1839567 h 2993922"/>
              <a:gd name="connsiteX2730" fmla="*/ 3558378 w 8938307"/>
              <a:gd name="connsiteY2730" fmla="*/ 1850157 h 2993922"/>
              <a:gd name="connsiteX2731" fmla="*/ 3664282 w 8938307"/>
              <a:gd name="connsiteY2731" fmla="*/ 1881930 h 2993922"/>
              <a:gd name="connsiteX2732" fmla="*/ 3690758 w 8938307"/>
              <a:gd name="connsiteY2732" fmla="*/ 1887224 h 2993922"/>
              <a:gd name="connsiteX2733" fmla="*/ 3706644 w 8938307"/>
              <a:gd name="connsiteY2733" fmla="*/ 1892520 h 2993922"/>
              <a:gd name="connsiteX2734" fmla="*/ 3823138 w 8938307"/>
              <a:gd name="connsiteY2734" fmla="*/ 1934882 h 2993922"/>
              <a:gd name="connsiteX2735" fmla="*/ 3854908 w 8938307"/>
              <a:gd name="connsiteY2735" fmla="*/ 1940176 h 2993922"/>
              <a:gd name="connsiteX2736" fmla="*/ 3876090 w 8938307"/>
              <a:gd name="connsiteY2736" fmla="*/ 1934882 h 2993922"/>
              <a:gd name="connsiteX2737" fmla="*/ 3918452 w 8938307"/>
              <a:gd name="connsiteY2737" fmla="*/ 1956063 h 2993922"/>
              <a:gd name="connsiteX2738" fmla="*/ 3907860 w 8938307"/>
              <a:gd name="connsiteY2738" fmla="*/ 1956063 h 2993922"/>
              <a:gd name="connsiteX2739" fmla="*/ 3897271 w 8938307"/>
              <a:gd name="connsiteY2739" fmla="*/ 1966653 h 2993922"/>
              <a:gd name="connsiteX2740" fmla="*/ 3929042 w 8938307"/>
              <a:gd name="connsiteY2740" fmla="*/ 1966653 h 2993922"/>
              <a:gd name="connsiteX2741" fmla="*/ 3939633 w 8938307"/>
              <a:gd name="connsiteY2741" fmla="*/ 1971948 h 2993922"/>
              <a:gd name="connsiteX2742" fmla="*/ 3960812 w 8938307"/>
              <a:gd name="connsiteY2742" fmla="*/ 1982538 h 2993922"/>
              <a:gd name="connsiteX2743" fmla="*/ 3981994 w 8938307"/>
              <a:gd name="connsiteY2743" fmla="*/ 1987834 h 2993922"/>
              <a:gd name="connsiteX2744" fmla="*/ 4013765 w 8938307"/>
              <a:gd name="connsiteY2744" fmla="*/ 1998424 h 2993922"/>
              <a:gd name="connsiteX2745" fmla="*/ 4056127 w 8938307"/>
              <a:gd name="connsiteY2745" fmla="*/ 2019605 h 2993922"/>
              <a:gd name="connsiteX2746" fmla="*/ 4130260 w 8938307"/>
              <a:gd name="connsiteY2746" fmla="*/ 2040786 h 2993922"/>
              <a:gd name="connsiteX2747" fmla="*/ 4162031 w 8938307"/>
              <a:gd name="connsiteY2747" fmla="*/ 2051376 h 2993922"/>
              <a:gd name="connsiteX2748" fmla="*/ 4183212 w 8938307"/>
              <a:gd name="connsiteY2748" fmla="*/ 2046080 h 2993922"/>
              <a:gd name="connsiteX2749" fmla="*/ 4193802 w 8938307"/>
              <a:gd name="connsiteY2749" fmla="*/ 2040786 h 2993922"/>
              <a:gd name="connsiteX2750" fmla="*/ 4209688 w 8938307"/>
              <a:gd name="connsiteY2750" fmla="*/ 2040786 h 2993922"/>
              <a:gd name="connsiteX2751" fmla="*/ 4214983 w 8938307"/>
              <a:gd name="connsiteY2751" fmla="*/ 2040786 h 2993922"/>
              <a:gd name="connsiteX2752" fmla="*/ 4225574 w 8938307"/>
              <a:gd name="connsiteY2752" fmla="*/ 2051376 h 2993922"/>
              <a:gd name="connsiteX2753" fmla="*/ 4230868 w 8938307"/>
              <a:gd name="connsiteY2753" fmla="*/ 2067261 h 2993922"/>
              <a:gd name="connsiteX2754" fmla="*/ 4246754 w 8938307"/>
              <a:gd name="connsiteY2754" fmla="*/ 2072557 h 2993922"/>
              <a:gd name="connsiteX2755" fmla="*/ 4267935 w 8938307"/>
              <a:gd name="connsiteY2755" fmla="*/ 2083146 h 2993922"/>
              <a:gd name="connsiteX2756" fmla="*/ 4267935 w 8938307"/>
              <a:gd name="connsiteY2756" fmla="*/ 2093738 h 2993922"/>
              <a:gd name="connsiteX2757" fmla="*/ 4225574 w 8938307"/>
              <a:gd name="connsiteY2757" fmla="*/ 2083146 h 2993922"/>
              <a:gd name="connsiteX2758" fmla="*/ 4162031 w 8938307"/>
              <a:gd name="connsiteY2758" fmla="*/ 2061967 h 2993922"/>
              <a:gd name="connsiteX2759" fmla="*/ 4130260 w 8938307"/>
              <a:gd name="connsiteY2759" fmla="*/ 2051376 h 2993922"/>
              <a:gd name="connsiteX2760" fmla="*/ 4093194 w 8938307"/>
              <a:gd name="connsiteY2760" fmla="*/ 2035490 h 2993922"/>
              <a:gd name="connsiteX2761" fmla="*/ 4056127 w 8938307"/>
              <a:gd name="connsiteY2761" fmla="*/ 2024900 h 2993922"/>
              <a:gd name="connsiteX2762" fmla="*/ 4013765 w 8938307"/>
              <a:gd name="connsiteY2762" fmla="*/ 2019605 h 2993922"/>
              <a:gd name="connsiteX2763" fmla="*/ 3939633 w 8938307"/>
              <a:gd name="connsiteY2763" fmla="*/ 1998424 h 2993922"/>
              <a:gd name="connsiteX2764" fmla="*/ 3907860 w 8938307"/>
              <a:gd name="connsiteY2764" fmla="*/ 2009015 h 2993922"/>
              <a:gd name="connsiteX2765" fmla="*/ 3876090 w 8938307"/>
              <a:gd name="connsiteY2765" fmla="*/ 1998424 h 2993922"/>
              <a:gd name="connsiteX2766" fmla="*/ 3849614 w 8938307"/>
              <a:gd name="connsiteY2766" fmla="*/ 1993128 h 2993922"/>
              <a:gd name="connsiteX2767" fmla="*/ 3844319 w 8938307"/>
              <a:gd name="connsiteY2767" fmla="*/ 1987834 h 2993922"/>
              <a:gd name="connsiteX2768" fmla="*/ 3833728 w 8938307"/>
              <a:gd name="connsiteY2768" fmla="*/ 1977242 h 2993922"/>
              <a:gd name="connsiteX2769" fmla="*/ 3812548 w 8938307"/>
              <a:gd name="connsiteY2769" fmla="*/ 1966653 h 2993922"/>
              <a:gd name="connsiteX2770" fmla="*/ 3780776 w 8938307"/>
              <a:gd name="connsiteY2770" fmla="*/ 1956063 h 2993922"/>
              <a:gd name="connsiteX2771" fmla="*/ 3791367 w 8938307"/>
              <a:gd name="connsiteY2771" fmla="*/ 1966653 h 2993922"/>
              <a:gd name="connsiteX2772" fmla="*/ 3796662 w 8938307"/>
              <a:gd name="connsiteY2772" fmla="*/ 1971948 h 2993922"/>
              <a:gd name="connsiteX2773" fmla="*/ 3812548 w 8938307"/>
              <a:gd name="connsiteY2773" fmla="*/ 1977242 h 2993922"/>
              <a:gd name="connsiteX2774" fmla="*/ 3823138 w 8938307"/>
              <a:gd name="connsiteY2774" fmla="*/ 1987834 h 2993922"/>
              <a:gd name="connsiteX2775" fmla="*/ 3823138 w 8938307"/>
              <a:gd name="connsiteY2775" fmla="*/ 1998424 h 2993922"/>
              <a:gd name="connsiteX2776" fmla="*/ 3801956 w 8938307"/>
              <a:gd name="connsiteY2776" fmla="*/ 1998424 h 2993922"/>
              <a:gd name="connsiteX2777" fmla="*/ 3749004 w 8938307"/>
              <a:gd name="connsiteY2777" fmla="*/ 1956063 h 2993922"/>
              <a:gd name="connsiteX2778" fmla="*/ 3717234 w 8938307"/>
              <a:gd name="connsiteY2778" fmla="*/ 1934882 h 2993922"/>
              <a:gd name="connsiteX2779" fmla="*/ 3706644 w 8938307"/>
              <a:gd name="connsiteY2779" fmla="*/ 1934882 h 2993922"/>
              <a:gd name="connsiteX2780" fmla="*/ 3696052 w 8938307"/>
              <a:gd name="connsiteY2780" fmla="*/ 1924290 h 2993922"/>
              <a:gd name="connsiteX2781" fmla="*/ 3685463 w 8938307"/>
              <a:gd name="connsiteY2781" fmla="*/ 1924290 h 2993922"/>
              <a:gd name="connsiteX2782" fmla="*/ 3627215 w 8938307"/>
              <a:gd name="connsiteY2782" fmla="*/ 1897815 h 2993922"/>
              <a:gd name="connsiteX2783" fmla="*/ 3547788 w 8938307"/>
              <a:gd name="connsiteY2783" fmla="*/ 1881930 h 2993922"/>
              <a:gd name="connsiteX2784" fmla="*/ 3505426 w 8938307"/>
              <a:gd name="connsiteY2784" fmla="*/ 1860749 h 2993922"/>
              <a:gd name="connsiteX2785" fmla="*/ 3441882 w 8938307"/>
              <a:gd name="connsiteY2785" fmla="*/ 1839567 h 2993922"/>
              <a:gd name="connsiteX2786" fmla="*/ 3293618 w 8938307"/>
              <a:gd name="connsiteY2786" fmla="*/ 1797205 h 2993922"/>
              <a:gd name="connsiteX2787" fmla="*/ 7709820 w 8938307"/>
              <a:gd name="connsiteY2787" fmla="*/ 1765434 h 2993922"/>
              <a:gd name="connsiteX2788" fmla="*/ 7720409 w 8938307"/>
              <a:gd name="connsiteY2788" fmla="*/ 1776026 h 2993922"/>
              <a:gd name="connsiteX2789" fmla="*/ 7741590 w 8938307"/>
              <a:gd name="connsiteY2789" fmla="*/ 1765434 h 2993922"/>
              <a:gd name="connsiteX2790" fmla="*/ 6555464 w 8938307"/>
              <a:gd name="connsiteY2790" fmla="*/ 1765434 h 2993922"/>
              <a:gd name="connsiteX2791" fmla="*/ 6544874 w 8938307"/>
              <a:gd name="connsiteY2791" fmla="*/ 1776026 h 2993922"/>
              <a:gd name="connsiteX2792" fmla="*/ 6566054 w 8938307"/>
              <a:gd name="connsiteY2792" fmla="*/ 1776026 h 2993922"/>
              <a:gd name="connsiteX2793" fmla="*/ 5231662 w 8938307"/>
              <a:gd name="connsiteY2793" fmla="*/ 1765434 h 2993922"/>
              <a:gd name="connsiteX2794" fmla="*/ 5242254 w 8938307"/>
              <a:gd name="connsiteY2794" fmla="*/ 1776026 h 2993922"/>
              <a:gd name="connsiteX2795" fmla="*/ 5242254 w 8938307"/>
              <a:gd name="connsiteY2795" fmla="*/ 1765434 h 2993922"/>
              <a:gd name="connsiteX2796" fmla="*/ 3060629 w 8938307"/>
              <a:gd name="connsiteY2796" fmla="*/ 1765434 h 2993922"/>
              <a:gd name="connsiteX2797" fmla="*/ 3071218 w 8938307"/>
              <a:gd name="connsiteY2797" fmla="*/ 1770730 h 2993922"/>
              <a:gd name="connsiteX2798" fmla="*/ 3060629 w 8938307"/>
              <a:gd name="connsiteY2798" fmla="*/ 1776026 h 2993922"/>
              <a:gd name="connsiteX2799" fmla="*/ 5146940 w 8938307"/>
              <a:gd name="connsiteY2799" fmla="*/ 1754845 h 2993922"/>
              <a:gd name="connsiteX2800" fmla="*/ 5146940 w 8938307"/>
              <a:gd name="connsiteY2800" fmla="*/ 1765434 h 2993922"/>
              <a:gd name="connsiteX2801" fmla="*/ 5168121 w 8938307"/>
              <a:gd name="connsiteY2801" fmla="*/ 1754845 h 2993922"/>
              <a:gd name="connsiteX2802" fmla="*/ 4575058 w 8938307"/>
              <a:gd name="connsiteY2802" fmla="*/ 1754845 h 2993922"/>
              <a:gd name="connsiteX2803" fmla="*/ 4564468 w 8938307"/>
              <a:gd name="connsiteY2803" fmla="*/ 1765434 h 2993922"/>
              <a:gd name="connsiteX2804" fmla="*/ 4564468 w 8938307"/>
              <a:gd name="connsiteY2804" fmla="*/ 1776026 h 2993922"/>
              <a:gd name="connsiteX2805" fmla="*/ 4569762 w 8938307"/>
              <a:gd name="connsiteY2805" fmla="*/ 1776026 h 2993922"/>
              <a:gd name="connsiteX2806" fmla="*/ 4585647 w 8938307"/>
              <a:gd name="connsiteY2806" fmla="*/ 1776026 h 2993922"/>
              <a:gd name="connsiteX2807" fmla="*/ 4601532 w 8938307"/>
              <a:gd name="connsiteY2807" fmla="*/ 1791911 h 2993922"/>
              <a:gd name="connsiteX2808" fmla="*/ 4628010 w 8938307"/>
              <a:gd name="connsiteY2808" fmla="*/ 1797205 h 2993922"/>
              <a:gd name="connsiteX2809" fmla="*/ 4643895 w 8938307"/>
              <a:gd name="connsiteY2809" fmla="*/ 1797205 h 2993922"/>
              <a:gd name="connsiteX2810" fmla="*/ 4649190 w 8938307"/>
              <a:gd name="connsiteY2810" fmla="*/ 1786615 h 2993922"/>
              <a:gd name="connsiteX2811" fmla="*/ 4633305 w 8938307"/>
              <a:gd name="connsiteY2811" fmla="*/ 1770730 h 2993922"/>
              <a:gd name="connsiteX2812" fmla="*/ 4596238 w 8938307"/>
              <a:gd name="connsiteY2812" fmla="*/ 1765434 h 2993922"/>
              <a:gd name="connsiteX2813" fmla="*/ 4585647 w 8938307"/>
              <a:gd name="connsiteY2813" fmla="*/ 1760140 h 2993922"/>
              <a:gd name="connsiteX2814" fmla="*/ 4575058 w 8938307"/>
              <a:gd name="connsiteY2814" fmla="*/ 1754845 h 2993922"/>
              <a:gd name="connsiteX2815" fmla="*/ 4379134 w 8938307"/>
              <a:gd name="connsiteY2815" fmla="*/ 1754845 h 2993922"/>
              <a:gd name="connsiteX2816" fmla="*/ 4373839 w 8938307"/>
              <a:gd name="connsiteY2816" fmla="*/ 1760140 h 2993922"/>
              <a:gd name="connsiteX2817" fmla="*/ 4384430 w 8938307"/>
              <a:gd name="connsiteY2817" fmla="*/ 1770730 h 2993922"/>
              <a:gd name="connsiteX2818" fmla="*/ 4400316 w 8938307"/>
              <a:gd name="connsiteY2818" fmla="*/ 1770730 h 2993922"/>
              <a:gd name="connsiteX2819" fmla="*/ 4405610 w 8938307"/>
              <a:gd name="connsiteY2819" fmla="*/ 1765434 h 2993922"/>
              <a:gd name="connsiteX2820" fmla="*/ 4400316 w 8938307"/>
              <a:gd name="connsiteY2820" fmla="*/ 1765434 h 2993922"/>
              <a:gd name="connsiteX2821" fmla="*/ 4389724 w 8938307"/>
              <a:gd name="connsiteY2821" fmla="*/ 1760140 h 2993922"/>
              <a:gd name="connsiteX2822" fmla="*/ 4379134 w 8938307"/>
              <a:gd name="connsiteY2822" fmla="*/ 1754845 h 2993922"/>
              <a:gd name="connsiteX2823" fmla="*/ 4331478 w 8938307"/>
              <a:gd name="connsiteY2823" fmla="*/ 1754845 h 2993922"/>
              <a:gd name="connsiteX2824" fmla="*/ 4352658 w 8938307"/>
              <a:gd name="connsiteY2824" fmla="*/ 1765434 h 2993922"/>
              <a:gd name="connsiteX2825" fmla="*/ 4352658 w 8938307"/>
              <a:gd name="connsiteY2825" fmla="*/ 1754845 h 2993922"/>
              <a:gd name="connsiteX2826" fmla="*/ 7667457 w 8938307"/>
              <a:gd name="connsiteY2826" fmla="*/ 1744253 h 2993922"/>
              <a:gd name="connsiteX2827" fmla="*/ 7656867 w 8938307"/>
              <a:gd name="connsiteY2827" fmla="*/ 1754845 h 2993922"/>
              <a:gd name="connsiteX2828" fmla="*/ 7667457 w 8938307"/>
              <a:gd name="connsiteY2828" fmla="*/ 1754845 h 2993922"/>
              <a:gd name="connsiteX2829" fmla="*/ 7678048 w 8938307"/>
              <a:gd name="connsiteY2829" fmla="*/ 1765434 h 2993922"/>
              <a:gd name="connsiteX2830" fmla="*/ 7699230 w 8938307"/>
              <a:gd name="connsiteY2830" fmla="*/ 1765434 h 2993922"/>
              <a:gd name="connsiteX2831" fmla="*/ 7688638 w 8938307"/>
              <a:gd name="connsiteY2831" fmla="*/ 1754845 h 2993922"/>
              <a:gd name="connsiteX2832" fmla="*/ 7683344 w 8938307"/>
              <a:gd name="connsiteY2832" fmla="*/ 1749549 h 2993922"/>
              <a:gd name="connsiteX2833" fmla="*/ 7667457 w 8938307"/>
              <a:gd name="connsiteY2833" fmla="*/ 1744253 h 2993922"/>
              <a:gd name="connsiteX2834" fmla="*/ 7455649 w 8938307"/>
              <a:gd name="connsiteY2834" fmla="*/ 1744253 h 2993922"/>
              <a:gd name="connsiteX2835" fmla="*/ 7439764 w 8938307"/>
              <a:gd name="connsiteY2835" fmla="*/ 1749549 h 2993922"/>
              <a:gd name="connsiteX2836" fmla="*/ 7439764 w 8938307"/>
              <a:gd name="connsiteY2836" fmla="*/ 1760140 h 2993922"/>
              <a:gd name="connsiteX2837" fmla="*/ 7450355 w 8938307"/>
              <a:gd name="connsiteY2837" fmla="*/ 1765434 h 2993922"/>
              <a:gd name="connsiteX2838" fmla="*/ 7455649 w 8938307"/>
              <a:gd name="connsiteY2838" fmla="*/ 1754845 h 2993922"/>
              <a:gd name="connsiteX2839" fmla="*/ 7222660 w 8938307"/>
              <a:gd name="connsiteY2839" fmla="*/ 1744253 h 2993922"/>
              <a:gd name="connsiteX2840" fmla="*/ 7201480 w 8938307"/>
              <a:gd name="connsiteY2840" fmla="*/ 1754845 h 2993922"/>
              <a:gd name="connsiteX2841" fmla="*/ 7159118 w 8938307"/>
              <a:gd name="connsiteY2841" fmla="*/ 1754845 h 2993922"/>
              <a:gd name="connsiteX2842" fmla="*/ 7137937 w 8938307"/>
              <a:gd name="connsiteY2842" fmla="*/ 1754845 h 2993922"/>
              <a:gd name="connsiteX2843" fmla="*/ 7116756 w 8938307"/>
              <a:gd name="connsiteY2843" fmla="*/ 1754845 h 2993922"/>
              <a:gd name="connsiteX2844" fmla="*/ 7106166 w 8938307"/>
              <a:gd name="connsiteY2844" fmla="*/ 1765434 h 2993922"/>
              <a:gd name="connsiteX2845" fmla="*/ 7106166 w 8938307"/>
              <a:gd name="connsiteY2845" fmla="*/ 1776026 h 2993922"/>
              <a:gd name="connsiteX2846" fmla="*/ 7122052 w 8938307"/>
              <a:gd name="connsiteY2846" fmla="*/ 1770730 h 2993922"/>
              <a:gd name="connsiteX2847" fmla="*/ 7148526 w 8938307"/>
              <a:gd name="connsiteY2847" fmla="*/ 1765434 h 2993922"/>
              <a:gd name="connsiteX2848" fmla="*/ 7159118 w 8938307"/>
              <a:gd name="connsiteY2848" fmla="*/ 1776026 h 2993922"/>
              <a:gd name="connsiteX2849" fmla="*/ 7159118 w 8938307"/>
              <a:gd name="connsiteY2849" fmla="*/ 1786615 h 2993922"/>
              <a:gd name="connsiteX2850" fmla="*/ 7175004 w 8938307"/>
              <a:gd name="connsiteY2850" fmla="*/ 1781320 h 2993922"/>
              <a:gd name="connsiteX2851" fmla="*/ 7185593 w 8938307"/>
              <a:gd name="connsiteY2851" fmla="*/ 1776026 h 2993922"/>
              <a:gd name="connsiteX2852" fmla="*/ 7190889 w 8938307"/>
              <a:gd name="connsiteY2852" fmla="*/ 1786615 h 2993922"/>
              <a:gd name="connsiteX2853" fmla="*/ 7196184 w 8938307"/>
              <a:gd name="connsiteY2853" fmla="*/ 1786615 h 2993922"/>
              <a:gd name="connsiteX2854" fmla="*/ 7201480 w 8938307"/>
              <a:gd name="connsiteY2854" fmla="*/ 1776026 h 2993922"/>
              <a:gd name="connsiteX2855" fmla="*/ 7212070 w 8938307"/>
              <a:gd name="connsiteY2855" fmla="*/ 1776026 h 2993922"/>
              <a:gd name="connsiteX2856" fmla="*/ 7217366 w 8938307"/>
              <a:gd name="connsiteY2856" fmla="*/ 1776026 h 2993922"/>
              <a:gd name="connsiteX2857" fmla="*/ 7212070 w 8938307"/>
              <a:gd name="connsiteY2857" fmla="*/ 1765434 h 2993922"/>
              <a:gd name="connsiteX2858" fmla="*/ 7212070 w 8938307"/>
              <a:gd name="connsiteY2858" fmla="*/ 1754845 h 2993922"/>
              <a:gd name="connsiteX2859" fmla="*/ 4744504 w 8938307"/>
              <a:gd name="connsiteY2859" fmla="*/ 1744253 h 2993922"/>
              <a:gd name="connsiteX2860" fmla="*/ 4755094 w 8938307"/>
              <a:gd name="connsiteY2860" fmla="*/ 1754845 h 2993922"/>
              <a:gd name="connsiteX2861" fmla="*/ 4755094 w 8938307"/>
              <a:gd name="connsiteY2861" fmla="*/ 1744253 h 2993922"/>
              <a:gd name="connsiteX2862" fmla="*/ 3902566 w 8938307"/>
              <a:gd name="connsiteY2862" fmla="*/ 1744253 h 2993922"/>
              <a:gd name="connsiteX2863" fmla="*/ 3897271 w 8938307"/>
              <a:gd name="connsiteY2863" fmla="*/ 1754845 h 2993922"/>
              <a:gd name="connsiteX2864" fmla="*/ 3907860 w 8938307"/>
              <a:gd name="connsiteY2864" fmla="*/ 1754845 h 2993922"/>
              <a:gd name="connsiteX2865" fmla="*/ 3902566 w 8938307"/>
              <a:gd name="connsiteY2865" fmla="*/ 1744253 h 2993922"/>
              <a:gd name="connsiteX2866" fmla="*/ 8069894 w 8938307"/>
              <a:gd name="connsiteY2866" fmla="*/ 1733663 h 2993922"/>
              <a:gd name="connsiteX2867" fmla="*/ 8101664 w 8938307"/>
              <a:gd name="connsiteY2867" fmla="*/ 1733663 h 2993922"/>
              <a:gd name="connsiteX2868" fmla="*/ 8080483 w 8938307"/>
              <a:gd name="connsiteY2868" fmla="*/ 1744253 h 2993922"/>
              <a:gd name="connsiteX2869" fmla="*/ 8069894 w 8938307"/>
              <a:gd name="connsiteY2869" fmla="*/ 1733663 h 2993922"/>
              <a:gd name="connsiteX2870" fmla="*/ 7625096 w 8938307"/>
              <a:gd name="connsiteY2870" fmla="*/ 1733663 h 2993922"/>
              <a:gd name="connsiteX2871" fmla="*/ 7614505 w 8938307"/>
              <a:gd name="connsiteY2871" fmla="*/ 1744253 h 2993922"/>
              <a:gd name="connsiteX2872" fmla="*/ 7625096 w 8938307"/>
              <a:gd name="connsiteY2872" fmla="*/ 1744253 h 2993922"/>
              <a:gd name="connsiteX2873" fmla="*/ 7635686 w 8938307"/>
              <a:gd name="connsiteY2873" fmla="*/ 1738959 h 2993922"/>
              <a:gd name="connsiteX2874" fmla="*/ 7625096 w 8938307"/>
              <a:gd name="connsiteY2874" fmla="*/ 1733663 h 2993922"/>
              <a:gd name="connsiteX2875" fmla="*/ 7529782 w 8938307"/>
              <a:gd name="connsiteY2875" fmla="*/ 1733663 h 2993922"/>
              <a:gd name="connsiteX2876" fmla="*/ 7529782 w 8938307"/>
              <a:gd name="connsiteY2876" fmla="*/ 1744253 h 2993922"/>
              <a:gd name="connsiteX2877" fmla="*/ 7529782 w 8938307"/>
              <a:gd name="connsiteY2877" fmla="*/ 1754845 h 2993922"/>
              <a:gd name="connsiteX2878" fmla="*/ 7540374 w 8938307"/>
              <a:gd name="connsiteY2878" fmla="*/ 1754845 h 2993922"/>
              <a:gd name="connsiteX2879" fmla="*/ 7556259 w 8938307"/>
              <a:gd name="connsiteY2879" fmla="*/ 1754845 h 2993922"/>
              <a:gd name="connsiteX2880" fmla="*/ 7561553 w 8938307"/>
              <a:gd name="connsiteY2880" fmla="*/ 1765434 h 2993922"/>
              <a:gd name="connsiteX2881" fmla="*/ 7572144 w 8938307"/>
              <a:gd name="connsiteY2881" fmla="*/ 1765434 h 2993922"/>
              <a:gd name="connsiteX2882" fmla="*/ 7572144 w 8938307"/>
              <a:gd name="connsiteY2882" fmla="*/ 1754845 h 2993922"/>
              <a:gd name="connsiteX2883" fmla="*/ 7566848 w 8938307"/>
              <a:gd name="connsiteY2883" fmla="*/ 1749549 h 2993922"/>
              <a:gd name="connsiteX2884" fmla="*/ 7561553 w 8938307"/>
              <a:gd name="connsiteY2884" fmla="*/ 1744253 h 2993922"/>
              <a:gd name="connsiteX2885" fmla="*/ 7545668 w 8938307"/>
              <a:gd name="connsiteY2885" fmla="*/ 1738959 h 2993922"/>
              <a:gd name="connsiteX2886" fmla="*/ 7529782 w 8938307"/>
              <a:gd name="connsiteY2886" fmla="*/ 1733663 h 2993922"/>
              <a:gd name="connsiteX2887" fmla="*/ 7498011 w 8938307"/>
              <a:gd name="connsiteY2887" fmla="*/ 1733663 h 2993922"/>
              <a:gd name="connsiteX2888" fmla="*/ 7476830 w 8938307"/>
              <a:gd name="connsiteY2888" fmla="*/ 1744253 h 2993922"/>
              <a:gd name="connsiteX2889" fmla="*/ 7476830 w 8938307"/>
              <a:gd name="connsiteY2889" fmla="*/ 1754845 h 2993922"/>
              <a:gd name="connsiteX2890" fmla="*/ 7508601 w 8938307"/>
              <a:gd name="connsiteY2890" fmla="*/ 1754845 h 2993922"/>
              <a:gd name="connsiteX2891" fmla="*/ 7513896 w 8938307"/>
              <a:gd name="connsiteY2891" fmla="*/ 1738959 h 2993922"/>
              <a:gd name="connsiteX2892" fmla="*/ 7498011 w 8938307"/>
              <a:gd name="connsiteY2892" fmla="*/ 1733663 h 2993922"/>
              <a:gd name="connsiteX2893" fmla="*/ 7169708 w 8938307"/>
              <a:gd name="connsiteY2893" fmla="*/ 1733663 h 2993922"/>
              <a:gd name="connsiteX2894" fmla="*/ 7159118 w 8938307"/>
              <a:gd name="connsiteY2894" fmla="*/ 1744253 h 2993922"/>
              <a:gd name="connsiteX2895" fmla="*/ 7169708 w 8938307"/>
              <a:gd name="connsiteY2895" fmla="*/ 1744253 h 2993922"/>
              <a:gd name="connsiteX2896" fmla="*/ 5104578 w 8938307"/>
              <a:gd name="connsiteY2896" fmla="*/ 1733663 h 2993922"/>
              <a:gd name="connsiteX2897" fmla="*/ 5115169 w 8938307"/>
              <a:gd name="connsiteY2897" fmla="*/ 1744253 h 2993922"/>
              <a:gd name="connsiteX2898" fmla="*/ 5104578 w 8938307"/>
              <a:gd name="connsiteY2898" fmla="*/ 1733663 h 2993922"/>
              <a:gd name="connsiteX2899" fmla="*/ 4278526 w 8938307"/>
              <a:gd name="connsiteY2899" fmla="*/ 1733663 h 2993922"/>
              <a:gd name="connsiteX2900" fmla="*/ 4289116 w 8938307"/>
              <a:gd name="connsiteY2900" fmla="*/ 1733663 h 2993922"/>
              <a:gd name="connsiteX2901" fmla="*/ 4289116 w 8938307"/>
              <a:gd name="connsiteY2901" fmla="*/ 1744253 h 2993922"/>
              <a:gd name="connsiteX2902" fmla="*/ 4278526 w 8938307"/>
              <a:gd name="connsiteY2902" fmla="*/ 1733663 h 2993922"/>
              <a:gd name="connsiteX2903" fmla="*/ 3918452 w 8938307"/>
              <a:gd name="connsiteY2903" fmla="*/ 1733663 h 2993922"/>
              <a:gd name="connsiteX2904" fmla="*/ 3918452 w 8938307"/>
              <a:gd name="connsiteY2904" fmla="*/ 1744253 h 2993922"/>
              <a:gd name="connsiteX2905" fmla="*/ 3929042 w 8938307"/>
              <a:gd name="connsiteY2905" fmla="*/ 1754845 h 2993922"/>
              <a:gd name="connsiteX2906" fmla="*/ 3929042 w 8938307"/>
              <a:gd name="connsiteY2906" fmla="*/ 1744253 h 2993922"/>
              <a:gd name="connsiteX2907" fmla="*/ 3918452 w 8938307"/>
              <a:gd name="connsiteY2907" fmla="*/ 1733663 h 2993922"/>
              <a:gd name="connsiteX2908" fmla="*/ 3664282 w 8938307"/>
              <a:gd name="connsiteY2908" fmla="*/ 1733663 h 2993922"/>
              <a:gd name="connsiteX2909" fmla="*/ 3674872 w 8938307"/>
              <a:gd name="connsiteY2909" fmla="*/ 1733663 h 2993922"/>
              <a:gd name="connsiteX2910" fmla="*/ 3680167 w 8938307"/>
              <a:gd name="connsiteY2910" fmla="*/ 1733663 h 2993922"/>
              <a:gd name="connsiteX2911" fmla="*/ 3685463 w 8938307"/>
              <a:gd name="connsiteY2911" fmla="*/ 1744253 h 2993922"/>
              <a:gd name="connsiteX2912" fmla="*/ 3674872 w 8938307"/>
              <a:gd name="connsiteY2912" fmla="*/ 1744253 h 2993922"/>
              <a:gd name="connsiteX2913" fmla="*/ 3177123 w 8938307"/>
              <a:gd name="connsiteY2913" fmla="*/ 1733663 h 2993922"/>
              <a:gd name="connsiteX2914" fmla="*/ 3187714 w 8938307"/>
              <a:gd name="connsiteY2914" fmla="*/ 1744253 h 2993922"/>
              <a:gd name="connsiteX2915" fmla="*/ 3177123 w 8938307"/>
              <a:gd name="connsiteY2915" fmla="*/ 1744253 h 2993922"/>
              <a:gd name="connsiteX2916" fmla="*/ 8101664 w 8938307"/>
              <a:gd name="connsiteY2916" fmla="*/ 1723074 h 2993922"/>
              <a:gd name="connsiteX2917" fmla="*/ 8144027 w 8938307"/>
              <a:gd name="connsiteY2917" fmla="*/ 1733663 h 2993922"/>
              <a:gd name="connsiteX2918" fmla="*/ 8122846 w 8938307"/>
              <a:gd name="connsiteY2918" fmla="*/ 1733663 h 2993922"/>
              <a:gd name="connsiteX2919" fmla="*/ 7974579 w 8938307"/>
              <a:gd name="connsiteY2919" fmla="*/ 1723074 h 2993922"/>
              <a:gd name="connsiteX2920" fmla="*/ 7985171 w 8938307"/>
              <a:gd name="connsiteY2920" fmla="*/ 1733663 h 2993922"/>
              <a:gd name="connsiteX2921" fmla="*/ 7974579 w 8938307"/>
              <a:gd name="connsiteY2921" fmla="*/ 1733663 h 2993922"/>
              <a:gd name="connsiteX2922" fmla="*/ 5740002 w 8938307"/>
              <a:gd name="connsiteY2922" fmla="*/ 1723074 h 2993922"/>
              <a:gd name="connsiteX2923" fmla="*/ 5740002 w 8938307"/>
              <a:gd name="connsiteY2923" fmla="*/ 1733663 h 2993922"/>
              <a:gd name="connsiteX2924" fmla="*/ 5750593 w 8938307"/>
              <a:gd name="connsiteY2924" fmla="*/ 1733663 h 2993922"/>
              <a:gd name="connsiteX2925" fmla="*/ 5750593 w 8938307"/>
              <a:gd name="connsiteY2925" fmla="*/ 1728368 h 2993922"/>
              <a:gd name="connsiteX2926" fmla="*/ 5740002 w 8938307"/>
              <a:gd name="connsiteY2926" fmla="*/ 1723074 h 2993922"/>
              <a:gd name="connsiteX2927" fmla="*/ 4267935 w 8938307"/>
              <a:gd name="connsiteY2927" fmla="*/ 1723074 h 2993922"/>
              <a:gd name="connsiteX2928" fmla="*/ 4262640 w 8938307"/>
              <a:gd name="connsiteY2928" fmla="*/ 1738959 h 2993922"/>
              <a:gd name="connsiteX2929" fmla="*/ 4267935 w 8938307"/>
              <a:gd name="connsiteY2929" fmla="*/ 1744253 h 2993922"/>
              <a:gd name="connsiteX2930" fmla="*/ 4289116 w 8938307"/>
              <a:gd name="connsiteY2930" fmla="*/ 1744253 h 2993922"/>
              <a:gd name="connsiteX2931" fmla="*/ 4299706 w 8938307"/>
              <a:gd name="connsiteY2931" fmla="*/ 1744253 h 2993922"/>
              <a:gd name="connsiteX2932" fmla="*/ 4310297 w 8938307"/>
              <a:gd name="connsiteY2932" fmla="*/ 1754845 h 2993922"/>
              <a:gd name="connsiteX2933" fmla="*/ 4320887 w 8938307"/>
              <a:gd name="connsiteY2933" fmla="*/ 1744253 h 2993922"/>
              <a:gd name="connsiteX2934" fmla="*/ 4320887 w 8938307"/>
              <a:gd name="connsiteY2934" fmla="*/ 1738959 h 2993922"/>
              <a:gd name="connsiteX2935" fmla="*/ 4299706 w 8938307"/>
              <a:gd name="connsiteY2935" fmla="*/ 1723074 h 2993922"/>
              <a:gd name="connsiteX2936" fmla="*/ 4225574 w 8938307"/>
              <a:gd name="connsiteY2936" fmla="*/ 1723074 h 2993922"/>
              <a:gd name="connsiteX2937" fmla="*/ 4225574 w 8938307"/>
              <a:gd name="connsiteY2937" fmla="*/ 1733663 h 2993922"/>
              <a:gd name="connsiteX2938" fmla="*/ 4241460 w 8938307"/>
              <a:gd name="connsiteY2938" fmla="*/ 1733663 h 2993922"/>
              <a:gd name="connsiteX2939" fmla="*/ 4246754 w 8938307"/>
              <a:gd name="connsiteY2939" fmla="*/ 1733663 h 2993922"/>
              <a:gd name="connsiteX2940" fmla="*/ 4241460 w 8938307"/>
              <a:gd name="connsiteY2940" fmla="*/ 1728368 h 2993922"/>
              <a:gd name="connsiteX2941" fmla="*/ 4225574 w 8938307"/>
              <a:gd name="connsiteY2941" fmla="*/ 1723074 h 2993922"/>
              <a:gd name="connsiteX2942" fmla="*/ 7396078 w 8938307"/>
              <a:gd name="connsiteY2942" fmla="*/ 1716454 h 2993922"/>
              <a:gd name="connsiteX2943" fmla="*/ 7392107 w 8938307"/>
              <a:gd name="connsiteY2943" fmla="*/ 1723074 h 2993922"/>
              <a:gd name="connsiteX2944" fmla="*/ 7423878 w 8938307"/>
              <a:gd name="connsiteY2944" fmla="*/ 1723074 h 2993922"/>
              <a:gd name="connsiteX2945" fmla="*/ 7407992 w 8938307"/>
              <a:gd name="connsiteY2945" fmla="*/ 1717778 h 2993922"/>
              <a:gd name="connsiteX2946" fmla="*/ 7396078 w 8938307"/>
              <a:gd name="connsiteY2946" fmla="*/ 1716454 h 2993922"/>
              <a:gd name="connsiteX2947" fmla="*/ 7317974 w 8938307"/>
              <a:gd name="connsiteY2947" fmla="*/ 1712482 h 2993922"/>
              <a:gd name="connsiteX2948" fmla="*/ 7317974 w 8938307"/>
              <a:gd name="connsiteY2948" fmla="*/ 1733663 h 2993922"/>
              <a:gd name="connsiteX2949" fmla="*/ 7328564 w 8938307"/>
              <a:gd name="connsiteY2949" fmla="*/ 1723074 h 2993922"/>
              <a:gd name="connsiteX2950" fmla="*/ 7328564 w 8938307"/>
              <a:gd name="connsiteY2950" fmla="*/ 1712482 h 2993922"/>
              <a:gd name="connsiteX2951" fmla="*/ 7063804 w 8938307"/>
              <a:gd name="connsiteY2951" fmla="*/ 1712482 h 2993922"/>
              <a:gd name="connsiteX2952" fmla="*/ 7053214 w 8938307"/>
              <a:gd name="connsiteY2952" fmla="*/ 1723074 h 2993922"/>
              <a:gd name="connsiteX2953" fmla="*/ 7063804 w 8938307"/>
              <a:gd name="connsiteY2953" fmla="*/ 1723074 h 2993922"/>
              <a:gd name="connsiteX2954" fmla="*/ 7074395 w 8938307"/>
              <a:gd name="connsiteY2954" fmla="*/ 1723074 h 2993922"/>
              <a:gd name="connsiteX2955" fmla="*/ 7063804 w 8938307"/>
              <a:gd name="connsiteY2955" fmla="*/ 1712482 h 2993922"/>
              <a:gd name="connsiteX2956" fmla="*/ 4649190 w 8938307"/>
              <a:gd name="connsiteY2956" fmla="*/ 1712482 h 2993922"/>
              <a:gd name="connsiteX2957" fmla="*/ 4649190 w 8938307"/>
              <a:gd name="connsiteY2957" fmla="*/ 1723074 h 2993922"/>
              <a:gd name="connsiteX2958" fmla="*/ 4659780 w 8938307"/>
              <a:gd name="connsiteY2958" fmla="*/ 1712482 h 2993922"/>
              <a:gd name="connsiteX2959" fmla="*/ 4649190 w 8938307"/>
              <a:gd name="connsiteY2959" fmla="*/ 1712482 h 2993922"/>
              <a:gd name="connsiteX2960" fmla="*/ 3063276 w 8938307"/>
              <a:gd name="connsiteY2960" fmla="*/ 1709173 h 2993922"/>
              <a:gd name="connsiteX2961" fmla="*/ 3102990 w 8938307"/>
              <a:gd name="connsiteY2961" fmla="*/ 1723074 h 2993922"/>
              <a:gd name="connsiteX2962" fmla="*/ 3134762 w 8938307"/>
              <a:gd name="connsiteY2962" fmla="*/ 1723074 h 2993922"/>
              <a:gd name="connsiteX2963" fmla="*/ 3166533 w 8938307"/>
              <a:gd name="connsiteY2963" fmla="*/ 1733663 h 2993922"/>
              <a:gd name="connsiteX2964" fmla="*/ 3155942 w 8938307"/>
              <a:gd name="connsiteY2964" fmla="*/ 1733663 h 2993922"/>
              <a:gd name="connsiteX2965" fmla="*/ 3124171 w 8938307"/>
              <a:gd name="connsiteY2965" fmla="*/ 1744253 h 2993922"/>
              <a:gd name="connsiteX2966" fmla="*/ 3102990 w 8938307"/>
              <a:gd name="connsiteY2966" fmla="*/ 1733663 h 2993922"/>
              <a:gd name="connsiteX2967" fmla="*/ 3071218 w 8938307"/>
              <a:gd name="connsiteY2967" fmla="*/ 1717778 h 2993922"/>
              <a:gd name="connsiteX2968" fmla="*/ 3060629 w 8938307"/>
              <a:gd name="connsiteY2968" fmla="*/ 1712482 h 2993922"/>
              <a:gd name="connsiteX2969" fmla="*/ 3063276 w 8938307"/>
              <a:gd name="connsiteY2969" fmla="*/ 1709173 h 2993922"/>
              <a:gd name="connsiteX2970" fmla="*/ 8917126 w 8938307"/>
              <a:gd name="connsiteY2970" fmla="*/ 1701893 h 2993922"/>
              <a:gd name="connsiteX2971" fmla="*/ 8927716 w 8938307"/>
              <a:gd name="connsiteY2971" fmla="*/ 1701893 h 2993922"/>
              <a:gd name="connsiteX2972" fmla="*/ 8917126 w 8938307"/>
              <a:gd name="connsiteY2972" fmla="*/ 1712482 h 2993922"/>
              <a:gd name="connsiteX2973" fmla="*/ 4405610 w 8938307"/>
              <a:gd name="connsiteY2973" fmla="*/ 1701893 h 2993922"/>
              <a:gd name="connsiteX2974" fmla="*/ 4405610 w 8938307"/>
              <a:gd name="connsiteY2974" fmla="*/ 1712482 h 2993922"/>
              <a:gd name="connsiteX2975" fmla="*/ 4416202 w 8938307"/>
              <a:gd name="connsiteY2975" fmla="*/ 1701893 h 2993922"/>
              <a:gd name="connsiteX2976" fmla="*/ 4405610 w 8938307"/>
              <a:gd name="connsiteY2976" fmla="*/ 1701893 h 2993922"/>
              <a:gd name="connsiteX2977" fmla="*/ 3643100 w 8938307"/>
              <a:gd name="connsiteY2977" fmla="*/ 1701893 h 2993922"/>
              <a:gd name="connsiteX2978" fmla="*/ 3653692 w 8938307"/>
              <a:gd name="connsiteY2978" fmla="*/ 1701893 h 2993922"/>
              <a:gd name="connsiteX2979" fmla="*/ 3653692 w 8938307"/>
              <a:gd name="connsiteY2979" fmla="*/ 1712482 h 2993922"/>
              <a:gd name="connsiteX2980" fmla="*/ 3653692 w 8938307"/>
              <a:gd name="connsiteY2980" fmla="*/ 1723074 h 2993922"/>
              <a:gd name="connsiteX2981" fmla="*/ 3643100 w 8938307"/>
              <a:gd name="connsiteY2981" fmla="*/ 1723074 h 2993922"/>
              <a:gd name="connsiteX2982" fmla="*/ 3643100 w 8938307"/>
              <a:gd name="connsiteY2982" fmla="*/ 1712482 h 2993922"/>
              <a:gd name="connsiteX2983" fmla="*/ 3643100 w 8938307"/>
              <a:gd name="connsiteY2983" fmla="*/ 1701893 h 2993922"/>
              <a:gd name="connsiteX2984" fmla="*/ 2562879 w 8938307"/>
              <a:gd name="connsiteY2984" fmla="*/ 1701893 h 2993922"/>
              <a:gd name="connsiteX2985" fmla="*/ 2615831 w 8938307"/>
              <a:gd name="connsiteY2985" fmla="*/ 1712482 h 2993922"/>
              <a:gd name="connsiteX2986" fmla="*/ 2647602 w 8938307"/>
              <a:gd name="connsiteY2986" fmla="*/ 1717778 h 2993922"/>
              <a:gd name="connsiteX2987" fmla="*/ 2689964 w 8938307"/>
              <a:gd name="connsiteY2987" fmla="*/ 1733663 h 2993922"/>
              <a:gd name="connsiteX2988" fmla="*/ 2774687 w 8938307"/>
              <a:gd name="connsiteY2988" fmla="*/ 1765434 h 2993922"/>
              <a:gd name="connsiteX2989" fmla="*/ 2779984 w 8938307"/>
              <a:gd name="connsiteY2989" fmla="*/ 1770730 h 2993922"/>
              <a:gd name="connsiteX2990" fmla="*/ 2795868 w 8938307"/>
              <a:gd name="connsiteY2990" fmla="*/ 1786615 h 2993922"/>
              <a:gd name="connsiteX2991" fmla="*/ 2827639 w 8938307"/>
              <a:gd name="connsiteY2991" fmla="*/ 1797205 h 2993922"/>
              <a:gd name="connsiteX2992" fmla="*/ 2785278 w 8938307"/>
              <a:gd name="connsiteY2992" fmla="*/ 1786615 h 2993922"/>
              <a:gd name="connsiteX2993" fmla="*/ 2727032 w 8938307"/>
              <a:gd name="connsiteY2993" fmla="*/ 1765434 h 2993922"/>
              <a:gd name="connsiteX2994" fmla="*/ 2674080 w 8938307"/>
              <a:gd name="connsiteY2994" fmla="*/ 1744253 h 2993922"/>
              <a:gd name="connsiteX2995" fmla="*/ 2647602 w 8938307"/>
              <a:gd name="connsiteY2995" fmla="*/ 1733663 h 2993922"/>
              <a:gd name="connsiteX2996" fmla="*/ 2615831 w 8938307"/>
              <a:gd name="connsiteY2996" fmla="*/ 1723074 h 2993922"/>
              <a:gd name="connsiteX2997" fmla="*/ 2605241 w 8938307"/>
              <a:gd name="connsiteY2997" fmla="*/ 1717778 h 2993922"/>
              <a:gd name="connsiteX2998" fmla="*/ 2584060 w 8938307"/>
              <a:gd name="connsiteY2998" fmla="*/ 1712482 h 2993922"/>
              <a:gd name="connsiteX2999" fmla="*/ 2562879 w 8938307"/>
              <a:gd name="connsiteY2999" fmla="*/ 1701893 h 2993922"/>
              <a:gd name="connsiteX3000" fmla="*/ 7009528 w 8938307"/>
              <a:gd name="connsiteY3000" fmla="*/ 1695273 h 2993922"/>
              <a:gd name="connsiteX3001" fmla="*/ 7005558 w 8938307"/>
              <a:gd name="connsiteY3001" fmla="*/ 1696597 h 2993922"/>
              <a:gd name="connsiteX3002" fmla="*/ 6989670 w 8938307"/>
              <a:gd name="connsiteY3002" fmla="*/ 1701893 h 2993922"/>
              <a:gd name="connsiteX3003" fmla="*/ 6989670 w 8938307"/>
              <a:gd name="connsiteY3003" fmla="*/ 1712482 h 2993922"/>
              <a:gd name="connsiteX3004" fmla="*/ 7010852 w 8938307"/>
              <a:gd name="connsiteY3004" fmla="*/ 1712482 h 2993922"/>
              <a:gd name="connsiteX3005" fmla="*/ 7026737 w 8938307"/>
              <a:gd name="connsiteY3005" fmla="*/ 1712482 h 2993922"/>
              <a:gd name="connsiteX3006" fmla="*/ 7032033 w 8938307"/>
              <a:gd name="connsiteY3006" fmla="*/ 1707187 h 2993922"/>
              <a:gd name="connsiteX3007" fmla="*/ 7032033 w 8938307"/>
              <a:gd name="connsiteY3007" fmla="*/ 1701893 h 2993922"/>
              <a:gd name="connsiteX3008" fmla="*/ 7010852 w 8938307"/>
              <a:gd name="connsiteY3008" fmla="*/ 1701893 h 2993922"/>
              <a:gd name="connsiteX3009" fmla="*/ 7009528 w 8938307"/>
              <a:gd name="connsiteY3009" fmla="*/ 1695273 h 2993922"/>
              <a:gd name="connsiteX3010" fmla="*/ 8345244 w 8938307"/>
              <a:gd name="connsiteY3010" fmla="*/ 1691301 h 2993922"/>
              <a:gd name="connsiteX3011" fmla="*/ 8371720 w 8938307"/>
              <a:gd name="connsiteY3011" fmla="*/ 1696597 h 2993922"/>
              <a:gd name="connsiteX3012" fmla="*/ 8392901 w 8938307"/>
              <a:gd name="connsiteY3012" fmla="*/ 1707187 h 2993922"/>
              <a:gd name="connsiteX3013" fmla="*/ 8387606 w 8938307"/>
              <a:gd name="connsiteY3013" fmla="*/ 1723074 h 2993922"/>
              <a:gd name="connsiteX3014" fmla="*/ 8355835 w 8938307"/>
              <a:gd name="connsiteY3014" fmla="*/ 1723074 h 2993922"/>
              <a:gd name="connsiteX3015" fmla="*/ 8377016 w 8938307"/>
              <a:gd name="connsiteY3015" fmla="*/ 1712482 h 2993922"/>
              <a:gd name="connsiteX3016" fmla="*/ 8355835 w 8938307"/>
              <a:gd name="connsiteY3016" fmla="*/ 1701893 h 2993922"/>
              <a:gd name="connsiteX3017" fmla="*/ 7625096 w 8938307"/>
              <a:gd name="connsiteY3017" fmla="*/ 1691301 h 2993922"/>
              <a:gd name="connsiteX3018" fmla="*/ 7614505 w 8938307"/>
              <a:gd name="connsiteY3018" fmla="*/ 1701893 h 2993922"/>
              <a:gd name="connsiteX3019" fmla="*/ 7646278 w 8938307"/>
              <a:gd name="connsiteY3019" fmla="*/ 1691301 h 2993922"/>
              <a:gd name="connsiteX3020" fmla="*/ 4172621 w 8938307"/>
              <a:gd name="connsiteY3020" fmla="*/ 1691301 h 2993922"/>
              <a:gd name="connsiteX3021" fmla="*/ 4162031 w 8938307"/>
              <a:gd name="connsiteY3021" fmla="*/ 1701893 h 2993922"/>
              <a:gd name="connsiteX3022" fmla="*/ 4172621 w 8938307"/>
              <a:gd name="connsiteY3022" fmla="*/ 1723074 h 2993922"/>
              <a:gd name="connsiteX3023" fmla="*/ 4214983 w 8938307"/>
              <a:gd name="connsiteY3023" fmla="*/ 1723074 h 2993922"/>
              <a:gd name="connsiteX3024" fmla="*/ 4193802 w 8938307"/>
              <a:gd name="connsiteY3024" fmla="*/ 1712482 h 2993922"/>
              <a:gd name="connsiteX3025" fmla="*/ 4193802 w 8938307"/>
              <a:gd name="connsiteY3025" fmla="*/ 1701893 h 2993922"/>
              <a:gd name="connsiteX3026" fmla="*/ 4183212 w 8938307"/>
              <a:gd name="connsiteY3026" fmla="*/ 1691301 h 2993922"/>
              <a:gd name="connsiteX3027" fmla="*/ 4172621 w 8938307"/>
              <a:gd name="connsiteY3027" fmla="*/ 1691301 h 2993922"/>
              <a:gd name="connsiteX3028" fmla="*/ 7233251 w 8938307"/>
              <a:gd name="connsiteY3028" fmla="*/ 1680711 h 2993922"/>
              <a:gd name="connsiteX3029" fmla="*/ 7222660 w 8938307"/>
              <a:gd name="connsiteY3029" fmla="*/ 1691301 h 2993922"/>
              <a:gd name="connsiteX3030" fmla="*/ 7286203 w 8938307"/>
              <a:gd name="connsiteY3030" fmla="*/ 1707187 h 2993922"/>
              <a:gd name="connsiteX3031" fmla="*/ 7328564 w 8938307"/>
              <a:gd name="connsiteY3031" fmla="*/ 1701893 h 2993922"/>
              <a:gd name="connsiteX3032" fmla="*/ 7339155 w 8938307"/>
              <a:gd name="connsiteY3032" fmla="*/ 1701893 h 2993922"/>
              <a:gd name="connsiteX3033" fmla="*/ 7328564 w 8938307"/>
              <a:gd name="connsiteY3033" fmla="*/ 1691301 h 2993922"/>
              <a:gd name="connsiteX3034" fmla="*/ 7302088 w 8938307"/>
              <a:gd name="connsiteY3034" fmla="*/ 1696597 h 2993922"/>
              <a:gd name="connsiteX3035" fmla="*/ 7280908 w 8938307"/>
              <a:gd name="connsiteY3035" fmla="*/ 1701893 h 2993922"/>
              <a:gd name="connsiteX3036" fmla="*/ 7275612 w 8938307"/>
              <a:gd name="connsiteY3036" fmla="*/ 1691301 h 2993922"/>
              <a:gd name="connsiteX3037" fmla="*/ 7233251 w 8938307"/>
              <a:gd name="connsiteY3037" fmla="*/ 1680711 h 2993922"/>
              <a:gd name="connsiteX3038" fmla="*/ 4829228 w 8938307"/>
              <a:gd name="connsiteY3038" fmla="*/ 1680711 h 2993922"/>
              <a:gd name="connsiteX3039" fmla="*/ 4829228 w 8938307"/>
              <a:gd name="connsiteY3039" fmla="*/ 1691301 h 2993922"/>
              <a:gd name="connsiteX3040" fmla="*/ 4839818 w 8938307"/>
              <a:gd name="connsiteY3040" fmla="*/ 1680711 h 2993922"/>
              <a:gd name="connsiteX3041" fmla="*/ 4829228 w 8938307"/>
              <a:gd name="connsiteY3041" fmla="*/ 1680711 h 2993922"/>
              <a:gd name="connsiteX3042" fmla="*/ 2986495 w 8938307"/>
              <a:gd name="connsiteY3042" fmla="*/ 1680711 h 2993922"/>
              <a:gd name="connsiteX3043" fmla="*/ 2997086 w 8938307"/>
              <a:gd name="connsiteY3043" fmla="*/ 1691301 h 2993922"/>
              <a:gd name="connsiteX3044" fmla="*/ 2986495 w 8938307"/>
              <a:gd name="connsiteY3044" fmla="*/ 1691301 h 2993922"/>
              <a:gd name="connsiteX3045" fmla="*/ 2975906 w 8938307"/>
              <a:gd name="connsiteY3045" fmla="*/ 1691301 h 2993922"/>
              <a:gd name="connsiteX3046" fmla="*/ 2986495 w 8938307"/>
              <a:gd name="connsiteY3046" fmla="*/ 1680711 h 2993922"/>
              <a:gd name="connsiteX3047" fmla="*/ 4900712 w 8938307"/>
              <a:gd name="connsiteY3047" fmla="*/ 1675416 h 2993922"/>
              <a:gd name="connsiteX3048" fmla="*/ 4892770 w 8938307"/>
              <a:gd name="connsiteY3048" fmla="*/ 1680711 h 2993922"/>
              <a:gd name="connsiteX3049" fmla="*/ 4903360 w 8938307"/>
              <a:gd name="connsiteY3049" fmla="*/ 1680711 h 2993922"/>
              <a:gd name="connsiteX3050" fmla="*/ 4900712 w 8938307"/>
              <a:gd name="connsiteY3050" fmla="*/ 1675416 h 2993922"/>
              <a:gd name="connsiteX3051" fmla="*/ 7175004 w 8938307"/>
              <a:gd name="connsiteY3051" fmla="*/ 1670122 h 2993922"/>
              <a:gd name="connsiteX3052" fmla="*/ 7169708 w 8938307"/>
              <a:gd name="connsiteY3052" fmla="*/ 1675416 h 2993922"/>
              <a:gd name="connsiteX3053" fmla="*/ 7180299 w 8938307"/>
              <a:gd name="connsiteY3053" fmla="*/ 1680711 h 2993922"/>
              <a:gd name="connsiteX3054" fmla="*/ 7175004 w 8938307"/>
              <a:gd name="connsiteY3054" fmla="*/ 1670122 h 2993922"/>
              <a:gd name="connsiteX3055" fmla="*/ 4913950 w 8938307"/>
              <a:gd name="connsiteY3055" fmla="*/ 1670122 h 2993922"/>
              <a:gd name="connsiteX3056" fmla="*/ 4945722 w 8938307"/>
              <a:gd name="connsiteY3056" fmla="*/ 1691301 h 2993922"/>
              <a:gd name="connsiteX3057" fmla="*/ 4956312 w 8938307"/>
              <a:gd name="connsiteY3057" fmla="*/ 1686007 h 2993922"/>
              <a:gd name="connsiteX3058" fmla="*/ 4945722 w 8938307"/>
              <a:gd name="connsiteY3058" fmla="*/ 1680711 h 2993922"/>
              <a:gd name="connsiteX3059" fmla="*/ 4935132 w 8938307"/>
              <a:gd name="connsiteY3059" fmla="*/ 1680711 h 2993922"/>
              <a:gd name="connsiteX3060" fmla="*/ 4924540 w 8938307"/>
              <a:gd name="connsiteY3060" fmla="*/ 1670122 h 2993922"/>
              <a:gd name="connsiteX3061" fmla="*/ 4913950 w 8938307"/>
              <a:gd name="connsiteY3061" fmla="*/ 1670122 h 2993922"/>
              <a:gd name="connsiteX3062" fmla="*/ 8207569 w 8938307"/>
              <a:gd name="connsiteY3062" fmla="*/ 1659530 h 2993922"/>
              <a:gd name="connsiteX3063" fmla="*/ 8260521 w 8938307"/>
              <a:gd name="connsiteY3063" fmla="*/ 1670122 h 2993922"/>
              <a:gd name="connsiteX3064" fmla="*/ 8249931 w 8938307"/>
              <a:gd name="connsiteY3064" fmla="*/ 1680711 h 2993922"/>
              <a:gd name="connsiteX3065" fmla="*/ 8228750 w 8938307"/>
              <a:gd name="connsiteY3065" fmla="*/ 1670122 h 2993922"/>
              <a:gd name="connsiteX3066" fmla="*/ 7836904 w 8938307"/>
              <a:gd name="connsiteY3066" fmla="*/ 1659530 h 2993922"/>
              <a:gd name="connsiteX3067" fmla="*/ 7858085 w 8938307"/>
              <a:gd name="connsiteY3067" fmla="*/ 1659530 h 2993922"/>
              <a:gd name="connsiteX3068" fmla="*/ 7879267 w 8938307"/>
              <a:gd name="connsiteY3068" fmla="*/ 1670122 h 2993922"/>
              <a:gd name="connsiteX3069" fmla="*/ 7900446 w 8938307"/>
              <a:gd name="connsiteY3069" fmla="*/ 1670122 h 2993922"/>
              <a:gd name="connsiteX3070" fmla="*/ 7911038 w 8938307"/>
              <a:gd name="connsiteY3070" fmla="*/ 1680711 h 2993922"/>
              <a:gd name="connsiteX3071" fmla="*/ 7926923 w 8938307"/>
              <a:gd name="connsiteY3071" fmla="*/ 1680711 h 2993922"/>
              <a:gd name="connsiteX3072" fmla="*/ 7953398 w 8938307"/>
              <a:gd name="connsiteY3072" fmla="*/ 1691301 h 2993922"/>
              <a:gd name="connsiteX3073" fmla="*/ 8016942 w 8938307"/>
              <a:gd name="connsiteY3073" fmla="*/ 1712482 h 2993922"/>
              <a:gd name="connsiteX3074" fmla="*/ 8027531 w 8938307"/>
              <a:gd name="connsiteY3074" fmla="*/ 1723074 h 2993922"/>
              <a:gd name="connsiteX3075" fmla="*/ 7995760 w 8938307"/>
              <a:gd name="connsiteY3075" fmla="*/ 1712482 h 2993922"/>
              <a:gd name="connsiteX3076" fmla="*/ 7974579 w 8938307"/>
              <a:gd name="connsiteY3076" fmla="*/ 1707187 h 2993922"/>
              <a:gd name="connsiteX3077" fmla="*/ 7953398 w 8938307"/>
              <a:gd name="connsiteY3077" fmla="*/ 1701893 h 2993922"/>
              <a:gd name="connsiteX3078" fmla="*/ 7868675 w 8938307"/>
              <a:gd name="connsiteY3078" fmla="*/ 1680711 h 2993922"/>
              <a:gd name="connsiteX3079" fmla="*/ 7836904 w 8938307"/>
              <a:gd name="connsiteY3079" fmla="*/ 1659530 h 2993922"/>
              <a:gd name="connsiteX3080" fmla="*/ 7476830 w 8938307"/>
              <a:gd name="connsiteY3080" fmla="*/ 1659530 h 2993922"/>
              <a:gd name="connsiteX3081" fmla="*/ 7519192 w 8938307"/>
              <a:gd name="connsiteY3081" fmla="*/ 1670122 h 2993922"/>
              <a:gd name="connsiteX3082" fmla="*/ 7519192 w 8938307"/>
              <a:gd name="connsiteY3082" fmla="*/ 1659530 h 2993922"/>
              <a:gd name="connsiteX3083" fmla="*/ 7492716 w 8938307"/>
              <a:gd name="connsiteY3083" fmla="*/ 1659530 h 2993922"/>
              <a:gd name="connsiteX3084" fmla="*/ 7483450 w 8938307"/>
              <a:gd name="connsiteY3084" fmla="*/ 1659530 h 2993922"/>
              <a:gd name="connsiteX3085" fmla="*/ 7296793 w 8938307"/>
              <a:gd name="connsiteY3085" fmla="*/ 1659530 h 2993922"/>
              <a:gd name="connsiteX3086" fmla="*/ 7286203 w 8938307"/>
              <a:gd name="connsiteY3086" fmla="*/ 1670122 h 2993922"/>
              <a:gd name="connsiteX3087" fmla="*/ 7302088 w 8938307"/>
              <a:gd name="connsiteY3087" fmla="*/ 1670122 h 2993922"/>
              <a:gd name="connsiteX3088" fmla="*/ 7317974 w 8938307"/>
              <a:gd name="connsiteY3088" fmla="*/ 1664826 h 2993922"/>
              <a:gd name="connsiteX3089" fmla="*/ 7312678 w 8938307"/>
              <a:gd name="connsiteY3089" fmla="*/ 1659530 h 2993922"/>
              <a:gd name="connsiteX3090" fmla="*/ 7296793 w 8938307"/>
              <a:gd name="connsiteY3090" fmla="*/ 1659530 h 2993922"/>
              <a:gd name="connsiteX3091" fmla="*/ 4490334 w 8938307"/>
              <a:gd name="connsiteY3091" fmla="*/ 1659530 h 2993922"/>
              <a:gd name="connsiteX3092" fmla="*/ 4490334 w 8938307"/>
              <a:gd name="connsiteY3092" fmla="*/ 1670122 h 2993922"/>
              <a:gd name="connsiteX3093" fmla="*/ 4500924 w 8938307"/>
              <a:gd name="connsiteY3093" fmla="*/ 1670122 h 2993922"/>
              <a:gd name="connsiteX3094" fmla="*/ 4490334 w 8938307"/>
              <a:gd name="connsiteY3094" fmla="*/ 1659530 h 2993922"/>
              <a:gd name="connsiteX3095" fmla="*/ 3219485 w 8938307"/>
              <a:gd name="connsiteY3095" fmla="*/ 1659530 h 2993922"/>
              <a:gd name="connsiteX3096" fmla="*/ 3219485 w 8938307"/>
              <a:gd name="connsiteY3096" fmla="*/ 1670122 h 2993922"/>
              <a:gd name="connsiteX3097" fmla="*/ 3230075 w 8938307"/>
              <a:gd name="connsiteY3097" fmla="*/ 1670122 h 2993922"/>
              <a:gd name="connsiteX3098" fmla="*/ 4003175 w 8938307"/>
              <a:gd name="connsiteY3098" fmla="*/ 1648940 h 2993922"/>
              <a:gd name="connsiteX3099" fmla="*/ 4024356 w 8938307"/>
              <a:gd name="connsiteY3099" fmla="*/ 1648940 h 2993922"/>
              <a:gd name="connsiteX3100" fmla="*/ 4024356 w 8938307"/>
              <a:gd name="connsiteY3100" fmla="*/ 1659530 h 2993922"/>
              <a:gd name="connsiteX3101" fmla="*/ 4003175 w 8938307"/>
              <a:gd name="connsiteY3101" fmla="*/ 1648940 h 2993922"/>
              <a:gd name="connsiteX3102" fmla="*/ 7512964 w 8938307"/>
              <a:gd name="connsiteY3102" fmla="*/ 1644577 h 2993922"/>
              <a:gd name="connsiteX3103" fmla="*/ 7509924 w 8938307"/>
              <a:gd name="connsiteY3103" fmla="*/ 1647617 h 2993922"/>
              <a:gd name="connsiteX3104" fmla="*/ 7508601 w 8938307"/>
              <a:gd name="connsiteY3104" fmla="*/ 1648940 h 2993922"/>
              <a:gd name="connsiteX3105" fmla="*/ 8030180 w 8938307"/>
              <a:gd name="connsiteY3105" fmla="*/ 1643646 h 2993922"/>
              <a:gd name="connsiteX3106" fmla="*/ 8038123 w 8938307"/>
              <a:gd name="connsiteY3106" fmla="*/ 1648940 h 2993922"/>
              <a:gd name="connsiteX3107" fmla="*/ 8027531 w 8938307"/>
              <a:gd name="connsiteY3107" fmla="*/ 1648940 h 2993922"/>
              <a:gd name="connsiteX3108" fmla="*/ 8030180 w 8938307"/>
              <a:gd name="connsiteY3108" fmla="*/ 1643646 h 2993922"/>
              <a:gd name="connsiteX3109" fmla="*/ 8154617 w 8938307"/>
              <a:gd name="connsiteY3109" fmla="*/ 1638349 h 2993922"/>
              <a:gd name="connsiteX3110" fmla="*/ 8175798 w 8938307"/>
              <a:gd name="connsiteY3110" fmla="*/ 1648940 h 2993922"/>
              <a:gd name="connsiteX3111" fmla="*/ 8154617 w 8938307"/>
              <a:gd name="connsiteY3111" fmla="*/ 1648940 h 2993922"/>
              <a:gd name="connsiteX3112" fmla="*/ 7275612 w 8938307"/>
              <a:gd name="connsiteY3112" fmla="*/ 1638349 h 2993922"/>
              <a:gd name="connsiteX3113" fmla="*/ 7275612 w 8938307"/>
              <a:gd name="connsiteY3113" fmla="*/ 1659530 h 2993922"/>
              <a:gd name="connsiteX3114" fmla="*/ 7296793 w 8938307"/>
              <a:gd name="connsiteY3114" fmla="*/ 1648940 h 2993922"/>
              <a:gd name="connsiteX3115" fmla="*/ 7312678 w 8938307"/>
              <a:gd name="connsiteY3115" fmla="*/ 1654235 h 2993922"/>
              <a:gd name="connsiteX3116" fmla="*/ 7328564 w 8938307"/>
              <a:gd name="connsiteY3116" fmla="*/ 1659530 h 2993922"/>
              <a:gd name="connsiteX3117" fmla="*/ 7317974 w 8938307"/>
              <a:gd name="connsiteY3117" fmla="*/ 1638349 h 2993922"/>
              <a:gd name="connsiteX3118" fmla="*/ 7296793 w 8938307"/>
              <a:gd name="connsiteY3118" fmla="*/ 1638349 h 2993922"/>
              <a:gd name="connsiteX3119" fmla="*/ 2859410 w 8938307"/>
              <a:gd name="connsiteY3119" fmla="*/ 1638349 h 2993922"/>
              <a:gd name="connsiteX3120" fmla="*/ 2870002 w 8938307"/>
              <a:gd name="connsiteY3120" fmla="*/ 1638349 h 2993922"/>
              <a:gd name="connsiteX3121" fmla="*/ 2859410 w 8938307"/>
              <a:gd name="connsiteY3121" fmla="*/ 1648940 h 2993922"/>
              <a:gd name="connsiteX3122" fmla="*/ 7717762 w 8938307"/>
              <a:gd name="connsiteY3122" fmla="*/ 1633055 h 2993922"/>
              <a:gd name="connsiteX3123" fmla="*/ 7720409 w 8938307"/>
              <a:gd name="connsiteY3123" fmla="*/ 1638349 h 2993922"/>
              <a:gd name="connsiteX3124" fmla="*/ 7725704 w 8938307"/>
              <a:gd name="connsiteY3124" fmla="*/ 1638349 h 2993922"/>
              <a:gd name="connsiteX3125" fmla="*/ 7741590 w 8938307"/>
              <a:gd name="connsiteY3125" fmla="*/ 1638349 h 2993922"/>
              <a:gd name="connsiteX3126" fmla="*/ 7762772 w 8938307"/>
              <a:gd name="connsiteY3126" fmla="*/ 1648940 h 2993922"/>
              <a:gd name="connsiteX3127" fmla="*/ 7741590 w 8938307"/>
              <a:gd name="connsiteY3127" fmla="*/ 1648940 h 2993922"/>
              <a:gd name="connsiteX3128" fmla="*/ 7709820 w 8938307"/>
              <a:gd name="connsiteY3128" fmla="*/ 1638349 h 2993922"/>
              <a:gd name="connsiteX3129" fmla="*/ 7717762 w 8938307"/>
              <a:gd name="connsiteY3129" fmla="*/ 1633055 h 2993922"/>
              <a:gd name="connsiteX3130" fmla="*/ 7634362 w 8938307"/>
              <a:gd name="connsiteY3130" fmla="*/ 1630406 h 2993922"/>
              <a:gd name="connsiteX3131" fmla="*/ 7625096 w 8938307"/>
              <a:gd name="connsiteY3131" fmla="*/ 1633055 h 2993922"/>
              <a:gd name="connsiteX3132" fmla="*/ 7625096 w 8938307"/>
              <a:gd name="connsiteY3132" fmla="*/ 1648940 h 2993922"/>
              <a:gd name="connsiteX3133" fmla="*/ 7646278 w 8938307"/>
              <a:gd name="connsiteY3133" fmla="*/ 1638349 h 2993922"/>
              <a:gd name="connsiteX3134" fmla="*/ 7640982 w 8938307"/>
              <a:gd name="connsiteY3134" fmla="*/ 1633055 h 2993922"/>
              <a:gd name="connsiteX3135" fmla="*/ 7634362 w 8938307"/>
              <a:gd name="connsiteY3135" fmla="*/ 1630406 h 2993922"/>
              <a:gd name="connsiteX3136" fmla="*/ 7762772 w 8938307"/>
              <a:gd name="connsiteY3136" fmla="*/ 1627759 h 2993922"/>
              <a:gd name="connsiteX3137" fmla="*/ 7773361 w 8938307"/>
              <a:gd name="connsiteY3137" fmla="*/ 1627759 h 2993922"/>
              <a:gd name="connsiteX3138" fmla="*/ 7789248 w 8938307"/>
              <a:gd name="connsiteY3138" fmla="*/ 1633055 h 2993922"/>
              <a:gd name="connsiteX3139" fmla="*/ 7810428 w 8938307"/>
              <a:gd name="connsiteY3139" fmla="*/ 1638349 h 2993922"/>
              <a:gd name="connsiteX3140" fmla="*/ 7826313 w 8938307"/>
              <a:gd name="connsiteY3140" fmla="*/ 1648940 h 2993922"/>
              <a:gd name="connsiteX3141" fmla="*/ 7830285 w 8938307"/>
              <a:gd name="connsiteY3141" fmla="*/ 1648940 h 2993922"/>
              <a:gd name="connsiteX3142" fmla="*/ 7831609 w 8938307"/>
              <a:gd name="connsiteY3142" fmla="*/ 1648940 h 2993922"/>
              <a:gd name="connsiteX3143" fmla="*/ 7836904 w 8938307"/>
              <a:gd name="connsiteY3143" fmla="*/ 1648940 h 2993922"/>
              <a:gd name="connsiteX3144" fmla="*/ 7826313 w 8938307"/>
              <a:gd name="connsiteY3144" fmla="*/ 1659530 h 2993922"/>
              <a:gd name="connsiteX3145" fmla="*/ 7805134 w 8938307"/>
              <a:gd name="connsiteY3145" fmla="*/ 1648940 h 2993922"/>
              <a:gd name="connsiteX3146" fmla="*/ 7794542 w 8938307"/>
              <a:gd name="connsiteY3146" fmla="*/ 1648940 h 2993922"/>
              <a:gd name="connsiteX3147" fmla="*/ 7794542 w 8938307"/>
              <a:gd name="connsiteY3147" fmla="*/ 1638349 h 2993922"/>
              <a:gd name="connsiteX3148" fmla="*/ 7783952 w 8938307"/>
              <a:gd name="connsiteY3148" fmla="*/ 1638349 h 2993922"/>
              <a:gd name="connsiteX3149" fmla="*/ 7768067 w 8938307"/>
              <a:gd name="connsiteY3149" fmla="*/ 1638349 h 2993922"/>
              <a:gd name="connsiteX3150" fmla="*/ 7762772 w 8938307"/>
              <a:gd name="connsiteY3150" fmla="*/ 1627759 h 2993922"/>
              <a:gd name="connsiteX3151" fmla="*/ 7582734 w 8938307"/>
              <a:gd name="connsiteY3151" fmla="*/ 1617170 h 2993922"/>
              <a:gd name="connsiteX3152" fmla="*/ 7582734 w 8938307"/>
              <a:gd name="connsiteY3152" fmla="*/ 1627759 h 2993922"/>
              <a:gd name="connsiteX3153" fmla="*/ 7593326 w 8938307"/>
              <a:gd name="connsiteY3153" fmla="*/ 1633055 h 2993922"/>
              <a:gd name="connsiteX3154" fmla="*/ 7593326 w 8938307"/>
              <a:gd name="connsiteY3154" fmla="*/ 1638349 h 2993922"/>
              <a:gd name="connsiteX3155" fmla="*/ 7603915 w 8938307"/>
              <a:gd name="connsiteY3155" fmla="*/ 1638349 h 2993922"/>
              <a:gd name="connsiteX3156" fmla="*/ 2774687 w 8938307"/>
              <a:gd name="connsiteY3156" fmla="*/ 1617170 h 2993922"/>
              <a:gd name="connsiteX3157" fmla="*/ 2774687 w 8938307"/>
              <a:gd name="connsiteY3157" fmla="*/ 1627759 h 2993922"/>
              <a:gd name="connsiteX3158" fmla="*/ 2769392 w 8938307"/>
              <a:gd name="connsiteY3158" fmla="*/ 1633055 h 2993922"/>
              <a:gd name="connsiteX3159" fmla="*/ 2764097 w 8938307"/>
              <a:gd name="connsiteY3159" fmla="*/ 1622464 h 2993922"/>
              <a:gd name="connsiteX3160" fmla="*/ 2774687 w 8938307"/>
              <a:gd name="connsiteY3160" fmla="*/ 1617170 h 2993922"/>
              <a:gd name="connsiteX3161" fmla="*/ 8022237 w 8938307"/>
              <a:gd name="connsiteY3161" fmla="*/ 1606578 h 2993922"/>
              <a:gd name="connsiteX3162" fmla="*/ 8027531 w 8938307"/>
              <a:gd name="connsiteY3162" fmla="*/ 1606578 h 2993922"/>
              <a:gd name="connsiteX3163" fmla="*/ 8038123 w 8938307"/>
              <a:gd name="connsiteY3163" fmla="*/ 1606578 h 2993922"/>
              <a:gd name="connsiteX3164" fmla="*/ 8080483 w 8938307"/>
              <a:gd name="connsiteY3164" fmla="*/ 1617170 h 2993922"/>
              <a:gd name="connsiteX3165" fmla="*/ 8112254 w 8938307"/>
              <a:gd name="connsiteY3165" fmla="*/ 1638349 h 2993922"/>
              <a:gd name="connsiteX3166" fmla="*/ 8101664 w 8938307"/>
              <a:gd name="connsiteY3166" fmla="*/ 1638349 h 2993922"/>
              <a:gd name="connsiteX3167" fmla="*/ 7529782 w 8938307"/>
              <a:gd name="connsiteY3167" fmla="*/ 1606578 h 2993922"/>
              <a:gd name="connsiteX3168" fmla="*/ 7529782 w 8938307"/>
              <a:gd name="connsiteY3168" fmla="*/ 1617170 h 2993922"/>
              <a:gd name="connsiteX3169" fmla="*/ 7540374 w 8938307"/>
              <a:gd name="connsiteY3169" fmla="*/ 1606578 h 2993922"/>
              <a:gd name="connsiteX3170" fmla="*/ 3145351 w 8938307"/>
              <a:gd name="connsiteY3170" fmla="*/ 1606578 h 2993922"/>
              <a:gd name="connsiteX3171" fmla="*/ 3166533 w 8938307"/>
              <a:gd name="connsiteY3171" fmla="*/ 1606578 h 2993922"/>
              <a:gd name="connsiteX3172" fmla="*/ 3166533 w 8938307"/>
              <a:gd name="connsiteY3172" fmla="*/ 1617170 h 2993922"/>
              <a:gd name="connsiteX3173" fmla="*/ 3145351 w 8938307"/>
              <a:gd name="connsiteY3173" fmla="*/ 1606578 h 2993922"/>
              <a:gd name="connsiteX3174" fmla="*/ 8610004 w 8938307"/>
              <a:gd name="connsiteY3174" fmla="*/ 1595988 h 2993922"/>
              <a:gd name="connsiteX3175" fmla="*/ 8620595 w 8938307"/>
              <a:gd name="connsiteY3175" fmla="*/ 1595988 h 2993922"/>
              <a:gd name="connsiteX3176" fmla="*/ 8641775 w 8938307"/>
              <a:gd name="connsiteY3176" fmla="*/ 1595988 h 2993922"/>
              <a:gd name="connsiteX3177" fmla="*/ 8652366 w 8938307"/>
              <a:gd name="connsiteY3177" fmla="*/ 1595988 h 2993922"/>
              <a:gd name="connsiteX3178" fmla="*/ 8657660 w 8938307"/>
              <a:gd name="connsiteY3178" fmla="*/ 1601283 h 2993922"/>
              <a:gd name="connsiteX3179" fmla="*/ 8673545 w 8938307"/>
              <a:gd name="connsiteY3179" fmla="*/ 1606578 h 2993922"/>
              <a:gd name="connsiteX3180" fmla="*/ 8710613 w 8938307"/>
              <a:gd name="connsiteY3180" fmla="*/ 1617170 h 2993922"/>
              <a:gd name="connsiteX3181" fmla="*/ 8758270 w 8938307"/>
              <a:gd name="connsiteY3181" fmla="*/ 1638349 h 2993922"/>
              <a:gd name="connsiteX3182" fmla="*/ 8774155 w 8938307"/>
              <a:gd name="connsiteY3182" fmla="*/ 1638349 h 2993922"/>
              <a:gd name="connsiteX3183" fmla="*/ 8784747 w 8938307"/>
              <a:gd name="connsiteY3183" fmla="*/ 1638349 h 2993922"/>
              <a:gd name="connsiteX3184" fmla="*/ 8795336 w 8938307"/>
              <a:gd name="connsiteY3184" fmla="*/ 1643645 h 2993922"/>
              <a:gd name="connsiteX3185" fmla="*/ 8800632 w 8938307"/>
              <a:gd name="connsiteY3185" fmla="*/ 1648940 h 2993922"/>
              <a:gd name="connsiteX3186" fmla="*/ 8821812 w 8938307"/>
              <a:gd name="connsiteY3186" fmla="*/ 1670122 h 2993922"/>
              <a:gd name="connsiteX3187" fmla="*/ 8842993 w 8938307"/>
              <a:gd name="connsiteY3187" fmla="*/ 1680711 h 2993922"/>
              <a:gd name="connsiteX3188" fmla="*/ 8800632 w 8938307"/>
              <a:gd name="connsiteY3188" fmla="*/ 1680711 h 2993922"/>
              <a:gd name="connsiteX3189" fmla="*/ 8768861 w 8938307"/>
              <a:gd name="connsiteY3189" fmla="*/ 1659530 h 2993922"/>
              <a:gd name="connsiteX3190" fmla="*/ 8747679 w 8938307"/>
              <a:gd name="connsiteY3190" fmla="*/ 1654235 h 2993922"/>
              <a:gd name="connsiteX3191" fmla="*/ 8737089 w 8938307"/>
              <a:gd name="connsiteY3191" fmla="*/ 1648940 h 2993922"/>
              <a:gd name="connsiteX3192" fmla="*/ 8721203 w 8938307"/>
              <a:gd name="connsiteY3192" fmla="*/ 1643645 h 2993922"/>
              <a:gd name="connsiteX3193" fmla="*/ 8705318 w 8938307"/>
              <a:gd name="connsiteY3193" fmla="*/ 1638349 h 2993922"/>
              <a:gd name="connsiteX3194" fmla="*/ 8694728 w 8938307"/>
              <a:gd name="connsiteY3194" fmla="*/ 1627759 h 2993922"/>
              <a:gd name="connsiteX3195" fmla="*/ 8689432 w 8938307"/>
              <a:gd name="connsiteY3195" fmla="*/ 1622464 h 2993922"/>
              <a:gd name="connsiteX3196" fmla="*/ 8678843 w 8938307"/>
              <a:gd name="connsiteY3196" fmla="*/ 1617170 h 2993922"/>
              <a:gd name="connsiteX3197" fmla="*/ 8662957 w 8938307"/>
              <a:gd name="connsiteY3197" fmla="*/ 1617170 h 2993922"/>
              <a:gd name="connsiteX3198" fmla="*/ 8641775 w 8938307"/>
              <a:gd name="connsiteY3198" fmla="*/ 1617170 h 2993922"/>
              <a:gd name="connsiteX3199" fmla="*/ 8620595 w 8938307"/>
              <a:gd name="connsiteY3199" fmla="*/ 1611874 h 2993922"/>
              <a:gd name="connsiteX3200" fmla="*/ 8610004 w 8938307"/>
              <a:gd name="connsiteY3200" fmla="*/ 1595988 h 2993922"/>
              <a:gd name="connsiteX3201" fmla="*/ 7900446 w 8938307"/>
              <a:gd name="connsiteY3201" fmla="*/ 1595988 h 2993922"/>
              <a:gd name="connsiteX3202" fmla="*/ 7911038 w 8938307"/>
              <a:gd name="connsiteY3202" fmla="*/ 1595988 h 2993922"/>
              <a:gd name="connsiteX3203" fmla="*/ 7911038 w 8938307"/>
              <a:gd name="connsiteY3203" fmla="*/ 1606578 h 2993922"/>
              <a:gd name="connsiteX3204" fmla="*/ 7900446 w 8938307"/>
              <a:gd name="connsiteY3204" fmla="*/ 1595988 h 2993922"/>
              <a:gd name="connsiteX3205" fmla="*/ 7720409 w 8938307"/>
              <a:gd name="connsiteY3205" fmla="*/ 1595988 h 2993922"/>
              <a:gd name="connsiteX3206" fmla="*/ 7731000 w 8938307"/>
              <a:gd name="connsiteY3206" fmla="*/ 1601283 h 2993922"/>
              <a:gd name="connsiteX3207" fmla="*/ 7731000 w 8938307"/>
              <a:gd name="connsiteY3207" fmla="*/ 1617170 h 2993922"/>
              <a:gd name="connsiteX3208" fmla="*/ 7731000 w 8938307"/>
              <a:gd name="connsiteY3208" fmla="*/ 1627759 h 2993922"/>
              <a:gd name="connsiteX3209" fmla="*/ 7720409 w 8938307"/>
              <a:gd name="connsiteY3209" fmla="*/ 1622464 h 2993922"/>
              <a:gd name="connsiteX3210" fmla="*/ 7709820 w 8938307"/>
              <a:gd name="connsiteY3210" fmla="*/ 1606578 h 2993922"/>
              <a:gd name="connsiteX3211" fmla="*/ 3463064 w 8938307"/>
              <a:gd name="connsiteY3211" fmla="*/ 1595988 h 2993922"/>
              <a:gd name="connsiteX3212" fmla="*/ 3484244 w 8938307"/>
              <a:gd name="connsiteY3212" fmla="*/ 1606578 h 2993922"/>
              <a:gd name="connsiteX3213" fmla="*/ 3494834 w 8938307"/>
              <a:gd name="connsiteY3213" fmla="*/ 1606578 h 2993922"/>
              <a:gd name="connsiteX3214" fmla="*/ 3505426 w 8938307"/>
              <a:gd name="connsiteY3214" fmla="*/ 1617170 h 2993922"/>
              <a:gd name="connsiteX3215" fmla="*/ 3547788 w 8938307"/>
              <a:gd name="connsiteY3215" fmla="*/ 1638349 h 2993922"/>
              <a:gd name="connsiteX3216" fmla="*/ 3621920 w 8938307"/>
              <a:gd name="connsiteY3216" fmla="*/ 1659530 h 2993922"/>
              <a:gd name="connsiteX3217" fmla="*/ 3643100 w 8938307"/>
              <a:gd name="connsiteY3217" fmla="*/ 1664826 h 2993922"/>
              <a:gd name="connsiteX3218" fmla="*/ 3664282 w 8938307"/>
              <a:gd name="connsiteY3218" fmla="*/ 1670122 h 2993922"/>
              <a:gd name="connsiteX3219" fmla="*/ 3738415 w 8938307"/>
              <a:gd name="connsiteY3219" fmla="*/ 1701893 h 2993922"/>
              <a:gd name="connsiteX3220" fmla="*/ 3717234 w 8938307"/>
              <a:gd name="connsiteY3220" fmla="*/ 1701893 h 2993922"/>
              <a:gd name="connsiteX3221" fmla="*/ 3664282 w 8938307"/>
              <a:gd name="connsiteY3221" fmla="*/ 1691301 h 2993922"/>
              <a:gd name="connsiteX3222" fmla="*/ 3611330 w 8938307"/>
              <a:gd name="connsiteY3222" fmla="*/ 1670122 h 2993922"/>
              <a:gd name="connsiteX3223" fmla="*/ 3595444 w 8938307"/>
              <a:gd name="connsiteY3223" fmla="*/ 1664826 h 2993922"/>
              <a:gd name="connsiteX3224" fmla="*/ 3568968 w 8938307"/>
              <a:gd name="connsiteY3224" fmla="*/ 1664826 h 2993922"/>
              <a:gd name="connsiteX3225" fmla="*/ 3531901 w 8938307"/>
              <a:gd name="connsiteY3225" fmla="*/ 1648940 h 2993922"/>
              <a:gd name="connsiteX3226" fmla="*/ 3505426 w 8938307"/>
              <a:gd name="connsiteY3226" fmla="*/ 1638349 h 2993922"/>
              <a:gd name="connsiteX3227" fmla="*/ 3489540 w 8938307"/>
              <a:gd name="connsiteY3227" fmla="*/ 1638349 h 2993922"/>
              <a:gd name="connsiteX3228" fmla="*/ 3473655 w 8938307"/>
              <a:gd name="connsiteY3228" fmla="*/ 1627759 h 2993922"/>
              <a:gd name="connsiteX3229" fmla="*/ 3463064 w 8938307"/>
              <a:gd name="connsiteY3229" fmla="*/ 1595988 h 2993922"/>
              <a:gd name="connsiteX3230" fmla="*/ 2732326 w 8938307"/>
              <a:gd name="connsiteY3230" fmla="*/ 1595988 h 2993922"/>
              <a:gd name="connsiteX3231" fmla="*/ 2753506 w 8938307"/>
              <a:gd name="connsiteY3231" fmla="*/ 1606578 h 2993922"/>
              <a:gd name="connsiteX3232" fmla="*/ 2748211 w 8938307"/>
              <a:gd name="connsiteY3232" fmla="*/ 1606578 h 2993922"/>
              <a:gd name="connsiteX3233" fmla="*/ 2732326 w 8938307"/>
              <a:gd name="connsiteY3233" fmla="*/ 1606578 h 2993922"/>
              <a:gd name="connsiteX3234" fmla="*/ 7402697 w 8938307"/>
              <a:gd name="connsiteY3234" fmla="*/ 1585397 h 2993922"/>
              <a:gd name="connsiteX3235" fmla="*/ 7370926 w 8938307"/>
              <a:gd name="connsiteY3235" fmla="*/ 1595988 h 2993922"/>
              <a:gd name="connsiteX3236" fmla="*/ 7360336 w 8938307"/>
              <a:gd name="connsiteY3236" fmla="*/ 1595988 h 2993922"/>
              <a:gd name="connsiteX3237" fmla="*/ 7349745 w 8938307"/>
              <a:gd name="connsiteY3237" fmla="*/ 1606578 h 2993922"/>
              <a:gd name="connsiteX3238" fmla="*/ 7360336 w 8938307"/>
              <a:gd name="connsiteY3238" fmla="*/ 1606578 h 2993922"/>
              <a:gd name="connsiteX3239" fmla="*/ 7370926 w 8938307"/>
              <a:gd name="connsiteY3239" fmla="*/ 1606578 h 2993922"/>
              <a:gd name="connsiteX3240" fmla="*/ 7392107 w 8938307"/>
              <a:gd name="connsiteY3240" fmla="*/ 1606578 h 2993922"/>
              <a:gd name="connsiteX3241" fmla="*/ 7402697 w 8938307"/>
              <a:gd name="connsiteY3241" fmla="*/ 1617170 h 2993922"/>
              <a:gd name="connsiteX3242" fmla="*/ 7402697 w 8938307"/>
              <a:gd name="connsiteY3242" fmla="*/ 1595988 h 2993922"/>
              <a:gd name="connsiteX3243" fmla="*/ 3929042 w 8938307"/>
              <a:gd name="connsiteY3243" fmla="*/ 1574807 h 2993922"/>
              <a:gd name="connsiteX3244" fmla="*/ 3934338 w 8938307"/>
              <a:gd name="connsiteY3244" fmla="*/ 1580103 h 2993922"/>
              <a:gd name="connsiteX3245" fmla="*/ 3939633 w 8938307"/>
              <a:gd name="connsiteY3245" fmla="*/ 1585397 h 2993922"/>
              <a:gd name="connsiteX3246" fmla="*/ 3939633 w 8938307"/>
              <a:gd name="connsiteY3246" fmla="*/ 1574807 h 2993922"/>
              <a:gd name="connsiteX3247" fmla="*/ 8547785 w 8938307"/>
              <a:gd name="connsiteY3247" fmla="*/ 1568188 h 2993922"/>
              <a:gd name="connsiteX3248" fmla="*/ 8551756 w 8938307"/>
              <a:gd name="connsiteY3248" fmla="*/ 1569512 h 2993922"/>
              <a:gd name="connsiteX3249" fmla="*/ 8567641 w 8938307"/>
              <a:gd name="connsiteY3249" fmla="*/ 1574807 h 2993922"/>
              <a:gd name="connsiteX3250" fmla="*/ 8578233 w 8938307"/>
              <a:gd name="connsiteY3250" fmla="*/ 1585397 h 2993922"/>
              <a:gd name="connsiteX3251" fmla="*/ 8557053 w 8938307"/>
              <a:gd name="connsiteY3251" fmla="*/ 1585397 h 2993922"/>
              <a:gd name="connsiteX3252" fmla="*/ 8546462 w 8938307"/>
              <a:gd name="connsiteY3252" fmla="*/ 1574807 h 2993922"/>
              <a:gd name="connsiteX3253" fmla="*/ 8547785 w 8938307"/>
              <a:gd name="connsiteY3253" fmla="*/ 1568188 h 2993922"/>
              <a:gd name="connsiteX3254" fmla="*/ 7455649 w 8938307"/>
              <a:gd name="connsiteY3254" fmla="*/ 1564218 h 2993922"/>
              <a:gd name="connsiteX3255" fmla="*/ 7445059 w 8938307"/>
              <a:gd name="connsiteY3255" fmla="*/ 1574807 h 2993922"/>
              <a:gd name="connsiteX3256" fmla="*/ 7445059 w 8938307"/>
              <a:gd name="connsiteY3256" fmla="*/ 1585397 h 2993922"/>
              <a:gd name="connsiteX3257" fmla="*/ 7476830 w 8938307"/>
              <a:gd name="connsiteY3257" fmla="*/ 1574807 h 2993922"/>
              <a:gd name="connsiteX3258" fmla="*/ 7455649 w 8938307"/>
              <a:gd name="connsiteY3258" fmla="*/ 1564218 h 2993922"/>
              <a:gd name="connsiteX3259" fmla="*/ 2933543 w 8938307"/>
              <a:gd name="connsiteY3259" fmla="*/ 1564218 h 2993922"/>
              <a:gd name="connsiteX3260" fmla="*/ 2954724 w 8938307"/>
              <a:gd name="connsiteY3260" fmla="*/ 1564218 h 2993922"/>
              <a:gd name="connsiteX3261" fmla="*/ 2986495 w 8938307"/>
              <a:gd name="connsiteY3261" fmla="*/ 1580103 h 2993922"/>
              <a:gd name="connsiteX3262" fmla="*/ 3007676 w 8938307"/>
              <a:gd name="connsiteY3262" fmla="*/ 1585397 h 2993922"/>
              <a:gd name="connsiteX3263" fmla="*/ 3050039 w 8938307"/>
              <a:gd name="connsiteY3263" fmla="*/ 1606578 h 2993922"/>
              <a:gd name="connsiteX3264" fmla="*/ 3060629 w 8938307"/>
              <a:gd name="connsiteY3264" fmla="*/ 1606578 h 2993922"/>
              <a:gd name="connsiteX3265" fmla="*/ 3113581 w 8938307"/>
              <a:gd name="connsiteY3265" fmla="*/ 1617170 h 2993922"/>
              <a:gd name="connsiteX3266" fmla="*/ 3171829 w 8938307"/>
              <a:gd name="connsiteY3266" fmla="*/ 1638349 h 2993922"/>
              <a:gd name="connsiteX3267" fmla="*/ 3208895 w 8938307"/>
              <a:gd name="connsiteY3267" fmla="*/ 1648940 h 2993922"/>
              <a:gd name="connsiteX3268" fmla="*/ 3251255 w 8938307"/>
              <a:gd name="connsiteY3268" fmla="*/ 1659530 h 2993922"/>
              <a:gd name="connsiteX3269" fmla="*/ 3261847 w 8938307"/>
              <a:gd name="connsiteY3269" fmla="*/ 1659530 h 2993922"/>
              <a:gd name="connsiteX3270" fmla="*/ 3272437 w 8938307"/>
              <a:gd name="connsiteY3270" fmla="*/ 1659530 h 2993922"/>
              <a:gd name="connsiteX3271" fmla="*/ 3283027 w 8938307"/>
              <a:gd name="connsiteY3271" fmla="*/ 1659530 h 2993922"/>
              <a:gd name="connsiteX3272" fmla="*/ 3304208 w 8938307"/>
              <a:gd name="connsiteY3272" fmla="*/ 1670122 h 2993922"/>
              <a:gd name="connsiteX3273" fmla="*/ 3357160 w 8938307"/>
              <a:gd name="connsiteY3273" fmla="*/ 1691301 h 2993922"/>
              <a:gd name="connsiteX3274" fmla="*/ 3367751 w 8938307"/>
              <a:gd name="connsiteY3274" fmla="*/ 1701893 h 2993922"/>
              <a:gd name="connsiteX3275" fmla="*/ 3373046 w 8938307"/>
              <a:gd name="connsiteY3275" fmla="*/ 1712482 h 2993922"/>
              <a:gd name="connsiteX3276" fmla="*/ 3378341 w 8938307"/>
              <a:gd name="connsiteY3276" fmla="*/ 1701893 h 2993922"/>
              <a:gd name="connsiteX3277" fmla="*/ 3399522 w 8938307"/>
              <a:gd name="connsiteY3277" fmla="*/ 1701893 h 2993922"/>
              <a:gd name="connsiteX3278" fmla="*/ 3404817 w 8938307"/>
              <a:gd name="connsiteY3278" fmla="*/ 1707187 h 2993922"/>
              <a:gd name="connsiteX3279" fmla="*/ 3415408 w 8938307"/>
              <a:gd name="connsiteY3279" fmla="*/ 1707187 h 2993922"/>
              <a:gd name="connsiteX3280" fmla="*/ 3431293 w 8938307"/>
              <a:gd name="connsiteY3280" fmla="*/ 1712482 h 2993922"/>
              <a:gd name="connsiteX3281" fmla="*/ 3463064 w 8938307"/>
              <a:gd name="connsiteY3281" fmla="*/ 1723074 h 2993922"/>
              <a:gd name="connsiteX3282" fmla="*/ 3568968 w 8938307"/>
              <a:gd name="connsiteY3282" fmla="*/ 1754845 h 2993922"/>
              <a:gd name="connsiteX3283" fmla="*/ 3595444 w 8938307"/>
              <a:gd name="connsiteY3283" fmla="*/ 1765434 h 2993922"/>
              <a:gd name="connsiteX3284" fmla="*/ 3632511 w 8938307"/>
              <a:gd name="connsiteY3284" fmla="*/ 1765434 h 2993922"/>
              <a:gd name="connsiteX3285" fmla="*/ 3643100 w 8938307"/>
              <a:gd name="connsiteY3285" fmla="*/ 1770730 h 2993922"/>
              <a:gd name="connsiteX3286" fmla="*/ 3653692 w 8938307"/>
              <a:gd name="connsiteY3286" fmla="*/ 1765434 h 2993922"/>
              <a:gd name="connsiteX3287" fmla="*/ 3664282 w 8938307"/>
              <a:gd name="connsiteY3287" fmla="*/ 1754845 h 2993922"/>
              <a:gd name="connsiteX3288" fmla="*/ 3680167 w 8938307"/>
              <a:gd name="connsiteY3288" fmla="*/ 1760140 h 2993922"/>
              <a:gd name="connsiteX3289" fmla="*/ 3706644 w 8938307"/>
              <a:gd name="connsiteY3289" fmla="*/ 1776026 h 2993922"/>
              <a:gd name="connsiteX3290" fmla="*/ 3717234 w 8938307"/>
              <a:gd name="connsiteY3290" fmla="*/ 1786615 h 2993922"/>
              <a:gd name="connsiteX3291" fmla="*/ 3701348 w 8938307"/>
              <a:gd name="connsiteY3291" fmla="*/ 1786615 h 2993922"/>
              <a:gd name="connsiteX3292" fmla="*/ 3696052 w 8938307"/>
              <a:gd name="connsiteY3292" fmla="*/ 1786615 h 2993922"/>
              <a:gd name="connsiteX3293" fmla="*/ 3696052 w 8938307"/>
              <a:gd name="connsiteY3293" fmla="*/ 1797205 h 2993922"/>
              <a:gd name="connsiteX3294" fmla="*/ 3706644 w 8938307"/>
              <a:gd name="connsiteY3294" fmla="*/ 1797205 h 2993922"/>
              <a:gd name="connsiteX3295" fmla="*/ 3717234 w 8938307"/>
              <a:gd name="connsiteY3295" fmla="*/ 1797205 h 2993922"/>
              <a:gd name="connsiteX3296" fmla="*/ 3738415 w 8938307"/>
              <a:gd name="connsiteY3296" fmla="*/ 1807797 h 2993922"/>
              <a:gd name="connsiteX3297" fmla="*/ 3791367 w 8938307"/>
              <a:gd name="connsiteY3297" fmla="*/ 1828978 h 2993922"/>
              <a:gd name="connsiteX3298" fmla="*/ 3844319 w 8938307"/>
              <a:gd name="connsiteY3298" fmla="*/ 1850157 h 2993922"/>
              <a:gd name="connsiteX3299" fmla="*/ 3854908 w 8938307"/>
              <a:gd name="connsiteY3299" fmla="*/ 1850157 h 2993922"/>
              <a:gd name="connsiteX3300" fmla="*/ 3865500 w 8938307"/>
              <a:gd name="connsiteY3300" fmla="*/ 1860749 h 2993922"/>
              <a:gd name="connsiteX3301" fmla="*/ 3876090 w 8938307"/>
              <a:gd name="connsiteY3301" fmla="*/ 1860749 h 2993922"/>
              <a:gd name="connsiteX3302" fmla="*/ 3907860 w 8938307"/>
              <a:gd name="connsiteY3302" fmla="*/ 1860749 h 2993922"/>
              <a:gd name="connsiteX3303" fmla="*/ 3971404 w 8938307"/>
              <a:gd name="connsiteY3303" fmla="*/ 1871338 h 2993922"/>
              <a:gd name="connsiteX3304" fmla="*/ 4003175 w 8938307"/>
              <a:gd name="connsiteY3304" fmla="*/ 1871338 h 2993922"/>
              <a:gd name="connsiteX3305" fmla="*/ 4024356 w 8938307"/>
              <a:gd name="connsiteY3305" fmla="*/ 1881930 h 2993922"/>
              <a:gd name="connsiteX3306" fmla="*/ 4040242 w 8938307"/>
              <a:gd name="connsiteY3306" fmla="*/ 1887224 h 2993922"/>
              <a:gd name="connsiteX3307" fmla="*/ 4056127 w 8938307"/>
              <a:gd name="connsiteY3307" fmla="*/ 1892520 h 2993922"/>
              <a:gd name="connsiteX3308" fmla="*/ 4077308 w 8938307"/>
              <a:gd name="connsiteY3308" fmla="*/ 1881930 h 2993922"/>
              <a:gd name="connsiteX3309" fmla="*/ 4056127 w 8938307"/>
              <a:gd name="connsiteY3309" fmla="*/ 1871338 h 2993922"/>
              <a:gd name="connsiteX3310" fmla="*/ 4077308 w 8938307"/>
              <a:gd name="connsiteY3310" fmla="*/ 1871338 h 2993922"/>
              <a:gd name="connsiteX3311" fmla="*/ 4109079 w 8938307"/>
              <a:gd name="connsiteY3311" fmla="*/ 1881930 h 2993922"/>
              <a:gd name="connsiteX3312" fmla="*/ 4098489 w 8938307"/>
              <a:gd name="connsiteY3312" fmla="*/ 1881930 h 2993922"/>
              <a:gd name="connsiteX3313" fmla="*/ 4087898 w 8938307"/>
              <a:gd name="connsiteY3313" fmla="*/ 1892520 h 2993922"/>
              <a:gd name="connsiteX3314" fmla="*/ 4098489 w 8938307"/>
              <a:gd name="connsiteY3314" fmla="*/ 1903111 h 2993922"/>
              <a:gd name="connsiteX3315" fmla="*/ 4109079 w 8938307"/>
              <a:gd name="connsiteY3315" fmla="*/ 1913701 h 2993922"/>
              <a:gd name="connsiteX3316" fmla="*/ 4119669 w 8938307"/>
              <a:gd name="connsiteY3316" fmla="*/ 1924290 h 2993922"/>
              <a:gd name="connsiteX3317" fmla="*/ 4151441 w 8938307"/>
              <a:gd name="connsiteY3317" fmla="*/ 1934882 h 2993922"/>
              <a:gd name="connsiteX3318" fmla="*/ 4204393 w 8938307"/>
              <a:gd name="connsiteY3318" fmla="*/ 1934882 h 2993922"/>
              <a:gd name="connsiteX3319" fmla="*/ 4241460 w 8938307"/>
              <a:gd name="connsiteY3319" fmla="*/ 1940176 h 2993922"/>
              <a:gd name="connsiteX3320" fmla="*/ 4257345 w 8938307"/>
              <a:gd name="connsiteY3320" fmla="*/ 1956063 h 2993922"/>
              <a:gd name="connsiteX3321" fmla="*/ 4289116 w 8938307"/>
              <a:gd name="connsiteY3321" fmla="*/ 1956063 h 2993922"/>
              <a:gd name="connsiteX3322" fmla="*/ 4278526 w 8938307"/>
              <a:gd name="connsiteY3322" fmla="*/ 1945472 h 2993922"/>
              <a:gd name="connsiteX3323" fmla="*/ 4289116 w 8938307"/>
              <a:gd name="connsiteY3323" fmla="*/ 1945472 h 2993922"/>
              <a:gd name="connsiteX3324" fmla="*/ 4299706 w 8938307"/>
              <a:gd name="connsiteY3324" fmla="*/ 1945472 h 2993922"/>
              <a:gd name="connsiteX3325" fmla="*/ 4305002 w 8938307"/>
              <a:gd name="connsiteY3325" fmla="*/ 1940176 h 2993922"/>
              <a:gd name="connsiteX3326" fmla="*/ 4320887 w 8938307"/>
              <a:gd name="connsiteY3326" fmla="*/ 1945472 h 2993922"/>
              <a:gd name="connsiteX3327" fmla="*/ 4352658 w 8938307"/>
              <a:gd name="connsiteY3327" fmla="*/ 1966653 h 2993922"/>
              <a:gd name="connsiteX3328" fmla="*/ 4373839 w 8938307"/>
              <a:gd name="connsiteY3328" fmla="*/ 1966653 h 2993922"/>
              <a:gd name="connsiteX3329" fmla="*/ 4395020 w 8938307"/>
              <a:gd name="connsiteY3329" fmla="*/ 1966653 h 2993922"/>
              <a:gd name="connsiteX3330" fmla="*/ 4416202 w 8938307"/>
              <a:gd name="connsiteY3330" fmla="*/ 1977242 h 2993922"/>
              <a:gd name="connsiteX3331" fmla="*/ 4395020 w 8938307"/>
              <a:gd name="connsiteY3331" fmla="*/ 1982538 h 2993922"/>
              <a:gd name="connsiteX3332" fmla="*/ 4363249 w 8938307"/>
              <a:gd name="connsiteY3332" fmla="*/ 1977242 h 2993922"/>
              <a:gd name="connsiteX3333" fmla="*/ 4320887 w 8938307"/>
              <a:gd name="connsiteY3333" fmla="*/ 1966653 h 2993922"/>
              <a:gd name="connsiteX3334" fmla="*/ 4289116 w 8938307"/>
              <a:gd name="connsiteY3334" fmla="*/ 1977242 h 2993922"/>
              <a:gd name="connsiteX3335" fmla="*/ 4267935 w 8938307"/>
              <a:gd name="connsiteY3335" fmla="*/ 1977242 h 2993922"/>
              <a:gd name="connsiteX3336" fmla="*/ 4257345 w 8938307"/>
              <a:gd name="connsiteY3336" fmla="*/ 1966653 h 2993922"/>
              <a:gd name="connsiteX3337" fmla="*/ 4278526 w 8938307"/>
              <a:gd name="connsiteY3337" fmla="*/ 1998424 h 2993922"/>
              <a:gd name="connsiteX3338" fmla="*/ 4299706 w 8938307"/>
              <a:gd name="connsiteY3338" fmla="*/ 2009015 h 2993922"/>
              <a:gd name="connsiteX3339" fmla="*/ 4342068 w 8938307"/>
              <a:gd name="connsiteY3339" fmla="*/ 2009015 h 2993922"/>
              <a:gd name="connsiteX3340" fmla="*/ 4342068 w 8938307"/>
              <a:gd name="connsiteY3340" fmla="*/ 1998424 h 2993922"/>
              <a:gd name="connsiteX3341" fmla="*/ 4405610 w 8938307"/>
              <a:gd name="connsiteY3341" fmla="*/ 2030194 h 2993922"/>
              <a:gd name="connsiteX3342" fmla="*/ 4437382 w 8938307"/>
              <a:gd name="connsiteY3342" fmla="*/ 2035490 h 2993922"/>
              <a:gd name="connsiteX3343" fmla="*/ 4458562 w 8938307"/>
              <a:gd name="connsiteY3343" fmla="*/ 2030194 h 2993922"/>
              <a:gd name="connsiteX3344" fmla="*/ 4500924 w 8938307"/>
              <a:gd name="connsiteY3344" fmla="*/ 2040786 h 2993922"/>
              <a:gd name="connsiteX3345" fmla="*/ 4522106 w 8938307"/>
              <a:gd name="connsiteY3345" fmla="*/ 2040786 h 2993922"/>
              <a:gd name="connsiteX3346" fmla="*/ 4490334 w 8938307"/>
              <a:gd name="connsiteY3346" fmla="*/ 2019605 h 2993922"/>
              <a:gd name="connsiteX3347" fmla="*/ 4469154 w 8938307"/>
              <a:gd name="connsiteY3347" fmla="*/ 2014309 h 2993922"/>
              <a:gd name="connsiteX3348" fmla="*/ 4490334 w 8938307"/>
              <a:gd name="connsiteY3348" fmla="*/ 2014309 h 2993922"/>
              <a:gd name="connsiteX3349" fmla="*/ 4500924 w 8938307"/>
              <a:gd name="connsiteY3349" fmla="*/ 2009015 h 2993922"/>
              <a:gd name="connsiteX3350" fmla="*/ 4511514 w 8938307"/>
              <a:gd name="connsiteY3350" fmla="*/ 1998424 h 2993922"/>
              <a:gd name="connsiteX3351" fmla="*/ 4522106 w 8938307"/>
              <a:gd name="connsiteY3351" fmla="*/ 2009015 h 2993922"/>
              <a:gd name="connsiteX3352" fmla="*/ 4522106 w 8938307"/>
              <a:gd name="connsiteY3352" fmla="*/ 2019605 h 2993922"/>
              <a:gd name="connsiteX3353" fmla="*/ 4543286 w 8938307"/>
              <a:gd name="connsiteY3353" fmla="*/ 2030194 h 2993922"/>
              <a:gd name="connsiteX3354" fmla="*/ 4548580 w 8938307"/>
              <a:gd name="connsiteY3354" fmla="*/ 2040786 h 2993922"/>
              <a:gd name="connsiteX3355" fmla="*/ 4553876 w 8938307"/>
              <a:gd name="connsiteY3355" fmla="*/ 2040786 h 2993922"/>
              <a:gd name="connsiteX3356" fmla="*/ 4559172 w 8938307"/>
              <a:gd name="connsiteY3356" fmla="*/ 2046080 h 2993922"/>
              <a:gd name="connsiteX3357" fmla="*/ 4564468 w 8938307"/>
              <a:gd name="connsiteY3357" fmla="*/ 2051376 h 2993922"/>
              <a:gd name="connsiteX3358" fmla="*/ 4532695 w 8938307"/>
              <a:gd name="connsiteY3358" fmla="*/ 2051376 h 2993922"/>
              <a:gd name="connsiteX3359" fmla="*/ 4522106 w 8938307"/>
              <a:gd name="connsiteY3359" fmla="*/ 2061967 h 2993922"/>
              <a:gd name="connsiteX3360" fmla="*/ 4522106 w 8938307"/>
              <a:gd name="connsiteY3360" fmla="*/ 2072557 h 2993922"/>
              <a:gd name="connsiteX3361" fmla="*/ 4532695 w 8938307"/>
              <a:gd name="connsiteY3361" fmla="*/ 2083146 h 2993922"/>
              <a:gd name="connsiteX3362" fmla="*/ 4564468 w 8938307"/>
              <a:gd name="connsiteY3362" fmla="*/ 2093738 h 2993922"/>
              <a:gd name="connsiteX3363" fmla="*/ 4606828 w 8938307"/>
              <a:gd name="connsiteY3363" fmla="*/ 2093738 h 2993922"/>
              <a:gd name="connsiteX3364" fmla="*/ 4596238 w 8938307"/>
              <a:gd name="connsiteY3364" fmla="*/ 2083146 h 2993922"/>
              <a:gd name="connsiteX3365" fmla="*/ 4606828 w 8938307"/>
              <a:gd name="connsiteY3365" fmla="*/ 2083146 h 2993922"/>
              <a:gd name="connsiteX3366" fmla="*/ 4606828 w 8938307"/>
              <a:gd name="connsiteY3366" fmla="*/ 2104328 h 2993922"/>
              <a:gd name="connsiteX3367" fmla="*/ 4617420 w 8938307"/>
              <a:gd name="connsiteY3367" fmla="*/ 2114919 h 2993922"/>
              <a:gd name="connsiteX3368" fmla="*/ 4637592 w 8938307"/>
              <a:gd name="connsiteY3368" fmla="*/ 2113910 h 2993922"/>
              <a:gd name="connsiteX3369" fmla="*/ 4628010 w 8938307"/>
              <a:gd name="connsiteY3369" fmla="*/ 2104328 h 2993922"/>
              <a:gd name="connsiteX3370" fmla="*/ 4649190 w 8938307"/>
              <a:gd name="connsiteY3370" fmla="*/ 2104328 h 2993922"/>
              <a:gd name="connsiteX3371" fmla="*/ 4639715 w 8938307"/>
              <a:gd name="connsiteY3371" fmla="*/ 2113805 h 2993922"/>
              <a:gd name="connsiteX3372" fmla="*/ 4643895 w 8938307"/>
              <a:gd name="connsiteY3372" fmla="*/ 2113594 h 2993922"/>
              <a:gd name="connsiteX3373" fmla="*/ 4659780 w 8938307"/>
              <a:gd name="connsiteY3373" fmla="*/ 2109623 h 2993922"/>
              <a:gd name="connsiteX3374" fmla="*/ 4680962 w 8938307"/>
              <a:gd name="connsiteY3374" fmla="*/ 2114919 h 2993922"/>
              <a:gd name="connsiteX3375" fmla="*/ 4702142 w 8938307"/>
              <a:gd name="connsiteY3375" fmla="*/ 2125509 h 2993922"/>
              <a:gd name="connsiteX3376" fmla="*/ 4733914 w 8938307"/>
              <a:gd name="connsiteY3376" fmla="*/ 2146690 h 2993922"/>
              <a:gd name="connsiteX3377" fmla="*/ 4765684 w 8938307"/>
              <a:gd name="connsiteY3377" fmla="*/ 2157280 h 2993922"/>
              <a:gd name="connsiteX3378" fmla="*/ 4818636 w 8938307"/>
              <a:gd name="connsiteY3378" fmla="*/ 2162575 h 2993922"/>
              <a:gd name="connsiteX3379" fmla="*/ 4850408 w 8938307"/>
              <a:gd name="connsiteY3379" fmla="*/ 2167871 h 2993922"/>
              <a:gd name="connsiteX3380" fmla="*/ 4850408 w 8938307"/>
              <a:gd name="connsiteY3380" fmla="*/ 2189051 h 2993922"/>
              <a:gd name="connsiteX3381" fmla="*/ 4839818 w 8938307"/>
              <a:gd name="connsiteY3381" fmla="*/ 2183756 h 2993922"/>
              <a:gd name="connsiteX3382" fmla="*/ 4818636 w 8938307"/>
              <a:gd name="connsiteY3382" fmla="*/ 2178461 h 2993922"/>
              <a:gd name="connsiteX3383" fmla="*/ 4776276 w 8938307"/>
              <a:gd name="connsiteY3383" fmla="*/ 2167871 h 2993922"/>
              <a:gd name="connsiteX3384" fmla="*/ 4680962 w 8938307"/>
              <a:gd name="connsiteY3384" fmla="*/ 2146690 h 2993922"/>
              <a:gd name="connsiteX3385" fmla="*/ 4659780 w 8938307"/>
              <a:gd name="connsiteY3385" fmla="*/ 2141394 h 2993922"/>
              <a:gd name="connsiteX3386" fmla="*/ 4649190 w 8938307"/>
              <a:gd name="connsiteY3386" fmla="*/ 2136099 h 2993922"/>
              <a:gd name="connsiteX3387" fmla="*/ 4601532 w 8938307"/>
              <a:gd name="connsiteY3387" fmla="*/ 2125509 h 2993922"/>
              <a:gd name="connsiteX3388" fmla="*/ 4506220 w 8938307"/>
              <a:gd name="connsiteY3388" fmla="*/ 2104328 h 2993922"/>
              <a:gd name="connsiteX3389" fmla="*/ 4447972 w 8938307"/>
              <a:gd name="connsiteY3389" fmla="*/ 2083146 h 2993922"/>
              <a:gd name="connsiteX3390" fmla="*/ 4405610 w 8938307"/>
              <a:gd name="connsiteY3390" fmla="*/ 2072557 h 2993922"/>
              <a:gd name="connsiteX3391" fmla="*/ 4384430 w 8938307"/>
              <a:gd name="connsiteY3391" fmla="*/ 2061967 h 2993922"/>
              <a:gd name="connsiteX3392" fmla="*/ 4352658 w 8938307"/>
              <a:gd name="connsiteY3392" fmla="*/ 2051376 h 2993922"/>
              <a:gd name="connsiteX3393" fmla="*/ 4326182 w 8938307"/>
              <a:gd name="connsiteY3393" fmla="*/ 2046080 h 2993922"/>
              <a:gd name="connsiteX3394" fmla="*/ 4289116 w 8938307"/>
              <a:gd name="connsiteY3394" fmla="*/ 2035490 h 2993922"/>
              <a:gd name="connsiteX3395" fmla="*/ 4241460 w 8938307"/>
              <a:gd name="connsiteY3395" fmla="*/ 2019605 h 2993922"/>
              <a:gd name="connsiteX3396" fmla="*/ 4199098 w 8938307"/>
              <a:gd name="connsiteY3396" fmla="*/ 2003719 h 2993922"/>
              <a:gd name="connsiteX3397" fmla="*/ 4172621 w 8938307"/>
              <a:gd name="connsiteY3397" fmla="*/ 1993128 h 2993922"/>
              <a:gd name="connsiteX3398" fmla="*/ 4151441 w 8938307"/>
              <a:gd name="connsiteY3398" fmla="*/ 1982538 h 2993922"/>
              <a:gd name="connsiteX3399" fmla="*/ 4119669 w 8938307"/>
              <a:gd name="connsiteY3399" fmla="*/ 1977242 h 2993922"/>
              <a:gd name="connsiteX3400" fmla="*/ 4077308 w 8938307"/>
              <a:gd name="connsiteY3400" fmla="*/ 1961357 h 2993922"/>
              <a:gd name="connsiteX3401" fmla="*/ 4056127 w 8938307"/>
              <a:gd name="connsiteY3401" fmla="*/ 1956063 h 2993922"/>
              <a:gd name="connsiteX3402" fmla="*/ 3981994 w 8938307"/>
              <a:gd name="connsiteY3402" fmla="*/ 1940176 h 2993922"/>
              <a:gd name="connsiteX3403" fmla="*/ 3939633 w 8938307"/>
              <a:gd name="connsiteY3403" fmla="*/ 1924290 h 2993922"/>
              <a:gd name="connsiteX3404" fmla="*/ 3865500 w 8938307"/>
              <a:gd name="connsiteY3404" fmla="*/ 1892520 h 2993922"/>
              <a:gd name="connsiteX3405" fmla="*/ 3854908 w 8938307"/>
              <a:gd name="connsiteY3405" fmla="*/ 1881930 h 2993922"/>
              <a:gd name="connsiteX3406" fmla="*/ 3833728 w 8938307"/>
              <a:gd name="connsiteY3406" fmla="*/ 1876634 h 2993922"/>
              <a:gd name="connsiteX3407" fmla="*/ 3812548 w 8938307"/>
              <a:gd name="connsiteY3407" fmla="*/ 1871338 h 2993922"/>
              <a:gd name="connsiteX3408" fmla="*/ 3727824 w 8938307"/>
              <a:gd name="connsiteY3408" fmla="*/ 1850157 h 2993922"/>
              <a:gd name="connsiteX3409" fmla="*/ 3637805 w 8938307"/>
              <a:gd name="connsiteY3409" fmla="*/ 1823682 h 2993922"/>
              <a:gd name="connsiteX3410" fmla="*/ 3568968 w 8938307"/>
              <a:gd name="connsiteY3410" fmla="*/ 1797205 h 2993922"/>
              <a:gd name="connsiteX3411" fmla="*/ 3537196 w 8938307"/>
              <a:gd name="connsiteY3411" fmla="*/ 1786615 h 2993922"/>
              <a:gd name="connsiteX3412" fmla="*/ 3494834 w 8938307"/>
              <a:gd name="connsiteY3412" fmla="*/ 1776026 h 2993922"/>
              <a:gd name="connsiteX3413" fmla="*/ 3452474 w 8938307"/>
              <a:gd name="connsiteY3413" fmla="*/ 1765434 h 2993922"/>
              <a:gd name="connsiteX3414" fmla="*/ 3388931 w 8938307"/>
              <a:gd name="connsiteY3414" fmla="*/ 1744253 h 2993922"/>
              <a:gd name="connsiteX3415" fmla="*/ 3346570 w 8938307"/>
              <a:gd name="connsiteY3415" fmla="*/ 1733663 h 2993922"/>
              <a:gd name="connsiteX3416" fmla="*/ 3314799 w 8938307"/>
              <a:gd name="connsiteY3416" fmla="*/ 1723074 h 2993922"/>
              <a:gd name="connsiteX3417" fmla="*/ 3261847 w 8938307"/>
              <a:gd name="connsiteY3417" fmla="*/ 1701893 h 2993922"/>
              <a:gd name="connsiteX3418" fmla="*/ 3193008 w 8938307"/>
              <a:gd name="connsiteY3418" fmla="*/ 1680711 h 2993922"/>
              <a:gd name="connsiteX3419" fmla="*/ 3113581 w 8938307"/>
              <a:gd name="connsiteY3419" fmla="*/ 1648940 h 2993922"/>
              <a:gd name="connsiteX3420" fmla="*/ 3081810 w 8938307"/>
              <a:gd name="connsiteY3420" fmla="*/ 1638349 h 2993922"/>
              <a:gd name="connsiteX3421" fmla="*/ 3081810 w 8938307"/>
              <a:gd name="connsiteY3421" fmla="*/ 1627759 h 2993922"/>
              <a:gd name="connsiteX3422" fmla="*/ 3039447 w 8938307"/>
              <a:gd name="connsiteY3422" fmla="*/ 1617170 h 2993922"/>
              <a:gd name="connsiteX3423" fmla="*/ 3018266 w 8938307"/>
              <a:gd name="connsiteY3423" fmla="*/ 1617170 h 2993922"/>
              <a:gd name="connsiteX3424" fmla="*/ 2986495 w 8938307"/>
              <a:gd name="connsiteY3424" fmla="*/ 1617170 h 2993922"/>
              <a:gd name="connsiteX3425" fmla="*/ 2944134 w 8938307"/>
              <a:gd name="connsiteY3425" fmla="*/ 1601283 h 2993922"/>
              <a:gd name="connsiteX3426" fmla="*/ 2933543 w 8938307"/>
              <a:gd name="connsiteY3426" fmla="*/ 1585397 h 2993922"/>
              <a:gd name="connsiteX3427" fmla="*/ 2868489 w 8938307"/>
              <a:gd name="connsiteY3427" fmla="*/ 1562705 h 2993922"/>
              <a:gd name="connsiteX3428" fmla="*/ 2880591 w 8938307"/>
              <a:gd name="connsiteY3428" fmla="*/ 1564218 h 2993922"/>
              <a:gd name="connsiteX3429" fmla="*/ 2870002 w 8938307"/>
              <a:gd name="connsiteY3429" fmla="*/ 1564218 h 2993922"/>
              <a:gd name="connsiteX3430" fmla="*/ 7423878 w 8938307"/>
              <a:gd name="connsiteY3430" fmla="*/ 1553626 h 2993922"/>
              <a:gd name="connsiteX3431" fmla="*/ 7423878 w 8938307"/>
              <a:gd name="connsiteY3431" fmla="*/ 1564218 h 2993922"/>
              <a:gd name="connsiteX3432" fmla="*/ 7423878 w 8938307"/>
              <a:gd name="connsiteY3432" fmla="*/ 1574807 h 2993922"/>
              <a:gd name="connsiteX3433" fmla="*/ 7434468 w 8938307"/>
              <a:gd name="connsiteY3433" fmla="*/ 1574807 h 2993922"/>
              <a:gd name="connsiteX3434" fmla="*/ 7434468 w 8938307"/>
              <a:gd name="connsiteY3434" fmla="*/ 1564218 h 2993922"/>
              <a:gd name="connsiteX3435" fmla="*/ 7349745 w 8938307"/>
              <a:gd name="connsiteY3435" fmla="*/ 1553626 h 2993922"/>
              <a:gd name="connsiteX3436" fmla="*/ 7349745 w 8938307"/>
              <a:gd name="connsiteY3436" fmla="*/ 1564218 h 2993922"/>
              <a:gd name="connsiteX3437" fmla="*/ 7328564 w 8938307"/>
              <a:gd name="connsiteY3437" fmla="*/ 1574807 h 2993922"/>
              <a:gd name="connsiteX3438" fmla="*/ 7317974 w 8938307"/>
              <a:gd name="connsiteY3438" fmla="*/ 1580103 h 2993922"/>
              <a:gd name="connsiteX3439" fmla="*/ 7302088 w 8938307"/>
              <a:gd name="connsiteY3439" fmla="*/ 1585397 h 2993922"/>
              <a:gd name="connsiteX3440" fmla="*/ 7286203 w 8938307"/>
              <a:gd name="connsiteY3440" fmla="*/ 1580103 h 2993922"/>
              <a:gd name="connsiteX3441" fmla="*/ 7270318 w 8938307"/>
              <a:gd name="connsiteY3441" fmla="*/ 1574807 h 2993922"/>
              <a:gd name="connsiteX3442" fmla="*/ 7254432 w 8938307"/>
              <a:gd name="connsiteY3442" fmla="*/ 1564218 h 2993922"/>
              <a:gd name="connsiteX3443" fmla="*/ 7254432 w 8938307"/>
              <a:gd name="connsiteY3443" fmla="*/ 1574807 h 2993922"/>
              <a:gd name="connsiteX3444" fmla="*/ 7265022 w 8938307"/>
              <a:gd name="connsiteY3444" fmla="*/ 1585397 h 2993922"/>
              <a:gd name="connsiteX3445" fmla="*/ 7302088 w 8938307"/>
              <a:gd name="connsiteY3445" fmla="*/ 1595988 h 2993922"/>
              <a:gd name="connsiteX3446" fmla="*/ 7323270 w 8938307"/>
              <a:gd name="connsiteY3446" fmla="*/ 1590693 h 2993922"/>
              <a:gd name="connsiteX3447" fmla="*/ 7339155 w 8938307"/>
              <a:gd name="connsiteY3447" fmla="*/ 1585397 h 2993922"/>
              <a:gd name="connsiteX3448" fmla="*/ 7360336 w 8938307"/>
              <a:gd name="connsiteY3448" fmla="*/ 1564218 h 2993922"/>
              <a:gd name="connsiteX3449" fmla="*/ 7349745 w 8938307"/>
              <a:gd name="connsiteY3449" fmla="*/ 1553626 h 2993922"/>
              <a:gd name="connsiteX3450" fmla="*/ 7286203 w 8938307"/>
              <a:gd name="connsiteY3450" fmla="*/ 1553626 h 2993922"/>
              <a:gd name="connsiteX3451" fmla="*/ 7275612 w 8938307"/>
              <a:gd name="connsiteY3451" fmla="*/ 1564218 h 2993922"/>
              <a:gd name="connsiteX3452" fmla="*/ 7286203 w 8938307"/>
              <a:gd name="connsiteY3452" fmla="*/ 1564218 h 2993922"/>
              <a:gd name="connsiteX3453" fmla="*/ 7296793 w 8938307"/>
              <a:gd name="connsiteY3453" fmla="*/ 1564218 h 2993922"/>
              <a:gd name="connsiteX3454" fmla="*/ 3791367 w 8938307"/>
              <a:gd name="connsiteY3454" fmla="*/ 1553626 h 2993922"/>
              <a:gd name="connsiteX3455" fmla="*/ 3801956 w 8938307"/>
              <a:gd name="connsiteY3455" fmla="*/ 1564218 h 2993922"/>
              <a:gd name="connsiteX3456" fmla="*/ 3823138 w 8938307"/>
              <a:gd name="connsiteY3456" fmla="*/ 1553626 h 2993922"/>
              <a:gd name="connsiteX3457" fmla="*/ 2562879 w 8938307"/>
              <a:gd name="connsiteY3457" fmla="*/ 1553626 h 2993922"/>
              <a:gd name="connsiteX3458" fmla="*/ 2658193 w 8938307"/>
              <a:gd name="connsiteY3458" fmla="*/ 1574807 h 2993922"/>
              <a:gd name="connsiteX3459" fmla="*/ 2637012 w 8938307"/>
              <a:gd name="connsiteY3459" fmla="*/ 1574807 h 2993922"/>
              <a:gd name="connsiteX3460" fmla="*/ 2605241 w 8938307"/>
              <a:gd name="connsiteY3460" fmla="*/ 1564218 h 2993922"/>
              <a:gd name="connsiteX3461" fmla="*/ 7468888 w 8938307"/>
              <a:gd name="connsiteY3461" fmla="*/ 1547007 h 2993922"/>
              <a:gd name="connsiteX3462" fmla="*/ 7466240 w 8938307"/>
              <a:gd name="connsiteY3462" fmla="*/ 1548331 h 2993922"/>
              <a:gd name="connsiteX3463" fmla="*/ 7466240 w 8938307"/>
              <a:gd name="connsiteY3463" fmla="*/ 1564218 h 2993922"/>
              <a:gd name="connsiteX3464" fmla="*/ 7476830 w 8938307"/>
              <a:gd name="connsiteY3464" fmla="*/ 1564218 h 2993922"/>
              <a:gd name="connsiteX3465" fmla="*/ 7476830 w 8938307"/>
              <a:gd name="connsiteY3465" fmla="*/ 1553626 h 2993922"/>
              <a:gd name="connsiteX3466" fmla="*/ 7468888 w 8938307"/>
              <a:gd name="connsiteY3466" fmla="*/ 1547007 h 2993922"/>
              <a:gd name="connsiteX3467" fmla="*/ 7392107 w 8938307"/>
              <a:gd name="connsiteY3467" fmla="*/ 1543036 h 2993922"/>
              <a:gd name="connsiteX3468" fmla="*/ 7392107 w 8938307"/>
              <a:gd name="connsiteY3468" fmla="*/ 1553626 h 2993922"/>
              <a:gd name="connsiteX3469" fmla="*/ 7402697 w 8938307"/>
              <a:gd name="connsiteY3469" fmla="*/ 1548331 h 2993922"/>
              <a:gd name="connsiteX3470" fmla="*/ 7392107 w 8938307"/>
              <a:gd name="connsiteY3470" fmla="*/ 1543036 h 2993922"/>
              <a:gd name="connsiteX3471" fmla="*/ 2933543 w 8938307"/>
              <a:gd name="connsiteY3471" fmla="*/ 1543036 h 2993922"/>
              <a:gd name="connsiteX3472" fmla="*/ 2944134 w 8938307"/>
              <a:gd name="connsiteY3472" fmla="*/ 1543036 h 2993922"/>
              <a:gd name="connsiteX3473" fmla="*/ 2965314 w 8938307"/>
              <a:gd name="connsiteY3473" fmla="*/ 1553626 h 2993922"/>
              <a:gd name="connsiteX3474" fmla="*/ 2266347 w 8938307"/>
              <a:gd name="connsiteY3474" fmla="*/ 1543036 h 2993922"/>
              <a:gd name="connsiteX3475" fmla="*/ 2298119 w 8938307"/>
              <a:gd name="connsiteY3475" fmla="*/ 1543036 h 2993922"/>
              <a:gd name="connsiteX3476" fmla="*/ 2319299 w 8938307"/>
              <a:gd name="connsiteY3476" fmla="*/ 1553626 h 2993922"/>
              <a:gd name="connsiteX3477" fmla="*/ 2335186 w 8938307"/>
              <a:gd name="connsiteY3477" fmla="*/ 1558922 h 2993922"/>
              <a:gd name="connsiteX3478" fmla="*/ 2345776 w 8938307"/>
              <a:gd name="connsiteY3478" fmla="*/ 1564218 h 2993922"/>
              <a:gd name="connsiteX3479" fmla="*/ 2356365 w 8938307"/>
              <a:gd name="connsiteY3479" fmla="*/ 1564218 h 2993922"/>
              <a:gd name="connsiteX3480" fmla="*/ 2372252 w 8938307"/>
              <a:gd name="connsiteY3480" fmla="*/ 1574807 h 2993922"/>
              <a:gd name="connsiteX3481" fmla="*/ 2425203 w 8938307"/>
              <a:gd name="connsiteY3481" fmla="*/ 1590693 h 2993922"/>
              <a:gd name="connsiteX3482" fmla="*/ 2467566 w 8938307"/>
              <a:gd name="connsiteY3482" fmla="*/ 1595988 h 2993922"/>
              <a:gd name="connsiteX3483" fmla="*/ 2520518 w 8938307"/>
              <a:gd name="connsiteY3483" fmla="*/ 1606578 h 2993922"/>
              <a:gd name="connsiteX3484" fmla="*/ 2562879 w 8938307"/>
              <a:gd name="connsiteY3484" fmla="*/ 1617170 h 2993922"/>
              <a:gd name="connsiteX3485" fmla="*/ 2562879 w 8938307"/>
              <a:gd name="connsiteY3485" fmla="*/ 1627759 h 2993922"/>
              <a:gd name="connsiteX3486" fmla="*/ 2594650 w 8938307"/>
              <a:gd name="connsiteY3486" fmla="*/ 1648940 h 2993922"/>
              <a:gd name="connsiteX3487" fmla="*/ 2637012 w 8938307"/>
              <a:gd name="connsiteY3487" fmla="*/ 1670122 h 2993922"/>
              <a:gd name="connsiteX3488" fmla="*/ 2674080 w 8938307"/>
              <a:gd name="connsiteY3488" fmla="*/ 1691301 h 2993922"/>
              <a:gd name="connsiteX3489" fmla="*/ 2684669 w 8938307"/>
              <a:gd name="connsiteY3489" fmla="*/ 1701893 h 2993922"/>
              <a:gd name="connsiteX3490" fmla="*/ 2705851 w 8938307"/>
              <a:gd name="connsiteY3490" fmla="*/ 1707187 h 2993922"/>
              <a:gd name="connsiteX3491" fmla="*/ 2721735 w 8938307"/>
              <a:gd name="connsiteY3491" fmla="*/ 1712482 h 2993922"/>
              <a:gd name="connsiteX3492" fmla="*/ 2721735 w 8938307"/>
              <a:gd name="connsiteY3492" fmla="*/ 1723074 h 2993922"/>
              <a:gd name="connsiteX3493" fmla="*/ 2700554 w 8938307"/>
              <a:gd name="connsiteY3493" fmla="*/ 1712482 h 2993922"/>
              <a:gd name="connsiteX3494" fmla="*/ 2668783 w 8938307"/>
              <a:gd name="connsiteY3494" fmla="*/ 1707187 h 2993922"/>
              <a:gd name="connsiteX3495" fmla="*/ 2647602 w 8938307"/>
              <a:gd name="connsiteY3495" fmla="*/ 1696597 h 2993922"/>
              <a:gd name="connsiteX3496" fmla="*/ 2637012 w 8938307"/>
              <a:gd name="connsiteY3496" fmla="*/ 1691301 h 2993922"/>
              <a:gd name="connsiteX3497" fmla="*/ 2621125 w 8938307"/>
              <a:gd name="connsiteY3497" fmla="*/ 1686007 h 2993922"/>
              <a:gd name="connsiteX3498" fmla="*/ 2615831 w 8938307"/>
              <a:gd name="connsiteY3498" fmla="*/ 1680711 h 2993922"/>
              <a:gd name="connsiteX3499" fmla="*/ 2584060 w 8938307"/>
              <a:gd name="connsiteY3499" fmla="*/ 1659530 h 2993922"/>
              <a:gd name="connsiteX3500" fmla="*/ 2573470 w 8938307"/>
              <a:gd name="connsiteY3500" fmla="*/ 1648940 h 2993922"/>
              <a:gd name="connsiteX3501" fmla="*/ 2552289 w 8938307"/>
              <a:gd name="connsiteY3501" fmla="*/ 1643645 h 2993922"/>
              <a:gd name="connsiteX3502" fmla="*/ 2536402 w 8938307"/>
              <a:gd name="connsiteY3502" fmla="*/ 1648940 h 2993922"/>
              <a:gd name="connsiteX3503" fmla="*/ 2520518 w 8938307"/>
              <a:gd name="connsiteY3503" fmla="*/ 1648940 h 2993922"/>
              <a:gd name="connsiteX3504" fmla="*/ 2467566 w 8938307"/>
              <a:gd name="connsiteY3504" fmla="*/ 1627759 h 2993922"/>
              <a:gd name="connsiteX3505" fmla="*/ 2435794 w 8938307"/>
              <a:gd name="connsiteY3505" fmla="*/ 1606578 h 2993922"/>
              <a:gd name="connsiteX3506" fmla="*/ 2414614 w 8938307"/>
              <a:gd name="connsiteY3506" fmla="*/ 1595988 h 2993922"/>
              <a:gd name="connsiteX3507" fmla="*/ 2393433 w 8938307"/>
              <a:gd name="connsiteY3507" fmla="*/ 1595988 h 2993922"/>
              <a:gd name="connsiteX3508" fmla="*/ 2393433 w 8938307"/>
              <a:gd name="connsiteY3508" fmla="*/ 1606578 h 2993922"/>
              <a:gd name="connsiteX3509" fmla="*/ 2361662 w 8938307"/>
              <a:gd name="connsiteY3509" fmla="*/ 1590693 h 2993922"/>
              <a:gd name="connsiteX3510" fmla="*/ 2351071 w 8938307"/>
              <a:gd name="connsiteY3510" fmla="*/ 1580103 h 2993922"/>
              <a:gd name="connsiteX3511" fmla="*/ 2329890 w 8938307"/>
              <a:gd name="connsiteY3511" fmla="*/ 1569512 h 2993922"/>
              <a:gd name="connsiteX3512" fmla="*/ 2266347 w 8938307"/>
              <a:gd name="connsiteY3512" fmla="*/ 1564218 h 2993922"/>
              <a:gd name="connsiteX3513" fmla="*/ 2266347 w 8938307"/>
              <a:gd name="connsiteY3513" fmla="*/ 1558922 h 2993922"/>
              <a:gd name="connsiteX3514" fmla="*/ 2276938 w 8938307"/>
              <a:gd name="connsiteY3514" fmla="*/ 1553626 h 2993922"/>
              <a:gd name="connsiteX3515" fmla="*/ 7307384 w 8938307"/>
              <a:gd name="connsiteY3515" fmla="*/ 1537741 h 2993922"/>
              <a:gd name="connsiteX3516" fmla="*/ 7296793 w 8938307"/>
              <a:gd name="connsiteY3516" fmla="*/ 1543036 h 2993922"/>
              <a:gd name="connsiteX3517" fmla="*/ 7286203 w 8938307"/>
              <a:gd name="connsiteY3517" fmla="*/ 1543036 h 2993922"/>
              <a:gd name="connsiteX3518" fmla="*/ 7317974 w 8938307"/>
              <a:gd name="connsiteY3518" fmla="*/ 1553626 h 2993922"/>
              <a:gd name="connsiteX3519" fmla="*/ 7339155 w 8938307"/>
              <a:gd name="connsiteY3519" fmla="*/ 1543036 h 2993922"/>
              <a:gd name="connsiteX3520" fmla="*/ 7317974 w 8938307"/>
              <a:gd name="connsiteY3520" fmla="*/ 1543036 h 2993922"/>
              <a:gd name="connsiteX3521" fmla="*/ 7307384 w 8938307"/>
              <a:gd name="connsiteY3521" fmla="*/ 1537741 h 2993922"/>
              <a:gd name="connsiteX3522" fmla="*/ 7577438 w 8938307"/>
              <a:gd name="connsiteY3522" fmla="*/ 1532445 h 2993922"/>
              <a:gd name="connsiteX3523" fmla="*/ 7572144 w 8938307"/>
              <a:gd name="connsiteY3523" fmla="*/ 1543036 h 2993922"/>
              <a:gd name="connsiteX3524" fmla="*/ 7572144 w 8938307"/>
              <a:gd name="connsiteY3524" fmla="*/ 1553626 h 2993922"/>
              <a:gd name="connsiteX3525" fmla="*/ 7561553 w 8938307"/>
              <a:gd name="connsiteY3525" fmla="*/ 1543036 h 2993922"/>
              <a:gd name="connsiteX3526" fmla="*/ 7529782 w 8938307"/>
              <a:gd name="connsiteY3526" fmla="*/ 1543036 h 2993922"/>
              <a:gd name="connsiteX3527" fmla="*/ 7540374 w 8938307"/>
              <a:gd name="connsiteY3527" fmla="*/ 1553626 h 2993922"/>
              <a:gd name="connsiteX3528" fmla="*/ 7550963 w 8938307"/>
              <a:gd name="connsiteY3528" fmla="*/ 1553626 h 2993922"/>
              <a:gd name="connsiteX3529" fmla="*/ 7561553 w 8938307"/>
              <a:gd name="connsiteY3529" fmla="*/ 1558922 h 2993922"/>
              <a:gd name="connsiteX3530" fmla="*/ 7577438 w 8938307"/>
              <a:gd name="connsiteY3530" fmla="*/ 1564218 h 2993922"/>
              <a:gd name="connsiteX3531" fmla="*/ 7593326 w 8938307"/>
              <a:gd name="connsiteY3531" fmla="*/ 1569512 h 2993922"/>
              <a:gd name="connsiteX3532" fmla="*/ 7603915 w 8938307"/>
              <a:gd name="connsiteY3532" fmla="*/ 1574807 h 2993922"/>
              <a:gd name="connsiteX3533" fmla="*/ 7625096 w 8938307"/>
              <a:gd name="connsiteY3533" fmla="*/ 1574807 h 2993922"/>
              <a:gd name="connsiteX3534" fmla="*/ 7603915 w 8938307"/>
              <a:gd name="connsiteY3534" fmla="*/ 1564218 h 2993922"/>
              <a:gd name="connsiteX3535" fmla="*/ 7598620 w 8938307"/>
              <a:gd name="connsiteY3535" fmla="*/ 1548331 h 2993922"/>
              <a:gd name="connsiteX3536" fmla="*/ 7582734 w 8938307"/>
              <a:gd name="connsiteY3536" fmla="*/ 1543036 h 2993922"/>
              <a:gd name="connsiteX3537" fmla="*/ 7577438 w 8938307"/>
              <a:gd name="connsiteY3537" fmla="*/ 1532445 h 2993922"/>
              <a:gd name="connsiteX3538" fmla="*/ 7349745 w 8938307"/>
              <a:gd name="connsiteY3538" fmla="*/ 1532445 h 2993922"/>
              <a:gd name="connsiteX3539" fmla="*/ 7360336 w 8938307"/>
              <a:gd name="connsiteY3539" fmla="*/ 1543036 h 2993922"/>
              <a:gd name="connsiteX3540" fmla="*/ 7370926 w 8938307"/>
              <a:gd name="connsiteY3540" fmla="*/ 1532445 h 2993922"/>
              <a:gd name="connsiteX3541" fmla="*/ 3801956 w 8938307"/>
              <a:gd name="connsiteY3541" fmla="*/ 1532445 h 2993922"/>
              <a:gd name="connsiteX3542" fmla="*/ 3812548 w 8938307"/>
              <a:gd name="connsiteY3542" fmla="*/ 1543036 h 2993922"/>
              <a:gd name="connsiteX3543" fmla="*/ 3849614 w 8938307"/>
              <a:gd name="connsiteY3543" fmla="*/ 1550979 h 2993922"/>
              <a:gd name="connsiteX3544" fmla="*/ 3854178 w 8938307"/>
              <a:gd name="connsiteY3544" fmla="*/ 1552348 h 2993922"/>
              <a:gd name="connsiteX3545" fmla="*/ 3849614 w 8938307"/>
              <a:gd name="connsiteY3545" fmla="*/ 1544360 h 2993922"/>
              <a:gd name="connsiteX3546" fmla="*/ 3833728 w 8938307"/>
              <a:gd name="connsiteY3546" fmla="*/ 1537741 h 2993922"/>
              <a:gd name="connsiteX3547" fmla="*/ 3801956 w 8938307"/>
              <a:gd name="connsiteY3547" fmla="*/ 1532445 h 2993922"/>
              <a:gd name="connsiteX3548" fmla="*/ 2446385 w 8938307"/>
              <a:gd name="connsiteY3548" fmla="*/ 1532445 h 2993922"/>
              <a:gd name="connsiteX3549" fmla="*/ 2456975 w 8938307"/>
              <a:gd name="connsiteY3549" fmla="*/ 1532445 h 2993922"/>
              <a:gd name="connsiteX3550" fmla="*/ 2456975 w 8938307"/>
              <a:gd name="connsiteY3550" fmla="*/ 1543036 h 2993922"/>
              <a:gd name="connsiteX3551" fmla="*/ 2446385 w 8938307"/>
              <a:gd name="connsiteY3551" fmla="*/ 1532445 h 2993922"/>
              <a:gd name="connsiteX3552" fmla="*/ 7921627 w 8938307"/>
              <a:gd name="connsiteY3552" fmla="*/ 1521855 h 2993922"/>
              <a:gd name="connsiteX3553" fmla="*/ 7942808 w 8938307"/>
              <a:gd name="connsiteY3553" fmla="*/ 1532445 h 2993922"/>
              <a:gd name="connsiteX3554" fmla="*/ 7921627 w 8938307"/>
              <a:gd name="connsiteY3554" fmla="*/ 1532445 h 2993922"/>
              <a:gd name="connsiteX3555" fmla="*/ 2488746 w 8938307"/>
              <a:gd name="connsiteY3555" fmla="*/ 1521855 h 2993922"/>
              <a:gd name="connsiteX3556" fmla="*/ 2509927 w 8938307"/>
              <a:gd name="connsiteY3556" fmla="*/ 1532445 h 2993922"/>
              <a:gd name="connsiteX3557" fmla="*/ 2499337 w 8938307"/>
              <a:gd name="connsiteY3557" fmla="*/ 1532445 h 2993922"/>
              <a:gd name="connsiteX3558" fmla="*/ 7593326 w 8938307"/>
              <a:gd name="connsiteY3558" fmla="*/ 1511264 h 2993922"/>
              <a:gd name="connsiteX3559" fmla="*/ 7593326 w 8938307"/>
              <a:gd name="connsiteY3559" fmla="*/ 1521855 h 2993922"/>
              <a:gd name="connsiteX3560" fmla="*/ 7614505 w 8938307"/>
              <a:gd name="connsiteY3560" fmla="*/ 1521855 h 2993922"/>
              <a:gd name="connsiteX3561" fmla="*/ 7593326 w 8938307"/>
              <a:gd name="connsiteY3561" fmla="*/ 1511264 h 2993922"/>
              <a:gd name="connsiteX3562" fmla="*/ 3950223 w 8938307"/>
              <a:gd name="connsiteY3562" fmla="*/ 1511264 h 2993922"/>
              <a:gd name="connsiteX3563" fmla="*/ 3939633 w 8938307"/>
              <a:gd name="connsiteY3563" fmla="*/ 1521855 h 2993922"/>
              <a:gd name="connsiteX3564" fmla="*/ 3944928 w 8938307"/>
              <a:gd name="connsiteY3564" fmla="*/ 1527151 h 2993922"/>
              <a:gd name="connsiteX3565" fmla="*/ 3950223 w 8938307"/>
              <a:gd name="connsiteY3565" fmla="*/ 1532445 h 2993922"/>
              <a:gd name="connsiteX3566" fmla="*/ 3981994 w 8938307"/>
              <a:gd name="connsiteY3566" fmla="*/ 1532445 h 2993922"/>
              <a:gd name="connsiteX3567" fmla="*/ 3971404 w 8938307"/>
              <a:gd name="connsiteY3567" fmla="*/ 1521855 h 2993922"/>
              <a:gd name="connsiteX3568" fmla="*/ 3960812 w 8938307"/>
              <a:gd name="connsiteY3568" fmla="*/ 1521855 h 2993922"/>
              <a:gd name="connsiteX3569" fmla="*/ 7466240 w 8938307"/>
              <a:gd name="connsiteY3569" fmla="*/ 1500674 h 2993922"/>
              <a:gd name="connsiteX3570" fmla="*/ 7476830 w 8938307"/>
              <a:gd name="connsiteY3570" fmla="*/ 1500674 h 2993922"/>
              <a:gd name="connsiteX3571" fmla="*/ 7475135 w 8938307"/>
              <a:gd name="connsiteY3571" fmla="*/ 1506605 h 2993922"/>
              <a:gd name="connsiteX3572" fmla="*/ 3865500 w 8938307"/>
              <a:gd name="connsiteY3572" fmla="*/ 1500674 h 2993922"/>
              <a:gd name="connsiteX3573" fmla="*/ 3886681 w 8938307"/>
              <a:gd name="connsiteY3573" fmla="*/ 1511264 h 2993922"/>
              <a:gd name="connsiteX3574" fmla="*/ 3876090 w 8938307"/>
              <a:gd name="connsiteY3574" fmla="*/ 1500674 h 2993922"/>
              <a:gd name="connsiteX3575" fmla="*/ 3865500 w 8938307"/>
              <a:gd name="connsiteY3575" fmla="*/ 1500674 h 2993922"/>
              <a:gd name="connsiteX3576" fmla="*/ 2859410 w 8938307"/>
              <a:gd name="connsiteY3576" fmla="*/ 1492576 h 2993922"/>
              <a:gd name="connsiteX3577" fmla="*/ 2875296 w 8938307"/>
              <a:gd name="connsiteY3577" fmla="*/ 1495379 h 2993922"/>
              <a:gd name="connsiteX3578" fmla="*/ 2907067 w 8938307"/>
              <a:gd name="connsiteY3578" fmla="*/ 1500674 h 2993922"/>
              <a:gd name="connsiteX3579" fmla="*/ 2922954 w 8938307"/>
              <a:gd name="connsiteY3579" fmla="*/ 1505970 h 2993922"/>
              <a:gd name="connsiteX3580" fmla="*/ 2954724 w 8938307"/>
              <a:gd name="connsiteY3580" fmla="*/ 1511264 h 2993922"/>
              <a:gd name="connsiteX3581" fmla="*/ 3071218 w 8938307"/>
              <a:gd name="connsiteY3581" fmla="*/ 1543036 h 2993922"/>
              <a:gd name="connsiteX3582" fmla="*/ 3124171 w 8938307"/>
              <a:gd name="connsiteY3582" fmla="*/ 1553626 h 2993922"/>
              <a:gd name="connsiteX3583" fmla="*/ 3187714 w 8938307"/>
              <a:gd name="connsiteY3583" fmla="*/ 1564218 h 2993922"/>
              <a:gd name="connsiteX3584" fmla="*/ 3198303 w 8938307"/>
              <a:gd name="connsiteY3584" fmla="*/ 1564218 h 2993922"/>
              <a:gd name="connsiteX3585" fmla="*/ 3208895 w 8938307"/>
              <a:gd name="connsiteY3585" fmla="*/ 1574807 h 2993922"/>
              <a:gd name="connsiteX3586" fmla="*/ 3325389 w 8938307"/>
              <a:gd name="connsiteY3586" fmla="*/ 1595988 h 2993922"/>
              <a:gd name="connsiteX3587" fmla="*/ 3378341 w 8938307"/>
              <a:gd name="connsiteY3587" fmla="*/ 1606578 h 2993922"/>
              <a:gd name="connsiteX3588" fmla="*/ 3463064 w 8938307"/>
              <a:gd name="connsiteY3588" fmla="*/ 1638349 h 2993922"/>
              <a:gd name="connsiteX3589" fmla="*/ 3494834 w 8938307"/>
              <a:gd name="connsiteY3589" fmla="*/ 1659530 h 2993922"/>
              <a:gd name="connsiteX3590" fmla="*/ 3516016 w 8938307"/>
              <a:gd name="connsiteY3590" fmla="*/ 1670122 h 2993922"/>
              <a:gd name="connsiteX3591" fmla="*/ 3547788 w 8938307"/>
              <a:gd name="connsiteY3591" fmla="*/ 1675416 h 2993922"/>
              <a:gd name="connsiteX3592" fmla="*/ 3574263 w 8938307"/>
              <a:gd name="connsiteY3592" fmla="*/ 1680711 h 2993922"/>
              <a:gd name="connsiteX3593" fmla="*/ 3590148 w 8938307"/>
              <a:gd name="connsiteY3593" fmla="*/ 1686007 h 2993922"/>
              <a:gd name="connsiteX3594" fmla="*/ 3600740 w 8938307"/>
              <a:gd name="connsiteY3594" fmla="*/ 1691301 h 2993922"/>
              <a:gd name="connsiteX3595" fmla="*/ 3621920 w 8938307"/>
              <a:gd name="connsiteY3595" fmla="*/ 1712482 h 2993922"/>
              <a:gd name="connsiteX3596" fmla="*/ 3600740 w 8938307"/>
              <a:gd name="connsiteY3596" fmla="*/ 1712482 h 2993922"/>
              <a:gd name="connsiteX3597" fmla="*/ 3579559 w 8938307"/>
              <a:gd name="connsiteY3597" fmla="*/ 1712482 h 2993922"/>
              <a:gd name="connsiteX3598" fmla="*/ 3574263 w 8938307"/>
              <a:gd name="connsiteY3598" fmla="*/ 1707187 h 2993922"/>
              <a:gd name="connsiteX3599" fmla="*/ 3563673 w 8938307"/>
              <a:gd name="connsiteY3599" fmla="*/ 1701893 h 2993922"/>
              <a:gd name="connsiteX3600" fmla="*/ 3553082 w 8938307"/>
              <a:gd name="connsiteY3600" fmla="*/ 1701893 h 2993922"/>
              <a:gd name="connsiteX3601" fmla="*/ 3537196 w 8938307"/>
              <a:gd name="connsiteY3601" fmla="*/ 1701893 h 2993922"/>
              <a:gd name="connsiteX3602" fmla="*/ 3537196 w 8938307"/>
              <a:gd name="connsiteY3602" fmla="*/ 1691301 h 2993922"/>
              <a:gd name="connsiteX3603" fmla="*/ 3526607 w 8938307"/>
              <a:gd name="connsiteY3603" fmla="*/ 1680711 h 2993922"/>
              <a:gd name="connsiteX3604" fmla="*/ 3526607 w 8938307"/>
              <a:gd name="connsiteY3604" fmla="*/ 1691301 h 2993922"/>
              <a:gd name="connsiteX3605" fmla="*/ 3505426 w 8938307"/>
              <a:gd name="connsiteY3605" fmla="*/ 1691301 h 2993922"/>
              <a:gd name="connsiteX3606" fmla="*/ 3489540 w 8938307"/>
              <a:gd name="connsiteY3606" fmla="*/ 1680711 h 2993922"/>
              <a:gd name="connsiteX3607" fmla="*/ 3473655 w 8938307"/>
              <a:gd name="connsiteY3607" fmla="*/ 1675416 h 2993922"/>
              <a:gd name="connsiteX3608" fmla="*/ 3463064 w 8938307"/>
              <a:gd name="connsiteY3608" fmla="*/ 1670122 h 2993922"/>
              <a:gd name="connsiteX3609" fmla="*/ 3441882 w 8938307"/>
              <a:gd name="connsiteY3609" fmla="*/ 1659530 h 2993922"/>
              <a:gd name="connsiteX3610" fmla="*/ 3420703 w 8938307"/>
              <a:gd name="connsiteY3610" fmla="*/ 1659530 h 2993922"/>
              <a:gd name="connsiteX3611" fmla="*/ 3404817 w 8938307"/>
              <a:gd name="connsiteY3611" fmla="*/ 1659530 h 2993922"/>
              <a:gd name="connsiteX3612" fmla="*/ 3373046 w 8938307"/>
              <a:gd name="connsiteY3612" fmla="*/ 1654235 h 2993922"/>
              <a:gd name="connsiteX3613" fmla="*/ 3357160 w 8938307"/>
              <a:gd name="connsiteY3613" fmla="*/ 1643645 h 2993922"/>
              <a:gd name="connsiteX3614" fmla="*/ 3341274 w 8938307"/>
              <a:gd name="connsiteY3614" fmla="*/ 1638349 h 2993922"/>
              <a:gd name="connsiteX3615" fmla="*/ 3293618 w 8938307"/>
              <a:gd name="connsiteY3615" fmla="*/ 1622464 h 2993922"/>
              <a:gd name="connsiteX3616" fmla="*/ 3235370 w 8938307"/>
              <a:gd name="connsiteY3616" fmla="*/ 1606578 h 2993922"/>
              <a:gd name="connsiteX3617" fmla="*/ 3208895 w 8938307"/>
              <a:gd name="connsiteY3617" fmla="*/ 1595988 h 2993922"/>
              <a:gd name="connsiteX3618" fmla="*/ 3198303 w 8938307"/>
              <a:gd name="connsiteY3618" fmla="*/ 1595988 h 2993922"/>
              <a:gd name="connsiteX3619" fmla="*/ 3187714 w 8938307"/>
              <a:gd name="connsiteY3619" fmla="*/ 1595988 h 2993922"/>
              <a:gd name="connsiteX3620" fmla="*/ 3155942 w 8938307"/>
              <a:gd name="connsiteY3620" fmla="*/ 1585397 h 2993922"/>
              <a:gd name="connsiteX3621" fmla="*/ 3134762 w 8938307"/>
              <a:gd name="connsiteY3621" fmla="*/ 1580103 h 2993922"/>
              <a:gd name="connsiteX3622" fmla="*/ 3113581 w 8938307"/>
              <a:gd name="connsiteY3622" fmla="*/ 1574807 h 2993922"/>
              <a:gd name="connsiteX3623" fmla="*/ 3087104 w 8938307"/>
              <a:gd name="connsiteY3623" fmla="*/ 1569512 h 2993922"/>
              <a:gd name="connsiteX3624" fmla="*/ 3060629 w 8938307"/>
              <a:gd name="connsiteY3624" fmla="*/ 1553626 h 2993922"/>
              <a:gd name="connsiteX3625" fmla="*/ 3012972 w 8938307"/>
              <a:gd name="connsiteY3625" fmla="*/ 1543036 h 2993922"/>
              <a:gd name="connsiteX3626" fmla="*/ 2986495 w 8938307"/>
              <a:gd name="connsiteY3626" fmla="*/ 1543036 h 2993922"/>
              <a:gd name="connsiteX3627" fmla="*/ 2975906 w 8938307"/>
              <a:gd name="connsiteY3627" fmla="*/ 1532445 h 2993922"/>
              <a:gd name="connsiteX3628" fmla="*/ 2965314 w 8938307"/>
              <a:gd name="connsiteY3628" fmla="*/ 1532445 h 2993922"/>
              <a:gd name="connsiteX3629" fmla="*/ 2954724 w 8938307"/>
              <a:gd name="connsiteY3629" fmla="*/ 1532445 h 2993922"/>
              <a:gd name="connsiteX3630" fmla="*/ 2938840 w 8938307"/>
              <a:gd name="connsiteY3630" fmla="*/ 1527151 h 2993922"/>
              <a:gd name="connsiteX3631" fmla="*/ 2928248 w 8938307"/>
              <a:gd name="connsiteY3631" fmla="*/ 1516560 h 2993922"/>
              <a:gd name="connsiteX3632" fmla="*/ 2912362 w 8938307"/>
              <a:gd name="connsiteY3632" fmla="*/ 1511264 h 2993922"/>
              <a:gd name="connsiteX3633" fmla="*/ 2891182 w 8938307"/>
              <a:gd name="connsiteY3633" fmla="*/ 1521855 h 2993922"/>
              <a:gd name="connsiteX3634" fmla="*/ 2859410 w 8938307"/>
              <a:gd name="connsiteY3634" fmla="*/ 1511264 h 2993922"/>
              <a:gd name="connsiteX3635" fmla="*/ 8779451 w 8938307"/>
              <a:gd name="connsiteY3635" fmla="*/ 1490084 h 2993922"/>
              <a:gd name="connsiteX3636" fmla="*/ 8779451 w 8938307"/>
              <a:gd name="connsiteY3636" fmla="*/ 1500674 h 2993922"/>
              <a:gd name="connsiteX3637" fmla="*/ 8768861 w 8938307"/>
              <a:gd name="connsiteY3637" fmla="*/ 1500674 h 2993922"/>
              <a:gd name="connsiteX3638" fmla="*/ 8779451 w 8938307"/>
              <a:gd name="connsiteY3638" fmla="*/ 1490084 h 2993922"/>
              <a:gd name="connsiteX3639" fmla="*/ 7603915 w 8938307"/>
              <a:gd name="connsiteY3639" fmla="*/ 1490084 h 2993922"/>
              <a:gd name="connsiteX3640" fmla="*/ 7593326 w 8938307"/>
              <a:gd name="connsiteY3640" fmla="*/ 1500674 h 2993922"/>
              <a:gd name="connsiteX3641" fmla="*/ 7603915 w 8938307"/>
              <a:gd name="connsiteY3641" fmla="*/ 1500674 h 2993922"/>
              <a:gd name="connsiteX3642" fmla="*/ 7603915 w 8938307"/>
              <a:gd name="connsiteY3642" fmla="*/ 1490084 h 2993922"/>
              <a:gd name="connsiteX3643" fmla="*/ 7169708 w 8938307"/>
              <a:gd name="connsiteY3643" fmla="*/ 1490084 h 2993922"/>
              <a:gd name="connsiteX3644" fmla="*/ 7180299 w 8938307"/>
              <a:gd name="connsiteY3644" fmla="*/ 1500674 h 2993922"/>
              <a:gd name="connsiteX3645" fmla="*/ 7180299 w 8938307"/>
              <a:gd name="connsiteY3645" fmla="*/ 1490084 h 2993922"/>
              <a:gd name="connsiteX3646" fmla="*/ 7042622 w 8938307"/>
              <a:gd name="connsiteY3646" fmla="*/ 1490084 h 2993922"/>
              <a:gd name="connsiteX3647" fmla="*/ 7047918 w 8938307"/>
              <a:gd name="connsiteY3647" fmla="*/ 1500674 h 2993922"/>
              <a:gd name="connsiteX3648" fmla="*/ 7079689 w 8938307"/>
              <a:gd name="connsiteY3648" fmla="*/ 1516560 h 2993922"/>
              <a:gd name="connsiteX3649" fmla="*/ 7106166 w 8938307"/>
              <a:gd name="connsiteY3649" fmla="*/ 1521855 h 2993922"/>
              <a:gd name="connsiteX3650" fmla="*/ 7137937 w 8938307"/>
              <a:gd name="connsiteY3650" fmla="*/ 1521855 h 2993922"/>
              <a:gd name="connsiteX3651" fmla="*/ 7148526 w 8938307"/>
              <a:gd name="connsiteY3651" fmla="*/ 1532445 h 2993922"/>
              <a:gd name="connsiteX3652" fmla="*/ 7169708 w 8938307"/>
              <a:gd name="connsiteY3652" fmla="*/ 1532445 h 2993922"/>
              <a:gd name="connsiteX3653" fmla="*/ 7175004 w 8938307"/>
              <a:gd name="connsiteY3653" fmla="*/ 1543036 h 2993922"/>
              <a:gd name="connsiteX3654" fmla="*/ 7190889 w 8938307"/>
              <a:gd name="connsiteY3654" fmla="*/ 1532445 h 2993922"/>
              <a:gd name="connsiteX3655" fmla="*/ 7201480 w 8938307"/>
              <a:gd name="connsiteY3655" fmla="*/ 1553626 h 2993922"/>
              <a:gd name="connsiteX3656" fmla="*/ 7212070 w 8938307"/>
              <a:gd name="connsiteY3656" fmla="*/ 1553626 h 2993922"/>
              <a:gd name="connsiteX3657" fmla="*/ 7222660 w 8938307"/>
              <a:gd name="connsiteY3657" fmla="*/ 1564218 h 2993922"/>
              <a:gd name="connsiteX3658" fmla="*/ 7243841 w 8938307"/>
              <a:gd name="connsiteY3658" fmla="*/ 1564218 h 2993922"/>
              <a:gd name="connsiteX3659" fmla="*/ 7249136 w 8938307"/>
              <a:gd name="connsiteY3659" fmla="*/ 1558922 h 2993922"/>
              <a:gd name="connsiteX3660" fmla="*/ 7254432 w 8938307"/>
              <a:gd name="connsiteY3660" fmla="*/ 1553626 h 2993922"/>
              <a:gd name="connsiteX3661" fmla="*/ 7254432 w 8938307"/>
              <a:gd name="connsiteY3661" fmla="*/ 1543036 h 2993922"/>
              <a:gd name="connsiteX3662" fmla="*/ 7243841 w 8938307"/>
              <a:gd name="connsiteY3662" fmla="*/ 1532445 h 2993922"/>
              <a:gd name="connsiteX3663" fmla="*/ 7233251 w 8938307"/>
              <a:gd name="connsiteY3663" fmla="*/ 1532445 h 2993922"/>
              <a:gd name="connsiteX3664" fmla="*/ 7233251 w 8938307"/>
              <a:gd name="connsiteY3664" fmla="*/ 1543036 h 2993922"/>
              <a:gd name="connsiteX3665" fmla="*/ 7222660 w 8938307"/>
              <a:gd name="connsiteY3665" fmla="*/ 1532445 h 2993922"/>
              <a:gd name="connsiteX3666" fmla="*/ 7212070 w 8938307"/>
              <a:gd name="connsiteY3666" fmla="*/ 1521855 h 2993922"/>
              <a:gd name="connsiteX3667" fmla="*/ 7206774 w 8938307"/>
              <a:gd name="connsiteY3667" fmla="*/ 1516560 h 2993922"/>
              <a:gd name="connsiteX3668" fmla="*/ 7190889 w 8938307"/>
              <a:gd name="connsiteY3668" fmla="*/ 1521855 h 2993922"/>
              <a:gd name="connsiteX3669" fmla="*/ 7180299 w 8938307"/>
              <a:gd name="connsiteY3669" fmla="*/ 1532445 h 2993922"/>
              <a:gd name="connsiteX3670" fmla="*/ 7169708 w 8938307"/>
              <a:gd name="connsiteY3670" fmla="*/ 1521855 h 2993922"/>
              <a:gd name="connsiteX3671" fmla="*/ 7159118 w 8938307"/>
              <a:gd name="connsiteY3671" fmla="*/ 1511264 h 2993922"/>
              <a:gd name="connsiteX3672" fmla="*/ 7148526 w 8938307"/>
              <a:gd name="connsiteY3672" fmla="*/ 1500674 h 2993922"/>
              <a:gd name="connsiteX3673" fmla="*/ 7132641 w 8938307"/>
              <a:gd name="connsiteY3673" fmla="*/ 1500674 h 2993922"/>
              <a:gd name="connsiteX3674" fmla="*/ 7127347 w 8938307"/>
              <a:gd name="connsiteY3674" fmla="*/ 1500674 h 2993922"/>
              <a:gd name="connsiteX3675" fmla="*/ 7116756 w 8938307"/>
              <a:gd name="connsiteY3675" fmla="*/ 1500674 h 2993922"/>
              <a:gd name="connsiteX3676" fmla="*/ 7084985 w 8938307"/>
              <a:gd name="connsiteY3676" fmla="*/ 1490084 h 2993922"/>
              <a:gd name="connsiteX3677" fmla="*/ 7042622 w 8938307"/>
              <a:gd name="connsiteY3677" fmla="*/ 1490084 h 2993922"/>
              <a:gd name="connsiteX3678" fmla="*/ 3198303 w 8938307"/>
              <a:gd name="connsiteY3678" fmla="*/ 1490084 h 2993922"/>
              <a:gd name="connsiteX3679" fmla="*/ 3198303 w 8938307"/>
              <a:gd name="connsiteY3679" fmla="*/ 1500674 h 2993922"/>
              <a:gd name="connsiteX3680" fmla="*/ 3208895 w 8938307"/>
              <a:gd name="connsiteY3680" fmla="*/ 1500674 h 2993922"/>
              <a:gd name="connsiteX3681" fmla="*/ 2859410 w 8938307"/>
              <a:gd name="connsiteY3681" fmla="*/ 1490084 h 2993922"/>
              <a:gd name="connsiteX3682" fmla="*/ 2859410 w 8938307"/>
              <a:gd name="connsiteY3682" fmla="*/ 1492576 h 2993922"/>
              <a:gd name="connsiteX3683" fmla="*/ 2857293 w 8938307"/>
              <a:gd name="connsiteY3683" fmla="*/ 1492202 h 2993922"/>
              <a:gd name="connsiteX3684" fmla="*/ 2827639 w 8938307"/>
              <a:gd name="connsiteY3684" fmla="*/ 1490084 h 2993922"/>
              <a:gd name="connsiteX3685" fmla="*/ 2838230 w 8938307"/>
              <a:gd name="connsiteY3685" fmla="*/ 1490084 h 2993922"/>
              <a:gd name="connsiteX3686" fmla="*/ 2852791 w 8938307"/>
              <a:gd name="connsiteY3686" fmla="*/ 1491408 h 2993922"/>
              <a:gd name="connsiteX3687" fmla="*/ 2857293 w 8938307"/>
              <a:gd name="connsiteY3687" fmla="*/ 1492202 h 2993922"/>
              <a:gd name="connsiteX3688" fmla="*/ 2848820 w 8938307"/>
              <a:gd name="connsiteY3688" fmla="*/ 1500674 h 2993922"/>
              <a:gd name="connsiteX3689" fmla="*/ 2848820 w 8938307"/>
              <a:gd name="connsiteY3689" fmla="*/ 1511264 h 2993922"/>
              <a:gd name="connsiteX3690" fmla="*/ 2859410 w 8938307"/>
              <a:gd name="connsiteY3690" fmla="*/ 1516560 h 2993922"/>
              <a:gd name="connsiteX3691" fmla="*/ 2848820 w 8938307"/>
              <a:gd name="connsiteY3691" fmla="*/ 1521855 h 2993922"/>
              <a:gd name="connsiteX3692" fmla="*/ 2827639 w 8938307"/>
              <a:gd name="connsiteY3692" fmla="*/ 1521855 h 2993922"/>
              <a:gd name="connsiteX3693" fmla="*/ 2822344 w 8938307"/>
              <a:gd name="connsiteY3693" fmla="*/ 1505970 h 2993922"/>
              <a:gd name="connsiteX3694" fmla="*/ 2827639 w 8938307"/>
              <a:gd name="connsiteY3694" fmla="*/ 1490084 h 2993922"/>
              <a:gd name="connsiteX3695" fmla="*/ 3947576 w 8938307"/>
              <a:gd name="connsiteY3695" fmla="*/ 1484789 h 2993922"/>
              <a:gd name="connsiteX3696" fmla="*/ 3939633 w 8938307"/>
              <a:gd name="connsiteY3696" fmla="*/ 1490084 h 2993922"/>
              <a:gd name="connsiteX3697" fmla="*/ 3950223 w 8938307"/>
              <a:gd name="connsiteY3697" fmla="*/ 1500674 h 2993922"/>
              <a:gd name="connsiteX3698" fmla="*/ 3971404 w 8938307"/>
              <a:gd name="connsiteY3698" fmla="*/ 1500674 h 2993922"/>
              <a:gd name="connsiteX3699" fmla="*/ 3981994 w 8938307"/>
              <a:gd name="connsiteY3699" fmla="*/ 1500674 h 2993922"/>
              <a:gd name="connsiteX3700" fmla="*/ 4003175 w 8938307"/>
              <a:gd name="connsiteY3700" fmla="*/ 1511264 h 2993922"/>
              <a:gd name="connsiteX3701" fmla="*/ 3971404 w 8938307"/>
              <a:gd name="connsiteY3701" fmla="*/ 1490084 h 2993922"/>
              <a:gd name="connsiteX3702" fmla="*/ 3947576 w 8938307"/>
              <a:gd name="connsiteY3702" fmla="*/ 1484789 h 2993922"/>
              <a:gd name="connsiteX3703" fmla="*/ 8726499 w 8938307"/>
              <a:gd name="connsiteY3703" fmla="*/ 1479493 h 2993922"/>
              <a:gd name="connsiteX3704" fmla="*/ 8737089 w 8938307"/>
              <a:gd name="connsiteY3704" fmla="*/ 1479493 h 2993922"/>
              <a:gd name="connsiteX3705" fmla="*/ 8726499 w 8938307"/>
              <a:gd name="connsiteY3705" fmla="*/ 1490084 h 2993922"/>
              <a:gd name="connsiteX3706" fmla="*/ 8726499 w 8938307"/>
              <a:gd name="connsiteY3706" fmla="*/ 1479493 h 2993922"/>
              <a:gd name="connsiteX3707" fmla="*/ 8345244 w 8938307"/>
              <a:gd name="connsiteY3707" fmla="*/ 1479493 h 2993922"/>
              <a:gd name="connsiteX3708" fmla="*/ 8355835 w 8938307"/>
              <a:gd name="connsiteY3708" fmla="*/ 1479493 h 2993922"/>
              <a:gd name="connsiteX3709" fmla="*/ 8345244 w 8938307"/>
              <a:gd name="connsiteY3709" fmla="*/ 1490084 h 2993922"/>
              <a:gd name="connsiteX3710" fmla="*/ 3791367 w 8938307"/>
              <a:gd name="connsiteY3710" fmla="*/ 1479493 h 2993922"/>
              <a:gd name="connsiteX3711" fmla="*/ 3801956 w 8938307"/>
              <a:gd name="connsiteY3711" fmla="*/ 1484789 h 2993922"/>
              <a:gd name="connsiteX3712" fmla="*/ 3812548 w 8938307"/>
              <a:gd name="connsiteY3712" fmla="*/ 1490084 h 2993922"/>
              <a:gd name="connsiteX3713" fmla="*/ 3812548 w 8938307"/>
              <a:gd name="connsiteY3713" fmla="*/ 1484789 h 2993922"/>
              <a:gd name="connsiteX3714" fmla="*/ 3801956 w 8938307"/>
              <a:gd name="connsiteY3714" fmla="*/ 1479493 h 2993922"/>
              <a:gd name="connsiteX3715" fmla="*/ 3102990 w 8938307"/>
              <a:gd name="connsiteY3715" fmla="*/ 1479493 h 2993922"/>
              <a:gd name="connsiteX3716" fmla="*/ 3092399 w 8938307"/>
              <a:gd name="connsiteY3716" fmla="*/ 1484789 h 2993922"/>
              <a:gd name="connsiteX3717" fmla="*/ 3092399 w 8938307"/>
              <a:gd name="connsiteY3717" fmla="*/ 1490084 h 2993922"/>
              <a:gd name="connsiteX3718" fmla="*/ 3102990 w 8938307"/>
              <a:gd name="connsiteY3718" fmla="*/ 1490084 h 2993922"/>
              <a:gd name="connsiteX3719" fmla="*/ 3113581 w 8938307"/>
              <a:gd name="connsiteY3719" fmla="*/ 1484789 h 2993922"/>
              <a:gd name="connsiteX3720" fmla="*/ 3102990 w 8938307"/>
              <a:gd name="connsiteY3720" fmla="*/ 1479493 h 2993922"/>
              <a:gd name="connsiteX3721" fmla="*/ 8165206 w 8938307"/>
              <a:gd name="connsiteY3721" fmla="*/ 1468903 h 2993922"/>
              <a:gd name="connsiteX3722" fmla="*/ 8175798 w 8938307"/>
              <a:gd name="connsiteY3722" fmla="*/ 1468903 h 2993922"/>
              <a:gd name="connsiteX3723" fmla="*/ 8186387 w 8938307"/>
              <a:gd name="connsiteY3723" fmla="*/ 1479493 h 2993922"/>
              <a:gd name="connsiteX3724" fmla="*/ 8170502 w 8938307"/>
              <a:gd name="connsiteY3724" fmla="*/ 1474199 h 2993922"/>
              <a:gd name="connsiteX3725" fmla="*/ 8165206 w 8938307"/>
              <a:gd name="connsiteY3725" fmla="*/ 1468903 h 2993922"/>
              <a:gd name="connsiteX3726" fmla="*/ 7529782 w 8938307"/>
              <a:gd name="connsiteY3726" fmla="*/ 1468903 h 2993922"/>
              <a:gd name="connsiteX3727" fmla="*/ 7519192 w 8938307"/>
              <a:gd name="connsiteY3727" fmla="*/ 1479493 h 2993922"/>
              <a:gd name="connsiteX3728" fmla="*/ 7540374 w 8938307"/>
              <a:gd name="connsiteY3728" fmla="*/ 1479493 h 2993922"/>
              <a:gd name="connsiteX3729" fmla="*/ 7529782 w 8938307"/>
              <a:gd name="connsiteY3729" fmla="*/ 1468903 h 2993922"/>
              <a:gd name="connsiteX3730" fmla="*/ 2817049 w 8938307"/>
              <a:gd name="connsiteY3730" fmla="*/ 1468903 h 2993922"/>
              <a:gd name="connsiteX3731" fmla="*/ 2827639 w 8938307"/>
              <a:gd name="connsiteY3731" fmla="*/ 1468903 h 2993922"/>
              <a:gd name="connsiteX3732" fmla="*/ 2817049 w 8938307"/>
              <a:gd name="connsiteY3732" fmla="*/ 1479493 h 2993922"/>
              <a:gd name="connsiteX3733" fmla="*/ 2806458 w 8938307"/>
              <a:gd name="connsiteY3733" fmla="*/ 1479493 h 2993922"/>
              <a:gd name="connsiteX3734" fmla="*/ 2811755 w 8938307"/>
              <a:gd name="connsiteY3734" fmla="*/ 1474199 h 2993922"/>
              <a:gd name="connsiteX3735" fmla="*/ 2817049 w 8938307"/>
              <a:gd name="connsiteY3735" fmla="*/ 1468903 h 2993922"/>
              <a:gd name="connsiteX3736" fmla="*/ 7593326 w 8938307"/>
              <a:gd name="connsiteY3736" fmla="*/ 1458312 h 2993922"/>
              <a:gd name="connsiteX3737" fmla="*/ 7593326 w 8938307"/>
              <a:gd name="connsiteY3737" fmla="*/ 1468903 h 2993922"/>
              <a:gd name="connsiteX3738" fmla="*/ 7603915 w 8938307"/>
              <a:gd name="connsiteY3738" fmla="*/ 1468903 h 2993922"/>
              <a:gd name="connsiteX3739" fmla="*/ 7593326 w 8938307"/>
              <a:gd name="connsiteY3739" fmla="*/ 1458312 h 2993922"/>
              <a:gd name="connsiteX3740" fmla="*/ 6979081 w 8938307"/>
              <a:gd name="connsiteY3740" fmla="*/ 1458312 h 2993922"/>
              <a:gd name="connsiteX3741" fmla="*/ 6968491 w 8938307"/>
              <a:gd name="connsiteY3741" fmla="*/ 1468903 h 2993922"/>
              <a:gd name="connsiteX3742" fmla="*/ 6957900 w 8938307"/>
              <a:gd name="connsiteY3742" fmla="*/ 1468903 h 2993922"/>
              <a:gd name="connsiteX3743" fmla="*/ 6947310 w 8938307"/>
              <a:gd name="connsiteY3743" fmla="*/ 1468903 h 2993922"/>
              <a:gd name="connsiteX3744" fmla="*/ 6947310 w 8938307"/>
              <a:gd name="connsiteY3744" fmla="*/ 1484789 h 2993922"/>
              <a:gd name="connsiteX3745" fmla="*/ 6952604 w 8938307"/>
              <a:gd name="connsiteY3745" fmla="*/ 1484789 h 2993922"/>
              <a:gd name="connsiteX3746" fmla="*/ 6968491 w 8938307"/>
              <a:gd name="connsiteY3746" fmla="*/ 1490084 h 2993922"/>
              <a:gd name="connsiteX3747" fmla="*/ 7000262 w 8938307"/>
              <a:gd name="connsiteY3747" fmla="*/ 1490084 h 2993922"/>
              <a:gd name="connsiteX3748" fmla="*/ 7010852 w 8938307"/>
              <a:gd name="connsiteY3748" fmla="*/ 1490084 h 2993922"/>
              <a:gd name="connsiteX3749" fmla="*/ 7021443 w 8938307"/>
              <a:gd name="connsiteY3749" fmla="*/ 1490084 h 2993922"/>
              <a:gd name="connsiteX3750" fmla="*/ 7021443 w 8938307"/>
              <a:gd name="connsiteY3750" fmla="*/ 1479493 h 2993922"/>
              <a:gd name="connsiteX3751" fmla="*/ 7010852 w 8938307"/>
              <a:gd name="connsiteY3751" fmla="*/ 1468903 h 2993922"/>
              <a:gd name="connsiteX3752" fmla="*/ 6989670 w 8938307"/>
              <a:gd name="connsiteY3752" fmla="*/ 1468903 h 2993922"/>
              <a:gd name="connsiteX3753" fmla="*/ 6979081 w 8938307"/>
              <a:gd name="connsiteY3753" fmla="*/ 1458312 h 2993922"/>
              <a:gd name="connsiteX3754" fmla="*/ 2986495 w 8938307"/>
              <a:gd name="connsiteY3754" fmla="*/ 1458312 h 2993922"/>
              <a:gd name="connsiteX3755" fmla="*/ 2986495 w 8938307"/>
              <a:gd name="connsiteY3755" fmla="*/ 1468903 h 2993922"/>
              <a:gd name="connsiteX3756" fmla="*/ 2997086 w 8938307"/>
              <a:gd name="connsiteY3756" fmla="*/ 1468903 h 2993922"/>
              <a:gd name="connsiteX3757" fmla="*/ 8196979 w 8938307"/>
              <a:gd name="connsiteY3757" fmla="*/ 1453018 h 2993922"/>
              <a:gd name="connsiteX3758" fmla="*/ 8228750 w 8938307"/>
              <a:gd name="connsiteY3758" fmla="*/ 1458312 h 2993922"/>
              <a:gd name="connsiteX3759" fmla="*/ 8218160 w 8938307"/>
              <a:gd name="connsiteY3759" fmla="*/ 1458312 h 2993922"/>
              <a:gd name="connsiteX3760" fmla="*/ 8202273 w 8938307"/>
              <a:gd name="connsiteY3760" fmla="*/ 1458312 h 2993922"/>
              <a:gd name="connsiteX3761" fmla="*/ 8186387 w 8938307"/>
              <a:gd name="connsiteY3761" fmla="*/ 1458312 h 2993922"/>
              <a:gd name="connsiteX3762" fmla="*/ 8196979 w 8938307"/>
              <a:gd name="connsiteY3762" fmla="*/ 1453018 h 2993922"/>
              <a:gd name="connsiteX3763" fmla="*/ 7806457 w 8938307"/>
              <a:gd name="connsiteY3763" fmla="*/ 1451694 h 2993922"/>
              <a:gd name="connsiteX3764" fmla="*/ 7805134 w 8938307"/>
              <a:gd name="connsiteY3764" fmla="*/ 1458312 h 2993922"/>
              <a:gd name="connsiteX3765" fmla="*/ 7836904 w 8938307"/>
              <a:gd name="connsiteY3765" fmla="*/ 1479493 h 2993922"/>
              <a:gd name="connsiteX3766" fmla="*/ 7858085 w 8938307"/>
              <a:gd name="connsiteY3766" fmla="*/ 1484789 h 2993922"/>
              <a:gd name="connsiteX3767" fmla="*/ 7879267 w 8938307"/>
              <a:gd name="connsiteY3767" fmla="*/ 1490084 h 2993922"/>
              <a:gd name="connsiteX3768" fmla="*/ 7889856 w 8938307"/>
              <a:gd name="connsiteY3768" fmla="*/ 1490084 h 2993922"/>
              <a:gd name="connsiteX3769" fmla="*/ 7900446 w 8938307"/>
              <a:gd name="connsiteY3769" fmla="*/ 1479493 h 2993922"/>
              <a:gd name="connsiteX3770" fmla="*/ 7868675 w 8938307"/>
              <a:gd name="connsiteY3770" fmla="*/ 1479493 h 2993922"/>
              <a:gd name="connsiteX3771" fmla="*/ 7858085 w 8938307"/>
              <a:gd name="connsiteY3771" fmla="*/ 1468903 h 2993922"/>
              <a:gd name="connsiteX3772" fmla="*/ 7836904 w 8938307"/>
              <a:gd name="connsiteY3772" fmla="*/ 1468903 h 2993922"/>
              <a:gd name="connsiteX3773" fmla="*/ 7810428 w 8938307"/>
              <a:gd name="connsiteY3773" fmla="*/ 1453018 h 2993922"/>
              <a:gd name="connsiteX3774" fmla="*/ 7806457 w 8938307"/>
              <a:gd name="connsiteY3774" fmla="*/ 1451694 h 2993922"/>
              <a:gd name="connsiteX3775" fmla="*/ 7392107 w 8938307"/>
              <a:gd name="connsiteY3775" fmla="*/ 1447722 h 2993922"/>
              <a:gd name="connsiteX3776" fmla="*/ 7402697 w 8938307"/>
              <a:gd name="connsiteY3776" fmla="*/ 1458312 h 2993922"/>
              <a:gd name="connsiteX3777" fmla="*/ 7402697 w 8938307"/>
              <a:gd name="connsiteY3777" fmla="*/ 1479493 h 2993922"/>
              <a:gd name="connsiteX3778" fmla="*/ 7407992 w 8938307"/>
              <a:gd name="connsiteY3778" fmla="*/ 1495379 h 2993922"/>
              <a:gd name="connsiteX3779" fmla="*/ 7402697 w 8938307"/>
              <a:gd name="connsiteY3779" fmla="*/ 1505970 h 2993922"/>
              <a:gd name="connsiteX3780" fmla="*/ 7413288 w 8938307"/>
              <a:gd name="connsiteY3780" fmla="*/ 1511264 h 2993922"/>
              <a:gd name="connsiteX3781" fmla="*/ 7423878 w 8938307"/>
              <a:gd name="connsiteY3781" fmla="*/ 1490084 h 2993922"/>
              <a:gd name="connsiteX3782" fmla="*/ 7466240 w 8938307"/>
              <a:gd name="connsiteY3782" fmla="*/ 1500674 h 2993922"/>
              <a:gd name="connsiteX3783" fmla="*/ 7466240 w 8938307"/>
              <a:gd name="connsiteY3783" fmla="*/ 1511264 h 2993922"/>
              <a:gd name="connsiteX3784" fmla="*/ 7455649 w 8938307"/>
              <a:gd name="connsiteY3784" fmla="*/ 1511264 h 2993922"/>
              <a:gd name="connsiteX3785" fmla="*/ 7434468 w 8938307"/>
              <a:gd name="connsiteY3785" fmla="*/ 1511264 h 2993922"/>
              <a:gd name="connsiteX3786" fmla="*/ 7434468 w 8938307"/>
              <a:gd name="connsiteY3786" fmla="*/ 1516560 h 2993922"/>
              <a:gd name="connsiteX3787" fmla="*/ 7445059 w 8938307"/>
              <a:gd name="connsiteY3787" fmla="*/ 1521855 h 2993922"/>
              <a:gd name="connsiteX3788" fmla="*/ 7466240 w 8938307"/>
              <a:gd name="connsiteY3788" fmla="*/ 1516560 h 2993922"/>
              <a:gd name="connsiteX3789" fmla="*/ 7474183 w 8938307"/>
              <a:gd name="connsiteY3789" fmla="*/ 1509941 h 2993922"/>
              <a:gd name="connsiteX3790" fmla="*/ 7475135 w 8938307"/>
              <a:gd name="connsiteY3790" fmla="*/ 1506605 h 2993922"/>
              <a:gd name="connsiteX3791" fmla="*/ 7480140 w 8938307"/>
              <a:gd name="connsiteY3791" fmla="*/ 1509941 h 2993922"/>
              <a:gd name="connsiteX3792" fmla="*/ 7498011 w 8938307"/>
              <a:gd name="connsiteY3792" fmla="*/ 1521855 h 2993922"/>
              <a:gd name="connsiteX3793" fmla="*/ 7481067 w 8938307"/>
              <a:gd name="connsiteY3793" fmla="*/ 1530328 h 2993922"/>
              <a:gd name="connsiteX3794" fmla="*/ 7487420 w 8938307"/>
              <a:gd name="connsiteY3794" fmla="*/ 1543036 h 2993922"/>
              <a:gd name="connsiteX3795" fmla="*/ 7513896 w 8938307"/>
              <a:gd name="connsiteY3795" fmla="*/ 1532445 h 2993922"/>
              <a:gd name="connsiteX3796" fmla="*/ 7529782 w 8938307"/>
              <a:gd name="connsiteY3796" fmla="*/ 1521855 h 2993922"/>
              <a:gd name="connsiteX3797" fmla="*/ 7561553 w 8938307"/>
              <a:gd name="connsiteY3797" fmla="*/ 1521855 h 2993922"/>
              <a:gd name="connsiteX3798" fmla="*/ 7550963 w 8938307"/>
              <a:gd name="connsiteY3798" fmla="*/ 1511264 h 2993922"/>
              <a:gd name="connsiteX3799" fmla="*/ 7529782 w 8938307"/>
              <a:gd name="connsiteY3799" fmla="*/ 1511264 h 2993922"/>
              <a:gd name="connsiteX3800" fmla="*/ 7529782 w 8938307"/>
              <a:gd name="connsiteY3800" fmla="*/ 1500674 h 2993922"/>
              <a:gd name="connsiteX3801" fmla="*/ 7513896 w 8938307"/>
              <a:gd name="connsiteY3801" fmla="*/ 1495379 h 2993922"/>
              <a:gd name="connsiteX3802" fmla="*/ 7498011 w 8938307"/>
              <a:gd name="connsiteY3802" fmla="*/ 1490084 h 2993922"/>
              <a:gd name="connsiteX3803" fmla="*/ 7413288 w 8938307"/>
              <a:gd name="connsiteY3803" fmla="*/ 1479493 h 2993922"/>
              <a:gd name="connsiteX3804" fmla="*/ 7413288 w 8938307"/>
              <a:gd name="connsiteY3804" fmla="*/ 1468903 h 2993922"/>
              <a:gd name="connsiteX3805" fmla="*/ 7418582 w 8938307"/>
              <a:gd name="connsiteY3805" fmla="*/ 1458312 h 2993922"/>
              <a:gd name="connsiteX3806" fmla="*/ 7413288 w 8938307"/>
              <a:gd name="connsiteY3806" fmla="*/ 1447722 h 2993922"/>
              <a:gd name="connsiteX3807" fmla="*/ 7376222 w 8938307"/>
              <a:gd name="connsiteY3807" fmla="*/ 1447722 h 2993922"/>
              <a:gd name="connsiteX3808" fmla="*/ 7349745 w 8938307"/>
              <a:gd name="connsiteY3808" fmla="*/ 1458312 h 2993922"/>
              <a:gd name="connsiteX3809" fmla="*/ 7360336 w 8938307"/>
              <a:gd name="connsiteY3809" fmla="*/ 1468903 h 2993922"/>
              <a:gd name="connsiteX3810" fmla="*/ 7381516 w 8938307"/>
              <a:gd name="connsiteY3810" fmla="*/ 1479493 h 2993922"/>
              <a:gd name="connsiteX3811" fmla="*/ 7392107 w 8938307"/>
              <a:gd name="connsiteY3811" fmla="*/ 1479493 h 2993922"/>
              <a:gd name="connsiteX3812" fmla="*/ 7381516 w 8938307"/>
              <a:gd name="connsiteY3812" fmla="*/ 1458312 h 2993922"/>
              <a:gd name="connsiteX3813" fmla="*/ 7376222 w 8938307"/>
              <a:gd name="connsiteY3813" fmla="*/ 1447722 h 2993922"/>
              <a:gd name="connsiteX3814" fmla="*/ 2806458 w 8938307"/>
              <a:gd name="connsiteY3814" fmla="*/ 1447722 h 2993922"/>
              <a:gd name="connsiteX3815" fmla="*/ 2817049 w 8938307"/>
              <a:gd name="connsiteY3815" fmla="*/ 1458312 h 2993922"/>
              <a:gd name="connsiteX3816" fmla="*/ 2806458 w 8938307"/>
              <a:gd name="connsiteY3816" fmla="*/ 1458312 h 2993922"/>
              <a:gd name="connsiteX3817" fmla="*/ 2795868 w 8938307"/>
              <a:gd name="connsiteY3817" fmla="*/ 1458312 h 2993922"/>
              <a:gd name="connsiteX3818" fmla="*/ 2639660 w 8938307"/>
              <a:gd name="connsiteY3818" fmla="*/ 1441103 h 2993922"/>
              <a:gd name="connsiteX3819" fmla="*/ 2637012 w 8938307"/>
              <a:gd name="connsiteY3819" fmla="*/ 1447722 h 2993922"/>
              <a:gd name="connsiteX3820" fmla="*/ 2637012 w 8938307"/>
              <a:gd name="connsiteY3820" fmla="*/ 1458312 h 2993922"/>
              <a:gd name="connsiteX3821" fmla="*/ 2658193 w 8938307"/>
              <a:gd name="connsiteY3821" fmla="*/ 1458312 h 2993922"/>
              <a:gd name="connsiteX3822" fmla="*/ 2647602 w 8938307"/>
              <a:gd name="connsiteY3822" fmla="*/ 1442427 h 2993922"/>
              <a:gd name="connsiteX3823" fmla="*/ 2639660 w 8938307"/>
              <a:gd name="connsiteY3823" fmla="*/ 1441103 h 2993922"/>
              <a:gd name="connsiteX3824" fmla="*/ 8482920 w 8938307"/>
              <a:gd name="connsiteY3824" fmla="*/ 1437132 h 2993922"/>
              <a:gd name="connsiteX3825" fmla="*/ 8504100 w 8938307"/>
              <a:gd name="connsiteY3825" fmla="*/ 1437132 h 2993922"/>
              <a:gd name="connsiteX3826" fmla="*/ 8493510 w 8938307"/>
              <a:gd name="connsiteY3826" fmla="*/ 1447722 h 2993922"/>
              <a:gd name="connsiteX3827" fmla="*/ 7757476 w 8938307"/>
              <a:gd name="connsiteY3827" fmla="*/ 1437132 h 2993922"/>
              <a:gd name="connsiteX3828" fmla="*/ 7752182 w 8938307"/>
              <a:gd name="connsiteY3828" fmla="*/ 1447722 h 2993922"/>
              <a:gd name="connsiteX3829" fmla="*/ 7762772 w 8938307"/>
              <a:gd name="connsiteY3829" fmla="*/ 1447722 h 2993922"/>
              <a:gd name="connsiteX3830" fmla="*/ 7757476 w 8938307"/>
              <a:gd name="connsiteY3830" fmla="*/ 1437132 h 2993922"/>
              <a:gd name="connsiteX3831" fmla="*/ 1990997 w 8938307"/>
              <a:gd name="connsiteY3831" fmla="*/ 1437132 h 2993922"/>
              <a:gd name="connsiteX3832" fmla="*/ 2001587 w 8938307"/>
              <a:gd name="connsiteY3832" fmla="*/ 1437132 h 2993922"/>
              <a:gd name="connsiteX3833" fmla="*/ 2054540 w 8938307"/>
              <a:gd name="connsiteY3833" fmla="*/ 1458312 h 2993922"/>
              <a:gd name="connsiteX3834" fmla="*/ 2049245 w 8938307"/>
              <a:gd name="connsiteY3834" fmla="*/ 1468903 h 2993922"/>
              <a:gd name="connsiteX3835" fmla="*/ 2065130 w 8938307"/>
              <a:gd name="connsiteY3835" fmla="*/ 1479493 h 2993922"/>
              <a:gd name="connsiteX3836" fmla="*/ 2070426 w 8938307"/>
              <a:gd name="connsiteY3836" fmla="*/ 1484789 h 2993922"/>
              <a:gd name="connsiteX3837" fmla="*/ 2096901 w 8938307"/>
              <a:gd name="connsiteY3837" fmla="*/ 1490084 h 2993922"/>
              <a:gd name="connsiteX3838" fmla="*/ 2171034 w 8938307"/>
              <a:gd name="connsiteY3838" fmla="*/ 1511264 h 2993922"/>
              <a:gd name="connsiteX3839" fmla="*/ 2192215 w 8938307"/>
              <a:gd name="connsiteY3839" fmla="*/ 1532445 h 2993922"/>
              <a:gd name="connsiteX3840" fmla="*/ 2181625 w 8938307"/>
              <a:gd name="connsiteY3840" fmla="*/ 1532445 h 2993922"/>
              <a:gd name="connsiteX3841" fmla="*/ 2165738 w 8938307"/>
              <a:gd name="connsiteY3841" fmla="*/ 1532445 h 2993922"/>
              <a:gd name="connsiteX3842" fmla="*/ 2144559 w 8938307"/>
              <a:gd name="connsiteY3842" fmla="*/ 1521855 h 2993922"/>
              <a:gd name="connsiteX3843" fmla="*/ 2139263 w 8938307"/>
              <a:gd name="connsiteY3843" fmla="*/ 1511264 h 2993922"/>
              <a:gd name="connsiteX3844" fmla="*/ 2123378 w 8938307"/>
              <a:gd name="connsiteY3844" fmla="*/ 1511264 h 2993922"/>
              <a:gd name="connsiteX3845" fmla="*/ 2107491 w 8938307"/>
              <a:gd name="connsiteY3845" fmla="*/ 1511264 h 2993922"/>
              <a:gd name="connsiteX3846" fmla="*/ 2086311 w 8938307"/>
              <a:gd name="connsiteY3846" fmla="*/ 1500674 h 2993922"/>
              <a:gd name="connsiteX3847" fmla="*/ 2075721 w 8938307"/>
              <a:gd name="connsiteY3847" fmla="*/ 1500674 h 2993922"/>
              <a:gd name="connsiteX3848" fmla="*/ 2054540 w 8938307"/>
              <a:gd name="connsiteY3848" fmla="*/ 1490084 h 2993922"/>
              <a:gd name="connsiteX3849" fmla="*/ 2022769 w 8938307"/>
              <a:gd name="connsiteY3849" fmla="*/ 1479493 h 2993922"/>
              <a:gd name="connsiteX3850" fmla="*/ 2001587 w 8938307"/>
              <a:gd name="connsiteY3850" fmla="*/ 1468903 h 2993922"/>
              <a:gd name="connsiteX3851" fmla="*/ 1990997 w 8938307"/>
              <a:gd name="connsiteY3851" fmla="*/ 1463608 h 2993922"/>
              <a:gd name="connsiteX3852" fmla="*/ 1969816 w 8938307"/>
              <a:gd name="connsiteY3852" fmla="*/ 1458312 h 2993922"/>
              <a:gd name="connsiteX3853" fmla="*/ 1948635 w 8938307"/>
              <a:gd name="connsiteY3853" fmla="*/ 1447722 h 2993922"/>
              <a:gd name="connsiteX3854" fmla="*/ 1959226 w 8938307"/>
              <a:gd name="connsiteY3854" fmla="*/ 1447722 h 2993922"/>
              <a:gd name="connsiteX3855" fmla="*/ 1990997 w 8938307"/>
              <a:gd name="connsiteY3855" fmla="*/ 1437132 h 2993922"/>
              <a:gd name="connsiteX3856" fmla="*/ 7323270 w 8938307"/>
              <a:gd name="connsiteY3856" fmla="*/ 1431837 h 2993922"/>
              <a:gd name="connsiteX3857" fmla="*/ 7317974 w 8938307"/>
              <a:gd name="connsiteY3857" fmla="*/ 1437132 h 2993922"/>
              <a:gd name="connsiteX3858" fmla="*/ 7312678 w 8938307"/>
              <a:gd name="connsiteY3858" fmla="*/ 1453018 h 2993922"/>
              <a:gd name="connsiteX3859" fmla="*/ 7307384 w 8938307"/>
              <a:gd name="connsiteY3859" fmla="*/ 1458312 h 2993922"/>
              <a:gd name="connsiteX3860" fmla="*/ 7349745 w 8938307"/>
              <a:gd name="connsiteY3860" fmla="*/ 1479493 h 2993922"/>
              <a:gd name="connsiteX3861" fmla="*/ 7339155 w 8938307"/>
              <a:gd name="connsiteY3861" fmla="*/ 1468903 h 2993922"/>
              <a:gd name="connsiteX3862" fmla="*/ 7328564 w 8938307"/>
              <a:gd name="connsiteY3862" fmla="*/ 1463608 h 2993922"/>
              <a:gd name="connsiteX3863" fmla="*/ 7328564 w 8938307"/>
              <a:gd name="connsiteY3863" fmla="*/ 1458312 h 2993922"/>
              <a:gd name="connsiteX3864" fmla="*/ 7339155 w 8938307"/>
              <a:gd name="connsiteY3864" fmla="*/ 1447722 h 2993922"/>
              <a:gd name="connsiteX3865" fmla="*/ 7349745 w 8938307"/>
              <a:gd name="connsiteY3865" fmla="*/ 1442427 h 2993922"/>
              <a:gd name="connsiteX3866" fmla="*/ 7339155 w 8938307"/>
              <a:gd name="connsiteY3866" fmla="*/ 1437132 h 2993922"/>
              <a:gd name="connsiteX3867" fmla="*/ 7323270 w 8938307"/>
              <a:gd name="connsiteY3867" fmla="*/ 1431837 h 2993922"/>
              <a:gd name="connsiteX3868" fmla="*/ 8811222 w 8938307"/>
              <a:gd name="connsiteY3868" fmla="*/ 1426541 h 2993922"/>
              <a:gd name="connsiteX3869" fmla="*/ 8821812 w 8938307"/>
              <a:gd name="connsiteY3869" fmla="*/ 1426541 h 2993922"/>
              <a:gd name="connsiteX3870" fmla="*/ 8816517 w 8938307"/>
              <a:gd name="connsiteY3870" fmla="*/ 1431837 h 2993922"/>
              <a:gd name="connsiteX3871" fmla="*/ 8811222 w 8938307"/>
              <a:gd name="connsiteY3871" fmla="*/ 1437132 h 2993922"/>
              <a:gd name="connsiteX3872" fmla="*/ 8811222 w 8938307"/>
              <a:gd name="connsiteY3872" fmla="*/ 1426541 h 2993922"/>
              <a:gd name="connsiteX3873" fmla="*/ 8334654 w 8938307"/>
              <a:gd name="connsiteY3873" fmla="*/ 1426541 h 2993922"/>
              <a:gd name="connsiteX3874" fmla="*/ 8334654 w 8938307"/>
              <a:gd name="connsiteY3874" fmla="*/ 1437132 h 2993922"/>
              <a:gd name="connsiteX3875" fmla="*/ 8345244 w 8938307"/>
              <a:gd name="connsiteY3875" fmla="*/ 1426541 h 2993922"/>
              <a:gd name="connsiteX3876" fmla="*/ 8334654 w 8938307"/>
              <a:gd name="connsiteY3876" fmla="*/ 1426541 h 2993922"/>
              <a:gd name="connsiteX3877" fmla="*/ 7974579 w 8938307"/>
              <a:gd name="connsiteY3877" fmla="*/ 1426541 h 2993922"/>
              <a:gd name="connsiteX3878" fmla="*/ 7974579 w 8938307"/>
              <a:gd name="connsiteY3878" fmla="*/ 1437132 h 2993922"/>
              <a:gd name="connsiteX3879" fmla="*/ 7963990 w 8938307"/>
              <a:gd name="connsiteY3879" fmla="*/ 1437132 h 2993922"/>
              <a:gd name="connsiteX3880" fmla="*/ 7974579 w 8938307"/>
              <a:gd name="connsiteY3880" fmla="*/ 1426541 h 2993922"/>
              <a:gd name="connsiteX3881" fmla="*/ 6883766 w 8938307"/>
              <a:gd name="connsiteY3881" fmla="*/ 1426541 h 2993922"/>
              <a:gd name="connsiteX3882" fmla="*/ 6873177 w 8938307"/>
              <a:gd name="connsiteY3882" fmla="*/ 1437132 h 2993922"/>
              <a:gd name="connsiteX3883" fmla="*/ 6883766 w 8938307"/>
              <a:gd name="connsiteY3883" fmla="*/ 1437132 h 2993922"/>
              <a:gd name="connsiteX3884" fmla="*/ 6756682 w 8938307"/>
              <a:gd name="connsiteY3884" fmla="*/ 1426541 h 2993922"/>
              <a:gd name="connsiteX3885" fmla="*/ 6746092 w 8938307"/>
              <a:gd name="connsiteY3885" fmla="*/ 1437132 h 2993922"/>
              <a:gd name="connsiteX3886" fmla="*/ 6756682 w 8938307"/>
              <a:gd name="connsiteY3886" fmla="*/ 1437132 h 2993922"/>
              <a:gd name="connsiteX3887" fmla="*/ 6756682 w 8938307"/>
              <a:gd name="connsiteY3887" fmla="*/ 1426541 h 2993922"/>
              <a:gd name="connsiteX3888" fmla="*/ 2732326 w 8938307"/>
              <a:gd name="connsiteY3888" fmla="*/ 1426541 h 2993922"/>
              <a:gd name="connsiteX3889" fmla="*/ 2742916 w 8938307"/>
              <a:gd name="connsiteY3889" fmla="*/ 1431837 h 2993922"/>
              <a:gd name="connsiteX3890" fmla="*/ 2732326 w 8938307"/>
              <a:gd name="connsiteY3890" fmla="*/ 1437132 h 2993922"/>
              <a:gd name="connsiteX3891" fmla="*/ 2033359 w 8938307"/>
              <a:gd name="connsiteY3891" fmla="*/ 1426541 h 2993922"/>
              <a:gd name="connsiteX3892" fmla="*/ 2043949 w 8938307"/>
              <a:gd name="connsiteY3892" fmla="*/ 1426541 h 2993922"/>
              <a:gd name="connsiteX3893" fmla="*/ 2043949 w 8938307"/>
              <a:gd name="connsiteY3893" fmla="*/ 1437132 h 2993922"/>
              <a:gd name="connsiteX3894" fmla="*/ 7243841 w 8938307"/>
              <a:gd name="connsiteY3894" fmla="*/ 1415951 h 2993922"/>
              <a:gd name="connsiteX3895" fmla="*/ 7243841 w 8938307"/>
              <a:gd name="connsiteY3895" fmla="*/ 1426541 h 2993922"/>
              <a:gd name="connsiteX3896" fmla="*/ 7254432 w 8938307"/>
              <a:gd name="connsiteY3896" fmla="*/ 1415951 h 2993922"/>
              <a:gd name="connsiteX3897" fmla="*/ 7243841 w 8938307"/>
              <a:gd name="connsiteY3897" fmla="*/ 1415951 h 2993922"/>
              <a:gd name="connsiteX3898" fmla="*/ 6788454 w 8938307"/>
              <a:gd name="connsiteY3898" fmla="*/ 1415951 h 2993922"/>
              <a:gd name="connsiteX3899" fmla="*/ 6788454 w 8938307"/>
              <a:gd name="connsiteY3899" fmla="*/ 1437132 h 2993922"/>
              <a:gd name="connsiteX3900" fmla="*/ 6804340 w 8938307"/>
              <a:gd name="connsiteY3900" fmla="*/ 1442427 h 2993922"/>
              <a:gd name="connsiteX3901" fmla="*/ 6809634 w 8938307"/>
              <a:gd name="connsiteY3901" fmla="*/ 1447722 h 2993922"/>
              <a:gd name="connsiteX3902" fmla="*/ 6820224 w 8938307"/>
              <a:gd name="connsiteY3902" fmla="*/ 1447722 h 2993922"/>
              <a:gd name="connsiteX3903" fmla="*/ 6830814 w 8938307"/>
              <a:gd name="connsiteY3903" fmla="*/ 1458312 h 2993922"/>
              <a:gd name="connsiteX3904" fmla="*/ 6841406 w 8938307"/>
              <a:gd name="connsiteY3904" fmla="*/ 1447722 h 2993922"/>
              <a:gd name="connsiteX3905" fmla="*/ 6841406 w 8938307"/>
              <a:gd name="connsiteY3905" fmla="*/ 1431837 h 2993922"/>
              <a:gd name="connsiteX3906" fmla="*/ 6830814 w 8938307"/>
              <a:gd name="connsiteY3906" fmla="*/ 1426541 h 2993922"/>
              <a:gd name="connsiteX3907" fmla="*/ 6814929 w 8938307"/>
              <a:gd name="connsiteY3907" fmla="*/ 1421247 h 2993922"/>
              <a:gd name="connsiteX3908" fmla="*/ 6788454 w 8938307"/>
              <a:gd name="connsiteY3908" fmla="*/ 1415951 h 2993922"/>
              <a:gd name="connsiteX3909" fmla="*/ 7645375 w 8938307"/>
              <a:gd name="connsiteY3909" fmla="*/ 1408740 h 2993922"/>
              <a:gd name="connsiteX3910" fmla="*/ 7664148 w 8938307"/>
              <a:gd name="connsiteY3910" fmla="*/ 1415290 h 2993922"/>
              <a:gd name="connsiteX3911" fmla="*/ 7709820 w 8938307"/>
              <a:gd name="connsiteY3911" fmla="*/ 1437132 h 2993922"/>
              <a:gd name="connsiteX3912" fmla="*/ 7731000 w 8938307"/>
              <a:gd name="connsiteY3912" fmla="*/ 1437132 h 2993922"/>
              <a:gd name="connsiteX3913" fmla="*/ 7715115 w 8938307"/>
              <a:gd name="connsiteY3913" fmla="*/ 1421247 h 2993922"/>
              <a:gd name="connsiteX3914" fmla="*/ 7688638 w 8938307"/>
              <a:gd name="connsiteY3914" fmla="*/ 1415951 h 2993922"/>
              <a:gd name="connsiteX3915" fmla="*/ 7963990 w 8938307"/>
              <a:gd name="connsiteY3915" fmla="*/ 1405360 h 2993922"/>
              <a:gd name="connsiteX3916" fmla="*/ 7963990 w 8938307"/>
              <a:gd name="connsiteY3916" fmla="*/ 1415951 h 2993922"/>
              <a:gd name="connsiteX3917" fmla="*/ 7974579 w 8938307"/>
              <a:gd name="connsiteY3917" fmla="*/ 1415951 h 2993922"/>
              <a:gd name="connsiteX3918" fmla="*/ 7963990 w 8938307"/>
              <a:gd name="connsiteY3918" fmla="*/ 1405360 h 2993922"/>
              <a:gd name="connsiteX3919" fmla="*/ 3590148 w 8938307"/>
              <a:gd name="connsiteY3919" fmla="*/ 1405360 h 2993922"/>
              <a:gd name="connsiteX3920" fmla="*/ 3600740 w 8938307"/>
              <a:gd name="connsiteY3920" fmla="*/ 1415951 h 2993922"/>
              <a:gd name="connsiteX3921" fmla="*/ 3611330 w 8938307"/>
              <a:gd name="connsiteY3921" fmla="*/ 1405360 h 2993922"/>
              <a:gd name="connsiteX3922" fmla="*/ 3600740 w 8938307"/>
              <a:gd name="connsiteY3922" fmla="*/ 1405360 h 2993922"/>
              <a:gd name="connsiteX3923" fmla="*/ 3590148 w 8938307"/>
              <a:gd name="connsiteY3923" fmla="*/ 1405360 h 2993922"/>
              <a:gd name="connsiteX3924" fmla="*/ 3092399 w 8938307"/>
              <a:gd name="connsiteY3924" fmla="*/ 1405360 h 2993922"/>
              <a:gd name="connsiteX3925" fmla="*/ 3102990 w 8938307"/>
              <a:gd name="connsiteY3925" fmla="*/ 1415951 h 2993922"/>
              <a:gd name="connsiteX3926" fmla="*/ 3102990 w 8938307"/>
              <a:gd name="connsiteY3926" fmla="*/ 1405360 h 2993922"/>
              <a:gd name="connsiteX3927" fmla="*/ 8758270 w 8938307"/>
              <a:gd name="connsiteY3927" fmla="*/ 1394770 h 2993922"/>
              <a:gd name="connsiteX3928" fmla="*/ 8763564 w 8938307"/>
              <a:gd name="connsiteY3928" fmla="*/ 1400066 h 2993922"/>
              <a:gd name="connsiteX3929" fmla="*/ 8758270 w 8938307"/>
              <a:gd name="connsiteY3929" fmla="*/ 1415951 h 2993922"/>
              <a:gd name="connsiteX3930" fmla="*/ 8747679 w 8938307"/>
              <a:gd name="connsiteY3930" fmla="*/ 1405360 h 2993922"/>
              <a:gd name="connsiteX3931" fmla="*/ 8758270 w 8938307"/>
              <a:gd name="connsiteY3931" fmla="*/ 1394770 h 2993922"/>
              <a:gd name="connsiteX3932" fmla="*/ 8387606 w 8938307"/>
              <a:gd name="connsiteY3932" fmla="*/ 1394770 h 2993922"/>
              <a:gd name="connsiteX3933" fmla="*/ 8387606 w 8938307"/>
              <a:gd name="connsiteY3933" fmla="*/ 1405360 h 2993922"/>
              <a:gd name="connsiteX3934" fmla="*/ 8377016 w 8938307"/>
              <a:gd name="connsiteY3934" fmla="*/ 1405360 h 2993922"/>
              <a:gd name="connsiteX3935" fmla="*/ 7137937 w 8938307"/>
              <a:gd name="connsiteY3935" fmla="*/ 1394770 h 2993922"/>
              <a:gd name="connsiteX3936" fmla="*/ 7137937 w 8938307"/>
              <a:gd name="connsiteY3936" fmla="*/ 1405360 h 2993922"/>
              <a:gd name="connsiteX3937" fmla="*/ 7148526 w 8938307"/>
              <a:gd name="connsiteY3937" fmla="*/ 1405360 h 2993922"/>
              <a:gd name="connsiteX3938" fmla="*/ 7137937 w 8938307"/>
              <a:gd name="connsiteY3938" fmla="*/ 1394770 h 2993922"/>
              <a:gd name="connsiteX3939" fmla="*/ 6836110 w 8938307"/>
              <a:gd name="connsiteY3939" fmla="*/ 1394770 h 2993922"/>
              <a:gd name="connsiteX3940" fmla="*/ 6830814 w 8938307"/>
              <a:gd name="connsiteY3940" fmla="*/ 1400066 h 2993922"/>
              <a:gd name="connsiteX3941" fmla="*/ 6841406 w 8938307"/>
              <a:gd name="connsiteY3941" fmla="*/ 1405360 h 2993922"/>
              <a:gd name="connsiteX3942" fmla="*/ 6836110 w 8938307"/>
              <a:gd name="connsiteY3942" fmla="*/ 1394770 h 2993922"/>
              <a:gd name="connsiteX3943" fmla="*/ 6640188 w 8938307"/>
              <a:gd name="connsiteY3943" fmla="*/ 1394770 h 2993922"/>
              <a:gd name="connsiteX3944" fmla="*/ 6629598 w 8938307"/>
              <a:gd name="connsiteY3944" fmla="*/ 1405360 h 2993922"/>
              <a:gd name="connsiteX3945" fmla="*/ 6640188 w 8938307"/>
              <a:gd name="connsiteY3945" fmla="*/ 1405360 h 2993922"/>
              <a:gd name="connsiteX3946" fmla="*/ 6767272 w 8938307"/>
              <a:gd name="connsiteY3946" fmla="*/ 1384180 h 2993922"/>
              <a:gd name="connsiteX3947" fmla="*/ 6767272 w 8938307"/>
              <a:gd name="connsiteY3947" fmla="*/ 1394770 h 2993922"/>
              <a:gd name="connsiteX3948" fmla="*/ 6777862 w 8938307"/>
              <a:gd name="connsiteY3948" fmla="*/ 1394770 h 2993922"/>
              <a:gd name="connsiteX3949" fmla="*/ 6777862 w 8938307"/>
              <a:gd name="connsiteY3949" fmla="*/ 1384180 h 2993922"/>
              <a:gd name="connsiteX3950" fmla="*/ 6767272 w 8938307"/>
              <a:gd name="connsiteY3950" fmla="*/ 1384180 h 2993922"/>
              <a:gd name="connsiteX3951" fmla="*/ 3516016 w 8938307"/>
              <a:gd name="connsiteY3951" fmla="*/ 1384180 h 2993922"/>
              <a:gd name="connsiteX3952" fmla="*/ 3521311 w 8938307"/>
              <a:gd name="connsiteY3952" fmla="*/ 1394770 h 2993922"/>
              <a:gd name="connsiteX3953" fmla="*/ 3526607 w 8938307"/>
              <a:gd name="connsiteY3953" fmla="*/ 1394770 h 2993922"/>
              <a:gd name="connsiteX3954" fmla="*/ 3526607 w 8938307"/>
              <a:gd name="connsiteY3954" fmla="*/ 1384180 h 2993922"/>
              <a:gd name="connsiteX3955" fmla="*/ 3516016 w 8938307"/>
              <a:gd name="connsiteY3955" fmla="*/ 1384180 h 2993922"/>
              <a:gd name="connsiteX3956" fmla="*/ 2562879 w 8938307"/>
              <a:gd name="connsiteY3956" fmla="*/ 1384180 h 2993922"/>
              <a:gd name="connsiteX3957" fmla="*/ 2584060 w 8938307"/>
              <a:gd name="connsiteY3957" fmla="*/ 1384180 h 2993922"/>
              <a:gd name="connsiteX3958" fmla="*/ 2615831 w 8938307"/>
              <a:gd name="connsiteY3958" fmla="*/ 1389475 h 2993922"/>
              <a:gd name="connsiteX3959" fmla="*/ 2637012 w 8938307"/>
              <a:gd name="connsiteY3959" fmla="*/ 1394770 h 2993922"/>
              <a:gd name="connsiteX3960" fmla="*/ 2668783 w 8938307"/>
              <a:gd name="connsiteY3960" fmla="*/ 1405360 h 2993922"/>
              <a:gd name="connsiteX3961" fmla="*/ 2679374 w 8938307"/>
              <a:gd name="connsiteY3961" fmla="*/ 1410656 h 2993922"/>
              <a:gd name="connsiteX3962" fmla="*/ 2695259 w 8938307"/>
              <a:gd name="connsiteY3962" fmla="*/ 1415951 h 2993922"/>
              <a:gd name="connsiteX3963" fmla="*/ 2705851 w 8938307"/>
              <a:gd name="connsiteY3963" fmla="*/ 1415951 h 2993922"/>
              <a:gd name="connsiteX3964" fmla="*/ 2711145 w 8938307"/>
              <a:gd name="connsiteY3964" fmla="*/ 1426541 h 2993922"/>
              <a:gd name="connsiteX3965" fmla="*/ 2700554 w 8938307"/>
              <a:gd name="connsiteY3965" fmla="*/ 1426541 h 2993922"/>
              <a:gd name="connsiteX3966" fmla="*/ 2689964 w 8938307"/>
              <a:gd name="connsiteY3966" fmla="*/ 1421247 h 2993922"/>
              <a:gd name="connsiteX3967" fmla="*/ 2658193 w 8938307"/>
              <a:gd name="connsiteY3967" fmla="*/ 1415951 h 2993922"/>
              <a:gd name="connsiteX3968" fmla="*/ 2599947 w 8938307"/>
              <a:gd name="connsiteY3968" fmla="*/ 1400066 h 2993922"/>
              <a:gd name="connsiteX3969" fmla="*/ 2562879 w 8938307"/>
              <a:gd name="connsiteY3969" fmla="*/ 1384180 h 2993922"/>
              <a:gd name="connsiteX3970" fmla="*/ 1837435 w 8938307"/>
              <a:gd name="connsiteY3970" fmla="*/ 1384180 h 2993922"/>
              <a:gd name="connsiteX3971" fmla="*/ 1848026 w 8938307"/>
              <a:gd name="connsiteY3971" fmla="*/ 1389475 h 2993922"/>
              <a:gd name="connsiteX3972" fmla="*/ 1863912 w 8938307"/>
              <a:gd name="connsiteY3972" fmla="*/ 1394770 h 2993922"/>
              <a:gd name="connsiteX3973" fmla="*/ 1885093 w 8938307"/>
              <a:gd name="connsiteY3973" fmla="*/ 1394770 h 2993922"/>
              <a:gd name="connsiteX3974" fmla="*/ 1895684 w 8938307"/>
              <a:gd name="connsiteY3974" fmla="*/ 1405360 h 2993922"/>
              <a:gd name="connsiteX3975" fmla="*/ 1885093 w 8938307"/>
              <a:gd name="connsiteY3975" fmla="*/ 1415951 h 2993922"/>
              <a:gd name="connsiteX3976" fmla="*/ 1874503 w 8938307"/>
              <a:gd name="connsiteY3976" fmla="*/ 1415951 h 2993922"/>
              <a:gd name="connsiteX3977" fmla="*/ 1853322 w 8938307"/>
              <a:gd name="connsiteY3977" fmla="*/ 1405360 h 2993922"/>
              <a:gd name="connsiteX3978" fmla="*/ 1832141 w 8938307"/>
              <a:gd name="connsiteY3978" fmla="*/ 1389475 h 2993922"/>
              <a:gd name="connsiteX3979" fmla="*/ 1837435 w 8938307"/>
              <a:gd name="connsiteY3979" fmla="*/ 1384180 h 2993922"/>
              <a:gd name="connsiteX3980" fmla="*/ 8284349 w 8938307"/>
              <a:gd name="connsiteY3980" fmla="*/ 1378885 h 2993922"/>
              <a:gd name="connsiteX3981" fmla="*/ 8292291 w 8938307"/>
              <a:gd name="connsiteY3981" fmla="*/ 1384180 h 2993922"/>
              <a:gd name="connsiteX3982" fmla="*/ 8281702 w 8938307"/>
              <a:gd name="connsiteY3982" fmla="*/ 1384180 h 2993922"/>
              <a:gd name="connsiteX3983" fmla="*/ 8284349 w 8938307"/>
              <a:gd name="connsiteY3983" fmla="*/ 1378885 h 2993922"/>
              <a:gd name="connsiteX3984" fmla="*/ 8715908 w 8938307"/>
              <a:gd name="connsiteY3984" fmla="*/ 1373589 h 2993922"/>
              <a:gd name="connsiteX3985" fmla="*/ 8726499 w 8938307"/>
              <a:gd name="connsiteY3985" fmla="*/ 1384180 h 2993922"/>
              <a:gd name="connsiteX3986" fmla="*/ 8715908 w 8938307"/>
              <a:gd name="connsiteY3986" fmla="*/ 1394770 h 2993922"/>
              <a:gd name="connsiteX3987" fmla="*/ 8700022 w 8938307"/>
              <a:gd name="connsiteY3987" fmla="*/ 1394770 h 2993922"/>
              <a:gd name="connsiteX3988" fmla="*/ 8694728 w 8938307"/>
              <a:gd name="connsiteY3988" fmla="*/ 1394770 h 2993922"/>
              <a:gd name="connsiteX3989" fmla="*/ 8715908 w 8938307"/>
              <a:gd name="connsiteY3989" fmla="*/ 1373589 h 2993922"/>
              <a:gd name="connsiteX3990" fmla="*/ 7921627 w 8938307"/>
              <a:gd name="connsiteY3990" fmla="*/ 1373589 h 2993922"/>
              <a:gd name="connsiteX3991" fmla="*/ 7911038 w 8938307"/>
              <a:gd name="connsiteY3991" fmla="*/ 1384180 h 2993922"/>
              <a:gd name="connsiteX3992" fmla="*/ 7921627 w 8938307"/>
              <a:gd name="connsiteY3992" fmla="*/ 1384180 h 2993922"/>
              <a:gd name="connsiteX3993" fmla="*/ 6640188 w 8938307"/>
              <a:gd name="connsiteY3993" fmla="*/ 1373589 h 2993922"/>
              <a:gd name="connsiteX3994" fmla="*/ 6661368 w 8938307"/>
              <a:gd name="connsiteY3994" fmla="*/ 1384180 h 2993922"/>
              <a:gd name="connsiteX3995" fmla="*/ 6682550 w 8938307"/>
              <a:gd name="connsiteY3995" fmla="*/ 1394770 h 2993922"/>
              <a:gd name="connsiteX3996" fmla="*/ 6693140 w 8938307"/>
              <a:gd name="connsiteY3996" fmla="*/ 1394770 h 2993922"/>
              <a:gd name="connsiteX3997" fmla="*/ 6687844 w 8938307"/>
              <a:gd name="connsiteY3997" fmla="*/ 1405360 h 2993922"/>
              <a:gd name="connsiteX3998" fmla="*/ 6709025 w 8938307"/>
              <a:gd name="connsiteY3998" fmla="*/ 1410656 h 2993922"/>
              <a:gd name="connsiteX3999" fmla="*/ 6724910 w 8938307"/>
              <a:gd name="connsiteY3999" fmla="*/ 1415951 h 2993922"/>
              <a:gd name="connsiteX4000" fmla="*/ 6730206 w 8938307"/>
              <a:gd name="connsiteY4000" fmla="*/ 1415951 h 2993922"/>
              <a:gd name="connsiteX4001" fmla="*/ 6746092 w 8938307"/>
              <a:gd name="connsiteY4001" fmla="*/ 1415951 h 2993922"/>
              <a:gd name="connsiteX4002" fmla="*/ 6756682 w 8938307"/>
              <a:gd name="connsiteY4002" fmla="*/ 1405360 h 2993922"/>
              <a:gd name="connsiteX4003" fmla="*/ 6735502 w 8938307"/>
              <a:gd name="connsiteY4003" fmla="*/ 1394770 h 2993922"/>
              <a:gd name="connsiteX4004" fmla="*/ 6703730 w 8938307"/>
              <a:gd name="connsiteY4004" fmla="*/ 1389475 h 2993922"/>
              <a:gd name="connsiteX4005" fmla="*/ 6650778 w 8938307"/>
              <a:gd name="connsiteY4005" fmla="*/ 1373589 h 2993922"/>
              <a:gd name="connsiteX4006" fmla="*/ 3116228 w 8938307"/>
              <a:gd name="connsiteY4006" fmla="*/ 1368295 h 2993922"/>
              <a:gd name="connsiteX4007" fmla="*/ 3124171 w 8938307"/>
              <a:gd name="connsiteY4007" fmla="*/ 1373589 h 2993922"/>
              <a:gd name="connsiteX4008" fmla="*/ 3113581 w 8938307"/>
              <a:gd name="connsiteY4008" fmla="*/ 1373589 h 2993922"/>
              <a:gd name="connsiteX4009" fmla="*/ 3116228 w 8938307"/>
              <a:gd name="connsiteY4009" fmla="*/ 1368295 h 2993922"/>
              <a:gd name="connsiteX4010" fmla="*/ 1735503 w 8938307"/>
              <a:gd name="connsiteY4010" fmla="*/ 1368295 h 2993922"/>
              <a:gd name="connsiteX4011" fmla="*/ 1742122 w 8938307"/>
              <a:gd name="connsiteY4011" fmla="*/ 1373589 h 2993922"/>
              <a:gd name="connsiteX4012" fmla="*/ 1752713 w 8938307"/>
              <a:gd name="connsiteY4012" fmla="*/ 1378885 h 2993922"/>
              <a:gd name="connsiteX4013" fmla="*/ 1763304 w 8938307"/>
              <a:gd name="connsiteY4013" fmla="*/ 1378885 h 2993922"/>
              <a:gd name="connsiteX4014" fmla="*/ 1779189 w 8938307"/>
              <a:gd name="connsiteY4014" fmla="*/ 1384180 h 2993922"/>
              <a:gd name="connsiteX4015" fmla="*/ 1810960 w 8938307"/>
              <a:gd name="connsiteY4015" fmla="*/ 1384180 h 2993922"/>
              <a:gd name="connsiteX4016" fmla="*/ 1800370 w 8938307"/>
              <a:gd name="connsiteY4016" fmla="*/ 1405360 h 2993922"/>
              <a:gd name="connsiteX4017" fmla="*/ 1789779 w 8938307"/>
              <a:gd name="connsiteY4017" fmla="*/ 1394770 h 2993922"/>
              <a:gd name="connsiteX4018" fmla="*/ 1726237 w 8938307"/>
              <a:gd name="connsiteY4018" fmla="*/ 1373589 h 2993922"/>
              <a:gd name="connsiteX4019" fmla="*/ 1735503 w 8938307"/>
              <a:gd name="connsiteY4019" fmla="*/ 1368295 h 2993922"/>
              <a:gd name="connsiteX4020" fmla="*/ 7286203 w 8938307"/>
              <a:gd name="connsiteY4020" fmla="*/ 1362999 h 2993922"/>
              <a:gd name="connsiteX4021" fmla="*/ 7296793 w 8938307"/>
              <a:gd name="connsiteY4021" fmla="*/ 1373589 h 2993922"/>
              <a:gd name="connsiteX4022" fmla="*/ 7317974 w 8938307"/>
              <a:gd name="connsiteY4022" fmla="*/ 1373589 h 2993922"/>
              <a:gd name="connsiteX4023" fmla="*/ 7328564 w 8938307"/>
              <a:gd name="connsiteY4023" fmla="*/ 1384180 h 2993922"/>
              <a:gd name="connsiteX4024" fmla="*/ 7349745 w 8938307"/>
              <a:gd name="connsiteY4024" fmla="*/ 1384180 h 2993922"/>
              <a:gd name="connsiteX4025" fmla="*/ 7370926 w 8938307"/>
              <a:gd name="connsiteY4025" fmla="*/ 1410656 h 2993922"/>
              <a:gd name="connsiteX4026" fmla="*/ 7397403 w 8938307"/>
              <a:gd name="connsiteY4026" fmla="*/ 1426541 h 2993922"/>
              <a:gd name="connsiteX4027" fmla="*/ 7407992 w 8938307"/>
              <a:gd name="connsiteY4027" fmla="*/ 1421247 h 2993922"/>
              <a:gd name="connsiteX4028" fmla="*/ 7413288 w 8938307"/>
              <a:gd name="connsiteY4028" fmla="*/ 1426541 h 2993922"/>
              <a:gd name="connsiteX4029" fmla="*/ 7423878 w 8938307"/>
              <a:gd name="connsiteY4029" fmla="*/ 1437132 h 2993922"/>
              <a:gd name="connsiteX4030" fmla="*/ 7445059 w 8938307"/>
              <a:gd name="connsiteY4030" fmla="*/ 1437132 h 2993922"/>
              <a:gd name="connsiteX4031" fmla="*/ 7445059 w 8938307"/>
              <a:gd name="connsiteY4031" fmla="*/ 1447722 h 2993922"/>
              <a:gd name="connsiteX4032" fmla="*/ 7455649 w 8938307"/>
              <a:gd name="connsiteY4032" fmla="*/ 1447722 h 2993922"/>
              <a:gd name="connsiteX4033" fmla="*/ 7445059 w 8938307"/>
              <a:gd name="connsiteY4033" fmla="*/ 1458312 h 2993922"/>
              <a:gd name="connsiteX4034" fmla="*/ 7455649 w 8938307"/>
              <a:gd name="connsiteY4034" fmla="*/ 1458312 h 2993922"/>
              <a:gd name="connsiteX4035" fmla="*/ 7455649 w 8938307"/>
              <a:gd name="connsiteY4035" fmla="*/ 1447722 h 2993922"/>
              <a:gd name="connsiteX4036" fmla="*/ 7466240 w 8938307"/>
              <a:gd name="connsiteY4036" fmla="*/ 1447722 h 2993922"/>
              <a:gd name="connsiteX4037" fmla="*/ 7487420 w 8938307"/>
              <a:gd name="connsiteY4037" fmla="*/ 1458312 h 2993922"/>
              <a:gd name="connsiteX4038" fmla="*/ 7550963 w 8938307"/>
              <a:gd name="connsiteY4038" fmla="*/ 1468903 h 2993922"/>
              <a:gd name="connsiteX4039" fmla="*/ 7561553 w 8938307"/>
              <a:gd name="connsiteY4039" fmla="*/ 1458312 h 2993922"/>
              <a:gd name="connsiteX4040" fmla="*/ 7423878 w 8938307"/>
              <a:gd name="connsiteY4040" fmla="*/ 1394770 h 2993922"/>
              <a:gd name="connsiteX4041" fmla="*/ 7392107 w 8938307"/>
              <a:gd name="connsiteY4041" fmla="*/ 1384180 h 2993922"/>
              <a:gd name="connsiteX4042" fmla="*/ 7328564 w 8938307"/>
              <a:gd name="connsiteY4042" fmla="*/ 1362999 h 2993922"/>
              <a:gd name="connsiteX4043" fmla="*/ 6788454 w 8938307"/>
              <a:gd name="connsiteY4043" fmla="*/ 1362999 h 2993922"/>
              <a:gd name="connsiteX4044" fmla="*/ 6788454 w 8938307"/>
              <a:gd name="connsiteY4044" fmla="*/ 1373589 h 2993922"/>
              <a:gd name="connsiteX4045" fmla="*/ 6799044 w 8938307"/>
              <a:gd name="connsiteY4045" fmla="*/ 1362999 h 2993922"/>
              <a:gd name="connsiteX4046" fmla="*/ 6788454 w 8938307"/>
              <a:gd name="connsiteY4046" fmla="*/ 1362999 h 2993922"/>
              <a:gd name="connsiteX4047" fmla="*/ 6460150 w 8938307"/>
              <a:gd name="connsiteY4047" fmla="*/ 1362999 h 2993922"/>
              <a:gd name="connsiteX4048" fmla="*/ 6460150 w 8938307"/>
              <a:gd name="connsiteY4048" fmla="*/ 1373589 h 2993922"/>
              <a:gd name="connsiteX4049" fmla="*/ 6470740 w 8938307"/>
              <a:gd name="connsiteY4049" fmla="*/ 1362999 h 2993922"/>
              <a:gd name="connsiteX4050" fmla="*/ 6460150 w 8938307"/>
              <a:gd name="connsiteY4050" fmla="*/ 1362999 h 2993922"/>
              <a:gd name="connsiteX4051" fmla="*/ 1747418 w 8938307"/>
              <a:gd name="connsiteY4051" fmla="*/ 1362999 h 2993922"/>
              <a:gd name="connsiteX4052" fmla="*/ 1768598 w 8938307"/>
              <a:gd name="connsiteY4052" fmla="*/ 1362999 h 2993922"/>
              <a:gd name="connsiteX4053" fmla="*/ 1768598 w 8938307"/>
              <a:gd name="connsiteY4053" fmla="*/ 1373589 h 2993922"/>
              <a:gd name="connsiteX4054" fmla="*/ 1747418 w 8938307"/>
              <a:gd name="connsiteY4054" fmla="*/ 1362999 h 2993922"/>
              <a:gd name="connsiteX4055" fmla="*/ 3071218 w 8938307"/>
              <a:gd name="connsiteY4055" fmla="*/ 1352408 h 2993922"/>
              <a:gd name="connsiteX4056" fmla="*/ 3081810 w 8938307"/>
              <a:gd name="connsiteY4056" fmla="*/ 1362999 h 2993922"/>
              <a:gd name="connsiteX4057" fmla="*/ 3076514 w 8938307"/>
              <a:gd name="connsiteY4057" fmla="*/ 1362999 h 2993922"/>
              <a:gd name="connsiteX4058" fmla="*/ 3065925 w 8938307"/>
              <a:gd name="connsiteY4058" fmla="*/ 1357704 h 2993922"/>
              <a:gd name="connsiteX4059" fmla="*/ 3071218 w 8938307"/>
              <a:gd name="connsiteY4059" fmla="*/ 1352408 h 2993922"/>
              <a:gd name="connsiteX4060" fmla="*/ 3249271 w 8938307"/>
              <a:gd name="connsiteY4060" fmla="*/ 1349099 h 2993922"/>
              <a:gd name="connsiteX4061" fmla="*/ 3251255 w 8938307"/>
              <a:gd name="connsiteY4061" fmla="*/ 1362999 h 2993922"/>
              <a:gd name="connsiteX4062" fmla="*/ 3261847 w 8938307"/>
              <a:gd name="connsiteY4062" fmla="*/ 1373589 h 2993922"/>
              <a:gd name="connsiteX4063" fmla="*/ 3251255 w 8938307"/>
              <a:gd name="connsiteY4063" fmla="*/ 1373589 h 2993922"/>
              <a:gd name="connsiteX4064" fmla="*/ 3240666 w 8938307"/>
              <a:gd name="connsiteY4064" fmla="*/ 1373589 h 2993922"/>
              <a:gd name="connsiteX4065" fmla="*/ 3314799 w 8938307"/>
              <a:gd name="connsiteY4065" fmla="*/ 1384180 h 2993922"/>
              <a:gd name="connsiteX4066" fmla="*/ 3346570 w 8938307"/>
              <a:gd name="connsiteY4066" fmla="*/ 1389475 h 2993922"/>
              <a:gd name="connsiteX4067" fmla="*/ 3367751 w 8938307"/>
              <a:gd name="connsiteY4067" fmla="*/ 1405360 h 2993922"/>
              <a:gd name="connsiteX4068" fmla="*/ 3378341 w 8938307"/>
              <a:gd name="connsiteY4068" fmla="*/ 1405360 h 2993922"/>
              <a:gd name="connsiteX4069" fmla="*/ 3394226 w 8938307"/>
              <a:gd name="connsiteY4069" fmla="*/ 1410656 h 2993922"/>
              <a:gd name="connsiteX4070" fmla="*/ 3399522 w 8938307"/>
              <a:gd name="connsiteY4070" fmla="*/ 1415951 h 2993922"/>
              <a:gd name="connsiteX4071" fmla="*/ 3463064 w 8938307"/>
              <a:gd name="connsiteY4071" fmla="*/ 1426541 h 2993922"/>
              <a:gd name="connsiteX4072" fmla="*/ 3505426 w 8938307"/>
              <a:gd name="connsiteY4072" fmla="*/ 1437132 h 2993922"/>
              <a:gd name="connsiteX4073" fmla="*/ 3484244 w 8938307"/>
              <a:gd name="connsiteY4073" fmla="*/ 1421247 h 2993922"/>
              <a:gd name="connsiteX4074" fmla="*/ 3452474 w 8938307"/>
              <a:gd name="connsiteY4074" fmla="*/ 1415951 h 2993922"/>
              <a:gd name="connsiteX4075" fmla="*/ 3441882 w 8938307"/>
              <a:gd name="connsiteY4075" fmla="*/ 1415951 h 2993922"/>
              <a:gd name="connsiteX4076" fmla="*/ 3431293 w 8938307"/>
              <a:gd name="connsiteY4076" fmla="*/ 1405360 h 2993922"/>
              <a:gd name="connsiteX4077" fmla="*/ 3388931 w 8938307"/>
              <a:gd name="connsiteY4077" fmla="*/ 1394770 h 2993922"/>
              <a:gd name="connsiteX4078" fmla="*/ 3378341 w 8938307"/>
              <a:gd name="connsiteY4078" fmla="*/ 1394770 h 2993922"/>
              <a:gd name="connsiteX4079" fmla="*/ 3373046 w 8938307"/>
              <a:gd name="connsiteY4079" fmla="*/ 1389475 h 2993922"/>
              <a:gd name="connsiteX4080" fmla="*/ 3357160 w 8938307"/>
              <a:gd name="connsiteY4080" fmla="*/ 1384180 h 2993922"/>
              <a:gd name="connsiteX4081" fmla="*/ 3346570 w 8938307"/>
              <a:gd name="connsiteY4081" fmla="*/ 1384180 h 2993922"/>
              <a:gd name="connsiteX4082" fmla="*/ 3325389 w 8938307"/>
              <a:gd name="connsiteY4082" fmla="*/ 1373589 h 2993922"/>
              <a:gd name="connsiteX4083" fmla="*/ 3325389 w 8938307"/>
              <a:gd name="connsiteY4083" fmla="*/ 1362999 h 2993922"/>
              <a:gd name="connsiteX4084" fmla="*/ 3304208 w 8938307"/>
              <a:gd name="connsiteY4084" fmla="*/ 1362999 h 2993922"/>
              <a:gd name="connsiteX4085" fmla="*/ 3261847 w 8938307"/>
              <a:gd name="connsiteY4085" fmla="*/ 1352408 h 2993922"/>
              <a:gd name="connsiteX4086" fmla="*/ 3249271 w 8938307"/>
              <a:gd name="connsiteY4086" fmla="*/ 1349099 h 2993922"/>
              <a:gd name="connsiteX4087" fmla="*/ 6478684 w 8938307"/>
              <a:gd name="connsiteY4087" fmla="*/ 1347114 h 2993922"/>
              <a:gd name="connsiteX4088" fmla="*/ 6470740 w 8938307"/>
              <a:gd name="connsiteY4088" fmla="*/ 1352408 h 2993922"/>
              <a:gd name="connsiteX4089" fmla="*/ 6481332 w 8938307"/>
              <a:gd name="connsiteY4089" fmla="*/ 1352408 h 2993922"/>
              <a:gd name="connsiteX4090" fmla="*/ 6478684 w 8938307"/>
              <a:gd name="connsiteY4090" fmla="*/ 1347114 h 2993922"/>
              <a:gd name="connsiteX4091" fmla="*/ 6779186 w 8938307"/>
              <a:gd name="connsiteY4091" fmla="*/ 1345790 h 2993922"/>
              <a:gd name="connsiteX4092" fmla="*/ 6772568 w 8938307"/>
              <a:gd name="connsiteY4092" fmla="*/ 1347114 h 2993922"/>
              <a:gd name="connsiteX4093" fmla="*/ 6767272 w 8938307"/>
              <a:gd name="connsiteY4093" fmla="*/ 1352408 h 2993922"/>
              <a:gd name="connsiteX4094" fmla="*/ 6788454 w 8938307"/>
              <a:gd name="connsiteY4094" fmla="*/ 1352408 h 2993922"/>
              <a:gd name="connsiteX4095" fmla="*/ 6779186 w 8938307"/>
              <a:gd name="connsiteY4095" fmla="*/ 1345790 h 2993922"/>
              <a:gd name="connsiteX4096" fmla="*/ 8144027 w 8938307"/>
              <a:gd name="connsiteY4096" fmla="*/ 1341818 h 2993922"/>
              <a:gd name="connsiteX4097" fmla="*/ 8175798 w 8938307"/>
              <a:gd name="connsiteY4097" fmla="*/ 1341818 h 2993922"/>
              <a:gd name="connsiteX4098" fmla="*/ 8207569 w 8938307"/>
              <a:gd name="connsiteY4098" fmla="*/ 1362999 h 2993922"/>
              <a:gd name="connsiteX4099" fmla="*/ 8175798 w 8938307"/>
              <a:gd name="connsiteY4099" fmla="*/ 1362999 h 2993922"/>
              <a:gd name="connsiteX4100" fmla="*/ 8154617 w 8938307"/>
              <a:gd name="connsiteY4100" fmla="*/ 1352408 h 2993922"/>
              <a:gd name="connsiteX4101" fmla="*/ 8144027 w 8938307"/>
              <a:gd name="connsiteY4101" fmla="*/ 1341818 h 2993922"/>
              <a:gd name="connsiteX4102" fmla="*/ 2478156 w 8938307"/>
              <a:gd name="connsiteY4102" fmla="*/ 1341818 h 2993922"/>
              <a:gd name="connsiteX4103" fmla="*/ 2488746 w 8938307"/>
              <a:gd name="connsiteY4103" fmla="*/ 1341818 h 2993922"/>
              <a:gd name="connsiteX4104" fmla="*/ 2478156 w 8938307"/>
              <a:gd name="connsiteY4104" fmla="*/ 1341818 h 2993922"/>
              <a:gd name="connsiteX4105" fmla="*/ 8324064 w 8938307"/>
              <a:gd name="connsiteY4105" fmla="*/ 1331228 h 2993922"/>
              <a:gd name="connsiteX4106" fmla="*/ 8334654 w 8938307"/>
              <a:gd name="connsiteY4106" fmla="*/ 1331228 h 2993922"/>
              <a:gd name="connsiteX4107" fmla="*/ 8345244 w 8938307"/>
              <a:gd name="connsiteY4107" fmla="*/ 1341818 h 2993922"/>
              <a:gd name="connsiteX4108" fmla="*/ 8408787 w 8938307"/>
              <a:gd name="connsiteY4108" fmla="*/ 1347114 h 2993922"/>
              <a:gd name="connsiteX4109" fmla="*/ 8482920 w 8938307"/>
              <a:gd name="connsiteY4109" fmla="*/ 1362999 h 2993922"/>
              <a:gd name="connsiteX4110" fmla="*/ 8504100 w 8938307"/>
              <a:gd name="connsiteY4110" fmla="*/ 1362999 h 2993922"/>
              <a:gd name="connsiteX4111" fmla="*/ 8509395 w 8938307"/>
              <a:gd name="connsiteY4111" fmla="*/ 1368293 h 2993922"/>
              <a:gd name="connsiteX4112" fmla="*/ 8514691 w 8938307"/>
              <a:gd name="connsiteY4112" fmla="*/ 1384180 h 2993922"/>
              <a:gd name="connsiteX4113" fmla="*/ 8525281 w 8938307"/>
              <a:gd name="connsiteY4113" fmla="*/ 1394770 h 2993922"/>
              <a:gd name="connsiteX4114" fmla="*/ 8546462 w 8938307"/>
              <a:gd name="connsiteY4114" fmla="*/ 1400066 h 2993922"/>
              <a:gd name="connsiteX4115" fmla="*/ 8572938 w 8938307"/>
              <a:gd name="connsiteY4115" fmla="*/ 1410656 h 2993922"/>
              <a:gd name="connsiteX4116" fmla="*/ 8610004 w 8938307"/>
              <a:gd name="connsiteY4116" fmla="*/ 1426541 h 2993922"/>
              <a:gd name="connsiteX4117" fmla="*/ 8641775 w 8938307"/>
              <a:gd name="connsiteY4117" fmla="*/ 1437132 h 2993922"/>
              <a:gd name="connsiteX4118" fmla="*/ 8652366 w 8938307"/>
              <a:gd name="connsiteY4118" fmla="*/ 1442427 h 2993922"/>
              <a:gd name="connsiteX4119" fmla="*/ 8673545 w 8938307"/>
              <a:gd name="connsiteY4119" fmla="*/ 1458312 h 2993922"/>
              <a:gd name="connsiteX4120" fmla="*/ 8694728 w 8938307"/>
              <a:gd name="connsiteY4120" fmla="*/ 1468903 h 2993922"/>
              <a:gd name="connsiteX4121" fmla="*/ 8652366 w 8938307"/>
              <a:gd name="connsiteY4121" fmla="*/ 1468903 h 2993922"/>
              <a:gd name="connsiteX4122" fmla="*/ 8631185 w 8938307"/>
              <a:gd name="connsiteY4122" fmla="*/ 1458312 h 2993922"/>
              <a:gd name="connsiteX4123" fmla="*/ 8599414 w 8938307"/>
              <a:gd name="connsiteY4123" fmla="*/ 1447722 h 2993922"/>
              <a:gd name="connsiteX4124" fmla="*/ 8572938 w 8938307"/>
              <a:gd name="connsiteY4124" fmla="*/ 1431837 h 2993922"/>
              <a:gd name="connsiteX4125" fmla="*/ 8557053 w 8938307"/>
              <a:gd name="connsiteY4125" fmla="*/ 1426541 h 2993922"/>
              <a:gd name="connsiteX4126" fmla="*/ 8546462 w 8938307"/>
              <a:gd name="connsiteY4126" fmla="*/ 1426541 h 2993922"/>
              <a:gd name="connsiteX4127" fmla="*/ 8504100 w 8938307"/>
              <a:gd name="connsiteY4127" fmla="*/ 1405360 h 2993922"/>
              <a:gd name="connsiteX4128" fmla="*/ 8461739 w 8938307"/>
              <a:gd name="connsiteY4128" fmla="*/ 1384180 h 2993922"/>
              <a:gd name="connsiteX4129" fmla="*/ 8451148 w 8938307"/>
              <a:gd name="connsiteY4129" fmla="*/ 1373589 h 2993922"/>
              <a:gd name="connsiteX4130" fmla="*/ 8440558 w 8938307"/>
              <a:gd name="connsiteY4130" fmla="*/ 1373589 h 2993922"/>
              <a:gd name="connsiteX4131" fmla="*/ 8429968 w 8938307"/>
              <a:gd name="connsiteY4131" fmla="*/ 1362999 h 2993922"/>
              <a:gd name="connsiteX4132" fmla="*/ 8429968 w 8938307"/>
              <a:gd name="connsiteY4132" fmla="*/ 1373589 h 2993922"/>
              <a:gd name="connsiteX4133" fmla="*/ 8408787 w 8938307"/>
              <a:gd name="connsiteY4133" fmla="*/ 1384180 h 2993922"/>
              <a:gd name="connsiteX4134" fmla="*/ 8392901 w 8938307"/>
              <a:gd name="connsiteY4134" fmla="*/ 1362999 h 2993922"/>
              <a:gd name="connsiteX4135" fmla="*/ 8377016 w 8938307"/>
              <a:gd name="connsiteY4135" fmla="*/ 1352408 h 2993922"/>
              <a:gd name="connsiteX4136" fmla="*/ 8324064 w 8938307"/>
              <a:gd name="connsiteY4136" fmla="*/ 1331228 h 2993922"/>
              <a:gd name="connsiteX4137" fmla="*/ 7201480 w 8938307"/>
              <a:gd name="connsiteY4137" fmla="*/ 1331228 h 2993922"/>
              <a:gd name="connsiteX4138" fmla="*/ 7201480 w 8938307"/>
              <a:gd name="connsiteY4138" fmla="*/ 1341818 h 2993922"/>
              <a:gd name="connsiteX4139" fmla="*/ 7222660 w 8938307"/>
              <a:gd name="connsiteY4139" fmla="*/ 1341818 h 2993922"/>
              <a:gd name="connsiteX4140" fmla="*/ 7233251 w 8938307"/>
              <a:gd name="connsiteY4140" fmla="*/ 1352408 h 2993922"/>
              <a:gd name="connsiteX4141" fmla="*/ 7254432 w 8938307"/>
              <a:gd name="connsiteY4141" fmla="*/ 1352408 h 2993922"/>
              <a:gd name="connsiteX4142" fmla="*/ 7275612 w 8938307"/>
              <a:gd name="connsiteY4142" fmla="*/ 1352408 h 2993922"/>
              <a:gd name="connsiteX4143" fmla="*/ 7254432 w 8938307"/>
              <a:gd name="connsiteY4143" fmla="*/ 1341818 h 2993922"/>
              <a:gd name="connsiteX4144" fmla="*/ 7201480 w 8938307"/>
              <a:gd name="connsiteY4144" fmla="*/ 1331228 h 2993922"/>
              <a:gd name="connsiteX4145" fmla="*/ 3177123 w 8938307"/>
              <a:gd name="connsiteY4145" fmla="*/ 1331228 h 2993922"/>
              <a:gd name="connsiteX4146" fmla="*/ 3177123 w 8938307"/>
              <a:gd name="connsiteY4146" fmla="*/ 1341818 h 2993922"/>
              <a:gd name="connsiteX4147" fmla="*/ 3198303 w 8938307"/>
              <a:gd name="connsiteY4147" fmla="*/ 1352408 h 2993922"/>
              <a:gd name="connsiteX4148" fmla="*/ 3208895 w 8938307"/>
              <a:gd name="connsiteY4148" fmla="*/ 1352408 h 2993922"/>
              <a:gd name="connsiteX4149" fmla="*/ 3198303 w 8938307"/>
              <a:gd name="connsiteY4149" fmla="*/ 1341818 h 2993922"/>
              <a:gd name="connsiteX4150" fmla="*/ 8478683 w 8938307"/>
              <a:gd name="connsiteY4150" fmla="*/ 1324874 h 2993922"/>
              <a:gd name="connsiteX4151" fmla="*/ 8492546 w 8938307"/>
              <a:gd name="connsiteY4151" fmla="*/ 1328339 h 2993922"/>
              <a:gd name="connsiteX4152" fmla="*/ 8493510 w 8938307"/>
              <a:gd name="connsiteY4152" fmla="*/ 1331228 h 2993922"/>
              <a:gd name="connsiteX4153" fmla="*/ 8472329 w 8938307"/>
              <a:gd name="connsiteY4153" fmla="*/ 1331228 h 2993922"/>
              <a:gd name="connsiteX4154" fmla="*/ 7050566 w 8938307"/>
              <a:gd name="connsiteY4154" fmla="*/ 1324609 h 2993922"/>
              <a:gd name="connsiteX4155" fmla="*/ 7053214 w 8938307"/>
              <a:gd name="connsiteY4155" fmla="*/ 1325933 h 2993922"/>
              <a:gd name="connsiteX4156" fmla="*/ 7042622 w 8938307"/>
              <a:gd name="connsiteY4156" fmla="*/ 1331228 h 2993922"/>
              <a:gd name="connsiteX4157" fmla="*/ 7050566 w 8938307"/>
              <a:gd name="connsiteY4157" fmla="*/ 1324609 h 2993922"/>
              <a:gd name="connsiteX4158" fmla="*/ 7328564 w 8938307"/>
              <a:gd name="connsiteY4158" fmla="*/ 1320637 h 2993922"/>
              <a:gd name="connsiteX4159" fmla="*/ 7317974 w 8938307"/>
              <a:gd name="connsiteY4159" fmla="*/ 1331228 h 2993922"/>
              <a:gd name="connsiteX4160" fmla="*/ 7339155 w 8938307"/>
              <a:gd name="connsiteY4160" fmla="*/ 1331228 h 2993922"/>
              <a:gd name="connsiteX4161" fmla="*/ 7333860 w 8938307"/>
              <a:gd name="connsiteY4161" fmla="*/ 1325933 h 2993922"/>
              <a:gd name="connsiteX4162" fmla="*/ 7328564 w 8938307"/>
              <a:gd name="connsiteY4162" fmla="*/ 1320637 h 2993922"/>
              <a:gd name="connsiteX4163" fmla="*/ 6375428 w 8938307"/>
              <a:gd name="connsiteY4163" fmla="*/ 1320637 h 2993922"/>
              <a:gd name="connsiteX4164" fmla="*/ 6386018 w 8938307"/>
              <a:gd name="connsiteY4164" fmla="*/ 1331228 h 2993922"/>
              <a:gd name="connsiteX4165" fmla="*/ 6386018 w 8938307"/>
              <a:gd name="connsiteY4165" fmla="*/ 1320637 h 2993922"/>
              <a:gd name="connsiteX4166" fmla="*/ 6375428 w 8938307"/>
              <a:gd name="connsiteY4166" fmla="*/ 1320637 h 2993922"/>
              <a:gd name="connsiteX4167" fmla="*/ 6322476 w 8938307"/>
              <a:gd name="connsiteY4167" fmla="*/ 1320637 h 2993922"/>
              <a:gd name="connsiteX4168" fmla="*/ 6333066 w 8938307"/>
              <a:gd name="connsiteY4168" fmla="*/ 1331228 h 2993922"/>
              <a:gd name="connsiteX4169" fmla="*/ 6333066 w 8938307"/>
              <a:gd name="connsiteY4169" fmla="*/ 1325933 h 2993922"/>
              <a:gd name="connsiteX4170" fmla="*/ 6322476 w 8938307"/>
              <a:gd name="connsiteY4170" fmla="*/ 1320637 h 2993922"/>
              <a:gd name="connsiteX4171" fmla="*/ 2817049 w 8938307"/>
              <a:gd name="connsiteY4171" fmla="*/ 1320637 h 2993922"/>
              <a:gd name="connsiteX4172" fmla="*/ 2827639 w 8938307"/>
              <a:gd name="connsiteY4172" fmla="*/ 1331228 h 2993922"/>
              <a:gd name="connsiteX4173" fmla="*/ 2880591 w 8938307"/>
              <a:gd name="connsiteY4173" fmla="*/ 1341818 h 2993922"/>
              <a:gd name="connsiteX4174" fmla="*/ 2891182 w 8938307"/>
              <a:gd name="connsiteY4174" fmla="*/ 1341818 h 2993922"/>
              <a:gd name="connsiteX4175" fmla="*/ 2817049 w 8938307"/>
              <a:gd name="connsiteY4175" fmla="*/ 1320637 h 2993922"/>
              <a:gd name="connsiteX4176" fmla="*/ 6448236 w 8938307"/>
              <a:gd name="connsiteY4176" fmla="*/ 1314018 h 2993922"/>
              <a:gd name="connsiteX4177" fmla="*/ 6444265 w 8938307"/>
              <a:gd name="connsiteY4177" fmla="*/ 1315341 h 2993922"/>
              <a:gd name="connsiteX4178" fmla="*/ 6438970 w 8938307"/>
              <a:gd name="connsiteY4178" fmla="*/ 1331228 h 2993922"/>
              <a:gd name="connsiteX4179" fmla="*/ 6449560 w 8938307"/>
              <a:gd name="connsiteY4179" fmla="*/ 1320637 h 2993922"/>
              <a:gd name="connsiteX4180" fmla="*/ 6448236 w 8938307"/>
              <a:gd name="connsiteY4180" fmla="*/ 1314018 h 2993922"/>
              <a:gd name="connsiteX4181" fmla="*/ 8228750 w 8938307"/>
              <a:gd name="connsiteY4181" fmla="*/ 1310047 h 2993922"/>
              <a:gd name="connsiteX4182" fmla="*/ 8302883 w 8938307"/>
              <a:gd name="connsiteY4182" fmla="*/ 1320637 h 2993922"/>
              <a:gd name="connsiteX4183" fmla="*/ 8292291 w 8938307"/>
              <a:gd name="connsiteY4183" fmla="*/ 1331228 h 2993922"/>
              <a:gd name="connsiteX4184" fmla="*/ 8265816 w 8938307"/>
              <a:gd name="connsiteY4184" fmla="*/ 1331228 h 2993922"/>
              <a:gd name="connsiteX4185" fmla="*/ 8234045 w 8938307"/>
              <a:gd name="connsiteY4185" fmla="*/ 1325933 h 2993922"/>
              <a:gd name="connsiteX4186" fmla="*/ 8228750 w 8938307"/>
              <a:gd name="connsiteY4186" fmla="*/ 1310047 h 2993922"/>
              <a:gd name="connsiteX4187" fmla="*/ 3611330 w 8938307"/>
              <a:gd name="connsiteY4187" fmla="*/ 1310047 h 2993922"/>
              <a:gd name="connsiteX4188" fmla="*/ 3600740 w 8938307"/>
              <a:gd name="connsiteY4188" fmla="*/ 1315341 h 2993922"/>
              <a:gd name="connsiteX4189" fmla="*/ 3606034 w 8938307"/>
              <a:gd name="connsiteY4189" fmla="*/ 1320637 h 2993922"/>
              <a:gd name="connsiteX4190" fmla="*/ 3611330 w 8938307"/>
              <a:gd name="connsiteY4190" fmla="*/ 1310047 h 2993922"/>
              <a:gd name="connsiteX4191" fmla="*/ 3177123 w 8938307"/>
              <a:gd name="connsiteY4191" fmla="*/ 1310047 h 2993922"/>
              <a:gd name="connsiteX4192" fmla="*/ 3166533 w 8938307"/>
              <a:gd name="connsiteY4192" fmla="*/ 1320637 h 2993922"/>
              <a:gd name="connsiteX4193" fmla="*/ 3177123 w 8938307"/>
              <a:gd name="connsiteY4193" fmla="*/ 1315341 h 2993922"/>
              <a:gd name="connsiteX4194" fmla="*/ 3187714 w 8938307"/>
              <a:gd name="connsiteY4194" fmla="*/ 1310047 h 2993922"/>
              <a:gd name="connsiteX4195" fmla="*/ 3177123 w 8938307"/>
              <a:gd name="connsiteY4195" fmla="*/ 1310047 h 2993922"/>
              <a:gd name="connsiteX4196" fmla="*/ 3357160 w 8938307"/>
              <a:gd name="connsiteY4196" fmla="*/ 1299456 h 2993922"/>
              <a:gd name="connsiteX4197" fmla="*/ 3357160 w 8938307"/>
              <a:gd name="connsiteY4197" fmla="*/ 1310047 h 2993922"/>
              <a:gd name="connsiteX4198" fmla="*/ 3378341 w 8938307"/>
              <a:gd name="connsiteY4198" fmla="*/ 1310047 h 2993922"/>
              <a:gd name="connsiteX4199" fmla="*/ 3357160 w 8938307"/>
              <a:gd name="connsiteY4199" fmla="*/ 1299456 h 2993922"/>
              <a:gd name="connsiteX4200" fmla="*/ 2912362 w 8938307"/>
              <a:gd name="connsiteY4200" fmla="*/ 1299456 h 2993922"/>
              <a:gd name="connsiteX4201" fmla="*/ 2922954 w 8938307"/>
              <a:gd name="connsiteY4201" fmla="*/ 1299456 h 2993922"/>
              <a:gd name="connsiteX4202" fmla="*/ 2922954 w 8938307"/>
              <a:gd name="connsiteY4202" fmla="*/ 1310047 h 2993922"/>
              <a:gd name="connsiteX4203" fmla="*/ 2912362 w 8938307"/>
              <a:gd name="connsiteY4203" fmla="*/ 1299456 h 2993922"/>
              <a:gd name="connsiteX4204" fmla="*/ 2509927 w 8938307"/>
              <a:gd name="connsiteY4204" fmla="*/ 1299456 h 2993922"/>
              <a:gd name="connsiteX4205" fmla="*/ 2520518 w 8938307"/>
              <a:gd name="connsiteY4205" fmla="*/ 1304752 h 2993922"/>
              <a:gd name="connsiteX4206" fmla="*/ 2541698 w 8938307"/>
              <a:gd name="connsiteY4206" fmla="*/ 1310047 h 2993922"/>
              <a:gd name="connsiteX4207" fmla="*/ 2573470 w 8938307"/>
              <a:gd name="connsiteY4207" fmla="*/ 1320637 h 2993922"/>
              <a:gd name="connsiteX4208" fmla="*/ 2589355 w 8938307"/>
              <a:gd name="connsiteY4208" fmla="*/ 1325933 h 2993922"/>
              <a:gd name="connsiteX4209" fmla="*/ 2605241 w 8938307"/>
              <a:gd name="connsiteY4209" fmla="*/ 1331228 h 2993922"/>
              <a:gd name="connsiteX4210" fmla="*/ 2626422 w 8938307"/>
              <a:gd name="connsiteY4210" fmla="*/ 1341818 h 2993922"/>
              <a:gd name="connsiteX4211" fmla="*/ 2642307 w 8938307"/>
              <a:gd name="connsiteY4211" fmla="*/ 1341818 h 2993922"/>
              <a:gd name="connsiteX4212" fmla="*/ 2658193 w 8938307"/>
              <a:gd name="connsiteY4212" fmla="*/ 1352408 h 2993922"/>
              <a:gd name="connsiteX4213" fmla="*/ 2689964 w 8938307"/>
              <a:gd name="connsiteY4213" fmla="*/ 1352408 h 2993922"/>
              <a:gd name="connsiteX4214" fmla="*/ 2721735 w 8938307"/>
              <a:gd name="connsiteY4214" fmla="*/ 1352408 h 2993922"/>
              <a:gd name="connsiteX4215" fmla="*/ 2705851 w 8938307"/>
              <a:gd name="connsiteY4215" fmla="*/ 1347114 h 2993922"/>
              <a:gd name="connsiteX4216" fmla="*/ 2679374 w 8938307"/>
              <a:gd name="connsiteY4216" fmla="*/ 1331228 h 2993922"/>
              <a:gd name="connsiteX4217" fmla="*/ 2615831 w 8938307"/>
              <a:gd name="connsiteY4217" fmla="*/ 1320637 h 2993922"/>
              <a:gd name="connsiteX4218" fmla="*/ 2573470 w 8938307"/>
              <a:gd name="connsiteY4218" fmla="*/ 1310047 h 2993922"/>
              <a:gd name="connsiteX4219" fmla="*/ 2520518 w 8938307"/>
              <a:gd name="connsiteY4219" fmla="*/ 1299456 h 2993922"/>
              <a:gd name="connsiteX4220" fmla="*/ 2509927 w 8938307"/>
              <a:gd name="connsiteY4220" fmla="*/ 1299456 h 2993922"/>
              <a:gd name="connsiteX4221" fmla="*/ 2223986 w 8938307"/>
              <a:gd name="connsiteY4221" fmla="*/ 1299456 h 2993922"/>
              <a:gd name="connsiteX4222" fmla="*/ 2234577 w 8938307"/>
              <a:gd name="connsiteY4222" fmla="*/ 1299456 h 2993922"/>
              <a:gd name="connsiteX4223" fmla="*/ 2223986 w 8938307"/>
              <a:gd name="connsiteY4223" fmla="*/ 1310047 h 2993922"/>
              <a:gd name="connsiteX4224" fmla="*/ 8353186 w 8938307"/>
              <a:gd name="connsiteY4224" fmla="*/ 1294162 h 2993922"/>
              <a:gd name="connsiteX4225" fmla="*/ 8355835 w 8938307"/>
              <a:gd name="connsiteY4225" fmla="*/ 1299456 h 2993922"/>
              <a:gd name="connsiteX4226" fmla="*/ 8345244 w 8938307"/>
              <a:gd name="connsiteY4226" fmla="*/ 1299456 h 2993922"/>
              <a:gd name="connsiteX4227" fmla="*/ 8353186 w 8938307"/>
              <a:gd name="connsiteY4227" fmla="*/ 1294162 h 2993922"/>
              <a:gd name="connsiteX4228" fmla="*/ 7922951 w 8938307"/>
              <a:gd name="connsiteY4228" fmla="*/ 1292837 h 2993922"/>
              <a:gd name="connsiteX4229" fmla="*/ 7921627 w 8938307"/>
              <a:gd name="connsiteY4229" fmla="*/ 1299456 h 2993922"/>
              <a:gd name="connsiteX4230" fmla="*/ 7932219 w 8938307"/>
              <a:gd name="connsiteY4230" fmla="*/ 1299456 h 2993922"/>
              <a:gd name="connsiteX4231" fmla="*/ 7926923 w 8938307"/>
              <a:gd name="connsiteY4231" fmla="*/ 1294162 h 2993922"/>
              <a:gd name="connsiteX4232" fmla="*/ 7922951 w 8938307"/>
              <a:gd name="connsiteY4232" fmla="*/ 1292837 h 2993922"/>
              <a:gd name="connsiteX4233" fmla="*/ 6333066 w 8938307"/>
              <a:gd name="connsiteY4233" fmla="*/ 1288866 h 2993922"/>
              <a:gd name="connsiteX4234" fmla="*/ 6343656 w 8938307"/>
              <a:gd name="connsiteY4234" fmla="*/ 1299456 h 2993922"/>
              <a:gd name="connsiteX4235" fmla="*/ 6354246 w 8938307"/>
              <a:gd name="connsiteY4235" fmla="*/ 1299456 h 2993922"/>
              <a:gd name="connsiteX4236" fmla="*/ 3155942 w 8938307"/>
              <a:gd name="connsiteY4236" fmla="*/ 1288866 h 2993922"/>
              <a:gd name="connsiteX4237" fmla="*/ 3177123 w 8938307"/>
              <a:gd name="connsiteY4237" fmla="*/ 1299456 h 2993922"/>
              <a:gd name="connsiteX4238" fmla="*/ 3187714 w 8938307"/>
              <a:gd name="connsiteY4238" fmla="*/ 1288866 h 2993922"/>
              <a:gd name="connsiteX4239" fmla="*/ 3166533 w 8938307"/>
              <a:gd name="connsiteY4239" fmla="*/ 1288866 h 2993922"/>
              <a:gd name="connsiteX4240" fmla="*/ 3050039 w 8938307"/>
              <a:gd name="connsiteY4240" fmla="*/ 1288866 h 2993922"/>
              <a:gd name="connsiteX4241" fmla="*/ 3155942 w 8938307"/>
              <a:gd name="connsiteY4241" fmla="*/ 1331228 h 2993922"/>
              <a:gd name="connsiteX4242" fmla="*/ 3150648 w 8938307"/>
              <a:gd name="connsiteY4242" fmla="*/ 1320637 h 2993922"/>
              <a:gd name="connsiteX4243" fmla="*/ 3134762 w 8938307"/>
              <a:gd name="connsiteY4243" fmla="*/ 1310047 h 2993922"/>
              <a:gd name="connsiteX4244" fmla="*/ 3092399 w 8938307"/>
              <a:gd name="connsiteY4244" fmla="*/ 1299456 h 2993922"/>
              <a:gd name="connsiteX4245" fmla="*/ 2276938 w 8938307"/>
              <a:gd name="connsiteY4245" fmla="*/ 1288866 h 2993922"/>
              <a:gd name="connsiteX4246" fmla="*/ 2303415 w 8938307"/>
              <a:gd name="connsiteY4246" fmla="*/ 1294162 h 2993922"/>
              <a:gd name="connsiteX4247" fmla="*/ 2329890 w 8938307"/>
              <a:gd name="connsiteY4247" fmla="*/ 1310047 h 2993922"/>
              <a:gd name="connsiteX4248" fmla="*/ 2329890 w 8938307"/>
              <a:gd name="connsiteY4248" fmla="*/ 1320637 h 2993922"/>
              <a:gd name="connsiteX4249" fmla="*/ 2308710 w 8938307"/>
              <a:gd name="connsiteY4249" fmla="*/ 1331228 h 2993922"/>
              <a:gd name="connsiteX4250" fmla="*/ 2308710 w 8938307"/>
              <a:gd name="connsiteY4250" fmla="*/ 1320637 h 2993922"/>
              <a:gd name="connsiteX4251" fmla="*/ 2298119 w 8938307"/>
              <a:gd name="connsiteY4251" fmla="*/ 1310047 h 2993922"/>
              <a:gd name="connsiteX4252" fmla="*/ 8440558 w 8938307"/>
              <a:gd name="connsiteY4252" fmla="*/ 1278276 h 2993922"/>
              <a:gd name="connsiteX4253" fmla="*/ 8461739 w 8938307"/>
              <a:gd name="connsiteY4253" fmla="*/ 1278276 h 2993922"/>
              <a:gd name="connsiteX4254" fmla="*/ 8472329 w 8938307"/>
              <a:gd name="connsiteY4254" fmla="*/ 1278276 h 2993922"/>
              <a:gd name="connsiteX4255" fmla="*/ 8493510 w 8938307"/>
              <a:gd name="connsiteY4255" fmla="*/ 1288866 h 2993922"/>
              <a:gd name="connsiteX4256" fmla="*/ 8514691 w 8938307"/>
              <a:gd name="connsiteY4256" fmla="*/ 1299456 h 2993922"/>
              <a:gd name="connsiteX4257" fmla="*/ 8535871 w 8938307"/>
              <a:gd name="connsiteY4257" fmla="*/ 1304752 h 2993922"/>
              <a:gd name="connsiteX4258" fmla="*/ 8567641 w 8938307"/>
              <a:gd name="connsiteY4258" fmla="*/ 1320637 h 2993922"/>
              <a:gd name="connsiteX4259" fmla="*/ 8620595 w 8938307"/>
              <a:gd name="connsiteY4259" fmla="*/ 1331228 h 2993922"/>
              <a:gd name="connsiteX4260" fmla="*/ 8625889 w 8938307"/>
              <a:gd name="connsiteY4260" fmla="*/ 1336523 h 2993922"/>
              <a:gd name="connsiteX4261" fmla="*/ 8641775 w 8938307"/>
              <a:gd name="connsiteY4261" fmla="*/ 1352408 h 2993922"/>
              <a:gd name="connsiteX4262" fmla="*/ 8662957 w 8938307"/>
              <a:gd name="connsiteY4262" fmla="*/ 1362999 h 2993922"/>
              <a:gd name="connsiteX4263" fmla="*/ 8684137 w 8938307"/>
              <a:gd name="connsiteY4263" fmla="*/ 1384180 h 2993922"/>
              <a:gd name="connsiteX4264" fmla="*/ 8631185 w 8938307"/>
              <a:gd name="connsiteY4264" fmla="*/ 1373589 h 2993922"/>
              <a:gd name="connsiteX4265" fmla="*/ 8588824 w 8938307"/>
              <a:gd name="connsiteY4265" fmla="*/ 1357704 h 2993922"/>
              <a:gd name="connsiteX4266" fmla="*/ 8546462 w 8938307"/>
              <a:gd name="connsiteY4266" fmla="*/ 1352408 h 2993922"/>
              <a:gd name="connsiteX4267" fmla="*/ 8519985 w 8938307"/>
              <a:gd name="connsiteY4267" fmla="*/ 1341818 h 2993922"/>
              <a:gd name="connsiteX4268" fmla="*/ 8514691 w 8938307"/>
              <a:gd name="connsiteY4268" fmla="*/ 1331228 h 2993922"/>
              <a:gd name="connsiteX4269" fmla="*/ 8504100 w 8938307"/>
              <a:gd name="connsiteY4269" fmla="*/ 1331228 h 2993922"/>
              <a:gd name="connsiteX4270" fmla="*/ 8492546 w 8938307"/>
              <a:gd name="connsiteY4270" fmla="*/ 1328339 h 2993922"/>
              <a:gd name="connsiteX4271" fmla="*/ 8490863 w 8938307"/>
              <a:gd name="connsiteY4271" fmla="*/ 1323286 h 2993922"/>
              <a:gd name="connsiteX4272" fmla="*/ 8482920 w 8938307"/>
              <a:gd name="connsiteY4272" fmla="*/ 1320637 h 2993922"/>
              <a:gd name="connsiteX4273" fmla="*/ 8478683 w 8938307"/>
              <a:gd name="connsiteY4273" fmla="*/ 1324874 h 2993922"/>
              <a:gd name="connsiteX4274" fmla="*/ 8461739 w 8938307"/>
              <a:gd name="connsiteY4274" fmla="*/ 1320637 h 2993922"/>
              <a:gd name="connsiteX4275" fmla="*/ 8440558 w 8938307"/>
              <a:gd name="connsiteY4275" fmla="*/ 1310047 h 2993922"/>
              <a:gd name="connsiteX4276" fmla="*/ 8249931 w 8938307"/>
              <a:gd name="connsiteY4276" fmla="*/ 1278276 h 2993922"/>
              <a:gd name="connsiteX4277" fmla="*/ 8260521 w 8938307"/>
              <a:gd name="connsiteY4277" fmla="*/ 1278276 h 2993922"/>
              <a:gd name="connsiteX4278" fmla="*/ 8249931 w 8938307"/>
              <a:gd name="connsiteY4278" fmla="*/ 1288866 h 2993922"/>
              <a:gd name="connsiteX4279" fmla="*/ 8112254 w 8938307"/>
              <a:gd name="connsiteY4279" fmla="*/ 1278276 h 2993922"/>
              <a:gd name="connsiteX4280" fmla="*/ 8133435 w 8938307"/>
              <a:gd name="connsiteY4280" fmla="*/ 1278276 h 2993922"/>
              <a:gd name="connsiteX4281" fmla="*/ 8165206 w 8938307"/>
              <a:gd name="connsiteY4281" fmla="*/ 1288866 h 2993922"/>
              <a:gd name="connsiteX4282" fmla="*/ 8181093 w 8938307"/>
              <a:gd name="connsiteY4282" fmla="*/ 1299456 h 2993922"/>
              <a:gd name="connsiteX4283" fmla="*/ 8202273 w 8938307"/>
              <a:gd name="connsiteY4283" fmla="*/ 1310047 h 2993922"/>
              <a:gd name="connsiteX4284" fmla="*/ 8196979 w 8938307"/>
              <a:gd name="connsiteY4284" fmla="*/ 1320637 h 2993922"/>
              <a:gd name="connsiteX4285" fmla="*/ 8175798 w 8938307"/>
              <a:gd name="connsiteY4285" fmla="*/ 1310047 h 2993922"/>
              <a:gd name="connsiteX4286" fmla="*/ 8154617 w 8938307"/>
              <a:gd name="connsiteY4286" fmla="*/ 1299456 h 2993922"/>
              <a:gd name="connsiteX4287" fmla="*/ 8133435 w 8938307"/>
              <a:gd name="connsiteY4287" fmla="*/ 1288866 h 2993922"/>
              <a:gd name="connsiteX4288" fmla="*/ 8117550 w 8938307"/>
              <a:gd name="connsiteY4288" fmla="*/ 1283571 h 2993922"/>
              <a:gd name="connsiteX4289" fmla="*/ 8112254 w 8938307"/>
              <a:gd name="connsiteY4289" fmla="*/ 1278276 h 2993922"/>
              <a:gd name="connsiteX4290" fmla="*/ 8069894 w 8938307"/>
              <a:gd name="connsiteY4290" fmla="*/ 1278276 h 2993922"/>
              <a:gd name="connsiteX4291" fmla="*/ 8080483 w 8938307"/>
              <a:gd name="connsiteY4291" fmla="*/ 1278276 h 2993922"/>
              <a:gd name="connsiteX4292" fmla="*/ 8069894 w 8938307"/>
              <a:gd name="connsiteY4292" fmla="*/ 1288866 h 2993922"/>
              <a:gd name="connsiteX4293" fmla="*/ 6936718 w 8938307"/>
              <a:gd name="connsiteY4293" fmla="*/ 1278276 h 2993922"/>
              <a:gd name="connsiteX4294" fmla="*/ 6947310 w 8938307"/>
              <a:gd name="connsiteY4294" fmla="*/ 1278276 h 2993922"/>
              <a:gd name="connsiteX4295" fmla="*/ 6947310 w 8938307"/>
              <a:gd name="connsiteY4295" fmla="*/ 1288866 h 2993922"/>
              <a:gd name="connsiteX4296" fmla="*/ 2954724 w 8938307"/>
              <a:gd name="connsiteY4296" fmla="*/ 1278276 h 2993922"/>
              <a:gd name="connsiteX4297" fmla="*/ 2975906 w 8938307"/>
              <a:gd name="connsiteY4297" fmla="*/ 1299456 h 2993922"/>
              <a:gd name="connsiteX4298" fmla="*/ 2986495 w 8938307"/>
              <a:gd name="connsiteY4298" fmla="*/ 1310047 h 2993922"/>
              <a:gd name="connsiteX4299" fmla="*/ 3018266 w 8938307"/>
              <a:gd name="connsiteY4299" fmla="*/ 1331228 h 2993922"/>
              <a:gd name="connsiteX4300" fmla="*/ 3028858 w 8938307"/>
              <a:gd name="connsiteY4300" fmla="*/ 1341818 h 2993922"/>
              <a:gd name="connsiteX4301" fmla="*/ 3007676 w 8938307"/>
              <a:gd name="connsiteY4301" fmla="*/ 1341818 h 2993922"/>
              <a:gd name="connsiteX4302" fmla="*/ 2965314 w 8938307"/>
              <a:gd name="connsiteY4302" fmla="*/ 1331228 h 2993922"/>
              <a:gd name="connsiteX4303" fmla="*/ 2960019 w 8938307"/>
              <a:gd name="connsiteY4303" fmla="*/ 1325933 h 2993922"/>
              <a:gd name="connsiteX4304" fmla="*/ 2944134 w 8938307"/>
              <a:gd name="connsiteY4304" fmla="*/ 1320637 h 2993922"/>
              <a:gd name="connsiteX4305" fmla="*/ 2944134 w 8938307"/>
              <a:gd name="connsiteY4305" fmla="*/ 1299456 h 2993922"/>
              <a:gd name="connsiteX4306" fmla="*/ 2917658 w 8938307"/>
              <a:gd name="connsiteY4306" fmla="*/ 1278276 h 2993922"/>
              <a:gd name="connsiteX4307" fmla="*/ 2933543 w 8938307"/>
              <a:gd name="connsiteY4307" fmla="*/ 1278276 h 2993922"/>
              <a:gd name="connsiteX4308" fmla="*/ 2922954 w 8938307"/>
              <a:gd name="connsiteY4308" fmla="*/ 1288866 h 2993922"/>
              <a:gd name="connsiteX4309" fmla="*/ 2912362 w 8938307"/>
              <a:gd name="connsiteY4309" fmla="*/ 1288866 h 2993922"/>
              <a:gd name="connsiteX4310" fmla="*/ 2917658 w 8938307"/>
              <a:gd name="connsiteY4310" fmla="*/ 1278276 h 2993922"/>
              <a:gd name="connsiteX4311" fmla="*/ 2909715 w 8938307"/>
              <a:gd name="connsiteY4311" fmla="*/ 1272981 h 2993922"/>
              <a:gd name="connsiteX4312" fmla="*/ 2912362 w 8938307"/>
              <a:gd name="connsiteY4312" fmla="*/ 1278276 h 2993922"/>
              <a:gd name="connsiteX4313" fmla="*/ 2901772 w 8938307"/>
              <a:gd name="connsiteY4313" fmla="*/ 1278276 h 2993922"/>
              <a:gd name="connsiteX4314" fmla="*/ 2909715 w 8938307"/>
              <a:gd name="connsiteY4314" fmla="*/ 1272981 h 2993922"/>
              <a:gd name="connsiteX4315" fmla="*/ 8218160 w 8938307"/>
              <a:gd name="connsiteY4315" fmla="*/ 1267685 h 2993922"/>
              <a:gd name="connsiteX4316" fmla="*/ 8228750 w 8938307"/>
              <a:gd name="connsiteY4316" fmla="*/ 1278276 h 2993922"/>
              <a:gd name="connsiteX4317" fmla="*/ 8223454 w 8938307"/>
              <a:gd name="connsiteY4317" fmla="*/ 1278276 h 2993922"/>
              <a:gd name="connsiteX4318" fmla="*/ 8218160 w 8938307"/>
              <a:gd name="connsiteY4318" fmla="*/ 1278276 h 2993922"/>
              <a:gd name="connsiteX4319" fmla="*/ 6534284 w 8938307"/>
              <a:gd name="connsiteY4319" fmla="*/ 1267685 h 2993922"/>
              <a:gd name="connsiteX4320" fmla="*/ 6539579 w 8938307"/>
              <a:gd name="connsiteY4320" fmla="*/ 1272981 h 2993922"/>
              <a:gd name="connsiteX4321" fmla="*/ 6544874 w 8938307"/>
              <a:gd name="connsiteY4321" fmla="*/ 1278276 h 2993922"/>
              <a:gd name="connsiteX4322" fmla="*/ 6544874 w 8938307"/>
              <a:gd name="connsiteY4322" fmla="*/ 1288866 h 2993922"/>
              <a:gd name="connsiteX4323" fmla="*/ 6576646 w 8938307"/>
              <a:gd name="connsiteY4323" fmla="*/ 1288866 h 2993922"/>
              <a:gd name="connsiteX4324" fmla="*/ 6587236 w 8938307"/>
              <a:gd name="connsiteY4324" fmla="*/ 1288866 h 2993922"/>
              <a:gd name="connsiteX4325" fmla="*/ 6597826 w 8938307"/>
              <a:gd name="connsiteY4325" fmla="*/ 1288866 h 2993922"/>
              <a:gd name="connsiteX4326" fmla="*/ 6566054 w 8938307"/>
              <a:gd name="connsiteY4326" fmla="*/ 1267685 h 2993922"/>
              <a:gd name="connsiteX4327" fmla="*/ 6544874 w 8938307"/>
              <a:gd name="connsiteY4327" fmla="*/ 1267685 h 2993922"/>
              <a:gd name="connsiteX4328" fmla="*/ 6534284 w 8938307"/>
              <a:gd name="connsiteY4328" fmla="*/ 1267685 h 2993922"/>
              <a:gd name="connsiteX4329" fmla="*/ 6481332 w 8938307"/>
              <a:gd name="connsiteY4329" fmla="*/ 1267685 h 2993922"/>
              <a:gd name="connsiteX4330" fmla="*/ 6491922 w 8938307"/>
              <a:gd name="connsiteY4330" fmla="*/ 1278276 h 2993922"/>
              <a:gd name="connsiteX4331" fmla="*/ 6491922 w 8938307"/>
              <a:gd name="connsiteY4331" fmla="*/ 1267685 h 2993922"/>
              <a:gd name="connsiteX4332" fmla="*/ 6481332 w 8938307"/>
              <a:gd name="connsiteY4332" fmla="*/ 1267685 h 2993922"/>
              <a:gd name="connsiteX4333" fmla="*/ 3463064 w 8938307"/>
              <a:gd name="connsiteY4333" fmla="*/ 1267685 h 2993922"/>
              <a:gd name="connsiteX4334" fmla="*/ 3473655 w 8938307"/>
              <a:gd name="connsiteY4334" fmla="*/ 1278276 h 2993922"/>
              <a:gd name="connsiteX4335" fmla="*/ 3473655 w 8938307"/>
              <a:gd name="connsiteY4335" fmla="*/ 1267685 h 2993922"/>
              <a:gd name="connsiteX4336" fmla="*/ 3463064 w 8938307"/>
              <a:gd name="connsiteY4336" fmla="*/ 1267685 h 2993922"/>
              <a:gd name="connsiteX4337" fmla="*/ 2435794 w 8938307"/>
              <a:gd name="connsiteY4337" fmla="*/ 1267685 h 2993922"/>
              <a:gd name="connsiteX4338" fmla="*/ 2451680 w 8938307"/>
              <a:gd name="connsiteY4338" fmla="*/ 1278276 h 2993922"/>
              <a:gd name="connsiteX4339" fmla="*/ 2467566 w 8938307"/>
              <a:gd name="connsiteY4339" fmla="*/ 1278276 h 2993922"/>
              <a:gd name="connsiteX4340" fmla="*/ 2478156 w 8938307"/>
              <a:gd name="connsiteY4340" fmla="*/ 1278276 h 2993922"/>
              <a:gd name="connsiteX4341" fmla="*/ 2467566 w 8938307"/>
              <a:gd name="connsiteY4341" fmla="*/ 1267685 h 2993922"/>
              <a:gd name="connsiteX4342" fmla="*/ 3092399 w 8938307"/>
              <a:gd name="connsiteY4342" fmla="*/ 1257095 h 2993922"/>
              <a:gd name="connsiteX4343" fmla="*/ 3102990 w 8938307"/>
              <a:gd name="connsiteY4343" fmla="*/ 1278276 h 2993922"/>
              <a:gd name="connsiteX4344" fmla="*/ 3134762 w 8938307"/>
              <a:gd name="connsiteY4344" fmla="*/ 1278276 h 2993922"/>
              <a:gd name="connsiteX4345" fmla="*/ 3118877 w 8938307"/>
              <a:gd name="connsiteY4345" fmla="*/ 1267685 h 2993922"/>
              <a:gd name="connsiteX4346" fmla="*/ 3092399 w 8938307"/>
              <a:gd name="connsiteY4346" fmla="*/ 1257095 h 2993922"/>
              <a:gd name="connsiteX4347" fmla="*/ 2986495 w 8938307"/>
              <a:gd name="connsiteY4347" fmla="*/ 1257095 h 2993922"/>
              <a:gd name="connsiteX4348" fmla="*/ 3018266 w 8938307"/>
              <a:gd name="connsiteY4348" fmla="*/ 1278276 h 2993922"/>
              <a:gd name="connsiteX4349" fmla="*/ 3018266 w 8938307"/>
              <a:gd name="connsiteY4349" fmla="*/ 1267685 h 2993922"/>
              <a:gd name="connsiteX4350" fmla="*/ 2663488 w 8938307"/>
              <a:gd name="connsiteY4350" fmla="*/ 1257095 h 2993922"/>
              <a:gd name="connsiteX4351" fmla="*/ 2658193 w 8938307"/>
              <a:gd name="connsiteY4351" fmla="*/ 1267685 h 2993922"/>
              <a:gd name="connsiteX4352" fmla="*/ 2679374 w 8938307"/>
              <a:gd name="connsiteY4352" fmla="*/ 1267685 h 2993922"/>
              <a:gd name="connsiteX4353" fmla="*/ 2700554 w 8938307"/>
              <a:gd name="connsiteY4353" fmla="*/ 1267685 h 2993922"/>
              <a:gd name="connsiteX4354" fmla="*/ 2689964 w 8938307"/>
              <a:gd name="connsiteY4354" fmla="*/ 1257095 h 2993922"/>
              <a:gd name="connsiteX4355" fmla="*/ 2663488 w 8938307"/>
              <a:gd name="connsiteY4355" fmla="*/ 1257095 h 2993922"/>
              <a:gd name="connsiteX4356" fmla="*/ 2128673 w 8938307"/>
              <a:gd name="connsiteY4356" fmla="*/ 1257095 h 2993922"/>
              <a:gd name="connsiteX4357" fmla="*/ 2223986 w 8938307"/>
              <a:gd name="connsiteY4357" fmla="*/ 1267685 h 2993922"/>
              <a:gd name="connsiteX4358" fmla="*/ 2255757 w 8938307"/>
              <a:gd name="connsiteY4358" fmla="*/ 1288866 h 2993922"/>
              <a:gd name="connsiteX4359" fmla="*/ 2245167 w 8938307"/>
              <a:gd name="connsiteY4359" fmla="*/ 1294162 h 2993922"/>
              <a:gd name="connsiteX4360" fmla="*/ 2218690 w 8938307"/>
              <a:gd name="connsiteY4360" fmla="*/ 1283571 h 2993922"/>
              <a:gd name="connsiteX4361" fmla="*/ 2181625 w 8938307"/>
              <a:gd name="connsiteY4361" fmla="*/ 1278276 h 2993922"/>
              <a:gd name="connsiteX4362" fmla="*/ 2155149 w 8938307"/>
              <a:gd name="connsiteY4362" fmla="*/ 1272981 h 2993922"/>
              <a:gd name="connsiteX4363" fmla="*/ 2128673 w 8938307"/>
              <a:gd name="connsiteY4363" fmla="*/ 1257095 h 2993922"/>
              <a:gd name="connsiteX4364" fmla="*/ 1895684 w 8938307"/>
              <a:gd name="connsiteY4364" fmla="*/ 1257095 h 2993922"/>
              <a:gd name="connsiteX4365" fmla="*/ 1885093 w 8938307"/>
              <a:gd name="connsiteY4365" fmla="*/ 1262389 h 2993922"/>
              <a:gd name="connsiteX4366" fmla="*/ 1895684 w 8938307"/>
              <a:gd name="connsiteY4366" fmla="*/ 1267685 h 2993922"/>
              <a:gd name="connsiteX4367" fmla="*/ 1916864 w 8938307"/>
              <a:gd name="connsiteY4367" fmla="*/ 1267685 h 2993922"/>
              <a:gd name="connsiteX4368" fmla="*/ 6153028 w 8938307"/>
              <a:gd name="connsiteY4368" fmla="*/ 1246504 h 2993922"/>
              <a:gd name="connsiteX4369" fmla="*/ 6153028 w 8938307"/>
              <a:gd name="connsiteY4369" fmla="*/ 1251800 h 2993922"/>
              <a:gd name="connsiteX4370" fmla="*/ 6153028 w 8938307"/>
              <a:gd name="connsiteY4370" fmla="*/ 1257095 h 2993922"/>
              <a:gd name="connsiteX4371" fmla="*/ 6163620 w 8938307"/>
              <a:gd name="connsiteY4371" fmla="*/ 1251800 h 2993922"/>
              <a:gd name="connsiteX4372" fmla="*/ 6153028 w 8938307"/>
              <a:gd name="connsiteY4372" fmla="*/ 1246504 h 2993922"/>
              <a:gd name="connsiteX4373" fmla="*/ 2711145 w 8938307"/>
              <a:gd name="connsiteY4373" fmla="*/ 1246504 h 2993922"/>
              <a:gd name="connsiteX4374" fmla="*/ 2742916 w 8938307"/>
              <a:gd name="connsiteY4374" fmla="*/ 1257095 h 2993922"/>
              <a:gd name="connsiteX4375" fmla="*/ 2732326 w 8938307"/>
              <a:gd name="connsiteY4375" fmla="*/ 1246504 h 2993922"/>
              <a:gd name="connsiteX4376" fmla="*/ 1408525 w 8938307"/>
              <a:gd name="connsiteY4376" fmla="*/ 1246504 h 2993922"/>
              <a:gd name="connsiteX4377" fmla="*/ 1419114 w 8938307"/>
              <a:gd name="connsiteY4377" fmla="*/ 1246504 h 2993922"/>
              <a:gd name="connsiteX4378" fmla="*/ 1440296 w 8938307"/>
              <a:gd name="connsiteY4378" fmla="*/ 1251800 h 2993922"/>
              <a:gd name="connsiteX4379" fmla="*/ 1472067 w 8938307"/>
              <a:gd name="connsiteY4379" fmla="*/ 1257095 h 2993922"/>
              <a:gd name="connsiteX4380" fmla="*/ 1493248 w 8938307"/>
              <a:gd name="connsiteY4380" fmla="*/ 1267685 h 2993922"/>
              <a:gd name="connsiteX4381" fmla="*/ 1503838 w 8938307"/>
              <a:gd name="connsiteY4381" fmla="*/ 1267685 h 2993922"/>
              <a:gd name="connsiteX4382" fmla="*/ 1525019 w 8938307"/>
              <a:gd name="connsiteY4382" fmla="*/ 1278276 h 2993922"/>
              <a:gd name="connsiteX4383" fmla="*/ 1540904 w 8938307"/>
              <a:gd name="connsiteY4383" fmla="*/ 1288866 h 2993922"/>
              <a:gd name="connsiteX4384" fmla="*/ 1577971 w 8938307"/>
              <a:gd name="connsiteY4384" fmla="*/ 1299456 h 2993922"/>
              <a:gd name="connsiteX4385" fmla="*/ 1683875 w 8938307"/>
              <a:gd name="connsiteY4385" fmla="*/ 1331228 h 2993922"/>
              <a:gd name="connsiteX4386" fmla="*/ 1705056 w 8938307"/>
              <a:gd name="connsiteY4386" fmla="*/ 1341818 h 2993922"/>
              <a:gd name="connsiteX4387" fmla="*/ 1678581 w 8938307"/>
              <a:gd name="connsiteY4387" fmla="*/ 1341818 h 2993922"/>
              <a:gd name="connsiteX4388" fmla="*/ 1652104 w 8938307"/>
              <a:gd name="connsiteY4388" fmla="*/ 1331228 h 2993922"/>
              <a:gd name="connsiteX4389" fmla="*/ 1609742 w 8938307"/>
              <a:gd name="connsiteY4389" fmla="*/ 1320637 h 2993922"/>
              <a:gd name="connsiteX4390" fmla="*/ 1535610 w 8938307"/>
              <a:gd name="connsiteY4390" fmla="*/ 1299456 h 2993922"/>
              <a:gd name="connsiteX4391" fmla="*/ 1514429 w 8938307"/>
              <a:gd name="connsiteY4391" fmla="*/ 1299456 h 2993922"/>
              <a:gd name="connsiteX4392" fmla="*/ 1482658 w 8938307"/>
              <a:gd name="connsiteY4392" fmla="*/ 1278276 h 2993922"/>
              <a:gd name="connsiteX4393" fmla="*/ 1429704 w 8938307"/>
              <a:gd name="connsiteY4393" fmla="*/ 1257095 h 2993922"/>
              <a:gd name="connsiteX4394" fmla="*/ 1408525 w 8938307"/>
              <a:gd name="connsiteY4394" fmla="*/ 1246504 h 2993922"/>
              <a:gd name="connsiteX4395" fmla="*/ 2840878 w 8938307"/>
              <a:gd name="connsiteY4395" fmla="*/ 1241210 h 2993922"/>
              <a:gd name="connsiteX4396" fmla="*/ 2838230 w 8938307"/>
              <a:gd name="connsiteY4396" fmla="*/ 1246504 h 2993922"/>
              <a:gd name="connsiteX4397" fmla="*/ 2838230 w 8938307"/>
              <a:gd name="connsiteY4397" fmla="*/ 1257095 h 2993922"/>
              <a:gd name="connsiteX4398" fmla="*/ 2880591 w 8938307"/>
              <a:gd name="connsiteY4398" fmla="*/ 1267685 h 2993922"/>
              <a:gd name="connsiteX4399" fmla="*/ 2870002 w 8938307"/>
              <a:gd name="connsiteY4399" fmla="*/ 1278276 h 2993922"/>
              <a:gd name="connsiteX4400" fmla="*/ 2838230 w 8938307"/>
              <a:gd name="connsiteY4400" fmla="*/ 1278276 h 2993922"/>
              <a:gd name="connsiteX4401" fmla="*/ 2827639 w 8938307"/>
              <a:gd name="connsiteY4401" fmla="*/ 1278276 h 2993922"/>
              <a:gd name="connsiteX4402" fmla="*/ 2817049 w 8938307"/>
              <a:gd name="connsiteY4402" fmla="*/ 1267685 h 2993922"/>
              <a:gd name="connsiteX4403" fmla="*/ 2827639 w 8938307"/>
              <a:gd name="connsiteY4403" fmla="*/ 1283571 h 2993922"/>
              <a:gd name="connsiteX4404" fmla="*/ 2848820 w 8938307"/>
              <a:gd name="connsiteY4404" fmla="*/ 1288866 h 2993922"/>
              <a:gd name="connsiteX4405" fmla="*/ 2880591 w 8938307"/>
              <a:gd name="connsiteY4405" fmla="*/ 1310047 h 2993922"/>
              <a:gd name="connsiteX4406" fmla="*/ 2848820 w 8938307"/>
              <a:gd name="connsiteY4406" fmla="*/ 1299456 h 2993922"/>
              <a:gd name="connsiteX4407" fmla="*/ 2817049 w 8938307"/>
              <a:gd name="connsiteY4407" fmla="*/ 1278276 h 2993922"/>
              <a:gd name="connsiteX4408" fmla="*/ 2753506 w 8938307"/>
              <a:gd name="connsiteY4408" fmla="*/ 1257095 h 2993922"/>
              <a:gd name="connsiteX4409" fmla="*/ 2774687 w 8938307"/>
              <a:gd name="connsiteY4409" fmla="*/ 1267685 h 2993922"/>
              <a:gd name="connsiteX4410" fmla="*/ 2785278 w 8938307"/>
              <a:gd name="connsiteY4410" fmla="*/ 1278276 h 2993922"/>
              <a:gd name="connsiteX4411" fmla="*/ 2795868 w 8938307"/>
              <a:gd name="connsiteY4411" fmla="*/ 1288866 h 2993922"/>
              <a:gd name="connsiteX4412" fmla="*/ 2806458 w 8938307"/>
              <a:gd name="connsiteY4412" fmla="*/ 1299456 h 2993922"/>
              <a:gd name="connsiteX4413" fmla="*/ 2806458 w 8938307"/>
              <a:gd name="connsiteY4413" fmla="*/ 1310047 h 2993922"/>
              <a:gd name="connsiteX4414" fmla="*/ 2827639 w 8938307"/>
              <a:gd name="connsiteY4414" fmla="*/ 1310047 h 2993922"/>
              <a:gd name="connsiteX4415" fmla="*/ 2859410 w 8938307"/>
              <a:gd name="connsiteY4415" fmla="*/ 1320637 h 2993922"/>
              <a:gd name="connsiteX4416" fmla="*/ 2891182 w 8938307"/>
              <a:gd name="connsiteY4416" fmla="*/ 1331228 h 2993922"/>
              <a:gd name="connsiteX4417" fmla="*/ 2907067 w 8938307"/>
              <a:gd name="connsiteY4417" fmla="*/ 1336523 h 2993922"/>
              <a:gd name="connsiteX4418" fmla="*/ 2933543 w 8938307"/>
              <a:gd name="connsiteY4418" fmla="*/ 1352408 h 2993922"/>
              <a:gd name="connsiteX4419" fmla="*/ 2965314 w 8938307"/>
              <a:gd name="connsiteY4419" fmla="*/ 1362999 h 2993922"/>
              <a:gd name="connsiteX4420" fmla="*/ 2944134 w 8938307"/>
              <a:gd name="connsiteY4420" fmla="*/ 1362999 h 2993922"/>
              <a:gd name="connsiteX4421" fmla="*/ 2933543 w 8938307"/>
              <a:gd name="connsiteY4421" fmla="*/ 1362999 h 2993922"/>
              <a:gd name="connsiteX4422" fmla="*/ 2954724 w 8938307"/>
              <a:gd name="connsiteY4422" fmla="*/ 1373589 h 2993922"/>
              <a:gd name="connsiteX4423" fmla="*/ 2965314 w 8938307"/>
              <a:gd name="connsiteY4423" fmla="*/ 1362999 h 2993922"/>
              <a:gd name="connsiteX4424" fmla="*/ 2997086 w 8938307"/>
              <a:gd name="connsiteY4424" fmla="*/ 1373589 h 2993922"/>
              <a:gd name="connsiteX4425" fmla="*/ 3007676 w 8938307"/>
              <a:gd name="connsiteY4425" fmla="*/ 1384180 h 2993922"/>
              <a:gd name="connsiteX4426" fmla="*/ 3023562 w 8938307"/>
              <a:gd name="connsiteY4426" fmla="*/ 1384180 h 2993922"/>
              <a:gd name="connsiteX4427" fmla="*/ 3039447 w 8938307"/>
              <a:gd name="connsiteY4427" fmla="*/ 1394770 h 2993922"/>
              <a:gd name="connsiteX4428" fmla="*/ 3039447 w 8938307"/>
              <a:gd name="connsiteY4428" fmla="*/ 1384180 h 2993922"/>
              <a:gd name="connsiteX4429" fmla="*/ 3071218 w 8938307"/>
              <a:gd name="connsiteY4429" fmla="*/ 1384180 h 2993922"/>
              <a:gd name="connsiteX4430" fmla="*/ 3113581 w 8938307"/>
              <a:gd name="connsiteY4430" fmla="*/ 1405360 h 2993922"/>
              <a:gd name="connsiteX4431" fmla="*/ 3113581 w 8938307"/>
              <a:gd name="connsiteY4431" fmla="*/ 1415951 h 2993922"/>
              <a:gd name="connsiteX4432" fmla="*/ 3124171 w 8938307"/>
              <a:gd name="connsiteY4432" fmla="*/ 1415951 h 2993922"/>
              <a:gd name="connsiteX4433" fmla="*/ 3129466 w 8938307"/>
              <a:gd name="connsiteY4433" fmla="*/ 1405360 h 2993922"/>
              <a:gd name="connsiteX4434" fmla="*/ 3129466 w 8938307"/>
              <a:gd name="connsiteY4434" fmla="*/ 1415951 h 2993922"/>
              <a:gd name="connsiteX4435" fmla="*/ 3134762 w 8938307"/>
              <a:gd name="connsiteY4435" fmla="*/ 1426541 h 2993922"/>
              <a:gd name="connsiteX4436" fmla="*/ 3155942 w 8938307"/>
              <a:gd name="connsiteY4436" fmla="*/ 1426541 h 2993922"/>
              <a:gd name="connsiteX4437" fmla="*/ 3155942 w 8938307"/>
              <a:gd name="connsiteY4437" fmla="*/ 1437132 h 2993922"/>
              <a:gd name="connsiteX4438" fmla="*/ 3177123 w 8938307"/>
              <a:gd name="connsiteY4438" fmla="*/ 1447722 h 2993922"/>
              <a:gd name="connsiteX4439" fmla="*/ 3198303 w 8938307"/>
              <a:gd name="connsiteY4439" fmla="*/ 1458312 h 2993922"/>
              <a:gd name="connsiteX4440" fmla="*/ 3208895 w 8938307"/>
              <a:gd name="connsiteY4440" fmla="*/ 1447722 h 2993922"/>
              <a:gd name="connsiteX4441" fmla="*/ 3219485 w 8938307"/>
              <a:gd name="connsiteY4441" fmla="*/ 1447722 h 2993922"/>
              <a:gd name="connsiteX4442" fmla="*/ 3235370 w 8938307"/>
              <a:gd name="connsiteY4442" fmla="*/ 1447722 h 2993922"/>
              <a:gd name="connsiteX4443" fmla="*/ 3251255 w 8938307"/>
              <a:gd name="connsiteY4443" fmla="*/ 1437132 h 2993922"/>
              <a:gd name="connsiteX4444" fmla="*/ 3261847 w 8938307"/>
              <a:gd name="connsiteY4444" fmla="*/ 1447722 h 2993922"/>
              <a:gd name="connsiteX4445" fmla="*/ 3251255 w 8938307"/>
              <a:gd name="connsiteY4445" fmla="*/ 1447722 h 2993922"/>
              <a:gd name="connsiteX4446" fmla="*/ 3251255 w 8938307"/>
              <a:gd name="connsiteY4446" fmla="*/ 1458312 h 2993922"/>
              <a:gd name="connsiteX4447" fmla="*/ 3272437 w 8938307"/>
              <a:gd name="connsiteY4447" fmla="*/ 1458312 h 2993922"/>
              <a:gd name="connsiteX4448" fmla="*/ 3283027 w 8938307"/>
              <a:gd name="connsiteY4448" fmla="*/ 1458312 h 2993922"/>
              <a:gd name="connsiteX4449" fmla="*/ 3304208 w 8938307"/>
              <a:gd name="connsiteY4449" fmla="*/ 1468903 h 2993922"/>
              <a:gd name="connsiteX4450" fmla="*/ 3325389 w 8938307"/>
              <a:gd name="connsiteY4450" fmla="*/ 1468903 h 2993922"/>
              <a:gd name="connsiteX4451" fmla="*/ 3335979 w 8938307"/>
              <a:gd name="connsiteY4451" fmla="*/ 1468903 h 2993922"/>
              <a:gd name="connsiteX4452" fmla="*/ 3341274 w 8938307"/>
              <a:gd name="connsiteY4452" fmla="*/ 1468903 h 2993922"/>
              <a:gd name="connsiteX4453" fmla="*/ 3357160 w 8938307"/>
              <a:gd name="connsiteY4453" fmla="*/ 1468903 h 2993922"/>
              <a:gd name="connsiteX4454" fmla="*/ 3367751 w 8938307"/>
              <a:gd name="connsiteY4454" fmla="*/ 1474199 h 2993922"/>
              <a:gd name="connsiteX4455" fmla="*/ 3362456 w 8938307"/>
              <a:gd name="connsiteY4455" fmla="*/ 1479493 h 2993922"/>
              <a:gd name="connsiteX4456" fmla="*/ 3346570 w 8938307"/>
              <a:gd name="connsiteY4456" fmla="*/ 1479493 h 2993922"/>
              <a:gd name="connsiteX4457" fmla="*/ 3357160 w 8938307"/>
              <a:gd name="connsiteY4457" fmla="*/ 1490084 h 2993922"/>
              <a:gd name="connsiteX4458" fmla="*/ 3399522 w 8938307"/>
              <a:gd name="connsiteY4458" fmla="*/ 1505970 h 2993922"/>
              <a:gd name="connsiteX4459" fmla="*/ 3431293 w 8938307"/>
              <a:gd name="connsiteY4459" fmla="*/ 1516560 h 2993922"/>
              <a:gd name="connsiteX4460" fmla="*/ 3478949 w 8938307"/>
              <a:gd name="connsiteY4460" fmla="*/ 1527151 h 2993922"/>
              <a:gd name="connsiteX4461" fmla="*/ 3516016 w 8938307"/>
              <a:gd name="connsiteY4461" fmla="*/ 1532445 h 2993922"/>
              <a:gd name="connsiteX4462" fmla="*/ 3606034 w 8938307"/>
              <a:gd name="connsiteY4462" fmla="*/ 1553626 h 2993922"/>
              <a:gd name="connsiteX4463" fmla="*/ 3664282 w 8938307"/>
              <a:gd name="connsiteY4463" fmla="*/ 1574807 h 2993922"/>
              <a:gd name="connsiteX4464" fmla="*/ 3696052 w 8938307"/>
              <a:gd name="connsiteY4464" fmla="*/ 1585397 h 2993922"/>
              <a:gd name="connsiteX4465" fmla="*/ 3727824 w 8938307"/>
              <a:gd name="connsiteY4465" fmla="*/ 1595988 h 2993922"/>
              <a:gd name="connsiteX4466" fmla="*/ 3780776 w 8938307"/>
              <a:gd name="connsiteY4466" fmla="*/ 1606578 h 2993922"/>
              <a:gd name="connsiteX4467" fmla="*/ 3791367 w 8938307"/>
              <a:gd name="connsiteY4467" fmla="*/ 1617170 h 2993922"/>
              <a:gd name="connsiteX4468" fmla="*/ 3844319 w 8938307"/>
              <a:gd name="connsiteY4468" fmla="*/ 1627759 h 2993922"/>
              <a:gd name="connsiteX4469" fmla="*/ 3870796 w 8938307"/>
              <a:gd name="connsiteY4469" fmla="*/ 1633055 h 2993922"/>
              <a:gd name="connsiteX4470" fmla="*/ 3886681 w 8938307"/>
              <a:gd name="connsiteY4470" fmla="*/ 1638349 h 2993922"/>
              <a:gd name="connsiteX4471" fmla="*/ 3907860 w 8938307"/>
              <a:gd name="connsiteY4471" fmla="*/ 1648940 h 2993922"/>
              <a:gd name="connsiteX4472" fmla="*/ 3929042 w 8938307"/>
              <a:gd name="connsiteY4472" fmla="*/ 1659530 h 2993922"/>
              <a:gd name="connsiteX4473" fmla="*/ 4024356 w 8938307"/>
              <a:gd name="connsiteY4473" fmla="*/ 1680711 h 2993922"/>
              <a:gd name="connsiteX4474" fmla="*/ 4040242 w 8938307"/>
              <a:gd name="connsiteY4474" fmla="*/ 1691301 h 2993922"/>
              <a:gd name="connsiteX4475" fmla="*/ 4056127 w 8938307"/>
              <a:gd name="connsiteY4475" fmla="*/ 1691301 h 2993922"/>
              <a:gd name="connsiteX4476" fmla="*/ 4082604 w 8938307"/>
              <a:gd name="connsiteY4476" fmla="*/ 1686007 h 2993922"/>
              <a:gd name="connsiteX4477" fmla="*/ 4098489 w 8938307"/>
              <a:gd name="connsiteY4477" fmla="*/ 1691301 h 2993922"/>
              <a:gd name="connsiteX4478" fmla="*/ 4114374 w 8938307"/>
              <a:gd name="connsiteY4478" fmla="*/ 1696597 h 2993922"/>
              <a:gd name="connsiteX4479" fmla="*/ 4130260 w 8938307"/>
              <a:gd name="connsiteY4479" fmla="*/ 1701893 h 2993922"/>
              <a:gd name="connsiteX4480" fmla="*/ 4130260 w 8938307"/>
              <a:gd name="connsiteY4480" fmla="*/ 1691301 h 2993922"/>
              <a:gd name="connsiteX4481" fmla="*/ 4119669 w 8938307"/>
              <a:gd name="connsiteY4481" fmla="*/ 1670122 h 2993922"/>
              <a:gd name="connsiteX4482" fmla="*/ 4077308 w 8938307"/>
              <a:gd name="connsiteY4482" fmla="*/ 1659530 h 2993922"/>
              <a:gd name="connsiteX4483" fmla="*/ 4061422 w 8938307"/>
              <a:gd name="connsiteY4483" fmla="*/ 1659530 h 2993922"/>
              <a:gd name="connsiteX4484" fmla="*/ 4056127 w 8938307"/>
              <a:gd name="connsiteY4484" fmla="*/ 1659530 h 2993922"/>
              <a:gd name="connsiteX4485" fmla="*/ 3992585 w 8938307"/>
              <a:gd name="connsiteY4485" fmla="*/ 1648940 h 2993922"/>
              <a:gd name="connsiteX4486" fmla="*/ 3971404 w 8938307"/>
              <a:gd name="connsiteY4486" fmla="*/ 1638349 h 2993922"/>
              <a:gd name="connsiteX4487" fmla="*/ 3960812 w 8938307"/>
              <a:gd name="connsiteY4487" fmla="*/ 1627759 h 2993922"/>
              <a:gd name="connsiteX4488" fmla="*/ 3950223 w 8938307"/>
              <a:gd name="connsiteY4488" fmla="*/ 1627759 h 2993922"/>
              <a:gd name="connsiteX4489" fmla="*/ 3939633 w 8938307"/>
              <a:gd name="connsiteY4489" fmla="*/ 1627759 h 2993922"/>
              <a:gd name="connsiteX4490" fmla="*/ 3907860 w 8938307"/>
              <a:gd name="connsiteY4490" fmla="*/ 1617170 h 2993922"/>
              <a:gd name="connsiteX4491" fmla="*/ 3844319 w 8938307"/>
              <a:gd name="connsiteY4491" fmla="*/ 1595988 h 2993922"/>
              <a:gd name="connsiteX4492" fmla="*/ 3823138 w 8938307"/>
              <a:gd name="connsiteY4492" fmla="*/ 1574807 h 2993922"/>
              <a:gd name="connsiteX4493" fmla="*/ 3791367 w 8938307"/>
              <a:gd name="connsiteY4493" fmla="*/ 1564218 h 2993922"/>
              <a:gd name="connsiteX4494" fmla="*/ 3717234 w 8938307"/>
              <a:gd name="connsiteY4494" fmla="*/ 1543036 h 2993922"/>
              <a:gd name="connsiteX4495" fmla="*/ 3706644 w 8938307"/>
              <a:gd name="connsiteY4495" fmla="*/ 1543036 h 2993922"/>
              <a:gd name="connsiteX4496" fmla="*/ 3696052 w 8938307"/>
              <a:gd name="connsiteY4496" fmla="*/ 1532445 h 2993922"/>
              <a:gd name="connsiteX4497" fmla="*/ 3696052 w 8938307"/>
              <a:gd name="connsiteY4497" fmla="*/ 1543036 h 2993922"/>
              <a:gd name="connsiteX4498" fmla="*/ 3696052 w 8938307"/>
              <a:gd name="connsiteY4498" fmla="*/ 1553626 h 2993922"/>
              <a:gd name="connsiteX4499" fmla="*/ 3664282 w 8938307"/>
              <a:gd name="connsiteY4499" fmla="*/ 1543036 h 2993922"/>
              <a:gd name="connsiteX4500" fmla="*/ 3590148 w 8938307"/>
              <a:gd name="connsiteY4500" fmla="*/ 1511264 h 2993922"/>
              <a:gd name="connsiteX4501" fmla="*/ 3558378 w 8938307"/>
              <a:gd name="connsiteY4501" fmla="*/ 1505970 h 2993922"/>
              <a:gd name="connsiteX4502" fmla="*/ 3537196 w 8938307"/>
              <a:gd name="connsiteY4502" fmla="*/ 1500674 h 2993922"/>
              <a:gd name="connsiteX4503" fmla="*/ 3516016 w 8938307"/>
              <a:gd name="connsiteY4503" fmla="*/ 1500674 h 2993922"/>
              <a:gd name="connsiteX4504" fmla="*/ 3463064 w 8938307"/>
              <a:gd name="connsiteY4504" fmla="*/ 1479493 h 2993922"/>
              <a:gd name="connsiteX4505" fmla="*/ 3452474 w 8938307"/>
              <a:gd name="connsiteY4505" fmla="*/ 1479493 h 2993922"/>
              <a:gd name="connsiteX4506" fmla="*/ 3452474 w 8938307"/>
              <a:gd name="connsiteY4506" fmla="*/ 1468903 h 2993922"/>
              <a:gd name="connsiteX4507" fmla="*/ 3452474 w 8938307"/>
              <a:gd name="connsiteY4507" fmla="*/ 1458312 h 2993922"/>
              <a:gd name="connsiteX4508" fmla="*/ 3436588 w 8938307"/>
              <a:gd name="connsiteY4508" fmla="*/ 1447722 h 2993922"/>
              <a:gd name="connsiteX4509" fmla="*/ 3420703 w 8938307"/>
              <a:gd name="connsiteY4509" fmla="*/ 1447722 h 2993922"/>
              <a:gd name="connsiteX4510" fmla="*/ 3399522 w 8938307"/>
              <a:gd name="connsiteY4510" fmla="*/ 1447722 h 2993922"/>
              <a:gd name="connsiteX4511" fmla="*/ 3394226 w 8938307"/>
              <a:gd name="connsiteY4511" fmla="*/ 1442427 h 2993922"/>
              <a:gd name="connsiteX4512" fmla="*/ 3388931 w 8938307"/>
              <a:gd name="connsiteY4512" fmla="*/ 1437132 h 2993922"/>
              <a:gd name="connsiteX4513" fmla="*/ 3383637 w 8938307"/>
              <a:gd name="connsiteY4513" fmla="*/ 1441103 h 2993922"/>
              <a:gd name="connsiteX4514" fmla="*/ 3379970 w 8938307"/>
              <a:gd name="connsiteY4514" fmla="*/ 1442020 h 2993922"/>
              <a:gd name="connsiteX4515" fmla="*/ 3420703 w 8938307"/>
              <a:gd name="connsiteY4515" fmla="*/ 1458312 h 2993922"/>
              <a:gd name="connsiteX4516" fmla="*/ 3420703 w 8938307"/>
              <a:gd name="connsiteY4516" fmla="*/ 1468903 h 2993922"/>
              <a:gd name="connsiteX4517" fmla="*/ 3293618 w 8938307"/>
              <a:gd name="connsiteY4517" fmla="*/ 1437132 h 2993922"/>
              <a:gd name="connsiteX4518" fmla="*/ 3277733 w 8938307"/>
              <a:gd name="connsiteY4518" fmla="*/ 1426541 h 2993922"/>
              <a:gd name="connsiteX4519" fmla="*/ 3261847 w 8938307"/>
              <a:gd name="connsiteY4519" fmla="*/ 1426541 h 2993922"/>
              <a:gd name="connsiteX4520" fmla="*/ 3261847 w 8938307"/>
              <a:gd name="connsiteY4520" fmla="*/ 1405360 h 2993922"/>
              <a:gd name="connsiteX4521" fmla="*/ 3251255 w 8938307"/>
              <a:gd name="connsiteY4521" fmla="*/ 1405360 h 2993922"/>
              <a:gd name="connsiteX4522" fmla="*/ 3251255 w 8938307"/>
              <a:gd name="connsiteY4522" fmla="*/ 1415951 h 2993922"/>
              <a:gd name="connsiteX4523" fmla="*/ 3251255 w 8938307"/>
              <a:gd name="connsiteY4523" fmla="*/ 1426541 h 2993922"/>
              <a:gd name="connsiteX4524" fmla="*/ 3235370 w 8938307"/>
              <a:gd name="connsiteY4524" fmla="*/ 1415951 h 2993922"/>
              <a:gd name="connsiteX4525" fmla="*/ 3219485 w 8938307"/>
              <a:gd name="connsiteY4525" fmla="*/ 1405360 h 2993922"/>
              <a:gd name="connsiteX4526" fmla="*/ 3230075 w 8938307"/>
              <a:gd name="connsiteY4526" fmla="*/ 1405360 h 2993922"/>
              <a:gd name="connsiteX4527" fmla="*/ 3240666 w 8938307"/>
              <a:gd name="connsiteY4527" fmla="*/ 1400066 h 2993922"/>
              <a:gd name="connsiteX4528" fmla="*/ 3224781 w 8938307"/>
              <a:gd name="connsiteY4528" fmla="*/ 1394770 h 2993922"/>
              <a:gd name="connsiteX4529" fmla="*/ 3208895 w 8938307"/>
              <a:gd name="connsiteY4529" fmla="*/ 1384180 h 2993922"/>
              <a:gd name="connsiteX4530" fmla="*/ 3187714 w 8938307"/>
              <a:gd name="connsiteY4530" fmla="*/ 1373589 h 2993922"/>
              <a:gd name="connsiteX4531" fmla="*/ 3177123 w 8938307"/>
              <a:gd name="connsiteY4531" fmla="*/ 1368293 h 2993922"/>
              <a:gd name="connsiteX4532" fmla="*/ 3134762 w 8938307"/>
              <a:gd name="connsiteY4532" fmla="*/ 1347114 h 2993922"/>
              <a:gd name="connsiteX4533" fmla="*/ 3071218 w 8938307"/>
              <a:gd name="connsiteY4533" fmla="*/ 1331228 h 2993922"/>
              <a:gd name="connsiteX4534" fmla="*/ 3071218 w 8938307"/>
              <a:gd name="connsiteY4534" fmla="*/ 1320637 h 2993922"/>
              <a:gd name="connsiteX4535" fmla="*/ 3039447 w 8938307"/>
              <a:gd name="connsiteY4535" fmla="*/ 1299456 h 2993922"/>
              <a:gd name="connsiteX4536" fmla="*/ 2891182 w 8938307"/>
              <a:gd name="connsiteY4536" fmla="*/ 1257095 h 2993922"/>
              <a:gd name="connsiteX4537" fmla="*/ 2870002 w 8938307"/>
              <a:gd name="connsiteY4537" fmla="*/ 1246504 h 2993922"/>
              <a:gd name="connsiteX4538" fmla="*/ 2848820 w 8938307"/>
              <a:gd name="connsiteY4538" fmla="*/ 1246504 h 2993922"/>
              <a:gd name="connsiteX4539" fmla="*/ 2840878 w 8938307"/>
              <a:gd name="connsiteY4539" fmla="*/ 1241210 h 2993922"/>
              <a:gd name="connsiteX4540" fmla="*/ 8133435 w 8938307"/>
              <a:gd name="connsiteY4540" fmla="*/ 1235914 h 2993922"/>
              <a:gd name="connsiteX4541" fmla="*/ 8154617 w 8938307"/>
              <a:gd name="connsiteY4541" fmla="*/ 1235914 h 2993922"/>
              <a:gd name="connsiteX4542" fmla="*/ 8165206 w 8938307"/>
              <a:gd name="connsiteY4542" fmla="*/ 1246504 h 2993922"/>
              <a:gd name="connsiteX4543" fmla="*/ 8133435 w 8938307"/>
              <a:gd name="connsiteY4543" fmla="*/ 1235914 h 2993922"/>
              <a:gd name="connsiteX4544" fmla="*/ 6735502 w 8938307"/>
              <a:gd name="connsiteY4544" fmla="*/ 1225324 h 2993922"/>
              <a:gd name="connsiteX4545" fmla="*/ 6735502 w 8938307"/>
              <a:gd name="connsiteY4545" fmla="*/ 1235914 h 2993922"/>
              <a:gd name="connsiteX4546" fmla="*/ 6761977 w 8938307"/>
              <a:gd name="connsiteY4546" fmla="*/ 1241210 h 2993922"/>
              <a:gd name="connsiteX4547" fmla="*/ 6777862 w 8938307"/>
              <a:gd name="connsiteY4547" fmla="*/ 1246504 h 2993922"/>
              <a:gd name="connsiteX4548" fmla="*/ 6783158 w 8938307"/>
              <a:gd name="connsiteY4548" fmla="*/ 1257095 h 2993922"/>
              <a:gd name="connsiteX4549" fmla="*/ 6799044 w 8938307"/>
              <a:gd name="connsiteY4549" fmla="*/ 1257095 h 2993922"/>
              <a:gd name="connsiteX4550" fmla="*/ 6820224 w 8938307"/>
              <a:gd name="connsiteY4550" fmla="*/ 1267685 h 2993922"/>
              <a:gd name="connsiteX4551" fmla="*/ 6836110 w 8938307"/>
              <a:gd name="connsiteY4551" fmla="*/ 1272981 h 2993922"/>
              <a:gd name="connsiteX4552" fmla="*/ 6846700 w 8938307"/>
              <a:gd name="connsiteY4552" fmla="*/ 1272981 h 2993922"/>
              <a:gd name="connsiteX4553" fmla="*/ 6873177 w 8938307"/>
              <a:gd name="connsiteY4553" fmla="*/ 1283571 h 2993922"/>
              <a:gd name="connsiteX4554" fmla="*/ 6904948 w 8938307"/>
              <a:gd name="connsiteY4554" fmla="*/ 1288866 h 2993922"/>
              <a:gd name="connsiteX4555" fmla="*/ 6915539 w 8938307"/>
              <a:gd name="connsiteY4555" fmla="*/ 1278276 h 2993922"/>
              <a:gd name="connsiteX4556" fmla="*/ 6915539 w 8938307"/>
              <a:gd name="connsiteY4556" fmla="*/ 1294162 h 2993922"/>
              <a:gd name="connsiteX4557" fmla="*/ 6936718 w 8938307"/>
              <a:gd name="connsiteY4557" fmla="*/ 1299456 h 2993922"/>
              <a:gd name="connsiteX4558" fmla="*/ 6957900 w 8938307"/>
              <a:gd name="connsiteY4558" fmla="*/ 1304752 h 2993922"/>
              <a:gd name="connsiteX4559" fmla="*/ 6968491 w 8938307"/>
              <a:gd name="connsiteY4559" fmla="*/ 1320637 h 2993922"/>
              <a:gd name="connsiteX4560" fmla="*/ 6973785 w 8938307"/>
              <a:gd name="connsiteY4560" fmla="*/ 1320637 h 2993922"/>
              <a:gd name="connsiteX4561" fmla="*/ 6989670 w 8938307"/>
              <a:gd name="connsiteY4561" fmla="*/ 1320637 h 2993922"/>
              <a:gd name="connsiteX4562" fmla="*/ 7005558 w 8938307"/>
              <a:gd name="connsiteY4562" fmla="*/ 1325933 h 2993922"/>
              <a:gd name="connsiteX4563" fmla="*/ 7026737 w 8938307"/>
              <a:gd name="connsiteY4563" fmla="*/ 1325933 h 2993922"/>
              <a:gd name="connsiteX4564" fmla="*/ 7042622 w 8938307"/>
              <a:gd name="connsiteY4564" fmla="*/ 1331228 h 2993922"/>
              <a:gd name="connsiteX4565" fmla="*/ 7047918 w 8938307"/>
              <a:gd name="connsiteY4565" fmla="*/ 1341818 h 2993922"/>
              <a:gd name="connsiteX4566" fmla="*/ 7069100 w 8938307"/>
              <a:gd name="connsiteY4566" fmla="*/ 1341818 h 2993922"/>
              <a:gd name="connsiteX4567" fmla="*/ 7100870 w 8938307"/>
              <a:gd name="connsiteY4567" fmla="*/ 1352408 h 2993922"/>
              <a:gd name="connsiteX4568" fmla="*/ 7116756 w 8938307"/>
              <a:gd name="connsiteY4568" fmla="*/ 1352408 h 2993922"/>
              <a:gd name="connsiteX4569" fmla="*/ 7127347 w 8938307"/>
              <a:gd name="connsiteY4569" fmla="*/ 1362999 h 2993922"/>
              <a:gd name="connsiteX4570" fmla="*/ 7153822 w 8938307"/>
              <a:gd name="connsiteY4570" fmla="*/ 1373589 h 2993922"/>
              <a:gd name="connsiteX4571" fmla="*/ 7190889 w 8938307"/>
              <a:gd name="connsiteY4571" fmla="*/ 1384180 h 2993922"/>
              <a:gd name="connsiteX4572" fmla="*/ 7249136 w 8938307"/>
              <a:gd name="connsiteY4572" fmla="*/ 1400066 h 2993922"/>
              <a:gd name="connsiteX4573" fmla="*/ 7286203 w 8938307"/>
              <a:gd name="connsiteY4573" fmla="*/ 1405360 h 2993922"/>
              <a:gd name="connsiteX4574" fmla="*/ 7296793 w 8938307"/>
              <a:gd name="connsiteY4574" fmla="*/ 1405360 h 2993922"/>
              <a:gd name="connsiteX4575" fmla="*/ 7317974 w 8938307"/>
              <a:gd name="connsiteY4575" fmla="*/ 1415951 h 2993922"/>
              <a:gd name="connsiteX4576" fmla="*/ 7370926 w 8938307"/>
              <a:gd name="connsiteY4576" fmla="*/ 1426541 h 2993922"/>
              <a:gd name="connsiteX4577" fmla="*/ 7360336 w 8938307"/>
              <a:gd name="connsiteY4577" fmla="*/ 1415951 h 2993922"/>
              <a:gd name="connsiteX4578" fmla="*/ 7339155 w 8938307"/>
              <a:gd name="connsiteY4578" fmla="*/ 1405360 h 2993922"/>
              <a:gd name="connsiteX4579" fmla="*/ 7307384 w 8938307"/>
              <a:gd name="connsiteY4579" fmla="*/ 1394770 h 2993922"/>
              <a:gd name="connsiteX4580" fmla="*/ 7286203 w 8938307"/>
              <a:gd name="connsiteY4580" fmla="*/ 1394770 h 2993922"/>
              <a:gd name="connsiteX4581" fmla="*/ 7275612 w 8938307"/>
              <a:gd name="connsiteY4581" fmla="*/ 1394770 h 2993922"/>
              <a:gd name="connsiteX4582" fmla="*/ 7227956 w 8938307"/>
              <a:gd name="connsiteY4582" fmla="*/ 1368293 h 2993922"/>
              <a:gd name="connsiteX4583" fmla="*/ 7159118 w 8938307"/>
              <a:gd name="connsiteY4583" fmla="*/ 1352408 h 2993922"/>
              <a:gd name="connsiteX4584" fmla="*/ 7127347 w 8938307"/>
              <a:gd name="connsiteY4584" fmla="*/ 1331228 h 2993922"/>
              <a:gd name="connsiteX4585" fmla="*/ 7111462 w 8938307"/>
              <a:gd name="connsiteY4585" fmla="*/ 1325933 h 2993922"/>
              <a:gd name="connsiteX4586" fmla="*/ 7074395 w 8938307"/>
              <a:gd name="connsiteY4586" fmla="*/ 1310047 h 2993922"/>
              <a:gd name="connsiteX4587" fmla="*/ 7042622 w 8938307"/>
              <a:gd name="connsiteY4587" fmla="*/ 1310047 h 2993922"/>
              <a:gd name="connsiteX4588" fmla="*/ 7016148 w 8938307"/>
              <a:gd name="connsiteY4588" fmla="*/ 1294162 h 2993922"/>
              <a:gd name="connsiteX4589" fmla="*/ 6994966 w 8938307"/>
              <a:gd name="connsiteY4589" fmla="*/ 1288866 h 2993922"/>
              <a:gd name="connsiteX4590" fmla="*/ 6984376 w 8938307"/>
              <a:gd name="connsiteY4590" fmla="*/ 1288866 h 2993922"/>
              <a:gd name="connsiteX4591" fmla="*/ 6968491 w 8938307"/>
              <a:gd name="connsiteY4591" fmla="*/ 1288866 h 2993922"/>
              <a:gd name="connsiteX4592" fmla="*/ 6957900 w 8938307"/>
              <a:gd name="connsiteY4592" fmla="*/ 1278276 h 2993922"/>
              <a:gd name="connsiteX4593" fmla="*/ 6904948 w 8938307"/>
              <a:gd name="connsiteY4593" fmla="*/ 1257095 h 2993922"/>
              <a:gd name="connsiteX4594" fmla="*/ 6883766 w 8938307"/>
              <a:gd name="connsiteY4594" fmla="*/ 1262389 h 2993922"/>
              <a:gd name="connsiteX4595" fmla="*/ 6873177 w 8938307"/>
              <a:gd name="connsiteY4595" fmla="*/ 1257095 h 2993922"/>
              <a:gd name="connsiteX4596" fmla="*/ 6851996 w 8938307"/>
              <a:gd name="connsiteY4596" fmla="*/ 1251800 h 2993922"/>
              <a:gd name="connsiteX4597" fmla="*/ 6825520 w 8938307"/>
              <a:gd name="connsiteY4597" fmla="*/ 1246504 h 2993922"/>
              <a:gd name="connsiteX4598" fmla="*/ 6799044 w 8938307"/>
              <a:gd name="connsiteY4598" fmla="*/ 1246504 h 2993922"/>
              <a:gd name="connsiteX4599" fmla="*/ 6788454 w 8938307"/>
              <a:gd name="connsiteY4599" fmla="*/ 1235914 h 2993922"/>
              <a:gd name="connsiteX4600" fmla="*/ 6767272 w 8938307"/>
              <a:gd name="connsiteY4600" fmla="*/ 1235914 h 2993922"/>
              <a:gd name="connsiteX4601" fmla="*/ 6740796 w 8938307"/>
              <a:gd name="connsiteY4601" fmla="*/ 1230619 h 2993922"/>
              <a:gd name="connsiteX4602" fmla="*/ 6735502 w 8938307"/>
              <a:gd name="connsiteY4602" fmla="*/ 1225324 h 2993922"/>
              <a:gd name="connsiteX4603" fmla="*/ 3320093 w 8938307"/>
              <a:gd name="connsiteY4603" fmla="*/ 1225324 h 2993922"/>
              <a:gd name="connsiteX4604" fmla="*/ 3314799 w 8938307"/>
              <a:gd name="connsiteY4604" fmla="*/ 1235914 h 2993922"/>
              <a:gd name="connsiteX4605" fmla="*/ 3325389 w 8938307"/>
              <a:gd name="connsiteY4605" fmla="*/ 1230619 h 2993922"/>
              <a:gd name="connsiteX4606" fmla="*/ 3320093 w 8938307"/>
              <a:gd name="connsiteY4606" fmla="*/ 1225324 h 2993922"/>
              <a:gd name="connsiteX4607" fmla="*/ 3124171 w 8938307"/>
              <a:gd name="connsiteY4607" fmla="*/ 1225324 h 2993922"/>
              <a:gd name="connsiteX4608" fmla="*/ 3124171 w 8938307"/>
              <a:gd name="connsiteY4608" fmla="*/ 1235914 h 2993922"/>
              <a:gd name="connsiteX4609" fmla="*/ 3145351 w 8938307"/>
              <a:gd name="connsiteY4609" fmla="*/ 1246504 h 2993922"/>
              <a:gd name="connsiteX4610" fmla="*/ 3145351 w 8938307"/>
              <a:gd name="connsiteY4610" fmla="*/ 1235914 h 2993922"/>
              <a:gd name="connsiteX4611" fmla="*/ 3134762 w 8938307"/>
              <a:gd name="connsiteY4611" fmla="*/ 1235914 h 2993922"/>
              <a:gd name="connsiteX4612" fmla="*/ 3124171 w 8938307"/>
              <a:gd name="connsiteY4612" fmla="*/ 1225324 h 2993922"/>
              <a:gd name="connsiteX4613" fmla="*/ 2975906 w 8938307"/>
              <a:gd name="connsiteY4613" fmla="*/ 1225324 h 2993922"/>
              <a:gd name="connsiteX4614" fmla="*/ 2986495 w 8938307"/>
              <a:gd name="connsiteY4614" fmla="*/ 1235914 h 2993922"/>
              <a:gd name="connsiteX4615" fmla="*/ 2986495 w 8938307"/>
              <a:gd name="connsiteY4615" fmla="*/ 1225324 h 2993922"/>
              <a:gd name="connsiteX4616" fmla="*/ 2975906 w 8938307"/>
              <a:gd name="connsiteY4616" fmla="*/ 1225324 h 2993922"/>
              <a:gd name="connsiteX4617" fmla="*/ 1196717 w 8938307"/>
              <a:gd name="connsiteY4617" fmla="*/ 1225324 h 2993922"/>
              <a:gd name="connsiteX4618" fmla="*/ 1217897 w 8938307"/>
              <a:gd name="connsiteY4618" fmla="*/ 1235914 h 2993922"/>
              <a:gd name="connsiteX4619" fmla="*/ 1228487 w 8938307"/>
              <a:gd name="connsiteY4619" fmla="*/ 1246504 h 2993922"/>
              <a:gd name="connsiteX4620" fmla="*/ 1207306 w 8938307"/>
              <a:gd name="connsiteY4620" fmla="*/ 1246504 h 2993922"/>
              <a:gd name="connsiteX4621" fmla="*/ 1196717 w 8938307"/>
              <a:gd name="connsiteY4621" fmla="*/ 1235914 h 2993922"/>
              <a:gd name="connsiteX4622" fmla="*/ 1196717 w 8938307"/>
              <a:gd name="connsiteY4622" fmla="*/ 1225324 h 2993922"/>
              <a:gd name="connsiteX4623" fmla="*/ 8059302 w 8938307"/>
              <a:gd name="connsiteY4623" fmla="*/ 1214733 h 2993922"/>
              <a:gd name="connsiteX4624" fmla="*/ 8080483 w 8938307"/>
              <a:gd name="connsiteY4624" fmla="*/ 1214733 h 2993922"/>
              <a:gd name="connsiteX4625" fmla="*/ 8080483 w 8938307"/>
              <a:gd name="connsiteY4625" fmla="*/ 1225324 h 2993922"/>
              <a:gd name="connsiteX4626" fmla="*/ 8064598 w 8938307"/>
              <a:gd name="connsiteY4626" fmla="*/ 1220029 h 2993922"/>
              <a:gd name="connsiteX4627" fmla="*/ 8059302 w 8938307"/>
              <a:gd name="connsiteY4627" fmla="*/ 1214733 h 2993922"/>
              <a:gd name="connsiteX4628" fmla="*/ 6703730 w 8938307"/>
              <a:gd name="connsiteY4628" fmla="*/ 1214733 h 2993922"/>
              <a:gd name="connsiteX4629" fmla="*/ 6698435 w 8938307"/>
              <a:gd name="connsiteY4629" fmla="*/ 1230619 h 2993922"/>
              <a:gd name="connsiteX4630" fmla="*/ 6709025 w 8938307"/>
              <a:gd name="connsiteY4630" fmla="*/ 1235914 h 2993922"/>
              <a:gd name="connsiteX4631" fmla="*/ 6714320 w 8938307"/>
              <a:gd name="connsiteY4631" fmla="*/ 1235914 h 2993922"/>
              <a:gd name="connsiteX4632" fmla="*/ 6714320 w 8938307"/>
              <a:gd name="connsiteY4632" fmla="*/ 1225324 h 2993922"/>
              <a:gd name="connsiteX4633" fmla="*/ 2944134 w 8938307"/>
              <a:gd name="connsiteY4633" fmla="*/ 1214733 h 2993922"/>
              <a:gd name="connsiteX4634" fmla="*/ 2949429 w 8938307"/>
              <a:gd name="connsiteY4634" fmla="*/ 1225324 h 2993922"/>
              <a:gd name="connsiteX4635" fmla="*/ 2954724 w 8938307"/>
              <a:gd name="connsiteY4635" fmla="*/ 1220029 h 2993922"/>
              <a:gd name="connsiteX4636" fmla="*/ 2944134 w 8938307"/>
              <a:gd name="connsiteY4636" fmla="*/ 1214733 h 2993922"/>
              <a:gd name="connsiteX4637" fmla="*/ 2795868 w 8938307"/>
              <a:gd name="connsiteY4637" fmla="*/ 1214733 h 2993922"/>
              <a:gd name="connsiteX4638" fmla="*/ 2801163 w 8938307"/>
              <a:gd name="connsiteY4638" fmla="*/ 1225324 h 2993922"/>
              <a:gd name="connsiteX4639" fmla="*/ 2806458 w 8938307"/>
              <a:gd name="connsiteY4639" fmla="*/ 1220029 h 2993922"/>
              <a:gd name="connsiteX4640" fmla="*/ 2795868 w 8938307"/>
              <a:gd name="connsiteY4640" fmla="*/ 1214733 h 2993922"/>
              <a:gd name="connsiteX4641" fmla="*/ 2020121 w 8938307"/>
              <a:gd name="connsiteY4641" fmla="*/ 1214733 h 2993922"/>
              <a:gd name="connsiteX4642" fmla="*/ 2033359 w 8938307"/>
              <a:gd name="connsiteY4642" fmla="*/ 1225324 h 2993922"/>
              <a:gd name="connsiteX4643" fmla="*/ 2022769 w 8938307"/>
              <a:gd name="connsiteY4643" fmla="*/ 1225324 h 2993922"/>
              <a:gd name="connsiteX4644" fmla="*/ 2012178 w 8938307"/>
              <a:gd name="connsiteY4644" fmla="*/ 1225324 h 2993922"/>
              <a:gd name="connsiteX4645" fmla="*/ 2001587 w 8938307"/>
              <a:gd name="connsiteY4645" fmla="*/ 1235914 h 2993922"/>
              <a:gd name="connsiteX4646" fmla="*/ 2001587 w 8938307"/>
              <a:gd name="connsiteY4646" fmla="*/ 1225324 h 2993922"/>
              <a:gd name="connsiteX4647" fmla="*/ 2020121 w 8938307"/>
              <a:gd name="connsiteY4647" fmla="*/ 1214733 h 2993922"/>
              <a:gd name="connsiteX4648" fmla="*/ 1959226 w 8938307"/>
              <a:gd name="connsiteY4648" fmla="*/ 1214733 h 2993922"/>
              <a:gd name="connsiteX4649" fmla="*/ 1969816 w 8938307"/>
              <a:gd name="connsiteY4649" fmla="*/ 1214733 h 2993922"/>
              <a:gd name="connsiteX4650" fmla="*/ 1964522 w 8938307"/>
              <a:gd name="connsiteY4650" fmla="*/ 1225324 h 2993922"/>
              <a:gd name="connsiteX4651" fmla="*/ 1953930 w 8938307"/>
              <a:gd name="connsiteY4651" fmla="*/ 1220029 h 2993922"/>
              <a:gd name="connsiteX4652" fmla="*/ 1959226 w 8938307"/>
              <a:gd name="connsiteY4652" fmla="*/ 1214733 h 2993922"/>
              <a:gd name="connsiteX4653" fmla="*/ 8027531 w 8938307"/>
              <a:gd name="connsiteY4653" fmla="*/ 1204143 h 2993922"/>
              <a:gd name="connsiteX4654" fmla="*/ 8038123 w 8938307"/>
              <a:gd name="connsiteY4654" fmla="*/ 1204143 h 2993922"/>
              <a:gd name="connsiteX4655" fmla="*/ 8038123 w 8938307"/>
              <a:gd name="connsiteY4655" fmla="*/ 1214733 h 2993922"/>
              <a:gd name="connsiteX4656" fmla="*/ 7752182 w 8938307"/>
              <a:gd name="connsiteY4656" fmla="*/ 1204143 h 2993922"/>
              <a:gd name="connsiteX4657" fmla="*/ 7762772 w 8938307"/>
              <a:gd name="connsiteY4657" fmla="*/ 1204143 h 2993922"/>
              <a:gd name="connsiteX4658" fmla="*/ 7752182 w 8938307"/>
              <a:gd name="connsiteY4658" fmla="*/ 1214733 h 2993922"/>
              <a:gd name="connsiteX4659" fmla="*/ 7752182 w 8938307"/>
              <a:gd name="connsiteY4659" fmla="*/ 1204143 h 2993922"/>
              <a:gd name="connsiteX4660" fmla="*/ 6576646 w 8938307"/>
              <a:gd name="connsiteY4660" fmla="*/ 1204143 h 2993922"/>
              <a:gd name="connsiteX4661" fmla="*/ 6587236 w 8938307"/>
              <a:gd name="connsiteY4661" fmla="*/ 1214733 h 2993922"/>
              <a:gd name="connsiteX4662" fmla="*/ 6587236 w 8938307"/>
              <a:gd name="connsiteY4662" fmla="*/ 1209437 h 2993922"/>
              <a:gd name="connsiteX4663" fmla="*/ 6576646 w 8938307"/>
              <a:gd name="connsiteY4663" fmla="*/ 1204143 h 2993922"/>
              <a:gd name="connsiteX4664" fmla="*/ 2986495 w 8938307"/>
              <a:gd name="connsiteY4664" fmla="*/ 1204143 h 2993922"/>
              <a:gd name="connsiteX4665" fmla="*/ 2986495 w 8938307"/>
              <a:gd name="connsiteY4665" fmla="*/ 1214733 h 2993922"/>
              <a:gd name="connsiteX4666" fmla="*/ 2997086 w 8938307"/>
              <a:gd name="connsiteY4666" fmla="*/ 1209437 h 2993922"/>
              <a:gd name="connsiteX4667" fmla="*/ 2986495 w 8938307"/>
              <a:gd name="connsiteY4667" fmla="*/ 1204143 h 2993922"/>
              <a:gd name="connsiteX4668" fmla="*/ 2467566 w 8938307"/>
              <a:gd name="connsiteY4668" fmla="*/ 1204143 h 2993922"/>
              <a:gd name="connsiteX4669" fmla="*/ 2478156 w 8938307"/>
              <a:gd name="connsiteY4669" fmla="*/ 1204143 h 2993922"/>
              <a:gd name="connsiteX4670" fmla="*/ 2478156 w 8938307"/>
              <a:gd name="connsiteY4670" fmla="*/ 1214733 h 2993922"/>
              <a:gd name="connsiteX4671" fmla="*/ 2467566 w 8938307"/>
              <a:gd name="connsiteY4671" fmla="*/ 1204143 h 2993922"/>
              <a:gd name="connsiteX4672" fmla="*/ 2160443 w 8938307"/>
              <a:gd name="connsiteY4672" fmla="*/ 1204143 h 2993922"/>
              <a:gd name="connsiteX4673" fmla="*/ 2171034 w 8938307"/>
              <a:gd name="connsiteY4673" fmla="*/ 1214733 h 2993922"/>
              <a:gd name="connsiteX4674" fmla="*/ 2181625 w 8938307"/>
              <a:gd name="connsiteY4674" fmla="*/ 1209437 h 2993922"/>
              <a:gd name="connsiteX4675" fmla="*/ 2171034 w 8938307"/>
              <a:gd name="connsiteY4675" fmla="*/ 1204143 h 2993922"/>
              <a:gd name="connsiteX4676" fmla="*/ 1323802 w 8938307"/>
              <a:gd name="connsiteY4676" fmla="*/ 1204143 h 2993922"/>
              <a:gd name="connsiteX4677" fmla="*/ 1366162 w 8938307"/>
              <a:gd name="connsiteY4677" fmla="*/ 1214733 h 2993922"/>
              <a:gd name="connsiteX4678" fmla="*/ 1355573 w 8938307"/>
              <a:gd name="connsiteY4678" fmla="*/ 1235914 h 2993922"/>
              <a:gd name="connsiteX4679" fmla="*/ 1323802 w 8938307"/>
              <a:gd name="connsiteY4679" fmla="*/ 1225324 h 2993922"/>
              <a:gd name="connsiteX4680" fmla="*/ 1318506 w 8938307"/>
              <a:gd name="connsiteY4680" fmla="*/ 1214733 h 2993922"/>
              <a:gd name="connsiteX4681" fmla="*/ 1323802 w 8938307"/>
              <a:gd name="connsiteY4681" fmla="*/ 1204143 h 2993922"/>
              <a:gd name="connsiteX4682" fmla="*/ 7879267 w 8938307"/>
              <a:gd name="connsiteY4682" fmla="*/ 1198849 h 2993922"/>
              <a:gd name="connsiteX4683" fmla="*/ 7868675 w 8938307"/>
              <a:gd name="connsiteY4683" fmla="*/ 1204143 h 2993922"/>
              <a:gd name="connsiteX4684" fmla="*/ 7879267 w 8938307"/>
              <a:gd name="connsiteY4684" fmla="*/ 1214733 h 2993922"/>
              <a:gd name="connsiteX4685" fmla="*/ 7889856 w 8938307"/>
              <a:gd name="connsiteY4685" fmla="*/ 1214733 h 2993922"/>
              <a:gd name="connsiteX4686" fmla="*/ 7889856 w 8938307"/>
              <a:gd name="connsiteY4686" fmla="*/ 1204143 h 2993922"/>
              <a:gd name="connsiteX4687" fmla="*/ 7879267 w 8938307"/>
              <a:gd name="connsiteY4687" fmla="*/ 1198849 h 2993922"/>
              <a:gd name="connsiteX4688" fmla="*/ 7995760 w 8938307"/>
              <a:gd name="connsiteY4688" fmla="*/ 1193552 h 2993922"/>
              <a:gd name="connsiteX4689" fmla="*/ 8006350 w 8938307"/>
              <a:gd name="connsiteY4689" fmla="*/ 1193552 h 2993922"/>
              <a:gd name="connsiteX4690" fmla="*/ 8006350 w 8938307"/>
              <a:gd name="connsiteY4690" fmla="*/ 1204143 h 2993922"/>
              <a:gd name="connsiteX4691" fmla="*/ 1461477 w 8938307"/>
              <a:gd name="connsiteY4691" fmla="*/ 1193552 h 2993922"/>
              <a:gd name="connsiteX4692" fmla="*/ 1472067 w 8938307"/>
              <a:gd name="connsiteY4692" fmla="*/ 1193552 h 2993922"/>
              <a:gd name="connsiteX4693" fmla="*/ 1461477 w 8938307"/>
              <a:gd name="connsiteY4693" fmla="*/ 1204143 h 2993922"/>
              <a:gd name="connsiteX4694" fmla="*/ 1461477 w 8938307"/>
              <a:gd name="connsiteY4694" fmla="*/ 1193552 h 2993922"/>
              <a:gd name="connsiteX4695" fmla="*/ 1080222 w 8938307"/>
              <a:gd name="connsiteY4695" fmla="*/ 1193552 h 2993922"/>
              <a:gd name="connsiteX4696" fmla="*/ 1111993 w 8938307"/>
              <a:gd name="connsiteY4696" fmla="*/ 1193552 h 2993922"/>
              <a:gd name="connsiteX4697" fmla="*/ 1138469 w 8938307"/>
              <a:gd name="connsiteY4697" fmla="*/ 1220029 h 2993922"/>
              <a:gd name="connsiteX4698" fmla="*/ 1127878 w 8938307"/>
              <a:gd name="connsiteY4698" fmla="*/ 1214733 h 2993922"/>
              <a:gd name="connsiteX4699" fmla="*/ 1101402 w 8938307"/>
              <a:gd name="connsiteY4699" fmla="*/ 1204143 h 2993922"/>
              <a:gd name="connsiteX4700" fmla="*/ 1080222 w 8938307"/>
              <a:gd name="connsiteY4700" fmla="*/ 1193552 h 2993922"/>
              <a:gd name="connsiteX4701" fmla="*/ 2671431 w 8938307"/>
              <a:gd name="connsiteY4701" fmla="*/ 1188258 h 2993922"/>
              <a:gd name="connsiteX4702" fmla="*/ 2679374 w 8938307"/>
              <a:gd name="connsiteY4702" fmla="*/ 1193552 h 2993922"/>
              <a:gd name="connsiteX4703" fmla="*/ 2674080 w 8938307"/>
              <a:gd name="connsiteY4703" fmla="*/ 1204143 h 2993922"/>
              <a:gd name="connsiteX4704" fmla="*/ 2668783 w 8938307"/>
              <a:gd name="connsiteY4704" fmla="*/ 1193552 h 2993922"/>
              <a:gd name="connsiteX4705" fmla="*/ 2671431 w 8938307"/>
              <a:gd name="connsiteY4705" fmla="*/ 1188258 h 2993922"/>
              <a:gd name="connsiteX4706" fmla="*/ 8122846 w 8938307"/>
              <a:gd name="connsiteY4706" fmla="*/ 1182962 h 2993922"/>
              <a:gd name="connsiteX4707" fmla="*/ 8122846 w 8938307"/>
              <a:gd name="connsiteY4707" fmla="*/ 1193552 h 2993922"/>
              <a:gd name="connsiteX4708" fmla="*/ 8112254 w 8938307"/>
              <a:gd name="connsiteY4708" fmla="*/ 1193552 h 2993922"/>
              <a:gd name="connsiteX4709" fmla="*/ 7953398 w 8938307"/>
              <a:gd name="connsiteY4709" fmla="*/ 1182962 h 2993922"/>
              <a:gd name="connsiteX4710" fmla="*/ 7963990 w 8938307"/>
              <a:gd name="connsiteY4710" fmla="*/ 1182962 h 2993922"/>
              <a:gd name="connsiteX4711" fmla="*/ 7974579 w 8938307"/>
              <a:gd name="connsiteY4711" fmla="*/ 1193552 h 2993922"/>
              <a:gd name="connsiteX4712" fmla="*/ 7958694 w 8938307"/>
              <a:gd name="connsiteY4712" fmla="*/ 1188258 h 2993922"/>
              <a:gd name="connsiteX4713" fmla="*/ 7953398 w 8938307"/>
              <a:gd name="connsiteY4713" fmla="*/ 1182962 h 2993922"/>
              <a:gd name="connsiteX4714" fmla="*/ 2012178 w 8938307"/>
              <a:gd name="connsiteY4714" fmla="*/ 1182962 h 2993922"/>
              <a:gd name="connsiteX4715" fmla="*/ 2022769 w 8938307"/>
              <a:gd name="connsiteY4715" fmla="*/ 1193552 h 2993922"/>
              <a:gd name="connsiteX4716" fmla="*/ 2022769 w 8938307"/>
              <a:gd name="connsiteY4716" fmla="*/ 1182962 h 2993922"/>
              <a:gd name="connsiteX4717" fmla="*/ 1175535 w 8938307"/>
              <a:gd name="connsiteY4717" fmla="*/ 1182962 h 2993922"/>
              <a:gd name="connsiteX4718" fmla="*/ 1186126 w 8938307"/>
              <a:gd name="connsiteY4718" fmla="*/ 1193552 h 2993922"/>
              <a:gd name="connsiteX4719" fmla="*/ 1175535 w 8938307"/>
              <a:gd name="connsiteY4719" fmla="*/ 1193552 h 2993922"/>
              <a:gd name="connsiteX4720" fmla="*/ 1170240 w 8938307"/>
              <a:gd name="connsiteY4720" fmla="*/ 1188258 h 2993922"/>
              <a:gd name="connsiteX4721" fmla="*/ 1175535 w 8938307"/>
              <a:gd name="connsiteY4721" fmla="*/ 1182962 h 2993922"/>
              <a:gd name="connsiteX4722" fmla="*/ 7889856 w 8938307"/>
              <a:gd name="connsiteY4722" fmla="*/ 1172371 h 2993922"/>
              <a:gd name="connsiteX4723" fmla="*/ 7900446 w 8938307"/>
              <a:gd name="connsiteY4723" fmla="*/ 1182962 h 2993922"/>
              <a:gd name="connsiteX4724" fmla="*/ 7900446 w 8938307"/>
              <a:gd name="connsiteY4724" fmla="*/ 1172371 h 2993922"/>
              <a:gd name="connsiteX4725" fmla="*/ 7889856 w 8938307"/>
              <a:gd name="connsiteY4725" fmla="*/ 1172371 h 2993922"/>
              <a:gd name="connsiteX4726" fmla="*/ 7868675 w 8938307"/>
              <a:gd name="connsiteY4726" fmla="*/ 1172371 h 2993922"/>
              <a:gd name="connsiteX4727" fmla="*/ 7873971 w 8938307"/>
              <a:gd name="connsiteY4727" fmla="*/ 1182962 h 2993922"/>
              <a:gd name="connsiteX4728" fmla="*/ 7879267 w 8938307"/>
              <a:gd name="connsiteY4728" fmla="*/ 1177666 h 2993922"/>
              <a:gd name="connsiteX4729" fmla="*/ 7868675 w 8938307"/>
              <a:gd name="connsiteY4729" fmla="*/ 1172371 h 2993922"/>
              <a:gd name="connsiteX4730" fmla="*/ 6031238 w 8938307"/>
              <a:gd name="connsiteY4730" fmla="*/ 1172371 h 2993922"/>
              <a:gd name="connsiteX4731" fmla="*/ 6025943 w 8938307"/>
              <a:gd name="connsiteY4731" fmla="*/ 1182962 h 2993922"/>
              <a:gd name="connsiteX4732" fmla="*/ 6036534 w 8938307"/>
              <a:gd name="connsiteY4732" fmla="*/ 1182962 h 2993922"/>
              <a:gd name="connsiteX4733" fmla="*/ 6036534 w 8938307"/>
              <a:gd name="connsiteY4733" fmla="*/ 1177666 h 2993922"/>
              <a:gd name="connsiteX4734" fmla="*/ 6031238 w 8938307"/>
              <a:gd name="connsiteY4734" fmla="*/ 1172371 h 2993922"/>
              <a:gd name="connsiteX4735" fmla="*/ 1885093 w 8938307"/>
              <a:gd name="connsiteY4735" fmla="*/ 1172371 h 2993922"/>
              <a:gd name="connsiteX4736" fmla="*/ 1885093 w 8938307"/>
              <a:gd name="connsiteY4736" fmla="*/ 1182962 h 2993922"/>
              <a:gd name="connsiteX4737" fmla="*/ 1874503 w 8938307"/>
              <a:gd name="connsiteY4737" fmla="*/ 1182962 h 2993922"/>
              <a:gd name="connsiteX4738" fmla="*/ 1885093 w 8938307"/>
              <a:gd name="connsiteY4738" fmla="*/ 1172371 h 2993922"/>
              <a:gd name="connsiteX4739" fmla="*/ 8888002 w 8938307"/>
              <a:gd name="connsiteY4739" fmla="*/ 1164428 h 2993922"/>
              <a:gd name="connsiteX4740" fmla="*/ 8895945 w 8938307"/>
              <a:gd name="connsiteY4740" fmla="*/ 1167077 h 2993922"/>
              <a:gd name="connsiteX4741" fmla="*/ 8906536 w 8938307"/>
              <a:gd name="connsiteY4741" fmla="*/ 1172371 h 2993922"/>
              <a:gd name="connsiteX4742" fmla="*/ 8895945 w 8938307"/>
              <a:gd name="connsiteY4742" fmla="*/ 1172371 h 2993922"/>
              <a:gd name="connsiteX4743" fmla="*/ 8885355 w 8938307"/>
              <a:gd name="connsiteY4743" fmla="*/ 1167077 h 2993922"/>
              <a:gd name="connsiteX4744" fmla="*/ 8888002 w 8938307"/>
              <a:gd name="connsiteY4744" fmla="*/ 1164428 h 2993922"/>
              <a:gd name="connsiteX4745" fmla="*/ 2859410 w 8938307"/>
              <a:gd name="connsiteY4745" fmla="*/ 1161781 h 2993922"/>
              <a:gd name="connsiteX4746" fmla="*/ 2854115 w 8938307"/>
              <a:gd name="connsiteY4746" fmla="*/ 1167077 h 2993922"/>
              <a:gd name="connsiteX4747" fmla="*/ 2864707 w 8938307"/>
              <a:gd name="connsiteY4747" fmla="*/ 1172371 h 2993922"/>
              <a:gd name="connsiteX4748" fmla="*/ 2870002 w 8938307"/>
              <a:gd name="connsiteY4748" fmla="*/ 1161781 h 2993922"/>
              <a:gd name="connsiteX4749" fmla="*/ 2859410 w 8938307"/>
              <a:gd name="connsiteY4749" fmla="*/ 1161781 h 2993922"/>
              <a:gd name="connsiteX4750" fmla="*/ 2075721 w 8938307"/>
              <a:gd name="connsiteY4750" fmla="*/ 1161781 h 2993922"/>
              <a:gd name="connsiteX4751" fmla="*/ 2086311 w 8938307"/>
              <a:gd name="connsiteY4751" fmla="*/ 1172371 h 2993922"/>
              <a:gd name="connsiteX4752" fmla="*/ 2086311 w 8938307"/>
              <a:gd name="connsiteY4752" fmla="*/ 1182962 h 2993922"/>
              <a:gd name="connsiteX4753" fmla="*/ 2096901 w 8938307"/>
              <a:gd name="connsiteY4753" fmla="*/ 1182962 h 2993922"/>
              <a:gd name="connsiteX4754" fmla="*/ 2086311 w 8938307"/>
              <a:gd name="connsiteY4754" fmla="*/ 1193552 h 2993922"/>
              <a:gd name="connsiteX4755" fmla="*/ 2075721 w 8938307"/>
              <a:gd name="connsiteY4755" fmla="*/ 1193552 h 2993922"/>
              <a:gd name="connsiteX4756" fmla="*/ 2118082 w 8938307"/>
              <a:gd name="connsiteY4756" fmla="*/ 1204143 h 2993922"/>
              <a:gd name="connsiteX4757" fmla="*/ 2107491 w 8938307"/>
              <a:gd name="connsiteY4757" fmla="*/ 1193552 h 2993922"/>
              <a:gd name="connsiteX4758" fmla="*/ 2107491 w 8938307"/>
              <a:gd name="connsiteY4758" fmla="*/ 1182962 h 2993922"/>
              <a:gd name="connsiteX4759" fmla="*/ 2149853 w 8938307"/>
              <a:gd name="connsiteY4759" fmla="*/ 1182962 h 2993922"/>
              <a:gd name="connsiteX4760" fmla="*/ 2192215 w 8938307"/>
              <a:gd name="connsiteY4760" fmla="*/ 1193552 h 2993922"/>
              <a:gd name="connsiteX4761" fmla="*/ 2160443 w 8938307"/>
              <a:gd name="connsiteY4761" fmla="*/ 1182962 h 2993922"/>
              <a:gd name="connsiteX4762" fmla="*/ 2128673 w 8938307"/>
              <a:gd name="connsiteY4762" fmla="*/ 1172371 h 2993922"/>
              <a:gd name="connsiteX4763" fmla="*/ 2075721 w 8938307"/>
              <a:gd name="connsiteY4763" fmla="*/ 1161781 h 2993922"/>
              <a:gd name="connsiteX4764" fmla="*/ 6502512 w 8938307"/>
              <a:gd name="connsiteY4764" fmla="*/ 1151191 h 2993922"/>
              <a:gd name="connsiteX4765" fmla="*/ 6486627 w 8938307"/>
              <a:gd name="connsiteY4765" fmla="*/ 1156485 h 2993922"/>
              <a:gd name="connsiteX4766" fmla="*/ 6491922 w 8938307"/>
              <a:gd name="connsiteY4766" fmla="*/ 1167077 h 2993922"/>
              <a:gd name="connsiteX4767" fmla="*/ 6518398 w 8938307"/>
              <a:gd name="connsiteY4767" fmla="*/ 1177666 h 2993922"/>
              <a:gd name="connsiteX4768" fmla="*/ 6544874 w 8938307"/>
              <a:gd name="connsiteY4768" fmla="*/ 1193552 h 2993922"/>
              <a:gd name="connsiteX4769" fmla="*/ 6560759 w 8938307"/>
              <a:gd name="connsiteY4769" fmla="*/ 1188258 h 2993922"/>
              <a:gd name="connsiteX4770" fmla="*/ 6566054 w 8938307"/>
              <a:gd name="connsiteY4770" fmla="*/ 1193552 h 2993922"/>
              <a:gd name="connsiteX4771" fmla="*/ 6576646 w 8938307"/>
              <a:gd name="connsiteY4771" fmla="*/ 1193552 h 2993922"/>
              <a:gd name="connsiteX4772" fmla="*/ 6597826 w 8938307"/>
              <a:gd name="connsiteY4772" fmla="*/ 1204143 h 2993922"/>
              <a:gd name="connsiteX4773" fmla="*/ 6629598 w 8938307"/>
              <a:gd name="connsiteY4773" fmla="*/ 1225324 h 2993922"/>
              <a:gd name="connsiteX4774" fmla="*/ 6629598 w 8938307"/>
              <a:gd name="connsiteY4774" fmla="*/ 1214733 h 2993922"/>
              <a:gd name="connsiteX4775" fmla="*/ 6629598 w 8938307"/>
              <a:gd name="connsiteY4775" fmla="*/ 1209437 h 2993922"/>
              <a:gd name="connsiteX4776" fmla="*/ 6629598 w 8938307"/>
              <a:gd name="connsiteY4776" fmla="*/ 1193552 h 2993922"/>
              <a:gd name="connsiteX4777" fmla="*/ 6640188 w 8938307"/>
              <a:gd name="connsiteY4777" fmla="*/ 1193552 h 2993922"/>
              <a:gd name="connsiteX4778" fmla="*/ 6640188 w 8938307"/>
              <a:gd name="connsiteY4778" fmla="*/ 1214733 h 2993922"/>
              <a:gd name="connsiteX4779" fmla="*/ 6650778 w 8938307"/>
              <a:gd name="connsiteY4779" fmla="*/ 1204143 h 2993922"/>
              <a:gd name="connsiteX4780" fmla="*/ 6661368 w 8938307"/>
              <a:gd name="connsiteY4780" fmla="*/ 1204143 h 2993922"/>
              <a:gd name="connsiteX4781" fmla="*/ 6671958 w 8938307"/>
              <a:gd name="connsiteY4781" fmla="*/ 1204143 h 2993922"/>
              <a:gd name="connsiteX4782" fmla="*/ 6661368 w 8938307"/>
              <a:gd name="connsiteY4782" fmla="*/ 1214733 h 2993922"/>
              <a:gd name="connsiteX4783" fmla="*/ 6666664 w 8938307"/>
              <a:gd name="connsiteY4783" fmla="*/ 1214733 h 2993922"/>
              <a:gd name="connsiteX4784" fmla="*/ 6682550 w 8938307"/>
              <a:gd name="connsiteY4784" fmla="*/ 1214733 h 2993922"/>
              <a:gd name="connsiteX4785" fmla="*/ 6693140 w 8938307"/>
              <a:gd name="connsiteY4785" fmla="*/ 1214733 h 2993922"/>
              <a:gd name="connsiteX4786" fmla="*/ 6693140 w 8938307"/>
              <a:gd name="connsiteY4786" fmla="*/ 1204143 h 2993922"/>
              <a:gd name="connsiteX4787" fmla="*/ 6682550 w 8938307"/>
              <a:gd name="connsiteY4787" fmla="*/ 1193552 h 2993922"/>
              <a:gd name="connsiteX4788" fmla="*/ 6661368 w 8938307"/>
              <a:gd name="connsiteY4788" fmla="*/ 1193552 h 2993922"/>
              <a:gd name="connsiteX4789" fmla="*/ 6645483 w 8938307"/>
              <a:gd name="connsiteY4789" fmla="*/ 1188258 h 2993922"/>
              <a:gd name="connsiteX4790" fmla="*/ 6640188 w 8938307"/>
              <a:gd name="connsiteY4790" fmla="*/ 1182962 h 2993922"/>
              <a:gd name="connsiteX4791" fmla="*/ 6629598 w 8938307"/>
              <a:gd name="connsiteY4791" fmla="*/ 1182962 h 2993922"/>
              <a:gd name="connsiteX4792" fmla="*/ 6629598 w 8938307"/>
              <a:gd name="connsiteY4792" fmla="*/ 1172371 h 2993922"/>
              <a:gd name="connsiteX4793" fmla="*/ 6629598 w 8938307"/>
              <a:gd name="connsiteY4793" fmla="*/ 1161781 h 2993922"/>
              <a:gd name="connsiteX4794" fmla="*/ 6624302 w 8938307"/>
              <a:gd name="connsiteY4794" fmla="*/ 1161781 h 2993922"/>
              <a:gd name="connsiteX4795" fmla="*/ 6608416 w 8938307"/>
              <a:gd name="connsiteY4795" fmla="*/ 1161781 h 2993922"/>
              <a:gd name="connsiteX4796" fmla="*/ 6581940 w 8938307"/>
              <a:gd name="connsiteY4796" fmla="*/ 1156485 h 2993922"/>
              <a:gd name="connsiteX4797" fmla="*/ 6555464 w 8938307"/>
              <a:gd name="connsiteY4797" fmla="*/ 1151191 h 2993922"/>
              <a:gd name="connsiteX4798" fmla="*/ 6534284 w 8938307"/>
              <a:gd name="connsiteY4798" fmla="*/ 1151191 h 2993922"/>
              <a:gd name="connsiteX4799" fmla="*/ 6534284 w 8938307"/>
              <a:gd name="connsiteY4799" fmla="*/ 1161781 h 2993922"/>
              <a:gd name="connsiteX4800" fmla="*/ 6502512 w 8938307"/>
              <a:gd name="connsiteY4800" fmla="*/ 1161781 h 2993922"/>
              <a:gd name="connsiteX4801" fmla="*/ 6100076 w 8938307"/>
              <a:gd name="connsiteY4801" fmla="*/ 1151191 h 2993922"/>
              <a:gd name="connsiteX4802" fmla="*/ 6100076 w 8938307"/>
              <a:gd name="connsiteY4802" fmla="*/ 1161781 h 2993922"/>
              <a:gd name="connsiteX4803" fmla="*/ 6110668 w 8938307"/>
              <a:gd name="connsiteY4803" fmla="*/ 1161781 h 2993922"/>
              <a:gd name="connsiteX4804" fmla="*/ 2329890 w 8938307"/>
              <a:gd name="connsiteY4804" fmla="*/ 1151191 h 2993922"/>
              <a:gd name="connsiteX4805" fmla="*/ 2329890 w 8938307"/>
              <a:gd name="connsiteY4805" fmla="*/ 1161781 h 2993922"/>
              <a:gd name="connsiteX4806" fmla="*/ 2340481 w 8938307"/>
              <a:gd name="connsiteY4806" fmla="*/ 1161781 h 2993922"/>
              <a:gd name="connsiteX4807" fmla="*/ 2329890 w 8938307"/>
              <a:gd name="connsiteY4807" fmla="*/ 1151191 h 2993922"/>
              <a:gd name="connsiteX4808" fmla="*/ 1863912 w 8938307"/>
              <a:gd name="connsiteY4808" fmla="*/ 1151191 h 2993922"/>
              <a:gd name="connsiteX4809" fmla="*/ 1858616 w 8938307"/>
              <a:gd name="connsiteY4809" fmla="*/ 1161781 h 2993922"/>
              <a:gd name="connsiteX4810" fmla="*/ 1853322 w 8938307"/>
              <a:gd name="connsiteY4810" fmla="*/ 1156485 h 2993922"/>
              <a:gd name="connsiteX4811" fmla="*/ 1863912 w 8938307"/>
              <a:gd name="connsiteY4811" fmla="*/ 1151191 h 2993922"/>
              <a:gd name="connsiteX4812" fmla="*/ 7433144 w 8938307"/>
              <a:gd name="connsiteY4812" fmla="*/ 1144572 h 2993922"/>
              <a:gd name="connsiteX4813" fmla="*/ 7429174 w 8938307"/>
              <a:gd name="connsiteY4813" fmla="*/ 1145896 h 2993922"/>
              <a:gd name="connsiteX4814" fmla="*/ 7434468 w 8938307"/>
              <a:gd name="connsiteY4814" fmla="*/ 1151191 h 2993922"/>
              <a:gd name="connsiteX4815" fmla="*/ 7433144 w 8938307"/>
              <a:gd name="connsiteY4815" fmla="*/ 1144572 h 2993922"/>
              <a:gd name="connsiteX4816" fmla="*/ 8800632 w 8938307"/>
              <a:gd name="connsiteY4816" fmla="*/ 1140600 h 2993922"/>
              <a:gd name="connsiteX4817" fmla="*/ 8837697 w 8938307"/>
              <a:gd name="connsiteY4817" fmla="*/ 1151191 h 2993922"/>
              <a:gd name="connsiteX4818" fmla="*/ 8874765 w 8938307"/>
              <a:gd name="connsiteY4818" fmla="*/ 1172371 h 2993922"/>
              <a:gd name="connsiteX4819" fmla="*/ 8832403 w 8938307"/>
              <a:gd name="connsiteY4819" fmla="*/ 1161781 h 2993922"/>
              <a:gd name="connsiteX4820" fmla="*/ 6438970 w 8938307"/>
              <a:gd name="connsiteY4820" fmla="*/ 1140600 h 2993922"/>
              <a:gd name="connsiteX4821" fmla="*/ 6449560 w 8938307"/>
              <a:gd name="connsiteY4821" fmla="*/ 1151191 h 2993922"/>
              <a:gd name="connsiteX4822" fmla="*/ 6454855 w 8938307"/>
              <a:gd name="connsiteY4822" fmla="*/ 1156485 h 2993922"/>
              <a:gd name="connsiteX4823" fmla="*/ 6460150 w 8938307"/>
              <a:gd name="connsiteY4823" fmla="*/ 1161781 h 2993922"/>
              <a:gd name="connsiteX4824" fmla="*/ 6470740 w 8938307"/>
              <a:gd name="connsiteY4824" fmla="*/ 1161781 h 2993922"/>
              <a:gd name="connsiteX4825" fmla="*/ 6470740 w 8938307"/>
              <a:gd name="connsiteY4825" fmla="*/ 1151191 h 2993922"/>
              <a:gd name="connsiteX4826" fmla="*/ 6460150 w 8938307"/>
              <a:gd name="connsiteY4826" fmla="*/ 1140600 h 2993922"/>
              <a:gd name="connsiteX4827" fmla="*/ 3283027 w 8938307"/>
              <a:gd name="connsiteY4827" fmla="*/ 1140600 h 2993922"/>
              <a:gd name="connsiteX4828" fmla="*/ 3293618 w 8938307"/>
              <a:gd name="connsiteY4828" fmla="*/ 1151191 h 2993922"/>
              <a:gd name="connsiteX4829" fmla="*/ 3293618 w 8938307"/>
              <a:gd name="connsiteY4829" fmla="*/ 1140600 h 2993922"/>
              <a:gd name="connsiteX4830" fmla="*/ 3018266 w 8938307"/>
              <a:gd name="connsiteY4830" fmla="*/ 1140600 h 2993922"/>
              <a:gd name="connsiteX4831" fmla="*/ 3007676 w 8938307"/>
              <a:gd name="connsiteY4831" fmla="*/ 1145896 h 2993922"/>
              <a:gd name="connsiteX4832" fmla="*/ 2997086 w 8938307"/>
              <a:gd name="connsiteY4832" fmla="*/ 1151191 h 2993922"/>
              <a:gd name="connsiteX4833" fmla="*/ 2986495 w 8938307"/>
              <a:gd name="connsiteY4833" fmla="*/ 1151191 h 2993922"/>
              <a:gd name="connsiteX4834" fmla="*/ 2997086 w 8938307"/>
              <a:gd name="connsiteY4834" fmla="*/ 1161781 h 2993922"/>
              <a:gd name="connsiteX4835" fmla="*/ 3018266 w 8938307"/>
              <a:gd name="connsiteY4835" fmla="*/ 1161781 h 2993922"/>
              <a:gd name="connsiteX4836" fmla="*/ 3028858 w 8938307"/>
              <a:gd name="connsiteY4836" fmla="*/ 1151191 h 2993922"/>
              <a:gd name="connsiteX4837" fmla="*/ 3018266 w 8938307"/>
              <a:gd name="connsiteY4837" fmla="*/ 1140600 h 2993922"/>
              <a:gd name="connsiteX4838" fmla="*/ 3190361 w 8938307"/>
              <a:gd name="connsiteY4838" fmla="*/ 1135306 h 2993922"/>
              <a:gd name="connsiteX4839" fmla="*/ 3187714 w 8938307"/>
              <a:gd name="connsiteY4839" fmla="*/ 1140600 h 2993922"/>
              <a:gd name="connsiteX4840" fmla="*/ 3198303 w 8938307"/>
              <a:gd name="connsiteY4840" fmla="*/ 1140600 h 2993922"/>
              <a:gd name="connsiteX4841" fmla="*/ 3190361 w 8938307"/>
              <a:gd name="connsiteY4841" fmla="*/ 1135306 h 2993922"/>
              <a:gd name="connsiteX4842" fmla="*/ 8048712 w 8938307"/>
              <a:gd name="connsiteY4842" fmla="*/ 1130010 h 2993922"/>
              <a:gd name="connsiteX4843" fmla="*/ 8069894 w 8938307"/>
              <a:gd name="connsiteY4843" fmla="*/ 1130010 h 2993922"/>
              <a:gd name="connsiteX4844" fmla="*/ 8069894 w 8938307"/>
              <a:gd name="connsiteY4844" fmla="*/ 1140600 h 2993922"/>
              <a:gd name="connsiteX4845" fmla="*/ 8048712 w 8938307"/>
              <a:gd name="connsiteY4845" fmla="*/ 1130010 h 2993922"/>
              <a:gd name="connsiteX4846" fmla="*/ 7752182 w 8938307"/>
              <a:gd name="connsiteY4846" fmla="*/ 1130010 h 2993922"/>
              <a:gd name="connsiteX4847" fmla="*/ 7752182 w 8938307"/>
              <a:gd name="connsiteY4847" fmla="*/ 1140600 h 2993922"/>
              <a:gd name="connsiteX4848" fmla="*/ 7762772 w 8938307"/>
              <a:gd name="connsiteY4848" fmla="*/ 1140600 h 2993922"/>
              <a:gd name="connsiteX4849" fmla="*/ 7752182 w 8938307"/>
              <a:gd name="connsiteY4849" fmla="*/ 1130010 h 2993922"/>
              <a:gd name="connsiteX4850" fmla="*/ 6417788 w 8938307"/>
              <a:gd name="connsiteY4850" fmla="*/ 1130010 h 2993922"/>
              <a:gd name="connsiteX4851" fmla="*/ 6417788 w 8938307"/>
              <a:gd name="connsiteY4851" fmla="*/ 1140600 h 2993922"/>
              <a:gd name="connsiteX4852" fmla="*/ 6423084 w 8938307"/>
              <a:gd name="connsiteY4852" fmla="*/ 1140600 h 2993922"/>
              <a:gd name="connsiteX4853" fmla="*/ 6417788 w 8938307"/>
              <a:gd name="connsiteY4853" fmla="*/ 1130010 h 2993922"/>
              <a:gd name="connsiteX4854" fmla="*/ 2319299 w 8938307"/>
              <a:gd name="connsiteY4854" fmla="*/ 1130010 h 2993922"/>
              <a:gd name="connsiteX4855" fmla="*/ 2308710 w 8938307"/>
              <a:gd name="connsiteY4855" fmla="*/ 1140600 h 2993922"/>
              <a:gd name="connsiteX4856" fmla="*/ 2319299 w 8938307"/>
              <a:gd name="connsiteY4856" fmla="*/ 1140600 h 2993922"/>
              <a:gd name="connsiteX4857" fmla="*/ 2319299 w 8938307"/>
              <a:gd name="connsiteY4857" fmla="*/ 1130010 h 2993922"/>
              <a:gd name="connsiteX4858" fmla="*/ 2758803 w 8938307"/>
              <a:gd name="connsiteY4858" fmla="*/ 1126700 h 2993922"/>
              <a:gd name="connsiteX4859" fmla="*/ 2742916 w 8938307"/>
              <a:gd name="connsiteY4859" fmla="*/ 1130010 h 2993922"/>
              <a:gd name="connsiteX4860" fmla="*/ 2732326 w 8938307"/>
              <a:gd name="connsiteY4860" fmla="*/ 1130010 h 2993922"/>
              <a:gd name="connsiteX4861" fmla="*/ 2753506 w 8938307"/>
              <a:gd name="connsiteY4861" fmla="*/ 1140600 h 2993922"/>
              <a:gd name="connsiteX4862" fmla="*/ 2785278 w 8938307"/>
              <a:gd name="connsiteY4862" fmla="*/ 1140600 h 2993922"/>
              <a:gd name="connsiteX4863" fmla="*/ 2795868 w 8938307"/>
              <a:gd name="connsiteY4863" fmla="*/ 1140600 h 2993922"/>
              <a:gd name="connsiteX4864" fmla="*/ 2806458 w 8938307"/>
              <a:gd name="connsiteY4864" fmla="*/ 1151191 h 2993922"/>
              <a:gd name="connsiteX4865" fmla="*/ 2817049 w 8938307"/>
              <a:gd name="connsiteY4865" fmla="*/ 1151191 h 2993922"/>
              <a:gd name="connsiteX4866" fmla="*/ 2806458 w 8938307"/>
              <a:gd name="connsiteY4866" fmla="*/ 1140600 h 2993922"/>
              <a:gd name="connsiteX4867" fmla="*/ 2758803 w 8938307"/>
              <a:gd name="connsiteY4867" fmla="*/ 1126700 h 2993922"/>
              <a:gd name="connsiteX4868" fmla="*/ 6473389 w 8938307"/>
              <a:gd name="connsiteY4868" fmla="*/ 1124714 h 2993922"/>
              <a:gd name="connsiteX4869" fmla="*/ 6470740 w 8938307"/>
              <a:gd name="connsiteY4869" fmla="*/ 1130010 h 2993922"/>
              <a:gd name="connsiteX4870" fmla="*/ 6481332 w 8938307"/>
              <a:gd name="connsiteY4870" fmla="*/ 1130010 h 2993922"/>
              <a:gd name="connsiteX4871" fmla="*/ 6473389 w 8938307"/>
              <a:gd name="connsiteY4871" fmla="*/ 1124714 h 2993922"/>
              <a:gd name="connsiteX4872" fmla="*/ 5847231 w 8938307"/>
              <a:gd name="connsiteY4872" fmla="*/ 1123391 h 2993922"/>
              <a:gd name="connsiteX4873" fmla="*/ 5845908 w 8938307"/>
              <a:gd name="connsiteY4873" fmla="*/ 1130010 h 2993922"/>
              <a:gd name="connsiteX4874" fmla="*/ 5845908 w 8938307"/>
              <a:gd name="connsiteY4874" fmla="*/ 1140600 h 2993922"/>
              <a:gd name="connsiteX4875" fmla="*/ 5851202 w 8938307"/>
              <a:gd name="connsiteY4875" fmla="*/ 1135306 h 2993922"/>
              <a:gd name="connsiteX4876" fmla="*/ 5851202 w 8938307"/>
              <a:gd name="connsiteY4876" fmla="*/ 1124714 h 2993922"/>
              <a:gd name="connsiteX4877" fmla="*/ 5847231 w 8938307"/>
              <a:gd name="connsiteY4877" fmla="*/ 1123391 h 2993922"/>
              <a:gd name="connsiteX4878" fmla="*/ 2255757 w 8938307"/>
              <a:gd name="connsiteY4878" fmla="*/ 1119419 h 2993922"/>
              <a:gd name="connsiteX4879" fmla="*/ 2255757 w 8938307"/>
              <a:gd name="connsiteY4879" fmla="*/ 1130010 h 2993922"/>
              <a:gd name="connsiteX4880" fmla="*/ 2266347 w 8938307"/>
              <a:gd name="connsiteY4880" fmla="*/ 1151191 h 2993922"/>
              <a:gd name="connsiteX4881" fmla="*/ 2308710 w 8938307"/>
              <a:gd name="connsiteY4881" fmla="*/ 1151191 h 2993922"/>
              <a:gd name="connsiteX4882" fmla="*/ 2303415 w 8938307"/>
              <a:gd name="connsiteY4882" fmla="*/ 1140600 h 2993922"/>
              <a:gd name="connsiteX4883" fmla="*/ 2287529 w 8938307"/>
              <a:gd name="connsiteY4883" fmla="*/ 1130010 h 2993922"/>
              <a:gd name="connsiteX4884" fmla="*/ 2266347 w 8938307"/>
              <a:gd name="connsiteY4884" fmla="*/ 1130010 h 2993922"/>
              <a:gd name="connsiteX4885" fmla="*/ 1906274 w 8938307"/>
              <a:gd name="connsiteY4885" fmla="*/ 1119419 h 2993922"/>
              <a:gd name="connsiteX4886" fmla="*/ 1948635 w 8938307"/>
              <a:gd name="connsiteY4886" fmla="*/ 1140600 h 2993922"/>
              <a:gd name="connsiteX4887" fmla="*/ 2012178 w 8938307"/>
              <a:gd name="connsiteY4887" fmla="*/ 1161781 h 2993922"/>
              <a:gd name="connsiteX4888" fmla="*/ 2065130 w 8938307"/>
              <a:gd name="connsiteY4888" fmla="*/ 1161781 h 2993922"/>
              <a:gd name="connsiteX4889" fmla="*/ 2054540 w 8938307"/>
              <a:gd name="connsiteY4889" fmla="*/ 1151191 h 2993922"/>
              <a:gd name="connsiteX4890" fmla="*/ 2054540 w 8938307"/>
              <a:gd name="connsiteY4890" fmla="*/ 1135306 h 2993922"/>
              <a:gd name="connsiteX4891" fmla="*/ 2033359 w 8938307"/>
              <a:gd name="connsiteY4891" fmla="*/ 1130010 h 2993922"/>
              <a:gd name="connsiteX4892" fmla="*/ 2006882 w 8938307"/>
              <a:gd name="connsiteY4892" fmla="*/ 1124714 h 2993922"/>
              <a:gd name="connsiteX4893" fmla="*/ 1980407 w 8938307"/>
              <a:gd name="connsiteY4893" fmla="*/ 1119419 h 2993922"/>
              <a:gd name="connsiteX4894" fmla="*/ 1885093 w 8938307"/>
              <a:gd name="connsiteY4894" fmla="*/ 1119419 h 2993922"/>
              <a:gd name="connsiteX4895" fmla="*/ 1874503 w 8938307"/>
              <a:gd name="connsiteY4895" fmla="*/ 1130010 h 2993922"/>
              <a:gd name="connsiteX4896" fmla="*/ 1885093 w 8938307"/>
              <a:gd name="connsiteY4896" fmla="*/ 1130010 h 2993922"/>
              <a:gd name="connsiteX4897" fmla="*/ 1895684 w 8938307"/>
              <a:gd name="connsiteY4897" fmla="*/ 1130010 h 2993922"/>
              <a:gd name="connsiteX4898" fmla="*/ 1885093 w 8938307"/>
              <a:gd name="connsiteY4898" fmla="*/ 1119419 h 2993922"/>
              <a:gd name="connsiteX4899" fmla="*/ 1085517 w 8938307"/>
              <a:gd name="connsiteY4899" fmla="*/ 1119419 h 2993922"/>
              <a:gd name="connsiteX4900" fmla="*/ 1111993 w 8938307"/>
              <a:gd name="connsiteY4900" fmla="*/ 1130010 h 2993922"/>
              <a:gd name="connsiteX4901" fmla="*/ 1133174 w 8938307"/>
              <a:gd name="connsiteY4901" fmla="*/ 1140600 h 2993922"/>
              <a:gd name="connsiteX4902" fmla="*/ 1249669 w 8938307"/>
              <a:gd name="connsiteY4902" fmla="*/ 1193552 h 2993922"/>
              <a:gd name="connsiteX4903" fmla="*/ 1281440 w 8938307"/>
              <a:gd name="connsiteY4903" fmla="*/ 1225324 h 2993922"/>
              <a:gd name="connsiteX4904" fmla="*/ 1323802 w 8938307"/>
              <a:gd name="connsiteY4904" fmla="*/ 1246504 h 2993922"/>
              <a:gd name="connsiteX4905" fmla="*/ 1344982 w 8938307"/>
              <a:gd name="connsiteY4905" fmla="*/ 1246504 h 2993922"/>
              <a:gd name="connsiteX4906" fmla="*/ 1355573 w 8938307"/>
              <a:gd name="connsiteY4906" fmla="*/ 1246504 h 2993922"/>
              <a:gd name="connsiteX4907" fmla="*/ 1344982 w 8938307"/>
              <a:gd name="connsiteY4907" fmla="*/ 1257095 h 2993922"/>
              <a:gd name="connsiteX4908" fmla="*/ 1313210 w 8938307"/>
              <a:gd name="connsiteY4908" fmla="*/ 1246504 h 2993922"/>
              <a:gd name="connsiteX4909" fmla="*/ 1292030 w 8938307"/>
              <a:gd name="connsiteY4909" fmla="*/ 1235914 h 2993922"/>
              <a:gd name="connsiteX4910" fmla="*/ 1260258 w 8938307"/>
              <a:gd name="connsiteY4910" fmla="*/ 1230619 h 2993922"/>
              <a:gd name="connsiteX4911" fmla="*/ 1228487 w 8938307"/>
              <a:gd name="connsiteY4911" fmla="*/ 1214733 h 2993922"/>
              <a:gd name="connsiteX4912" fmla="*/ 1196717 w 8938307"/>
              <a:gd name="connsiteY4912" fmla="*/ 1193552 h 2993922"/>
              <a:gd name="connsiteX4913" fmla="*/ 1170240 w 8938307"/>
              <a:gd name="connsiteY4913" fmla="*/ 1172371 h 2993922"/>
              <a:gd name="connsiteX4914" fmla="*/ 1143765 w 8938307"/>
              <a:gd name="connsiteY4914" fmla="*/ 1161781 h 2993922"/>
              <a:gd name="connsiteX4915" fmla="*/ 1111993 w 8938307"/>
              <a:gd name="connsiteY4915" fmla="*/ 1151191 h 2993922"/>
              <a:gd name="connsiteX4916" fmla="*/ 1080222 w 8938307"/>
              <a:gd name="connsiteY4916" fmla="*/ 1130010 h 2993922"/>
              <a:gd name="connsiteX4917" fmla="*/ 1069631 w 8938307"/>
              <a:gd name="connsiteY4917" fmla="*/ 1130010 h 2993922"/>
              <a:gd name="connsiteX4918" fmla="*/ 1085517 w 8938307"/>
              <a:gd name="connsiteY4918" fmla="*/ 1119419 h 2993922"/>
              <a:gd name="connsiteX4919" fmla="*/ 921366 w 8938307"/>
              <a:gd name="connsiteY4919" fmla="*/ 1119419 h 2993922"/>
              <a:gd name="connsiteX4920" fmla="*/ 953137 w 8938307"/>
              <a:gd name="connsiteY4920" fmla="*/ 1130010 h 2993922"/>
              <a:gd name="connsiteX4921" fmla="*/ 995498 w 8938307"/>
              <a:gd name="connsiteY4921" fmla="*/ 1151191 h 2993922"/>
              <a:gd name="connsiteX4922" fmla="*/ 1006089 w 8938307"/>
              <a:gd name="connsiteY4922" fmla="*/ 1156485 h 2993922"/>
              <a:gd name="connsiteX4923" fmla="*/ 1011384 w 8938307"/>
              <a:gd name="connsiteY4923" fmla="*/ 1161781 h 2993922"/>
              <a:gd name="connsiteX4924" fmla="*/ 1027270 w 8938307"/>
              <a:gd name="connsiteY4924" fmla="*/ 1172371 h 2993922"/>
              <a:gd name="connsiteX4925" fmla="*/ 1048450 w 8938307"/>
              <a:gd name="connsiteY4925" fmla="*/ 1182962 h 2993922"/>
              <a:gd name="connsiteX4926" fmla="*/ 1037859 w 8938307"/>
              <a:gd name="connsiteY4926" fmla="*/ 1182962 h 2993922"/>
              <a:gd name="connsiteX4927" fmla="*/ 1006089 w 8938307"/>
              <a:gd name="connsiteY4927" fmla="*/ 1172371 h 2993922"/>
              <a:gd name="connsiteX4928" fmla="*/ 953137 w 8938307"/>
              <a:gd name="connsiteY4928" fmla="*/ 1151191 h 2993922"/>
              <a:gd name="connsiteX4929" fmla="*/ 931956 w 8938307"/>
              <a:gd name="connsiteY4929" fmla="*/ 1140600 h 2993922"/>
              <a:gd name="connsiteX4930" fmla="*/ 921366 w 8938307"/>
              <a:gd name="connsiteY4930" fmla="*/ 1130010 h 2993922"/>
              <a:gd name="connsiteX4931" fmla="*/ 3199628 w 8938307"/>
              <a:gd name="connsiteY4931" fmla="*/ 1111476 h 2993922"/>
              <a:gd name="connsiteX4932" fmla="*/ 3193008 w 8938307"/>
              <a:gd name="connsiteY4932" fmla="*/ 1114125 h 2993922"/>
              <a:gd name="connsiteX4933" fmla="*/ 3198303 w 8938307"/>
              <a:gd name="connsiteY4933" fmla="*/ 1119419 h 2993922"/>
              <a:gd name="connsiteX4934" fmla="*/ 3219485 w 8938307"/>
              <a:gd name="connsiteY4934" fmla="*/ 1119419 h 2993922"/>
              <a:gd name="connsiteX4935" fmla="*/ 3208895 w 8938307"/>
              <a:gd name="connsiteY4935" fmla="*/ 1114125 h 2993922"/>
              <a:gd name="connsiteX4936" fmla="*/ 3199628 w 8938307"/>
              <a:gd name="connsiteY4936" fmla="*/ 1111476 h 2993922"/>
              <a:gd name="connsiteX4937" fmla="*/ 7360336 w 8938307"/>
              <a:gd name="connsiteY4937" fmla="*/ 1108829 h 2993922"/>
              <a:gd name="connsiteX4938" fmla="*/ 7370926 w 8938307"/>
              <a:gd name="connsiteY4938" fmla="*/ 1114125 h 2993922"/>
              <a:gd name="connsiteX4939" fmla="*/ 7360336 w 8938307"/>
              <a:gd name="connsiteY4939" fmla="*/ 1119419 h 2993922"/>
              <a:gd name="connsiteX4940" fmla="*/ 7360336 w 8938307"/>
              <a:gd name="connsiteY4940" fmla="*/ 1108829 h 2993922"/>
              <a:gd name="connsiteX4941" fmla="*/ 5920039 w 8938307"/>
              <a:gd name="connsiteY4941" fmla="*/ 1108829 h 2993922"/>
              <a:gd name="connsiteX4942" fmla="*/ 5920039 w 8938307"/>
              <a:gd name="connsiteY4942" fmla="*/ 1119419 h 2993922"/>
              <a:gd name="connsiteX4943" fmla="*/ 5930630 w 8938307"/>
              <a:gd name="connsiteY4943" fmla="*/ 1119419 h 2993922"/>
              <a:gd name="connsiteX4944" fmla="*/ 5930630 w 8938307"/>
              <a:gd name="connsiteY4944" fmla="*/ 1108829 h 2993922"/>
              <a:gd name="connsiteX4945" fmla="*/ 2155149 w 8938307"/>
              <a:gd name="connsiteY4945" fmla="*/ 1108829 h 2993922"/>
              <a:gd name="connsiteX4946" fmla="*/ 2149853 w 8938307"/>
              <a:gd name="connsiteY4946" fmla="*/ 1119419 h 2993922"/>
              <a:gd name="connsiteX4947" fmla="*/ 2160443 w 8938307"/>
              <a:gd name="connsiteY4947" fmla="*/ 1119419 h 2993922"/>
              <a:gd name="connsiteX4948" fmla="*/ 2171034 w 8938307"/>
              <a:gd name="connsiteY4948" fmla="*/ 1119419 h 2993922"/>
              <a:gd name="connsiteX4949" fmla="*/ 2155149 w 8938307"/>
              <a:gd name="connsiteY4949" fmla="*/ 1108829 h 2993922"/>
              <a:gd name="connsiteX4950" fmla="*/ 5896211 w 8938307"/>
              <a:gd name="connsiteY4950" fmla="*/ 1103535 h 2993922"/>
              <a:gd name="connsiteX4951" fmla="*/ 5888268 w 8938307"/>
              <a:gd name="connsiteY4951" fmla="*/ 1108829 h 2993922"/>
              <a:gd name="connsiteX4952" fmla="*/ 5898860 w 8938307"/>
              <a:gd name="connsiteY4952" fmla="*/ 1108829 h 2993922"/>
              <a:gd name="connsiteX4953" fmla="*/ 5896211 w 8938307"/>
              <a:gd name="connsiteY4953" fmla="*/ 1103535 h 2993922"/>
              <a:gd name="connsiteX4954" fmla="*/ 8345244 w 8938307"/>
              <a:gd name="connsiteY4954" fmla="*/ 1098239 h 2993922"/>
              <a:gd name="connsiteX4955" fmla="*/ 8366425 w 8938307"/>
              <a:gd name="connsiteY4955" fmla="*/ 1103533 h 2993922"/>
              <a:gd name="connsiteX4956" fmla="*/ 8377016 w 8938307"/>
              <a:gd name="connsiteY4956" fmla="*/ 1108829 h 2993922"/>
              <a:gd name="connsiteX4957" fmla="*/ 7286203 w 8938307"/>
              <a:gd name="connsiteY4957" fmla="*/ 1098239 h 2993922"/>
              <a:gd name="connsiteX4958" fmla="*/ 7275612 w 8938307"/>
              <a:gd name="connsiteY4958" fmla="*/ 1108829 h 2993922"/>
              <a:gd name="connsiteX4959" fmla="*/ 7296793 w 8938307"/>
              <a:gd name="connsiteY4959" fmla="*/ 1108829 h 2993922"/>
              <a:gd name="connsiteX4960" fmla="*/ 7291498 w 8938307"/>
              <a:gd name="connsiteY4960" fmla="*/ 1103533 h 2993922"/>
              <a:gd name="connsiteX4961" fmla="*/ 7286203 w 8938307"/>
              <a:gd name="connsiteY4961" fmla="*/ 1098239 h 2993922"/>
              <a:gd name="connsiteX4962" fmla="*/ 6375428 w 8938307"/>
              <a:gd name="connsiteY4962" fmla="*/ 1098239 h 2993922"/>
              <a:gd name="connsiteX4963" fmla="*/ 6375428 w 8938307"/>
              <a:gd name="connsiteY4963" fmla="*/ 1108829 h 2993922"/>
              <a:gd name="connsiteX4964" fmla="*/ 6370132 w 8938307"/>
              <a:gd name="connsiteY4964" fmla="*/ 1119419 h 2993922"/>
              <a:gd name="connsiteX4965" fmla="*/ 6364836 w 8938307"/>
              <a:gd name="connsiteY4965" fmla="*/ 1108829 h 2993922"/>
              <a:gd name="connsiteX4966" fmla="*/ 6375428 w 8938307"/>
              <a:gd name="connsiteY4966" fmla="*/ 1098239 h 2993922"/>
              <a:gd name="connsiteX4967" fmla="*/ 6343656 w 8938307"/>
              <a:gd name="connsiteY4967" fmla="*/ 1098239 h 2993922"/>
              <a:gd name="connsiteX4968" fmla="*/ 6354246 w 8938307"/>
              <a:gd name="connsiteY4968" fmla="*/ 1098239 h 2993922"/>
              <a:gd name="connsiteX4969" fmla="*/ 6333066 w 8938307"/>
              <a:gd name="connsiteY4969" fmla="*/ 1108829 h 2993922"/>
              <a:gd name="connsiteX4970" fmla="*/ 6333066 w 8938307"/>
              <a:gd name="connsiteY4970" fmla="*/ 1103533 h 2993922"/>
              <a:gd name="connsiteX4971" fmla="*/ 6343656 w 8938307"/>
              <a:gd name="connsiteY4971" fmla="*/ 1098239 h 2993922"/>
              <a:gd name="connsiteX4972" fmla="*/ 3145351 w 8938307"/>
              <a:gd name="connsiteY4972" fmla="*/ 1098239 h 2993922"/>
              <a:gd name="connsiteX4973" fmla="*/ 3155942 w 8938307"/>
              <a:gd name="connsiteY4973" fmla="*/ 1108829 h 2993922"/>
              <a:gd name="connsiteX4974" fmla="*/ 3166533 w 8938307"/>
              <a:gd name="connsiteY4974" fmla="*/ 1108829 h 2993922"/>
              <a:gd name="connsiteX4975" fmla="*/ 3155942 w 8938307"/>
              <a:gd name="connsiteY4975" fmla="*/ 1098239 h 2993922"/>
              <a:gd name="connsiteX4976" fmla="*/ 3145351 w 8938307"/>
              <a:gd name="connsiteY4976" fmla="*/ 1098239 h 2993922"/>
              <a:gd name="connsiteX4977" fmla="*/ 2171034 w 8938307"/>
              <a:gd name="connsiteY4977" fmla="*/ 1098239 h 2993922"/>
              <a:gd name="connsiteX4978" fmla="*/ 2192215 w 8938307"/>
              <a:gd name="connsiteY4978" fmla="*/ 1119419 h 2993922"/>
              <a:gd name="connsiteX4979" fmla="*/ 2223986 w 8938307"/>
              <a:gd name="connsiteY4979" fmla="*/ 1119419 h 2993922"/>
              <a:gd name="connsiteX4980" fmla="*/ 2213396 w 8938307"/>
              <a:gd name="connsiteY4980" fmla="*/ 1108829 h 2993922"/>
              <a:gd name="connsiteX4981" fmla="*/ 2192215 w 8938307"/>
              <a:gd name="connsiteY4981" fmla="*/ 1108829 h 2993922"/>
              <a:gd name="connsiteX4982" fmla="*/ 1535610 w 8938307"/>
              <a:gd name="connsiteY4982" fmla="*/ 1098239 h 2993922"/>
              <a:gd name="connsiteX4983" fmla="*/ 1535610 w 8938307"/>
              <a:gd name="connsiteY4983" fmla="*/ 1108829 h 2993922"/>
              <a:gd name="connsiteX4984" fmla="*/ 1546200 w 8938307"/>
              <a:gd name="connsiteY4984" fmla="*/ 1119419 h 2993922"/>
              <a:gd name="connsiteX4985" fmla="*/ 1895684 w 8938307"/>
              <a:gd name="connsiteY4985" fmla="*/ 1087648 h 2993922"/>
              <a:gd name="connsiteX4986" fmla="*/ 1885093 w 8938307"/>
              <a:gd name="connsiteY4986" fmla="*/ 1092944 h 2993922"/>
              <a:gd name="connsiteX4987" fmla="*/ 1895684 w 8938307"/>
              <a:gd name="connsiteY4987" fmla="*/ 1098239 h 2993922"/>
              <a:gd name="connsiteX4988" fmla="*/ 7328564 w 8938307"/>
              <a:gd name="connsiteY4988" fmla="*/ 1077058 h 2993922"/>
              <a:gd name="connsiteX4989" fmla="*/ 7328564 w 8938307"/>
              <a:gd name="connsiteY4989" fmla="*/ 1108829 h 2993922"/>
              <a:gd name="connsiteX4990" fmla="*/ 7328564 w 8938307"/>
              <a:gd name="connsiteY4990" fmla="*/ 1119419 h 2993922"/>
              <a:gd name="connsiteX4991" fmla="*/ 7370926 w 8938307"/>
              <a:gd name="connsiteY4991" fmla="*/ 1130010 h 2993922"/>
              <a:gd name="connsiteX4992" fmla="*/ 7392107 w 8938307"/>
              <a:gd name="connsiteY4992" fmla="*/ 1130010 h 2993922"/>
              <a:gd name="connsiteX4993" fmla="*/ 7413288 w 8938307"/>
              <a:gd name="connsiteY4993" fmla="*/ 1130010 h 2993922"/>
              <a:gd name="connsiteX4994" fmla="*/ 7434468 w 8938307"/>
              <a:gd name="connsiteY4994" fmla="*/ 1130010 h 2993922"/>
              <a:gd name="connsiteX4995" fmla="*/ 7423878 w 8938307"/>
              <a:gd name="connsiteY4995" fmla="*/ 1119419 h 2993922"/>
              <a:gd name="connsiteX4996" fmla="*/ 7413288 w 8938307"/>
              <a:gd name="connsiteY4996" fmla="*/ 1119419 h 2993922"/>
              <a:gd name="connsiteX4997" fmla="*/ 7402697 w 8938307"/>
              <a:gd name="connsiteY4997" fmla="*/ 1119419 h 2993922"/>
              <a:gd name="connsiteX4998" fmla="*/ 7386812 w 8938307"/>
              <a:gd name="connsiteY4998" fmla="*/ 1108829 h 2993922"/>
              <a:gd name="connsiteX4999" fmla="*/ 7365630 w 8938307"/>
              <a:gd name="connsiteY4999" fmla="*/ 1098239 h 2993922"/>
              <a:gd name="connsiteX5000" fmla="*/ 7349745 w 8938307"/>
              <a:gd name="connsiteY5000" fmla="*/ 1092944 h 2993922"/>
              <a:gd name="connsiteX5001" fmla="*/ 7339155 w 8938307"/>
              <a:gd name="connsiteY5001" fmla="*/ 1087648 h 2993922"/>
              <a:gd name="connsiteX5002" fmla="*/ 7333860 w 8938307"/>
              <a:gd name="connsiteY5002" fmla="*/ 1082354 h 2993922"/>
              <a:gd name="connsiteX5003" fmla="*/ 7328564 w 8938307"/>
              <a:gd name="connsiteY5003" fmla="*/ 1077058 h 2993922"/>
              <a:gd name="connsiteX5004" fmla="*/ 2223986 w 8938307"/>
              <a:gd name="connsiteY5004" fmla="*/ 1077058 h 2993922"/>
              <a:gd name="connsiteX5005" fmla="*/ 2234577 w 8938307"/>
              <a:gd name="connsiteY5005" fmla="*/ 1077058 h 2993922"/>
              <a:gd name="connsiteX5006" fmla="*/ 2234577 w 8938307"/>
              <a:gd name="connsiteY5006" fmla="*/ 1087648 h 2993922"/>
              <a:gd name="connsiteX5007" fmla="*/ 2223986 w 8938307"/>
              <a:gd name="connsiteY5007" fmla="*/ 1077058 h 2993922"/>
              <a:gd name="connsiteX5008" fmla="*/ 1842731 w 8938307"/>
              <a:gd name="connsiteY5008" fmla="*/ 1077058 h 2993922"/>
              <a:gd name="connsiteX5009" fmla="*/ 1848026 w 8938307"/>
              <a:gd name="connsiteY5009" fmla="*/ 1082354 h 2993922"/>
              <a:gd name="connsiteX5010" fmla="*/ 1853322 w 8938307"/>
              <a:gd name="connsiteY5010" fmla="*/ 1082354 h 2993922"/>
              <a:gd name="connsiteX5011" fmla="*/ 1853322 w 8938307"/>
              <a:gd name="connsiteY5011" fmla="*/ 1077058 h 2993922"/>
              <a:gd name="connsiteX5012" fmla="*/ 942546 w 8938307"/>
              <a:gd name="connsiteY5012" fmla="*/ 1077058 h 2993922"/>
              <a:gd name="connsiteX5013" fmla="*/ 974318 w 8938307"/>
              <a:gd name="connsiteY5013" fmla="*/ 1087648 h 2993922"/>
              <a:gd name="connsiteX5014" fmla="*/ 990203 w 8938307"/>
              <a:gd name="connsiteY5014" fmla="*/ 1103533 h 2993922"/>
              <a:gd name="connsiteX5015" fmla="*/ 995498 w 8938307"/>
              <a:gd name="connsiteY5015" fmla="*/ 1108829 h 2993922"/>
              <a:gd name="connsiteX5016" fmla="*/ 963726 w 8938307"/>
              <a:gd name="connsiteY5016" fmla="*/ 1108829 h 2993922"/>
              <a:gd name="connsiteX5017" fmla="*/ 942546 w 8938307"/>
              <a:gd name="connsiteY5017" fmla="*/ 1103533 h 2993922"/>
              <a:gd name="connsiteX5018" fmla="*/ 931956 w 8938307"/>
              <a:gd name="connsiteY5018" fmla="*/ 1092944 h 2993922"/>
              <a:gd name="connsiteX5019" fmla="*/ 931956 w 8938307"/>
              <a:gd name="connsiteY5019" fmla="*/ 1087648 h 2993922"/>
              <a:gd name="connsiteX5020" fmla="*/ 8302883 w 8938307"/>
              <a:gd name="connsiteY5020" fmla="*/ 1066467 h 2993922"/>
              <a:gd name="connsiteX5021" fmla="*/ 8313473 w 8938307"/>
              <a:gd name="connsiteY5021" fmla="*/ 1087648 h 2993922"/>
              <a:gd name="connsiteX5022" fmla="*/ 8292291 w 8938307"/>
              <a:gd name="connsiteY5022" fmla="*/ 1087648 h 2993922"/>
              <a:gd name="connsiteX5023" fmla="*/ 8286997 w 8938307"/>
              <a:gd name="connsiteY5023" fmla="*/ 1071762 h 2993922"/>
              <a:gd name="connsiteX5024" fmla="*/ 8302883 w 8938307"/>
              <a:gd name="connsiteY5024" fmla="*/ 1066467 h 2993922"/>
              <a:gd name="connsiteX5025" fmla="*/ 7974579 w 8938307"/>
              <a:gd name="connsiteY5025" fmla="*/ 1066467 h 2993922"/>
              <a:gd name="connsiteX5026" fmla="*/ 7963990 w 8938307"/>
              <a:gd name="connsiteY5026" fmla="*/ 1077058 h 2993922"/>
              <a:gd name="connsiteX5027" fmla="*/ 8016942 w 8938307"/>
              <a:gd name="connsiteY5027" fmla="*/ 1098239 h 2993922"/>
              <a:gd name="connsiteX5028" fmla="*/ 8022237 w 8938307"/>
              <a:gd name="connsiteY5028" fmla="*/ 1092944 h 2993922"/>
              <a:gd name="connsiteX5029" fmla="*/ 8001056 w 8938307"/>
              <a:gd name="connsiteY5029" fmla="*/ 1082354 h 2993922"/>
              <a:gd name="connsiteX5030" fmla="*/ 7985171 w 8938307"/>
              <a:gd name="connsiteY5030" fmla="*/ 1071762 h 2993922"/>
              <a:gd name="connsiteX5031" fmla="*/ 7974579 w 8938307"/>
              <a:gd name="connsiteY5031" fmla="*/ 1066467 h 2993922"/>
              <a:gd name="connsiteX5032" fmla="*/ 7932219 w 8938307"/>
              <a:gd name="connsiteY5032" fmla="*/ 1066467 h 2993922"/>
              <a:gd name="connsiteX5033" fmla="*/ 7942808 w 8938307"/>
              <a:gd name="connsiteY5033" fmla="*/ 1077058 h 2993922"/>
              <a:gd name="connsiteX5034" fmla="*/ 7953398 w 8938307"/>
              <a:gd name="connsiteY5034" fmla="*/ 1077058 h 2993922"/>
              <a:gd name="connsiteX5035" fmla="*/ 7942808 w 8938307"/>
              <a:gd name="connsiteY5035" fmla="*/ 1066467 h 2993922"/>
              <a:gd name="connsiteX5036" fmla="*/ 6153028 w 8938307"/>
              <a:gd name="connsiteY5036" fmla="*/ 1066467 h 2993922"/>
              <a:gd name="connsiteX5037" fmla="*/ 6184800 w 8938307"/>
              <a:gd name="connsiteY5037" fmla="*/ 1077058 h 2993922"/>
              <a:gd name="connsiteX5038" fmla="*/ 6195390 w 8938307"/>
              <a:gd name="connsiteY5038" fmla="*/ 1077058 h 2993922"/>
              <a:gd name="connsiteX5039" fmla="*/ 6205980 w 8938307"/>
              <a:gd name="connsiteY5039" fmla="*/ 1087648 h 2993922"/>
              <a:gd name="connsiteX5040" fmla="*/ 6221866 w 8938307"/>
              <a:gd name="connsiteY5040" fmla="*/ 1103533 h 2993922"/>
              <a:gd name="connsiteX5041" fmla="*/ 6258932 w 8938307"/>
              <a:gd name="connsiteY5041" fmla="*/ 1108829 h 2993922"/>
              <a:gd name="connsiteX5042" fmla="*/ 6280114 w 8938307"/>
              <a:gd name="connsiteY5042" fmla="*/ 1108829 h 2993922"/>
              <a:gd name="connsiteX5043" fmla="*/ 6290704 w 8938307"/>
              <a:gd name="connsiteY5043" fmla="*/ 1108829 h 2993922"/>
              <a:gd name="connsiteX5044" fmla="*/ 6301294 w 8938307"/>
              <a:gd name="connsiteY5044" fmla="*/ 1114125 h 2993922"/>
              <a:gd name="connsiteX5045" fmla="*/ 6322476 w 8938307"/>
              <a:gd name="connsiteY5045" fmla="*/ 1119419 h 2993922"/>
              <a:gd name="connsiteX5046" fmla="*/ 6348950 w 8938307"/>
              <a:gd name="connsiteY5046" fmla="*/ 1124714 h 2993922"/>
              <a:gd name="connsiteX5047" fmla="*/ 6375428 w 8938307"/>
              <a:gd name="connsiteY5047" fmla="*/ 1130010 h 2993922"/>
              <a:gd name="connsiteX5048" fmla="*/ 6386018 w 8938307"/>
              <a:gd name="connsiteY5048" fmla="*/ 1130010 h 2993922"/>
              <a:gd name="connsiteX5049" fmla="*/ 6407198 w 8938307"/>
              <a:gd name="connsiteY5049" fmla="*/ 1119419 h 2993922"/>
              <a:gd name="connsiteX5050" fmla="*/ 6428380 w 8938307"/>
              <a:gd name="connsiteY5050" fmla="*/ 1119419 h 2993922"/>
              <a:gd name="connsiteX5051" fmla="*/ 6417788 w 8938307"/>
              <a:gd name="connsiteY5051" fmla="*/ 1108829 h 2993922"/>
              <a:gd name="connsiteX5052" fmla="*/ 6407198 w 8938307"/>
              <a:gd name="connsiteY5052" fmla="*/ 1108829 h 2993922"/>
              <a:gd name="connsiteX5053" fmla="*/ 6386018 w 8938307"/>
              <a:gd name="connsiteY5053" fmla="*/ 1098239 h 2993922"/>
              <a:gd name="connsiteX5054" fmla="*/ 6375428 w 8938307"/>
              <a:gd name="connsiteY5054" fmla="*/ 1098239 h 2993922"/>
              <a:gd name="connsiteX5055" fmla="*/ 6370132 w 8938307"/>
              <a:gd name="connsiteY5055" fmla="*/ 1098239 h 2993922"/>
              <a:gd name="connsiteX5056" fmla="*/ 6364836 w 8938307"/>
              <a:gd name="connsiteY5056" fmla="*/ 1098239 h 2993922"/>
              <a:gd name="connsiteX5057" fmla="*/ 6354246 w 8938307"/>
              <a:gd name="connsiteY5057" fmla="*/ 1092944 h 2993922"/>
              <a:gd name="connsiteX5058" fmla="*/ 6333066 w 8938307"/>
              <a:gd name="connsiteY5058" fmla="*/ 1087648 h 2993922"/>
              <a:gd name="connsiteX5059" fmla="*/ 6311884 w 8938307"/>
              <a:gd name="connsiteY5059" fmla="*/ 1092944 h 2993922"/>
              <a:gd name="connsiteX5060" fmla="*/ 6306590 w 8938307"/>
              <a:gd name="connsiteY5060" fmla="*/ 1098239 h 2993922"/>
              <a:gd name="connsiteX5061" fmla="*/ 6301294 w 8938307"/>
              <a:gd name="connsiteY5061" fmla="*/ 1087648 h 2993922"/>
              <a:gd name="connsiteX5062" fmla="*/ 6237752 w 8938307"/>
              <a:gd name="connsiteY5062" fmla="*/ 1087648 h 2993922"/>
              <a:gd name="connsiteX5063" fmla="*/ 6211276 w 8938307"/>
              <a:gd name="connsiteY5063" fmla="*/ 1082354 h 2993922"/>
              <a:gd name="connsiteX5064" fmla="*/ 6200686 w 8938307"/>
              <a:gd name="connsiteY5064" fmla="*/ 1077058 h 2993922"/>
              <a:gd name="connsiteX5065" fmla="*/ 6174209 w 8938307"/>
              <a:gd name="connsiteY5065" fmla="*/ 1066467 h 2993922"/>
              <a:gd name="connsiteX5066" fmla="*/ 6153028 w 8938307"/>
              <a:gd name="connsiteY5066" fmla="*/ 1066467 h 2993922"/>
              <a:gd name="connsiteX5067" fmla="*/ 2337833 w 8938307"/>
              <a:gd name="connsiteY5067" fmla="*/ 1061173 h 2993922"/>
              <a:gd name="connsiteX5068" fmla="*/ 2329890 w 8938307"/>
              <a:gd name="connsiteY5068" fmla="*/ 1066467 h 2993922"/>
              <a:gd name="connsiteX5069" fmla="*/ 2340481 w 8938307"/>
              <a:gd name="connsiteY5069" fmla="*/ 1066467 h 2993922"/>
              <a:gd name="connsiteX5070" fmla="*/ 2337833 w 8938307"/>
              <a:gd name="connsiteY5070" fmla="*/ 1061173 h 2993922"/>
              <a:gd name="connsiteX5071" fmla="*/ 8324064 w 8938307"/>
              <a:gd name="connsiteY5071" fmla="*/ 1055877 h 2993922"/>
              <a:gd name="connsiteX5072" fmla="*/ 8377016 w 8938307"/>
              <a:gd name="connsiteY5072" fmla="*/ 1077058 h 2993922"/>
              <a:gd name="connsiteX5073" fmla="*/ 8366425 w 8938307"/>
              <a:gd name="connsiteY5073" fmla="*/ 1066467 h 2993922"/>
              <a:gd name="connsiteX5074" fmla="*/ 8334654 w 8938307"/>
              <a:gd name="connsiteY5074" fmla="*/ 1066467 h 2993922"/>
              <a:gd name="connsiteX5075" fmla="*/ 8186387 w 8938307"/>
              <a:gd name="connsiteY5075" fmla="*/ 1055877 h 2993922"/>
              <a:gd name="connsiteX5076" fmla="*/ 8207569 w 8938307"/>
              <a:gd name="connsiteY5076" fmla="*/ 1055877 h 2993922"/>
              <a:gd name="connsiteX5077" fmla="*/ 8239339 w 8938307"/>
              <a:gd name="connsiteY5077" fmla="*/ 1066467 h 2993922"/>
              <a:gd name="connsiteX5078" fmla="*/ 8207569 w 8938307"/>
              <a:gd name="connsiteY5078" fmla="*/ 1066467 h 2993922"/>
              <a:gd name="connsiteX5079" fmla="*/ 1747418 w 8938307"/>
              <a:gd name="connsiteY5079" fmla="*/ 1055877 h 2993922"/>
              <a:gd name="connsiteX5080" fmla="*/ 1779189 w 8938307"/>
              <a:gd name="connsiteY5080" fmla="*/ 1066467 h 2993922"/>
              <a:gd name="connsiteX5081" fmla="*/ 1810960 w 8938307"/>
              <a:gd name="connsiteY5081" fmla="*/ 1077058 h 2993922"/>
              <a:gd name="connsiteX5082" fmla="*/ 1832141 w 8938307"/>
              <a:gd name="connsiteY5082" fmla="*/ 1087648 h 2993922"/>
              <a:gd name="connsiteX5083" fmla="*/ 1800370 w 8938307"/>
              <a:gd name="connsiteY5083" fmla="*/ 1055877 h 2993922"/>
              <a:gd name="connsiteX5084" fmla="*/ 1779189 w 8938307"/>
              <a:gd name="connsiteY5084" fmla="*/ 1055877 h 2993922"/>
              <a:gd name="connsiteX5085" fmla="*/ 1773893 w 8938307"/>
              <a:gd name="connsiteY5085" fmla="*/ 1055877 h 2993922"/>
              <a:gd name="connsiteX5086" fmla="*/ 1758008 w 8938307"/>
              <a:gd name="connsiteY5086" fmla="*/ 1055877 h 2993922"/>
              <a:gd name="connsiteX5087" fmla="*/ 7495894 w 8938307"/>
              <a:gd name="connsiteY5087" fmla="*/ 1053759 h 2993922"/>
              <a:gd name="connsiteX5088" fmla="*/ 7508601 w 8938307"/>
              <a:gd name="connsiteY5088" fmla="*/ 1055877 h 2993922"/>
              <a:gd name="connsiteX5089" fmla="*/ 7498011 w 8938307"/>
              <a:gd name="connsiteY5089" fmla="*/ 1055877 h 2993922"/>
              <a:gd name="connsiteX5090" fmla="*/ 7487420 w 8938307"/>
              <a:gd name="connsiteY5090" fmla="*/ 1045287 h 2993922"/>
              <a:gd name="connsiteX5091" fmla="*/ 7495894 w 8938307"/>
              <a:gd name="connsiteY5091" fmla="*/ 1053759 h 2993922"/>
              <a:gd name="connsiteX5092" fmla="*/ 7492716 w 8938307"/>
              <a:gd name="connsiteY5092" fmla="*/ 1053230 h 2993922"/>
              <a:gd name="connsiteX5093" fmla="*/ 7487420 w 8938307"/>
              <a:gd name="connsiteY5093" fmla="*/ 1045287 h 2993922"/>
              <a:gd name="connsiteX5094" fmla="*/ 7445059 w 8938307"/>
              <a:gd name="connsiteY5094" fmla="*/ 1045287 h 2993922"/>
              <a:gd name="connsiteX5095" fmla="*/ 7445059 w 8938307"/>
              <a:gd name="connsiteY5095" fmla="*/ 1055877 h 2993922"/>
              <a:gd name="connsiteX5096" fmla="*/ 7455649 w 8938307"/>
              <a:gd name="connsiteY5096" fmla="*/ 1055877 h 2993922"/>
              <a:gd name="connsiteX5097" fmla="*/ 7466240 w 8938307"/>
              <a:gd name="connsiteY5097" fmla="*/ 1055877 h 2993922"/>
              <a:gd name="connsiteX5098" fmla="*/ 7460944 w 8938307"/>
              <a:gd name="connsiteY5098" fmla="*/ 1045287 h 2993922"/>
              <a:gd name="connsiteX5099" fmla="*/ 7450355 w 8938307"/>
              <a:gd name="connsiteY5099" fmla="*/ 1045287 h 2993922"/>
              <a:gd name="connsiteX5100" fmla="*/ 7445059 w 8938307"/>
              <a:gd name="connsiteY5100" fmla="*/ 1045287 h 2993922"/>
              <a:gd name="connsiteX5101" fmla="*/ 6227161 w 8938307"/>
              <a:gd name="connsiteY5101" fmla="*/ 1045287 h 2993922"/>
              <a:gd name="connsiteX5102" fmla="*/ 6216572 w 8938307"/>
              <a:gd name="connsiteY5102" fmla="*/ 1055877 h 2993922"/>
              <a:gd name="connsiteX5103" fmla="*/ 6227161 w 8938307"/>
              <a:gd name="connsiteY5103" fmla="*/ 1055877 h 2993922"/>
              <a:gd name="connsiteX5104" fmla="*/ 8790041 w 8938307"/>
              <a:gd name="connsiteY5104" fmla="*/ 1034696 h 2993922"/>
              <a:gd name="connsiteX5105" fmla="*/ 8811222 w 8938307"/>
              <a:gd name="connsiteY5105" fmla="*/ 1045287 h 2993922"/>
              <a:gd name="connsiteX5106" fmla="*/ 8800632 w 8938307"/>
              <a:gd name="connsiteY5106" fmla="*/ 1045287 h 2993922"/>
              <a:gd name="connsiteX5107" fmla="*/ 8790041 w 8938307"/>
              <a:gd name="connsiteY5107" fmla="*/ 1034696 h 2993922"/>
              <a:gd name="connsiteX5108" fmla="*/ 8249931 w 8938307"/>
              <a:gd name="connsiteY5108" fmla="*/ 1034696 h 2993922"/>
              <a:gd name="connsiteX5109" fmla="*/ 8260521 w 8938307"/>
              <a:gd name="connsiteY5109" fmla="*/ 1045287 h 2993922"/>
              <a:gd name="connsiteX5110" fmla="*/ 8249931 w 8938307"/>
              <a:gd name="connsiteY5110" fmla="*/ 1045287 h 2993922"/>
              <a:gd name="connsiteX5111" fmla="*/ 8249931 w 8938307"/>
              <a:gd name="connsiteY5111" fmla="*/ 1034696 h 2993922"/>
              <a:gd name="connsiteX5112" fmla="*/ 2181625 w 8938307"/>
              <a:gd name="connsiteY5112" fmla="*/ 1034696 h 2993922"/>
              <a:gd name="connsiteX5113" fmla="*/ 2192215 w 8938307"/>
              <a:gd name="connsiteY5113" fmla="*/ 1039992 h 2993922"/>
              <a:gd name="connsiteX5114" fmla="*/ 2181625 w 8938307"/>
              <a:gd name="connsiteY5114" fmla="*/ 1045287 h 2993922"/>
              <a:gd name="connsiteX5115" fmla="*/ 2192215 w 8938307"/>
              <a:gd name="connsiteY5115" fmla="*/ 1066467 h 2993922"/>
              <a:gd name="connsiteX5116" fmla="*/ 2213396 w 8938307"/>
              <a:gd name="connsiteY5116" fmla="*/ 1077058 h 2993922"/>
              <a:gd name="connsiteX5117" fmla="*/ 2223986 w 8938307"/>
              <a:gd name="connsiteY5117" fmla="*/ 1092944 h 2993922"/>
              <a:gd name="connsiteX5118" fmla="*/ 2255757 w 8938307"/>
              <a:gd name="connsiteY5118" fmla="*/ 1098239 h 2993922"/>
              <a:gd name="connsiteX5119" fmla="*/ 2271642 w 8938307"/>
              <a:gd name="connsiteY5119" fmla="*/ 1103533 h 2993922"/>
              <a:gd name="connsiteX5120" fmla="*/ 2287529 w 8938307"/>
              <a:gd name="connsiteY5120" fmla="*/ 1108829 h 2993922"/>
              <a:gd name="connsiteX5121" fmla="*/ 2298119 w 8938307"/>
              <a:gd name="connsiteY5121" fmla="*/ 1108829 h 2993922"/>
              <a:gd name="connsiteX5122" fmla="*/ 2314005 w 8938307"/>
              <a:gd name="connsiteY5122" fmla="*/ 1103533 h 2993922"/>
              <a:gd name="connsiteX5123" fmla="*/ 2335186 w 8938307"/>
              <a:gd name="connsiteY5123" fmla="*/ 1108829 h 2993922"/>
              <a:gd name="connsiteX5124" fmla="*/ 2351071 w 8938307"/>
              <a:gd name="connsiteY5124" fmla="*/ 1108829 h 2993922"/>
              <a:gd name="connsiteX5125" fmla="*/ 2340481 w 8938307"/>
              <a:gd name="connsiteY5125" fmla="*/ 1119419 h 2993922"/>
              <a:gd name="connsiteX5126" fmla="*/ 2329890 w 8938307"/>
              <a:gd name="connsiteY5126" fmla="*/ 1130010 h 2993922"/>
              <a:gd name="connsiteX5127" fmla="*/ 2340481 w 8938307"/>
              <a:gd name="connsiteY5127" fmla="*/ 1140600 h 2993922"/>
              <a:gd name="connsiteX5128" fmla="*/ 2361662 w 8938307"/>
              <a:gd name="connsiteY5128" fmla="*/ 1161781 h 2993922"/>
              <a:gd name="connsiteX5129" fmla="*/ 2340481 w 8938307"/>
              <a:gd name="connsiteY5129" fmla="*/ 1167077 h 2993922"/>
              <a:gd name="connsiteX5130" fmla="*/ 2361662 w 8938307"/>
              <a:gd name="connsiteY5130" fmla="*/ 1172371 h 2993922"/>
              <a:gd name="connsiteX5131" fmla="*/ 2372252 w 8938307"/>
              <a:gd name="connsiteY5131" fmla="*/ 1182962 h 2993922"/>
              <a:gd name="connsiteX5132" fmla="*/ 2382842 w 8938307"/>
              <a:gd name="connsiteY5132" fmla="*/ 1188258 h 2993922"/>
              <a:gd name="connsiteX5133" fmla="*/ 2414614 w 8938307"/>
              <a:gd name="connsiteY5133" fmla="*/ 1193552 h 2993922"/>
              <a:gd name="connsiteX5134" fmla="*/ 2435794 w 8938307"/>
              <a:gd name="connsiteY5134" fmla="*/ 1198848 h 2993922"/>
              <a:gd name="connsiteX5135" fmla="*/ 2456975 w 8938307"/>
              <a:gd name="connsiteY5135" fmla="*/ 1204143 h 2993922"/>
              <a:gd name="connsiteX5136" fmla="*/ 2488746 w 8938307"/>
              <a:gd name="connsiteY5136" fmla="*/ 1214733 h 2993922"/>
              <a:gd name="connsiteX5137" fmla="*/ 2504632 w 8938307"/>
              <a:gd name="connsiteY5137" fmla="*/ 1220029 h 2993922"/>
              <a:gd name="connsiteX5138" fmla="*/ 2520518 w 8938307"/>
              <a:gd name="connsiteY5138" fmla="*/ 1214733 h 2993922"/>
              <a:gd name="connsiteX5139" fmla="*/ 2536402 w 8938307"/>
              <a:gd name="connsiteY5139" fmla="*/ 1220029 h 2993922"/>
              <a:gd name="connsiteX5140" fmla="*/ 2541698 w 8938307"/>
              <a:gd name="connsiteY5140" fmla="*/ 1225324 h 2993922"/>
              <a:gd name="connsiteX5141" fmla="*/ 2573470 w 8938307"/>
              <a:gd name="connsiteY5141" fmla="*/ 1235914 h 2993922"/>
              <a:gd name="connsiteX5142" fmla="*/ 2573470 w 8938307"/>
              <a:gd name="connsiteY5142" fmla="*/ 1225324 h 2993922"/>
              <a:gd name="connsiteX5143" fmla="*/ 2520518 w 8938307"/>
              <a:gd name="connsiteY5143" fmla="*/ 1209437 h 2993922"/>
              <a:gd name="connsiteX5144" fmla="*/ 2467566 w 8938307"/>
              <a:gd name="connsiteY5144" fmla="*/ 1182962 h 2993922"/>
              <a:gd name="connsiteX5145" fmla="*/ 2456975 w 8938307"/>
              <a:gd name="connsiteY5145" fmla="*/ 1182962 h 2993922"/>
              <a:gd name="connsiteX5146" fmla="*/ 2425203 w 8938307"/>
              <a:gd name="connsiteY5146" fmla="*/ 1182962 h 2993922"/>
              <a:gd name="connsiteX5147" fmla="*/ 2414614 w 8938307"/>
              <a:gd name="connsiteY5147" fmla="*/ 1177666 h 2993922"/>
              <a:gd name="connsiteX5148" fmla="*/ 2404023 w 8938307"/>
              <a:gd name="connsiteY5148" fmla="*/ 1172371 h 2993922"/>
              <a:gd name="connsiteX5149" fmla="*/ 2393433 w 8938307"/>
              <a:gd name="connsiteY5149" fmla="*/ 1167077 h 2993922"/>
              <a:gd name="connsiteX5150" fmla="*/ 2382842 w 8938307"/>
              <a:gd name="connsiteY5150" fmla="*/ 1151191 h 2993922"/>
              <a:gd name="connsiteX5151" fmla="*/ 2382842 w 8938307"/>
              <a:gd name="connsiteY5151" fmla="*/ 1140600 h 2993922"/>
              <a:gd name="connsiteX5152" fmla="*/ 2425203 w 8938307"/>
              <a:gd name="connsiteY5152" fmla="*/ 1151191 h 2993922"/>
              <a:gd name="connsiteX5153" fmla="*/ 2509927 w 8938307"/>
              <a:gd name="connsiteY5153" fmla="*/ 1182962 h 2993922"/>
              <a:gd name="connsiteX5154" fmla="*/ 2536402 w 8938307"/>
              <a:gd name="connsiteY5154" fmla="*/ 1193552 h 2993922"/>
              <a:gd name="connsiteX5155" fmla="*/ 2562879 w 8938307"/>
              <a:gd name="connsiteY5155" fmla="*/ 1193552 h 2993922"/>
              <a:gd name="connsiteX5156" fmla="*/ 2573470 w 8938307"/>
              <a:gd name="connsiteY5156" fmla="*/ 1193552 h 2993922"/>
              <a:gd name="connsiteX5157" fmla="*/ 2562879 w 8938307"/>
              <a:gd name="connsiteY5157" fmla="*/ 1182962 h 2993922"/>
              <a:gd name="connsiteX5158" fmla="*/ 2509927 w 8938307"/>
              <a:gd name="connsiteY5158" fmla="*/ 1172371 h 2993922"/>
              <a:gd name="connsiteX5159" fmla="*/ 2478156 w 8938307"/>
              <a:gd name="connsiteY5159" fmla="*/ 1151191 h 2993922"/>
              <a:gd name="connsiteX5160" fmla="*/ 2483450 w 8938307"/>
              <a:gd name="connsiteY5160" fmla="*/ 1140600 h 2993922"/>
              <a:gd name="connsiteX5161" fmla="*/ 2488746 w 8938307"/>
              <a:gd name="connsiteY5161" fmla="*/ 1151191 h 2993922"/>
              <a:gd name="connsiteX5162" fmla="*/ 2499337 w 8938307"/>
              <a:gd name="connsiteY5162" fmla="*/ 1151191 h 2993922"/>
              <a:gd name="connsiteX5163" fmla="*/ 2520518 w 8938307"/>
              <a:gd name="connsiteY5163" fmla="*/ 1151191 h 2993922"/>
              <a:gd name="connsiteX5164" fmla="*/ 2536402 w 8938307"/>
              <a:gd name="connsiteY5164" fmla="*/ 1151191 h 2993922"/>
              <a:gd name="connsiteX5165" fmla="*/ 2552289 w 8938307"/>
              <a:gd name="connsiteY5165" fmla="*/ 1151191 h 2993922"/>
              <a:gd name="connsiteX5166" fmla="*/ 2562879 w 8938307"/>
              <a:gd name="connsiteY5166" fmla="*/ 1161781 h 2993922"/>
              <a:gd name="connsiteX5167" fmla="*/ 2552289 w 8938307"/>
              <a:gd name="connsiteY5167" fmla="*/ 1161781 h 2993922"/>
              <a:gd name="connsiteX5168" fmla="*/ 2541698 w 8938307"/>
              <a:gd name="connsiteY5168" fmla="*/ 1161781 h 2993922"/>
              <a:gd name="connsiteX5169" fmla="*/ 2552289 w 8938307"/>
              <a:gd name="connsiteY5169" fmla="*/ 1167077 h 2993922"/>
              <a:gd name="connsiteX5170" fmla="*/ 2573470 w 8938307"/>
              <a:gd name="connsiteY5170" fmla="*/ 1172371 h 2993922"/>
              <a:gd name="connsiteX5171" fmla="*/ 2594650 w 8938307"/>
              <a:gd name="connsiteY5171" fmla="*/ 1172371 h 2993922"/>
              <a:gd name="connsiteX5172" fmla="*/ 2615831 w 8938307"/>
              <a:gd name="connsiteY5172" fmla="*/ 1182962 h 2993922"/>
              <a:gd name="connsiteX5173" fmla="*/ 2637012 w 8938307"/>
              <a:gd name="connsiteY5173" fmla="*/ 1188258 h 2993922"/>
              <a:gd name="connsiteX5174" fmla="*/ 2647602 w 8938307"/>
              <a:gd name="connsiteY5174" fmla="*/ 1193552 h 2993922"/>
              <a:gd name="connsiteX5175" fmla="*/ 2663488 w 8938307"/>
              <a:gd name="connsiteY5175" fmla="*/ 1204143 h 2993922"/>
              <a:gd name="connsiteX5176" fmla="*/ 2684669 w 8938307"/>
              <a:gd name="connsiteY5176" fmla="*/ 1209437 h 2993922"/>
              <a:gd name="connsiteX5177" fmla="*/ 2695259 w 8938307"/>
              <a:gd name="connsiteY5177" fmla="*/ 1209437 h 2993922"/>
              <a:gd name="connsiteX5178" fmla="*/ 2711145 w 8938307"/>
              <a:gd name="connsiteY5178" fmla="*/ 1220029 h 2993922"/>
              <a:gd name="connsiteX5179" fmla="*/ 2716440 w 8938307"/>
              <a:gd name="connsiteY5179" fmla="*/ 1214733 h 2993922"/>
              <a:gd name="connsiteX5180" fmla="*/ 2732326 w 8938307"/>
              <a:gd name="connsiteY5180" fmla="*/ 1204143 h 2993922"/>
              <a:gd name="connsiteX5181" fmla="*/ 2753506 w 8938307"/>
              <a:gd name="connsiteY5181" fmla="*/ 1204143 h 2993922"/>
              <a:gd name="connsiteX5182" fmla="*/ 2679374 w 8938307"/>
              <a:gd name="connsiteY5182" fmla="*/ 1182962 h 2993922"/>
              <a:gd name="connsiteX5183" fmla="*/ 2663488 w 8938307"/>
              <a:gd name="connsiteY5183" fmla="*/ 1172371 h 2993922"/>
              <a:gd name="connsiteX5184" fmla="*/ 2658193 w 8938307"/>
              <a:gd name="connsiteY5184" fmla="*/ 1172371 h 2993922"/>
              <a:gd name="connsiteX5185" fmla="*/ 2626422 w 8938307"/>
              <a:gd name="connsiteY5185" fmla="*/ 1172371 h 2993922"/>
              <a:gd name="connsiteX5186" fmla="*/ 2594650 w 8938307"/>
              <a:gd name="connsiteY5186" fmla="*/ 1161781 h 2993922"/>
              <a:gd name="connsiteX5187" fmla="*/ 2573470 w 8938307"/>
              <a:gd name="connsiteY5187" fmla="*/ 1151191 h 2993922"/>
              <a:gd name="connsiteX5188" fmla="*/ 2562879 w 8938307"/>
              <a:gd name="connsiteY5188" fmla="*/ 1140600 h 2993922"/>
              <a:gd name="connsiteX5189" fmla="*/ 2536402 w 8938307"/>
              <a:gd name="connsiteY5189" fmla="*/ 1130010 h 2993922"/>
              <a:gd name="connsiteX5190" fmla="*/ 2488746 w 8938307"/>
              <a:gd name="connsiteY5190" fmla="*/ 1119419 h 2993922"/>
              <a:gd name="connsiteX5191" fmla="*/ 2478156 w 8938307"/>
              <a:gd name="connsiteY5191" fmla="*/ 1119419 h 2993922"/>
              <a:gd name="connsiteX5192" fmla="*/ 2467566 w 8938307"/>
              <a:gd name="connsiteY5192" fmla="*/ 1098239 h 2993922"/>
              <a:gd name="connsiteX5193" fmla="*/ 2451680 w 8938307"/>
              <a:gd name="connsiteY5193" fmla="*/ 1092944 h 2993922"/>
              <a:gd name="connsiteX5194" fmla="*/ 2430498 w 8938307"/>
              <a:gd name="connsiteY5194" fmla="*/ 1087648 h 2993922"/>
              <a:gd name="connsiteX5195" fmla="*/ 2409317 w 8938307"/>
              <a:gd name="connsiteY5195" fmla="*/ 1087648 h 2993922"/>
              <a:gd name="connsiteX5196" fmla="*/ 2393433 w 8938307"/>
              <a:gd name="connsiteY5196" fmla="*/ 1087648 h 2993922"/>
              <a:gd name="connsiteX5197" fmla="*/ 2329890 w 8938307"/>
              <a:gd name="connsiteY5197" fmla="*/ 1077058 h 2993922"/>
              <a:gd name="connsiteX5198" fmla="*/ 2314005 w 8938307"/>
              <a:gd name="connsiteY5198" fmla="*/ 1066467 h 2993922"/>
              <a:gd name="connsiteX5199" fmla="*/ 2298119 w 8938307"/>
              <a:gd name="connsiteY5199" fmla="*/ 1061173 h 2993922"/>
              <a:gd name="connsiteX5200" fmla="*/ 2276938 w 8938307"/>
              <a:gd name="connsiteY5200" fmla="*/ 1055877 h 2993922"/>
              <a:gd name="connsiteX5201" fmla="*/ 2250461 w 8938307"/>
              <a:gd name="connsiteY5201" fmla="*/ 1045287 h 2993922"/>
              <a:gd name="connsiteX5202" fmla="*/ 2218690 w 8938307"/>
              <a:gd name="connsiteY5202" fmla="*/ 1039992 h 2993922"/>
              <a:gd name="connsiteX5203" fmla="*/ 2192215 w 8938307"/>
              <a:gd name="connsiteY5203" fmla="*/ 1034696 h 2993922"/>
              <a:gd name="connsiteX5204" fmla="*/ 667195 w 8938307"/>
              <a:gd name="connsiteY5204" fmla="*/ 1034696 h 2993922"/>
              <a:gd name="connsiteX5205" fmla="*/ 683080 w 8938307"/>
              <a:gd name="connsiteY5205" fmla="*/ 1045287 h 2993922"/>
              <a:gd name="connsiteX5206" fmla="*/ 709557 w 8938307"/>
              <a:gd name="connsiteY5206" fmla="*/ 1066467 h 2993922"/>
              <a:gd name="connsiteX5207" fmla="*/ 730738 w 8938307"/>
              <a:gd name="connsiteY5207" fmla="*/ 1077058 h 2993922"/>
              <a:gd name="connsiteX5208" fmla="*/ 709557 w 8938307"/>
              <a:gd name="connsiteY5208" fmla="*/ 1077058 h 2993922"/>
              <a:gd name="connsiteX5209" fmla="*/ 8768861 w 8938307"/>
              <a:gd name="connsiteY5209" fmla="*/ 1024106 h 2993922"/>
              <a:gd name="connsiteX5210" fmla="*/ 8779451 w 8938307"/>
              <a:gd name="connsiteY5210" fmla="*/ 1034696 h 2993922"/>
              <a:gd name="connsiteX5211" fmla="*/ 8758270 w 8938307"/>
              <a:gd name="connsiteY5211" fmla="*/ 1034696 h 2993922"/>
              <a:gd name="connsiteX5212" fmla="*/ 8218160 w 8938307"/>
              <a:gd name="connsiteY5212" fmla="*/ 1024106 h 2993922"/>
              <a:gd name="connsiteX5213" fmla="*/ 8228750 w 8938307"/>
              <a:gd name="connsiteY5213" fmla="*/ 1034696 h 2993922"/>
              <a:gd name="connsiteX5214" fmla="*/ 8218160 w 8938307"/>
              <a:gd name="connsiteY5214" fmla="*/ 1034696 h 2993922"/>
              <a:gd name="connsiteX5215" fmla="*/ 8218160 w 8938307"/>
              <a:gd name="connsiteY5215" fmla="*/ 1024106 h 2993922"/>
              <a:gd name="connsiteX5216" fmla="*/ 8133435 w 8938307"/>
              <a:gd name="connsiteY5216" fmla="*/ 1024106 h 2993922"/>
              <a:gd name="connsiteX5217" fmla="*/ 8144027 w 8938307"/>
              <a:gd name="connsiteY5217" fmla="*/ 1034696 h 2993922"/>
              <a:gd name="connsiteX5218" fmla="*/ 8154617 w 8938307"/>
              <a:gd name="connsiteY5218" fmla="*/ 1024106 h 2993922"/>
              <a:gd name="connsiteX5219" fmla="*/ 7445059 w 8938307"/>
              <a:gd name="connsiteY5219" fmla="*/ 1024106 h 2993922"/>
              <a:gd name="connsiteX5220" fmla="*/ 7450355 w 8938307"/>
              <a:gd name="connsiteY5220" fmla="*/ 1029400 h 2993922"/>
              <a:gd name="connsiteX5221" fmla="*/ 7466240 w 8938307"/>
              <a:gd name="connsiteY5221" fmla="*/ 1034696 h 2993922"/>
              <a:gd name="connsiteX5222" fmla="*/ 7482126 w 8938307"/>
              <a:gd name="connsiteY5222" fmla="*/ 1055877 h 2993922"/>
              <a:gd name="connsiteX5223" fmla="*/ 7498011 w 8938307"/>
              <a:gd name="connsiteY5223" fmla="*/ 1066467 h 2993922"/>
              <a:gd name="connsiteX5224" fmla="*/ 7513896 w 8938307"/>
              <a:gd name="connsiteY5224" fmla="*/ 1066467 h 2993922"/>
              <a:gd name="connsiteX5225" fmla="*/ 7519192 w 8938307"/>
              <a:gd name="connsiteY5225" fmla="*/ 1077058 h 2993922"/>
              <a:gd name="connsiteX5226" fmla="*/ 7529782 w 8938307"/>
              <a:gd name="connsiteY5226" fmla="*/ 1077058 h 2993922"/>
              <a:gd name="connsiteX5227" fmla="*/ 7508601 w 8938307"/>
              <a:gd name="connsiteY5227" fmla="*/ 1055877 h 2993922"/>
              <a:gd name="connsiteX5228" fmla="*/ 7519192 w 8938307"/>
              <a:gd name="connsiteY5228" fmla="*/ 1055877 h 2993922"/>
              <a:gd name="connsiteX5229" fmla="*/ 7572144 w 8938307"/>
              <a:gd name="connsiteY5229" fmla="*/ 1066467 h 2993922"/>
              <a:gd name="connsiteX5230" fmla="*/ 7635686 w 8938307"/>
              <a:gd name="connsiteY5230" fmla="*/ 1087648 h 2993922"/>
              <a:gd name="connsiteX5231" fmla="*/ 7720409 w 8938307"/>
              <a:gd name="connsiteY5231" fmla="*/ 1108829 h 2993922"/>
              <a:gd name="connsiteX5232" fmla="*/ 7731000 w 8938307"/>
              <a:gd name="connsiteY5232" fmla="*/ 1114125 h 2993922"/>
              <a:gd name="connsiteX5233" fmla="*/ 7757476 w 8938307"/>
              <a:gd name="connsiteY5233" fmla="*/ 1124714 h 2993922"/>
              <a:gd name="connsiteX5234" fmla="*/ 7799838 w 8938307"/>
              <a:gd name="connsiteY5234" fmla="*/ 1135306 h 2993922"/>
              <a:gd name="connsiteX5235" fmla="*/ 7831609 w 8938307"/>
              <a:gd name="connsiteY5235" fmla="*/ 1135306 h 2993922"/>
              <a:gd name="connsiteX5236" fmla="*/ 7847494 w 8938307"/>
              <a:gd name="connsiteY5236" fmla="*/ 1130010 h 2993922"/>
              <a:gd name="connsiteX5237" fmla="*/ 7847494 w 8938307"/>
              <a:gd name="connsiteY5237" fmla="*/ 1119419 h 2993922"/>
              <a:gd name="connsiteX5238" fmla="*/ 7826313 w 8938307"/>
              <a:gd name="connsiteY5238" fmla="*/ 1108829 h 2993922"/>
              <a:gd name="connsiteX5239" fmla="*/ 7794542 w 8938307"/>
              <a:gd name="connsiteY5239" fmla="*/ 1103533 h 2993922"/>
              <a:gd name="connsiteX5240" fmla="*/ 7778656 w 8938307"/>
              <a:gd name="connsiteY5240" fmla="*/ 1098239 h 2993922"/>
              <a:gd name="connsiteX5241" fmla="*/ 7762772 w 8938307"/>
              <a:gd name="connsiteY5241" fmla="*/ 1092944 h 2993922"/>
              <a:gd name="connsiteX5242" fmla="*/ 7741590 w 8938307"/>
              <a:gd name="connsiteY5242" fmla="*/ 1087648 h 2993922"/>
              <a:gd name="connsiteX5243" fmla="*/ 7678048 w 8938307"/>
              <a:gd name="connsiteY5243" fmla="*/ 1077058 h 2993922"/>
              <a:gd name="connsiteX5244" fmla="*/ 7678048 w 8938307"/>
              <a:gd name="connsiteY5244" fmla="*/ 1066467 h 2993922"/>
              <a:gd name="connsiteX5245" fmla="*/ 7667457 w 8938307"/>
              <a:gd name="connsiteY5245" fmla="*/ 1066467 h 2993922"/>
              <a:gd name="connsiteX5246" fmla="*/ 7646278 w 8938307"/>
              <a:gd name="connsiteY5246" fmla="*/ 1066467 h 2993922"/>
              <a:gd name="connsiteX5247" fmla="*/ 7625096 w 8938307"/>
              <a:gd name="connsiteY5247" fmla="*/ 1061173 h 2993922"/>
              <a:gd name="connsiteX5248" fmla="*/ 7609211 w 8938307"/>
              <a:gd name="connsiteY5248" fmla="*/ 1055877 h 2993922"/>
              <a:gd name="connsiteX5249" fmla="*/ 7598620 w 8938307"/>
              <a:gd name="connsiteY5249" fmla="*/ 1055877 h 2993922"/>
              <a:gd name="connsiteX5250" fmla="*/ 7593326 w 8938307"/>
              <a:gd name="connsiteY5250" fmla="*/ 1055877 h 2993922"/>
              <a:gd name="connsiteX5251" fmla="*/ 7561553 w 8938307"/>
              <a:gd name="connsiteY5251" fmla="*/ 1045287 h 2993922"/>
              <a:gd name="connsiteX5252" fmla="*/ 7519192 w 8938307"/>
              <a:gd name="connsiteY5252" fmla="*/ 1034696 h 2993922"/>
              <a:gd name="connsiteX5253" fmla="*/ 7487420 w 8938307"/>
              <a:gd name="connsiteY5253" fmla="*/ 1024106 h 2993922"/>
              <a:gd name="connsiteX5254" fmla="*/ 7466240 w 8938307"/>
              <a:gd name="connsiteY5254" fmla="*/ 1024106 h 2993922"/>
              <a:gd name="connsiteX5255" fmla="*/ 7032033 w 8938307"/>
              <a:gd name="connsiteY5255" fmla="*/ 1024106 h 2993922"/>
              <a:gd name="connsiteX5256" fmla="*/ 7084985 w 8938307"/>
              <a:gd name="connsiteY5256" fmla="*/ 1045287 h 2993922"/>
              <a:gd name="connsiteX5257" fmla="*/ 7063804 w 8938307"/>
              <a:gd name="connsiteY5257" fmla="*/ 1029400 h 2993922"/>
              <a:gd name="connsiteX5258" fmla="*/ 7032033 w 8938307"/>
              <a:gd name="connsiteY5258" fmla="*/ 1024106 h 2993922"/>
              <a:gd name="connsiteX5259" fmla="*/ 2891182 w 8938307"/>
              <a:gd name="connsiteY5259" fmla="*/ 1024106 h 2993922"/>
              <a:gd name="connsiteX5260" fmla="*/ 2901772 w 8938307"/>
              <a:gd name="connsiteY5260" fmla="*/ 1034696 h 2993922"/>
              <a:gd name="connsiteX5261" fmla="*/ 2901772 w 8938307"/>
              <a:gd name="connsiteY5261" fmla="*/ 1024106 h 2993922"/>
              <a:gd name="connsiteX5262" fmla="*/ 2891182 w 8938307"/>
              <a:gd name="connsiteY5262" fmla="*/ 1024106 h 2993922"/>
              <a:gd name="connsiteX5263" fmla="*/ 1503839 w 8938307"/>
              <a:gd name="connsiteY5263" fmla="*/ 1024106 h 2993922"/>
              <a:gd name="connsiteX5264" fmla="*/ 1514429 w 8938307"/>
              <a:gd name="connsiteY5264" fmla="*/ 1032049 h 2993922"/>
              <a:gd name="connsiteX5265" fmla="*/ 1525019 w 8938307"/>
              <a:gd name="connsiteY5265" fmla="*/ 1034696 h 2993922"/>
              <a:gd name="connsiteX5266" fmla="*/ 783690 w 8938307"/>
              <a:gd name="connsiteY5266" fmla="*/ 1024106 h 2993922"/>
              <a:gd name="connsiteX5267" fmla="*/ 804871 w 8938307"/>
              <a:gd name="connsiteY5267" fmla="*/ 1024106 h 2993922"/>
              <a:gd name="connsiteX5268" fmla="*/ 826051 w 8938307"/>
              <a:gd name="connsiteY5268" fmla="*/ 1034696 h 2993922"/>
              <a:gd name="connsiteX5269" fmla="*/ 826051 w 8938307"/>
              <a:gd name="connsiteY5269" fmla="*/ 1045287 h 2993922"/>
              <a:gd name="connsiteX5270" fmla="*/ 799576 w 8938307"/>
              <a:gd name="connsiteY5270" fmla="*/ 1034696 h 2993922"/>
              <a:gd name="connsiteX5271" fmla="*/ 783690 w 8938307"/>
              <a:gd name="connsiteY5271" fmla="*/ 1024106 h 2993922"/>
              <a:gd name="connsiteX5272" fmla="*/ 8737089 w 8938307"/>
              <a:gd name="connsiteY5272" fmla="*/ 1013515 h 2993922"/>
              <a:gd name="connsiteX5273" fmla="*/ 8747679 w 8938307"/>
              <a:gd name="connsiteY5273" fmla="*/ 1024106 h 2993922"/>
              <a:gd name="connsiteX5274" fmla="*/ 8737089 w 8938307"/>
              <a:gd name="connsiteY5274" fmla="*/ 1024106 h 2993922"/>
              <a:gd name="connsiteX5275" fmla="*/ 8112254 w 8938307"/>
              <a:gd name="connsiteY5275" fmla="*/ 1013515 h 2993922"/>
              <a:gd name="connsiteX5276" fmla="*/ 8112254 w 8938307"/>
              <a:gd name="connsiteY5276" fmla="*/ 1024106 h 2993922"/>
              <a:gd name="connsiteX5277" fmla="*/ 8122846 w 8938307"/>
              <a:gd name="connsiteY5277" fmla="*/ 1024106 h 2993922"/>
              <a:gd name="connsiteX5278" fmla="*/ 8112254 w 8938307"/>
              <a:gd name="connsiteY5278" fmla="*/ 1013515 h 2993922"/>
              <a:gd name="connsiteX5279" fmla="*/ 8091075 w 8938307"/>
              <a:gd name="connsiteY5279" fmla="*/ 1013515 h 2993922"/>
              <a:gd name="connsiteX5280" fmla="*/ 8096369 w 8938307"/>
              <a:gd name="connsiteY5280" fmla="*/ 1024106 h 2993922"/>
              <a:gd name="connsiteX5281" fmla="*/ 8101664 w 8938307"/>
              <a:gd name="connsiteY5281" fmla="*/ 1018810 h 2993922"/>
              <a:gd name="connsiteX5282" fmla="*/ 8091075 w 8938307"/>
              <a:gd name="connsiteY5282" fmla="*/ 1013515 h 2993922"/>
              <a:gd name="connsiteX5283" fmla="*/ 7783952 w 8938307"/>
              <a:gd name="connsiteY5283" fmla="*/ 1013515 h 2993922"/>
              <a:gd name="connsiteX5284" fmla="*/ 7794542 w 8938307"/>
              <a:gd name="connsiteY5284" fmla="*/ 1024106 h 2993922"/>
              <a:gd name="connsiteX5285" fmla="*/ 7826313 w 8938307"/>
              <a:gd name="connsiteY5285" fmla="*/ 1034696 h 2993922"/>
              <a:gd name="connsiteX5286" fmla="*/ 7836904 w 8938307"/>
              <a:gd name="connsiteY5286" fmla="*/ 1034696 h 2993922"/>
              <a:gd name="connsiteX5287" fmla="*/ 7815724 w 8938307"/>
              <a:gd name="connsiteY5287" fmla="*/ 1018810 h 2993922"/>
              <a:gd name="connsiteX5288" fmla="*/ 7783952 w 8938307"/>
              <a:gd name="connsiteY5288" fmla="*/ 1013515 h 2993922"/>
              <a:gd name="connsiteX5289" fmla="*/ 2340481 w 8938307"/>
              <a:gd name="connsiteY5289" fmla="*/ 1013515 h 2993922"/>
              <a:gd name="connsiteX5290" fmla="*/ 2372252 w 8938307"/>
              <a:gd name="connsiteY5290" fmla="*/ 1024106 h 2993922"/>
              <a:gd name="connsiteX5291" fmla="*/ 2425203 w 8938307"/>
              <a:gd name="connsiteY5291" fmla="*/ 1045287 h 2993922"/>
              <a:gd name="connsiteX5292" fmla="*/ 2446385 w 8938307"/>
              <a:gd name="connsiteY5292" fmla="*/ 1055877 h 2993922"/>
              <a:gd name="connsiteX5293" fmla="*/ 2467566 w 8938307"/>
              <a:gd name="connsiteY5293" fmla="*/ 1061173 h 2993922"/>
              <a:gd name="connsiteX5294" fmla="*/ 2488746 w 8938307"/>
              <a:gd name="connsiteY5294" fmla="*/ 1066467 h 2993922"/>
              <a:gd name="connsiteX5295" fmla="*/ 2499337 w 8938307"/>
              <a:gd name="connsiteY5295" fmla="*/ 1066467 h 2993922"/>
              <a:gd name="connsiteX5296" fmla="*/ 2520518 w 8938307"/>
              <a:gd name="connsiteY5296" fmla="*/ 1077058 h 2993922"/>
              <a:gd name="connsiteX5297" fmla="*/ 2573470 w 8938307"/>
              <a:gd name="connsiteY5297" fmla="*/ 1087648 h 2993922"/>
              <a:gd name="connsiteX5298" fmla="*/ 2594650 w 8938307"/>
              <a:gd name="connsiteY5298" fmla="*/ 1087648 h 2993922"/>
              <a:gd name="connsiteX5299" fmla="*/ 2557584 w 8938307"/>
              <a:gd name="connsiteY5299" fmla="*/ 1071762 h 2993922"/>
              <a:gd name="connsiteX5300" fmla="*/ 2509927 w 8938307"/>
              <a:gd name="connsiteY5300" fmla="*/ 1055877 h 2993922"/>
              <a:gd name="connsiteX5301" fmla="*/ 2456975 w 8938307"/>
              <a:gd name="connsiteY5301" fmla="*/ 1045287 h 2993922"/>
              <a:gd name="connsiteX5302" fmla="*/ 2446385 w 8938307"/>
              <a:gd name="connsiteY5302" fmla="*/ 1045287 h 2993922"/>
              <a:gd name="connsiteX5303" fmla="*/ 2446385 w 8938307"/>
              <a:gd name="connsiteY5303" fmla="*/ 1034696 h 2993922"/>
              <a:gd name="connsiteX5304" fmla="*/ 2382842 w 8938307"/>
              <a:gd name="connsiteY5304" fmla="*/ 1024106 h 2993922"/>
              <a:gd name="connsiteX5305" fmla="*/ 2340481 w 8938307"/>
              <a:gd name="connsiteY5305" fmla="*/ 1013515 h 2993922"/>
              <a:gd name="connsiteX5306" fmla="*/ 8504100 w 8938307"/>
              <a:gd name="connsiteY5306" fmla="*/ 1002925 h 2993922"/>
              <a:gd name="connsiteX5307" fmla="*/ 8514691 w 8938307"/>
              <a:gd name="connsiteY5307" fmla="*/ 1002925 h 2993922"/>
              <a:gd name="connsiteX5308" fmla="*/ 8514691 w 8938307"/>
              <a:gd name="connsiteY5308" fmla="*/ 1013515 h 2993922"/>
              <a:gd name="connsiteX5309" fmla="*/ 8504100 w 8938307"/>
              <a:gd name="connsiteY5309" fmla="*/ 1013515 h 2993922"/>
              <a:gd name="connsiteX5310" fmla="*/ 7640982 w 8938307"/>
              <a:gd name="connsiteY5310" fmla="*/ 1002925 h 2993922"/>
              <a:gd name="connsiteX5311" fmla="*/ 7635686 w 8938307"/>
              <a:gd name="connsiteY5311" fmla="*/ 1008220 h 2993922"/>
              <a:gd name="connsiteX5312" fmla="*/ 7667457 w 8938307"/>
              <a:gd name="connsiteY5312" fmla="*/ 1024106 h 2993922"/>
              <a:gd name="connsiteX5313" fmla="*/ 7709820 w 8938307"/>
              <a:gd name="connsiteY5313" fmla="*/ 1034696 h 2993922"/>
              <a:gd name="connsiteX5314" fmla="*/ 7725704 w 8938307"/>
              <a:gd name="connsiteY5314" fmla="*/ 1034696 h 2993922"/>
              <a:gd name="connsiteX5315" fmla="*/ 7731000 w 8938307"/>
              <a:gd name="connsiteY5315" fmla="*/ 1045287 h 2993922"/>
              <a:gd name="connsiteX5316" fmla="*/ 7789248 w 8938307"/>
              <a:gd name="connsiteY5316" fmla="*/ 1061173 h 2993922"/>
              <a:gd name="connsiteX5317" fmla="*/ 7827638 w 8938307"/>
              <a:gd name="connsiteY5317" fmla="*/ 1073086 h 2993922"/>
              <a:gd name="connsiteX5318" fmla="*/ 7835275 w 8938307"/>
              <a:gd name="connsiteY5318" fmla="*/ 1074613 h 2993922"/>
              <a:gd name="connsiteX5319" fmla="*/ 7831609 w 8938307"/>
              <a:gd name="connsiteY5319" fmla="*/ 1069115 h 2993922"/>
              <a:gd name="connsiteX5320" fmla="*/ 7836904 w 8938307"/>
              <a:gd name="connsiteY5320" fmla="*/ 1066467 h 2993922"/>
              <a:gd name="connsiteX5321" fmla="*/ 7836904 w 8938307"/>
              <a:gd name="connsiteY5321" fmla="*/ 1055877 h 2993922"/>
              <a:gd name="connsiteX5322" fmla="*/ 7826313 w 8938307"/>
              <a:gd name="connsiteY5322" fmla="*/ 1055877 h 2993922"/>
              <a:gd name="connsiteX5323" fmla="*/ 7794542 w 8938307"/>
              <a:gd name="connsiteY5323" fmla="*/ 1050581 h 2993922"/>
              <a:gd name="connsiteX5324" fmla="*/ 7752182 w 8938307"/>
              <a:gd name="connsiteY5324" fmla="*/ 1039992 h 2993922"/>
              <a:gd name="connsiteX5325" fmla="*/ 7720409 w 8938307"/>
              <a:gd name="connsiteY5325" fmla="*/ 1024106 h 2993922"/>
              <a:gd name="connsiteX5326" fmla="*/ 7688638 w 8938307"/>
              <a:gd name="connsiteY5326" fmla="*/ 1013515 h 2993922"/>
              <a:gd name="connsiteX5327" fmla="*/ 7651572 w 8938307"/>
              <a:gd name="connsiteY5327" fmla="*/ 1002925 h 2993922"/>
              <a:gd name="connsiteX5328" fmla="*/ 7640982 w 8938307"/>
              <a:gd name="connsiteY5328" fmla="*/ 1002925 h 2993922"/>
              <a:gd name="connsiteX5329" fmla="*/ 6989670 w 8938307"/>
              <a:gd name="connsiteY5329" fmla="*/ 1002925 h 2993922"/>
              <a:gd name="connsiteX5330" fmla="*/ 6989670 w 8938307"/>
              <a:gd name="connsiteY5330" fmla="*/ 1013515 h 2993922"/>
              <a:gd name="connsiteX5331" fmla="*/ 7000262 w 8938307"/>
              <a:gd name="connsiteY5331" fmla="*/ 1013515 h 2993922"/>
              <a:gd name="connsiteX5332" fmla="*/ 6994966 w 8938307"/>
              <a:gd name="connsiteY5332" fmla="*/ 1002925 h 2993922"/>
              <a:gd name="connsiteX5333" fmla="*/ 6989670 w 8938307"/>
              <a:gd name="connsiteY5333" fmla="*/ 1002925 h 2993922"/>
              <a:gd name="connsiteX5334" fmla="*/ 730738 w 8938307"/>
              <a:gd name="connsiteY5334" fmla="*/ 1002925 h 2993922"/>
              <a:gd name="connsiteX5335" fmla="*/ 741329 w 8938307"/>
              <a:gd name="connsiteY5335" fmla="*/ 1002925 h 2993922"/>
              <a:gd name="connsiteX5336" fmla="*/ 730738 w 8938307"/>
              <a:gd name="connsiteY5336" fmla="*/ 1013515 h 2993922"/>
              <a:gd name="connsiteX5337" fmla="*/ 7308708 w 8938307"/>
              <a:gd name="connsiteY5337" fmla="*/ 996306 h 2993922"/>
              <a:gd name="connsiteX5338" fmla="*/ 7307384 w 8938307"/>
              <a:gd name="connsiteY5338" fmla="*/ 1002925 h 2993922"/>
              <a:gd name="connsiteX5339" fmla="*/ 7317974 w 8938307"/>
              <a:gd name="connsiteY5339" fmla="*/ 1002925 h 2993922"/>
              <a:gd name="connsiteX5340" fmla="*/ 7312678 w 8938307"/>
              <a:gd name="connsiteY5340" fmla="*/ 997629 h 2993922"/>
              <a:gd name="connsiteX5341" fmla="*/ 7308708 w 8938307"/>
              <a:gd name="connsiteY5341" fmla="*/ 996306 h 2993922"/>
              <a:gd name="connsiteX5342" fmla="*/ 5358748 w 8938307"/>
              <a:gd name="connsiteY5342" fmla="*/ 992335 h 2993922"/>
              <a:gd name="connsiteX5343" fmla="*/ 5358748 w 8938307"/>
              <a:gd name="connsiteY5343" fmla="*/ 997629 h 2993922"/>
              <a:gd name="connsiteX5344" fmla="*/ 5369339 w 8938307"/>
              <a:gd name="connsiteY5344" fmla="*/ 1002925 h 2993922"/>
              <a:gd name="connsiteX5345" fmla="*/ 5379929 w 8938307"/>
              <a:gd name="connsiteY5345" fmla="*/ 1002925 h 2993922"/>
              <a:gd name="connsiteX5346" fmla="*/ 5369339 w 8938307"/>
              <a:gd name="connsiteY5346" fmla="*/ 992335 h 2993922"/>
              <a:gd name="connsiteX5347" fmla="*/ 5358748 w 8938307"/>
              <a:gd name="connsiteY5347" fmla="*/ 992335 h 2993922"/>
              <a:gd name="connsiteX5348" fmla="*/ 1980407 w 8938307"/>
              <a:gd name="connsiteY5348" fmla="*/ 992335 h 2993922"/>
              <a:gd name="connsiteX5349" fmla="*/ 2012178 w 8938307"/>
              <a:gd name="connsiteY5349" fmla="*/ 997629 h 2993922"/>
              <a:gd name="connsiteX5350" fmla="*/ 2038653 w 8938307"/>
              <a:gd name="connsiteY5350" fmla="*/ 1008220 h 2993922"/>
              <a:gd name="connsiteX5351" fmla="*/ 2054540 w 8938307"/>
              <a:gd name="connsiteY5351" fmla="*/ 1013515 h 2993922"/>
              <a:gd name="connsiteX5352" fmla="*/ 2065130 w 8938307"/>
              <a:gd name="connsiteY5352" fmla="*/ 1024106 h 2993922"/>
              <a:gd name="connsiteX5353" fmla="*/ 2012178 w 8938307"/>
              <a:gd name="connsiteY5353" fmla="*/ 1013515 h 2993922"/>
              <a:gd name="connsiteX5354" fmla="*/ 2022769 w 8938307"/>
              <a:gd name="connsiteY5354" fmla="*/ 1034696 h 2993922"/>
              <a:gd name="connsiteX5355" fmla="*/ 2022769 w 8938307"/>
              <a:gd name="connsiteY5355" fmla="*/ 1045287 h 2993922"/>
              <a:gd name="connsiteX5356" fmla="*/ 2012178 w 8938307"/>
              <a:gd name="connsiteY5356" fmla="*/ 1034696 h 2993922"/>
              <a:gd name="connsiteX5357" fmla="*/ 1990997 w 8938307"/>
              <a:gd name="connsiteY5357" fmla="*/ 1024106 h 2993922"/>
              <a:gd name="connsiteX5358" fmla="*/ 1969816 w 8938307"/>
              <a:gd name="connsiteY5358" fmla="*/ 1013515 h 2993922"/>
              <a:gd name="connsiteX5359" fmla="*/ 1959226 w 8938307"/>
              <a:gd name="connsiteY5359" fmla="*/ 1013515 h 2993922"/>
              <a:gd name="connsiteX5360" fmla="*/ 1948635 w 8938307"/>
              <a:gd name="connsiteY5360" fmla="*/ 1002925 h 2993922"/>
              <a:gd name="connsiteX5361" fmla="*/ 1980407 w 8938307"/>
              <a:gd name="connsiteY5361" fmla="*/ 992335 h 2993922"/>
              <a:gd name="connsiteX5362" fmla="*/ 1577971 w 8938307"/>
              <a:gd name="connsiteY5362" fmla="*/ 992335 h 2993922"/>
              <a:gd name="connsiteX5363" fmla="*/ 1583266 w 8938307"/>
              <a:gd name="connsiteY5363" fmla="*/ 992335 h 2993922"/>
              <a:gd name="connsiteX5364" fmla="*/ 1588562 w 8938307"/>
              <a:gd name="connsiteY5364" fmla="*/ 1002925 h 2993922"/>
              <a:gd name="connsiteX5365" fmla="*/ 1270849 w 8938307"/>
              <a:gd name="connsiteY5365" fmla="*/ 992335 h 2993922"/>
              <a:gd name="connsiteX5366" fmla="*/ 1281440 w 8938307"/>
              <a:gd name="connsiteY5366" fmla="*/ 992335 h 2993922"/>
              <a:gd name="connsiteX5367" fmla="*/ 1270849 w 8938307"/>
              <a:gd name="connsiteY5367" fmla="*/ 1002925 h 2993922"/>
              <a:gd name="connsiteX5368" fmla="*/ 1270849 w 8938307"/>
              <a:gd name="connsiteY5368" fmla="*/ 992335 h 2993922"/>
              <a:gd name="connsiteX5369" fmla="*/ 7995760 w 8938307"/>
              <a:gd name="connsiteY5369" fmla="*/ 981744 h 2993922"/>
              <a:gd name="connsiteX5370" fmla="*/ 7995760 w 8938307"/>
              <a:gd name="connsiteY5370" fmla="*/ 992335 h 2993922"/>
              <a:gd name="connsiteX5371" fmla="*/ 8006350 w 8938307"/>
              <a:gd name="connsiteY5371" fmla="*/ 992335 h 2993922"/>
              <a:gd name="connsiteX5372" fmla="*/ 1895684 w 8938307"/>
              <a:gd name="connsiteY5372" fmla="*/ 981744 h 2993922"/>
              <a:gd name="connsiteX5373" fmla="*/ 1906274 w 8938307"/>
              <a:gd name="connsiteY5373" fmla="*/ 992335 h 2993922"/>
              <a:gd name="connsiteX5374" fmla="*/ 1906274 w 8938307"/>
              <a:gd name="connsiteY5374" fmla="*/ 981744 h 2993922"/>
              <a:gd name="connsiteX5375" fmla="*/ 1895684 w 8938307"/>
              <a:gd name="connsiteY5375" fmla="*/ 981744 h 2993922"/>
              <a:gd name="connsiteX5376" fmla="*/ 543291 w 8938307"/>
              <a:gd name="connsiteY5376" fmla="*/ 974333 h 2993922"/>
              <a:gd name="connsiteX5377" fmla="*/ 545405 w 8938307"/>
              <a:gd name="connsiteY5377" fmla="*/ 976448 h 2993922"/>
              <a:gd name="connsiteX5378" fmla="*/ 550701 w 8938307"/>
              <a:gd name="connsiteY5378" fmla="*/ 981744 h 2993922"/>
              <a:gd name="connsiteX5379" fmla="*/ 548053 w 8938307"/>
              <a:gd name="connsiteY5379" fmla="*/ 979097 h 2993922"/>
              <a:gd name="connsiteX5380" fmla="*/ 7328564 w 8938307"/>
              <a:gd name="connsiteY5380" fmla="*/ 971154 h 2993922"/>
              <a:gd name="connsiteX5381" fmla="*/ 7317974 w 8938307"/>
              <a:gd name="connsiteY5381" fmla="*/ 981744 h 2993922"/>
              <a:gd name="connsiteX5382" fmla="*/ 7339155 w 8938307"/>
              <a:gd name="connsiteY5382" fmla="*/ 987040 h 2993922"/>
              <a:gd name="connsiteX5383" fmla="*/ 7360336 w 8938307"/>
              <a:gd name="connsiteY5383" fmla="*/ 992335 h 2993922"/>
              <a:gd name="connsiteX5384" fmla="*/ 7365630 w 8938307"/>
              <a:gd name="connsiteY5384" fmla="*/ 987040 h 2993922"/>
              <a:gd name="connsiteX5385" fmla="*/ 7328564 w 8938307"/>
              <a:gd name="connsiteY5385" fmla="*/ 971154 h 2993922"/>
              <a:gd name="connsiteX5386" fmla="*/ 2716440 w 8938307"/>
              <a:gd name="connsiteY5386" fmla="*/ 971154 h 2993922"/>
              <a:gd name="connsiteX5387" fmla="*/ 2711145 w 8938307"/>
              <a:gd name="connsiteY5387" fmla="*/ 976448 h 2993922"/>
              <a:gd name="connsiteX5388" fmla="*/ 2721735 w 8938307"/>
              <a:gd name="connsiteY5388" fmla="*/ 981744 h 2993922"/>
              <a:gd name="connsiteX5389" fmla="*/ 2716440 w 8938307"/>
              <a:gd name="connsiteY5389" fmla="*/ 971154 h 2993922"/>
              <a:gd name="connsiteX5390" fmla="*/ 1281440 w 8938307"/>
              <a:gd name="connsiteY5390" fmla="*/ 971154 h 2993922"/>
              <a:gd name="connsiteX5391" fmla="*/ 1302621 w 8938307"/>
              <a:gd name="connsiteY5391" fmla="*/ 981744 h 2993922"/>
              <a:gd name="connsiteX5392" fmla="*/ 1292030 w 8938307"/>
              <a:gd name="connsiteY5392" fmla="*/ 981744 h 2993922"/>
              <a:gd name="connsiteX5393" fmla="*/ 1281440 w 8938307"/>
              <a:gd name="connsiteY5393" fmla="*/ 981744 h 2993922"/>
              <a:gd name="connsiteX5394" fmla="*/ 1217897 w 8938307"/>
              <a:gd name="connsiteY5394" fmla="*/ 971154 h 2993922"/>
              <a:gd name="connsiteX5395" fmla="*/ 1228487 w 8938307"/>
              <a:gd name="connsiteY5395" fmla="*/ 971154 h 2993922"/>
              <a:gd name="connsiteX5396" fmla="*/ 1239078 w 8938307"/>
              <a:gd name="connsiteY5396" fmla="*/ 981744 h 2993922"/>
              <a:gd name="connsiteX5397" fmla="*/ 540110 w 8938307"/>
              <a:gd name="connsiteY5397" fmla="*/ 971154 h 2993922"/>
              <a:gd name="connsiteX5398" fmla="*/ 541435 w 8938307"/>
              <a:gd name="connsiteY5398" fmla="*/ 972478 h 2993922"/>
              <a:gd name="connsiteX5399" fmla="*/ 543291 w 8938307"/>
              <a:gd name="connsiteY5399" fmla="*/ 974333 h 2993922"/>
              <a:gd name="connsiteX5400" fmla="*/ 2139263 w 8938307"/>
              <a:gd name="connsiteY5400" fmla="*/ 960563 h 2993922"/>
              <a:gd name="connsiteX5401" fmla="*/ 2144559 w 8938307"/>
              <a:gd name="connsiteY5401" fmla="*/ 971154 h 2993922"/>
              <a:gd name="connsiteX5402" fmla="*/ 2149853 w 8938307"/>
              <a:gd name="connsiteY5402" fmla="*/ 981744 h 2993922"/>
              <a:gd name="connsiteX5403" fmla="*/ 2160443 w 8938307"/>
              <a:gd name="connsiteY5403" fmla="*/ 981744 h 2993922"/>
              <a:gd name="connsiteX5404" fmla="*/ 2197509 w 8938307"/>
              <a:gd name="connsiteY5404" fmla="*/ 987040 h 2993922"/>
              <a:gd name="connsiteX5405" fmla="*/ 2223986 w 8938307"/>
              <a:gd name="connsiteY5405" fmla="*/ 992335 h 2993922"/>
              <a:gd name="connsiteX5406" fmla="*/ 2255757 w 8938307"/>
              <a:gd name="connsiteY5406" fmla="*/ 1002925 h 2993922"/>
              <a:gd name="connsiteX5407" fmla="*/ 2276938 w 8938307"/>
              <a:gd name="connsiteY5407" fmla="*/ 1013515 h 2993922"/>
              <a:gd name="connsiteX5408" fmla="*/ 2308710 w 8938307"/>
              <a:gd name="connsiteY5408" fmla="*/ 1013515 h 2993922"/>
              <a:gd name="connsiteX5409" fmla="*/ 2319299 w 8938307"/>
              <a:gd name="connsiteY5409" fmla="*/ 1002925 h 2993922"/>
              <a:gd name="connsiteX5410" fmla="*/ 2308710 w 8938307"/>
              <a:gd name="connsiteY5410" fmla="*/ 1002925 h 2993922"/>
              <a:gd name="connsiteX5411" fmla="*/ 2314005 w 8938307"/>
              <a:gd name="connsiteY5411" fmla="*/ 997629 h 2993922"/>
              <a:gd name="connsiteX5412" fmla="*/ 2298119 w 8938307"/>
              <a:gd name="connsiteY5412" fmla="*/ 992335 h 2993922"/>
              <a:gd name="connsiteX5413" fmla="*/ 2287529 w 8938307"/>
              <a:gd name="connsiteY5413" fmla="*/ 992335 h 2993922"/>
              <a:gd name="connsiteX5414" fmla="*/ 2287529 w 8938307"/>
              <a:gd name="connsiteY5414" fmla="*/ 981744 h 2993922"/>
              <a:gd name="connsiteX5415" fmla="*/ 2197509 w 8938307"/>
              <a:gd name="connsiteY5415" fmla="*/ 971154 h 2993922"/>
              <a:gd name="connsiteX5416" fmla="*/ 2149853 w 8938307"/>
              <a:gd name="connsiteY5416" fmla="*/ 960563 h 2993922"/>
              <a:gd name="connsiteX5417" fmla="*/ 1853322 w 8938307"/>
              <a:gd name="connsiteY5417" fmla="*/ 960563 h 2993922"/>
              <a:gd name="connsiteX5418" fmla="*/ 1858616 w 8938307"/>
              <a:gd name="connsiteY5418" fmla="*/ 960563 h 2993922"/>
              <a:gd name="connsiteX5419" fmla="*/ 1874503 w 8938307"/>
              <a:gd name="connsiteY5419" fmla="*/ 960563 h 2993922"/>
              <a:gd name="connsiteX5420" fmla="*/ 1916864 w 8938307"/>
              <a:gd name="connsiteY5420" fmla="*/ 981744 h 2993922"/>
              <a:gd name="connsiteX5421" fmla="*/ 1916864 w 8938307"/>
              <a:gd name="connsiteY5421" fmla="*/ 992335 h 2993922"/>
              <a:gd name="connsiteX5422" fmla="*/ 1927455 w 8938307"/>
              <a:gd name="connsiteY5422" fmla="*/ 992335 h 2993922"/>
              <a:gd name="connsiteX5423" fmla="*/ 1938045 w 8938307"/>
              <a:gd name="connsiteY5423" fmla="*/ 981744 h 2993922"/>
              <a:gd name="connsiteX5424" fmla="*/ 1938045 w 8938307"/>
              <a:gd name="connsiteY5424" fmla="*/ 992335 h 2993922"/>
              <a:gd name="connsiteX5425" fmla="*/ 1938045 w 8938307"/>
              <a:gd name="connsiteY5425" fmla="*/ 1002925 h 2993922"/>
              <a:gd name="connsiteX5426" fmla="*/ 1895684 w 8938307"/>
              <a:gd name="connsiteY5426" fmla="*/ 1002925 h 2993922"/>
              <a:gd name="connsiteX5427" fmla="*/ 1853322 w 8938307"/>
              <a:gd name="connsiteY5427" fmla="*/ 987040 h 2993922"/>
              <a:gd name="connsiteX5428" fmla="*/ 1832141 w 8938307"/>
              <a:gd name="connsiteY5428" fmla="*/ 971154 h 2993922"/>
              <a:gd name="connsiteX5429" fmla="*/ 1842731 w 8938307"/>
              <a:gd name="connsiteY5429" fmla="*/ 971154 h 2993922"/>
              <a:gd name="connsiteX5430" fmla="*/ 1853322 w 8938307"/>
              <a:gd name="connsiteY5430" fmla="*/ 960563 h 2993922"/>
              <a:gd name="connsiteX5431" fmla="*/ 1472067 w 8938307"/>
              <a:gd name="connsiteY5431" fmla="*/ 960563 h 2993922"/>
              <a:gd name="connsiteX5432" fmla="*/ 1472067 w 8938307"/>
              <a:gd name="connsiteY5432" fmla="*/ 971154 h 2993922"/>
              <a:gd name="connsiteX5433" fmla="*/ 1482658 w 8938307"/>
              <a:gd name="connsiteY5433" fmla="*/ 971154 h 2993922"/>
              <a:gd name="connsiteX5434" fmla="*/ 1535610 w 8938307"/>
              <a:gd name="connsiteY5434" fmla="*/ 992335 h 2993922"/>
              <a:gd name="connsiteX5435" fmla="*/ 1546200 w 8938307"/>
              <a:gd name="connsiteY5435" fmla="*/ 1002925 h 2993922"/>
              <a:gd name="connsiteX5436" fmla="*/ 1551496 w 8938307"/>
              <a:gd name="connsiteY5436" fmla="*/ 1002925 h 2993922"/>
              <a:gd name="connsiteX5437" fmla="*/ 1567381 w 8938307"/>
              <a:gd name="connsiteY5437" fmla="*/ 1002925 h 2993922"/>
              <a:gd name="connsiteX5438" fmla="*/ 1577971 w 8938307"/>
              <a:gd name="connsiteY5438" fmla="*/ 1002925 h 2993922"/>
              <a:gd name="connsiteX5439" fmla="*/ 1577971 w 8938307"/>
              <a:gd name="connsiteY5439" fmla="*/ 1013515 h 2993922"/>
              <a:gd name="connsiteX5440" fmla="*/ 1609742 w 8938307"/>
              <a:gd name="connsiteY5440" fmla="*/ 1013515 h 2993922"/>
              <a:gd name="connsiteX5441" fmla="*/ 1630923 w 8938307"/>
              <a:gd name="connsiteY5441" fmla="*/ 1013515 h 2993922"/>
              <a:gd name="connsiteX5442" fmla="*/ 1630923 w 8938307"/>
              <a:gd name="connsiteY5442" fmla="*/ 1024106 h 2993922"/>
              <a:gd name="connsiteX5443" fmla="*/ 1652104 w 8938307"/>
              <a:gd name="connsiteY5443" fmla="*/ 1024106 h 2993922"/>
              <a:gd name="connsiteX5444" fmla="*/ 1662694 w 8938307"/>
              <a:gd name="connsiteY5444" fmla="*/ 1024106 h 2993922"/>
              <a:gd name="connsiteX5445" fmla="*/ 1662694 w 8938307"/>
              <a:gd name="connsiteY5445" fmla="*/ 1034696 h 2993922"/>
              <a:gd name="connsiteX5446" fmla="*/ 1683875 w 8938307"/>
              <a:gd name="connsiteY5446" fmla="*/ 1055877 h 2993922"/>
              <a:gd name="connsiteX5447" fmla="*/ 1715646 w 8938307"/>
              <a:gd name="connsiteY5447" fmla="*/ 1066467 h 2993922"/>
              <a:gd name="connsiteX5448" fmla="*/ 1673285 w 8938307"/>
              <a:gd name="connsiteY5448" fmla="*/ 1066467 h 2993922"/>
              <a:gd name="connsiteX5449" fmla="*/ 1620333 w 8938307"/>
              <a:gd name="connsiteY5449" fmla="*/ 1055877 h 2993922"/>
              <a:gd name="connsiteX5450" fmla="*/ 1620333 w 8938307"/>
              <a:gd name="connsiteY5450" fmla="*/ 1045287 h 2993922"/>
              <a:gd name="connsiteX5451" fmla="*/ 1609742 w 8938307"/>
              <a:gd name="connsiteY5451" fmla="*/ 1045287 h 2993922"/>
              <a:gd name="connsiteX5452" fmla="*/ 1604448 w 8938307"/>
              <a:gd name="connsiteY5452" fmla="*/ 1050581 h 2993922"/>
              <a:gd name="connsiteX5453" fmla="*/ 1588562 w 8938307"/>
              <a:gd name="connsiteY5453" fmla="*/ 1045287 h 2993922"/>
              <a:gd name="connsiteX5454" fmla="*/ 1572677 w 8938307"/>
              <a:gd name="connsiteY5454" fmla="*/ 1045287 h 2993922"/>
              <a:gd name="connsiteX5455" fmla="*/ 1546200 w 8938307"/>
              <a:gd name="connsiteY5455" fmla="*/ 1045287 h 2993922"/>
              <a:gd name="connsiteX5456" fmla="*/ 1498544 w 8938307"/>
              <a:gd name="connsiteY5456" fmla="*/ 1039992 h 2993922"/>
              <a:gd name="connsiteX5457" fmla="*/ 1493248 w 8938307"/>
              <a:gd name="connsiteY5457" fmla="*/ 1034696 h 2993922"/>
              <a:gd name="connsiteX5458" fmla="*/ 1495895 w 8938307"/>
              <a:gd name="connsiteY5458" fmla="*/ 1026753 h 2993922"/>
              <a:gd name="connsiteX5459" fmla="*/ 1503838 w 8938307"/>
              <a:gd name="connsiteY5459" fmla="*/ 1024106 h 2993922"/>
              <a:gd name="connsiteX5460" fmla="*/ 1482658 w 8938307"/>
              <a:gd name="connsiteY5460" fmla="*/ 1013515 h 2993922"/>
              <a:gd name="connsiteX5461" fmla="*/ 1472067 w 8938307"/>
              <a:gd name="connsiteY5461" fmla="*/ 1024106 h 2993922"/>
              <a:gd name="connsiteX5462" fmla="*/ 1461477 w 8938307"/>
              <a:gd name="connsiteY5462" fmla="*/ 1034696 h 2993922"/>
              <a:gd name="connsiteX5463" fmla="*/ 1450886 w 8938307"/>
              <a:gd name="connsiteY5463" fmla="*/ 1024106 h 2993922"/>
              <a:gd name="connsiteX5464" fmla="*/ 1408525 w 8938307"/>
              <a:gd name="connsiteY5464" fmla="*/ 1034696 h 2993922"/>
              <a:gd name="connsiteX5465" fmla="*/ 1397934 w 8938307"/>
              <a:gd name="connsiteY5465" fmla="*/ 1034696 h 2993922"/>
              <a:gd name="connsiteX5466" fmla="*/ 1387344 w 8938307"/>
              <a:gd name="connsiteY5466" fmla="*/ 1034696 h 2993922"/>
              <a:gd name="connsiteX5467" fmla="*/ 1408525 w 8938307"/>
              <a:gd name="connsiteY5467" fmla="*/ 1055877 h 2993922"/>
              <a:gd name="connsiteX5468" fmla="*/ 1419114 w 8938307"/>
              <a:gd name="connsiteY5468" fmla="*/ 1066467 h 2993922"/>
              <a:gd name="connsiteX5469" fmla="*/ 1461477 w 8938307"/>
              <a:gd name="connsiteY5469" fmla="*/ 1077058 h 2993922"/>
              <a:gd name="connsiteX5470" fmla="*/ 1503838 w 8938307"/>
              <a:gd name="connsiteY5470" fmla="*/ 1087648 h 2993922"/>
              <a:gd name="connsiteX5471" fmla="*/ 1525019 w 8938307"/>
              <a:gd name="connsiteY5471" fmla="*/ 1092944 h 2993922"/>
              <a:gd name="connsiteX5472" fmla="*/ 1530314 w 8938307"/>
              <a:gd name="connsiteY5472" fmla="*/ 1077058 h 2993922"/>
              <a:gd name="connsiteX5473" fmla="*/ 1514429 w 8938307"/>
              <a:gd name="connsiteY5473" fmla="*/ 1077058 h 2993922"/>
              <a:gd name="connsiteX5474" fmla="*/ 1514429 w 8938307"/>
              <a:gd name="connsiteY5474" fmla="*/ 1066467 h 2993922"/>
              <a:gd name="connsiteX5475" fmla="*/ 1530314 w 8938307"/>
              <a:gd name="connsiteY5475" fmla="*/ 1055877 h 2993922"/>
              <a:gd name="connsiteX5476" fmla="*/ 1535610 w 8938307"/>
              <a:gd name="connsiteY5476" fmla="*/ 1066467 h 2993922"/>
              <a:gd name="connsiteX5477" fmla="*/ 1546200 w 8938307"/>
              <a:gd name="connsiteY5477" fmla="*/ 1071762 h 2993922"/>
              <a:gd name="connsiteX5478" fmla="*/ 1556790 w 8938307"/>
              <a:gd name="connsiteY5478" fmla="*/ 1077058 h 2993922"/>
              <a:gd name="connsiteX5479" fmla="*/ 1572677 w 8938307"/>
              <a:gd name="connsiteY5479" fmla="*/ 1082354 h 2993922"/>
              <a:gd name="connsiteX5480" fmla="*/ 1593856 w 8938307"/>
              <a:gd name="connsiteY5480" fmla="*/ 1087648 h 2993922"/>
              <a:gd name="connsiteX5481" fmla="*/ 1609742 w 8938307"/>
              <a:gd name="connsiteY5481" fmla="*/ 1087648 h 2993922"/>
              <a:gd name="connsiteX5482" fmla="*/ 1599152 w 8938307"/>
              <a:gd name="connsiteY5482" fmla="*/ 1098239 h 2993922"/>
              <a:gd name="connsiteX5483" fmla="*/ 1556790 w 8938307"/>
              <a:gd name="connsiteY5483" fmla="*/ 1087648 h 2993922"/>
              <a:gd name="connsiteX5484" fmla="*/ 1599152 w 8938307"/>
              <a:gd name="connsiteY5484" fmla="*/ 1108829 h 2993922"/>
              <a:gd name="connsiteX5485" fmla="*/ 1662694 w 8938307"/>
              <a:gd name="connsiteY5485" fmla="*/ 1119419 h 2993922"/>
              <a:gd name="connsiteX5486" fmla="*/ 1673285 w 8938307"/>
              <a:gd name="connsiteY5486" fmla="*/ 1108829 h 2993922"/>
              <a:gd name="connsiteX5487" fmla="*/ 1683875 w 8938307"/>
              <a:gd name="connsiteY5487" fmla="*/ 1092944 h 2993922"/>
              <a:gd name="connsiteX5488" fmla="*/ 1694466 w 8938307"/>
              <a:gd name="connsiteY5488" fmla="*/ 1087648 h 2993922"/>
              <a:gd name="connsiteX5489" fmla="*/ 1705056 w 8938307"/>
              <a:gd name="connsiteY5489" fmla="*/ 1077058 h 2993922"/>
              <a:gd name="connsiteX5490" fmla="*/ 1726237 w 8938307"/>
              <a:gd name="connsiteY5490" fmla="*/ 1055877 h 2993922"/>
              <a:gd name="connsiteX5491" fmla="*/ 1705056 w 8938307"/>
              <a:gd name="connsiteY5491" fmla="*/ 1045287 h 2993922"/>
              <a:gd name="connsiteX5492" fmla="*/ 1705056 w 8938307"/>
              <a:gd name="connsiteY5492" fmla="*/ 1034696 h 2993922"/>
              <a:gd name="connsiteX5493" fmla="*/ 1715646 w 8938307"/>
              <a:gd name="connsiteY5493" fmla="*/ 1034696 h 2993922"/>
              <a:gd name="connsiteX5494" fmla="*/ 1747418 w 8938307"/>
              <a:gd name="connsiteY5494" fmla="*/ 1045287 h 2993922"/>
              <a:gd name="connsiteX5495" fmla="*/ 1726237 w 8938307"/>
              <a:gd name="connsiteY5495" fmla="*/ 1034696 h 2993922"/>
              <a:gd name="connsiteX5496" fmla="*/ 1715646 w 8938307"/>
              <a:gd name="connsiteY5496" fmla="*/ 1034696 h 2993922"/>
              <a:gd name="connsiteX5497" fmla="*/ 1715646 w 8938307"/>
              <a:gd name="connsiteY5497" fmla="*/ 1024106 h 2993922"/>
              <a:gd name="connsiteX5498" fmla="*/ 1705056 w 8938307"/>
              <a:gd name="connsiteY5498" fmla="*/ 1024106 h 2993922"/>
              <a:gd name="connsiteX5499" fmla="*/ 1678581 w 8938307"/>
              <a:gd name="connsiteY5499" fmla="*/ 1013515 h 2993922"/>
              <a:gd name="connsiteX5500" fmla="*/ 1662694 w 8938307"/>
              <a:gd name="connsiteY5500" fmla="*/ 1013515 h 2993922"/>
              <a:gd name="connsiteX5501" fmla="*/ 1652104 w 8938307"/>
              <a:gd name="connsiteY5501" fmla="*/ 1024106 h 2993922"/>
              <a:gd name="connsiteX5502" fmla="*/ 1652104 w 8938307"/>
              <a:gd name="connsiteY5502" fmla="*/ 1013515 h 2993922"/>
              <a:gd name="connsiteX5503" fmla="*/ 1641514 w 8938307"/>
              <a:gd name="connsiteY5503" fmla="*/ 1002925 h 2993922"/>
              <a:gd name="connsiteX5504" fmla="*/ 1636218 w 8938307"/>
              <a:gd name="connsiteY5504" fmla="*/ 997629 h 2993922"/>
              <a:gd name="connsiteX5505" fmla="*/ 1620333 w 8938307"/>
              <a:gd name="connsiteY5505" fmla="*/ 992335 h 2993922"/>
              <a:gd name="connsiteX5506" fmla="*/ 1583266 w 8938307"/>
              <a:gd name="connsiteY5506" fmla="*/ 976448 h 2993922"/>
              <a:gd name="connsiteX5507" fmla="*/ 1535610 w 8938307"/>
              <a:gd name="connsiteY5507" fmla="*/ 971154 h 2993922"/>
              <a:gd name="connsiteX5508" fmla="*/ 1493248 w 8938307"/>
              <a:gd name="connsiteY5508" fmla="*/ 971154 h 2993922"/>
              <a:gd name="connsiteX5509" fmla="*/ 1493248 w 8938307"/>
              <a:gd name="connsiteY5509" fmla="*/ 960563 h 2993922"/>
              <a:gd name="connsiteX5510" fmla="*/ 1472067 w 8938307"/>
              <a:gd name="connsiteY5510" fmla="*/ 960563 h 2993922"/>
              <a:gd name="connsiteX5511" fmla="*/ 1450886 w 8938307"/>
              <a:gd name="connsiteY5511" fmla="*/ 960563 h 2993922"/>
              <a:gd name="connsiteX5512" fmla="*/ 1440296 w 8938307"/>
              <a:gd name="connsiteY5512" fmla="*/ 965858 h 2993922"/>
              <a:gd name="connsiteX5513" fmla="*/ 1450886 w 8938307"/>
              <a:gd name="connsiteY5513" fmla="*/ 971154 h 2993922"/>
              <a:gd name="connsiteX5514" fmla="*/ 1461477 w 8938307"/>
              <a:gd name="connsiteY5514" fmla="*/ 971154 h 2993922"/>
              <a:gd name="connsiteX5515" fmla="*/ 1175535 w 8938307"/>
              <a:gd name="connsiteY5515" fmla="*/ 960563 h 2993922"/>
              <a:gd name="connsiteX5516" fmla="*/ 1186126 w 8938307"/>
              <a:gd name="connsiteY5516" fmla="*/ 960563 h 2993922"/>
              <a:gd name="connsiteX5517" fmla="*/ 1196717 w 8938307"/>
              <a:gd name="connsiteY5517" fmla="*/ 971154 h 2993922"/>
              <a:gd name="connsiteX5518" fmla="*/ 1186126 w 8938307"/>
              <a:gd name="connsiteY5518" fmla="*/ 971154 h 2993922"/>
              <a:gd name="connsiteX5519" fmla="*/ 1180832 w 8938307"/>
              <a:gd name="connsiteY5519" fmla="*/ 965858 h 2993922"/>
              <a:gd name="connsiteX5520" fmla="*/ 1175535 w 8938307"/>
              <a:gd name="connsiteY5520" fmla="*/ 960563 h 2993922"/>
              <a:gd name="connsiteX5521" fmla="*/ 2478156 w 8938307"/>
              <a:gd name="connsiteY5521" fmla="*/ 953944 h 2993922"/>
              <a:gd name="connsiteX5522" fmla="*/ 2467566 w 8938307"/>
              <a:gd name="connsiteY5522" fmla="*/ 960563 h 2993922"/>
              <a:gd name="connsiteX5523" fmla="*/ 2456975 w 8938307"/>
              <a:gd name="connsiteY5523" fmla="*/ 960563 h 2993922"/>
              <a:gd name="connsiteX5524" fmla="*/ 2483450 w 8938307"/>
              <a:gd name="connsiteY5524" fmla="*/ 965858 h 2993922"/>
              <a:gd name="connsiteX5525" fmla="*/ 2488746 w 8938307"/>
              <a:gd name="connsiteY5525" fmla="*/ 971154 h 2993922"/>
              <a:gd name="connsiteX5526" fmla="*/ 2552289 w 8938307"/>
              <a:gd name="connsiteY5526" fmla="*/ 981744 h 2993922"/>
              <a:gd name="connsiteX5527" fmla="*/ 2509927 w 8938307"/>
              <a:gd name="connsiteY5527" fmla="*/ 960563 h 2993922"/>
              <a:gd name="connsiteX5528" fmla="*/ 2488746 w 8938307"/>
              <a:gd name="connsiteY5528" fmla="*/ 955269 h 2993922"/>
              <a:gd name="connsiteX5529" fmla="*/ 2478156 w 8938307"/>
              <a:gd name="connsiteY5529" fmla="*/ 953944 h 2993922"/>
              <a:gd name="connsiteX5530" fmla="*/ 8832403 w 8938307"/>
              <a:gd name="connsiteY5530" fmla="*/ 949973 h 2993922"/>
              <a:gd name="connsiteX5531" fmla="*/ 8853583 w 8938307"/>
              <a:gd name="connsiteY5531" fmla="*/ 955269 h 2993922"/>
              <a:gd name="connsiteX5532" fmla="*/ 8901240 w 8938307"/>
              <a:gd name="connsiteY5532" fmla="*/ 971154 h 2993922"/>
              <a:gd name="connsiteX5533" fmla="*/ 8938307 w 8938307"/>
              <a:gd name="connsiteY5533" fmla="*/ 981744 h 2993922"/>
              <a:gd name="connsiteX5534" fmla="*/ 8917126 w 8938307"/>
              <a:gd name="connsiteY5534" fmla="*/ 981744 h 2993922"/>
              <a:gd name="connsiteX5535" fmla="*/ 8895945 w 8938307"/>
              <a:gd name="connsiteY5535" fmla="*/ 976448 h 2993922"/>
              <a:gd name="connsiteX5536" fmla="*/ 8874765 w 8938307"/>
              <a:gd name="connsiteY5536" fmla="*/ 971154 h 2993922"/>
              <a:gd name="connsiteX5537" fmla="*/ 8832403 w 8938307"/>
              <a:gd name="connsiteY5537" fmla="*/ 949973 h 2993922"/>
              <a:gd name="connsiteX5538" fmla="*/ 8271112 w 8938307"/>
              <a:gd name="connsiteY5538" fmla="*/ 949973 h 2993922"/>
              <a:gd name="connsiteX5539" fmla="*/ 8334654 w 8938307"/>
              <a:gd name="connsiteY5539" fmla="*/ 960563 h 2993922"/>
              <a:gd name="connsiteX5540" fmla="*/ 8324064 w 8938307"/>
              <a:gd name="connsiteY5540" fmla="*/ 960563 h 2993922"/>
              <a:gd name="connsiteX5541" fmla="*/ 8302883 w 8938307"/>
              <a:gd name="connsiteY5541" fmla="*/ 960563 h 2993922"/>
              <a:gd name="connsiteX5542" fmla="*/ 8281702 w 8938307"/>
              <a:gd name="connsiteY5542" fmla="*/ 960563 h 2993922"/>
              <a:gd name="connsiteX5543" fmla="*/ 8271112 w 8938307"/>
              <a:gd name="connsiteY5543" fmla="*/ 949973 h 2993922"/>
              <a:gd name="connsiteX5544" fmla="*/ 7254432 w 8938307"/>
              <a:gd name="connsiteY5544" fmla="*/ 949973 h 2993922"/>
              <a:gd name="connsiteX5545" fmla="*/ 7275612 w 8938307"/>
              <a:gd name="connsiteY5545" fmla="*/ 960563 h 2993922"/>
              <a:gd name="connsiteX5546" fmla="*/ 7286203 w 8938307"/>
              <a:gd name="connsiteY5546" fmla="*/ 960563 h 2993922"/>
              <a:gd name="connsiteX5547" fmla="*/ 2435794 w 8938307"/>
              <a:gd name="connsiteY5547" fmla="*/ 949973 h 2993922"/>
              <a:gd name="connsiteX5548" fmla="*/ 2435794 w 8938307"/>
              <a:gd name="connsiteY5548" fmla="*/ 960563 h 2993922"/>
              <a:gd name="connsiteX5549" fmla="*/ 2446385 w 8938307"/>
              <a:gd name="connsiteY5549" fmla="*/ 960563 h 2993922"/>
              <a:gd name="connsiteX5550" fmla="*/ 2435794 w 8938307"/>
              <a:gd name="connsiteY5550" fmla="*/ 949973 h 2993922"/>
              <a:gd name="connsiteX5551" fmla="*/ 603653 w 8938307"/>
              <a:gd name="connsiteY5551" fmla="*/ 939383 h 2993922"/>
              <a:gd name="connsiteX5552" fmla="*/ 630128 w 8938307"/>
              <a:gd name="connsiteY5552" fmla="*/ 944677 h 2993922"/>
              <a:gd name="connsiteX5553" fmla="*/ 646015 w 8938307"/>
              <a:gd name="connsiteY5553" fmla="*/ 960563 h 2993922"/>
              <a:gd name="connsiteX5554" fmla="*/ 656605 w 8938307"/>
              <a:gd name="connsiteY5554" fmla="*/ 981744 h 2993922"/>
              <a:gd name="connsiteX5555" fmla="*/ 667195 w 8938307"/>
              <a:gd name="connsiteY5555" fmla="*/ 992335 h 2993922"/>
              <a:gd name="connsiteX5556" fmla="*/ 656605 w 8938307"/>
              <a:gd name="connsiteY5556" fmla="*/ 992335 h 2993922"/>
              <a:gd name="connsiteX5557" fmla="*/ 614243 w 8938307"/>
              <a:gd name="connsiteY5557" fmla="*/ 971154 h 2993922"/>
              <a:gd name="connsiteX5558" fmla="*/ 603653 w 8938307"/>
              <a:gd name="connsiteY5558" fmla="*/ 939383 h 2993922"/>
              <a:gd name="connsiteX5559" fmla="*/ 8461739 w 8938307"/>
              <a:gd name="connsiteY5559" fmla="*/ 928792 h 2993922"/>
              <a:gd name="connsiteX5560" fmla="*/ 8482920 w 8938307"/>
              <a:gd name="connsiteY5560" fmla="*/ 939383 h 2993922"/>
              <a:gd name="connsiteX5561" fmla="*/ 8546462 w 8938307"/>
              <a:gd name="connsiteY5561" fmla="*/ 949973 h 2993922"/>
              <a:gd name="connsiteX5562" fmla="*/ 8599414 w 8938307"/>
              <a:gd name="connsiteY5562" fmla="*/ 971154 h 2993922"/>
              <a:gd name="connsiteX5563" fmla="*/ 8615299 w 8938307"/>
              <a:gd name="connsiteY5563" fmla="*/ 971154 h 2993922"/>
              <a:gd name="connsiteX5564" fmla="*/ 8625889 w 8938307"/>
              <a:gd name="connsiteY5564" fmla="*/ 971154 h 2993922"/>
              <a:gd name="connsiteX5565" fmla="*/ 8636480 w 8938307"/>
              <a:gd name="connsiteY5565" fmla="*/ 971154 h 2993922"/>
              <a:gd name="connsiteX5566" fmla="*/ 8641775 w 8938307"/>
              <a:gd name="connsiteY5566" fmla="*/ 981744 h 2993922"/>
              <a:gd name="connsiteX5567" fmla="*/ 8652366 w 8938307"/>
              <a:gd name="connsiteY5567" fmla="*/ 981744 h 2993922"/>
              <a:gd name="connsiteX5568" fmla="*/ 8662957 w 8938307"/>
              <a:gd name="connsiteY5568" fmla="*/ 981744 h 2993922"/>
              <a:gd name="connsiteX5569" fmla="*/ 8662957 w 8938307"/>
              <a:gd name="connsiteY5569" fmla="*/ 992335 h 2993922"/>
              <a:gd name="connsiteX5570" fmla="*/ 8726499 w 8938307"/>
              <a:gd name="connsiteY5570" fmla="*/ 1013515 h 2993922"/>
              <a:gd name="connsiteX5571" fmla="*/ 8710613 w 8938307"/>
              <a:gd name="connsiteY5571" fmla="*/ 1013515 h 2993922"/>
              <a:gd name="connsiteX5572" fmla="*/ 8678843 w 8938307"/>
              <a:gd name="connsiteY5572" fmla="*/ 1008220 h 2993922"/>
              <a:gd name="connsiteX5573" fmla="*/ 8641775 w 8938307"/>
              <a:gd name="connsiteY5573" fmla="*/ 997629 h 2993922"/>
              <a:gd name="connsiteX5574" fmla="*/ 8599414 w 8938307"/>
              <a:gd name="connsiteY5574" fmla="*/ 992335 h 2993922"/>
              <a:gd name="connsiteX5575" fmla="*/ 8557053 w 8938307"/>
              <a:gd name="connsiteY5575" fmla="*/ 981744 h 2993922"/>
              <a:gd name="connsiteX5576" fmla="*/ 8546462 w 8938307"/>
              <a:gd name="connsiteY5576" fmla="*/ 971154 h 2993922"/>
              <a:gd name="connsiteX5577" fmla="*/ 8535871 w 8938307"/>
              <a:gd name="connsiteY5577" fmla="*/ 971154 h 2993922"/>
              <a:gd name="connsiteX5578" fmla="*/ 8525281 w 8938307"/>
              <a:gd name="connsiteY5578" fmla="*/ 971154 h 2993922"/>
              <a:gd name="connsiteX5579" fmla="*/ 8477624 w 8938307"/>
              <a:gd name="connsiteY5579" fmla="*/ 955269 h 2993922"/>
              <a:gd name="connsiteX5580" fmla="*/ 8451148 w 8938307"/>
              <a:gd name="connsiteY5580" fmla="*/ 939383 h 2993922"/>
              <a:gd name="connsiteX5581" fmla="*/ 1376752 w 8938307"/>
              <a:gd name="connsiteY5581" fmla="*/ 928792 h 2993922"/>
              <a:gd name="connsiteX5582" fmla="*/ 1366162 w 8938307"/>
              <a:gd name="connsiteY5582" fmla="*/ 934087 h 2993922"/>
              <a:gd name="connsiteX5583" fmla="*/ 1376752 w 8938307"/>
              <a:gd name="connsiteY5583" fmla="*/ 939383 h 2993922"/>
              <a:gd name="connsiteX5584" fmla="*/ 1397934 w 8938307"/>
              <a:gd name="connsiteY5584" fmla="*/ 939383 h 2993922"/>
              <a:gd name="connsiteX5585" fmla="*/ 1313210 w 8938307"/>
              <a:gd name="connsiteY5585" fmla="*/ 918202 h 2993922"/>
              <a:gd name="connsiteX5586" fmla="*/ 1323802 w 8938307"/>
              <a:gd name="connsiteY5586" fmla="*/ 928792 h 2993922"/>
              <a:gd name="connsiteX5587" fmla="*/ 1355573 w 8938307"/>
              <a:gd name="connsiteY5587" fmla="*/ 928792 h 2993922"/>
              <a:gd name="connsiteX5588" fmla="*/ 1260258 w 8938307"/>
              <a:gd name="connsiteY5588" fmla="*/ 918202 h 2993922"/>
              <a:gd name="connsiteX5589" fmla="*/ 1260258 w 8938307"/>
              <a:gd name="connsiteY5589" fmla="*/ 928792 h 2993922"/>
              <a:gd name="connsiteX5590" fmla="*/ 1270849 w 8938307"/>
              <a:gd name="connsiteY5590" fmla="*/ 918202 h 2993922"/>
              <a:gd name="connsiteX5591" fmla="*/ 1260258 w 8938307"/>
              <a:gd name="connsiteY5591" fmla="*/ 918202 h 2993922"/>
              <a:gd name="connsiteX5592" fmla="*/ 1980407 w 8938307"/>
              <a:gd name="connsiteY5592" fmla="*/ 907611 h 2993922"/>
              <a:gd name="connsiteX5593" fmla="*/ 1969816 w 8938307"/>
              <a:gd name="connsiteY5593" fmla="*/ 918202 h 2993922"/>
              <a:gd name="connsiteX5594" fmla="*/ 1980407 w 8938307"/>
              <a:gd name="connsiteY5594" fmla="*/ 918202 h 2993922"/>
              <a:gd name="connsiteX5595" fmla="*/ 1980407 w 8938307"/>
              <a:gd name="connsiteY5595" fmla="*/ 907611 h 2993922"/>
              <a:gd name="connsiteX5596" fmla="*/ 381254 w 8938307"/>
              <a:gd name="connsiteY5596" fmla="*/ 907611 h 2993922"/>
              <a:gd name="connsiteX5597" fmla="*/ 413026 w 8938307"/>
              <a:gd name="connsiteY5597" fmla="*/ 918202 h 2993922"/>
              <a:gd name="connsiteX5598" fmla="*/ 529521 w 8938307"/>
              <a:gd name="connsiteY5598" fmla="*/ 981744 h 2993922"/>
              <a:gd name="connsiteX5599" fmla="*/ 571882 w 8938307"/>
              <a:gd name="connsiteY5599" fmla="*/ 1002925 h 2993922"/>
              <a:gd name="connsiteX5600" fmla="*/ 593062 w 8938307"/>
              <a:gd name="connsiteY5600" fmla="*/ 1008220 h 2993922"/>
              <a:gd name="connsiteX5601" fmla="*/ 614243 w 8938307"/>
              <a:gd name="connsiteY5601" fmla="*/ 1013515 h 2993922"/>
              <a:gd name="connsiteX5602" fmla="*/ 635425 w 8938307"/>
              <a:gd name="connsiteY5602" fmla="*/ 1034696 h 2993922"/>
              <a:gd name="connsiteX5603" fmla="*/ 656605 w 8938307"/>
              <a:gd name="connsiteY5603" fmla="*/ 1045287 h 2993922"/>
              <a:gd name="connsiteX5604" fmla="*/ 656605 w 8938307"/>
              <a:gd name="connsiteY5604" fmla="*/ 1055877 h 2993922"/>
              <a:gd name="connsiteX5605" fmla="*/ 603653 w 8938307"/>
              <a:gd name="connsiteY5605" fmla="*/ 1034696 h 2993922"/>
              <a:gd name="connsiteX5606" fmla="*/ 534816 w 8938307"/>
              <a:gd name="connsiteY5606" fmla="*/ 997629 h 2993922"/>
              <a:gd name="connsiteX5607" fmla="*/ 497749 w 8938307"/>
              <a:gd name="connsiteY5607" fmla="*/ 981744 h 2993922"/>
              <a:gd name="connsiteX5608" fmla="*/ 413026 w 8938307"/>
              <a:gd name="connsiteY5608" fmla="*/ 949973 h 2993922"/>
              <a:gd name="connsiteX5609" fmla="*/ 402435 w 8938307"/>
              <a:gd name="connsiteY5609" fmla="*/ 939383 h 2993922"/>
              <a:gd name="connsiteX5610" fmla="*/ 381254 w 8938307"/>
              <a:gd name="connsiteY5610" fmla="*/ 939383 h 2993922"/>
              <a:gd name="connsiteX5611" fmla="*/ 365368 w 8938307"/>
              <a:gd name="connsiteY5611" fmla="*/ 928792 h 2993922"/>
              <a:gd name="connsiteX5612" fmla="*/ 365368 w 8938307"/>
              <a:gd name="connsiteY5612" fmla="*/ 912906 h 2993922"/>
              <a:gd name="connsiteX5613" fmla="*/ 381254 w 8938307"/>
              <a:gd name="connsiteY5613" fmla="*/ 907611 h 2993922"/>
              <a:gd name="connsiteX5614" fmla="*/ 1993645 w 8938307"/>
              <a:gd name="connsiteY5614" fmla="*/ 899668 h 2993922"/>
              <a:gd name="connsiteX5615" fmla="*/ 1990997 w 8938307"/>
              <a:gd name="connsiteY5615" fmla="*/ 902317 h 2993922"/>
              <a:gd name="connsiteX5616" fmla="*/ 2012178 w 8938307"/>
              <a:gd name="connsiteY5616" fmla="*/ 907611 h 2993922"/>
              <a:gd name="connsiteX5617" fmla="*/ 2033359 w 8938307"/>
              <a:gd name="connsiteY5617" fmla="*/ 918202 h 2993922"/>
              <a:gd name="connsiteX5618" fmla="*/ 2012178 w 8938307"/>
              <a:gd name="connsiteY5618" fmla="*/ 928792 h 2993922"/>
              <a:gd name="connsiteX5619" fmla="*/ 2022769 w 8938307"/>
              <a:gd name="connsiteY5619" fmla="*/ 939383 h 2993922"/>
              <a:gd name="connsiteX5620" fmla="*/ 2054540 w 8938307"/>
              <a:gd name="connsiteY5620" fmla="*/ 949973 h 2993922"/>
              <a:gd name="connsiteX5621" fmla="*/ 2086311 w 8938307"/>
              <a:gd name="connsiteY5621" fmla="*/ 949973 h 2993922"/>
              <a:gd name="connsiteX5622" fmla="*/ 2107491 w 8938307"/>
              <a:gd name="connsiteY5622" fmla="*/ 949973 h 2993922"/>
              <a:gd name="connsiteX5623" fmla="*/ 2096901 w 8938307"/>
              <a:gd name="connsiteY5623" fmla="*/ 939383 h 2993922"/>
              <a:gd name="connsiteX5624" fmla="*/ 2086311 w 8938307"/>
              <a:gd name="connsiteY5624" fmla="*/ 939383 h 2993922"/>
              <a:gd name="connsiteX5625" fmla="*/ 2075721 w 8938307"/>
              <a:gd name="connsiteY5625" fmla="*/ 939383 h 2993922"/>
              <a:gd name="connsiteX5626" fmla="*/ 2075721 w 8938307"/>
              <a:gd name="connsiteY5626" fmla="*/ 918202 h 2993922"/>
              <a:gd name="connsiteX5627" fmla="*/ 2086311 w 8938307"/>
              <a:gd name="connsiteY5627" fmla="*/ 918202 h 2993922"/>
              <a:gd name="connsiteX5628" fmla="*/ 2075721 w 8938307"/>
              <a:gd name="connsiteY5628" fmla="*/ 907611 h 2993922"/>
              <a:gd name="connsiteX5629" fmla="*/ 2043949 w 8938307"/>
              <a:gd name="connsiteY5629" fmla="*/ 907611 h 2993922"/>
              <a:gd name="connsiteX5630" fmla="*/ 2012178 w 8938307"/>
              <a:gd name="connsiteY5630" fmla="*/ 902317 h 2993922"/>
              <a:gd name="connsiteX5631" fmla="*/ 2001587 w 8938307"/>
              <a:gd name="connsiteY5631" fmla="*/ 902317 h 2993922"/>
              <a:gd name="connsiteX5632" fmla="*/ 1993645 w 8938307"/>
              <a:gd name="connsiteY5632" fmla="*/ 899668 h 2993922"/>
              <a:gd name="connsiteX5633" fmla="*/ 8472329 w 8938307"/>
              <a:gd name="connsiteY5633" fmla="*/ 897021 h 2993922"/>
              <a:gd name="connsiteX5634" fmla="*/ 8482920 w 8938307"/>
              <a:gd name="connsiteY5634" fmla="*/ 897021 h 2993922"/>
              <a:gd name="connsiteX5635" fmla="*/ 8472329 w 8938307"/>
              <a:gd name="connsiteY5635" fmla="*/ 907611 h 2993922"/>
              <a:gd name="connsiteX5636" fmla="*/ 2425203 w 8938307"/>
              <a:gd name="connsiteY5636" fmla="*/ 886431 h 2993922"/>
              <a:gd name="connsiteX5637" fmla="*/ 2435794 w 8938307"/>
              <a:gd name="connsiteY5637" fmla="*/ 897021 h 2993922"/>
              <a:gd name="connsiteX5638" fmla="*/ 2435794 w 8938307"/>
              <a:gd name="connsiteY5638" fmla="*/ 886431 h 2993922"/>
              <a:gd name="connsiteX5639" fmla="*/ 2425203 w 8938307"/>
              <a:gd name="connsiteY5639" fmla="*/ 886431 h 2993922"/>
              <a:gd name="connsiteX5640" fmla="*/ 1874503 w 8938307"/>
              <a:gd name="connsiteY5640" fmla="*/ 886431 h 2993922"/>
              <a:gd name="connsiteX5641" fmla="*/ 1874503 w 8938307"/>
              <a:gd name="connsiteY5641" fmla="*/ 897021 h 2993922"/>
              <a:gd name="connsiteX5642" fmla="*/ 1885093 w 8938307"/>
              <a:gd name="connsiteY5642" fmla="*/ 886431 h 2993922"/>
              <a:gd name="connsiteX5643" fmla="*/ 1334392 w 8938307"/>
              <a:gd name="connsiteY5643" fmla="*/ 886431 h 2993922"/>
              <a:gd name="connsiteX5644" fmla="*/ 1323802 w 8938307"/>
              <a:gd name="connsiteY5644" fmla="*/ 897021 h 2993922"/>
              <a:gd name="connsiteX5645" fmla="*/ 1313210 w 8938307"/>
              <a:gd name="connsiteY5645" fmla="*/ 897021 h 2993922"/>
              <a:gd name="connsiteX5646" fmla="*/ 1334392 w 8938307"/>
              <a:gd name="connsiteY5646" fmla="*/ 907611 h 2993922"/>
              <a:gd name="connsiteX5647" fmla="*/ 1355573 w 8938307"/>
              <a:gd name="connsiteY5647" fmla="*/ 912906 h 2993922"/>
              <a:gd name="connsiteX5648" fmla="*/ 1360867 w 8938307"/>
              <a:gd name="connsiteY5648" fmla="*/ 912906 h 2993922"/>
              <a:gd name="connsiteX5649" fmla="*/ 1360867 w 8938307"/>
              <a:gd name="connsiteY5649" fmla="*/ 902317 h 2993922"/>
              <a:gd name="connsiteX5650" fmla="*/ 1344982 w 8938307"/>
              <a:gd name="connsiteY5650" fmla="*/ 897021 h 2993922"/>
              <a:gd name="connsiteX5651" fmla="*/ 1334392 w 8938307"/>
              <a:gd name="connsiteY5651" fmla="*/ 886431 h 2993922"/>
              <a:gd name="connsiteX5652" fmla="*/ 1281440 w 8938307"/>
              <a:gd name="connsiteY5652" fmla="*/ 886431 h 2993922"/>
              <a:gd name="connsiteX5653" fmla="*/ 1292030 w 8938307"/>
              <a:gd name="connsiteY5653" fmla="*/ 897021 h 2993922"/>
              <a:gd name="connsiteX5654" fmla="*/ 1302621 w 8938307"/>
              <a:gd name="connsiteY5654" fmla="*/ 886431 h 2993922"/>
              <a:gd name="connsiteX5655" fmla="*/ 1292030 w 8938307"/>
              <a:gd name="connsiteY5655" fmla="*/ 886431 h 2993922"/>
              <a:gd name="connsiteX5656" fmla="*/ 1281440 w 8938307"/>
              <a:gd name="connsiteY5656" fmla="*/ 886431 h 2993922"/>
              <a:gd name="connsiteX5657" fmla="*/ 8387606 w 8938307"/>
              <a:gd name="connsiteY5657" fmla="*/ 875840 h 2993922"/>
              <a:gd name="connsiteX5658" fmla="*/ 8429968 w 8938307"/>
              <a:gd name="connsiteY5658" fmla="*/ 886431 h 2993922"/>
              <a:gd name="connsiteX5659" fmla="*/ 8408787 w 8938307"/>
              <a:gd name="connsiteY5659" fmla="*/ 886431 h 2993922"/>
              <a:gd name="connsiteX5660" fmla="*/ 8387606 w 8938307"/>
              <a:gd name="connsiteY5660" fmla="*/ 875840 h 2993922"/>
              <a:gd name="connsiteX5661" fmla="*/ 6973785 w 8938307"/>
              <a:gd name="connsiteY5661" fmla="*/ 875840 h 2993922"/>
              <a:gd name="connsiteX5662" fmla="*/ 6968491 w 8938307"/>
              <a:gd name="connsiteY5662" fmla="*/ 886431 h 2993922"/>
              <a:gd name="connsiteX5663" fmla="*/ 6979081 w 8938307"/>
              <a:gd name="connsiteY5663" fmla="*/ 886431 h 2993922"/>
              <a:gd name="connsiteX5664" fmla="*/ 6973785 w 8938307"/>
              <a:gd name="connsiteY5664" fmla="*/ 875840 h 2993922"/>
              <a:gd name="connsiteX5665" fmla="*/ 2404023 w 8938307"/>
              <a:gd name="connsiteY5665" fmla="*/ 875840 h 2993922"/>
              <a:gd name="connsiteX5666" fmla="*/ 2404023 w 8938307"/>
              <a:gd name="connsiteY5666" fmla="*/ 886431 h 2993922"/>
              <a:gd name="connsiteX5667" fmla="*/ 2414614 w 8938307"/>
              <a:gd name="connsiteY5667" fmla="*/ 886431 h 2993922"/>
              <a:gd name="connsiteX5668" fmla="*/ 2404023 w 8938307"/>
              <a:gd name="connsiteY5668" fmla="*/ 875840 h 2993922"/>
              <a:gd name="connsiteX5669" fmla="*/ 2202805 w 8938307"/>
              <a:gd name="connsiteY5669" fmla="*/ 875840 h 2993922"/>
              <a:gd name="connsiteX5670" fmla="*/ 2223986 w 8938307"/>
              <a:gd name="connsiteY5670" fmla="*/ 897021 h 2993922"/>
              <a:gd name="connsiteX5671" fmla="*/ 2234577 w 8938307"/>
              <a:gd name="connsiteY5671" fmla="*/ 897021 h 2993922"/>
              <a:gd name="connsiteX5672" fmla="*/ 2255757 w 8938307"/>
              <a:gd name="connsiteY5672" fmla="*/ 897021 h 2993922"/>
              <a:gd name="connsiteX5673" fmla="*/ 2282234 w 8938307"/>
              <a:gd name="connsiteY5673" fmla="*/ 907611 h 2993922"/>
              <a:gd name="connsiteX5674" fmla="*/ 2287529 w 8938307"/>
              <a:gd name="connsiteY5674" fmla="*/ 907611 h 2993922"/>
              <a:gd name="connsiteX5675" fmla="*/ 2287529 w 8938307"/>
              <a:gd name="connsiteY5675" fmla="*/ 897021 h 2993922"/>
              <a:gd name="connsiteX5676" fmla="*/ 2298119 w 8938307"/>
              <a:gd name="connsiteY5676" fmla="*/ 907611 h 2993922"/>
              <a:gd name="connsiteX5677" fmla="*/ 2308710 w 8938307"/>
              <a:gd name="connsiteY5677" fmla="*/ 918202 h 2993922"/>
              <a:gd name="connsiteX5678" fmla="*/ 2340481 w 8938307"/>
              <a:gd name="connsiteY5678" fmla="*/ 928792 h 2993922"/>
              <a:gd name="connsiteX5679" fmla="*/ 2382842 w 8938307"/>
              <a:gd name="connsiteY5679" fmla="*/ 939383 h 2993922"/>
              <a:gd name="connsiteX5680" fmla="*/ 2393433 w 8938307"/>
              <a:gd name="connsiteY5680" fmla="*/ 939383 h 2993922"/>
              <a:gd name="connsiteX5681" fmla="*/ 2382842 w 8938307"/>
              <a:gd name="connsiteY5681" fmla="*/ 923496 h 2993922"/>
              <a:gd name="connsiteX5682" fmla="*/ 2361662 w 8938307"/>
              <a:gd name="connsiteY5682" fmla="*/ 918202 h 2993922"/>
              <a:gd name="connsiteX5683" fmla="*/ 2340481 w 8938307"/>
              <a:gd name="connsiteY5683" fmla="*/ 907611 h 2993922"/>
              <a:gd name="connsiteX5684" fmla="*/ 2324594 w 8938307"/>
              <a:gd name="connsiteY5684" fmla="*/ 907611 h 2993922"/>
              <a:gd name="connsiteX5685" fmla="*/ 2314005 w 8938307"/>
              <a:gd name="connsiteY5685" fmla="*/ 902317 h 2993922"/>
              <a:gd name="connsiteX5686" fmla="*/ 2308710 w 8938307"/>
              <a:gd name="connsiteY5686" fmla="*/ 897021 h 2993922"/>
              <a:gd name="connsiteX5687" fmla="*/ 2276938 w 8938307"/>
              <a:gd name="connsiteY5687" fmla="*/ 886431 h 2993922"/>
              <a:gd name="connsiteX5688" fmla="*/ 2223986 w 8938307"/>
              <a:gd name="connsiteY5688" fmla="*/ 875840 h 2993922"/>
              <a:gd name="connsiteX5689" fmla="*/ 2340481 w 8938307"/>
              <a:gd name="connsiteY5689" fmla="*/ 865250 h 2993922"/>
              <a:gd name="connsiteX5690" fmla="*/ 2361662 w 8938307"/>
              <a:gd name="connsiteY5690" fmla="*/ 875840 h 2993922"/>
              <a:gd name="connsiteX5691" fmla="*/ 2361662 w 8938307"/>
              <a:gd name="connsiteY5691" fmla="*/ 865250 h 2993922"/>
              <a:gd name="connsiteX5692" fmla="*/ 2186919 w 8938307"/>
              <a:gd name="connsiteY5692" fmla="*/ 865250 h 2993922"/>
              <a:gd name="connsiteX5693" fmla="*/ 2181625 w 8938307"/>
              <a:gd name="connsiteY5693" fmla="*/ 875840 h 2993922"/>
              <a:gd name="connsiteX5694" fmla="*/ 2192215 w 8938307"/>
              <a:gd name="connsiteY5694" fmla="*/ 870544 h 2993922"/>
              <a:gd name="connsiteX5695" fmla="*/ 2186919 w 8938307"/>
              <a:gd name="connsiteY5695" fmla="*/ 865250 h 2993922"/>
              <a:gd name="connsiteX5696" fmla="*/ 1525019 w 8938307"/>
              <a:gd name="connsiteY5696" fmla="*/ 865250 h 2993922"/>
              <a:gd name="connsiteX5697" fmla="*/ 1535610 w 8938307"/>
              <a:gd name="connsiteY5697" fmla="*/ 875840 h 2993922"/>
              <a:gd name="connsiteX5698" fmla="*/ 1535610 w 8938307"/>
              <a:gd name="connsiteY5698" fmla="*/ 886431 h 2993922"/>
              <a:gd name="connsiteX5699" fmla="*/ 1525019 w 8938307"/>
              <a:gd name="connsiteY5699" fmla="*/ 886431 h 2993922"/>
              <a:gd name="connsiteX5700" fmla="*/ 1525019 w 8938307"/>
              <a:gd name="connsiteY5700" fmla="*/ 875840 h 2993922"/>
              <a:gd name="connsiteX5701" fmla="*/ 1525019 w 8938307"/>
              <a:gd name="connsiteY5701" fmla="*/ 865250 h 2993922"/>
              <a:gd name="connsiteX5702" fmla="*/ 1228487 w 8938307"/>
              <a:gd name="connsiteY5702" fmla="*/ 865250 h 2993922"/>
              <a:gd name="connsiteX5703" fmla="*/ 1249669 w 8938307"/>
              <a:gd name="connsiteY5703" fmla="*/ 875840 h 2993922"/>
              <a:gd name="connsiteX5704" fmla="*/ 1239078 w 8938307"/>
              <a:gd name="connsiteY5704" fmla="*/ 865250 h 2993922"/>
              <a:gd name="connsiteX5705" fmla="*/ 1207306 w 8938307"/>
              <a:gd name="connsiteY5705" fmla="*/ 865250 h 2993922"/>
              <a:gd name="connsiteX5706" fmla="*/ 1207306 w 8938307"/>
              <a:gd name="connsiteY5706" fmla="*/ 875840 h 2993922"/>
              <a:gd name="connsiteX5707" fmla="*/ 1217897 w 8938307"/>
              <a:gd name="connsiteY5707" fmla="*/ 865250 h 2993922"/>
              <a:gd name="connsiteX5708" fmla="*/ 1143765 w 8938307"/>
              <a:gd name="connsiteY5708" fmla="*/ 854659 h 2993922"/>
              <a:gd name="connsiteX5709" fmla="*/ 1175535 w 8938307"/>
              <a:gd name="connsiteY5709" fmla="*/ 875840 h 2993922"/>
              <a:gd name="connsiteX5710" fmla="*/ 1186126 w 8938307"/>
              <a:gd name="connsiteY5710" fmla="*/ 875840 h 2993922"/>
              <a:gd name="connsiteX5711" fmla="*/ 1164945 w 8938307"/>
              <a:gd name="connsiteY5711" fmla="*/ 865250 h 2993922"/>
              <a:gd name="connsiteX5712" fmla="*/ 1556790 w 8938307"/>
              <a:gd name="connsiteY5712" fmla="*/ 844069 h 2993922"/>
              <a:gd name="connsiteX5713" fmla="*/ 1556790 w 8938307"/>
              <a:gd name="connsiteY5713" fmla="*/ 854659 h 2993922"/>
              <a:gd name="connsiteX5714" fmla="*/ 1567381 w 8938307"/>
              <a:gd name="connsiteY5714" fmla="*/ 854659 h 2993922"/>
              <a:gd name="connsiteX5715" fmla="*/ 1556790 w 8938307"/>
              <a:gd name="connsiteY5715" fmla="*/ 844069 h 2993922"/>
              <a:gd name="connsiteX5716" fmla="*/ 952474 w 8938307"/>
              <a:gd name="connsiteY5716" fmla="*/ 837450 h 2993922"/>
              <a:gd name="connsiteX5717" fmla="*/ 910775 w 8938307"/>
              <a:gd name="connsiteY5717" fmla="*/ 844069 h 2993922"/>
              <a:gd name="connsiteX5718" fmla="*/ 900185 w 8938307"/>
              <a:gd name="connsiteY5718" fmla="*/ 854659 h 2993922"/>
              <a:gd name="connsiteX5719" fmla="*/ 921366 w 8938307"/>
              <a:gd name="connsiteY5719" fmla="*/ 865250 h 2993922"/>
              <a:gd name="connsiteX5720" fmla="*/ 953137 w 8938307"/>
              <a:gd name="connsiteY5720" fmla="*/ 875840 h 2993922"/>
              <a:gd name="connsiteX5721" fmla="*/ 974318 w 8938307"/>
              <a:gd name="connsiteY5721" fmla="*/ 886431 h 2993922"/>
              <a:gd name="connsiteX5722" fmla="*/ 1016678 w 8938307"/>
              <a:gd name="connsiteY5722" fmla="*/ 897021 h 2993922"/>
              <a:gd name="connsiteX5723" fmla="*/ 1037859 w 8938307"/>
              <a:gd name="connsiteY5723" fmla="*/ 918202 h 2993922"/>
              <a:gd name="connsiteX5724" fmla="*/ 1048450 w 8938307"/>
              <a:gd name="connsiteY5724" fmla="*/ 918202 h 2993922"/>
              <a:gd name="connsiteX5725" fmla="*/ 1101402 w 8938307"/>
              <a:gd name="connsiteY5725" fmla="*/ 939383 h 2993922"/>
              <a:gd name="connsiteX5726" fmla="*/ 1090813 w 8938307"/>
              <a:gd name="connsiteY5726" fmla="*/ 939383 h 2993922"/>
              <a:gd name="connsiteX5727" fmla="*/ 1090813 w 8938307"/>
              <a:gd name="connsiteY5727" fmla="*/ 949973 h 2993922"/>
              <a:gd name="connsiteX5728" fmla="*/ 1122583 w 8938307"/>
              <a:gd name="connsiteY5728" fmla="*/ 960563 h 2993922"/>
              <a:gd name="connsiteX5729" fmla="*/ 1164945 w 8938307"/>
              <a:gd name="connsiteY5729" fmla="*/ 971154 h 2993922"/>
              <a:gd name="connsiteX5730" fmla="*/ 1186126 w 8938307"/>
              <a:gd name="connsiteY5730" fmla="*/ 971154 h 2993922"/>
              <a:gd name="connsiteX5731" fmla="*/ 1196717 w 8938307"/>
              <a:gd name="connsiteY5731" fmla="*/ 981744 h 2993922"/>
              <a:gd name="connsiteX5732" fmla="*/ 1217897 w 8938307"/>
              <a:gd name="connsiteY5732" fmla="*/ 981744 h 2993922"/>
              <a:gd name="connsiteX5733" fmla="*/ 1239078 w 8938307"/>
              <a:gd name="connsiteY5733" fmla="*/ 992335 h 2993922"/>
              <a:gd name="connsiteX5734" fmla="*/ 1260258 w 8938307"/>
              <a:gd name="connsiteY5734" fmla="*/ 1002925 h 2993922"/>
              <a:gd name="connsiteX5735" fmla="*/ 1270849 w 8938307"/>
              <a:gd name="connsiteY5735" fmla="*/ 1002925 h 2993922"/>
              <a:gd name="connsiteX5736" fmla="*/ 1281440 w 8938307"/>
              <a:gd name="connsiteY5736" fmla="*/ 1002925 h 2993922"/>
              <a:gd name="connsiteX5737" fmla="*/ 1260258 w 8938307"/>
              <a:gd name="connsiteY5737" fmla="*/ 1013515 h 2993922"/>
              <a:gd name="connsiteX5738" fmla="*/ 1249669 w 8938307"/>
              <a:gd name="connsiteY5738" fmla="*/ 1013515 h 2993922"/>
              <a:gd name="connsiteX5739" fmla="*/ 1239078 w 8938307"/>
              <a:gd name="connsiteY5739" fmla="*/ 1002925 h 2993922"/>
              <a:gd name="connsiteX5740" fmla="*/ 1217897 w 8938307"/>
              <a:gd name="connsiteY5740" fmla="*/ 992335 h 2993922"/>
              <a:gd name="connsiteX5741" fmla="*/ 1217897 w 8938307"/>
              <a:gd name="connsiteY5741" fmla="*/ 1002925 h 2993922"/>
              <a:gd name="connsiteX5742" fmla="*/ 1207306 w 8938307"/>
              <a:gd name="connsiteY5742" fmla="*/ 1002925 h 2993922"/>
              <a:gd name="connsiteX5743" fmla="*/ 1207306 w 8938307"/>
              <a:gd name="connsiteY5743" fmla="*/ 1013515 h 2993922"/>
              <a:gd name="connsiteX5744" fmla="*/ 1223192 w 8938307"/>
              <a:gd name="connsiteY5744" fmla="*/ 1008220 h 2993922"/>
              <a:gd name="connsiteX5745" fmla="*/ 1233784 w 8938307"/>
              <a:gd name="connsiteY5745" fmla="*/ 1013515 h 2993922"/>
              <a:gd name="connsiteX5746" fmla="*/ 1260258 w 8938307"/>
              <a:gd name="connsiteY5746" fmla="*/ 1024106 h 2993922"/>
              <a:gd name="connsiteX5747" fmla="*/ 1281440 w 8938307"/>
              <a:gd name="connsiteY5747" fmla="*/ 1029400 h 2993922"/>
              <a:gd name="connsiteX5748" fmla="*/ 1292030 w 8938307"/>
              <a:gd name="connsiteY5748" fmla="*/ 1024106 h 2993922"/>
              <a:gd name="connsiteX5749" fmla="*/ 1313210 w 8938307"/>
              <a:gd name="connsiteY5749" fmla="*/ 1034696 h 2993922"/>
              <a:gd name="connsiteX5750" fmla="*/ 1355573 w 8938307"/>
              <a:gd name="connsiteY5750" fmla="*/ 1034696 h 2993922"/>
              <a:gd name="connsiteX5751" fmla="*/ 1366162 w 8938307"/>
              <a:gd name="connsiteY5751" fmla="*/ 1024106 h 2993922"/>
              <a:gd name="connsiteX5752" fmla="*/ 1334392 w 8938307"/>
              <a:gd name="connsiteY5752" fmla="*/ 1013515 h 2993922"/>
              <a:gd name="connsiteX5753" fmla="*/ 1313210 w 8938307"/>
              <a:gd name="connsiteY5753" fmla="*/ 1002925 h 2993922"/>
              <a:gd name="connsiteX5754" fmla="*/ 1323802 w 8938307"/>
              <a:gd name="connsiteY5754" fmla="*/ 1002925 h 2993922"/>
              <a:gd name="connsiteX5755" fmla="*/ 1355573 w 8938307"/>
              <a:gd name="connsiteY5755" fmla="*/ 1013515 h 2993922"/>
              <a:gd name="connsiteX5756" fmla="*/ 1376752 w 8938307"/>
              <a:gd name="connsiteY5756" fmla="*/ 1013515 h 2993922"/>
              <a:gd name="connsiteX5757" fmla="*/ 1366162 w 8938307"/>
              <a:gd name="connsiteY5757" fmla="*/ 1002925 h 2993922"/>
              <a:gd name="connsiteX5758" fmla="*/ 1355573 w 8938307"/>
              <a:gd name="connsiteY5758" fmla="*/ 1002925 h 2993922"/>
              <a:gd name="connsiteX5759" fmla="*/ 1334392 w 8938307"/>
              <a:gd name="connsiteY5759" fmla="*/ 987040 h 2993922"/>
              <a:gd name="connsiteX5760" fmla="*/ 1344982 w 8938307"/>
              <a:gd name="connsiteY5760" fmla="*/ 971154 h 2993922"/>
              <a:gd name="connsiteX5761" fmla="*/ 1344982 w 8938307"/>
              <a:gd name="connsiteY5761" fmla="*/ 960563 h 2993922"/>
              <a:gd name="connsiteX5762" fmla="*/ 1323802 w 8938307"/>
              <a:gd name="connsiteY5762" fmla="*/ 949973 h 2993922"/>
              <a:gd name="connsiteX5763" fmla="*/ 1286734 w 8938307"/>
              <a:gd name="connsiteY5763" fmla="*/ 939383 h 2993922"/>
              <a:gd name="connsiteX5764" fmla="*/ 1249669 w 8938307"/>
              <a:gd name="connsiteY5764" fmla="*/ 939383 h 2993922"/>
              <a:gd name="connsiteX5765" fmla="*/ 1228487 w 8938307"/>
              <a:gd name="connsiteY5765" fmla="*/ 928792 h 2993922"/>
              <a:gd name="connsiteX5766" fmla="*/ 1217897 w 8938307"/>
              <a:gd name="connsiteY5766" fmla="*/ 918202 h 2993922"/>
              <a:gd name="connsiteX5767" fmla="*/ 1217897 w 8938307"/>
              <a:gd name="connsiteY5767" fmla="*/ 928792 h 2993922"/>
              <a:gd name="connsiteX5768" fmla="*/ 1196717 w 8938307"/>
              <a:gd name="connsiteY5768" fmla="*/ 928792 h 2993922"/>
              <a:gd name="connsiteX5769" fmla="*/ 1196717 w 8938307"/>
              <a:gd name="connsiteY5769" fmla="*/ 918202 h 2993922"/>
              <a:gd name="connsiteX5770" fmla="*/ 1196717 w 8938307"/>
              <a:gd name="connsiteY5770" fmla="*/ 907611 h 2993922"/>
              <a:gd name="connsiteX5771" fmla="*/ 1175535 w 8938307"/>
              <a:gd name="connsiteY5771" fmla="*/ 907611 h 2993922"/>
              <a:gd name="connsiteX5772" fmla="*/ 1154354 w 8938307"/>
              <a:gd name="connsiteY5772" fmla="*/ 907611 h 2993922"/>
              <a:gd name="connsiteX5773" fmla="*/ 1154354 w 8938307"/>
              <a:gd name="connsiteY5773" fmla="*/ 918202 h 2993922"/>
              <a:gd name="connsiteX5774" fmla="*/ 1143765 w 8938307"/>
              <a:gd name="connsiteY5774" fmla="*/ 907611 h 2993922"/>
              <a:gd name="connsiteX5775" fmla="*/ 1143765 w 8938307"/>
              <a:gd name="connsiteY5775" fmla="*/ 897021 h 2993922"/>
              <a:gd name="connsiteX5776" fmla="*/ 1122583 w 8938307"/>
              <a:gd name="connsiteY5776" fmla="*/ 886431 h 2993922"/>
              <a:gd name="connsiteX5777" fmla="*/ 1111993 w 8938307"/>
              <a:gd name="connsiteY5777" fmla="*/ 875840 h 2993922"/>
              <a:gd name="connsiteX5778" fmla="*/ 1074928 w 8938307"/>
              <a:gd name="connsiteY5778" fmla="*/ 875840 h 2993922"/>
              <a:gd name="connsiteX5779" fmla="*/ 1090813 w 8938307"/>
              <a:gd name="connsiteY5779" fmla="*/ 886431 h 2993922"/>
              <a:gd name="connsiteX5780" fmla="*/ 1101402 w 8938307"/>
              <a:gd name="connsiteY5780" fmla="*/ 886431 h 2993922"/>
              <a:gd name="connsiteX5781" fmla="*/ 1048450 w 8938307"/>
              <a:gd name="connsiteY5781" fmla="*/ 897021 h 2993922"/>
              <a:gd name="connsiteX5782" fmla="*/ 1006089 w 8938307"/>
              <a:gd name="connsiteY5782" fmla="*/ 865250 h 2993922"/>
              <a:gd name="connsiteX5783" fmla="*/ 952474 w 8938307"/>
              <a:gd name="connsiteY5783" fmla="*/ 837450 h 2993922"/>
              <a:gd name="connsiteX5784" fmla="*/ 1736827 w 8938307"/>
              <a:gd name="connsiteY5784" fmla="*/ 833478 h 2993922"/>
              <a:gd name="connsiteX5785" fmla="*/ 1747418 w 8938307"/>
              <a:gd name="connsiteY5785" fmla="*/ 833478 h 2993922"/>
              <a:gd name="connsiteX5786" fmla="*/ 1745300 w 8938307"/>
              <a:gd name="connsiteY5786" fmla="*/ 834538 h 2993922"/>
              <a:gd name="connsiteX5787" fmla="*/ 1323802 w 8938307"/>
              <a:gd name="connsiteY5787" fmla="*/ 830169 h 2993922"/>
              <a:gd name="connsiteX5788" fmla="*/ 1355573 w 8938307"/>
              <a:gd name="connsiteY5788" fmla="*/ 844069 h 2993922"/>
              <a:gd name="connsiteX5789" fmla="*/ 1355573 w 8938307"/>
              <a:gd name="connsiteY5789" fmla="*/ 854659 h 2993922"/>
              <a:gd name="connsiteX5790" fmla="*/ 1344982 w 8938307"/>
              <a:gd name="connsiteY5790" fmla="*/ 854659 h 2993922"/>
              <a:gd name="connsiteX5791" fmla="*/ 1339688 w 8938307"/>
              <a:gd name="connsiteY5791" fmla="*/ 849365 h 2993922"/>
              <a:gd name="connsiteX5792" fmla="*/ 1323802 w 8938307"/>
              <a:gd name="connsiteY5792" fmla="*/ 844069 h 2993922"/>
              <a:gd name="connsiteX5793" fmla="*/ 1313210 w 8938307"/>
              <a:gd name="connsiteY5793" fmla="*/ 833478 h 2993922"/>
              <a:gd name="connsiteX5794" fmla="*/ 1323802 w 8938307"/>
              <a:gd name="connsiteY5794" fmla="*/ 830169 h 2993922"/>
              <a:gd name="connsiteX5795" fmla="*/ 2221339 w 8938307"/>
              <a:gd name="connsiteY5795" fmla="*/ 828183 h 2993922"/>
              <a:gd name="connsiteX5796" fmla="*/ 2213396 w 8938307"/>
              <a:gd name="connsiteY5796" fmla="*/ 833478 h 2993922"/>
              <a:gd name="connsiteX5797" fmla="*/ 2223986 w 8938307"/>
              <a:gd name="connsiteY5797" fmla="*/ 833478 h 2993922"/>
              <a:gd name="connsiteX5798" fmla="*/ 2221339 w 8938307"/>
              <a:gd name="connsiteY5798" fmla="*/ 828183 h 2993922"/>
              <a:gd name="connsiteX5799" fmla="*/ 2065130 w 8938307"/>
              <a:gd name="connsiteY5799" fmla="*/ 822888 h 2993922"/>
              <a:gd name="connsiteX5800" fmla="*/ 2054540 w 8938307"/>
              <a:gd name="connsiteY5800" fmla="*/ 833478 h 2993922"/>
              <a:gd name="connsiteX5801" fmla="*/ 2096901 w 8938307"/>
              <a:gd name="connsiteY5801" fmla="*/ 859954 h 2993922"/>
              <a:gd name="connsiteX5802" fmla="*/ 2139263 w 8938307"/>
              <a:gd name="connsiteY5802" fmla="*/ 854659 h 2993922"/>
              <a:gd name="connsiteX5803" fmla="*/ 2086311 w 8938307"/>
              <a:gd name="connsiteY5803" fmla="*/ 833478 h 2993922"/>
              <a:gd name="connsiteX5804" fmla="*/ 2065130 w 8938307"/>
              <a:gd name="connsiteY5804" fmla="*/ 822888 h 2993922"/>
              <a:gd name="connsiteX5805" fmla="*/ 1111993 w 8938307"/>
              <a:gd name="connsiteY5805" fmla="*/ 822888 h 2993922"/>
              <a:gd name="connsiteX5806" fmla="*/ 1122583 w 8938307"/>
              <a:gd name="connsiteY5806" fmla="*/ 833478 h 2993922"/>
              <a:gd name="connsiteX5807" fmla="*/ 1133174 w 8938307"/>
              <a:gd name="connsiteY5807" fmla="*/ 822888 h 2993922"/>
              <a:gd name="connsiteX5808" fmla="*/ 873709 w 8938307"/>
              <a:gd name="connsiteY5808" fmla="*/ 817592 h 2993922"/>
              <a:gd name="connsiteX5809" fmla="*/ 868414 w 8938307"/>
              <a:gd name="connsiteY5809" fmla="*/ 822888 h 2993922"/>
              <a:gd name="connsiteX5810" fmla="*/ 879003 w 8938307"/>
              <a:gd name="connsiteY5810" fmla="*/ 822888 h 2993922"/>
              <a:gd name="connsiteX5811" fmla="*/ 900185 w 8938307"/>
              <a:gd name="connsiteY5811" fmla="*/ 828183 h 2993922"/>
              <a:gd name="connsiteX5812" fmla="*/ 916070 w 8938307"/>
              <a:gd name="connsiteY5812" fmla="*/ 833478 h 2993922"/>
              <a:gd name="connsiteX5813" fmla="*/ 931956 w 8938307"/>
              <a:gd name="connsiteY5813" fmla="*/ 822888 h 2993922"/>
              <a:gd name="connsiteX5814" fmla="*/ 921366 w 8938307"/>
              <a:gd name="connsiteY5814" fmla="*/ 822888 h 2993922"/>
              <a:gd name="connsiteX5815" fmla="*/ 889594 w 8938307"/>
              <a:gd name="connsiteY5815" fmla="*/ 822888 h 2993922"/>
              <a:gd name="connsiteX5816" fmla="*/ 873709 w 8938307"/>
              <a:gd name="connsiteY5816" fmla="*/ 817592 h 2993922"/>
              <a:gd name="connsiteX5817" fmla="*/ 1376752 w 8938307"/>
              <a:gd name="connsiteY5817" fmla="*/ 812298 h 2993922"/>
              <a:gd name="connsiteX5818" fmla="*/ 1424410 w 8938307"/>
              <a:gd name="connsiteY5818" fmla="*/ 838773 h 2993922"/>
              <a:gd name="connsiteX5819" fmla="*/ 1482658 w 8938307"/>
              <a:gd name="connsiteY5819" fmla="*/ 854659 h 2993922"/>
              <a:gd name="connsiteX5820" fmla="*/ 1493248 w 8938307"/>
              <a:gd name="connsiteY5820" fmla="*/ 844069 h 2993922"/>
              <a:gd name="connsiteX5821" fmla="*/ 1472067 w 8938307"/>
              <a:gd name="connsiteY5821" fmla="*/ 838773 h 2993922"/>
              <a:gd name="connsiteX5822" fmla="*/ 1445590 w 8938307"/>
              <a:gd name="connsiteY5822" fmla="*/ 828183 h 2993922"/>
              <a:gd name="connsiteX5823" fmla="*/ 1424410 w 8938307"/>
              <a:gd name="connsiteY5823" fmla="*/ 822888 h 2993922"/>
              <a:gd name="connsiteX5824" fmla="*/ 1408525 w 8938307"/>
              <a:gd name="connsiteY5824" fmla="*/ 812298 h 2993922"/>
              <a:gd name="connsiteX5825" fmla="*/ 836642 w 8938307"/>
              <a:gd name="connsiteY5825" fmla="*/ 812298 h 2993922"/>
              <a:gd name="connsiteX5826" fmla="*/ 836642 w 8938307"/>
              <a:gd name="connsiteY5826" fmla="*/ 822888 h 2993922"/>
              <a:gd name="connsiteX5827" fmla="*/ 879003 w 8938307"/>
              <a:gd name="connsiteY5827" fmla="*/ 844069 h 2993922"/>
              <a:gd name="connsiteX5828" fmla="*/ 879003 w 8938307"/>
              <a:gd name="connsiteY5828" fmla="*/ 833478 h 2993922"/>
              <a:gd name="connsiteX5829" fmla="*/ 857823 w 8938307"/>
              <a:gd name="connsiteY5829" fmla="*/ 822888 h 2993922"/>
              <a:gd name="connsiteX5830" fmla="*/ 836642 w 8938307"/>
              <a:gd name="connsiteY5830" fmla="*/ 812298 h 2993922"/>
              <a:gd name="connsiteX5831" fmla="*/ 8175798 w 8938307"/>
              <a:gd name="connsiteY5831" fmla="*/ 801707 h 2993922"/>
              <a:gd name="connsiteX5832" fmla="*/ 8175798 w 8938307"/>
              <a:gd name="connsiteY5832" fmla="*/ 812298 h 2993922"/>
              <a:gd name="connsiteX5833" fmla="*/ 8196979 w 8938307"/>
              <a:gd name="connsiteY5833" fmla="*/ 812298 h 2993922"/>
              <a:gd name="connsiteX5834" fmla="*/ 8175798 w 8938307"/>
              <a:gd name="connsiteY5834" fmla="*/ 801707 h 2993922"/>
              <a:gd name="connsiteX5835" fmla="*/ 8112254 w 8938307"/>
              <a:gd name="connsiteY5835" fmla="*/ 801707 h 2993922"/>
              <a:gd name="connsiteX5836" fmla="*/ 8080483 w 8938307"/>
              <a:gd name="connsiteY5836" fmla="*/ 812298 h 2993922"/>
              <a:gd name="connsiteX5837" fmla="*/ 8112254 w 8938307"/>
              <a:gd name="connsiteY5837" fmla="*/ 812298 h 2993922"/>
              <a:gd name="connsiteX5838" fmla="*/ 8112254 w 8938307"/>
              <a:gd name="connsiteY5838" fmla="*/ 801707 h 2993922"/>
              <a:gd name="connsiteX5839" fmla="*/ 794281 w 8938307"/>
              <a:gd name="connsiteY5839" fmla="*/ 801707 h 2993922"/>
              <a:gd name="connsiteX5840" fmla="*/ 794281 w 8938307"/>
              <a:gd name="connsiteY5840" fmla="*/ 812298 h 2993922"/>
              <a:gd name="connsiteX5841" fmla="*/ 804871 w 8938307"/>
              <a:gd name="connsiteY5841" fmla="*/ 812298 h 2993922"/>
              <a:gd name="connsiteX5842" fmla="*/ 1419114 w 8938307"/>
              <a:gd name="connsiteY5842" fmla="*/ 791117 h 2993922"/>
              <a:gd name="connsiteX5843" fmla="*/ 1461477 w 8938307"/>
              <a:gd name="connsiteY5843" fmla="*/ 801707 h 2993922"/>
              <a:gd name="connsiteX5844" fmla="*/ 1450886 w 8938307"/>
              <a:gd name="connsiteY5844" fmla="*/ 791117 h 2993922"/>
              <a:gd name="connsiteX5845" fmla="*/ 1429704 w 8938307"/>
              <a:gd name="connsiteY5845" fmla="*/ 791117 h 2993922"/>
              <a:gd name="connsiteX5846" fmla="*/ 836642 w 8938307"/>
              <a:gd name="connsiteY5846" fmla="*/ 791117 h 2993922"/>
              <a:gd name="connsiteX5847" fmla="*/ 826051 w 8938307"/>
              <a:gd name="connsiteY5847" fmla="*/ 801707 h 2993922"/>
              <a:gd name="connsiteX5848" fmla="*/ 836642 w 8938307"/>
              <a:gd name="connsiteY5848" fmla="*/ 801707 h 2993922"/>
              <a:gd name="connsiteX5849" fmla="*/ 857823 w 8938307"/>
              <a:gd name="connsiteY5849" fmla="*/ 801707 h 2993922"/>
              <a:gd name="connsiteX5850" fmla="*/ 762510 w 8938307"/>
              <a:gd name="connsiteY5850" fmla="*/ 791117 h 2993922"/>
              <a:gd name="connsiteX5851" fmla="*/ 751919 w 8938307"/>
              <a:gd name="connsiteY5851" fmla="*/ 801707 h 2993922"/>
              <a:gd name="connsiteX5852" fmla="*/ 767805 w 8938307"/>
              <a:gd name="connsiteY5852" fmla="*/ 807002 h 2993922"/>
              <a:gd name="connsiteX5853" fmla="*/ 773099 w 8938307"/>
              <a:gd name="connsiteY5853" fmla="*/ 801707 h 2993922"/>
              <a:gd name="connsiteX5854" fmla="*/ 1450886 w 8938307"/>
              <a:gd name="connsiteY5854" fmla="*/ 780526 h 2993922"/>
              <a:gd name="connsiteX5855" fmla="*/ 1461477 w 8938307"/>
              <a:gd name="connsiteY5855" fmla="*/ 791117 h 2993922"/>
              <a:gd name="connsiteX5856" fmla="*/ 1472067 w 8938307"/>
              <a:gd name="connsiteY5856" fmla="*/ 780526 h 2993922"/>
              <a:gd name="connsiteX5857" fmla="*/ 1461477 w 8938307"/>
              <a:gd name="connsiteY5857" fmla="*/ 780526 h 2993922"/>
              <a:gd name="connsiteX5858" fmla="*/ 8083132 w 8938307"/>
              <a:gd name="connsiteY5858" fmla="*/ 775231 h 2993922"/>
              <a:gd name="connsiteX5859" fmla="*/ 8080483 w 8938307"/>
              <a:gd name="connsiteY5859" fmla="*/ 780526 h 2993922"/>
              <a:gd name="connsiteX5860" fmla="*/ 8091075 w 8938307"/>
              <a:gd name="connsiteY5860" fmla="*/ 780526 h 2993922"/>
              <a:gd name="connsiteX5861" fmla="*/ 8083132 w 8938307"/>
              <a:gd name="connsiteY5861" fmla="*/ 775231 h 2993922"/>
              <a:gd name="connsiteX5862" fmla="*/ 8271112 w 8938307"/>
              <a:gd name="connsiteY5862" fmla="*/ 769936 h 2993922"/>
              <a:gd name="connsiteX5863" fmla="*/ 8302883 w 8938307"/>
              <a:gd name="connsiteY5863" fmla="*/ 775231 h 2993922"/>
              <a:gd name="connsiteX5864" fmla="*/ 8313473 w 8938307"/>
              <a:gd name="connsiteY5864" fmla="*/ 780526 h 2993922"/>
              <a:gd name="connsiteX5865" fmla="*/ 8324064 w 8938307"/>
              <a:gd name="connsiteY5865" fmla="*/ 780526 h 2993922"/>
              <a:gd name="connsiteX5866" fmla="*/ 8334654 w 8938307"/>
              <a:gd name="connsiteY5866" fmla="*/ 780526 h 2993922"/>
              <a:gd name="connsiteX5867" fmla="*/ 8355835 w 8938307"/>
              <a:gd name="connsiteY5867" fmla="*/ 791117 h 2993922"/>
              <a:gd name="connsiteX5868" fmla="*/ 8366425 w 8938307"/>
              <a:gd name="connsiteY5868" fmla="*/ 791117 h 2993922"/>
              <a:gd name="connsiteX5869" fmla="*/ 8366425 w 8938307"/>
              <a:gd name="connsiteY5869" fmla="*/ 780526 h 2993922"/>
              <a:gd name="connsiteX5870" fmla="*/ 8377016 w 8938307"/>
              <a:gd name="connsiteY5870" fmla="*/ 780526 h 2993922"/>
              <a:gd name="connsiteX5871" fmla="*/ 8377016 w 8938307"/>
              <a:gd name="connsiteY5871" fmla="*/ 791117 h 2993922"/>
              <a:gd name="connsiteX5872" fmla="*/ 8387606 w 8938307"/>
              <a:gd name="connsiteY5872" fmla="*/ 791117 h 2993922"/>
              <a:gd name="connsiteX5873" fmla="*/ 8398196 w 8938307"/>
              <a:gd name="connsiteY5873" fmla="*/ 801707 h 2993922"/>
              <a:gd name="connsiteX5874" fmla="*/ 8377016 w 8938307"/>
              <a:gd name="connsiteY5874" fmla="*/ 801707 h 2993922"/>
              <a:gd name="connsiteX5875" fmla="*/ 8345244 w 8938307"/>
              <a:gd name="connsiteY5875" fmla="*/ 801707 h 2993922"/>
              <a:gd name="connsiteX5876" fmla="*/ 8271112 w 8938307"/>
              <a:gd name="connsiteY5876" fmla="*/ 791117 h 2993922"/>
              <a:gd name="connsiteX5877" fmla="*/ 8260521 w 8938307"/>
              <a:gd name="connsiteY5877" fmla="*/ 780526 h 2993922"/>
              <a:gd name="connsiteX5878" fmla="*/ 8249931 w 8938307"/>
              <a:gd name="connsiteY5878" fmla="*/ 780526 h 2993922"/>
              <a:gd name="connsiteX5879" fmla="*/ 8271112 w 8938307"/>
              <a:gd name="connsiteY5879" fmla="*/ 769936 h 2993922"/>
              <a:gd name="connsiteX5880" fmla="*/ 1387344 w 8938307"/>
              <a:gd name="connsiteY5880" fmla="*/ 769936 h 2993922"/>
              <a:gd name="connsiteX5881" fmla="*/ 1376752 w 8938307"/>
              <a:gd name="connsiteY5881" fmla="*/ 780526 h 2993922"/>
              <a:gd name="connsiteX5882" fmla="*/ 1397934 w 8938307"/>
              <a:gd name="connsiteY5882" fmla="*/ 780526 h 2993922"/>
              <a:gd name="connsiteX5883" fmla="*/ 1387344 w 8938307"/>
              <a:gd name="connsiteY5883" fmla="*/ 769936 h 2993922"/>
              <a:gd name="connsiteX5884" fmla="*/ 931956 w 8938307"/>
              <a:gd name="connsiteY5884" fmla="*/ 769936 h 2993922"/>
              <a:gd name="connsiteX5885" fmla="*/ 931956 w 8938307"/>
              <a:gd name="connsiteY5885" fmla="*/ 780526 h 2993922"/>
              <a:gd name="connsiteX5886" fmla="*/ 942546 w 8938307"/>
              <a:gd name="connsiteY5886" fmla="*/ 775231 h 2993922"/>
              <a:gd name="connsiteX5887" fmla="*/ 931956 w 8938307"/>
              <a:gd name="connsiteY5887" fmla="*/ 769936 h 2993922"/>
              <a:gd name="connsiteX5888" fmla="*/ 901508 w 8938307"/>
              <a:gd name="connsiteY5888" fmla="*/ 763317 h 2993922"/>
              <a:gd name="connsiteX5889" fmla="*/ 900185 w 8938307"/>
              <a:gd name="connsiteY5889" fmla="*/ 769936 h 2993922"/>
              <a:gd name="connsiteX5890" fmla="*/ 905480 w 8938307"/>
              <a:gd name="connsiteY5890" fmla="*/ 769936 h 2993922"/>
              <a:gd name="connsiteX5891" fmla="*/ 910775 w 8938307"/>
              <a:gd name="connsiteY5891" fmla="*/ 769936 h 2993922"/>
              <a:gd name="connsiteX5892" fmla="*/ 905480 w 8938307"/>
              <a:gd name="connsiteY5892" fmla="*/ 764640 h 2993922"/>
              <a:gd name="connsiteX5893" fmla="*/ 901508 w 8938307"/>
              <a:gd name="connsiteY5893" fmla="*/ 763317 h 2993922"/>
              <a:gd name="connsiteX5894" fmla="*/ 1816256 w 8938307"/>
              <a:gd name="connsiteY5894" fmla="*/ 756036 h 2993922"/>
              <a:gd name="connsiteX5895" fmla="*/ 1810960 w 8938307"/>
              <a:gd name="connsiteY5895" fmla="*/ 759346 h 2993922"/>
              <a:gd name="connsiteX5896" fmla="*/ 1821551 w 8938307"/>
              <a:gd name="connsiteY5896" fmla="*/ 769936 h 2993922"/>
              <a:gd name="connsiteX5897" fmla="*/ 1832141 w 8938307"/>
              <a:gd name="connsiteY5897" fmla="*/ 769936 h 2993922"/>
              <a:gd name="connsiteX5898" fmla="*/ 1816256 w 8938307"/>
              <a:gd name="connsiteY5898" fmla="*/ 756036 h 2993922"/>
              <a:gd name="connsiteX5899" fmla="*/ 1239078 w 8938307"/>
              <a:gd name="connsiteY5899" fmla="*/ 727574 h 2993922"/>
              <a:gd name="connsiteX5900" fmla="*/ 1239078 w 8938307"/>
              <a:gd name="connsiteY5900" fmla="*/ 738165 h 2993922"/>
              <a:gd name="connsiteX5901" fmla="*/ 1249669 w 8938307"/>
              <a:gd name="connsiteY5901" fmla="*/ 738165 h 2993922"/>
              <a:gd name="connsiteX5902" fmla="*/ 1239078 w 8938307"/>
              <a:gd name="connsiteY5902" fmla="*/ 727574 h 2993922"/>
              <a:gd name="connsiteX5903" fmla="*/ 984908 w 8938307"/>
              <a:gd name="connsiteY5903" fmla="*/ 727574 h 2993922"/>
              <a:gd name="connsiteX5904" fmla="*/ 995498 w 8938307"/>
              <a:gd name="connsiteY5904" fmla="*/ 727574 h 2993922"/>
              <a:gd name="connsiteX5905" fmla="*/ 1006089 w 8938307"/>
              <a:gd name="connsiteY5905" fmla="*/ 727574 h 2993922"/>
              <a:gd name="connsiteX5906" fmla="*/ 995498 w 8938307"/>
              <a:gd name="connsiteY5906" fmla="*/ 738165 h 2993922"/>
              <a:gd name="connsiteX5907" fmla="*/ 984908 w 8938307"/>
              <a:gd name="connsiteY5907" fmla="*/ 738165 h 2993922"/>
              <a:gd name="connsiteX5908" fmla="*/ 984908 w 8938307"/>
              <a:gd name="connsiteY5908" fmla="*/ 727574 h 2993922"/>
              <a:gd name="connsiteX5909" fmla="*/ 8652366 w 8938307"/>
              <a:gd name="connsiteY5909" fmla="*/ 716984 h 2993922"/>
              <a:gd name="connsiteX5910" fmla="*/ 8662957 w 8938307"/>
              <a:gd name="connsiteY5910" fmla="*/ 716984 h 2993922"/>
              <a:gd name="connsiteX5911" fmla="*/ 8652366 w 8938307"/>
              <a:gd name="connsiteY5911" fmla="*/ 727574 h 2993922"/>
              <a:gd name="connsiteX5912" fmla="*/ 8652366 w 8938307"/>
              <a:gd name="connsiteY5912" fmla="*/ 716984 h 2993922"/>
              <a:gd name="connsiteX5913" fmla="*/ 8377016 w 8938307"/>
              <a:gd name="connsiteY5913" fmla="*/ 716984 h 2993922"/>
              <a:gd name="connsiteX5914" fmla="*/ 8387606 w 8938307"/>
              <a:gd name="connsiteY5914" fmla="*/ 727574 h 2993922"/>
              <a:gd name="connsiteX5915" fmla="*/ 8408787 w 8938307"/>
              <a:gd name="connsiteY5915" fmla="*/ 727574 h 2993922"/>
              <a:gd name="connsiteX5916" fmla="*/ 8398196 w 8938307"/>
              <a:gd name="connsiteY5916" fmla="*/ 716984 h 2993922"/>
              <a:gd name="connsiteX5917" fmla="*/ 8377016 w 8938307"/>
              <a:gd name="connsiteY5917" fmla="*/ 716984 h 2993922"/>
              <a:gd name="connsiteX5918" fmla="*/ 8122846 w 8938307"/>
              <a:gd name="connsiteY5918" fmla="*/ 716984 h 2993922"/>
              <a:gd name="connsiteX5919" fmla="*/ 8112254 w 8938307"/>
              <a:gd name="connsiteY5919" fmla="*/ 738165 h 2993922"/>
              <a:gd name="connsiteX5920" fmla="*/ 8154617 w 8938307"/>
              <a:gd name="connsiteY5920" fmla="*/ 738165 h 2993922"/>
              <a:gd name="connsiteX5921" fmla="*/ 8149321 w 8938307"/>
              <a:gd name="connsiteY5921" fmla="*/ 722279 h 2993922"/>
              <a:gd name="connsiteX5922" fmla="*/ 8122846 w 8938307"/>
              <a:gd name="connsiteY5922" fmla="*/ 716984 h 2993922"/>
              <a:gd name="connsiteX5923" fmla="*/ 8069894 w 8938307"/>
              <a:gd name="connsiteY5923" fmla="*/ 716984 h 2993922"/>
              <a:gd name="connsiteX5924" fmla="*/ 8091075 w 8938307"/>
              <a:gd name="connsiteY5924" fmla="*/ 716984 h 2993922"/>
              <a:gd name="connsiteX5925" fmla="*/ 8080483 w 8938307"/>
              <a:gd name="connsiteY5925" fmla="*/ 716984 h 2993922"/>
              <a:gd name="connsiteX5926" fmla="*/ 8610004 w 8938307"/>
              <a:gd name="connsiteY5926" fmla="*/ 706394 h 2993922"/>
              <a:gd name="connsiteX5927" fmla="*/ 8620595 w 8938307"/>
              <a:gd name="connsiteY5927" fmla="*/ 706394 h 2993922"/>
              <a:gd name="connsiteX5928" fmla="*/ 8610004 w 8938307"/>
              <a:gd name="connsiteY5928" fmla="*/ 716984 h 2993922"/>
              <a:gd name="connsiteX5929" fmla="*/ 8504100 w 8938307"/>
              <a:gd name="connsiteY5929" fmla="*/ 706394 h 2993922"/>
              <a:gd name="connsiteX5930" fmla="*/ 8514691 w 8938307"/>
              <a:gd name="connsiteY5930" fmla="*/ 706394 h 2993922"/>
              <a:gd name="connsiteX5931" fmla="*/ 8504100 w 8938307"/>
              <a:gd name="connsiteY5931" fmla="*/ 716984 h 2993922"/>
              <a:gd name="connsiteX5932" fmla="*/ 8546462 w 8938307"/>
              <a:gd name="connsiteY5932" fmla="*/ 702864 h 2993922"/>
              <a:gd name="connsiteX5933" fmla="*/ 8546462 w 8938307"/>
              <a:gd name="connsiteY5933" fmla="*/ 706394 h 2993922"/>
              <a:gd name="connsiteX5934" fmla="*/ 8535871 w 8938307"/>
              <a:gd name="connsiteY5934" fmla="*/ 706394 h 2993922"/>
              <a:gd name="connsiteX5935" fmla="*/ 1207306 w 8938307"/>
              <a:gd name="connsiteY5935" fmla="*/ 695803 h 2993922"/>
              <a:gd name="connsiteX5936" fmla="*/ 1196717 w 8938307"/>
              <a:gd name="connsiteY5936" fmla="*/ 706394 h 2993922"/>
              <a:gd name="connsiteX5937" fmla="*/ 1207306 w 8938307"/>
              <a:gd name="connsiteY5937" fmla="*/ 706394 h 2993922"/>
              <a:gd name="connsiteX5938" fmla="*/ 1217897 w 8938307"/>
              <a:gd name="connsiteY5938" fmla="*/ 701098 h 2993922"/>
              <a:gd name="connsiteX5939" fmla="*/ 1207306 w 8938307"/>
              <a:gd name="connsiteY5939" fmla="*/ 695803 h 2993922"/>
              <a:gd name="connsiteX5940" fmla="*/ 1111993 w 8938307"/>
              <a:gd name="connsiteY5940" fmla="*/ 695803 h 2993922"/>
              <a:gd name="connsiteX5941" fmla="*/ 1111993 w 8938307"/>
              <a:gd name="connsiteY5941" fmla="*/ 706394 h 2993922"/>
              <a:gd name="connsiteX5942" fmla="*/ 1133174 w 8938307"/>
              <a:gd name="connsiteY5942" fmla="*/ 706394 h 2993922"/>
              <a:gd name="connsiteX5943" fmla="*/ 921366 w 8938307"/>
              <a:gd name="connsiteY5943" fmla="*/ 695803 h 2993922"/>
              <a:gd name="connsiteX5944" fmla="*/ 910775 w 8938307"/>
              <a:gd name="connsiteY5944" fmla="*/ 706394 h 2993922"/>
              <a:gd name="connsiteX5945" fmla="*/ 931956 w 8938307"/>
              <a:gd name="connsiteY5945" fmla="*/ 716984 h 2993922"/>
              <a:gd name="connsiteX5946" fmla="*/ 953137 w 8938307"/>
              <a:gd name="connsiteY5946" fmla="*/ 727574 h 2993922"/>
              <a:gd name="connsiteX5947" fmla="*/ 931956 w 8938307"/>
              <a:gd name="connsiteY5947" fmla="*/ 727574 h 2993922"/>
              <a:gd name="connsiteX5948" fmla="*/ 953137 w 8938307"/>
              <a:gd name="connsiteY5948" fmla="*/ 738165 h 2993922"/>
              <a:gd name="connsiteX5949" fmla="*/ 953137 w 8938307"/>
              <a:gd name="connsiteY5949" fmla="*/ 727574 h 2993922"/>
              <a:gd name="connsiteX5950" fmla="*/ 963726 w 8938307"/>
              <a:gd name="connsiteY5950" fmla="*/ 722279 h 2993922"/>
              <a:gd name="connsiteX5951" fmla="*/ 974318 w 8938307"/>
              <a:gd name="connsiteY5951" fmla="*/ 727574 h 2993922"/>
              <a:gd name="connsiteX5952" fmla="*/ 984908 w 8938307"/>
              <a:gd name="connsiteY5952" fmla="*/ 738165 h 2993922"/>
              <a:gd name="connsiteX5953" fmla="*/ 1006089 w 8938307"/>
              <a:gd name="connsiteY5953" fmla="*/ 748755 h 2993922"/>
              <a:gd name="connsiteX5954" fmla="*/ 1037859 w 8938307"/>
              <a:gd name="connsiteY5954" fmla="*/ 769936 h 2993922"/>
              <a:gd name="connsiteX5955" fmla="*/ 1064336 w 8938307"/>
              <a:gd name="connsiteY5955" fmla="*/ 780526 h 2993922"/>
              <a:gd name="connsiteX5956" fmla="*/ 1111993 w 8938307"/>
              <a:gd name="connsiteY5956" fmla="*/ 801707 h 2993922"/>
              <a:gd name="connsiteX5957" fmla="*/ 1138469 w 8938307"/>
              <a:gd name="connsiteY5957" fmla="*/ 812298 h 2993922"/>
              <a:gd name="connsiteX5958" fmla="*/ 1143765 w 8938307"/>
              <a:gd name="connsiteY5958" fmla="*/ 822888 h 2993922"/>
              <a:gd name="connsiteX5959" fmla="*/ 1149059 w 8938307"/>
              <a:gd name="connsiteY5959" fmla="*/ 833478 h 2993922"/>
              <a:gd name="connsiteX5960" fmla="*/ 1154354 w 8938307"/>
              <a:gd name="connsiteY5960" fmla="*/ 833478 h 2993922"/>
              <a:gd name="connsiteX5961" fmla="*/ 1154354 w 8938307"/>
              <a:gd name="connsiteY5961" fmla="*/ 822888 h 2993922"/>
              <a:gd name="connsiteX5962" fmla="*/ 1164945 w 8938307"/>
              <a:gd name="connsiteY5962" fmla="*/ 822888 h 2993922"/>
              <a:gd name="connsiteX5963" fmla="*/ 1202011 w 8938307"/>
              <a:gd name="connsiteY5963" fmla="*/ 833478 h 2993922"/>
              <a:gd name="connsiteX5964" fmla="*/ 1249669 w 8938307"/>
              <a:gd name="connsiteY5964" fmla="*/ 833478 h 2993922"/>
              <a:gd name="connsiteX5965" fmla="*/ 1260258 w 8938307"/>
              <a:gd name="connsiteY5965" fmla="*/ 838773 h 2993922"/>
              <a:gd name="connsiteX5966" fmla="*/ 1276144 w 8938307"/>
              <a:gd name="connsiteY5966" fmla="*/ 838773 h 2993922"/>
              <a:gd name="connsiteX5967" fmla="*/ 1292030 w 8938307"/>
              <a:gd name="connsiteY5967" fmla="*/ 838773 h 2993922"/>
              <a:gd name="connsiteX5968" fmla="*/ 1307915 w 8938307"/>
              <a:gd name="connsiteY5968" fmla="*/ 844069 h 2993922"/>
              <a:gd name="connsiteX5969" fmla="*/ 1329096 w 8938307"/>
              <a:gd name="connsiteY5969" fmla="*/ 854659 h 2993922"/>
              <a:gd name="connsiteX5970" fmla="*/ 1355573 w 8938307"/>
              <a:gd name="connsiteY5970" fmla="*/ 875840 h 2993922"/>
              <a:gd name="connsiteX5971" fmla="*/ 1376752 w 8938307"/>
              <a:gd name="connsiteY5971" fmla="*/ 886431 h 2993922"/>
              <a:gd name="connsiteX5972" fmla="*/ 1461477 w 8938307"/>
              <a:gd name="connsiteY5972" fmla="*/ 907611 h 2993922"/>
              <a:gd name="connsiteX5973" fmla="*/ 1450886 w 8938307"/>
              <a:gd name="connsiteY5973" fmla="*/ 897021 h 2993922"/>
              <a:gd name="connsiteX5974" fmla="*/ 1461477 w 8938307"/>
              <a:gd name="connsiteY5974" fmla="*/ 897021 h 2993922"/>
              <a:gd name="connsiteX5975" fmla="*/ 1482658 w 8938307"/>
              <a:gd name="connsiteY5975" fmla="*/ 907611 h 2993922"/>
              <a:gd name="connsiteX5976" fmla="*/ 1567381 w 8938307"/>
              <a:gd name="connsiteY5976" fmla="*/ 939383 h 2993922"/>
              <a:gd name="connsiteX5977" fmla="*/ 1588562 w 8938307"/>
              <a:gd name="connsiteY5977" fmla="*/ 944677 h 2993922"/>
              <a:gd name="connsiteX5978" fmla="*/ 1604448 w 8938307"/>
              <a:gd name="connsiteY5978" fmla="*/ 949973 h 2993922"/>
              <a:gd name="connsiteX5979" fmla="*/ 1652104 w 8938307"/>
              <a:gd name="connsiteY5979" fmla="*/ 965858 h 2993922"/>
              <a:gd name="connsiteX5980" fmla="*/ 1710352 w 8938307"/>
              <a:gd name="connsiteY5980" fmla="*/ 987040 h 2993922"/>
              <a:gd name="connsiteX5981" fmla="*/ 1747418 w 8938307"/>
              <a:gd name="connsiteY5981" fmla="*/ 997629 h 2993922"/>
              <a:gd name="connsiteX5982" fmla="*/ 1763304 w 8938307"/>
              <a:gd name="connsiteY5982" fmla="*/ 1002925 h 2993922"/>
              <a:gd name="connsiteX5983" fmla="*/ 1779189 w 8938307"/>
              <a:gd name="connsiteY5983" fmla="*/ 1013515 h 2993922"/>
              <a:gd name="connsiteX5984" fmla="*/ 1810960 w 8938307"/>
              <a:gd name="connsiteY5984" fmla="*/ 1024106 h 2993922"/>
              <a:gd name="connsiteX5985" fmla="*/ 1832141 w 8938307"/>
              <a:gd name="connsiteY5985" fmla="*/ 1024106 h 2993922"/>
              <a:gd name="connsiteX5986" fmla="*/ 1858616 w 8938307"/>
              <a:gd name="connsiteY5986" fmla="*/ 1029400 h 2993922"/>
              <a:gd name="connsiteX5987" fmla="*/ 1879797 w 8938307"/>
              <a:gd name="connsiteY5987" fmla="*/ 1034696 h 2993922"/>
              <a:gd name="connsiteX5988" fmla="*/ 1906274 w 8938307"/>
              <a:gd name="connsiteY5988" fmla="*/ 1045287 h 2993922"/>
              <a:gd name="connsiteX5989" fmla="*/ 1927455 w 8938307"/>
              <a:gd name="connsiteY5989" fmla="*/ 1045287 h 2993922"/>
              <a:gd name="connsiteX5990" fmla="*/ 1938045 w 8938307"/>
              <a:gd name="connsiteY5990" fmla="*/ 1055877 h 2993922"/>
              <a:gd name="connsiteX5991" fmla="*/ 1959226 w 8938307"/>
              <a:gd name="connsiteY5991" fmla="*/ 1045287 h 2993922"/>
              <a:gd name="connsiteX5992" fmla="*/ 1959226 w 8938307"/>
              <a:gd name="connsiteY5992" fmla="*/ 1024106 h 2993922"/>
              <a:gd name="connsiteX5993" fmla="*/ 1990997 w 8938307"/>
              <a:gd name="connsiteY5993" fmla="*/ 1045287 h 2993922"/>
              <a:gd name="connsiteX5994" fmla="*/ 1980407 w 8938307"/>
              <a:gd name="connsiteY5994" fmla="*/ 1045287 h 2993922"/>
              <a:gd name="connsiteX5995" fmla="*/ 1980407 w 8938307"/>
              <a:gd name="connsiteY5995" fmla="*/ 1055877 h 2993922"/>
              <a:gd name="connsiteX5996" fmla="*/ 2054540 w 8938307"/>
              <a:gd name="connsiteY5996" fmla="*/ 1077058 h 2993922"/>
              <a:gd name="connsiteX5997" fmla="*/ 2070426 w 8938307"/>
              <a:gd name="connsiteY5997" fmla="*/ 1077058 h 2993922"/>
              <a:gd name="connsiteX5998" fmla="*/ 2081016 w 8938307"/>
              <a:gd name="connsiteY5998" fmla="*/ 1077058 h 2993922"/>
              <a:gd name="connsiteX5999" fmla="*/ 2096901 w 8938307"/>
              <a:gd name="connsiteY5999" fmla="*/ 1077058 h 2993922"/>
              <a:gd name="connsiteX6000" fmla="*/ 2086311 w 8938307"/>
              <a:gd name="connsiteY6000" fmla="*/ 1066467 h 2993922"/>
              <a:gd name="connsiteX6001" fmla="*/ 2070426 w 8938307"/>
              <a:gd name="connsiteY6001" fmla="*/ 1061173 h 2993922"/>
              <a:gd name="connsiteX6002" fmla="*/ 2054540 w 8938307"/>
              <a:gd name="connsiteY6002" fmla="*/ 1045287 h 2993922"/>
              <a:gd name="connsiteX6003" fmla="*/ 2065130 w 8938307"/>
              <a:gd name="connsiteY6003" fmla="*/ 1045287 h 2993922"/>
              <a:gd name="connsiteX6004" fmla="*/ 2075721 w 8938307"/>
              <a:gd name="connsiteY6004" fmla="*/ 1045287 h 2993922"/>
              <a:gd name="connsiteX6005" fmla="*/ 2078367 w 8938307"/>
              <a:gd name="connsiteY6005" fmla="*/ 1045287 h 2993922"/>
              <a:gd name="connsiteX6006" fmla="*/ 2096901 w 8938307"/>
              <a:gd name="connsiteY6006" fmla="*/ 1045287 h 2993922"/>
              <a:gd name="connsiteX6007" fmla="*/ 2128673 w 8938307"/>
              <a:gd name="connsiteY6007" fmla="*/ 1034696 h 2993922"/>
              <a:gd name="connsiteX6008" fmla="*/ 2139263 w 8938307"/>
              <a:gd name="connsiteY6008" fmla="*/ 1034696 h 2993922"/>
              <a:gd name="connsiteX6009" fmla="*/ 2118082 w 8938307"/>
              <a:gd name="connsiteY6009" fmla="*/ 1013515 h 2993922"/>
              <a:gd name="connsiteX6010" fmla="*/ 2102197 w 8938307"/>
              <a:gd name="connsiteY6010" fmla="*/ 1008220 h 2993922"/>
              <a:gd name="connsiteX6011" fmla="*/ 2096901 w 8938307"/>
              <a:gd name="connsiteY6011" fmla="*/ 1002925 h 2993922"/>
              <a:gd name="connsiteX6012" fmla="*/ 2065130 w 8938307"/>
              <a:gd name="connsiteY6012" fmla="*/ 992335 h 2993922"/>
              <a:gd name="connsiteX6013" fmla="*/ 2012178 w 8938307"/>
              <a:gd name="connsiteY6013" fmla="*/ 981744 h 2993922"/>
              <a:gd name="connsiteX6014" fmla="*/ 1980407 w 8938307"/>
              <a:gd name="connsiteY6014" fmla="*/ 971154 h 2993922"/>
              <a:gd name="connsiteX6015" fmla="*/ 1948635 w 8938307"/>
              <a:gd name="connsiteY6015" fmla="*/ 960563 h 2993922"/>
              <a:gd name="connsiteX6016" fmla="*/ 1932749 w 8938307"/>
              <a:gd name="connsiteY6016" fmla="*/ 955269 h 2993922"/>
              <a:gd name="connsiteX6017" fmla="*/ 1879797 w 8938307"/>
              <a:gd name="connsiteY6017" fmla="*/ 934087 h 2993922"/>
              <a:gd name="connsiteX6018" fmla="*/ 1789779 w 8938307"/>
              <a:gd name="connsiteY6018" fmla="*/ 907611 h 2993922"/>
              <a:gd name="connsiteX6019" fmla="*/ 1705056 w 8938307"/>
              <a:gd name="connsiteY6019" fmla="*/ 886431 h 2993922"/>
              <a:gd name="connsiteX6020" fmla="*/ 1683875 w 8938307"/>
              <a:gd name="connsiteY6020" fmla="*/ 875840 h 2993922"/>
              <a:gd name="connsiteX6021" fmla="*/ 1652104 w 8938307"/>
              <a:gd name="connsiteY6021" fmla="*/ 875840 h 2993922"/>
              <a:gd name="connsiteX6022" fmla="*/ 1641514 w 8938307"/>
              <a:gd name="connsiteY6022" fmla="*/ 875840 h 2993922"/>
              <a:gd name="connsiteX6023" fmla="*/ 1662694 w 8938307"/>
              <a:gd name="connsiteY6023" fmla="*/ 886431 h 2993922"/>
              <a:gd name="connsiteX6024" fmla="*/ 1694466 w 8938307"/>
              <a:gd name="connsiteY6024" fmla="*/ 897021 h 2993922"/>
              <a:gd name="connsiteX6025" fmla="*/ 1715646 w 8938307"/>
              <a:gd name="connsiteY6025" fmla="*/ 912906 h 2993922"/>
              <a:gd name="connsiteX6026" fmla="*/ 1726237 w 8938307"/>
              <a:gd name="connsiteY6026" fmla="*/ 918202 h 2993922"/>
              <a:gd name="connsiteX6027" fmla="*/ 1789779 w 8938307"/>
              <a:gd name="connsiteY6027" fmla="*/ 934087 h 2993922"/>
              <a:gd name="connsiteX6028" fmla="*/ 1821551 w 8938307"/>
              <a:gd name="connsiteY6028" fmla="*/ 949973 h 2993922"/>
              <a:gd name="connsiteX6029" fmla="*/ 1800370 w 8938307"/>
              <a:gd name="connsiteY6029" fmla="*/ 960563 h 2993922"/>
              <a:gd name="connsiteX6030" fmla="*/ 1789779 w 8938307"/>
              <a:gd name="connsiteY6030" fmla="*/ 949973 h 2993922"/>
              <a:gd name="connsiteX6031" fmla="*/ 1747418 w 8938307"/>
              <a:gd name="connsiteY6031" fmla="*/ 939383 h 2993922"/>
              <a:gd name="connsiteX6032" fmla="*/ 1736827 w 8938307"/>
              <a:gd name="connsiteY6032" fmla="*/ 928792 h 2993922"/>
              <a:gd name="connsiteX6033" fmla="*/ 1715646 w 8938307"/>
              <a:gd name="connsiteY6033" fmla="*/ 928792 h 2993922"/>
              <a:gd name="connsiteX6034" fmla="*/ 1715646 w 8938307"/>
              <a:gd name="connsiteY6034" fmla="*/ 918202 h 2993922"/>
              <a:gd name="connsiteX6035" fmla="*/ 1705056 w 8938307"/>
              <a:gd name="connsiteY6035" fmla="*/ 918202 h 2993922"/>
              <a:gd name="connsiteX6036" fmla="*/ 1683875 w 8938307"/>
              <a:gd name="connsiteY6036" fmla="*/ 918202 h 2993922"/>
              <a:gd name="connsiteX6037" fmla="*/ 1683875 w 8938307"/>
              <a:gd name="connsiteY6037" fmla="*/ 928792 h 2993922"/>
              <a:gd name="connsiteX6038" fmla="*/ 1673285 w 8938307"/>
              <a:gd name="connsiteY6038" fmla="*/ 918202 h 2993922"/>
              <a:gd name="connsiteX6039" fmla="*/ 1683875 w 8938307"/>
              <a:gd name="connsiteY6039" fmla="*/ 912906 h 2993922"/>
              <a:gd name="connsiteX6040" fmla="*/ 1683875 w 8938307"/>
              <a:gd name="connsiteY6040" fmla="*/ 907611 h 2993922"/>
              <a:gd name="connsiteX6041" fmla="*/ 1652104 w 8938307"/>
              <a:gd name="connsiteY6041" fmla="*/ 907611 h 2993922"/>
              <a:gd name="connsiteX6042" fmla="*/ 1620333 w 8938307"/>
              <a:gd name="connsiteY6042" fmla="*/ 907611 h 2993922"/>
              <a:gd name="connsiteX6043" fmla="*/ 1599152 w 8938307"/>
              <a:gd name="connsiteY6043" fmla="*/ 897021 h 2993922"/>
              <a:gd name="connsiteX6044" fmla="*/ 1577971 w 8938307"/>
              <a:gd name="connsiteY6044" fmla="*/ 897021 h 2993922"/>
              <a:gd name="connsiteX6045" fmla="*/ 1599152 w 8938307"/>
              <a:gd name="connsiteY6045" fmla="*/ 886431 h 2993922"/>
              <a:gd name="connsiteX6046" fmla="*/ 1609742 w 8938307"/>
              <a:gd name="connsiteY6046" fmla="*/ 897021 h 2993922"/>
              <a:gd name="connsiteX6047" fmla="*/ 1609742 w 8938307"/>
              <a:gd name="connsiteY6047" fmla="*/ 886431 h 2993922"/>
              <a:gd name="connsiteX6048" fmla="*/ 1599152 w 8938307"/>
              <a:gd name="connsiteY6048" fmla="*/ 875840 h 2993922"/>
              <a:gd name="connsiteX6049" fmla="*/ 1567381 w 8938307"/>
              <a:gd name="connsiteY6049" fmla="*/ 865250 h 2993922"/>
              <a:gd name="connsiteX6050" fmla="*/ 1525019 w 8938307"/>
              <a:gd name="connsiteY6050" fmla="*/ 854659 h 2993922"/>
              <a:gd name="connsiteX6051" fmla="*/ 1503838 w 8938307"/>
              <a:gd name="connsiteY6051" fmla="*/ 854659 h 2993922"/>
              <a:gd name="connsiteX6052" fmla="*/ 1472067 w 8938307"/>
              <a:gd name="connsiteY6052" fmla="*/ 865250 h 2993922"/>
              <a:gd name="connsiteX6053" fmla="*/ 1440296 w 8938307"/>
              <a:gd name="connsiteY6053" fmla="*/ 854659 h 2993922"/>
              <a:gd name="connsiteX6054" fmla="*/ 1413820 w 8938307"/>
              <a:gd name="connsiteY6054" fmla="*/ 838773 h 2993922"/>
              <a:gd name="connsiteX6055" fmla="*/ 1387344 w 8938307"/>
              <a:gd name="connsiteY6055" fmla="*/ 833478 h 2993922"/>
              <a:gd name="connsiteX6056" fmla="*/ 1292030 w 8938307"/>
              <a:gd name="connsiteY6056" fmla="*/ 801707 h 2993922"/>
              <a:gd name="connsiteX6057" fmla="*/ 1292030 w 8938307"/>
              <a:gd name="connsiteY6057" fmla="*/ 791117 h 2993922"/>
              <a:gd name="connsiteX6058" fmla="*/ 1270849 w 8938307"/>
              <a:gd name="connsiteY6058" fmla="*/ 780526 h 2993922"/>
              <a:gd name="connsiteX6059" fmla="*/ 1228487 w 8938307"/>
              <a:gd name="connsiteY6059" fmla="*/ 769936 h 2993922"/>
              <a:gd name="connsiteX6060" fmla="*/ 1217897 w 8938307"/>
              <a:gd name="connsiteY6060" fmla="*/ 769936 h 2993922"/>
              <a:gd name="connsiteX6061" fmla="*/ 1217897 w 8938307"/>
              <a:gd name="connsiteY6061" fmla="*/ 785821 h 2993922"/>
              <a:gd name="connsiteX6062" fmla="*/ 1228487 w 8938307"/>
              <a:gd name="connsiteY6062" fmla="*/ 801707 h 2993922"/>
              <a:gd name="connsiteX6063" fmla="*/ 1260258 w 8938307"/>
              <a:gd name="connsiteY6063" fmla="*/ 817592 h 2993922"/>
              <a:gd name="connsiteX6064" fmla="*/ 1270849 w 8938307"/>
              <a:gd name="connsiteY6064" fmla="*/ 828183 h 2993922"/>
              <a:gd name="connsiteX6065" fmla="*/ 1265555 w 8938307"/>
              <a:gd name="connsiteY6065" fmla="*/ 828183 h 2993922"/>
              <a:gd name="connsiteX6066" fmla="*/ 1228487 w 8938307"/>
              <a:gd name="connsiteY6066" fmla="*/ 812298 h 2993922"/>
              <a:gd name="connsiteX6067" fmla="*/ 1196717 w 8938307"/>
              <a:gd name="connsiteY6067" fmla="*/ 791117 h 2993922"/>
              <a:gd name="connsiteX6068" fmla="*/ 1207306 w 8938307"/>
              <a:gd name="connsiteY6068" fmla="*/ 769936 h 2993922"/>
              <a:gd name="connsiteX6069" fmla="*/ 1196717 w 8938307"/>
              <a:gd name="connsiteY6069" fmla="*/ 759346 h 2993922"/>
              <a:gd name="connsiteX6070" fmla="*/ 1196717 w 8938307"/>
              <a:gd name="connsiteY6070" fmla="*/ 748755 h 2993922"/>
              <a:gd name="connsiteX6071" fmla="*/ 1207306 w 8938307"/>
              <a:gd name="connsiteY6071" fmla="*/ 748755 h 2993922"/>
              <a:gd name="connsiteX6072" fmla="*/ 1202011 w 8938307"/>
              <a:gd name="connsiteY6072" fmla="*/ 743460 h 2993922"/>
              <a:gd name="connsiteX6073" fmla="*/ 1186126 w 8938307"/>
              <a:gd name="connsiteY6073" fmla="*/ 738165 h 2993922"/>
              <a:gd name="connsiteX6074" fmla="*/ 1164945 w 8938307"/>
              <a:gd name="connsiteY6074" fmla="*/ 722279 h 2993922"/>
              <a:gd name="connsiteX6075" fmla="*/ 1143765 w 8938307"/>
              <a:gd name="connsiteY6075" fmla="*/ 716984 h 2993922"/>
              <a:gd name="connsiteX6076" fmla="*/ 1122583 w 8938307"/>
              <a:gd name="connsiteY6076" fmla="*/ 727574 h 2993922"/>
              <a:gd name="connsiteX6077" fmla="*/ 1143765 w 8938307"/>
              <a:gd name="connsiteY6077" fmla="*/ 727574 h 2993922"/>
              <a:gd name="connsiteX6078" fmla="*/ 1164945 w 8938307"/>
              <a:gd name="connsiteY6078" fmla="*/ 738165 h 2993922"/>
              <a:gd name="connsiteX6079" fmla="*/ 1175535 w 8938307"/>
              <a:gd name="connsiteY6079" fmla="*/ 759346 h 2993922"/>
              <a:gd name="connsiteX6080" fmla="*/ 1143765 w 8938307"/>
              <a:gd name="connsiteY6080" fmla="*/ 748755 h 2993922"/>
              <a:gd name="connsiteX6081" fmla="*/ 1111993 w 8938307"/>
              <a:gd name="connsiteY6081" fmla="*/ 748755 h 2993922"/>
              <a:gd name="connsiteX6082" fmla="*/ 1133174 w 8938307"/>
              <a:gd name="connsiteY6082" fmla="*/ 769936 h 2993922"/>
              <a:gd name="connsiteX6083" fmla="*/ 1143765 w 8938307"/>
              <a:gd name="connsiteY6083" fmla="*/ 769936 h 2993922"/>
              <a:gd name="connsiteX6084" fmla="*/ 1154354 w 8938307"/>
              <a:gd name="connsiteY6084" fmla="*/ 769936 h 2993922"/>
              <a:gd name="connsiteX6085" fmla="*/ 1159651 w 8938307"/>
              <a:gd name="connsiteY6085" fmla="*/ 775231 h 2993922"/>
              <a:gd name="connsiteX6086" fmla="*/ 1164945 w 8938307"/>
              <a:gd name="connsiteY6086" fmla="*/ 791117 h 2993922"/>
              <a:gd name="connsiteX6087" fmla="*/ 1154354 w 8938307"/>
              <a:gd name="connsiteY6087" fmla="*/ 791117 h 2993922"/>
              <a:gd name="connsiteX6088" fmla="*/ 1133174 w 8938307"/>
              <a:gd name="connsiteY6088" fmla="*/ 780526 h 2993922"/>
              <a:gd name="connsiteX6089" fmla="*/ 1069631 w 8938307"/>
              <a:gd name="connsiteY6089" fmla="*/ 769936 h 2993922"/>
              <a:gd name="connsiteX6090" fmla="*/ 1043155 w 8938307"/>
              <a:gd name="connsiteY6090" fmla="*/ 759346 h 2993922"/>
              <a:gd name="connsiteX6091" fmla="*/ 1027270 w 8938307"/>
              <a:gd name="connsiteY6091" fmla="*/ 748755 h 2993922"/>
              <a:gd name="connsiteX6092" fmla="*/ 1037859 w 8938307"/>
              <a:gd name="connsiteY6092" fmla="*/ 748755 h 2993922"/>
              <a:gd name="connsiteX6093" fmla="*/ 1027270 w 8938307"/>
              <a:gd name="connsiteY6093" fmla="*/ 738165 h 2993922"/>
              <a:gd name="connsiteX6094" fmla="*/ 1016678 w 8938307"/>
              <a:gd name="connsiteY6094" fmla="*/ 732869 h 2993922"/>
              <a:gd name="connsiteX6095" fmla="*/ 1006089 w 8938307"/>
              <a:gd name="connsiteY6095" fmla="*/ 716984 h 2993922"/>
              <a:gd name="connsiteX6096" fmla="*/ 974318 w 8938307"/>
              <a:gd name="connsiteY6096" fmla="*/ 706394 h 2993922"/>
              <a:gd name="connsiteX6097" fmla="*/ 953137 w 8938307"/>
              <a:gd name="connsiteY6097" fmla="*/ 706394 h 2993922"/>
              <a:gd name="connsiteX6098" fmla="*/ 942546 w 8938307"/>
              <a:gd name="connsiteY6098" fmla="*/ 695803 h 2993922"/>
              <a:gd name="connsiteX6099" fmla="*/ 8673545 w 8938307"/>
              <a:gd name="connsiteY6099" fmla="*/ 685213 h 2993922"/>
              <a:gd name="connsiteX6100" fmla="*/ 8684137 w 8938307"/>
              <a:gd name="connsiteY6100" fmla="*/ 695803 h 2993922"/>
              <a:gd name="connsiteX6101" fmla="*/ 8673545 w 8938307"/>
              <a:gd name="connsiteY6101" fmla="*/ 695803 h 2993922"/>
              <a:gd name="connsiteX6102" fmla="*/ 8662957 w 8938307"/>
              <a:gd name="connsiteY6102" fmla="*/ 695803 h 2993922"/>
              <a:gd name="connsiteX6103" fmla="*/ 8673545 w 8938307"/>
              <a:gd name="connsiteY6103" fmla="*/ 685213 h 2993922"/>
              <a:gd name="connsiteX6104" fmla="*/ 8535871 w 8938307"/>
              <a:gd name="connsiteY6104" fmla="*/ 685213 h 2993922"/>
              <a:gd name="connsiteX6105" fmla="*/ 8567641 w 8938307"/>
              <a:gd name="connsiteY6105" fmla="*/ 695803 h 2993922"/>
              <a:gd name="connsiteX6106" fmla="*/ 8546462 w 8938307"/>
              <a:gd name="connsiteY6106" fmla="*/ 702864 h 2993922"/>
              <a:gd name="connsiteX6107" fmla="*/ 8546462 w 8938307"/>
              <a:gd name="connsiteY6107" fmla="*/ 695803 h 2993922"/>
              <a:gd name="connsiteX6108" fmla="*/ 8535871 w 8938307"/>
              <a:gd name="connsiteY6108" fmla="*/ 685213 h 2993922"/>
              <a:gd name="connsiteX6109" fmla="*/ 8207569 w 8938307"/>
              <a:gd name="connsiteY6109" fmla="*/ 685213 h 2993922"/>
              <a:gd name="connsiteX6110" fmla="*/ 8207569 w 8938307"/>
              <a:gd name="connsiteY6110" fmla="*/ 695803 h 2993922"/>
              <a:gd name="connsiteX6111" fmla="*/ 8218160 w 8938307"/>
              <a:gd name="connsiteY6111" fmla="*/ 685213 h 2993922"/>
              <a:gd name="connsiteX6112" fmla="*/ 8207569 w 8938307"/>
              <a:gd name="connsiteY6112" fmla="*/ 685213 h 2993922"/>
              <a:gd name="connsiteX6113" fmla="*/ 7974579 w 8938307"/>
              <a:gd name="connsiteY6113" fmla="*/ 685213 h 2993922"/>
              <a:gd name="connsiteX6114" fmla="*/ 7974579 w 8938307"/>
              <a:gd name="connsiteY6114" fmla="*/ 695803 h 2993922"/>
              <a:gd name="connsiteX6115" fmla="*/ 7995760 w 8938307"/>
              <a:gd name="connsiteY6115" fmla="*/ 695803 h 2993922"/>
              <a:gd name="connsiteX6116" fmla="*/ 7990465 w 8938307"/>
              <a:gd name="connsiteY6116" fmla="*/ 685213 h 2993922"/>
              <a:gd name="connsiteX6117" fmla="*/ 7974579 w 8938307"/>
              <a:gd name="connsiteY6117" fmla="*/ 685213 h 2993922"/>
              <a:gd name="connsiteX6118" fmla="*/ 1630923 w 8938307"/>
              <a:gd name="connsiteY6118" fmla="*/ 685213 h 2993922"/>
              <a:gd name="connsiteX6119" fmla="*/ 1641514 w 8938307"/>
              <a:gd name="connsiteY6119" fmla="*/ 695803 h 2993922"/>
              <a:gd name="connsiteX6120" fmla="*/ 1641514 w 8938307"/>
              <a:gd name="connsiteY6120" fmla="*/ 685213 h 2993922"/>
              <a:gd name="connsiteX6121" fmla="*/ 1164945 w 8938307"/>
              <a:gd name="connsiteY6121" fmla="*/ 685213 h 2993922"/>
              <a:gd name="connsiteX6122" fmla="*/ 1175535 w 8938307"/>
              <a:gd name="connsiteY6122" fmla="*/ 695803 h 2993922"/>
              <a:gd name="connsiteX6123" fmla="*/ 1175535 w 8938307"/>
              <a:gd name="connsiteY6123" fmla="*/ 685213 h 2993922"/>
              <a:gd name="connsiteX6124" fmla="*/ 1164945 w 8938307"/>
              <a:gd name="connsiteY6124" fmla="*/ 685213 h 2993922"/>
              <a:gd name="connsiteX6125" fmla="*/ 1037859 w 8938307"/>
              <a:gd name="connsiteY6125" fmla="*/ 685213 h 2993922"/>
              <a:gd name="connsiteX6126" fmla="*/ 1048450 w 8938307"/>
              <a:gd name="connsiteY6126" fmla="*/ 706394 h 2993922"/>
              <a:gd name="connsiteX6127" fmla="*/ 1048450 w 8938307"/>
              <a:gd name="connsiteY6127" fmla="*/ 695803 h 2993922"/>
              <a:gd name="connsiteX6128" fmla="*/ 455387 w 8938307"/>
              <a:gd name="connsiteY6128" fmla="*/ 685213 h 2993922"/>
              <a:gd name="connsiteX6129" fmla="*/ 434206 w 8938307"/>
              <a:gd name="connsiteY6129" fmla="*/ 695803 h 2993922"/>
              <a:gd name="connsiteX6130" fmla="*/ 508339 w 8938307"/>
              <a:gd name="connsiteY6130" fmla="*/ 716984 h 2993922"/>
              <a:gd name="connsiteX6131" fmla="*/ 524224 w 8938307"/>
              <a:gd name="connsiteY6131" fmla="*/ 716984 h 2993922"/>
              <a:gd name="connsiteX6132" fmla="*/ 529521 w 8938307"/>
              <a:gd name="connsiteY6132" fmla="*/ 727574 h 2993922"/>
              <a:gd name="connsiteX6133" fmla="*/ 550701 w 8938307"/>
              <a:gd name="connsiteY6133" fmla="*/ 727574 h 2993922"/>
              <a:gd name="connsiteX6134" fmla="*/ 550701 w 8938307"/>
              <a:gd name="connsiteY6134" fmla="*/ 716984 h 2993922"/>
              <a:gd name="connsiteX6135" fmla="*/ 534816 w 8938307"/>
              <a:gd name="connsiteY6135" fmla="*/ 706394 h 2993922"/>
              <a:gd name="connsiteX6136" fmla="*/ 508339 w 8938307"/>
              <a:gd name="connsiteY6136" fmla="*/ 695803 h 2993922"/>
              <a:gd name="connsiteX6137" fmla="*/ 497749 w 8938307"/>
              <a:gd name="connsiteY6137" fmla="*/ 695803 h 2993922"/>
              <a:gd name="connsiteX6138" fmla="*/ 476569 w 8938307"/>
              <a:gd name="connsiteY6138" fmla="*/ 695803 h 2993922"/>
              <a:gd name="connsiteX6139" fmla="*/ 455387 w 8938307"/>
              <a:gd name="connsiteY6139" fmla="*/ 685213 h 2993922"/>
              <a:gd name="connsiteX6140" fmla="*/ 8832403 w 8938307"/>
              <a:gd name="connsiteY6140" fmla="*/ 674621 h 2993922"/>
              <a:gd name="connsiteX6141" fmla="*/ 8832403 w 8938307"/>
              <a:gd name="connsiteY6141" fmla="*/ 685213 h 2993922"/>
              <a:gd name="connsiteX6142" fmla="*/ 8821812 w 8938307"/>
              <a:gd name="connsiteY6142" fmla="*/ 685213 h 2993922"/>
              <a:gd name="connsiteX6143" fmla="*/ 1607094 w 8938307"/>
              <a:gd name="connsiteY6143" fmla="*/ 658738 h 2993922"/>
              <a:gd name="connsiteX6144" fmla="*/ 1599152 w 8938307"/>
              <a:gd name="connsiteY6144" fmla="*/ 664031 h 2993922"/>
              <a:gd name="connsiteX6145" fmla="*/ 1599152 w 8938307"/>
              <a:gd name="connsiteY6145" fmla="*/ 674621 h 2993922"/>
              <a:gd name="connsiteX6146" fmla="*/ 1609742 w 8938307"/>
              <a:gd name="connsiteY6146" fmla="*/ 669327 h 2993922"/>
              <a:gd name="connsiteX6147" fmla="*/ 1609742 w 8938307"/>
              <a:gd name="connsiteY6147" fmla="*/ 664031 h 2993922"/>
              <a:gd name="connsiteX6148" fmla="*/ 1607094 w 8938307"/>
              <a:gd name="connsiteY6148" fmla="*/ 658738 h 2993922"/>
              <a:gd name="connsiteX6149" fmla="*/ 8673545 w 8938307"/>
              <a:gd name="connsiteY6149" fmla="*/ 642851 h 2993922"/>
              <a:gd name="connsiteX6150" fmla="*/ 8684137 w 8938307"/>
              <a:gd name="connsiteY6150" fmla="*/ 642851 h 2993922"/>
              <a:gd name="connsiteX6151" fmla="*/ 8673545 w 8938307"/>
              <a:gd name="connsiteY6151" fmla="*/ 653442 h 2993922"/>
              <a:gd name="connsiteX6152" fmla="*/ 783690 w 8938307"/>
              <a:gd name="connsiteY6152" fmla="*/ 632261 h 2993922"/>
              <a:gd name="connsiteX6153" fmla="*/ 804871 w 8938307"/>
              <a:gd name="connsiteY6153" fmla="*/ 642851 h 2993922"/>
              <a:gd name="connsiteX6154" fmla="*/ 826051 w 8938307"/>
              <a:gd name="connsiteY6154" fmla="*/ 664031 h 2993922"/>
              <a:gd name="connsiteX6155" fmla="*/ 852528 w 8938307"/>
              <a:gd name="connsiteY6155" fmla="*/ 669327 h 2993922"/>
              <a:gd name="connsiteX6156" fmla="*/ 868414 w 8938307"/>
              <a:gd name="connsiteY6156" fmla="*/ 685213 h 2993922"/>
              <a:gd name="connsiteX6157" fmla="*/ 836642 w 8938307"/>
              <a:gd name="connsiteY6157" fmla="*/ 685213 h 2993922"/>
              <a:gd name="connsiteX6158" fmla="*/ 794281 w 8938307"/>
              <a:gd name="connsiteY6158" fmla="*/ 658736 h 2993922"/>
              <a:gd name="connsiteX6159" fmla="*/ 783690 w 8938307"/>
              <a:gd name="connsiteY6159" fmla="*/ 642851 h 2993922"/>
              <a:gd name="connsiteX6160" fmla="*/ 783690 w 8938307"/>
              <a:gd name="connsiteY6160" fmla="*/ 653442 h 2993922"/>
              <a:gd name="connsiteX6161" fmla="*/ 773099 w 8938307"/>
              <a:gd name="connsiteY6161" fmla="*/ 664031 h 2993922"/>
              <a:gd name="connsiteX6162" fmla="*/ 783690 w 8938307"/>
              <a:gd name="connsiteY6162" fmla="*/ 674621 h 2993922"/>
              <a:gd name="connsiteX6163" fmla="*/ 868414 w 8938307"/>
              <a:gd name="connsiteY6163" fmla="*/ 695803 h 2993922"/>
              <a:gd name="connsiteX6164" fmla="*/ 873709 w 8938307"/>
              <a:gd name="connsiteY6164" fmla="*/ 701098 h 2993922"/>
              <a:gd name="connsiteX6165" fmla="*/ 889594 w 8938307"/>
              <a:gd name="connsiteY6165" fmla="*/ 706394 h 2993922"/>
              <a:gd name="connsiteX6166" fmla="*/ 900185 w 8938307"/>
              <a:gd name="connsiteY6166" fmla="*/ 706394 h 2993922"/>
              <a:gd name="connsiteX6167" fmla="*/ 900185 w 8938307"/>
              <a:gd name="connsiteY6167" fmla="*/ 695803 h 2993922"/>
              <a:gd name="connsiteX6168" fmla="*/ 889594 w 8938307"/>
              <a:gd name="connsiteY6168" fmla="*/ 706394 h 2993922"/>
              <a:gd name="connsiteX6169" fmla="*/ 879003 w 8938307"/>
              <a:gd name="connsiteY6169" fmla="*/ 685213 h 2993922"/>
              <a:gd name="connsiteX6170" fmla="*/ 900185 w 8938307"/>
              <a:gd name="connsiteY6170" fmla="*/ 685213 h 2993922"/>
              <a:gd name="connsiteX6171" fmla="*/ 905480 w 8938307"/>
              <a:gd name="connsiteY6171" fmla="*/ 674621 h 2993922"/>
              <a:gd name="connsiteX6172" fmla="*/ 900185 w 8938307"/>
              <a:gd name="connsiteY6172" fmla="*/ 664031 h 2993922"/>
              <a:gd name="connsiteX6173" fmla="*/ 910775 w 8938307"/>
              <a:gd name="connsiteY6173" fmla="*/ 664031 h 2993922"/>
              <a:gd name="connsiteX6174" fmla="*/ 921366 w 8938307"/>
              <a:gd name="connsiteY6174" fmla="*/ 674621 h 2993922"/>
              <a:gd name="connsiteX6175" fmla="*/ 931956 w 8938307"/>
              <a:gd name="connsiteY6175" fmla="*/ 685213 h 2993922"/>
              <a:gd name="connsiteX6176" fmla="*/ 942546 w 8938307"/>
              <a:gd name="connsiteY6176" fmla="*/ 685213 h 2993922"/>
              <a:gd name="connsiteX6177" fmla="*/ 979613 w 8938307"/>
              <a:gd name="connsiteY6177" fmla="*/ 690507 h 2993922"/>
              <a:gd name="connsiteX6178" fmla="*/ 1016678 w 8938307"/>
              <a:gd name="connsiteY6178" fmla="*/ 695803 h 2993922"/>
              <a:gd name="connsiteX6179" fmla="*/ 1006089 w 8938307"/>
              <a:gd name="connsiteY6179" fmla="*/ 674621 h 2993922"/>
              <a:gd name="connsiteX6180" fmla="*/ 953137 w 8938307"/>
              <a:gd name="connsiteY6180" fmla="*/ 664031 h 2993922"/>
              <a:gd name="connsiteX6181" fmla="*/ 926661 w 8938307"/>
              <a:gd name="connsiteY6181" fmla="*/ 658736 h 2993922"/>
              <a:gd name="connsiteX6182" fmla="*/ 900185 w 8938307"/>
              <a:gd name="connsiteY6182" fmla="*/ 653442 h 2993922"/>
              <a:gd name="connsiteX6183" fmla="*/ 873709 w 8938307"/>
              <a:gd name="connsiteY6183" fmla="*/ 648146 h 2993922"/>
              <a:gd name="connsiteX6184" fmla="*/ 847233 w 8938307"/>
              <a:gd name="connsiteY6184" fmla="*/ 642851 h 2993922"/>
              <a:gd name="connsiteX6185" fmla="*/ 826051 w 8938307"/>
              <a:gd name="connsiteY6185" fmla="*/ 632261 h 2993922"/>
              <a:gd name="connsiteX6186" fmla="*/ 804871 w 8938307"/>
              <a:gd name="connsiteY6186" fmla="*/ 632261 h 2993922"/>
              <a:gd name="connsiteX6187" fmla="*/ 296531 w 8938307"/>
              <a:gd name="connsiteY6187" fmla="*/ 613727 h 2993922"/>
              <a:gd name="connsiteX6188" fmla="*/ 301826 w 8938307"/>
              <a:gd name="connsiteY6188" fmla="*/ 616375 h 2993922"/>
              <a:gd name="connsiteX6189" fmla="*/ 307121 w 8938307"/>
              <a:gd name="connsiteY6189" fmla="*/ 621670 h 2993922"/>
              <a:gd name="connsiteX6190" fmla="*/ 296531 w 8938307"/>
              <a:gd name="connsiteY6190" fmla="*/ 621670 h 2993922"/>
              <a:gd name="connsiteX6191" fmla="*/ 291235 w 8938307"/>
              <a:gd name="connsiteY6191" fmla="*/ 616375 h 2993922"/>
              <a:gd name="connsiteX6192" fmla="*/ 296531 w 8938307"/>
              <a:gd name="connsiteY6192" fmla="*/ 613727 h 2993922"/>
              <a:gd name="connsiteX6193" fmla="*/ 730738 w 8938307"/>
              <a:gd name="connsiteY6193" fmla="*/ 611080 h 2993922"/>
              <a:gd name="connsiteX6194" fmla="*/ 741329 w 8938307"/>
              <a:gd name="connsiteY6194" fmla="*/ 621670 h 2993922"/>
              <a:gd name="connsiteX6195" fmla="*/ 751919 w 8938307"/>
              <a:gd name="connsiteY6195" fmla="*/ 621670 h 2993922"/>
              <a:gd name="connsiteX6196" fmla="*/ 741329 w 8938307"/>
              <a:gd name="connsiteY6196" fmla="*/ 611080 h 2993922"/>
              <a:gd name="connsiteX6197" fmla="*/ 730738 w 8938307"/>
              <a:gd name="connsiteY6197" fmla="*/ 611080 h 2993922"/>
              <a:gd name="connsiteX6198" fmla="*/ 8006350 w 8938307"/>
              <a:gd name="connsiteY6198" fmla="*/ 589899 h 2993922"/>
              <a:gd name="connsiteX6199" fmla="*/ 8016942 w 8938307"/>
              <a:gd name="connsiteY6199" fmla="*/ 600490 h 2993922"/>
              <a:gd name="connsiteX6200" fmla="*/ 8048712 w 8938307"/>
              <a:gd name="connsiteY6200" fmla="*/ 600490 h 2993922"/>
              <a:gd name="connsiteX6201" fmla="*/ 8032827 w 8938307"/>
              <a:gd name="connsiteY6201" fmla="*/ 589899 h 2993922"/>
              <a:gd name="connsiteX6202" fmla="*/ 8016942 w 8938307"/>
              <a:gd name="connsiteY6202" fmla="*/ 589899 h 2993922"/>
              <a:gd name="connsiteX6203" fmla="*/ 667195 w 8938307"/>
              <a:gd name="connsiteY6203" fmla="*/ 589899 h 2993922"/>
              <a:gd name="connsiteX6204" fmla="*/ 656605 w 8938307"/>
              <a:gd name="connsiteY6204" fmla="*/ 600490 h 2993922"/>
              <a:gd name="connsiteX6205" fmla="*/ 677786 w 8938307"/>
              <a:gd name="connsiteY6205" fmla="*/ 589899 h 2993922"/>
              <a:gd name="connsiteX6206" fmla="*/ 487158 w 8938307"/>
              <a:gd name="connsiteY6206" fmla="*/ 589899 h 2993922"/>
              <a:gd name="connsiteX6207" fmla="*/ 497749 w 8938307"/>
              <a:gd name="connsiteY6207" fmla="*/ 600490 h 2993922"/>
              <a:gd name="connsiteX6208" fmla="*/ 497749 w 8938307"/>
              <a:gd name="connsiteY6208" fmla="*/ 589899 h 2993922"/>
              <a:gd name="connsiteX6209" fmla="*/ 487158 w 8938307"/>
              <a:gd name="connsiteY6209" fmla="*/ 589899 h 2993922"/>
              <a:gd name="connsiteX6210" fmla="*/ 8377016 w 8938307"/>
              <a:gd name="connsiteY6210" fmla="*/ 579309 h 2993922"/>
              <a:gd name="connsiteX6211" fmla="*/ 8398196 w 8938307"/>
              <a:gd name="connsiteY6211" fmla="*/ 589899 h 2993922"/>
              <a:gd name="connsiteX6212" fmla="*/ 8387606 w 8938307"/>
              <a:gd name="connsiteY6212" fmla="*/ 589899 h 2993922"/>
              <a:gd name="connsiteX6213" fmla="*/ 465977 w 8938307"/>
              <a:gd name="connsiteY6213" fmla="*/ 579309 h 2993922"/>
              <a:gd name="connsiteX6214" fmla="*/ 465977 w 8938307"/>
              <a:gd name="connsiteY6214" fmla="*/ 589899 h 2993922"/>
              <a:gd name="connsiteX6215" fmla="*/ 476569 w 8938307"/>
              <a:gd name="connsiteY6215" fmla="*/ 589899 h 2993922"/>
              <a:gd name="connsiteX6216" fmla="*/ 465977 w 8938307"/>
              <a:gd name="connsiteY6216" fmla="*/ 579309 h 2993922"/>
              <a:gd name="connsiteX6217" fmla="*/ 8324064 w 8938307"/>
              <a:gd name="connsiteY6217" fmla="*/ 558128 h 2993922"/>
              <a:gd name="connsiteX6218" fmla="*/ 8334654 w 8938307"/>
              <a:gd name="connsiteY6218" fmla="*/ 563423 h 2993922"/>
              <a:gd name="connsiteX6219" fmla="*/ 8345244 w 8938307"/>
              <a:gd name="connsiteY6219" fmla="*/ 568718 h 2993922"/>
              <a:gd name="connsiteX6220" fmla="*/ 8334654 w 8938307"/>
              <a:gd name="connsiteY6220" fmla="*/ 568718 h 2993922"/>
              <a:gd name="connsiteX6221" fmla="*/ 931956 w 8938307"/>
              <a:gd name="connsiteY6221" fmla="*/ 558128 h 2993922"/>
              <a:gd name="connsiteX6222" fmla="*/ 931956 w 8938307"/>
              <a:gd name="connsiteY6222" fmla="*/ 568718 h 2993922"/>
              <a:gd name="connsiteX6223" fmla="*/ 942546 w 8938307"/>
              <a:gd name="connsiteY6223" fmla="*/ 568718 h 2993922"/>
              <a:gd name="connsiteX6224" fmla="*/ 942546 w 8938307"/>
              <a:gd name="connsiteY6224" fmla="*/ 579309 h 2993922"/>
              <a:gd name="connsiteX6225" fmla="*/ 910775 w 8938307"/>
              <a:gd name="connsiteY6225" fmla="*/ 579309 h 2993922"/>
              <a:gd name="connsiteX6226" fmla="*/ 889594 w 8938307"/>
              <a:gd name="connsiteY6226" fmla="*/ 579309 h 2993922"/>
              <a:gd name="connsiteX6227" fmla="*/ 910775 w 8938307"/>
              <a:gd name="connsiteY6227" fmla="*/ 589899 h 2993922"/>
              <a:gd name="connsiteX6228" fmla="*/ 931956 w 8938307"/>
              <a:gd name="connsiteY6228" fmla="*/ 589899 h 2993922"/>
              <a:gd name="connsiteX6229" fmla="*/ 942546 w 8938307"/>
              <a:gd name="connsiteY6229" fmla="*/ 600490 h 2993922"/>
              <a:gd name="connsiteX6230" fmla="*/ 953137 w 8938307"/>
              <a:gd name="connsiteY6230" fmla="*/ 589899 h 2993922"/>
              <a:gd name="connsiteX6231" fmla="*/ 953137 w 8938307"/>
              <a:gd name="connsiteY6231" fmla="*/ 600490 h 2993922"/>
              <a:gd name="connsiteX6232" fmla="*/ 974318 w 8938307"/>
              <a:gd name="connsiteY6232" fmla="*/ 600490 h 2993922"/>
              <a:gd name="connsiteX6233" fmla="*/ 995498 w 8938307"/>
              <a:gd name="connsiteY6233" fmla="*/ 611080 h 2993922"/>
              <a:gd name="connsiteX6234" fmla="*/ 1000795 w 8938307"/>
              <a:gd name="connsiteY6234" fmla="*/ 611080 h 2993922"/>
              <a:gd name="connsiteX6235" fmla="*/ 1016678 w 8938307"/>
              <a:gd name="connsiteY6235" fmla="*/ 611080 h 2993922"/>
              <a:gd name="connsiteX6236" fmla="*/ 1016678 w 8938307"/>
              <a:gd name="connsiteY6236" fmla="*/ 621670 h 2993922"/>
              <a:gd name="connsiteX6237" fmla="*/ 1006089 w 8938307"/>
              <a:gd name="connsiteY6237" fmla="*/ 632261 h 2993922"/>
              <a:gd name="connsiteX6238" fmla="*/ 1037859 w 8938307"/>
              <a:gd name="connsiteY6238" fmla="*/ 642851 h 2993922"/>
              <a:gd name="connsiteX6239" fmla="*/ 1053747 w 8938307"/>
              <a:gd name="connsiteY6239" fmla="*/ 648146 h 2993922"/>
              <a:gd name="connsiteX6240" fmla="*/ 1059041 w 8938307"/>
              <a:gd name="connsiteY6240" fmla="*/ 653442 h 2993922"/>
              <a:gd name="connsiteX6241" fmla="*/ 1069631 w 8938307"/>
              <a:gd name="connsiteY6241" fmla="*/ 653442 h 2993922"/>
              <a:gd name="connsiteX6242" fmla="*/ 1069631 w 8938307"/>
              <a:gd name="connsiteY6242" fmla="*/ 642851 h 2993922"/>
              <a:gd name="connsiteX6243" fmla="*/ 1059041 w 8938307"/>
              <a:gd name="connsiteY6243" fmla="*/ 632261 h 2993922"/>
              <a:gd name="connsiteX6244" fmla="*/ 1111993 w 8938307"/>
              <a:gd name="connsiteY6244" fmla="*/ 653442 h 2993922"/>
              <a:gd name="connsiteX6245" fmla="*/ 1111993 w 8938307"/>
              <a:gd name="connsiteY6245" fmla="*/ 664031 h 2993922"/>
              <a:gd name="connsiteX6246" fmla="*/ 1122583 w 8938307"/>
              <a:gd name="connsiteY6246" fmla="*/ 664031 h 2993922"/>
              <a:gd name="connsiteX6247" fmla="*/ 1143765 w 8938307"/>
              <a:gd name="connsiteY6247" fmla="*/ 658736 h 2993922"/>
              <a:gd name="connsiteX6248" fmla="*/ 1175535 w 8938307"/>
              <a:gd name="connsiteY6248" fmla="*/ 664031 h 2993922"/>
              <a:gd name="connsiteX6249" fmla="*/ 1175535 w 8938307"/>
              <a:gd name="connsiteY6249" fmla="*/ 674621 h 2993922"/>
              <a:gd name="connsiteX6250" fmla="*/ 1186126 w 8938307"/>
              <a:gd name="connsiteY6250" fmla="*/ 674621 h 2993922"/>
              <a:gd name="connsiteX6251" fmla="*/ 1217897 w 8938307"/>
              <a:gd name="connsiteY6251" fmla="*/ 685213 h 2993922"/>
              <a:gd name="connsiteX6252" fmla="*/ 1260258 w 8938307"/>
              <a:gd name="connsiteY6252" fmla="*/ 695803 h 2993922"/>
              <a:gd name="connsiteX6253" fmla="*/ 1344982 w 8938307"/>
              <a:gd name="connsiteY6253" fmla="*/ 716984 h 2993922"/>
              <a:gd name="connsiteX6254" fmla="*/ 1355573 w 8938307"/>
              <a:gd name="connsiteY6254" fmla="*/ 727574 h 2993922"/>
              <a:gd name="connsiteX6255" fmla="*/ 1376752 w 8938307"/>
              <a:gd name="connsiteY6255" fmla="*/ 732869 h 2993922"/>
              <a:gd name="connsiteX6256" fmla="*/ 1429704 w 8938307"/>
              <a:gd name="connsiteY6256" fmla="*/ 748755 h 2993922"/>
              <a:gd name="connsiteX6257" fmla="*/ 1509133 w 8938307"/>
              <a:gd name="connsiteY6257" fmla="*/ 775231 h 2993922"/>
              <a:gd name="connsiteX6258" fmla="*/ 1562085 w 8938307"/>
              <a:gd name="connsiteY6258" fmla="*/ 791117 h 2993922"/>
              <a:gd name="connsiteX6259" fmla="*/ 1609742 w 8938307"/>
              <a:gd name="connsiteY6259" fmla="*/ 801707 h 2993922"/>
              <a:gd name="connsiteX6260" fmla="*/ 1683875 w 8938307"/>
              <a:gd name="connsiteY6260" fmla="*/ 822888 h 2993922"/>
              <a:gd name="connsiteX6261" fmla="*/ 1673285 w 8938307"/>
              <a:gd name="connsiteY6261" fmla="*/ 812298 h 2993922"/>
              <a:gd name="connsiteX6262" fmla="*/ 1715646 w 8938307"/>
              <a:gd name="connsiteY6262" fmla="*/ 833478 h 2993922"/>
              <a:gd name="connsiteX6263" fmla="*/ 1726237 w 8938307"/>
              <a:gd name="connsiteY6263" fmla="*/ 844069 h 2993922"/>
              <a:gd name="connsiteX6264" fmla="*/ 1745300 w 8938307"/>
              <a:gd name="connsiteY6264" fmla="*/ 834538 h 2993922"/>
              <a:gd name="connsiteX6265" fmla="*/ 1747418 w 8938307"/>
              <a:gd name="connsiteY6265" fmla="*/ 834803 h 2993922"/>
              <a:gd name="connsiteX6266" fmla="*/ 1758008 w 8938307"/>
              <a:gd name="connsiteY6266" fmla="*/ 838773 h 2993922"/>
              <a:gd name="connsiteX6267" fmla="*/ 1779189 w 8938307"/>
              <a:gd name="connsiteY6267" fmla="*/ 849365 h 2993922"/>
              <a:gd name="connsiteX6268" fmla="*/ 1800370 w 8938307"/>
              <a:gd name="connsiteY6268" fmla="*/ 854659 h 2993922"/>
              <a:gd name="connsiteX6269" fmla="*/ 1848026 w 8938307"/>
              <a:gd name="connsiteY6269" fmla="*/ 859954 h 2993922"/>
              <a:gd name="connsiteX6270" fmla="*/ 1879797 w 8938307"/>
              <a:gd name="connsiteY6270" fmla="*/ 870544 h 2993922"/>
              <a:gd name="connsiteX6271" fmla="*/ 1906274 w 8938307"/>
              <a:gd name="connsiteY6271" fmla="*/ 875840 h 2993922"/>
              <a:gd name="connsiteX6272" fmla="*/ 1922160 w 8938307"/>
              <a:gd name="connsiteY6272" fmla="*/ 881135 h 2993922"/>
              <a:gd name="connsiteX6273" fmla="*/ 1927455 w 8938307"/>
              <a:gd name="connsiteY6273" fmla="*/ 886431 h 2993922"/>
              <a:gd name="connsiteX6274" fmla="*/ 1938045 w 8938307"/>
              <a:gd name="connsiteY6274" fmla="*/ 886431 h 2993922"/>
              <a:gd name="connsiteX6275" fmla="*/ 1969816 w 8938307"/>
              <a:gd name="connsiteY6275" fmla="*/ 897021 h 2993922"/>
              <a:gd name="connsiteX6276" fmla="*/ 2001587 w 8938307"/>
              <a:gd name="connsiteY6276" fmla="*/ 897021 h 2993922"/>
              <a:gd name="connsiteX6277" fmla="*/ 1980407 w 8938307"/>
              <a:gd name="connsiteY6277" fmla="*/ 886431 h 2993922"/>
              <a:gd name="connsiteX6278" fmla="*/ 1938045 w 8938307"/>
              <a:gd name="connsiteY6278" fmla="*/ 870544 h 2993922"/>
              <a:gd name="connsiteX6279" fmla="*/ 1906274 w 8938307"/>
              <a:gd name="connsiteY6279" fmla="*/ 865250 h 2993922"/>
              <a:gd name="connsiteX6280" fmla="*/ 1895684 w 8938307"/>
              <a:gd name="connsiteY6280" fmla="*/ 854659 h 2993922"/>
              <a:gd name="connsiteX6281" fmla="*/ 1832141 w 8938307"/>
              <a:gd name="connsiteY6281" fmla="*/ 833478 h 2993922"/>
              <a:gd name="connsiteX6282" fmla="*/ 1805665 w 8938307"/>
              <a:gd name="connsiteY6282" fmla="*/ 822888 h 2993922"/>
              <a:gd name="connsiteX6283" fmla="*/ 1779189 w 8938307"/>
              <a:gd name="connsiteY6283" fmla="*/ 812298 h 2993922"/>
              <a:gd name="connsiteX6284" fmla="*/ 1752713 w 8938307"/>
              <a:gd name="connsiteY6284" fmla="*/ 807002 h 2993922"/>
              <a:gd name="connsiteX6285" fmla="*/ 1726237 w 8938307"/>
              <a:gd name="connsiteY6285" fmla="*/ 801707 h 2993922"/>
              <a:gd name="connsiteX6286" fmla="*/ 1652104 w 8938307"/>
              <a:gd name="connsiteY6286" fmla="*/ 775231 h 2993922"/>
              <a:gd name="connsiteX6287" fmla="*/ 1599152 w 8938307"/>
              <a:gd name="connsiteY6287" fmla="*/ 759346 h 2993922"/>
              <a:gd name="connsiteX6288" fmla="*/ 1588562 w 8938307"/>
              <a:gd name="connsiteY6288" fmla="*/ 759346 h 2993922"/>
              <a:gd name="connsiteX6289" fmla="*/ 1514429 w 8938307"/>
              <a:gd name="connsiteY6289" fmla="*/ 727574 h 2993922"/>
              <a:gd name="connsiteX6290" fmla="*/ 1509133 w 8938307"/>
              <a:gd name="connsiteY6290" fmla="*/ 727574 h 2993922"/>
              <a:gd name="connsiteX6291" fmla="*/ 1493248 w 8938307"/>
              <a:gd name="connsiteY6291" fmla="*/ 716984 h 2993922"/>
              <a:gd name="connsiteX6292" fmla="*/ 1472067 w 8938307"/>
              <a:gd name="connsiteY6292" fmla="*/ 716984 h 2993922"/>
              <a:gd name="connsiteX6293" fmla="*/ 1450886 w 8938307"/>
              <a:gd name="connsiteY6293" fmla="*/ 706394 h 2993922"/>
              <a:gd name="connsiteX6294" fmla="*/ 1355573 w 8938307"/>
              <a:gd name="connsiteY6294" fmla="*/ 674621 h 2993922"/>
              <a:gd name="connsiteX6295" fmla="*/ 1339688 w 8938307"/>
              <a:gd name="connsiteY6295" fmla="*/ 674621 h 2993922"/>
              <a:gd name="connsiteX6296" fmla="*/ 1334392 w 8938307"/>
              <a:gd name="connsiteY6296" fmla="*/ 664031 h 2993922"/>
              <a:gd name="connsiteX6297" fmla="*/ 1318506 w 8938307"/>
              <a:gd name="connsiteY6297" fmla="*/ 669327 h 2993922"/>
              <a:gd name="connsiteX6298" fmla="*/ 1302621 w 8938307"/>
              <a:gd name="connsiteY6298" fmla="*/ 669327 h 2993922"/>
              <a:gd name="connsiteX6299" fmla="*/ 1292030 w 8938307"/>
              <a:gd name="connsiteY6299" fmla="*/ 653442 h 2993922"/>
              <a:gd name="connsiteX6300" fmla="*/ 1281440 w 8938307"/>
              <a:gd name="connsiteY6300" fmla="*/ 653442 h 2993922"/>
              <a:gd name="connsiteX6301" fmla="*/ 1270849 w 8938307"/>
              <a:gd name="connsiteY6301" fmla="*/ 653442 h 2993922"/>
              <a:gd name="connsiteX6302" fmla="*/ 1260258 w 8938307"/>
              <a:gd name="connsiteY6302" fmla="*/ 642851 h 2993922"/>
              <a:gd name="connsiteX6303" fmla="*/ 1249669 w 8938307"/>
              <a:gd name="connsiteY6303" fmla="*/ 642851 h 2993922"/>
              <a:gd name="connsiteX6304" fmla="*/ 1239078 w 8938307"/>
              <a:gd name="connsiteY6304" fmla="*/ 653442 h 2993922"/>
              <a:gd name="connsiteX6305" fmla="*/ 1228487 w 8938307"/>
              <a:gd name="connsiteY6305" fmla="*/ 653442 h 2993922"/>
              <a:gd name="connsiteX6306" fmla="*/ 1154354 w 8938307"/>
              <a:gd name="connsiteY6306" fmla="*/ 621670 h 2993922"/>
              <a:gd name="connsiteX6307" fmla="*/ 1196717 w 8938307"/>
              <a:gd name="connsiteY6307" fmla="*/ 632261 h 2993922"/>
              <a:gd name="connsiteX6308" fmla="*/ 1207306 w 8938307"/>
              <a:gd name="connsiteY6308" fmla="*/ 632261 h 2993922"/>
              <a:gd name="connsiteX6309" fmla="*/ 1186126 w 8938307"/>
              <a:gd name="connsiteY6309" fmla="*/ 611080 h 2993922"/>
              <a:gd name="connsiteX6310" fmla="*/ 1175535 w 8938307"/>
              <a:gd name="connsiteY6310" fmla="*/ 611080 h 2993922"/>
              <a:gd name="connsiteX6311" fmla="*/ 1164945 w 8938307"/>
              <a:gd name="connsiteY6311" fmla="*/ 605784 h 2993922"/>
              <a:gd name="connsiteX6312" fmla="*/ 1154354 w 8938307"/>
              <a:gd name="connsiteY6312" fmla="*/ 600490 h 2993922"/>
              <a:gd name="connsiteX6313" fmla="*/ 1111993 w 8938307"/>
              <a:gd name="connsiteY6313" fmla="*/ 589899 h 2993922"/>
              <a:gd name="connsiteX6314" fmla="*/ 1090813 w 8938307"/>
              <a:gd name="connsiteY6314" fmla="*/ 579309 h 2993922"/>
              <a:gd name="connsiteX6315" fmla="*/ 1101402 w 8938307"/>
              <a:gd name="connsiteY6315" fmla="*/ 600490 h 2993922"/>
              <a:gd name="connsiteX6316" fmla="*/ 1133174 w 8938307"/>
              <a:gd name="connsiteY6316" fmla="*/ 621670 h 2993922"/>
              <a:gd name="connsiteX6317" fmla="*/ 1122583 w 8938307"/>
              <a:gd name="connsiteY6317" fmla="*/ 621670 h 2993922"/>
              <a:gd name="connsiteX6318" fmla="*/ 1101402 w 8938307"/>
              <a:gd name="connsiteY6318" fmla="*/ 621670 h 2993922"/>
              <a:gd name="connsiteX6319" fmla="*/ 1085517 w 8938307"/>
              <a:gd name="connsiteY6319" fmla="*/ 611080 h 2993922"/>
              <a:gd name="connsiteX6320" fmla="*/ 1064336 w 8938307"/>
              <a:gd name="connsiteY6320" fmla="*/ 600490 h 2993922"/>
              <a:gd name="connsiteX6321" fmla="*/ 1059041 w 8938307"/>
              <a:gd name="connsiteY6321" fmla="*/ 589899 h 2993922"/>
              <a:gd name="connsiteX6322" fmla="*/ 1037859 w 8938307"/>
              <a:gd name="connsiteY6322" fmla="*/ 568718 h 2993922"/>
              <a:gd name="connsiteX6323" fmla="*/ 1027270 w 8938307"/>
              <a:gd name="connsiteY6323" fmla="*/ 579309 h 2993922"/>
              <a:gd name="connsiteX6324" fmla="*/ 1016678 w 8938307"/>
              <a:gd name="connsiteY6324" fmla="*/ 589899 h 2993922"/>
              <a:gd name="connsiteX6325" fmla="*/ 979613 w 8938307"/>
              <a:gd name="connsiteY6325" fmla="*/ 568718 h 2993922"/>
              <a:gd name="connsiteX6326" fmla="*/ 942546 w 8938307"/>
              <a:gd name="connsiteY6326" fmla="*/ 558128 h 2993922"/>
              <a:gd name="connsiteX6327" fmla="*/ 7929570 w 8938307"/>
              <a:gd name="connsiteY6327" fmla="*/ 554817 h 2993922"/>
              <a:gd name="connsiteX6328" fmla="*/ 7911038 w 8938307"/>
              <a:gd name="connsiteY6328" fmla="*/ 558128 h 2993922"/>
              <a:gd name="connsiteX6329" fmla="*/ 7932219 w 8938307"/>
              <a:gd name="connsiteY6329" fmla="*/ 568718 h 2993922"/>
              <a:gd name="connsiteX6330" fmla="*/ 7953398 w 8938307"/>
              <a:gd name="connsiteY6330" fmla="*/ 568718 h 2993922"/>
              <a:gd name="connsiteX6331" fmla="*/ 7929570 w 8938307"/>
              <a:gd name="connsiteY6331" fmla="*/ 554817 h 2993922"/>
              <a:gd name="connsiteX6332" fmla="*/ 7847494 w 8938307"/>
              <a:gd name="connsiteY6332" fmla="*/ 547538 h 2993922"/>
              <a:gd name="connsiteX6333" fmla="*/ 7858085 w 8938307"/>
              <a:gd name="connsiteY6333" fmla="*/ 558128 h 2993922"/>
              <a:gd name="connsiteX6334" fmla="*/ 7879267 w 8938307"/>
              <a:gd name="connsiteY6334" fmla="*/ 547538 h 2993922"/>
              <a:gd name="connsiteX6335" fmla="*/ 7858085 w 8938307"/>
              <a:gd name="connsiteY6335" fmla="*/ 547538 h 2993922"/>
              <a:gd name="connsiteX6336" fmla="*/ 7847494 w 8938307"/>
              <a:gd name="connsiteY6336" fmla="*/ 547538 h 2993922"/>
              <a:gd name="connsiteX6337" fmla="*/ 1016678 w 8938307"/>
              <a:gd name="connsiteY6337" fmla="*/ 547538 h 2993922"/>
              <a:gd name="connsiteX6338" fmla="*/ 1027270 w 8938307"/>
              <a:gd name="connsiteY6338" fmla="*/ 558128 h 2993922"/>
              <a:gd name="connsiteX6339" fmla="*/ 1037859 w 8938307"/>
              <a:gd name="connsiteY6339" fmla="*/ 547538 h 2993922"/>
              <a:gd name="connsiteX6340" fmla="*/ 1016678 w 8938307"/>
              <a:gd name="connsiteY6340" fmla="*/ 547538 h 2993922"/>
              <a:gd name="connsiteX6341" fmla="*/ 7834257 w 8938307"/>
              <a:gd name="connsiteY6341" fmla="*/ 542242 h 2993922"/>
              <a:gd name="connsiteX6342" fmla="*/ 7826313 w 8938307"/>
              <a:gd name="connsiteY6342" fmla="*/ 547538 h 2993922"/>
              <a:gd name="connsiteX6343" fmla="*/ 7836904 w 8938307"/>
              <a:gd name="connsiteY6343" fmla="*/ 547538 h 2993922"/>
              <a:gd name="connsiteX6344" fmla="*/ 7834257 w 8938307"/>
              <a:gd name="connsiteY6344" fmla="*/ 542242 h 2993922"/>
              <a:gd name="connsiteX6345" fmla="*/ 828700 w 8938307"/>
              <a:gd name="connsiteY6345" fmla="*/ 540919 h 2993922"/>
              <a:gd name="connsiteX6346" fmla="*/ 826051 w 8938307"/>
              <a:gd name="connsiteY6346" fmla="*/ 542242 h 2993922"/>
              <a:gd name="connsiteX6347" fmla="*/ 836642 w 8938307"/>
              <a:gd name="connsiteY6347" fmla="*/ 558128 h 2993922"/>
              <a:gd name="connsiteX6348" fmla="*/ 868414 w 8938307"/>
              <a:gd name="connsiteY6348" fmla="*/ 558128 h 2993922"/>
              <a:gd name="connsiteX6349" fmla="*/ 868414 w 8938307"/>
              <a:gd name="connsiteY6349" fmla="*/ 547538 h 2993922"/>
              <a:gd name="connsiteX6350" fmla="*/ 836642 w 8938307"/>
              <a:gd name="connsiteY6350" fmla="*/ 547538 h 2993922"/>
              <a:gd name="connsiteX6351" fmla="*/ 828700 w 8938307"/>
              <a:gd name="connsiteY6351" fmla="*/ 540919 h 2993922"/>
              <a:gd name="connsiteX6352" fmla="*/ 8271112 w 8938307"/>
              <a:gd name="connsiteY6352" fmla="*/ 536947 h 2993922"/>
              <a:gd name="connsiteX6353" fmla="*/ 8281702 w 8938307"/>
              <a:gd name="connsiteY6353" fmla="*/ 547538 h 2993922"/>
              <a:gd name="connsiteX6354" fmla="*/ 8271112 w 8938307"/>
              <a:gd name="connsiteY6354" fmla="*/ 547538 h 2993922"/>
              <a:gd name="connsiteX6355" fmla="*/ 900185 w 8938307"/>
              <a:gd name="connsiteY6355" fmla="*/ 536947 h 2993922"/>
              <a:gd name="connsiteX6356" fmla="*/ 910775 w 8938307"/>
              <a:gd name="connsiteY6356" fmla="*/ 558128 h 2993922"/>
              <a:gd name="connsiteX6357" fmla="*/ 921366 w 8938307"/>
              <a:gd name="connsiteY6357" fmla="*/ 558128 h 2993922"/>
              <a:gd name="connsiteX6358" fmla="*/ 910775 w 8938307"/>
              <a:gd name="connsiteY6358" fmla="*/ 547538 h 2993922"/>
              <a:gd name="connsiteX6359" fmla="*/ 900185 w 8938307"/>
              <a:gd name="connsiteY6359" fmla="*/ 536947 h 2993922"/>
              <a:gd name="connsiteX6360" fmla="*/ 7794542 w 8938307"/>
              <a:gd name="connsiteY6360" fmla="*/ 526357 h 2993922"/>
              <a:gd name="connsiteX6361" fmla="*/ 7794542 w 8938307"/>
              <a:gd name="connsiteY6361" fmla="*/ 536947 h 2993922"/>
              <a:gd name="connsiteX6362" fmla="*/ 7805134 w 8938307"/>
              <a:gd name="connsiteY6362" fmla="*/ 526357 h 2993922"/>
              <a:gd name="connsiteX6363" fmla="*/ 7794542 w 8938307"/>
              <a:gd name="connsiteY6363" fmla="*/ 526357 h 2993922"/>
              <a:gd name="connsiteX6364" fmla="*/ 957108 w 8938307"/>
              <a:gd name="connsiteY6364" fmla="*/ 519737 h 2993922"/>
              <a:gd name="connsiteX6365" fmla="*/ 953137 w 8938307"/>
              <a:gd name="connsiteY6365" fmla="*/ 526357 h 2993922"/>
              <a:gd name="connsiteX6366" fmla="*/ 939016 w 8938307"/>
              <a:gd name="connsiteY6366" fmla="*/ 526357 h 2993922"/>
              <a:gd name="connsiteX6367" fmla="*/ 974318 w 8938307"/>
              <a:gd name="connsiteY6367" fmla="*/ 547538 h 2993922"/>
              <a:gd name="connsiteX6368" fmla="*/ 979613 w 8938307"/>
              <a:gd name="connsiteY6368" fmla="*/ 536947 h 2993922"/>
              <a:gd name="connsiteX6369" fmla="*/ 969022 w 8938307"/>
              <a:gd name="connsiteY6369" fmla="*/ 521061 h 2993922"/>
              <a:gd name="connsiteX6370" fmla="*/ 957108 w 8938307"/>
              <a:gd name="connsiteY6370" fmla="*/ 519737 h 2993922"/>
              <a:gd name="connsiteX6371" fmla="*/ 7900446 w 8938307"/>
              <a:gd name="connsiteY6371" fmla="*/ 515766 h 2993922"/>
              <a:gd name="connsiteX6372" fmla="*/ 7911038 w 8938307"/>
              <a:gd name="connsiteY6372" fmla="*/ 526357 h 2993922"/>
              <a:gd name="connsiteX6373" fmla="*/ 7911038 w 8938307"/>
              <a:gd name="connsiteY6373" fmla="*/ 515766 h 2993922"/>
              <a:gd name="connsiteX6374" fmla="*/ 7900446 w 8938307"/>
              <a:gd name="connsiteY6374" fmla="*/ 515766 h 2993922"/>
              <a:gd name="connsiteX6375" fmla="*/ 921366 w 8938307"/>
              <a:gd name="connsiteY6375" fmla="*/ 515766 h 2993922"/>
              <a:gd name="connsiteX6376" fmla="*/ 930190 w 8938307"/>
              <a:gd name="connsiteY6376" fmla="*/ 521061 h 2993922"/>
              <a:gd name="connsiteX6377" fmla="*/ 929308 w 8938307"/>
              <a:gd name="connsiteY6377" fmla="*/ 518414 h 2993922"/>
              <a:gd name="connsiteX6378" fmla="*/ 921366 w 8938307"/>
              <a:gd name="connsiteY6378" fmla="*/ 515766 h 2993922"/>
              <a:gd name="connsiteX6379" fmla="*/ 7921627 w 8938307"/>
              <a:gd name="connsiteY6379" fmla="*/ 494584 h 2993922"/>
              <a:gd name="connsiteX6380" fmla="*/ 7942808 w 8938307"/>
              <a:gd name="connsiteY6380" fmla="*/ 515766 h 2993922"/>
              <a:gd name="connsiteX6381" fmla="*/ 7942808 w 8938307"/>
              <a:gd name="connsiteY6381" fmla="*/ 505176 h 2993922"/>
              <a:gd name="connsiteX6382" fmla="*/ 7932219 w 8938307"/>
              <a:gd name="connsiteY6382" fmla="*/ 499880 h 2993922"/>
              <a:gd name="connsiteX6383" fmla="*/ 7921627 w 8938307"/>
              <a:gd name="connsiteY6383" fmla="*/ 494584 h 2993922"/>
              <a:gd name="connsiteX6384" fmla="*/ 7646278 w 8938307"/>
              <a:gd name="connsiteY6384" fmla="*/ 494584 h 2993922"/>
              <a:gd name="connsiteX6385" fmla="*/ 7656867 w 8938307"/>
              <a:gd name="connsiteY6385" fmla="*/ 505176 h 2993922"/>
              <a:gd name="connsiteX6386" fmla="*/ 7656867 w 8938307"/>
              <a:gd name="connsiteY6386" fmla="*/ 494584 h 2993922"/>
              <a:gd name="connsiteX6387" fmla="*/ 7646278 w 8938307"/>
              <a:gd name="connsiteY6387" fmla="*/ 494584 h 2993922"/>
              <a:gd name="connsiteX6388" fmla="*/ 444797 w 8938307"/>
              <a:gd name="connsiteY6388" fmla="*/ 494584 h 2993922"/>
              <a:gd name="connsiteX6389" fmla="*/ 465977 w 8938307"/>
              <a:gd name="connsiteY6389" fmla="*/ 494584 h 2993922"/>
              <a:gd name="connsiteX6390" fmla="*/ 476569 w 8938307"/>
              <a:gd name="connsiteY6390" fmla="*/ 505176 h 2993922"/>
              <a:gd name="connsiteX6391" fmla="*/ 476569 w 8938307"/>
              <a:gd name="connsiteY6391" fmla="*/ 515766 h 2993922"/>
              <a:gd name="connsiteX6392" fmla="*/ 465977 w 8938307"/>
              <a:gd name="connsiteY6392" fmla="*/ 505176 h 2993922"/>
              <a:gd name="connsiteX6393" fmla="*/ 434206 w 8938307"/>
              <a:gd name="connsiteY6393" fmla="*/ 505176 h 2993922"/>
              <a:gd name="connsiteX6394" fmla="*/ 614243 w 8938307"/>
              <a:gd name="connsiteY6394" fmla="*/ 483994 h 2993922"/>
              <a:gd name="connsiteX6395" fmla="*/ 608947 w 8938307"/>
              <a:gd name="connsiteY6395" fmla="*/ 494584 h 2993922"/>
              <a:gd name="connsiteX6396" fmla="*/ 603653 w 8938307"/>
              <a:gd name="connsiteY6396" fmla="*/ 489290 h 2993922"/>
              <a:gd name="connsiteX6397" fmla="*/ 614243 w 8938307"/>
              <a:gd name="connsiteY6397" fmla="*/ 483994 h 2993922"/>
              <a:gd name="connsiteX6398" fmla="*/ 296531 w 8938307"/>
              <a:gd name="connsiteY6398" fmla="*/ 483994 h 2993922"/>
              <a:gd name="connsiteX6399" fmla="*/ 333597 w 8938307"/>
              <a:gd name="connsiteY6399" fmla="*/ 489290 h 2993922"/>
              <a:gd name="connsiteX6400" fmla="*/ 365368 w 8938307"/>
              <a:gd name="connsiteY6400" fmla="*/ 499880 h 2993922"/>
              <a:gd name="connsiteX6401" fmla="*/ 381254 w 8938307"/>
              <a:gd name="connsiteY6401" fmla="*/ 510471 h 2993922"/>
              <a:gd name="connsiteX6402" fmla="*/ 375959 w 8938307"/>
              <a:gd name="connsiteY6402" fmla="*/ 515766 h 2993922"/>
              <a:gd name="connsiteX6403" fmla="*/ 360074 w 8938307"/>
              <a:gd name="connsiteY6403" fmla="*/ 515766 h 2993922"/>
              <a:gd name="connsiteX6404" fmla="*/ 338893 w 8938307"/>
              <a:gd name="connsiteY6404" fmla="*/ 515766 h 2993922"/>
              <a:gd name="connsiteX6405" fmla="*/ 317712 w 8938307"/>
              <a:gd name="connsiteY6405" fmla="*/ 505176 h 2993922"/>
              <a:gd name="connsiteX6406" fmla="*/ 312416 w 8938307"/>
              <a:gd name="connsiteY6406" fmla="*/ 499880 h 2993922"/>
              <a:gd name="connsiteX6407" fmla="*/ 296531 w 8938307"/>
              <a:gd name="connsiteY6407" fmla="*/ 494584 h 2993922"/>
              <a:gd name="connsiteX6408" fmla="*/ 773099 w 8938307"/>
              <a:gd name="connsiteY6408" fmla="*/ 481642 h 2993922"/>
              <a:gd name="connsiteX6409" fmla="*/ 782367 w 8938307"/>
              <a:gd name="connsiteY6409" fmla="*/ 482671 h 2993922"/>
              <a:gd name="connsiteX6410" fmla="*/ 783690 w 8938307"/>
              <a:gd name="connsiteY6410" fmla="*/ 483994 h 2993922"/>
              <a:gd name="connsiteX6411" fmla="*/ 773099 w 8938307"/>
              <a:gd name="connsiteY6411" fmla="*/ 483994 h 2993922"/>
              <a:gd name="connsiteX6412" fmla="*/ 7762772 w 8938307"/>
              <a:gd name="connsiteY6412" fmla="*/ 473405 h 2993922"/>
              <a:gd name="connsiteX6413" fmla="*/ 7773361 w 8938307"/>
              <a:gd name="connsiteY6413" fmla="*/ 483994 h 2993922"/>
              <a:gd name="connsiteX6414" fmla="*/ 7805134 w 8938307"/>
              <a:gd name="connsiteY6414" fmla="*/ 483994 h 2993922"/>
              <a:gd name="connsiteX6415" fmla="*/ 7794542 w 8938307"/>
              <a:gd name="connsiteY6415" fmla="*/ 478699 h 2993922"/>
              <a:gd name="connsiteX6416" fmla="*/ 7783952 w 8938307"/>
              <a:gd name="connsiteY6416" fmla="*/ 473405 h 2993922"/>
              <a:gd name="connsiteX6417" fmla="*/ 667195 w 8938307"/>
              <a:gd name="connsiteY6417" fmla="*/ 473405 h 2993922"/>
              <a:gd name="connsiteX6418" fmla="*/ 677786 w 8938307"/>
              <a:gd name="connsiteY6418" fmla="*/ 483994 h 2993922"/>
              <a:gd name="connsiteX6419" fmla="*/ 688377 w 8938307"/>
              <a:gd name="connsiteY6419" fmla="*/ 473405 h 2993922"/>
              <a:gd name="connsiteX6420" fmla="*/ 672491 w 8938307"/>
              <a:gd name="connsiteY6420" fmla="*/ 473405 h 2993922"/>
              <a:gd name="connsiteX6421" fmla="*/ 667195 w 8938307"/>
              <a:gd name="connsiteY6421" fmla="*/ 473405 h 2993922"/>
              <a:gd name="connsiteX6422" fmla="*/ 582473 w 8938307"/>
              <a:gd name="connsiteY6422" fmla="*/ 473405 h 2993922"/>
              <a:gd name="connsiteX6423" fmla="*/ 593062 w 8938307"/>
              <a:gd name="connsiteY6423" fmla="*/ 473405 h 2993922"/>
              <a:gd name="connsiteX6424" fmla="*/ 593062 w 8938307"/>
              <a:gd name="connsiteY6424" fmla="*/ 483994 h 2993922"/>
              <a:gd name="connsiteX6425" fmla="*/ 582473 w 8938307"/>
              <a:gd name="connsiteY6425" fmla="*/ 483994 h 2993922"/>
              <a:gd name="connsiteX6426" fmla="*/ 773099 w 8938307"/>
              <a:gd name="connsiteY6426" fmla="*/ 452224 h 2993922"/>
              <a:gd name="connsiteX6427" fmla="*/ 783690 w 8938307"/>
              <a:gd name="connsiteY6427" fmla="*/ 462813 h 2993922"/>
              <a:gd name="connsiteX6428" fmla="*/ 804871 w 8938307"/>
              <a:gd name="connsiteY6428" fmla="*/ 468109 h 2993922"/>
              <a:gd name="connsiteX6429" fmla="*/ 815462 w 8938307"/>
              <a:gd name="connsiteY6429" fmla="*/ 462813 h 2993922"/>
              <a:gd name="connsiteX6430" fmla="*/ 487158 w 8938307"/>
              <a:gd name="connsiteY6430" fmla="*/ 441632 h 2993922"/>
              <a:gd name="connsiteX6431" fmla="*/ 561291 w 8938307"/>
              <a:gd name="connsiteY6431" fmla="*/ 462813 h 2993922"/>
              <a:gd name="connsiteX6432" fmla="*/ 540110 w 8938307"/>
              <a:gd name="connsiteY6432" fmla="*/ 462813 h 2993922"/>
              <a:gd name="connsiteX6433" fmla="*/ 524224 w 8938307"/>
              <a:gd name="connsiteY6433" fmla="*/ 457519 h 2993922"/>
              <a:gd name="connsiteX6434" fmla="*/ 508339 w 8938307"/>
              <a:gd name="connsiteY6434" fmla="*/ 452224 h 2993922"/>
              <a:gd name="connsiteX6435" fmla="*/ 487158 w 8938307"/>
              <a:gd name="connsiteY6435" fmla="*/ 441632 h 2993922"/>
              <a:gd name="connsiteX6436" fmla="*/ 730738 w 8938307"/>
              <a:gd name="connsiteY6436" fmla="*/ 431043 h 2993922"/>
              <a:gd name="connsiteX6437" fmla="*/ 746624 w 8938307"/>
              <a:gd name="connsiteY6437" fmla="*/ 436338 h 2993922"/>
              <a:gd name="connsiteX6438" fmla="*/ 751919 w 8938307"/>
              <a:gd name="connsiteY6438" fmla="*/ 441632 h 2993922"/>
              <a:gd name="connsiteX6439" fmla="*/ 751919 w 8938307"/>
              <a:gd name="connsiteY6439" fmla="*/ 431043 h 2993922"/>
              <a:gd name="connsiteX6440" fmla="*/ 646015 w 8938307"/>
              <a:gd name="connsiteY6440" fmla="*/ 420453 h 2993922"/>
              <a:gd name="connsiteX6441" fmla="*/ 646015 w 8938307"/>
              <a:gd name="connsiteY6441" fmla="*/ 431043 h 2993922"/>
              <a:gd name="connsiteX6442" fmla="*/ 656605 w 8938307"/>
              <a:gd name="connsiteY6442" fmla="*/ 420453 h 2993922"/>
              <a:gd name="connsiteX6443" fmla="*/ 646015 w 8938307"/>
              <a:gd name="connsiteY6443" fmla="*/ 420453 h 2993922"/>
              <a:gd name="connsiteX6444" fmla="*/ 593062 w 8938307"/>
              <a:gd name="connsiteY6444" fmla="*/ 409861 h 2993922"/>
              <a:gd name="connsiteX6445" fmla="*/ 593062 w 8938307"/>
              <a:gd name="connsiteY6445" fmla="*/ 420453 h 2993922"/>
              <a:gd name="connsiteX6446" fmla="*/ 614243 w 8938307"/>
              <a:gd name="connsiteY6446" fmla="*/ 420453 h 2993922"/>
              <a:gd name="connsiteX6447" fmla="*/ 603653 w 8938307"/>
              <a:gd name="connsiteY6447" fmla="*/ 409861 h 2993922"/>
              <a:gd name="connsiteX6448" fmla="*/ 598357 w 8938307"/>
              <a:gd name="connsiteY6448" fmla="*/ 409861 h 2993922"/>
              <a:gd name="connsiteX6449" fmla="*/ 614243 w 8938307"/>
              <a:gd name="connsiteY6449" fmla="*/ 388680 h 2993922"/>
              <a:gd name="connsiteX6450" fmla="*/ 603653 w 8938307"/>
              <a:gd name="connsiteY6450" fmla="*/ 399272 h 2993922"/>
              <a:gd name="connsiteX6451" fmla="*/ 614243 w 8938307"/>
              <a:gd name="connsiteY6451" fmla="*/ 399272 h 2993922"/>
              <a:gd name="connsiteX6452" fmla="*/ 402435 w 8938307"/>
              <a:gd name="connsiteY6452" fmla="*/ 388680 h 2993922"/>
              <a:gd name="connsiteX6453" fmla="*/ 423617 w 8938307"/>
              <a:gd name="connsiteY6453" fmla="*/ 399272 h 2993922"/>
              <a:gd name="connsiteX6454" fmla="*/ 434206 w 8938307"/>
              <a:gd name="connsiteY6454" fmla="*/ 409861 h 2993922"/>
              <a:gd name="connsiteX6455" fmla="*/ 444797 w 8938307"/>
              <a:gd name="connsiteY6455" fmla="*/ 420453 h 2993922"/>
              <a:gd name="connsiteX6456" fmla="*/ 465977 w 8938307"/>
              <a:gd name="connsiteY6456" fmla="*/ 431043 h 2993922"/>
              <a:gd name="connsiteX6457" fmla="*/ 444797 w 8938307"/>
              <a:gd name="connsiteY6457" fmla="*/ 425747 h 2993922"/>
              <a:gd name="connsiteX6458" fmla="*/ 434206 w 8938307"/>
              <a:gd name="connsiteY6458" fmla="*/ 420453 h 2993922"/>
              <a:gd name="connsiteX6459" fmla="*/ 381254 w 8938307"/>
              <a:gd name="connsiteY6459" fmla="*/ 399272 h 2993922"/>
              <a:gd name="connsiteX6460" fmla="*/ 402435 w 8938307"/>
              <a:gd name="connsiteY6460" fmla="*/ 388680 h 2993922"/>
              <a:gd name="connsiteX6461" fmla="*/ 0 w 8938307"/>
              <a:gd name="connsiteY6461" fmla="*/ 388680 h 2993922"/>
              <a:gd name="connsiteX6462" fmla="*/ 10590 w 8938307"/>
              <a:gd name="connsiteY6462" fmla="*/ 388680 h 2993922"/>
              <a:gd name="connsiteX6463" fmla="*/ 10590 w 8938307"/>
              <a:gd name="connsiteY6463" fmla="*/ 399272 h 2993922"/>
              <a:gd name="connsiteX6464" fmla="*/ 5295 w 8938307"/>
              <a:gd name="connsiteY6464" fmla="*/ 393976 h 2993922"/>
              <a:gd name="connsiteX6465" fmla="*/ 0 w 8938307"/>
              <a:gd name="connsiteY6465" fmla="*/ 388680 h 2993922"/>
              <a:gd name="connsiteX6466" fmla="*/ 542759 w 8938307"/>
              <a:gd name="connsiteY6466" fmla="*/ 383386 h 2993922"/>
              <a:gd name="connsiteX6467" fmla="*/ 540110 w 8938307"/>
              <a:gd name="connsiteY6467" fmla="*/ 388680 h 2993922"/>
              <a:gd name="connsiteX6468" fmla="*/ 550701 w 8938307"/>
              <a:gd name="connsiteY6468" fmla="*/ 388680 h 2993922"/>
              <a:gd name="connsiteX6469" fmla="*/ 542759 w 8938307"/>
              <a:gd name="connsiteY6469" fmla="*/ 383386 h 2993922"/>
              <a:gd name="connsiteX6470" fmla="*/ 413026 w 8938307"/>
              <a:gd name="connsiteY6470" fmla="*/ 367501 h 2993922"/>
              <a:gd name="connsiteX6471" fmla="*/ 434206 w 8938307"/>
              <a:gd name="connsiteY6471" fmla="*/ 378091 h 2993922"/>
              <a:gd name="connsiteX6472" fmla="*/ 402435 w 8938307"/>
              <a:gd name="connsiteY6472" fmla="*/ 372795 h 2993922"/>
              <a:gd name="connsiteX6473" fmla="*/ 413026 w 8938307"/>
              <a:gd name="connsiteY6473" fmla="*/ 367501 h 2993922"/>
              <a:gd name="connsiteX6474" fmla="*/ 338893 w 8938307"/>
              <a:gd name="connsiteY6474" fmla="*/ 367501 h 2993922"/>
              <a:gd name="connsiteX6475" fmla="*/ 360074 w 8938307"/>
              <a:gd name="connsiteY6475" fmla="*/ 367501 h 2993922"/>
              <a:gd name="connsiteX6476" fmla="*/ 375959 w 8938307"/>
              <a:gd name="connsiteY6476" fmla="*/ 383386 h 2993922"/>
              <a:gd name="connsiteX6477" fmla="*/ 381254 w 8938307"/>
              <a:gd name="connsiteY6477" fmla="*/ 388680 h 2993922"/>
              <a:gd name="connsiteX6478" fmla="*/ 360074 w 8938307"/>
              <a:gd name="connsiteY6478" fmla="*/ 388680 h 2993922"/>
              <a:gd name="connsiteX6479" fmla="*/ 349483 w 8938307"/>
              <a:gd name="connsiteY6479" fmla="*/ 378091 h 2993922"/>
              <a:gd name="connsiteX6480" fmla="*/ 338893 w 8938307"/>
              <a:gd name="connsiteY6480" fmla="*/ 378091 h 2993922"/>
              <a:gd name="connsiteX6481" fmla="*/ 338893 w 8938307"/>
              <a:gd name="connsiteY6481" fmla="*/ 367501 h 2993922"/>
              <a:gd name="connsiteX6482" fmla="*/ 370664 w 8938307"/>
              <a:gd name="connsiteY6482" fmla="*/ 356909 h 2993922"/>
              <a:gd name="connsiteX6483" fmla="*/ 370664 w 8938307"/>
              <a:gd name="connsiteY6483" fmla="*/ 367501 h 2993922"/>
              <a:gd name="connsiteX6484" fmla="*/ 360074 w 8938307"/>
              <a:gd name="connsiteY6484" fmla="*/ 362205 h 2993922"/>
              <a:gd name="connsiteX6485" fmla="*/ 370664 w 8938307"/>
              <a:gd name="connsiteY6485" fmla="*/ 356909 h 2993922"/>
              <a:gd name="connsiteX6486" fmla="*/ 7508601 w 8938307"/>
              <a:gd name="connsiteY6486" fmla="*/ 335728 h 2993922"/>
              <a:gd name="connsiteX6487" fmla="*/ 7508601 w 8938307"/>
              <a:gd name="connsiteY6487" fmla="*/ 346320 h 2993922"/>
              <a:gd name="connsiteX6488" fmla="*/ 7498011 w 8938307"/>
              <a:gd name="connsiteY6488" fmla="*/ 346320 h 2993922"/>
              <a:gd name="connsiteX6489" fmla="*/ 476569 w 8938307"/>
              <a:gd name="connsiteY6489" fmla="*/ 335728 h 2993922"/>
              <a:gd name="connsiteX6490" fmla="*/ 476569 w 8938307"/>
              <a:gd name="connsiteY6490" fmla="*/ 346320 h 2993922"/>
              <a:gd name="connsiteX6491" fmla="*/ 492453 w 8938307"/>
              <a:gd name="connsiteY6491" fmla="*/ 356909 h 2993922"/>
              <a:gd name="connsiteX6492" fmla="*/ 497749 w 8938307"/>
              <a:gd name="connsiteY6492" fmla="*/ 346320 h 2993922"/>
              <a:gd name="connsiteX6493" fmla="*/ 487158 w 8938307"/>
              <a:gd name="connsiteY6493" fmla="*/ 335728 h 2993922"/>
              <a:gd name="connsiteX6494" fmla="*/ 476569 w 8938307"/>
              <a:gd name="connsiteY6494" fmla="*/ 335728 h 2993922"/>
              <a:gd name="connsiteX6495" fmla="*/ 532167 w 8938307"/>
              <a:gd name="connsiteY6495" fmla="*/ 330434 h 2993922"/>
              <a:gd name="connsiteX6496" fmla="*/ 529521 w 8938307"/>
              <a:gd name="connsiteY6496" fmla="*/ 335728 h 2993922"/>
              <a:gd name="connsiteX6497" fmla="*/ 540110 w 8938307"/>
              <a:gd name="connsiteY6497" fmla="*/ 335728 h 2993922"/>
              <a:gd name="connsiteX6498" fmla="*/ 532167 w 8938307"/>
              <a:gd name="connsiteY6498" fmla="*/ 330434 h 2993922"/>
              <a:gd name="connsiteX6499" fmla="*/ 497749 w 8938307"/>
              <a:gd name="connsiteY6499" fmla="*/ 325139 h 2993922"/>
              <a:gd name="connsiteX6500" fmla="*/ 508339 w 8938307"/>
              <a:gd name="connsiteY6500" fmla="*/ 335728 h 2993922"/>
              <a:gd name="connsiteX6501" fmla="*/ 508339 w 8938307"/>
              <a:gd name="connsiteY6501" fmla="*/ 325139 h 2993922"/>
              <a:gd name="connsiteX6502" fmla="*/ 413026 w 8938307"/>
              <a:gd name="connsiteY6502" fmla="*/ 293368 h 2993922"/>
              <a:gd name="connsiteX6503" fmla="*/ 423617 w 8938307"/>
              <a:gd name="connsiteY6503" fmla="*/ 303957 h 2993922"/>
              <a:gd name="connsiteX6504" fmla="*/ 418320 w 8938307"/>
              <a:gd name="connsiteY6504" fmla="*/ 303957 h 2993922"/>
              <a:gd name="connsiteX6505" fmla="*/ 407730 w 8938307"/>
              <a:gd name="connsiteY6505" fmla="*/ 303957 h 2993922"/>
              <a:gd name="connsiteX6506" fmla="*/ 402435 w 8938307"/>
              <a:gd name="connsiteY6506" fmla="*/ 298662 h 2993922"/>
              <a:gd name="connsiteX6507" fmla="*/ 413026 w 8938307"/>
              <a:gd name="connsiteY6507" fmla="*/ 293368 h 2993922"/>
              <a:gd name="connsiteX6508" fmla="*/ 275350 w 8938307"/>
              <a:gd name="connsiteY6508" fmla="*/ 282776 h 2993922"/>
              <a:gd name="connsiteX6509" fmla="*/ 296531 w 8938307"/>
              <a:gd name="connsiteY6509" fmla="*/ 282776 h 2993922"/>
              <a:gd name="connsiteX6510" fmla="*/ 296531 w 8938307"/>
              <a:gd name="connsiteY6510" fmla="*/ 293368 h 2993922"/>
              <a:gd name="connsiteX6511" fmla="*/ 275350 w 8938307"/>
              <a:gd name="connsiteY6511" fmla="*/ 282776 h 2993922"/>
              <a:gd name="connsiteX6512" fmla="*/ 643367 w 8938307"/>
              <a:gd name="connsiteY6512" fmla="*/ 256301 h 2993922"/>
              <a:gd name="connsiteX6513" fmla="*/ 635425 w 8938307"/>
              <a:gd name="connsiteY6513" fmla="*/ 261597 h 2993922"/>
              <a:gd name="connsiteX6514" fmla="*/ 635425 w 8938307"/>
              <a:gd name="connsiteY6514" fmla="*/ 266891 h 2993922"/>
              <a:gd name="connsiteX6515" fmla="*/ 624833 w 8938307"/>
              <a:gd name="connsiteY6515" fmla="*/ 272186 h 2993922"/>
              <a:gd name="connsiteX6516" fmla="*/ 635425 w 8938307"/>
              <a:gd name="connsiteY6516" fmla="*/ 282776 h 2993922"/>
              <a:gd name="connsiteX6517" fmla="*/ 677786 w 8938307"/>
              <a:gd name="connsiteY6517" fmla="*/ 293368 h 2993922"/>
              <a:gd name="connsiteX6518" fmla="*/ 720147 w 8938307"/>
              <a:gd name="connsiteY6518" fmla="*/ 293368 h 2993922"/>
              <a:gd name="connsiteX6519" fmla="*/ 656605 w 8938307"/>
              <a:gd name="connsiteY6519" fmla="*/ 272186 h 2993922"/>
              <a:gd name="connsiteX6520" fmla="*/ 640720 w 8938307"/>
              <a:gd name="connsiteY6520" fmla="*/ 272186 h 2993922"/>
              <a:gd name="connsiteX6521" fmla="*/ 646015 w 8938307"/>
              <a:gd name="connsiteY6521" fmla="*/ 261597 h 2993922"/>
              <a:gd name="connsiteX6522" fmla="*/ 643367 w 8938307"/>
              <a:gd name="connsiteY6522" fmla="*/ 256301 h 2993922"/>
              <a:gd name="connsiteX6523" fmla="*/ 7212070 w 8938307"/>
              <a:gd name="connsiteY6523" fmla="*/ 240416 h 2993922"/>
              <a:gd name="connsiteX6524" fmla="*/ 7217366 w 8938307"/>
              <a:gd name="connsiteY6524" fmla="*/ 245710 h 2993922"/>
              <a:gd name="connsiteX6525" fmla="*/ 7222660 w 8938307"/>
              <a:gd name="connsiteY6525" fmla="*/ 251005 h 2993922"/>
              <a:gd name="connsiteX6526" fmla="*/ 7222660 w 8938307"/>
              <a:gd name="connsiteY6526" fmla="*/ 240416 h 2993922"/>
              <a:gd name="connsiteX6527" fmla="*/ 21179 w 8938307"/>
              <a:gd name="connsiteY6527" fmla="*/ 240416 h 2993922"/>
              <a:gd name="connsiteX6528" fmla="*/ 31771 w 8938307"/>
              <a:gd name="connsiteY6528" fmla="*/ 240416 h 2993922"/>
              <a:gd name="connsiteX6529" fmla="*/ 31771 w 8938307"/>
              <a:gd name="connsiteY6529" fmla="*/ 251005 h 2993922"/>
              <a:gd name="connsiteX6530" fmla="*/ 529521 w 8938307"/>
              <a:gd name="connsiteY6530" fmla="*/ 229824 h 2993922"/>
              <a:gd name="connsiteX6531" fmla="*/ 550701 w 8938307"/>
              <a:gd name="connsiteY6531" fmla="*/ 240416 h 2993922"/>
              <a:gd name="connsiteX6532" fmla="*/ 545405 w 8938307"/>
              <a:gd name="connsiteY6532" fmla="*/ 229824 h 2993922"/>
              <a:gd name="connsiteX6533" fmla="*/ 529521 w 8938307"/>
              <a:gd name="connsiteY6533" fmla="*/ 229824 h 2993922"/>
              <a:gd name="connsiteX6534" fmla="*/ 42361 w 8938307"/>
              <a:gd name="connsiteY6534" fmla="*/ 219234 h 2993922"/>
              <a:gd name="connsiteX6535" fmla="*/ 52952 w 8938307"/>
              <a:gd name="connsiteY6535" fmla="*/ 229824 h 2993922"/>
              <a:gd name="connsiteX6536" fmla="*/ 42361 w 8938307"/>
              <a:gd name="connsiteY6536" fmla="*/ 229824 h 2993922"/>
              <a:gd name="connsiteX6537" fmla="*/ 42361 w 8938307"/>
              <a:gd name="connsiteY6537" fmla="*/ 219234 h 2993922"/>
              <a:gd name="connsiteX6538" fmla="*/ 455387 w 8938307"/>
              <a:gd name="connsiteY6538" fmla="*/ 208645 h 2993922"/>
              <a:gd name="connsiteX6539" fmla="*/ 434206 w 8938307"/>
              <a:gd name="connsiteY6539" fmla="*/ 213939 h 2993922"/>
              <a:gd name="connsiteX6540" fmla="*/ 444797 w 8938307"/>
              <a:gd name="connsiteY6540" fmla="*/ 229824 h 2993922"/>
              <a:gd name="connsiteX6541" fmla="*/ 476569 w 8938307"/>
              <a:gd name="connsiteY6541" fmla="*/ 219234 h 2993922"/>
              <a:gd name="connsiteX6542" fmla="*/ 476569 w 8938307"/>
              <a:gd name="connsiteY6542" fmla="*/ 213939 h 2993922"/>
              <a:gd name="connsiteX6543" fmla="*/ 455387 w 8938307"/>
              <a:gd name="connsiteY6543" fmla="*/ 208645 h 2993922"/>
              <a:gd name="connsiteX6544" fmla="*/ 317712 w 8938307"/>
              <a:gd name="connsiteY6544" fmla="*/ 198053 h 2993922"/>
              <a:gd name="connsiteX6545" fmla="*/ 349483 w 8938307"/>
              <a:gd name="connsiteY6545" fmla="*/ 208645 h 2993922"/>
              <a:gd name="connsiteX6546" fmla="*/ 381254 w 8938307"/>
              <a:gd name="connsiteY6546" fmla="*/ 219234 h 2993922"/>
              <a:gd name="connsiteX6547" fmla="*/ 328302 w 8938307"/>
              <a:gd name="connsiteY6547" fmla="*/ 198053 h 2993922"/>
              <a:gd name="connsiteX6548" fmla="*/ 296531 w 8938307"/>
              <a:gd name="connsiteY6548" fmla="*/ 187463 h 2993922"/>
              <a:gd name="connsiteX6549" fmla="*/ 307121 w 8938307"/>
              <a:gd name="connsiteY6549" fmla="*/ 198053 h 2993922"/>
              <a:gd name="connsiteX6550" fmla="*/ 307121 w 8938307"/>
              <a:gd name="connsiteY6550" fmla="*/ 187463 h 2993922"/>
              <a:gd name="connsiteX6551" fmla="*/ 296531 w 8938307"/>
              <a:gd name="connsiteY6551" fmla="*/ 187463 h 2993922"/>
              <a:gd name="connsiteX6552" fmla="*/ 476569 w 8938307"/>
              <a:gd name="connsiteY6552" fmla="*/ 166282 h 2993922"/>
              <a:gd name="connsiteX6553" fmla="*/ 476569 w 8938307"/>
              <a:gd name="connsiteY6553" fmla="*/ 176872 h 2993922"/>
              <a:gd name="connsiteX6554" fmla="*/ 497749 w 8938307"/>
              <a:gd name="connsiteY6554" fmla="*/ 176872 h 2993922"/>
              <a:gd name="connsiteX6555" fmla="*/ 487158 w 8938307"/>
              <a:gd name="connsiteY6555" fmla="*/ 166282 h 2993922"/>
              <a:gd name="connsiteX6556" fmla="*/ 476569 w 8938307"/>
              <a:gd name="connsiteY6556" fmla="*/ 166282 h 2993922"/>
              <a:gd name="connsiteX6557" fmla="*/ 7137937 w 8938307"/>
              <a:gd name="connsiteY6557" fmla="*/ 155691 h 2993922"/>
              <a:gd name="connsiteX6558" fmla="*/ 7159118 w 8938307"/>
              <a:gd name="connsiteY6558" fmla="*/ 176872 h 2993922"/>
              <a:gd name="connsiteX6559" fmla="*/ 7137937 w 8938307"/>
              <a:gd name="connsiteY6559" fmla="*/ 166282 h 2993922"/>
              <a:gd name="connsiteX6560" fmla="*/ 7137937 w 8938307"/>
              <a:gd name="connsiteY6560" fmla="*/ 155691 h 2993922"/>
              <a:gd name="connsiteX6561" fmla="*/ 7042622 w 8938307"/>
              <a:gd name="connsiteY6561" fmla="*/ 155691 h 2993922"/>
              <a:gd name="connsiteX6562" fmla="*/ 7053214 w 8938307"/>
              <a:gd name="connsiteY6562" fmla="*/ 155691 h 2993922"/>
              <a:gd name="connsiteX6563" fmla="*/ 7063804 w 8938307"/>
              <a:gd name="connsiteY6563" fmla="*/ 160987 h 2993922"/>
              <a:gd name="connsiteX6564" fmla="*/ 7042622 w 8938307"/>
              <a:gd name="connsiteY6564" fmla="*/ 166282 h 2993922"/>
              <a:gd name="connsiteX6565" fmla="*/ 7032033 w 8938307"/>
              <a:gd name="connsiteY6565" fmla="*/ 160987 h 2993922"/>
              <a:gd name="connsiteX6566" fmla="*/ 7042622 w 8938307"/>
              <a:gd name="connsiteY6566" fmla="*/ 155691 h 2993922"/>
              <a:gd name="connsiteX6567" fmla="*/ 7053214 w 8938307"/>
              <a:gd name="connsiteY6567" fmla="*/ 123920 h 2993922"/>
              <a:gd name="connsiteX6568" fmla="*/ 7116756 w 8938307"/>
              <a:gd name="connsiteY6568" fmla="*/ 145101 h 2993922"/>
              <a:gd name="connsiteX6569" fmla="*/ 7084985 w 8938307"/>
              <a:gd name="connsiteY6569" fmla="*/ 145101 h 2993922"/>
              <a:gd name="connsiteX6570" fmla="*/ 7053214 w 8938307"/>
              <a:gd name="connsiteY6570" fmla="*/ 123920 h 2993922"/>
              <a:gd name="connsiteX6571" fmla="*/ 6979081 w 8938307"/>
              <a:gd name="connsiteY6571" fmla="*/ 102739 h 2993922"/>
              <a:gd name="connsiteX6572" fmla="*/ 6989670 w 8938307"/>
              <a:gd name="connsiteY6572" fmla="*/ 102739 h 2993922"/>
              <a:gd name="connsiteX6573" fmla="*/ 6989670 w 8938307"/>
              <a:gd name="connsiteY6573" fmla="*/ 113330 h 2993922"/>
              <a:gd name="connsiteX6574" fmla="*/ 6979081 w 8938307"/>
              <a:gd name="connsiteY6574" fmla="*/ 102739 h 2993922"/>
              <a:gd name="connsiteX6575" fmla="*/ 64866 w 8938307"/>
              <a:gd name="connsiteY6575" fmla="*/ 96121 h 2993922"/>
              <a:gd name="connsiteX6576" fmla="*/ 79427 w 8938307"/>
              <a:gd name="connsiteY6576" fmla="*/ 97445 h 2993922"/>
              <a:gd name="connsiteX6577" fmla="*/ 100608 w 8938307"/>
              <a:gd name="connsiteY6577" fmla="*/ 108035 h 2993922"/>
              <a:gd name="connsiteX6578" fmla="*/ 116494 w 8938307"/>
              <a:gd name="connsiteY6578" fmla="*/ 113330 h 2993922"/>
              <a:gd name="connsiteX6579" fmla="*/ 84723 w 8938307"/>
              <a:gd name="connsiteY6579" fmla="*/ 113330 h 2993922"/>
              <a:gd name="connsiteX6580" fmla="*/ 63542 w 8938307"/>
              <a:gd name="connsiteY6580" fmla="*/ 102739 h 2993922"/>
              <a:gd name="connsiteX6581" fmla="*/ 52952 w 8938307"/>
              <a:gd name="connsiteY6581" fmla="*/ 102739 h 2993922"/>
              <a:gd name="connsiteX6582" fmla="*/ 64866 w 8938307"/>
              <a:gd name="connsiteY6582" fmla="*/ 96121 h 2993922"/>
              <a:gd name="connsiteX6583" fmla="*/ 6883766 w 8938307"/>
              <a:gd name="connsiteY6583" fmla="*/ 60378 h 2993922"/>
              <a:gd name="connsiteX6584" fmla="*/ 6926129 w 8938307"/>
              <a:gd name="connsiteY6584" fmla="*/ 81559 h 2993922"/>
              <a:gd name="connsiteX6585" fmla="*/ 6883766 w 8938307"/>
              <a:gd name="connsiteY6585" fmla="*/ 81559 h 2993922"/>
              <a:gd name="connsiteX6586" fmla="*/ 6883766 w 8938307"/>
              <a:gd name="connsiteY6586" fmla="*/ 60378 h 2993922"/>
              <a:gd name="connsiteX6587" fmla="*/ 6862587 w 8938307"/>
              <a:gd name="connsiteY6587" fmla="*/ 60378 h 2993922"/>
              <a:gd name="connsiteX6588" fmla="*/ 6873177 w 8938307"/>
              <a:gd name="connsiteY6588" fmla="*/ 70968 h 2993922"/>
              <a:gd name="connsiteX6589" fmla="*/ 6862587 w 8938307"/>
              <a:gd name="connsiteY6589" fmla="*/ 70968 h 2993922"/>
              <a:gd name="connsiteX6590" fmla="*/ 6862587 w 8938307"/>
              <a:gd name="connsiteY6590" fmla="*/ 60378 h 2993922"/>
              <a:gd name="connsiteX6591" fmla="*/ 232989 w 8938307"/>
              <a:gd name="connsiteY6591" fmla="*/ 60378 h 2993922"/>
              <a:gd name="connsiteX6592" fmla="*/ 243579 w 8938307"/>
              <a:gd name="connsiteY6592" fmla="*/ 70968 h 2993922"/>
              <a:gd name="connsiteX6593" fmla="*/ 232989 w 8938307"/>
              <a:gd name="connsiteY6593" fmla="*/ 81559 h 2993922"/>
              <a:gd name="connsiteX6594" fmla="*/ 148265 w 8938307"/>
              <a:gd name="connsiteY6594" fmla="*/ 60378 h 2993922"/>
              <a:gd name="connsiteX6595" fmla="*/ 158856 w 8938307"/>
              <a:gd name="connsiteY6595" fmla="*/ 60378 h 2993922"/>
              <a:gd name="connsiteX6596" fmla="*/ 158856 w 8938307"/>
              <a:gd name="connsiteY6596" fmla="*/ 65674 h 2993922"/>
              <a:gd name="connsiteX6597" fmla="*/ 158856 w 8938307"/>
              <a:gd name="connsiteY6597" fmla="*/ 70968 h 2993922"/>
              <a:gd name="connsiteX6598" fmla="*/ 148265 w 8938307"/>
              <a:gd name="connsiteY6598" fmla="*/ 60378 h 2993922"/>
              <a:gd name="connsiteX6599" fmla="*/ 190627 w 8938307"/>
              <a:gd name="connsiteY6599" fmla="*/ 49787 h 2993922"/>
              <a:gd name="connsiteX6600" fmla="*/ 201217 w 8938307"/>
              <a:gd name="connsiteY6600" fmla="*/ 49787 h 2993922"/>
              <a:gd name="connsiteX6601" fmla="*/ 206512 w 8938307"/>
              <a:gd name="connsiteY6601" fmla="*/ 55083 h 2993922"/>
              <a:gd name="connsiteX6602" fmla="*/ 211808 w 8938307"/>
              <a:gd name="connsiteY6602" fmla="*/ 60378 h 2993922"/>
              <a:gd name="connsiteX6603" fmla="*/ 201217 w 8938307"/>
              <a:gd name="connsiteY6603" fmla="*/ 65674 h 2993922"/>
              <a:gd name="connsiteX6604" fmla="*/ 180037 w 8938307"/>
              <a:gd name="connsiteY6604" fmla="*/ 70968 h 2993922"/>
              <a:gd name="connsiteX6605" fmla="*/ 190627 w 8938307"/>
              <a:gd name="connsiteY6605" fmla="*/ 49787 h 2993922"/>
              <a:gd name="connsiteX6606" fmla="*/ 308703 w 8938307"/>
              <a:gd name="connsiteY6606" fmla="*/ 0 h 2993922"/>
              <a:gd name="connsiteX6607" fmla="*/ 6631666 w 8938307"/>
              <a:gd name="connsiteY6607" fmla="*/ 0 h 2993922"/>
              <a:gd name="connsiteX6608" fmla="*/ 6640188 w 8938307"/>
              <a:gd name="connsiteY6608" fmla="*/ 2131 h 2993922"/>
              <a:gd name="connsiteX6609" fmla="*/ 6661368 w 8938307"/>
              <a:gd name="connsiteY6609" fmla="*/ 7426 h 2993922"/>
              <a:gd name="connsiteX6610" fmla="*/ 6703730 w 8938307"/>
              <a:gd name="connsiteY6610" fmla="*/ 28607 h 2993922"/>
              <a:gd name="connsiteX6611" fmla="*/ 6724910 w 8938307"/>
              <a:gd name="connsiteY6611" fmla="*/ 44493 h 2993922"/>
              <a:gd name="connsiteX6612" fmla="*/ 6735502 w 8938307"/>
              <a:gd name="connsiteY6612" fmla="*/ 49787 h 2993922"/>
              <a:gd name="connsiteX6613" fmla="*/ 6756682 w 8938307"/>
              <a:gd name="connsiteY6613" fmla="*/ 60378 h 2993922"/>
              <a:gd name="connsiteX6614" fmla="*/ 6820224 w 8938307"/>
              <a:gd name="connsiteY6614" fmla="*/ 81559 h 2993922"/>
              <a:gd name="connsiteX6615" fmla="*/ 6841406 w 8938307"/>
              <a:gd name="connsiteY6615" fmla="*/ 81559 h 2993922"/>
              <a:gd name="connsiteX6616" fmla="*/ 6846700 w 8938307"/>
              <a:gd name="connsiteY6616" fmla="*/ 86854 h 2993922"/>
              <a:gd name="connsiteX6617" fmla="*/ 6862587 w 8938307"/>
              <a:gd name="connsiteY6617" fmla="*/ 92149 h 2993922"/>
              <a:gd name="connsiteX6618" fmla="*/ 6883766 w 8938307"/>
              <a:gd name="connsiteY6618" fmla="*/ 102739 h 2993922"/>
              <a:gd name="connsiteX6619" fmla="*/ 6899652 w 8938307"/>
              <a:gd name="connsiteY6619" fmla="*/ 108035 h 2993922"/>
              <a:gd name="connsiteX6620" fmla="*/ 6915539 w 8938307"/>
              <a:gd name="connsiteY6620" fmla="*/ 113330 h 2993922"/>
              <a:gd name="connsiteX6621" fmla="*/ 6926129 w 8938307"/>
              <a:gd name="connsiteY6621" fmla="*/ 113330 h 2993922"/>
              <a:gd name="connsiteX6622" fmla="*/ 6931424 w 8938307"/>
              <a:gd name="connsiteY6622" fmla="*/ 129216 h 2993922"/>
              <a:gd name="connsiteX6623" fmla="*/ 6957900 w 8938307"/>
              <a:gd name="connsiteY6623" fmla="*/ 134511 h 2993922"/>
              <a:gd name="connsiteX6624" fmla="*/ 6968491 w 8938307"/>
              <a:gd name="connsiteY6624" fmla="*/ 134511 h 2993922"/>
              <a:gd name="connsiteX6625" fmla="*/ 6957900 w 8938307"/>
              <a:gd name="connsiteY6625" fmla="*/ 145101 h 2993922"/>
              <a:gd name="connsiteX6626" fmla="*/ 7026737 w 8938307"/>
              <a:gd name="connsiteY6626" fmla="*/ 166282 h 2993922"/>
              <a:gd name="connsiteX6627" fmla="*/ 7074395 w 8938307"/>
              <a:gd name="connsiteY6627" fmla="*/ 176872 h 2993922"/>
              <a:gd name="connsiteX6628" fmla="*/ 7084985 w 8938307"/>
              <a:gd name="connsiteY6628" fmla="*/ 166282 h 2993922"/>
              <a:gd name="connsiteX6629" fmla="*/ 7116756 w 8938307"/>
              <a:gd name="connsiteY6629" fmla="*/ 182168 h 2993922"/>
              <a:gd name="connsiteX6630" fmla="*/ 7127347 w 8938307"/>
              <a:gd name="connsiteY6630" fmla="*/ 198053 h 2993922"/>
              <a:gd name="connsiteX6631" fmla="*/ 7137937 w 8938307"/>
              <a:gd name="connsiteY6631" fmla="*/ 208645 h 2993922"/>
              <a:gd name="connsiteX6632" fmla="*/ 7137937 w 8938307"/>
              <a:gd name="connsiteY6632" fmla="*/ 198053 h 2993922"/>
              <a:gd name="connsiteX6633" fmla="*/ 7159118 w 8938307"/>
              <a:gd name="connsiteY6633" fmla="*/ 208645 h 2993922"/>
              <a:gd name="connsiteX6634" fmla="*/ 7180299 w 8938307"/>
              <a:gd name="connsiteY6634" fmla="*/ 219234 h 2993922"/>
              <a:gd name="connsiteX6635" fmla="*/ 7222660 w 8938307"/>
              <a:gd name="connsiteY6635" fmla="*/ 229824 h 2993922"/>
              <a:gd name="connsiteX6636" fmla="*/ 7249136 w 8938307"/>
              <a:gd name="connsiteY6636" fmla="*/ 251005 h 2993922"/>
              <a:gd name="connsiteX6637" fmla="*/ 7275612 w 8938307"/>
              <a:gd name="connsiteY6637" fmla="*/ 261597 h 2993922"/>
              <a:gd name="connsiteX6638" fmla="*/ 7307384 w 8938307"/>
              <a:gd name="connsiteY6638" fmla="*/ 272186 h 2993922"/>
              <a:gd name="connsiteX6639" fmla="*/ 7307384 w 8938307"/>
              <a:gd name="connsiteY6639" fmla="*/ 282776 h 2993922"/>
              <a:gd name="connsiteX6640" fmla="*/ 7317974 w 8938307"/>
              <a:gd name="connsiteY6640" fmla="*/ 282776 h 2993922"/>
              <a:gd name="connsiteX6641" fmla="*/ 7370926 w 8938307"/>
              <a:gd name="connsiteY6641" fmla="*/ 293368 h 2993922"/>
              <a:gd name="connsiteX6642" fmla="*/ 7392107 w 8938307"/>
              <a:gd name="connsiteY6642" fmla="*/ 298662 h 2993922"/>
              <a:gd name="connsiteX6643" fmla="*/ 7402697 w 8938307"/>
              <a:gd name="connsiteY6643" fmla="*/ 303957 h 2993922"/>
              <a:gd name="connsiteX6644" fmla="*/ 7423878 w 8938307"/>
              <a:gd name="connsiteY6644" fmla="*/ 325139 h 2993922"/>
              <a:gd name="connsiteX6645" fmla="*/ 7413288 w 8938307"/>
              <a:gd name="connsiteY6645" fmla="*/ 314549 h 2993922"/>
              <a:gd name="connsiteX6646" fmla="*/ 7413288 w 8938307"/>
              <a:gd name="connsiteY6646" fmla="*/ 325139 h 2993922"/>
              <a:gd name="connsiteX6647" fmla="*/ 7423878 w 8938307"/>
              <a:gd name="connsiteY6647" fmla="*/ 325139 h 2993922"/>
              <a:gd name="connsiteX6648" fmla="*/ 7423878 w 8938307"/>
              <a:gd name="connsiteY6648" fmla="*/ 335728 h 2993922"/>
              <a:gd name="connsiteX6649" fmla="*/ 7434468 w 8938307"/>
              <a:gd name="connsiteY6649" fmla="*/ 346320 h 2993922"/>
              <a:gd name="connsiteX6650" fmla="*/ 7445059 w 8938307"/>
              <a:gd name="connsiteY6650" fmla="*/ 372795 h 2993922"/>
              <a:gd name="connsiteX6651" fmla="*/ 7466240 w 8938307"/>
              <a:gd name="connsiteY6651" fmla="*/ 378091 h 2993922"/>
              <a:gd name="connsiteX6652" fmla="*/ 7487420 w 8938307"/>
              <a:gd name="connsiteY6652" fmla="*/ 378091 h 2993922"/>
              <a:gd name="connsiteX6653" fmla="*/ 7466240 w 8938307"/>
              <a:gd name="connsiteY6653" fmla="*/ 367501 h 2993922"/>
              <a:gd name="connsiteX6654" fmla="*/ 7445059 w 8938307"/>
              <a:gd name="connsiteY6654" fmla="*/ 356909 h 2993922"/>
              <a:gd name="connsiteX6655" fmla="*/ 7445059 w 8938307"/>
              <a:gd name="connsiteY6655" fmla="*/ 351614 h 2993922"/>
              <a:gd name="connsiteX6656" fmla="*/ 7434468 w 8938307"/>
              <a:gd name="connsiteY6656" fmla="*/ 335728 h 2993922"/>
              <a:gd name="connsiteX6657" fmla="*/ 7445059 w 8938307"/>
              <a:gd name="connsiteY6657" fmla="*/ 335728 h 2993922"/>
              <a:gd name="connsiteX6658" fmla="*/ 7466240 w 8938307"/>
              <a:gd name="connsiteY6658" fmla="*/ 346320 h 2993922"/>
              <a:gd name="connsiteX6659" fmla="*/ 7490068 w 8938307"/>
              <a:gd name="connsiteY6659" fmla="*/ 354262 h 2993922"/>
              <a:gd name="connsiteX6660" fmla="*/ 7498011 w 8938307"/>
              <a:gd name="connsiteY6660" fmla="*/ 346320 h 2993922"/>
              <a:gd name="connsiteX6661" fmla="*/ 7508601 w 8938307"/>
              <a:gd name="connsiteY6661" fmla="*/ 356909 h 2993922"/>
              <a:gd name="connsiteX6662" fmla="*/ 7498011 w 8938307"/>
              <a:gd name="connsiteY6662" fmla="*/ 356909 h 2993922"/>
              <a:gd name="connsiteX6663" fmla="*/ 7519192 w 8938307"/>
              <a:gd name="connsiteY6663" fmla="*/ 367501 h 2993922"/>
              <a:gd name="connsiteX6664" fmla="*/ 7529782 w 8938307"/>
              <a:gd name="connsiteY6664" fmla="*/ 367501 h 2993922"/>
              <a:gd name="connsiteX6665" fmla="*/ 7529782 w 8938307"/>
              <a:gd name="connsiteY6665" fmla="*/ 356909 h 2993922"/>
              <a:gd name="connsiteX6666" fmla="*/ 7540374 w 8938307"/>
              <a:gd name="connsiteY6666" fmla="*/ 367501 h 2993922"/>
              <a:gd name="connsiteX6667" fmla="*/ 7572144 w 8938307"/>
              <a:gd name="connsiteY6667" fmla="*/ 378091 h 2993922"/>
              <a:gd name="connsiteX6668" fmla="*/ 7588030 w 8938307"/>
              <a:gd name="connsiteY6668" fmla="*/ 383386 h 2993922"/>
              <a:gd name="connsiteX6669" fmla="*/ 7625096 w 8938307"/>
              <a:gd name="connsiteY6669" fmla="*/ 399272 h 2993922"/>
              <a:gd name="connsiteX6670" fmla="*/ 7995760 w 8938307"/>
              <a:gd name="connsiteY6670" fmla="*/ 505176 h 2993922"/>
              <a:gd name="connsiteX6671" fmla="*/ 8080483 w 8938307"/>
              <a:gd name="connsiteY6671" fmla="*/ 526357 h 2993922"/>
              <a:gd name="connsiteX6672" fmla="*/ 8186387 w 8938307"/>
              <a:gd name="connsiteY6672" fmla="*/ 558128 h 2993922"/>
              <a:gd name="connsiteX6673" fmla="*/ 8191683 w 8938307"/>
              <a:gd name="connsiteY6673" fmla="*/ 563423 h 2993922"/>
              <a:gd name="connsiteX6674" fmla="*/ 8207569 w 8938307"/>
              <a:gd name="connsiteY6674" fmla="*/ 568718 h 2993922"/>
              <a:gd name="connsiteX6675" fmla="*/ 8260521 w 8938307"/>
              <a:gd name="connsiteY6675" fmla="*/ 579309 h 2993922"/>
              <a:gd name="connsiteX6676" fmla="*/ 8429968 w 8938307"/>
              <a:gd name="connsiteY6676" fmla="*/ 632261 h 2993922"/>
              <a:gd name="connsiteX6677" fmla="*/ 8461739 w 8938307"/>
              <a:gd name="connsiteY6677" fmla="*/ 637555 h 2993922"/>
              <a:gd name="connsiteX6678" fmla="*/ 8498805 w 8938307"/>
              <a:gd name="connsiteY6678" fmla="*/ 648146 h 2993922"/>
              <a:gd name="connsiteX6679" fmla="*/ 8514691 w 8938307"/>
              <a:gd name="connsiteY6679" fmla="*/ 653442 h 2993922"/>
              <a:gd name="connsiteX6680" fmla="*/ 8482920 w 8938307"/>
              <a:gd name="connsiteY6680" fmla="*/ 653442 h 2993922"/>
              <a:gd name="connsiteX6681" fmla="*/ 8472329 w 8938307"/>
              <a:gd name="connsiteY6681" fmla="*/ 653442 h 2993922"/>
              <a:gd name="connsiteX6682" fmla="*/ 8451148 w 8938307"/>
              <a:gd name="connsiteY6682" fmla="*/ 653442 h 2993922"/>
              <a:gd name="connsiteX6683" fmla="*/ 8435262 w 8938307"/>
              <a:gd name="connsiteY6683" fmla="*/ 648146 h 2993922"/>
              <a:gd name="connsiteX6684" fmla="*/ 8429968 w 8938307"/>
              <a:gd name="connsiteY6684" fmla="*/ 642851 h 2993922"/>
              <a:gd name="connsiteX6685" fmla="*/ 8403491 w 8938307"/>
              <a:gd name="connsiteY6685" fmla="*/ 632261 h 2993922"/>
              <a:gd name="connsiteX6686" fmla="*/ 8377016 w 8938307"/>
              <a:gd name="connsiteY6686" fmla="*/ 632261 h 2993922"/>
              <a:gd name="connsiteX6687" fmla="*/ 8355835 w 8938307"/>
              <a:gd name="connsiteY6687" fmla="*/ 621670 h 2993922"/>
              <a:gd name="connsiteX6688" fmla="*/ 8324064 w 8938307"/>
              <a:gd name="connsiteY6688" fmla="*/ 621670 h 2993922"/>
              <a:gd name="connsiteX6689" fmla="*/ 8281702 w 8938307"/>
              <a:gd name="connsiteY6689" fmla="*/ 611080 h 2993922"/>
              <a:gd name="connsiteX6690" fmla="*/ 8271112 w 8938307"/>
              <a:gd name="connsiteY6690" fmla="*/ 611080 h 2993922"/>
              <a:gd name="connsiteX6691" fmla="*/ 8207569 w 8938307"/>
              <a:gd name="connsiteY6691" fmla="*/ 589899 h 2993922"/>
              <a:gd name="connsiteX6692" fmla="*/ 8154617 w 8938307"/>
              <a:gd name="connsiteY6692" fmla="*/ 574013 h 2993922"/>
              <a:gd name="connsiteX6693" fmla="*/ 8144027 w 8938307"/>
              <a:gd name="connsiteY6693" fmla="*/ 568718 h 2993922"/>
              <a:gd name="connsiteX6694" fmla="*/ 8138731 w 8938307"/>
              <a:gd name="connsiteY6694" fmla="*/ 558128 h 2993922"/>
              <a:gd name="connsiteX6695" fmla="*/ 8133435 w 8938307"/>
              <a:gd name="connsiteY6695" fmla="*/ 558128 h 2993922"/>
              <a:gd name="connsiteX6696" fmla="*/ 8101664 w 8938307"/>
              <a:gd name="connsiteY6696" fmla="*/ 558128 h 2993922"/>
              <a:gd name="connsiteX6697" fmla="*/ 8091075 w 8938307"/>
              <a:gd name="connsiteY6697" fmla="*/ 558128 h 2993922"/>
              <a:gd name="connsiteX6698" fmla="*/ 8059302 w 8938307"/>
              <a:gd name="connsiteY6698" fmla="*/ 536947 h 2993922"/>
              <a:gd name="connsiteX6699" fmla="*/ 8048712 w 8938307"/>
              <a:gd name="connsiteY6699" fmla="*/ 536947 h 2993922"/>
              <a:gd name="connsiteX6700" fmla="*/ 8027531 w 8938307"/>
              <a:gd name="connsiteY6700" fmla="*/ 536947 h 2993922"/>
              <a:gd name="connsiteX6701" fmla="*/ 8006350 w 8938307"/>
              <a:gd name="connsiteY6701" fmla="*/ 536947 h 2993922"/>
              <a:gd name="connsiteX6702" fmla="*/ 7990465 w 8938307"/>
              <a:gd name="connsiteY6702" fmla="*/ 531651 h 2993922"/>
              <a:gd name="connsiteX6703" fmla="*/ 7979875 w 8938307"/>
              <a:gd name="connsiteY6703" fmla="*/ 526357 h 2993922"/>
              <a:gd name="connsiteX6704" fmla="*/ 7963990 w 8938307"/>
              <a:gd name="connsiteY6704" fmla="*/ 526357 h 2993922"/>
              <a:gd name="connsiteX6705" fmla="*/ 7953398 w 8938307"/>
              <a:gd name="connsiteY6705" fmla="*/ 526357 h 2993922"/>
              <a:gd name="connsiteX6706" fmla="*/ 7921627 w 8938307"/>
              <a:gd name="connsiteY6706" fmla="*/ 515766 h 2993922"/>
              <a:gd name="connsiteX6707" fmla="*/ 7921627 w 8938307"/>
              <a:gd name="connsiteY6707" fmla="*/ 521061 h 2993922"/>
              <a:gd name="connsiteX6708" fmla="*/ 7932219 w 8938307"/>
              <a:gd name="connsiteY6708" fmla="*/ 526357 h 2993922"/>
              <a:gd name="connsiteX6709" fmla="*/ 7948104 w 8938307"/>
              <a:gd name="connsiteY6709" fmla="*/ 531651 h 2993922"/>
              <a:gd name="connsiteX6710" fmla="*/ 7953398 w 8938307"/>
              <a:gd name="connsiteY6710" fmla="*/ 536947 h 2993922"/>
              <a:gd name="connsiteX6711" fmla="*/ 7958694 w 8938307"/>
              <a:gd name="connsiteY6711" fmla="*/ 536947 h 2993922"/>
              <a:gd name="connsiteX6712" fmla="*/ 7969284 w 8938307"/>
              <a:gd name="connsiteY6712" fmla="*/ 536947 h 2993922"/>
              <a:gd name="connsiteX6713" fmla="*/ 7985171 w 8938307"/>
              <a:gd name="connsiteY6713" fmla="*/ 542242 h 2993922"/>
              <a:gd name="connsiteX6714" fmla="*/ 8006350 w 8938307"/>
              <a:gd name="connsiteY6714" fmla="*/ 552832 h 2993922"/>
              <a:gd name="connsiteX6715" fmla="*/ 8016942 w 8938307"/>
              <a:gd name="connsiteY6715" fmla="*/ 552832 h 2993922"/>
              <a:gd name="connsiteX6716" fmla="*/ 8027531 w 8938307"/>
              <a:gd name="connsiteY6716" fmla="*/ 558128 h 2993922"/>
              <a:gd name="connsiteX6717" fmla="*/ 8043417 w 8938307"/>
              <a:gd name="connsiteY6717" fmla="*/ 563423 h 2993922"/>
              <a:gd name="connsiteX6718" fmla="*/ 8059302 w 8938307"/>
              <a:gd name="connsiteY6718" fmla="*/ 568718 h 2993922"/>
              <a:gd name="connsiteX6719" fmla="*/ 8106960 w 8938307"/>
              <a:gd name="connsiteY6719" fmla="*/ 574013 h 2993922"/>
              <a:gd name="connsiteX6720" fmla="*/ 8128141 w 8938307"/>
              <a:gd name="connsiteY6720" fmla="*/ 584603 h 2993922"/>
              <a:gd name="connsiteX6721" fmla="*/ 8144027 w 8938307"/>
              <a:gd name="connsiteY6721" fmla="*/ 589899 h 2993922"/>
              <a:gd name="connsiteX6722" fmla="*/ 8154617 w 8938307"/>
              <a:gd name="connsiteY6722" fmla="*/ 589899 h 2993922"/>
              <a:gd name="connsiteX6723" fmla="*/ 8154617 w 8938307"/>
              <a:gd name="connsiteY6723" fmla="*/ 600490 h 2993922"/>
              <a:gd name="connsiteX6724" fmla="*/ 8165206 w 8938307"/>
              <a:gd name="connsiteY6724" fmla="*/ 600490 h 2993922"/>
              <a:gd name="connsiteX6725" fmla="*/ 8165206 w 8938307"/>
              <a:gd name="connsiteY6725" fmla="*/ 589899 h 2993922"/>
              <a:gd name="connsiteX6726" fmla="*/ 8175798 w 8938307"/>
              <a:gd name="connsiteY6726" fmla="*/ 600490 h 2993922"/>
              <a:gd name="connsiteX6727" fmla="*/ 8196979 w 8938307"/>
              <a:gd name="connsiteY6727" fmla="*/ 611080 h 2993922"/>
              <a:gd name="connsiteX6728" fmla="*/ 8234045 w 8938307"/>
              <a:gd name="connsiteY6728" fmla="*/ 611080 h 2993922"/>
              <a:gd name="connsiteX6729" fmla="*/ 8324064 w 8938307"/>
              <a:gd name="connsiteY6729" fmla="*/ 632261 h 2993922"/>
              <a:gd name="connsiteX6730" fmla="*/ 8361130 w 8938307"/>
              <a:gd name="connsiteY6730" fmla="*/ 642851 h 2993922"/>
              <a:gd name="connsiteX6731" fmla="*/ 8382310 w 8938307"/>
              <a:gd name="connsiteY6731" fmla="*/ 648146 h 2993922"/>
              <a:gd name="connsiteX6732" fmla="*/ 8398196 w 8938307"/>
              <a:gd name="connsiteY6732" fmla="*/ 642851 h 2993922"/>
              <a:gd name="connsiteX6733" fmla="*/ 8398196 w 8938307"/>
              <a:gd name="connsiteY6733" fmla="*/ 653442 h 2993922"/>
              <a:gd name="connsiteX6734" fmla="*/ 8429968 w 8938307"/>
              <a:gd name="connsiteY6734" fmla="*/ 664031 h 2993922"/>
              <a:gd name="connsiteX6735" fmla="*/ 8461739 w 8938307"/>
              <a:gd name="connsiteY6735" fmla="*/ 664031 h 2993922"/>
              <a:gd name="connsiteX6736" fmla="*/ 8472329 w 8938307"/>
              <a:gd name="connsiteY6736" fmla="*/ 664031 h 2993922"/>
              <a:gd name="connsiteX6737" fmla="*/ 8493510 w 8938307"/>
              <a:gd name="connsiteY6737" fmla="*/ 674621 h 2993922"/>
              <a:gd name="connsiteX6738" fmla="*/ 8525281 w 8938307"/>
              <a:gd name="connsiteY6738" fmla="*/ 685213 h 2993922"/>
              <a:gd name="connsiteX6739" fmla="*/ 8514691 w 8938307"/>
              <a:gd name="connsiteY6739" fmla="*/ 685213 h 2993922"/>
              <a:gd name="connsiteX6740" fmla="*/ 8504100 w 8938307"/>
              <a:gd name="connsiteY6740" fmla="*/ 695803 h 2993922"/>
              <a:gd name="connsiteX6741" fmla="*/ 8493510 w 8938307"/>
              <a:gd name="connsiteY6741" fmla="*/ 695803 h 2993922"/>
              <a:gd name="connsiteX6742" fmla="*/ 8493510 w 8938307"/>
              <a:gd name="connsiteY6742" fmla="*/ 706394 h 2993922"/>
              <a:gd name="connsiteX6743" fmla="*/ 8482920 w 8938307"/>
              <a:gd name="connsiteY6743" fmla="*/ 706394 h 2993922"/>
              <a:gd name="connsiteX6744" fmla="*/ 8472329 w 8938307"/>
              <a:gd name="connsiteY6744" fmla="*/ 706394 h 2993922"/>
              <a:gd name="connsiteX6745" fmla="*/ 8472329 w 8938307"/>
              <a:gd name="connsiteY6745" fmla="*/ 695803 h 2993922"/>
              <a:gd name="connsiteX6746" fmla="*/ 8456443 w 8938307"/>
              <a:gd name="connsiteY6746" fmla="*/ 695803 h 2993922"/>
              <a:gd name="connsiteX6747" fmla="*/ 8435262 w 8938307"/>
              <a:gd name="connsiteY6747" fmla="*/ 706394 h 2993922"/>
              <a:gd name="connsiteX6748" fmla="*/ 8419377 w 8938307"/>
              <a:gd name="connsiteY6748" fmla="*/ 706394 h 2993922"/>
              <a:gd name="connsiteX6749" fmla="*/ 8419377 w 8938307"/>
              <a:gd name="connsiteY6749" fmla="*/ 695803 h 2993922"/>
              <a:gd name="connsiteX6750" fmla="*/ 8408787 w 8938307"/>
              <a:gd name="connsiteY6750" fmla="*/ 685213 h 2993922"/>
              <a:gd name="connsiteX6751" fmla="*/ 8403491 w 8938307"/>
              <a:gd name="connsiteY6751" fmla="*/ 685213 h 2993922"/>
              <a:gd name="connsiteX6752" fmla="*/ 8387606 w 8938307"/>
              <a:gd name="connsiteY6752" fmla="*/ 685213 h 2993922"/>
              <a:gd name="connsiteX6753" fmla="*/ 8377016 w 8938307"/>
              <a:gd name="connsiteY6753" fmla="*/ 685213 h 2993922"/>
              <a:gd name="connsiteX6754" fmla="*/ 8366425 w 8938307"/>
              <a:gd name="connsiteY6754" fmla="*/ 685213 h 2993922"/>
              <a:gd name="connsiteX6755" fmla="*/ 8302883 w 8938307"/>
              <a:gd name="connsiteY6755" fmla="*/ 653442 h 2993922"/>
              <a:gd name="connsiteX6756" fmla="*/ 8249931 w 8938307"/>
              <a:gd name="connsiteY6756" fmla="*/ 648146 h 2993922"/>
              <a:gd name="connsiteX6757" fmla="*/ 8212864 w 8938307"/>
              <a:gd name="connsiteY6757" fmla="*/ 642851 h 2993922"/>
              <a:gd name="connsiteX6758" fmla="*/ 8181093 w 8938307"/>
              <a:gd name="connsiteY6758" fmla="*/ 632261 h 2993922"/>
              <a:gd name="connsiteX6759" fmla="*/ 8138731 w 8938307"/>
              <a:gd name="connsiteY6759" fmla="*/ 621670 h 2993922"/>
              <a:gd name="connsiteX6760" fmla="*/ 8106960 w 8938307"/>
              <a:gd name="connsiteY6760" fmla="*/ 616375 h 2993922"/>
              <a:gd name="connsiteX6761" fmla="*/ 8091075 w 8938307"/>
              <a:gd name="connsiteY6761" fmla="*/ 605784 h 2993922"/>
              <a:gd name="connsiteX6762" fmla="*/ 8069894 w 8938307"/>
              <a:gd name="connsiteY6762" fmla="*/ 611080 h 2993922"/>
              <a:gd name="connsiteX6763" fmla="*/ 8096369 w 8938307"/>
              <a:gd name="connsiteY6763" fmla="*/ 621670 h 2993922"/>
              <a:gd name="connsiteX6764" fmla="*/ 8112254 w 8938307"/>
              <a:gd name="connsiteY6764" fmla="*/ 632261 h 2993922"/>
              <a:gd name="connsiteX6765" fmla="*/ 8154617 w 8938307"/>
              <a:gd name="connsiteY6765" fmla="*/ 642851 h 2993922"/>
              <a:gd name="connsiteX6766" fmla="*/ 8165206 w 8938307"/>
              <a:gd name="connsiteY6766" fmla="*/ 653442 h 2993922"/>
              <a:gd name="connsiteX6767" fmla="*/ 8207569 w 8938307"/>
              <a:gd name="connsiteY6767" fmla="*/ 664031 h 2993922"/>
              <a:gd name="connsiteX6768" fmla="*/ 8228750 w 8938307"/>
              <a:gd name="connsiteY6768" fmla="*/ 664031 h 2993922"/>
              <a:gd name="connsiteX6769" fmla="*/ 8234045 w 8938307"/>
              <a:gd name="connsiteY6769" fmla="*/ 658736 h 2993922"/>
              <a:gd name="connsiteX6770" fmla="*/ 8249931 w 8938307"/>
              <a:gd name="connsiteY6770" fmla="*/ 664031 h 2993922"/>
              <a:gd name="connsiteX6771" fmla="*/ 8271112 w 8938307"/>
              <a:gd name="connsiteY6771" fmla="*/ 674621 h 2993922"/>
              <a:gd name="connsiteX6772" fmla="*/ 8281702 w 8938307"/>
              <a:gd name="connsiteY6772" fmla="*/ 685213 h 2993922"/>
              <a:gd name="connsiteX6773" fmla="*/ 8260521 w 8938307"/>
              <a:gd name="connsiteY6773" fmla="*/ 695803 h 2993922"/>
              <a:gd name="connsiteX6774" fmla="*/ 8271112 w 8938307"/>
              <a:gd name="connsiteY6774" fmla="*/ 706394 h 2993922"/>
              <a:gd name="connsiteX6775" fmla="*/ 8377016 w 8938307"/>
              <a:gd name="connsiteY6775" fmla="*/ 727574 h 2993922"/>
              <a:gd name="connsiteX6776" fmla="*/ 8355835 w 8938307"/>
              <a:gd name="connsiteY6776" fmla="*/ 716984 h 2993922"/>
              <a:gd name="connsiteX6777" fmla="*/ 8313473 w 8938307"/>
              <a:gd name="connsiteY6777" fmla="*/ 706394 h 2993922"/>
              <a:gd name="connsiteX6778" fmla="*/ 8302883 w 8938307"/>
              <a:gd name="connsiteY6778" fmla="*/ 701098 h 2993922"/>
              <a:gd name="connsiteX6779" fmla="*/ 8292291 w 8938307"/>
              <a:gd name="connsiteY6779" fmla="*/ 706394 h 2993922"/>
              <a:gd name="connsiteX6780" fmla="*/ 8292291 w 8938307"/>
              <a:gd name="connsiteY6780" fmla="*/ 695803 h 2993922"/>
              <a:gd name="connsiteX6781" fmla="*/ 8302883 w 8938307"/>
              <a:gd name="connsiteY6781" fmla="*/ 685213 h 2993922"/>
              <a:gd name="connsiteX6782" fmla="*/ 8324064 w 8938307"/>
              <a:gd name="connsiteY6782" fmla="*/ 685213 h 2993922"/>
              <a:gd name="connsiteX6783" fmla="*/ 8355835 w 8938307"/>
              <a:gd name="connsiteY6783" fmla="*/ 695803 h 2993922"/>
              <a:gd name="connsiteX6784" fmla="*/ 8387606 w 8938307"/>
              <a:gd name="connsiteY6784" fmla="*/ 695803 h 2993922"/>
              <a:gd name="connsiteX6785" fmla="*/ 8408787 w 8938307"/>
              <a:gd name="connsiteY6785" fmla="*/ 716984 h 2993922"/>
              <a:gd name="connsiteX6786" fmla="*/ 8419377 w 8938307"/>
              <a:gd name="connsiteY6786" fmla="*/ 727574 h 2993922"/>
              <a:gd name="connsiteX6787" fmla="*/ 8429968 w 8938307"/>
              <a:gd name="connsiteY6787" fmla="*/ 727574 h 2993922"/>
              <a:gd name="connsiteX6788" fmla="*/ 8440558 w 8938307"/>
              <a:gd name="connsiteY6788" fmla="*/ 727574 h 2993922"/>
              <a:gd name="connsiteX6789" fmla="*/ 8461739 w 8938307"/>
              <a:gd name="connsiteY6789" fmla="*/ 727574 h 2993922"/>
              <a:gd name="connsiteX6790" fmla="*/ 8472329 w 8938307"/>
              <a:gd name="connsiteY6790" fmla="*/ 738165 h 2993922"/>
              <a:gd name="connsiteX6791" fmla="*/ 8472329 w 8938307"/>
              <a:gd name="connsiteY6791" fmla="*/ 759346 h 2993922"/>
              <a:gd name="connsiteX6792" fmla="*/ 8493510 w 8938307"/>
              <a:gd name="connsiteY6792" fmla="*/ 769936 h 2993922"/>
              <a:gd name="connsiteX6793" fmla="*/ 8461739 w 8938307"/>
              <a:gd name="connsiteY6793" fmla="*/ 780526 h 2993922"/>
              <a:gd name="connsiteX6794" fmla="*/ 8461739 w 8938307"/>
              <a:gd name="connsiteY6794" fmla="*/ 769936 h 2993922"/>
              <a:gd name="connsiteX6795" fmla="*/ 8451148 w 8938307"/>
              <a:gd name="connsiteY6795" fmla="*/ 780526 h 2993922"/>
              <a:gd name="connsiteX6796" fmla="*/ 8408787 w 8938307"/>
              <a:gd name="connsiteY6796" fmla="*/ 769936 h 2993922"/>
              <a:gd name="connsiteX6797" fmla="*/ 8345244 w 8938307"/>
              <a:gd name="connsiteY6797" fmla="*/ 769936 h 2993922"/>
              <a:gd name="connsiteX6798" fmla="*/ 8302883 w 8938307"/>
              <a:gd name="connsiteY6798" fmla="*/ 769936 h 2993922"/>
              <a:gd name="connsiteX6799" fmla="*/ 8292291 w 8938307"/>
              <a:gd name="connsiteY6799" fmla="*/ 759346 h 2993922"/>
              <a:gd name="connsiteX6800" fmla="*/ 8292291 w 8938307"/>
              <a:gd name="connsiteY6800" fmla="*/ 748755 h 2993922"/>
              <a:gd name="connsiteX6801" fmla="*/ 8281702 w 8938307"/>
              <a:gd name="connsiteY6801" fmla="*/ 759346 h 2993922"/>
              <a:gd name="connsiteX6802" fmla="*/ 8249931 w 8938307"/>
              <a:gd name="connsiteY6802" fmla="*/ 748755 h 2993922"/>
              <a:gd name="connsiteX6803" fmla="*/ 8239339 w 8938307"/>
              <a:gd name="connsiteY6803" fmla="*/ 748755 h 2993922"/>
              <a:gd name="connsiteX6804" fmla="*/ 8223454 w 8938307"/>
              <a:gd name="connsiteY6804" fmla="*/ 748755 h 2993922"/>
              <a:gd name="connsiteX6805" fmla="*/ 8212864 w 8938307"/>
              <a:gd name="connsiteY6805" fmla="*/ 748755 h 2993922"/>
              <a:gd name="connsiteX6806" fmla="*/ 8207569 w 8938307"/>
              <a:gd name="connsiteY6806" fmla="*/ 748755 h 2993922"/>
              <a:gd name="connsiteX6807" fmla="*/ 8175798 w 8938307"/>
              <a:gd name="connsiteY6807" fmla="*/ 738165 h 2993922"/>
              <a:gd name="connsiteX6808" fmla="*/ 8181093 w 8938307"/>
              <a:gd name="connsiteY6808" fmla="*/ 748755 h 2993922"/>
              <a:gd name="connsiteX6809" fmla="*/ 8196979 w 8938307"/>
              <a:gd name="connsiteY6809" fmla="*/ 748755 h 2993922"/>
              <a:gd name="connsiteX6810" fmla="*/ 8218160 w 8938307"/>
              <a:gd name="connsiteY6810" fmla="*/ 759346 h 2993922"/>
              <a:gd name="connsiteX6811" fmla="*/ 8234045 w 8938307"/>
              <a:gd name="connsiteY6811" fmla="*/ 759346 h 2993922"/>
              <a:gd name="connsiteX6812" fmla="*/ 8239339 w 8938307"/>
              <a:gd name="connsiteY6812" fmla="*/ 769936 h 2993922"/>
              <a:gd name="connsiteX6813" fmla="*/ 8234045 w 8938307"/>
              <a:gd name="connsiteY6813" fmla="*/ 775231 h 2993922"/>
              <a:gd name="connsiteX6814" fmla="*/ 8218160 w 8938307"/>
              <a:gd name="connsiteY6814" fmla="*/ 780526 h 2993922"/>
              <a:gd name="connsiteX6815" fmla="*/ 8207569 w 8938307"/>
              <a:gd name="connsiteY6815" fmla="*/ 780526 h 2993922"/>
              <a:gd name="connsiteX6816" fmla="*/ 8398196 w 8938307"/>
              <a:gd name="connsiteY6816" fmla="*/ 822888 h 2993922"/>
              <a:gd name="connsiteX6817" fmla="*/ 8461739 w 8938307"/>
              <a:gd name="connsiteY6817" fmla="*/ 833478 h 2993922"/>
              <a:gd name="connsiteX6818" fmla="*/ 8482920 w 8938307"/>
              <a:gd name="connsiteY6818" fmla="*/ 844069 h 2993922"/>
              <a:gd name="connsiteX6819" fmla="*/ 8461739 w 8938307"/>
              <a:gd name="connsiteY6819" fmla="*/ 844069 h 2993922"/>
              <a:gd name="connsiteX6820" fmla="*/ 8398196 w 8938307"/>
              <a:gd name="connsiteY6820" fmla="*/ 854659 h 2993922"/>
              <a:gd name="connsiteX6821" fmla="*/ 8377016 w 8938307"/>
              <a:gd name="connsiteY6821" fmla="*/ 854659 h 2993922"/>
              <a:gd name="connsiteX6822" fmla="*/ 8355835 w 8938307"/>
              <a:gd name="connsiteY6822" fmla="*/ 854659 h 2993922"/>
              <a:gd name="connsiteX6823" fmla="*/ 8345244 w 8938307"/>
              <a:gd name="connsiteY6823" fmla="*/ 844069 h 2993922"/>
              <a:gd name="connsiteX6824" fmla="*/ 8324064 w 8938307"/>
              <a:gd name="connsiteY6824" fmla="*/ 844069 h 2993922"/>
              <a:gd name="connsiteX6825" fmla="*/ 8218160 w 8938307"/>
              <a:gd name="connsiteY6825" fmla="*/ 833478 h 2993922"/>
              <a:gd name="connsiteX6826" fmla="*/ 8212864 w 8938307"/>
              <a:gd name="connsiteY6826" fmla="*/ 833478 h 2993922"/>
              <a:gd name="connsiteX6827" fmla="*/ 8196979 w 8938307"/>
              <a:gd name="connsiteY6827" fmla="*/ 833478 h 2993922"/>
              <a:gd name="connsiteX6828" fmla="*/ 8196979 w 8938307"/>
              <a:gd name="connsiteY6828" fmla="*/ 844069 h 2993922"/>
              <a:gd name="connsiteX6829" fmla="*/ 8228750 w 8938307"/>
              <a:gd name="connsiteY6829" fmla="*/ 854659 h 2993922"/>
              <a:gd name="connsiteX6830" fmla="*/ 8260521 w 8938307"/>
              <a:gd name="connsiteY6830" fmla="*/ 865250 h 2993922"/>
              <a:gd name="connsiteX6831" fmla="*/ 8313473 w 8938307"/>
              <a:gd name="connsiteY6831" fmla="*/ 875840 h 2993922"/>
              <a:gd name="connsiteX6832" fmla="*/ 8355835 w 8938307"/>
              <a:gd name="connsiteY6832" fmla="*/ 875840 h 2993922"/>
              <a:gd name="connsiteX6833" fmla="*/ 8377016 w 8938307"/>
              <a:gd name="connsiteY6833" fmla="*/ 897021 h 2993922"/>
              <a:gd name="connsiteX6834" fmla="*/ 8355835 w 8938307"/>
              <a:gd name="connsiteY6834" fmla="*/ 886431 h 2993922"/>
              <a:gd name="connsiteX6835" fmla="*/ 8334654 w 8938307"/>
              <a:gd name="connsiteY6835" fmla="*/ 886431 h 2993922"/>
              <a:gd name="connsiteX6836" fmla="*/ 8408787 w 8938307"/>
              <a:gd name="connsiteY6836" fmla="*/ 918202 h 2993922"/>
              <a:gd name="connsiteX6837" fmla="*/ 8440558 w 8938307"/>
              <a:gd name="connsiteY6837" fmla="*/ 928792 h 2993922"/>
              <a:gd name="connsiteX6838" fmla="*/ 8429968 w 8938307"/>
              <a:gd name="connsiteY6838" fmla="*/ 939383 h 2993922"/>
              <a:gd name="connsiteX6839" fmla="*/ 8387606 w 8938307"/>
              <a:gd name="connsiteY6839" fmla="*/ 939383 h 2993922"/>
              <a:gd name="connsiteX6840" fmla="*/ 8361130 w 8938307"/>
              <a:gd name="connsiteY6840" fmla="*/ 934087 h 2993922"/>
              <a:gd name="connsiteX6841" fmla="*/ 8345244 w 8938307"/>
              <a:gd name="connsiteY6841" fmla="*/ 928792 h 2993922"/>
              <a:gd name="connsiteX6842" fmla="*/ 8329358 w 8938307"/>
              <a:gd name="connsiteY6842" fmla="*/ 923496 h 2993922"/>
              <a:gd name="connsiteX6843" fmla="*/ 8302883 w 8938307"/>
              <a:gd name="connsiteY6843" fmla="*/ 918202 h 2993922"/>
              <a:gd name="connsiteX6844" fmla="*/ 8292291 w 8938307"/>
              <a:gd name="connsiteY6844" fmla="*/ 912906 h 2993922"/>
              <a:gd name="connsiteX6845" fmla="*/ 8281702 w 8938307"/>
              <a:gd name="connsiteY6845" fmla="*/ 907611 h 2993922"/>
              <a:gd name="connsiteX6846" fmla="*/ 8271112 w 8938307"/>
              <a:gd name="connsiteY6846" fmla="*/ 907611 h 2993922"/>
              <a:gd name="connsiteX6847" fmla="*/ 8260521 w 8938307"/>
              <a:gd name="connsiteY6847" fmla="*/ 897021 h 2993922"/>
              <a:gd name="connsiteX6848" fmla="*/ 8249931 w 8938307"/>
              <a:gd name="connsiteY6848" fmla="*/ 897021 h 2993922"/>
              <a:gd name="connsiteX6849" fmla="*/ 8218160 w 8938307"/>
              <a:gd name="connsiteY6849" fmla="*/ 891725 h 2993922"/>
              <a:gd name="connsiteX6850" fmla="*/ 8181093 w 8938307"/>
              <a:gd name="connsiteY6850" fmla="*/ 886431 h 2993922"/>
              <a:gd name="connsiteX6851" fmla="*/ 8165206 w 8938307"/>
              <a:gd name="connsiteY6851" fmla="*/ 886431 h 2993922"/>
              <a:gd name="connsiteX6852" fmla="*/ 8122846 w 8938307"/>
              <a:gd name="connsiteY6852" fmla="*/ 865250 h 2993922"/>
              <a:gd name="connsiteX6853" fmla="*/ 8106960 w 8938307"/>
              <a:gd name="connsiteY6853" fmla="*/ 859954 h 2993922"/>
              <a:gd name="connsiteX6854" fmla="*/ 8080483 w 8938307"/>
              <a:gd name="connsiteY6854" fmla="*/ 865250 h 2993922"/>
              <a:gd name="connsiteX6855" fmla="*/ 8048712 w 8938307"/>
              <a:gd name="connsiteY6855" fmla="*/ 859954 h 2993922"/>
              <a:gd name="connsiteX6856" fmla="*/ 7995760 w 8938307"/>
              <a:gd name="connsiteY6856" fmla="*/ 844069 h 2993922"/>
              <a:gd name="connsiteX6857" fmla="*/ 7974579 w 8938307"/>
              <a:gd name="connsiteY6857" fmla="*/ 844069 h 2993922"/>
              <a:gd name="connsiteX6858" fmla="*/ 7889856 w 8938307"/>
              <a:gd name="connsiteY6858" fmla="*/ 812298 h 2993922"/>
              <a:gd name="connsiteX6859" fmla="*/ 7900446 w 8938307"/>
              <a:gd name="connsiteY6859" fmla="*/ 822888 h 2993922"/>
              <a:gd name="connsiteX6860" fmla="*/ 7921627 w 8938307"/>
              <a:gd name="connsiteY6860" fmla="*/ 828183 h 2993922"/>
              <a:gd name="connsiteX6861" fmla="*/ 7963990 w 8938307"/>
              <a:gd name="connsiteY6861" fmla="*/ 844069 h 2993922"/>
              <a:gd name="connsiteX6862" fmla="*/ 7990465 w 8938307"/>
              <a:gd name="connsiteY6862" fmla="*/ 859954 h 2993922"/>
              <a:gd name="connsiteX6863" fmla="*/ 8022237 w 8938307"/>
              <a:gd name="connsiteY6863" fmla="*/ 865250 h 2993922"/>
              <a:gd name="connsiteX6864" fmla="*/ 8038123 w 8938307"/>
              <a:gd name="connsiteY6864" fmla="*/ 875840 h 2993922"/>
              <a:gd name="connsiteX6865" fmla="*/ 8069894 w 8938307"/>
              <a:gd name="connsiteY6865" fmla="*/ 886431 h 2993922"/>
              <a:gd name="connsiteX6866" fmla="*/ 8075189 w 8938307"/>
              <a:gd name="connsiteY6866" fmla="*/ 886431 h 2993922"/>
              <a:gd name="connsiteX6867" fmla="*/ 8091075 w 8938307"/>
              <a:gd name="connsiteY6867" fmla="*/ 886431 h 2993922"/>
              <a:gd name="connsiteX6868" fmla="*/ 8106960 w 8938307"/>
              <a:gd name="connsiteY6868" fmla="*/ 891725 h 2993922"/>
              <a:gd name="connsiteX6869" fmla="*/ 8101664 w 8938307"/>
              <a:gd name="connsiteY6869" fmla="*/ 897021 h 2993922"/>
              <a:gd name="connsiteX6870" fmla="*/ 8091075 w 8938307"/>
              <a:gd name="connsiteY6870" fmla="*/ 907611 h 2993922"/>
              <a:gd name="connsiteX6871" fmla="*/ 8101664 w 8938307"/>
              <a:gd name="connsiteY6871" fmla="*/ 907611 h 2993922"/>
              <a:gd name="connsiteX6872" fmla="*/ 8133435 w 8938307"/>
              <a:gd name="connsiteY6872" fmla="*/ 907611 h 2993922"/>
              <a:gd name="connsiteX6873" fmla="*/ 8165206 w 8938307"/>
              <a:gd name="connsiteY6873" fmla="*/ 918202 h 2993922"/>
              <a:gd name="connsiteX6874" fmla="*/ 8186387 w 8938307"/>
              <a:gd name="connsiteY6874" fmla="*/ 928792 h 2993922"/>
              <a:gd name="connsiteX6875" fmla="*/ 8218160 w 8938307"/>
              <a:gd name="connsiteY6875" fmla="*/ 928792 h 2993922"/>
              <a:gd name="connsiteX6876" fmla="*/ 8239339 w 8938307"/>
              <a:gd name="connsiteY6876" fmla="*/ 939383 h 2993922"/>
              <a:gd name="connsiteX6877" fmla="*/ 8281702 w 8938307"/>
              <a:gd name="connsiteY6877" fmla="*/ 960563 h 2993922"/>
              <a:gd name="connsiteX6878" fmla="*/ 8292291 w 8938307"/>
              <a:gd name="connsiteY6878" fmla="*/ 971154 h 2993922"/>
              <a:gd name="connsiteX6879" fmla="*/ 8334654 w 8938307"/>
              <a:gd name="connsiteY6879" fmla="*/ 981744 h 2993922"/>
              <a:gd name="connsiteX6880" fmla="*/ 8456443 w 8938307"/>
              <a:gd name="connsiteY6880" fmla="*/ 1018810 h 2993922"/>
              <a:gd name="connsiteX6881" fmla="*/ 8567641 w 8938307"/>
              <a:gd name="connsiteY6881" fmla="*/ 1034696 h 2993922"/>
              <a:gd name="connsiteX6882" fmla="*/ 8599414 w 8938307"/>
              <a:gd name="connsiteY6882" fmla="*/ 1045287 h 2993922"/>
              <a:gd name="connsiteX6883" fmla="*/ 8610004 w 8938307"/>
              <a:gd name="connsiteY6883" fmla="*/ 1045287 h 2993922"/>
              <a:gd name="connsiteX6884" fmla="*/ 8578233 w 8938307"/>
              <a:gd name="connsiteY6884" fmla="*/ 1050581 h 2993922"/>
              <a:gd name="connsiteX6885" fmla="*/ 8567641 w 8938307"/>
              <a:gd name="connsiteY6885" fmla="*/ 1055877 h 2993922"/>
              <a:gd name="connsiteX6886" fmla="*/ 8567641 w 8938307"/>
              <a:gd name="connsiteY6886" fmla="*/ 1066467 h 2993922"/>
              <a:gd name="connsiteX6887" fmla="*/ 8578233 w 8938307"/>
              <a:gd name="connsiteY6887" fmla="*/ 1066467 h 2993922"/>
              <a:gd name="connsiteX6888" fmla="*/ 8588824 w 8938307"/>
              <a:gd name="connsiteY6888" fmla="*/ 1077058 h 2993922"/>
              <a:gd name="connsiteX6889" fmla="*/ 8615299 w 8938307"/>
              <a:gd name="connsiteY6889" fmla="*/ 1082354 h 2993922"/>
              <a:gd name="connsiteX6890" fmla="*/ 8641775 w 8938307"/>
              <a:gd name="connsiteY6890" fmla="*/ 1087648 h 2993922"/>
              <a:gd name="connsiteX6891" fmla="*/ 8662957 w 8938307"/>
              <a:gd name="connsiteY6891" fmla="*/ 1098239 h 2993922"/>
              <a:gd name="connsiteX6892" fmla="*/ 8715908 w 8938307"/>
              <a:gd name="connsiteY6892" fmla="*/ 1119419 h 2993922"/>
              <a:gd name="connsiteX6893" fmla="*/ 8790041 w 8938307"/>
              <a:gd name="connsiteY6893" fmla="*/ 1140600 h 2993922"/>
              <a:gd name="connsiteX6894" fmla="*/ 8652366 w 8938307"/>
              <a:gd name="connsiteY6894" fmla="*/ 1108829 h 2993922"/>
              <a:gd name="connsiteX6895" fmla="*/ 8610004 w 8938307"/>
              <a:gd name="connsiteY6895" fmla="*/ 1092944 h 2993922"/>
              <a:gd name="connsiteX6896" fmla="*/ 8572938 w 8938307"/>
              <a:gd name="connsiteY6896" fmla="*/ 1082354 h 2993922"/>
              <a:gd name="connsiteX6897" fmla="*/ 8546462 w 8938307"/>
              <a:gd name="connsiteY6897" fmla="*/ 1077058 h 2993922"/>
              <a:gd name="connsiteX6898" fmla="*/ 8493510 w 8938307"/>
              <a:gd name="connsiteY6898" fmla="*/ 1055877 h 2993922"/>
              <a:gd name="connsiteX6899" fmla="*/ 8440558 w 8938307"/>
              <a:gd name="connsiteY6899" fmla="*/ 1055877 h 2993922"/>
              <a:gd name="connsiteX6900" fmla="*/ 8419377 w 8938307"/>
              <a:gd name="connsiteY6900" fmla="*/ 1050581 h 2993922"/>
              <a:gd name="connsiteX6901" fmla="*/ 8392901 w 8938307"/>
              <a:gd name="connsiteY6901" fmla="*/ 1039992 h 2993922"/>
              <a:gd name="connsiteX6902" fmla="*/ 8361130 w 8938307"/>
              <a:gd name="connsiteY6902" fmla="*/ 1034696 h 2993922"/>
              <a:gd name="connsiteX6903" fmla="*/ 8334654 w 8938307"/>
              <a:gd name="connsiteY6903" fmla="*/ 1024106 h 2993922"/>
              <a:gd name="connsiteX6904" fmla="*/ 8302883 w 8938307"/>
              <a:gd name="connsiteY6904" fmla="*/ 1013515 h 2993922"/>
              <a:gd name="connsiteX6905" fmla="*/ 8271112 w 8938307"/>
              <a:gd name="connsiteY6905" fmla="*/ 1013515 h 2993922"/>
              <a:gd name="connsiteX6906" fmla="*/ 8244635 w 8938307"/>
              <a:gd name="connsiteY6906" fmla="*/ 1008220 h 2993922"/>
              <a:gd name="connsiteX6907" fmla="*/ 8228750 w 8938307"/>
              <a:gd name="connsiteY6907" fmla="*/ 997629 h 2993922"/>
              <a:gd name="connsiteX6908" fmla="*/ 8212864 w 8938307"/>
              <a:gd name="connsiteY6908" fmla="*/ 992335 h 2993922"/>
              <a:gd name="connsiteX6909" fmla="*/ 8181093 w 8938307"/>
              <a:gd name="connsiteY6909" fmla="*/ 987040 h 2993922"/>
              <a:gd name="connsiteX6910" fmla="*/ 8149321 w 8938307"/>
              <a:gd name="connsiteY6910" fmla="*/ 976448 h 2993922"/>
              <a:gd name="connsiteX6911" fmla="*/ 8128141 w 8938307"/>
              <a:gd name="connsiteY6911" fmla="*/ 981744 h 2993922"/>
              <a:gd name="connsiteX6912" fmla="*/ 8106960 w 8938307"/>
              <a:gd name="connsiteY6912" fmla="*/ 976448 h 2993922"/>
              <a:gd name="connsiteX6913" fmla="*/ 8085779 w 8938307"/>
              <a:gd name="connsiteY6913" fmla="*/ 971154 h 2993922"/>
              <a:gd name="connsiteX6914" fmla="*/ 8069894 w 8938307"/>
              <a:gd name="connsiteY6914" fmla="*/ 960563 h 2993922"/>
              <a:gd name="connsiteX6915" fmla="*/ 8038123 w 8938307"/>
              <a:gd name="connsiteY6915" fmla="*/ 960563 h 2993922"/>
              <a:gd name="connsiteX6916" fmla="*/ 7995760 w 8938307"/>
              <a:gd name="connsiteY6916" fmla="*/ 949973 h 2993922"/>
              <a:gd name="connsiteX6917" fmla="*/ 7990465 w 8938307"/>
              <a:gd name="connsiteY6917" fmla="*/ 949973 h 2993922"/>
              <a:gd name="connsiteX6918" fmla="*/ 7985171 w 8938307"/>
              <a:gd name="connsiteY6918" fmla="*/ 960563 h 2993922"/>
              <a:gd name="connsiteX6919" fmla="*/ 8016942 w 8938307"/>
              <a:gd name="connsiteY6919" fmla="*/ 976448 h 2993922"/>
              <a:gd name="connsiteX6920" fmla="*/ 8059302 w 8938307"/>
              <a:gd name="connsiteY6920" fmla="*/ 992335 h 2993922"/>
              <a:gd name="connsiteX6921" fmla="*/ 8080483 w 8938307"/>
              <a:gd name="connsiteY6921" fmla="*/ 992335 h 2993922"/>
              <a:gd name="connsiteX6922" fmla="*/ 8144027 w 8938307"/>
              <a:gd name="connsiteY6922" fmla="*/ 1008220 h 2993922"/>
              <a:gd name="connsiteX6923" fmla="*/ 8196979 w 8938307"/>
              <a:gd name="connsiteY6923" fmla="*/ 1024106 h 2993922"/>
              <a:gd name="connsiteX6924" fmla="*/ 8196979 w 8938307"/>
              <a:gd name="connsiteY6924" fmla="*/ 1034696 h 2993922"/>
              <a:gd name="connsiteX6925" fmla="*/ 8175798 w 8938307"/>
              <a:gd name="connsiteY6925" fmla="*/ 1029400 h 2993922"/>
              <a:gd name="connsiteX6926" fmla="*/ 8165206 w 8938307"/>
              <a:gd name="connsiteY6926" fmla="*/ 1034696 h 2993922"/>
              <a:gd name="connsiteX6927" fmla="*/ 8133435 w 8938307"/>
              <a:gd name="connsiteY6927" fmla="*/ 1045287 h 2993922"/>
              <a:gd name="connsiteX6928" fmla="*/ 8101664 w 8938307"/>
              <a:gd name="connsiteY6928" fmla="*/ 1034696 h 2993922"/>
              <a:gd name="connsiteX6929" fmla="*/ 8048712 w 8938307"/>
              <a:gd name="connsiteY6929" fmla="*/ 1024106 h 2993922"/>
              <a:gd name="connsiteX6930" fmla="*/ 7953398 w 8938307"/>
              <a:gd name="connsiteY6930" fmla="*/ 1002925 h 2993922"/>
              <a:gd name="connsiteX6931" fmla="*/ 8144027 w 8938307"/>
              <a:gd name="connsiteY6931" fmla="*/ 1066467 h 2993922"/>
              <a:gd name="connsiteX6932" fmla="*/ 8196979 w 8938307"/>
              <a:gd name="connsiteY6932" fmla="*/ 1087648 h 2993922"/>
              <a:gd name="connsiteX6933" fmla="*/ 8175798 w 8938307"/>
              <a:gd name="connsiteY6933" fmla="*/ 1087648 h 2993922"/>
              <a:gd name="connsiteX6934" fmla="*/ 8165206 w 8938307"/>
              <a:gd name="connsiteY6934" fmla="*/ 1087648 h 2993922"/>
              <a:gd name="connsiteX6935" fmla="*/ 8196979 w 8938307"/>
              <a:gd name="connsiteY6935" fmla="*/ 1103533 h 2993922"/>
              <a:gd name="connsiteX6936" fmla="*/ 8228750 w 8938307"/>
              <a:gd name="connsiteY6936" fmla="*/ 1119419 h 2993922"/>
              <a:gd name="connsiteX6937" fmla="*/ 8260521 w 8938307"/>
              <a:gd name="connsiteY6937" fmla="*/ 1130010 h 2993922"/>
              <a:gd name="connsiteX6938" fmla="*/ 8281702 w 8938307"/>
              <a:gd name="connsiteY6938" fmla="*/ 1130010 h 2993922"/>
              <a:gd name="connsiteX6939" fmla="*/ 8302883 w 8938307"/>
              <a:gd name="connsiteY6939" fmla="*/ 1140600 h 2993922"/>
              <a:gd name="connsiteX6940" fmla="*/ 8408787 w 8938307"/>
              <a:gd name="connsiteY6940" fmla="*/ 1172371 h 2993922"/>
              <a:gd name="connsiteX6941" fmla="*/ 8435262 w 8938307"/>
              <a:gd name="connsiteY6941" fmla="*/ 1172371 h 2993922"/>
              <a:gd name="connsiteX6942" fmla="*/ 8451148 w 8938307"/>
              <a:gd name="connsiteY6942" fmla="*/ 1182962 h 2993922"/>
              <a:gd name="connsiteX6943" fmla="*/ 8461739 w 8938307"/>
              <a:gd name="connsiteY6943" fmla="*/ 1188258 h 2993922"/>
              <a:gd name="connsiteX6944" fmla="*/ 8493510 w 8938307"/>
              <a:gd name="connsiteY6944" fmla="*/ 1193552 h 2993922"/>
              <a:gd name="connsiteX6945" fmla="*/ 8535871 w 8938307"/>
              <a:gd name="connsiteY6945" fmla="*/ 1214733 h 2993922"/>
              <a:gd name="connsiteX6946" fmla="*/ 8525281 w 8938307"/>
              <a:gd name="connsiteY6946" fmla="*/ 1214733 h 2993922"/>
              <a:gd name="connsiteX6947" fmla="*/ 8504100 w 8938307"/>
              <a:gd name="connsiteY6947" fmla="*/ 1214733 h 2993922"/>
              <a:gd name="connsiteX6948" fmla="*/ 8461739 w 8938307"/>
              <a:gd name="connsiteY6948" fmla="*/ 1204143 h 2993922"/>
              <a:gd name="connsiteX6949" fmla="*/ 8440558 w 8938307"/>
              <a:gd name="connsiteY6949" fmla="*/ 1193552 h 2993922"/>
              <a:gd name="connsiteX6950" fmla="*/ 8419377 w 8938307"/>
              <a:gd name="connsiteY6950" fmla="*/ 1193552 h 2993922"/>
              <a:gd name="connsiteX6951" fmla="*/ 8355835 w 8938307"/>
              <a:gd name="connsiteY6951" fmla="*/ 1172371 h 2993922"/>
              <a:gd name="connsiteX6952" fmla="*/ 8302883 w 8938307"/>
              <a:gd name="connsiteY6952" fmla="*/ 1156485 h 2993922"/>
              <a:gd name="connsiteX6953" fmla="*/ 8281702 w 8938307"/>
              <a:gd name="connsiteY6953" fmla="*/ 1151191 h 2993922"/>
              <a:gd name="connsiteX6954" fmla="*/ 8207569 w 8938307"/>
              <a:gd name="connsiteY6954" fmla="*/ 1130010 h 2993922"/>
              <a:gd name="connsiteX6955" fmla="*/ 8186387 w 8938307"/>
              <a:gd name="connsiteY6955" fmla="*/ 1130010 h 2993922"/>
              <a:gd name="connsiteX6956" fmla="*/ 8133435 w 8938307"/>
              <a:gd name="connsiteY6956" fmla="*/ 1119419 h 2993922"/>
              <a:gd name="connsiteX6957" fmla="*/ 8112254 w 8938307"/>
              <a:gd name="connsiteY6957" fmla="*/ 1108829 h 2993922"/>
              <a:gd name="connsiteX6958" fmla="*/ 8085779 w 8938307"/>
              <a:gd name="connsiteY6958" fmla="*/ 1103533 h 2993922"/>
              <a:gd name="connsiteX6959" fmla="*/ 8069894 w 8938307"/>
              <a:gd name="connsiteY6959" fmla="*/ 1098239 h 2993922"/>
              <a:gd name="connsiteX6960" fmla="*/ 8059302 w 8938307"/>
              <a:gd name="connsiteY6960" fmla="*/ 1108829 h 2993922"/>
              <a:gd name="connsiteX6961" fmla="*/ 8059302 w 8938307"/>
              <a:gd name="connsiteY6961" fmla="*/ 1098239 h 2993922"/>
              <a:gd name="connsiteX6962" fmla="*/ 8043417 w 8938307"/>
              <a:gd name="connsiteY6962" fmla="*/ 1098239 h 2993922"/>
              <a:gd name="connsiteX6963" fmla="*/ 8038123 w 8938307"/>
              <a:gd name="connsiteY6963" fmla="*/ 1098239 h 2993922"/>
              <a:gd name="connsiteX6964" fmla="*/ 8027531 w 8938307"/>
              <a:gd name="connsiteY6964" fmla="*/ 1108829 h 2993922"/>
              <a:gd name="connsiteX6965" fmla="*/ 8016942 w 8938307"/>
              <a:gd name="connsiteY6965" fmla="*/ 1108829 h 2993922"/>
              <a:gd name="connsiteX6966" fmla="*/ 8016942 w 8938307"/>
              <a:gd name="connsiteY6966" fmla="*/ 1119419 h 2993922"/>
              <a:gd name="connsiteX6967" fmla="*/ 7932219 w 8938307"/>
              <a:gd name="connsiteY6967" fmla="*/ 1087648 h 2993922"/>
              <a:gd name="connsiteX6968" fmla="*/ 7921627 w 8938307"/>
              <a:gd name="connsiteY6968" fmla="*/ 1087648 h 2993922"/>
              <a:gd name="connsiteX6969" fmla="*/ 7911038 w 8938307"/>
              <a:gd name="connsiteY6969" fmla="*/ 1087648 h 2993922"/>
              <a:gd name="connsiteX6970" fmla="*/ 7900446 w 8938307"/>
              <a:gd name="connsiteY6970" fmla="*/ 1077058 h 2993922"/>
              <a:gd name="connsiteX6971" fmla="*/ 7879267 w 8938307"/>
              <a:gd name="connsiteY6971" fmla="*/ 1077058 h 2993922"/>
              <a:gd name="connsiteX6972" fmla="*/ 7868675 w 8938307"/>
              <a:gd name="connsiteY6972" fmla="*/ 1077058 h 2993922"/>
              <a:gd name="connsiteX6973" fmla="*/ 7879267 w 8938307"/>
              <a:gd name="connsiteY6973" fmla="*/ 1087648 h 2993922"/>
              <a:gd name="connsiteX6974" fmla="*/ 7879267 w 8938307"/>
              <a:gd name="connsiteY6974" fmla="*/ 1098239 h 2993922"/>
              <a:gd name="connsiteX6975" fmla="*/ 7900446 w 8938307"/>
              <a:gd name="connsiteY6975" fmla="*/ 1098239 h 2993922"/>
              <a:gd name="connsiteX6976" fmla="*/ 7921627 w 8938307"/>
              <a:gd name="connsiteY6976" fmla="*/ 1108829 h 2993922"/>
              <a:gd name="connsiteX6977" fmla="*/ 7937513 w 8938307"/>
              <a:gd name="connsiteY6977" fmla="*/ 1108829 h 2993922"/>
              <a:gd name="connsiteX6978" fmla="*/ 7942808 w 8938307"/>
              <a:gd name="connsiteY6978" fmla="*/ 1108829 h 2993922"/>
              <a:gd name="connsiteX6979" fmla="*/ 7995760 w 8938307"/>
              <a:gd name="connsiteY6979" fmla="*/ 1130010 h 2993922"/>
              <a:gd name="connsiteX6980" fmla="*/ 8069894 w 8938307"/>
              <a:gd name="connsiteY6980" fmla="*/ 1151191 h 2993922"/>
              <a:gd name="connsiteX6981" fmla="*/ 8048712 w 8938307"/>
              <a:gd name="connsiteY6981" fmla="*/ 1161781 h 2993922"/>
              <a:gd name="connsiteX6982" fmla="*/ 8059302 w 8938307"/>
              <a:gd name="connsiteY6982" fmla="*/ 1172371 h 2993922"/>
              <a:gd name="connsiteX6983" fmla="*/ 8091075 w 8938307"/>
              <a:gd name="connsiteY6983" fmla="*/ 1188258 h 2993922"/>
              <a:gd name="connsiteX6984" fmla="*/ 8128141 w 8938307"/>
              <a:gd name="connsiteY6984" fmla="*/ 1198848 h 2993922"/>
              <a:gd name="connsiteX6985" fmla="*/ 8144027 w 8938307"/>
              <a:gd name="connsiteY6985" fmla="*/ 1204143 h 2993922"/>
              <a:gd name="connsiteX6986" fmla="*/ 8154617 w 8938307"/>
              <a:gd name="connsiteY6986" fmla="*/ 1204143 h 2993922"/>
              <a:gd name="connsiteX6987" fmla="*/ 8154617 w 8938307"/>
              <a:gd name="connsiteY6987" fmla="*/ 1214733 h 2993922"/>
              <a:gd name="connsiteX6988" fmla="*/ 8170502 w 8938307"/>
              <a:gd name="connsiteY6988" fmla="*/ 1214733 h 2993922"/>
              <a:gd name="connsiteX6989" fmla="*/ 8186387 w 8938307"/>
              <a:gd name="connsiteY6989" fmla="*/ 1209437 h 2993922"/>
              <a:gd name="connsiteX6990" fmla="*/ 8202273 w 8938307"/>
              <a:gd name="connsiteY6990" fmla="*/ 1204143 h 2993922"/>
              <a:gd name="connsiteX6991" fmla="*/ 8207569 w 8938307"/>
              <a:gd name="connsiteY6991" fmla="*/ 1214733 h 2993922"/>
              <a:gd name="connsiteX6992" fmla="*/ 8218160 w 8938307"/>
              <a:gd name="connsiteY6992" fmla="*/ 1225324 h 2993922"/>
              <a:gd name="connsiteX6993" fmla="*/ 8218160 w 8938307"/>
              <a:gd name="connsiteY6993" fmla="*/ 1214733 h 2993922"/>
              <a:gd name="connsiteX6994" fmla="*/ 8228750 w 8938307"/>
              <a:gd name="connsiteY6994" fmla="*/ 1214733 h 2993922"/>
              <a:gd name="connsiteX6995" fmla="*/ 8249931 w 8938307"/>
              <a:gd name="connsiteY6995" fmla="*/ 1225324 h 2993922"/>
              <a:gd name="connsiteX6996" fmla="*/ 8302883 w 8938307"/>
              <a:gd name="connsiteY6996" fmla="*/ 1246504 h 2993922"/>
              <a:gd name="connsiteX6997" fmla="*/ 8334654 w 8938307"/>
              <a:gd name="connsiteY6997" fmla="*/ 1257095 h 2993922"/>
              <a:gd name="connsiteX6998" fmla="*/ 8371720 w 8938307"/>
              <a:gd name="connsiteY6998" fmla="*/ 1262389 h 2993922"/>
              <a:gd name="connsiteX6999" fmla="*/ 8408787 w 8938307"/>
              <a:gd name="connsiteY6999" fmla="*/ 1267685 h 2993922"/>
              <a:gd name="connsiteX7000" fmla="*/ 8429968 w 8938307"/>
              <a:gd name="connsiteY7000" fmla="*/ 1288866 h 2993922"/>
              <a:gd name="connsiteX7001" fmla="*/ 8355835 w 8938307"/>
              <a:gd name="connsiteY7001" fmla="*/ 1278276 h 2993922"/>
              <a:gd name="connsiteX7002" fmla="*/ 8324064 w 8938307"/>
              <a:gd name="connsiteY7002" fmla="*/ 1267685 h 2993922"/>
              <a:gd name="connsiteX7003" fmla="*/ 8281702 w 8938307"/>
              <a:gd name="connsiteY7003" fmla="*/ 1257095 h 2993922"/>
              <a:gd name="connsiteX7004" fmla="*/ 8249931 w 8938307"/>
              <a:gd name="connsiteY7004" fmla="*/ 1246504 h 2993922"/>
              <a:gd name="connsiteX7005" fmla="*/ 8186387 w 8938307"/>
              <a:gd name="connsiteY7005" fmla="*/ 1225324 h 2993922"/>
              <a:gd name="connsiteX7006" fmla="*/ 7974579 w 8938307"/>
              <a:gd name="connsiteY7006" fmla="*/ 1161781 h 2993922"/>
              <a:gd name="connsiteX7007" fmla="*/ 7921627 w 8938307"/>
              <a:gd name="connsiteY7007" fmla="*/ 1151191 h 2993922"/>
              <a:gd name="connsiteX7008" fmla="*/ 7911038 w 8938307"/>
              <a:gd name="connsiteY7008" fmla="*/ 1140600 h 2993922"/>
              <a:gd name="connsiteX7009" fmla="*/ 7879267 w 8938307"/>
              <a:gd name="connsiteY7009" fmla="*/ 1140600 h 2993922"/>
              <a:gd name="connsiteX7010" fmla="*/ 7847494 w 8938307"/>
              <a:gd name="connsiteY7010" fmla="*/ 1140600 h 2993922"/>
              <a:gd name="connsiteX7011" fmla="*/ 7868675 w 8938307"/>
              <a:gd name="connsiteY7011" fmla="*/ 1151191 h 2993922"/>
              <a:gd name="connsiteX7012" fmla="*/ 7911038 w 8938307"/>
              <a:gd name="connsiteY7012" fmla="*/ 1172371 h 2993922"/>
              <a:gd name="connsiteX7013" fmla="*/ 7932219 w 8938307"/>
              <a:gd name="connsiteY7013" fmla="*/ 1182962 h 2993922"/>
              <a:gd name="connsiteX7014" fmla="*/ 7942808 w 8938307"/>
              <a:gd name="connsiteY7014" fmla="*/ 1193552 h 2993922"/>
              <a:gd name="connsiteX7015" fmla="*/ 7953398 w 8938307"/>
              <a:gd name="connsiteY7015" fmla="*/ 1204143 h 2993922"/>
              <a:gd name="connsiteX7016" fmla="*/ 7900446 w 8938307"/>
              <a:gd name="connsiteY7016" fmla="*/ 1193552 h 2993922"/>
              <a:gd name="connsiteX7017" fmla="*/ 7889856 w 8938307"/>
              <a:gd name="connsiteY7017" fmla="*/ 1193552 h 2993922"/>
              <a:gd name="connsiteX7018" fmla="*/ 7911038 w 8938307"/>
              <a:gd name="connsiteY7018" fmla="*/ 1204143 h 2993922"/>
              <a:gd name="connsiteX7019" fmla="*/ 7932219 w 8938307"/>
              <a:gd name="connsiteY7019" fmla="*/ 1209437 h 2993922"/>
              <a:gd name="connsiteX7020" fmla="*/ 7942808 w 8938307"/>
              <a:gd name="connsiteY7020" fmla="*/ 1214733 h 2993922"/>
              <a:gd name="connsiteX7021" fmla="*/ 7963990 w 8938307"/>
              <a:gd name="connsiteY7021" fmla="*/ 1225324 h 2993922"/>
              <a:gd name="connsiteX7022" fmla="*/ 7979875 w 8938307"/>
              <a:gd name="connsiteY7022" fmla="*/ 1225324 h 2993922"/>
              <a:gd name="connsiteX7023" fmla="*/ 7985171 w 8938307"/>
              <a:gd name="connsiteY7023" fmla="*/ 1225324 h 2993922"/>
              <a:gd name="connsiteX7024" fmla="*/ 8016942 w 8938307"/>
              <a:gd name="connsiteY7024" fmla="*/ 1246504 h 2993922"/>
              <a:gd name="connsiteX7025" fmla="*/ 8059302 w 8938307"/>
              <a:gd name="connsiteY7025" fmla="*/ 1257095 h 2993922"/>
              <a:gd name="connsiteX7026" fmla="*/ 8069894 w 8938307"/>
              <a:gd name="connsiteY7026" fmla="*/ 1267685 h 2993922"/>
              <a:gd name="connsiteX7027" fmla="*/ 8048712 w 8938307"/>
              <a:gd name="connsiteY7027" fmla="*/ 1267685 h 2993922"/>
              <a:gd name="connsiteX7028" fmla="*/ 8038123 w 8938307"/>
              <a:gd name="connsiteY7028" fmla="*/ 1267685 h 2993922"/>
              <a:gd name="connsiteX7029" fmla="*/ 8027531 w 8938307"/>
              <a:gd name="connsiteY7029" fmla="*/ 1267685 h 2993922"/>
              <a:gd name="connsiteX7030" fmla="*/ 7953398 w 8938307"/>
              <a:gd name="connsiteY7030" fmla="*/ 1246504 h 2993922"/>
              <a:gd name="connsiteX7031" fmla="*/ 7932219 w 8938307"/>
              <a:gd name="connsiteY7031" fmla="*/ 1241210 h 2993922"/>
              <a:gd name="connsiteX7032" fmla="*/ 7921627 w 8938307"/>
              <a:gd name="connsiteY7032" fmla="*/ 1235914 h 2993922"/>
              <a:gd name="connsiteX7033" fmla="*/ 7889856 w 8938307"/>
              <a:gd name="connsiteY7033" fmla="*/ 1235914 h 2993922"/>
              <a:gd name="connsiteX7034" fmla="*/ 7868675 w 8938307"/>
              <a:gd name="connsiteY7034" fmla="*/ 1225324 h 2993922"/>
              <a:gd name="connsiteX7035" fmla="*/ 7847494 w 8938307"/>
              <a:gd name="connsiteY7035" fmla="*/ 1225324 h 2993922"/>
              <a:gd name="connsiteX7036" fmla="*/ 7836904 w 8938307"/>
              <a:gd name="connsiteY7036" fmla="*/ 1214733 h 2993922"/>
              <a:gd name="connsiteX7037" fmla="*/ 7815724 w 8938307"/>
              <a:gd name="connsiteY7037" fmla="*/ 1214733 h 2993922"/>
              <a:gd name="connsiteX7038" fmla="*/ 7794542 w 8938307"/>
              <a:gd name="connsiteY7038" fmla="*/ 1209437 h 2993922"/>
              <a:gd name="connsiteX7039" fmla="*/ 7783952 w 8938307"/>
              <a:gd name="connsiteY7039" fmla="*/ 1204143 h 2993922"/>
              <a:gd name="connsiteX7040" fmla="*/ 7731000 w 8938307"/>
              <a:gd name="connsiteY7040" fmla="*/ 1193552 h 2993922"/>
              <a:gd name="connsiteX7041" fmla="*/ 7688638 w 8938307"/>
              <a:gd name="connsiteY7041" fmla="*/ 1193552 h 2993922"/>
              <a:gd name="connsiteX7042" fmla="*/ 7635686 w 8938307"/>
              <a:gd name="connsiteY7042" fmla="*/ 1172371 h 2993922"/>
              <a:gd name="connsiteX7043" fmla="*/ 7614505 w 8938307"/>
              <a:gd name="connsiteY7043" fmla="*/ 1167077 h 2993922"/>
              <a:gd name="connsiteX7044" fmla="*/ 7593326 w 8938307"/>
              <a:gd name="connsiteY7044" fmla="*/ 1156485 h 2993922"/>
              <a:gd name="connsiteX7045" fmla="*/ 7566848 w 8938307"/>
              <a:gd name="connsiteY7045" fmla="*/ 1145896 h 2993922"/>
              <a:gd name="connsiteX7046" fmla="*/ 7540374 w 8938307"/>
              <a:gd name="connsiteY7046" fmla="*/ 1140600 h 2993922"/>
              <a:gd name="connsiteX7047" fmla="*/ 7487420 w 8938307"/>
              <a:gd name="connsiteY7047" fmla="*/ 1130010 h 2993922"/>
              <a:gd name="connsiteX7048" fmla="*/ 7466240 w 8938307"/>
              <a:gd name="connsiteY7048" fmla="*/ 1140600 h 2993922"/>
              <a:gd name="connsiteX7049" fmla="*/ 7529782 w 8938307"/>
              <a:gd name="connsiteY7049" fmla="*/ 1151191 h 2993922"/>
              <a:gd name="connsiteX7050" fmla="*/ 7540374 w 8938307"/>
              <a:gd name="connsiteY7050" fmla="*/ 1167077 h 2993922"/>
              <a:gd name="connsiteX7051" fmla="*/ 7561553 w 8938307"/>
              <a:gd name="connsiteY7051" fmla="*/ 1161781 h 2993922"/>
              <a:gd name="connsiteX7052" fmla="*/ 7572144 w 8938307"/>
              <a:gd name="connsiteY7052" fmla="*/ 1172371 h 2993922"/>
              <a:gd name="connsiteX7053" fmla="*/ 7593326 w 8938307"/>
              <a:gd name="connsiteY7053" fmla="*/ 1182962 h 2993922"/>
              <a:gd name="connsiteX7054" fmla="*/ 7625096 w 8938307"/>
              <a:gd name="connsiteY7054" fmla="*/ 1188258 h 2993922"/>
              <a:gd name="connsiteX7055" fmla="*/ 7651572 w 8938307"/>
              <a:gd name="connsiteY7055" fmla="*/ 1193552 h 2993922"/>
              <a:gd name="connsiteX7056" fmla="*/ 7667457 w 8938307"/>
              <a:gd name="connsiteY7056" fmla="*/ 1204143 h 2993922"/>
              <a:gd name="connsiteX7057" fmla="*/ 7678048 w 8938307"/>
              <a:gd name="connsiteY7057" fmla="*/ 1204143 h 2993922"/>
              <a:gd name="connsiteX7058" fmla="*/ 7678048 w 8938307"/>
              <a:gd name="connsiteY7058" fmla="*/ 1214733 h 2993922"/>
              <a:gd name="connsiteX7059" fmla="*/ 7688638 w 8938307"/>
              <a:gd name="connsiteY7059" fmla="*/ 1214733 h 2993922"/>
              <a:gd name="connsiteX7060" fmla="*/ 7773361 w 8938307"/>
              <a:gd name="connsiteY7060" fmla="*/ 1235914 h 2993922"/>
              <a:gd name="connsiteX7061" fmla="*/ 7783952 w 8938307"/>
              <a:gd name="connsiteY7061" fmla="*/ 1235914 h 2993922"/>
              <a:gd name="connsiteX7062" fmla="*/ 7789248 w 8938307"/>
              <a:gd name="connsiteY7062" fmla="*/ 1235914 h 2993922"/>
              <a:gd name="connsiteX7063" fmla="*/ 7815724 w 8938307"/>
              <a:gd name="connsiteY7063" fmla="*/ 1246504 h 2993922"/>
              <a:gd name="connsiteX7064" fmla="*/ 7847494 w 8938307"/>
              <a:gd name="connsiteY7064" fmla="*/ 1257095 h 2993922"/>
              <a:gd name="connsiteX7065" fmla="*/ 7868675 w 8938307"/>
              <a:gd name="connsiteY7065" fmla="*/ 1262389 h 2993922"/>
              <a:gd name="connsiteX7066" fmla="*/ 7879267 w 8938307"/>
              <a:gd name="connsiteY7066" fmla="*/ 1267685 h 2993922"/>
              <a:gd name="connsiteX7067" fmla="*/ 7889856 w 8938307"/>
              <a:gd name="connsiteY7067" fmla="*/ 1272981 h 2993922"/>
              <a:gd name="connsiteX7068" fmla="*/ 7942808 w 8938307"/>
              <a:gd name="connsiteY7068" fmla="*/ 1278276 h 2993922"/>
              <a:gd name="connsiteX7069" fmla="*/ 7974579 w 8938307"/>
              <a:gd name="connsiteY7069" fmla="*/ 1288866 h 2993922"/>
              <a:gd name="connsiteX7070" fmla="*/ 7963990 w 8938307"/>
              <a:gd name="connsiteY7070" fmla="*/ 1299456 h 2993922"/>
              <a:gd name="connsiteX7071" fmla="*/ 7953398 w 8938307"/>
              <a:gd name="connsiteY7071" fmla="*/ 1310047 h 2993922"/>
              <a:gd name="connsiteX7072" fmla="*/ 7985171 w 8938307"/>
              <a:gd name="connsiteY7072" fmla="*/ 1310047 h 2993922"/>
              <a:gd name="connsiteX7073" fmla="*/ 8011646 w 8938307"/>
              <a:gd name="connsiteY7073" fmla="*/ 1304752 h 2993922"/>
              <a:gd name="connsiteX7074" fmla="*/ 8038123 w 8938307"/>
              <a:gd name="connsiteY7074" fmla="*/ 1320637 h 2993922"/>
              <a:gd name="connsiteX7075" fmla="*/ 8048712 w 8938307"/>
              <a:gd name="connsiteY7075" fmla="*/ 1325933 h 2993922"/>
              <a:gd name="connsiteX7076" fmla="*/ 8069894 w 8938307"/>
              <a:gd name="connsiteY7076" fmla="*/ 1320637 h 2993922"/>
              <a:gd name="connsiteX7077" fmla="*/ 8122846 w 8938307"/>
              <a:gd name="connsiteY7077" fmla="*/ 1341818 h 2993922"/>
              <a:gd name="connsiteX7078" fmla="*/ 8112254 w 8938307"/>
              <a:gd name="connsiteY7078" fmla="*/ 1341818 h 2993922"/>
              <a:gd name="connsiteX7079" fmla="*/ 8101664 w 8938307"/>
              <a:gd name="connsiteY7079" fmla="*/ 1341818 h 2993922"/>
              <a:gd name="connsiteX7080" fmla="*/ 8165206 w 8938307"/>
              <a:gd name="connsiteY7080" fmla="*/ 1373589 h 2993922"/>
              <a:gd name="connsiteX7081" fmla="*/ 8181093 w 8938307"/>
              <a:gd name="connsiteY7081" fmla="*/ 1373589 h 2993922"/>
              <a:gd name="connsiteX7082" fmla="*/ 8186387 w 8938307"/>
              <a:gd name="connsiteY7082" fmla="*/ 1373589 h 2993922"/>
              <a:gd name="connsiteX7083" fmla="*/ 8196979 w 8938307"/>
              <a:gd name="connsiteY7083" fmla="*/ 1384180 h 2993922"/>
              <a:gd name="connsiteX7084" fmla="*/ 8398196 w 8938307"/>
              <a:gd name="connsiteY7084" fmla="*/ 1426541 h 2993922"/>
              <a:gd name="connsiteX7085" fmla="*/ 8461739 w 8938307"/>
              <a:gd name="connsiteY7085" fmla="*/ 1437132 h 2993922"/>
              <a:gd name="connsiteX7086" fmla="*/ 8472329 w 8938307"/>
              <a:gd name="connsiteY7086" fmla="*/ 1437132 h 2993922"/>
              <a:gd name="connsiteX7087" fmla="*/ 8461739 w 8938307"/>
              <a:gd name="connsiteY7087" fmla="*/ 1447722 h 2993922"/>
              <a:gd name="connsiteX7088" fmla="*/ 8440558 w 8938307"/>
              <a:gd name="connsiteY7088" fmla="*/ 1447722 h 2993922"/>
              <a:gd name="connsiteX7089" fmla="*/ 8429968 w 8938307"/>
              <a:gd name="connsiteY7089" fmla="*/ 1447722 h 2993922"/>
              <a:gd name="connsiteX7090" fmla="*/ 8408787 w 8938307"/>
              <a:gd name="connsiteY7090" fmla="*/ 1458312 h 2993922"/>
              <a:gd name="connsiteX7091" fmla="*/ 8387606 w 8938307"/>
              <a:gd name="connsiteY7091" fmla="*/ 1458312 h 2993922"/>
              <a:gd name="connsiteX7092" fmla="*/ 8345244 w 8938307"/>
              <a:gd name="connsiteY7092" fmla="*/ 1442427 h 2993922"/>
              <a:gd name="connsiteX7093" fmla="*/ 8313473 w 8938307"/>
              <a:gd name="connsiteY7093" fmla="*/ 1442427 h 2993922"/>
              <a:gd name="connsiteX7094" fmla="*/ 8292291 w 8938307"/>
              <a:gd name="connsiteY7094" fmla="*/ 1437132 h 2993922"/>
              <a:gd name="connsiteX7095" fmla="*/ 8271112 w 8938307"/>
              <a:gd name="connsiteY7095" fmla="*/ 1437132 h 2993922"/>
              <a:gd name="connsiteX7096" fmla="*/ 8255225 w 8938307"/>
              <a:gd name="connsiteY7096" fmla="*/ 1431837 h 2993922"/>
              <a:gd name="connsiteX7097" fmla="*/ 8249931 w 8938307"/>
              <a:gd name="connsiteY7097" fmla="*/ 1426541 h 2993922"/>
              <a:gd name="connsiteX7098" fmla="*/ 8239339 w 8938307"/>
              <a:gd name="connsiteY7098" fmla="*/ 1426541 h 2993922"/>
              <a:gd name="connsiteX7099" fmla="*/ 8218160 w 8938307"/>
              <a:gd name="connsiteY7099" fmla="*/ 1415951 h 2993922"/>
              <a:gd name="connsiteX7100" fmla="*/ 8186387 w 8938307"/>
              <a:gd name="connsiteY7100" fmla="*/ 1405360 h 2993922"/>
              <a:gd name="connsiteX7101" fmla="*/ 8165206 w 8938307"/>
              <a:gd name="connsiteY7101" fmla="*/ 1410656 h 2993922"/>
              <a:gd name="connsiteX7102" fmla="*/ 8144027 w 8938307"/>
              <a:gd name="connsiteY7102" fmla="*/ 1405360 h 2993922"/>
              <a:gd name="connsiteX7103" fmla="*/ 8112254 w 8938307"/>
              <a:gd name="connsiteY7103" fmla="*/ 1405360 h 2993922"/>
              <a:gd name="connsiteX7104" fmla="*/ 8112254 w 8938307"/>
              <a:gd name="connsiteY7104" fmla="*/ 1384180 h 2993922"/>
              <a:gd name="connsiteX7105" fmla="*/ 8112254 w 8938307"/>
              <a:gd name="connsiteY7105" fmla="*/ 1373589 h 2993922"/>
              <a:gd name="connsiteX7106" fmla="*/ 8101664 w 8938307"/>
              <a:gd name="connsiteY7106" fmla="*/ 1373589 h 2993922"/>
              <a:gd name="connsiteX7107" fmla="*/ 8091075 w 8938307"/>
              <a:gd name="connsiteY7107" fmla="*/ 1384180 h 2993922"/>
              <a:gd name="connsiteX7108" fmla="*/ 8091075 w 8938307"/>
              <a:gd name="connsiteY7108" fmla="*/ 1394770 h 2993922"/>
              <a:gd name="connsiteX7109" fmla="*/ 8054008 w 8938307"/>
              <a:gd name="connsiteY7109" fmla="*/ 1378885 h 2993922"/>
              <a:gd name="connsiteX7110" fmla="*/ 8022237 w 8938307"/>
              <a:gd name="connsiteY7110" fmla="*/ 1368293 h 2993922"/>
              <a:gd name="connsiteX7111" fmla="*/ 8001056 w 8938307"/>
              <a:gd name="connsiteY7111" fmla="*/ 1373589 h 2993922"/>
              <a:gd name="connsiteX7112" fmla="*/ 7985171 w 8938307"/>
              <a:gd name="connsiteY7112" fmla="*/ 1362999 h 2993922"/>
              <a:gd name="connsiteX7113" fmla="*/ 7974579 w 8938307"/>
              <a:gd name="connsiteY7113" fmla="*/ 1362999 h 2993922"/>
              <a:gd name="connsiteX7114" fmla="*/ 7963990 w 8938307"/>
              <a:gd name="connsiteY7114" fmla="*/ 1362999 h 2993922"/>
              <a:gd name="connsiteX7115" fmla="*/ 7942808 w 8938307"/>
              <a:gd name="connsiteY7115" fmla="*/ 1352408 h 2993922"/>
              <a:gd name="connsiteX7116" fmla="*/ 7932219 w 8938307"/>
              <a:gd name="connsiteY7116" fmla="*/ 1352408 h 2993922"/>
              <a:gd name="connsiteX7117" fmla="*/ 7932219 w 8938307"/>
              <a:gd name="connsiteY7117" fmla="*/ 1362999 h 2993922"/>
              <a:gd name="connsiteX7118" fmla="*/ 7953398 w 8938307"/>
              <a:gd name="connsiteY7118" fmla="*/ 1373589 h 2993922"/>
              <a:gd name="connsiteX7119" fmla="*/ 7963990 w 8938307"/>
              <a:gd name="connsiteY7119" fmla="*/ 1378885 h 2993922"/>
              <a:gd name="connsiteX7120" fmla="*/ 7995760 w 8938307"/>
              <a:gd name="connsiteY7120" fmla="*/ 1384180 h 2993922"/>
              <a:gd name="connsiteX7121" fmla="*/ 8016942 w 8938307"/>
              <a:gd name="connsiteY7121" fmla="*/ 1389475 h 2993922"/>
              <a:gd name="connsiteX7122" fmla="*/ 8032827 w 8938307"/>
              <a:gd name="connsiteY7122" fmla="*/ 1400066 h 2993922"/>
              <a:gd name="connsiteX7123" fmla="*/ 8054008 w 8938307"/>
              <a:gd name="connsiteY7123" fmla="*/ 1410656 h 2993922"/>
              <a:gd name="connsiteX7124" fmla="*/ 8080483 w 8938307"/>
              <a:gd name="connsiteY7124" fmla="*/ 1415951 h 2993922"/>
              <a:gd name="connsiteX7125" fmla="*/ 8144027 w 8938307"/>
              <a:gd name="connsiteY7125" fmla="*/ 1437132 h 2993922"/>
              <a:gd name="connsiteX7126" fmla="*/ 8154617 w 8938307"/>
              <a:gd name="connsiteY7126" fmla="*/ 1447722 h 2993922"/>
              <a:gd name="connsiteX7127" fmla="*/ 8133435 w 8938307"/>
              <a:gd name="connsiteY7127" fmla="*/ 1442427 h 2993922"/>
              <a:gd name="connsiteX7128" fmla="*/ 8122846 w 8938307"/>
              <a:gd name="connsiteY7128" fmla="*/ 1447722 h 2993922"/>
              <a:gd name="connsiteX7129" fmla="*/ 8112254 w 8938307"/>
              <a:gd name="connsiteY7129" fmla="*/ 1447722 h 2993922"/>
              <a:gd name="connsiteX7130" fmla="*/ 8112254 w 8938307"/>
              <a:gd name="connsiteY7130" fmla="*/ 1458312 h 2993922"/>
              <a:gd name="connsiteX7131" fmla="*/ 8101664 w 8938307"/>
              <a:gd name="connsiteY7131" fmla="*/ 1458312 h 2993922"/>
              <a:gd name="connsiteX7132" fmla="*/ 8091075 w 8938307"/>
              <a:gd name="connsiteY7132" fmla="*/ 1447722 h 2993922"/>
              <a:gd name="connsiteX7133" fmla="*/ 8080483 w 8938307"/>
              <a:gd name="connsiteY7133" fmla="*/ 1437132 h 2993922"/>
              <a:gd name="connsiteX7134" fmla="*/ 8069894 w 8938307"/>
              <a:gd name="connsiteY7134" fmla="*/ 1426541 h 2993922"/>
              <a:gd name="connsiteX7135" fmla="*/ 8038123 w 8938307"/>
              <a:gd name="connsiteY7135" fmla="*/ 1437132 h 2993922"/>
              <a:gd name="connsiteX7136" fmla="*/ 8027531 w 8938307"/>
              <a:gd name="connsiteY7136" fmla="*/ 1431837 h 2993922"/>
              <a:gd name="connsiteX7137" fmla="*/ 8016942 w 8938307"/>
              <a:gd name="connsiteY7137" fmla="*/ 1426541 h 2993922"/>
              <a:gd name="connsiteX7138" fmla="*/ 8016942 w 8938307"/>
              <a:gd name="connsiteY7138" fmla="*/ 1415951 h 2993922"/>
              <a:gd name="connsiteX7139" fmla="*/ 8006350 w 8938307"/>
              <a:gd name="connsiteY7139" fmla="*/ 1421247 h 2993922"/>
              <a:gd name="connsiteX7140" fmla="*/ 7974579 w 8938307"/>
              <a:gd name="connsiteY7140" fmla="*/ 1426541 h 2993922"/>
              <a:gd name="connsiteX7141" fmla="*/ 7953398 w 8938307"/>
              <a:gd name="connsiteY7141" fmla="*/ 1426541 h 2993922"/>
              <a:gd name="connsiteX7142" fmla="*/ 7932219 w 8938307"/>
              <a:gd name="connsiteY7142" fmla="*/ 1426541 h 2993922"/>
              <a:gd name="connsiteX7143" fmla="*/ 7932219 w 8938307"/>
              <a:gd name="connsiteY7143" fmla="*/ 1415951 h 2993922"/>
              <a:gd name="connsiteX7144" fmla="*/ 7879267 w 8938307"/>
              <a:gd name="connsiteY7144" fmla="*/ 1405360 h 2993922"/>
              <a:gd name="connsiteX7145" fmla="*/ 7868675 w 8938307"/>
              <a:gd name="connsiteY7145" fmla="*/ 1400066 h 2993922"/>
              <a:gd name="connsiteX7146" fmla="*/ 7847494 w 8938307"/>
              <a:gd name="connsiteY7146" fmla="*/ 1394770 h 2993922"/>
              <a:gd name="connsiteX7147" fmla="*/ 7836904 w 8938307"/>
              <a:gd name="connsiteY7147" fmla="*/ 1405360 h 2993922"/>
              <a:gd name="connsiteX7148" fmla="*/ 7974579 w 8938307"/>
              <a:gd name="connsiteY7148" fmla="*/ 1447722 h 2993922"/>
              <a:gd name="connsiteX7149" fmla="*/ 8069894 w 8938307"/>
              <a:gd name="connsiteY7149" fmla="*/ 1479493 h 2993922"/>
              <a:gd name="connsiteX7150" fmla="*/ 8059302 w 8938307"/>
              <a:gd name="connsiteY7150" fmla="*/ 1479493 h 2993922"/>
              <a:gd name="connsiteX7151" fmla="*/ 8038123 w 8938307"/>
              <a:gd name="connsiteY7151" fmla="*/ 1479493 h 2993922"/>
              <a:gd name="connsiteX7152" fmla="*/ 8080483 w 8938307"/>
              <a:gd name="connsiteY7152" fmla="*/ 1500674 h 2993922"/>
              <a:gd name="connsiteX7153" fmla="*/ 8101664 w 8938307"/>
              <a:gd name="connsiteY7153" fmla="*/ 1516560 h 2993922"/>
              <a:gd name="connsiteX7154" fmla="*/ 8112254 w 8938307"/>
              <a:gd name="connsiteY7154" fmla="*/ 1521855 h 2993922"/>
              <a:gd name="connsiteX7155" fmla="*/ 8133435 w 8938307"/>
              <a:gd name="connsiteY7155" fmla="*/ 1521855 h 2993922"/>
              <a:gd name="connsiteX7156" fmla="*/ 8154617 w 8938307"/>
              <a:gd name="connsiteY7156" fmla="*/ 1532445 h 2993922"/>
              <a:gd name="connsiteX7157" fmla="*/ 8175798 w 8938307"/>
              <a:gd name="connsiteY7157" fmla="*/ 1532445 h 2993922"/>
              <a:gd name="connsiteX7158" fmla="*/ 8292291 w 8938307"/>
              <a:gd name="connsiteY7158" fmla="*/ 1564218 h 2993922"/>
              <a:gd name="connsiteX7159" fmla="*/ 8302883 w 8938307"/>
              <a:gd name="connsiteY7159" fmla="*/ 1574807 h 2993922"/>
              <a:gd name="connsiteX7160" fmla="*/ 8324064 w 8938307"/>
              <a:gd name="connsiteY7160" fmla="*/ 1574807 h 2993922"/>
              <a:gd name="connsiteX7161" fmla="*/ 8334654 w 8938307"/>
              <a:gd name="connsiteY7161" fmla="*/ 1585397 h 2993922"/>
              <a:gd name="connsiteX7162" fmla="*/ 8377016 w 8938307"/>
              <a:gd name="connsiteY7162" fmla="*/ 1595988 h 2993922"/>
              <a:gd name="connsiteX7163" fmla="*/ 8419377 w 8938307"/>
              <a:gd name="connsiteY7163" fmla="*/ 1606578 h 2993922"/>
              <a:gd name="connsiteX7164" fmla="*/ 8398196 w 8938307"/>
              <a:gd name="connsiteY7164" fmla="*/ 1606578 h 2993922"/>
              <a:gd name="connsiteX7165" fmla="*/ 8377016 w 8938307"/>
              <a:gd name="connsiteY7165" fmla="*/ 1606578 h 2993922"/>
              <a:gd name="connsiteX7166" fmla="*/ 8313473 w 8938307"/>
              <a:gd name="connsiteY7166" fmla="*/ 1585397 h 2993922"/>
              <a:gd name="connsiteX7167" fmla="*/ 8175798 w 8938307"/>
              <a:gd name="connsiteY7167" fmla="*/ 1543036 h 2993922"/>
              <a:gd name="connsiteX7168" fmla="*/ 8154617 w 8938307"/>
              <a:gd name="connsiteY7168" fmla="*/ 1543036 h 2993922"/>
              <a:gd name="connsiteX7169" fmla="*/ 8091075 w 8938307"/>
              <a:gd name="connsiteY7169" fmla="*/ 1532445 h 2993922"/>
              <a:gd name="connsiteX7170" fmla="*/ 8059302 w 8938307"/>
              <a:gd name="connsiteY7170" fmla="*/ 1521855 h 2993922"/>
              <a:gd name="connsiteX7171" fmla="*/ 8038123 w 8938307"/>
              <a:gd name="connsiteY7171" fmla="*/ 1516560 h 2993922"/>
              <a:gd name="connsiteX7172" fmla="*/ 8027531 w 8938307"/>
              <a:gd name="connsiteY7172" fmla="*/ 1511264 h 2993922"/>
              <a:gd name="connsiteX7173" fmla="*/ 7963990 w 8938307"/>
              <a:gd name="connsiteY7173" fmla="*/ 1500674 h 2993922"/>
              <a:gd name="connsiteX7174" fmla="*/ 7942808 w 8938307"/>
              <a:gd name="connsiteY7174" fmla="*/ 1500674 h 2993922"/>
              <a:gd name="connsiteX7175" fmla="*/ 7932219 w 8938307"/>
              <a:gd name="connsiteY7175" fmla="*/ 1500674 h 2993922"/>
              <a:gd name="connsiteX7176" fmla="*/ 7911038 w 8938307"/>
              <a:gd name="connsiteY7176" fmla="*/ 1490084 h 2993922"/>
              <a:gd name="connsiteX7177" fmla="*/ 7911038 w 8938307"/>
              <a:gd name="connsiteY7177" fmla="*/ 1500674 h 2993922"/>
              <a:gd name="connsiteX7178" fmla="*/ 7895152 w 8938307"/>
              <a:gd name="connsiteY7178" fmla="*/ 1500674 h 2993922"/>
              <a:gd name="connsiteX7179" fmla="*/ 7889856 w 8938307"/>
              <a:gd name="connsiteY7179" fmla="*/ 1505970 h 2993922"/>
              <a:gd name="connsiteX7180" fmla="*/ 7879267 w 8938307"/>
              <a:gd name="connsiteY7180" fmla="*/ 1511264 h 2993922"/>
              <a:gd name="connsiteX7181" fmla="*/ 7836904 w 8938307"/>
              <a:gd name="connsiteY7181" fmla="*/ 1500674 h 2993922"/>
              <a:gd name="connsiteX7182" fmla="*/ 7783952 w 8938307"/>
              <a:gd name="connsiteY7182" fmla="*/ 1479493 h 2993922"/>
              <a:gd name="connsiteX7183" fmla="*/ 7768067 w 8938307"/>
              <a:gd name="connsiteY7183" fmla="*/ 1474199 h 2993922"/>
              <a:gd name="connsiteX7184" fmla="*/ 7752182 w 8938307"/>
              <a:gd name="connsiteY7184" fmla="*/ 1468903 h 2993922"/>
              <a:gd name="connsiteX7185" fmla="*/ 7715115 w 8938307"/>
              <a:gd name="connsiteY7185" fmla="*/ 1458312 h 2993922"/>
              <a:gd name="connsiteX7186" fmla="*/ 7693934 w 8938307"/>
              <a:gd name="connsiteY7186" fmla="*/ 1453018 h 2993922"/>
              <a:gd name="connsiteX7187" fmla="*/ 7678048 w 8938307"/>
              <a:gd name="connsiteY7187" fmla="*/ 1447722 h 2993922"/>
              <a:gd name="connsiteX7188" fmla="*/ 7646278 w 8938307"/>
              <a:gd name="connsiteY7188" fmla="*/ 1437132 h 2993922"/>
              <a:gd name="connsiteX7189" fmla="*/ 7603915 w 8938307"/>
              <a:gd name="connsiteY7189" fmla="*/ 1415951 h 2993922"/>
              <a:gd name="connsiteX7190" fmla="*/ 7572144 w 8938307"/>
              <a:gd name="connsiteY7190" fmla="*/ 1415951 h 2993922"/>
              <a:gd name="connsiteX7191" fmla="*/ 7519192 w 8938307"/>
              <a:gd name="connsiteY7191" fmla="*/ 1394770 h 2993922"/>
              <a:gd name="connsiteX7192" fmla="*/ 7487420 w 8938307"/>
              <a:gd name="connsiteY7192" fmla="*/ 1384180 h 2993922"/>
              <a:gd name="connsiteX7193" fmla="*/ 7476830 w 8938307"/>
              <a:gd name="connsiteY7193" fmla="*/ 1394770 h 2993922"/>
              <a:gd name="connsiteX7194" fmla="*/ 7498011 w 8938307"/>
              <a:gd name="connsiteY7194" fmla="*/ 1405360 h 2993922"/>
              <a:gd name="connsiteX7195" fmla="*/ 7519192 w 8938307"/>
              <a:gd name="connsiteY7195" fmla="*/ 1410656 h 2993922"/>
              <a:gd name="connsiteX7196" fmla="*/ 7529782 w 8938307"/>
              <a:gd name="connsiteY7196" fmla="*/ 1421247 h 2993922"/>
              <a:gd name="connsiteX7197" fmla="*/ 7550963 w 8938307"/>
              <a:gd name="connsiteY7197" fmla="*/ 1421247 h 2993922"/>
              <a:gd name="connsiteX7198" fmla="*/ 7582734 w 8938307"/>
              <a:gd name="connsiteY7198" fmla="*/ 1426541 h 2993922"/>
              <a:gd name="connsiteX7199" fmla="*/ 7635686 w 8938307"/>
              <a:gd name="connsiteY7199" fmla="*/ 1437132 h 2993922"/>
              <a:gd name="connsiteX7200" fmla="*/ 7635686 w 8938307"/>
              <a:gd name="connsiteY7200" fmla="*/ 1447722 h 2993922"/>
              <a:gd name="connsiteX7201" fmla="*/ 7640982 w 8938307"/>
              <a:gd name="connsiteY7201" fmla="*/ 1453018 h 2993922"/>
              <a:gd name="connsiteX7202" fmla="*/ 7656867 w 8938307"/>
              <a:gd name="connsiteY7202" fmla="*/ 1458312 h 2993922"/>
              <a:gd name="connsiteX7203" fmla="*/ 7693934 w 8938307"/>
              <a:gd name="connsiteY7203" fmla="*/ 1474199 h 2993922"/>
              <a:gd name="connsiteX7204" fmla="*/ 7725704 w 8938307"/>
              <a:gd name="connsiteY7204" fmla="*/ 1479493 h 2993922"/>
              <a:gd name="connsiteX7205" fmla="*/ 7736296 w 8938307"/>
              <a:gd name="connsiteY7205" fmla="*/ 1468903 h 2993922"/>
              <a:gd name="connsiteX7206" fmla="*/ 7741590 w 8938307"/>
              <a:gd name="connsiteY7206" fmla="*/ 1479493 h 2993922"/>
              <a:gd name="connsiteX7207" fmla="*/ 7773361 w 8938307"/>
              <a:gd name="connsiteY7207" fmla="*/ 1511264 h 2993922"/>
              <a:gd name="connsiteX7208" fmla="*/ 7815724 w 8938307"/>
              <a:gd name="connsiteY7208" fmla="*/ 1527151 h 2993922"/>
              <a:gd name="connsiteX7209" fmla="*/ 7826313 w 8938307"/>
              <a:gd name="connsiteY7209" fmla="*/ 1532445 h 2993922"/>
              <a:gd name="connsiteX7210" fmla="*/ 7879267 w 8938307"/>
              <a:gd name="connsiteY7210" fmla="*/ 1543036 h 2993922"/>
              <a:gd name="connsiteX7211" fmla="*/ 7942808 w 8938307"/>
              <a:gd name="connsiteY7211" fmla="*/ 1574807 h 2993922"/>
              <a:gd name="connsiteX7212" fmla="*/ 8006350 w 8938307"/>
              <a:gd name="connsiteY7212" fmla="*/ 1595988 h 2993922"/>
              <a:gd name="connsiteX7213" fmla="*/ 8016942 w 8938307"/>
              <a:gd name="connsiteY7213" fmla="*/ 1595988 h 2993922"/>
              <a:gd name="connsiteX7214" fmla="*/ 8022237 w 8938307"/>
              <a:gd name="connsiteY7214" fmla="*/ 1606578 h 2993922"/>
              <a:gd name="connsiteX7215" fmla="*/ 7995760 w 8938307"/>
              <a:gd name="connsiteY7215" fmla="*/ 1595988 h 2993922"/>
              <a:gd name="connsiteX7216" fmla="*/ 7932219 w 8938307"/>
              <a:gd name="connsiteY7216" fmla="*/ 1580103 h 2993922"/>
              <a:gd name="connsiteX7217" fmla="*/ 7884561 w 8938307"/>
              <a:gd name="connsiteY7217" fmla="*/ 1574807 h 2993922"/>
              <a:gd name="connsiteX7218" fmla="*/ 7873971 w 8938307"/>
              <a:gd name="connsiteY7218" fmla="*/ 1574807 h 2993922"/>
              <a:gd name="connsiteX7219" fmla="*/ 7847494 w 8938307"/>
              <a:gd name="connsiteY7219" fmla="*/ 1553626 h 2993922"/>
              <a:gd name="connsiteX7220" fmla="*/ 7815724 w 8938307"/>
              <a:gd name="connsiteY7220" fmla="*/ 1543036 h 2993922"/>
              <a:gd name="connsiteX7221" fmla="*/ 7826313 w 8938307"/>
              <a:gd name="connsiteY7221" fmla="*/ 1553626 h 2993922"/>
              <a:gd name="connsiteX7222" fmla="*/ 7826313 w 8938307"/>
              <a:gd name="connsiteY7222" fmla="*/ 1564218 h 2993922"/>
              <a:gd name="connsiteX7223" fmla="*/ 7836904 w 8938307"/>
              <a:gd name="connsiteY7223" fmla="*/ 1574807 h 2993922"/>
              <a:gd name="connsiteX7224" fmla="*/ 7826313 w 8938307"/>
              <a:gd name="connsiteY7224" fmla="*/ 1574807 h 2993922"/>
              <a:gd name="connsiteX7225" fmla="*/ 7805134 w 8938307"/>
              <a:gd name="connsiteY7225" fmla="*/ 1558922 h 2993922"/>
              <a:gd name="connsiteX7226" fmla="*/ 7794542 w 8938307"/>
              <a:gd name="connsiteY7226" fmla="*/ 1553626 h 2993922"/>
              <a:gd name="connsiteX7227" fmla="*/ 7794542 w 8938307"/>
              <a:gd name="connsiteY7227" fmla="*/ 1564218 h 2993922"/>
              <a:gd name="connsiteX7228" fmla="*/ 7783952 w 8938307"/>
              <a:gd name="connsiteY7228" fmla="*/ 1553626 h 2993922"/>
              <a:gd name="connsiteX7229" fmla="*/ 7752182 w 8938307"/>
              <a:gd name="connsiteY7229" fmla="*/ 1543036 h 2993922"/>
              <a:gd name="connsiteX7230" fmla="*/ 7741590 w 8938307"/>
              <a:gd name="connsiteY7230" fmla="*/ 1537741 h 2993922"/>
              <a:gd name="connsiteX7231" fmla="*/ 7731000 w 8938307"/>
              <a:gd name="connsiteY7231" fmla="*/ 1532445 h 2993922"/>
              <a:gd name="connsiteX7232" fmla="*/ 7720409 w 8938307"/>
              <a:gd name="connsiteY7232" fmla="*/ 1543036 h 2993922"/>
              <a:gd name="connsiteX7233" fmla="*/ 7709820 w 8938307"/>
              <a:gd name="connsiteY7233" fmla="*/ 1543036 h 2993922"/>
              <a:gd name="connsiteX7234" fmla="*/ 7693934 w 8938307"/>
              <a:gd name="connsiteY7234" fmla="*/ 1532445 h 2993922"/>
              <a:gd name="connsiteX7235" fmla="*/ 7678048 w 8938307"/>
              <a:gd name="connsiteY7235" fmla="*/ 1511264 h 2993922"/>
              <a:gd name="connsiteX7236" fmla="*/ 7667457 w 8938307"/>
              <a:gd name="connsiteY7236" fmla="*/ 1490084 h 2993922"/>
              <a:gd name="connsiteX7237" fmla="*/ 7651572 w 8938307"/>
              <a:gd name="connsiteY7237" fmla="*/ 1490084 h 2993922"/>
              <a:gd name="connsiteX7238" fmla="*/ 7667457 w 8938307"/>
              <a:gd name="connsiteY7238" fmla="*/ 1500674 h 2993922"/>
              <a:gd name="connsiteX7239" fmla="*/ 7667457 w 8938307"/>
              <a:gd name="connsiteY7239" fmla="*/ 1511264 h 2993922"/>
              <a:gd name="connsiteX7240" fmla="*/ 7656867 w 8938307"/>
              <a:gd name="connsiteY7240" fmla="*/ 1527151 h 2993922"/>
              <a:gd name="connsiteX7241" fmla="*/ 7630390 w 8938307"/>
              <a:gd name="connsiteY7241" fmla="*/ 1543036 h 2993922"/>
              <a:gd name="connsiteX7242" fmla="*/ 7614505 w 8938307"/>
              <a:gd name="connsiteY7242" fmla="*/ 1548331 h 2993922"/>
              <a:gd name="connsiteX7243" fmla="*/ 7625096 w 8938307"/>
              <a:gd name="connsiteY7243" fmla="*/ 1558922 h 2993922"/>
              <a:gd name="connsiteX7244" fmla="*/ 7646278 w 8938307"/>
              <a:gd name="connsiteY7244" fmla="*/ 1564218 h 2993922"/>
              <a:gd name="connsiteX7245" fmla="*/ 7656867 w 8938307"/>
              <a:gd name="connsiteY7245" fmla="*/ 1574807 h 2993922"/>
              <a:gd name="connsiteX7246" fmla="*/ 7688638 w 8938307"/>
              <a:gd name="connsiteY7246" fmla="*/ 1585397 h 2993922"/>
              <a:gd name="connsiteX7247" fmla="*/ 7667457 w 8938307"/>
              <a:gd name="connsiteY7247" fmla="*/ 1585397 h 2993922"/>
              <a:gd name="connsiteX7248" fmla="*/ 7667457 w 8938307"/>
              <a:gd name="connsiteY7248" fmla="*/ 1595988 h 2993922"/>
              <a:gd name="connsiteX7249" fmla="*/ 7667457 w 8938307"/>
              <a:gd name="connsiteY7249" fmla="*/ 1606578 h 2993922"/>
              <a:gd name="connsiteX7250" fmla="*/ 7662163 w 8938307"/>
              <a:gd name="connsiteY7250" fmla="*/ 1601283 h 2993922"/>
              <a:gd name="connsiteX7251" fmla="*/ 7635686 w 8938307"/>
              <a:gd name="connsiteY7251" fmla="*/ 1585397 h 2993922"/>
              <a:gd name="connsiteX7252" fmla="*/ 7614505 w 8938307"/>
              <a:gd name="connsiteY7252" fmla="*/ 1595988 h 2993922"/>
              <a:gd name="connsiteX7253" fmla="*/ 7656867 w 8938307"/>
              <a:gd name="connsiteY7253" fmla="*/ 1606578 h 2993922"/>
              <a:gd name="connsiteX7254" fmla="*/ 7678048 w 8938307"/>
              <a:gd name="connsiteY7254" fmla="*/ 1627759 h 2993922"/>
              <a:gd name="connsiteX7255" fmla="*/ 7678048 w 8938307"/>
              <a:gd name="connsiteY7255" fmla="*/ 1638349 h 2993922"/>
              <a:gd name="connsiteX7256" fmla="*/ 7667457 w 8938307"/>
              <a:gd name="connsiteY7256" fmla="*/ 1638349 h 2993922"/>
              <a:gd name="connsiteX7257" fmla="*/ 7656867 w 8938307"/>
              <a:gd name="connsiteY7257" fmla="*/ 1648940 h 2993922"/>
              <a:gd name="connsiteX7258" fmla="*/ 7688638 w 8938307"/>
              <a:gd name="connsiteY7258" fmla="*/ 1670122 h 2993922"/>
              <a:gd name="connsiteX7259" fmla="*/ 7699230 w 8938307"/>
              <a:gd name="connsiteY7259" fmla="*/ 1680711 h 2993922"/>
              <a:gd name="connsiteX7260" fmla="*/ 7678048 w 8938307"/>
              <a:gd name="connsiteY7260" fmla="*/ 1691301 h 2993922"/>
              <a:gd name="connsiteX7261" fmla="*/ 7662163 w 8938307"/>
              <a:gd name="connsiteY7261" fmla="*/ 1691301 h 2993922"/>
              <a:gd name="connsiteX7262" fmla="*/ 7656867 w 8938307"/>
              <a:gd name="connsiteY7262" fmla="*/ 1701893 h 2993922"/>
              <a:gd name="connsiteX7263" fmla="*/ 7667457 w 8938307"/>
              <a:gd name="connsiteY7263" fmla="*/ 1701893 h 2993922"/>
              <a:gd name="connsiteX7264" fmla="*/ 7678048 w 8938307"/>
              <a:gd name="connsiteY7264" fmla="*/ 1712482 h 2993922"/>
              <a:gd name="connsiteX7265" fmla="*/ 7678048 w 8938307"/>
              <a:gd name="connsiteY7265" fmla="*/ 1723074 h 2993922"/>
              <a:gd name="connsiteX7266" fmla="*/ 7667457 w 8938307"/>
              <a:gd name="connsiteY7266" fmla="*/ 1723074 h 2993922"/>
              <a:gd name="connsiteX7267" fmla="*/ 7646278 w 8938307"/>
              <a:gd name="connsiteY7267" fmla="*/ 1723074 h 2993922"/>
              <a:gd name="connsiteX7268" fmla="*/ 7667457 w 8938307"/>
              <a:gd name="connsiteY7268" fmla="*/ 1733663 h 2993922"/>
              <a:gd name="connsiteX7269" fmla="*/ 7683344 w 8938307"/>
              <a:gd name="connsiteY7269" fmla="*/ 1733663 h 2993922"/>
              <a:gd name="connsiteX7270" fmla="*/ 7699230 w 8938307"/>
              <a:gd name="connsiteY7270" fmla="*/ 1733663 h 2993922"/>
              <a:gd name="connsiteX7271" fmla="*/ 7709820 w 8938307"/>
              <a:gd name="connsiteY7271" fmla="*/ 1733663 h 2993922"/>
              <a:gd name="connsiteX7272" fmla="*/ 7720409 w 8938307"/>
              <a:gd name="connsiteY7272" fmla="*/ 1738959 h 2993922"/>
              <a:gd name="connsiteX7273" fmla="*/ 7720409 w 8938307"/>
              <a:gd name="connsiteY7273" fmla="*/ 1744253 h 2993922"/>
              <a:gd name="connsiteX7274" fmla="*/ 7731000 w 8938307"/>
              <a:gd name="connsiteY7274" fmla="*/ 1744253 h 2993922"/>
              <a:gd name="connsiteX7275" fmla="*/ 7720409 w 8938307"/>
              <a:gd name="connsiteY7275" fmla="*/ 1733663 h 2993922"/>
              <a:gd name="connsiteX7276" fmla="*/ 7720409 w 8938307"/>
              <a:gd name="connsiteY7276" fmla="*/ 1723074 h 2993922"/>
              <a:gd name="connsiteX7277" fmla="*/ 7736296 w 8938307"/>
              <a:gd name="connsiteY7277" fmla="*/ 1728368 h 2993922"/>
              <a:gd name="connsiteX7278" fmla="*/ 7773361 w 8938307"/>
              <a:gd name="connsiteY7278" fmla="*/ 1744253 h 2993922"/>
              <a:gd name="connsiteX7279" fmla="*/ 7805134 w 8938307"/>
              <a:gd name="connsiteY7279" fmla="*/ 1754845 h 2993922"/>
              <a:gd name="connsiteX7280" fmla="*/ 7826313 w 8938307"/>
              <a:gd name="connsiteY7280" fmla="*/ 1765434 h 2993922"/>
              <a:gd name="connsiteX7281" fmla="*/ 7842200 w 8938307"/>
              <a:gd name="connsiteY7281" fmla="*/ 1770730 h 2993922"/>
              <a:gd name="connsiteX7282" fmla="*/ 7868675 w 8938307"/>
              <a:gd name="connsiteY7282" fmla="*/ 1781320 h 2993922"/>
              <a:gd name="connsiteX7283" fmla="*/ 7900446 w 8938307"/>
              <a:gd name="connsiteY7283" fmla="*/ 1786615 h 2993922"/>
              <a:gd name="connsiteX7284" fmla="*/ 7905742 w 8938307"/>
              <a:gd name="connsiteY7284" fmla="*/ 1797205 h 2993922"/>
              <a:gd name="connsiteX7285" fmla="*/ 7889856 w 8938307"/>
              <a:gd name="connsiteY7285" fmla="*/ 1807797 h 2993922"/>
              <a:gd name="connsiteX7286" fmla="*/ 7879267 w 8938307"/>
              <a:gd name="connsiteY7286" fmla="*/ 1818386 h 2993922"/>
              <a:gd name="connsiteX7287" fmla="*/ 7868675 w 8938307"/>
              <a:gd name="connsiteY7287" fmla="*/ 1818386 h 2993922"/>
              <a:gd name="connsiteX7288" fmla="*/ 7858085 w 8938307"/>
              <a:gd name="connsiteY7288" fmla="*/ 1818386 h 2993922"/>
              <a:gd name="connsiteX7289" fmla="*/ 7847494 w 8938307"/>
              <a:gd name="connsiteY7289" fmla="*/ 1807797 h 2993922"/>
              <a:gd name="connsiteX7290" fmla="*/ 7842200 w 8938307"/>
              <a:gd name="connsiteY7290" fmla="*/ 1802501 h 2993922"/>
              <a:gd name="connsiteX7291" fmla="*/ 7836904 w 8938307"/>
              <a:gd name="connsiteY7291" fmla="*/ 1791911 h 2993922"/>
              <a:gd name="connsiteX7292" fmla="*/ 7815724 w 8938307"/>
              <a:gd name="connsiteY7292" fmla="*/ 1781320 h 2993922"/>
              <a:gd name="connsiteX7293" fmla="*/ 7794542 w 8938307"/>
              <a:gd name="connsiteY7293" fmla="*/ 1786615 h 2993922"/>
              <a:gd name="connsiteX7294" fmla="*/ 7789248 w 8938307"/>
              <a:gd name="connsiteY7294" fmla="*/ 1797205 h 2993922"/>
              <a:gd name="connsiteX7295" fmla="*/ 7773361 w 8938307"/>
              <a:gd name="connsiteY7295" fmla="*/ 1791911 h 2993922"/>
              <a:gd name="connsiteX7296" fmla="*/ 7757476 w 8938307"/>
              <a:gd name="connsiteY7296" fmla="*/ 1786615 h 2993922"/>
              <a:gd name="connsiteX7297" fmla="*/ 7752182 w 8938307"/>
              <a:gd name="connsiteY7297" fmla="*/ 1797205 h 2993922"/>
              <a:gd name="connsiteX7298" fmla="*/ 7741590 w 8938307"/>
              <a:gd name="connsiteY7298" fmla="*/ 1797205 h 2993922"/>
              <a:gd name="connsiteX7299" fmla="*/ 7731000 w 8938307"/>
              <a:gd name="connsiteY7299" fmla="*/ 1786615 h 2993922"/>
              <a:gd name="connsiteX7300" fmla="*/ 7731000 w 8938307"/>
              <a:gd name="connsiteY7300" fmla="*/ 1797205 h 2993922"/>
              <a:gd name="connsiteX7301" fmla="*/ 7731000 w 8938307"/>
              <a:gd name="connsiteY7301" fmla="*/ 1818386 h 2993922"/>
              <a:gd name="connsiteX7302" fmla="*/ 7741590 w 8938307"/>
              <a:gd name="connsiteY7302" fmla="*/ 1828978 h 2993922"/>
              <a:gd name="connsiteX7303" fmla="*/ 7731000 w 8938307"/>
              <a:gd name="connsiteY7303" fmla="*/ 1828978 h 2993922"/>
              <a:gd name="connsiteX7304" fmla="*/ 7731000 w 8938307"/>
              <a:gd name="connsiteY7304" fmla="*/ 1839567 h 2993922"/>
              <a:gd name="connsiteX7305" fmla="*/ 7752182 w 8938307"/>
              <a:gd name="connsiteY7305" fmla="*/ 1860749 h 2993922"/>
              <a:gd name="connsiteX7306" fmla="*/ 7757476 w 8938307"/>
              <a:gd name="connsiteY7306" fmla="*/ 1876634 h 2993922"/>
              <a:gd name="connsiteX7307" fmla="*/ 7762772 w 8938307"/>
              <a:gd name="connsiteY7307" fmla="*/ 1892520 h 2993922"/>
              <a:gd name="connsiteX7308" fmla="*/ 7752182 w 8938307"/>
              <a:gd name="connsiteY7308" fmla="*/ 1903111 h 2993922"/>
              <a:gd name="connsiteX7309" fmla="*/ 7736296 w 8938307"/>
              <a:gd name="connsiteY7309" fmla="*/ 1897815 h 2993922"/>
              <a:gd name="connsiteX7310" fmla="*/ 7736296 w 8938307"/>
              <a:gd name="connsiteY7310" fmla="*/ 1913701 h 2993922"/>
              <a:gd name="connsiteX7311" fmla="*/ 7741590 w 8938307"/>
              <a:gd name="connsiteY7311" fmla="*/ 1924290 h 2993922"/>
              <a:gd name="connsiteX7312" fmla="*/ 7752182 w 8938307"/>
              <a:gd name="connsiteY7312" fmla="*/ 1934882 h 2993922"/>
              <a:gd name="connsiteX7313" fmla="*/ 7768067 w 8938307"/>
              <a:gd name="connsiteY7313" fmla="*/ 1924290 h 2993922"/>
              <a:gd name="connsiteX7314" fmla="*/ 7773361 w 8938307"/>
              <a:gd name="connsiteY7314" fmla="*/ 1903111 h 2993922"/>
              <a:gd name="connsiteX7315" fmla="*/ 7783952 w 8938307"/>
              <a:gd name="connsiteY7315" fmla="*/ 1903111 h 2993922"/>
              <a:gd name="connsiteX7316" fmla="*/ 7794542 w 8938307"/>
              <a:gd name="connsiteY7316" fmla="*/ 1913701 h 2993922"/>
              <a:gd name="connsiteX7317" fmla="*/ 7805134 w 8938307"/>
              <a:gd name="connsiteY7317" fmla="*/ 1913701 h 2993922"/>
              <a:gd name="connsiteX7318" fmla="*/ 7815724 w 8938307"/>
              <a:gd name="connsiteY7318" fmla="*/ 1924290 h 2993922"/>
              <a:gd name="connsiteX7319" fmla="*/ 7805134 w 8938307"/>
              <a:gd name="connsiteY7319" fmla="*/ 1924290 h 2993922"/>
              <a:gd name="connsiteX7320" fmla="*/ 7778656 w 8938307"/>
              <a:gd name="connsiteY7320" fmla="*/ 1924290 h 2993922"/>
              <a:gd name="connsiteX7321" fmla="*/ 7778656 w 8938307"/>
              <a:gd name="connsiteY7321" fmla="*/ 1940176 h 2993922"/>
              <a:gd name="connsiteX7322" fmla="*/ 7773361 w 8938307"/>
              <a:gd name="connsiteY7322" fmla="*/ 1945472 h 2993922"/>
              <a:gd name="connsiteX7323" fmla="*/ 7773361 w 8938307"/>
              <a:gd name="connsiteY7323" fmla="*/ 1956063 h 2993922"/>
              <a:gd name="connsiteX7324" fmla="*/ 7762772 w 8938307"/>
              <a:gd name="connsiteY7324" fmla="*/ 1956063 h 2993922"/>
              <a:gd name="connsiteX7325" fmla="*/ 7783952 w 8938307"/>
              <a:gd name="connsiteY7325" fmla="*/ 1966653 h 2993922"/>
              <a:gd name="connsiteX7326" fmla="*/ 7783952 w 8938307"/>
              <a:gd name="connsiteY7326" fmla="*/ 1956063 h 2993922"/>
              <a:gd name="connsiteX7327" fmla="*/ 7783952 w 8938307"/>
              <a:gd name="connsiteY7327" fmla="*/ 1945472 h 2993922"/>
              <a:gd name="connsiteX7328" fmla="*/ 7799838 w 8938307"/>
              <a:gd name="connsiteY7328" fmla="*/ 1950767 h 2993922"/>
              <a:gd name="connsiteX7329" fmla="*/ 7794542 w 8938307"/>
              <a:gd name="connsiteY7329" fmla="*/ 1956063 h 2993922"/>
              <a:gd name="connsiteX7330" fmla="*/ 7794542 w 8938307"/>
              <a:gd name="connsiteY7330" fmla="*/ 1977242 h 2993922"/>
              <a:gd name="connsiteX7331" fmla="*/ 7778656 w 8938307"/>
              <a:gd name="connsiteY7331" fmla="*/ 1987834 h 2993922"/>
              <a:gd name="connsiteX7332" fmla="*/ 7762772 w 8938307"/>
              <a:gd name="connsiteY7332" fmla="*/ 1998424 h 2993922"/>
              <a:gd name="connsiteX7333" fmla="*/ 7741590 w 8938307"/>
              <a:gd name="connsiteY7333" fmla="*/ 1987834 h 2993922"/>
              <a:gd name="connsiteX7334" fmla="*/ 7725704 w 8938307"/>
              <a:gd name="connsiteY7334" fmla="*/ 1987834 h 2993922"/>
              <a:gd name="connsiteX7335" fmla="*/ 7709820 w 8938307"/>
              <a:gd name="connsiteY7335" fmla="*/ 1987834 h 2993922"/>
              <a:gd name="connsiteX7336" fmla="*/ 7699230 w 8938307"/>
              <a:gd name="connsiteY7336" fmla="*/ 1998424 h 2993922"/>
              <a:gd name="connsiteX7337" fmla="*/ 7667457 w 8938307"/>
              <a:gd name="connsiteY7337" fmla="*/ 1987834 h 2993922"/>
              <a:gd name="connsiteX7338" fmla="*/ 7635686 w 8938307"/>
              <a:gd name="connsiteY7338" fmla="*/ 1977242 h 2993922"/>
              <a:gd name="connsiteX7339" fmla="*/ 7646278 w 8938307"/>
              <a:gd name="connsiteY7339" fmla="*/ 1987834 h 2993922"/>
              <a:gd name="connsiteX7340" fmla="*/ 7656867 w 8938307"/>
              <a:gd name="connsiteY7340" fmla="*/ 1998424 h 2993922"/>
              <a:gd name="connsiteX7341" fmla="*/ 7678048 w 8938307"/>
              <a:gd name="connsiteY7341" fmla="*/ 2009015 h 2993922"/>
              <a:gd name="connsiteX7342" fmla="*/ 7699230 w 8938307"/>
              <a:gd name="connsiteY7342" fmla="*/ 2019605 h 2993922"/>
              <a:gd name="connsiteX7343" fmla="*/ 7709820 w 8938307"/>
              <a:gd name="connsiteY7343" fmla="*/ 2030194 h 2993922"/>
              <a:gd name="connsiteX7344" fmla="*/ 7709820 w 8938307"/>
              <a:gd name="connsiteY7344" fmla="*/ 2040786 h 2993922"/>
              <a:gd name="connsiteX7345" fmla="*/ 7731000 w 8938307"/>
              <a:gd name="connsiteY7345" fmla="*/ 2051376 h 2993922"/>
              <a:gd name="connsiteX7346" fmla="*/ 7783952 w 8938307"/>
              <a:gd name="connsiteY7346" fmla="*/ 2061967 h 2993922"/>
              <a:gd name="connsiteX7347" fmla="*/ 7789248 w 8938307"/>
              <a:gd name="connsiteY7347" fmla="*/ 2067261 h 2993922"/>
              <a:gd name="connsiteX7348" fmla="*/ 7805134 w 8938307"/>
              <a:gd name="connsiteY7348" fmla="*/ 2083146 h 2993922"/>
              <a:gd name="connsiteX7349" fmla="*/ 7815724 w 8938307"/>
              <a:gd name="connsiteY7349" fmla="*/ 2093738 h 2993922"/>
              <a:gd name="connsiteX7350" fmla="*/ 7831609 w 8938307"/>
              <a:gd name="connsiteY7350" fmla="*/ 2099033 h 2993922"/>
              <a:gd name="connsiteX7351" fmla="*/ 7842200 w 8938307"/>
              <a:gd name="connsiteY7351" fmla="*/ 2099033 h 2993922"/>
              <a:gd name="connsiteX7352" fmla="*/ 7852790 w 8938307"/>
              <a:gd name="connsiteY7352" fmla="*/ 2104328 h 2993922"/>
              <a:gd name="connsiteX7353" fmla="*/ 7863380 w 8938307"/>
              <a:gd name="connsiteY7353" fmla="*/ 2109623 h 2993922"/>
              <a:gd name="connsiteX7354" fmla="*/ 7879267 w 8938307"/>
              <a:gd name="connsiteY7354" fmla="*/ 2114919 h 2993922"/>
              <a:gd name="connsiteX7355" fmla="*/ 7916332 w 8938307"/>
              <a:gd name="connsiteY7355" fmla="*/ 2141394 h 2993922"/>
              <a:gd name="connsiteX7356" fmla="*/ 7985171 w 8938307"/>
              <a:gd name="connsiteY7356" fmla="*/ 2178461 h 2993922"/>
              <a:gd name="connsiteX7357" fmla="*/ 8064598 w 8938307"/>
              <a:gd name="connsiteY7357" fmla="*/ 2215527 h 2993922"/>
              <a:gd name="connsiteX7358" fmla="*/ 8101664 w 8938307"/>
              <a:gd name="connsiteY7358" fmla="*/ 2263184 h 2993922"/>
              <a:gd name="connsiteX7359" fmla="*/ 8106960 w 8938307"/>
              <a:gd name="connsiteY7359" fmla="*/ 2279069 h 2993922"/>
              <a:gd name="connsiteX7360" fmla="*/ 8106960 w 8938307"/>
              <a:gd name="connsiteY7360" fmla="*/ 2284365 h 2993922"/>
              <a:gd name="connsiteX7361" fmla="*/ 8101664 w 8938307"/>
              <a:gd name="connsiteY7361" fmla="*/ 2273775 h 2993922"/>
              <a:gd name="connsiteX7362" fmla="*/ 8069894 w 8938307"/>
              <a:gd name="connsiteY7362" fmla="*/ 2263184 h 2993922"/>
              <a:gd name="connsiteX7363" fmla="*/ 8059302 w 8938307"/>
              <a:gd name="connsiteY7363" fmla="*/ 2263184 h 2993922"/>
              <a:gd name="connsiteX7364" fmla="*/ 8038123 w 8938307"/>
              <a:gd name="connsiteY7364" fmla="*/ 2252594 h 2993922"/>
              <a:gd name="connsiteX7365" fmla="*/ 8006350 w 8938307"/>
              <a:gd name="connsiteY7365" fmla="*/ 2242004 h 2993922"/>
              <a:gd name="connsiteX7366" fmla="*/ 7995760 w 8938307"/>
              <a:gd name="connsiteY7366" fmla="*/ 2242004 h 2993922"/>
              <a:gd name="connsiteX7367" fmla="*/ 7953398 w 8938307"/>
              <a:gd name="connsiteY7367" fmla="*/ 2220823 h 2993922"/>
              <a:gd name="connsiteX7368" fmla="*/ 7937513 w 8938307"/>
              <a:gd name="connsiteY7368" fmla="*/ 2231413 h 2993922"/>
              <a:gd name="connsiteX7369" fmla="*/ 7921627 w 8938307"/>
              <a:gd name="connsiteY7369" fmla="*/ 2220823 h 2993922"/>
              <a:gd name="connsiteX7370" fmla="*/ 7911038 w 8938307"/>
              <a:gd name="connsiteY7370" fmla="*/ 2220823 h 2993922"/>
              <a:gd name="connsiteX7371" fmla="*/ 8038123 w 8938307"/>
              <a:gd name="connsiteY7371" fmla="*/ 2284365 h 2993922"/>
              <a:gd name="connsiteX7372" fmla="*/ 8080483 w 8938307"/>
              <a:gd name="connsiteY7372" fmla="*/ 2316136 h 2993922"/>
              <a:gd name="connsiteX7373" fmla="*/ 8101664 w 8938307"/>
              <a:gd name="connsiteY7373" fmla="*/ 2337317 h 2993922"/>
              <a:gd name="connsiteX7374" fmla="*/ 8112254 w 8938307"/>
              <a:gd name="connsiteY7374" fmla="*/ 2358498 h 2993922"/>
              <a:gd name="connsiteX7375" fmla="*/ 8091075 w 8938307"/>
              <a:gd name="connsiteY7375" fmla="*/ 2347908 h 2993922"/>
              <a:gd name="connsiteX7376" fmla="*/ 8080483 w 8938307"/>
              <a:gd name="connsiteY7376" fmla="*/ 2347908 h 2993922"/>
              <a:gd name="connsiteX7377" fmla="*/ 8069894 w 8938307"/>
              <a:gd name="connsiteY7377" fmla="*/ 2347908 h 2993922"/>
              <a:gd name="connsiteX7378" fmla="*/ 8059302 w 8938307"/>
              <a:gd name="connsiteY7378" fmla="*/ 2337317 h 2993922"/>
              <a:gd name="connsiteX7379" fmla="*/ 8006350 w 8938307"/>
              <a:gd name="connsiteY7379" fmla="*/ 2305546 h 2993922"/>
              <a:gd name="connsiteX7380" fmla="*/ 8011646 w 8938307"/>
              <a:gd name="connsiteY7380" fmla="*/ 2310841 h 2993922"/>
              <a:gd name="connsiteX7381" fmla="*/ 8016942 w 8938307"/>
              <a:gd name="connsiteY7381" fmla="*/ 2316136 h 2993922"/>
              <a:gd name="connsiteX7382" fmla="*/ 7995760 w 8938307"/>
              <a:gd name="connsiteY7382" fmla="*/ 2316136 h 2993922"/>
              <a:gd name="connsiteX7383" fmla="*/ 7995760 w 8938307"/>
              <a:gd name="connsiteY7383" fmla="*/ 2310841 h 2993922"/>
              <a:gd name="connsiteX7384" fmla="*/ 7985171 w 8938307"/>
              <a:gd name="connsiteY7384" fmla="*/ 2300250 h 2993922"/>
              <a:gd name="connsiteX7385" fmla="*/ 7969284 w 8938307"/>
              <a:gd name="connsiteY7385" fmla="*/ 2289660 h 2993922"/>
              <a:gd name="connsiteX7386" fmla="*/ 7963990 w 8938307"/>
              <a:gd name="connsiteY7386" fmla="*/ 2273775 h 2993922"/>
              <a:gd name="connsiteX7387" fmla="*/ 7911038 w 8938307"/>
              <a:gd name="connsiteY7387" fmla="*/ 2252594 h 2993922"/>
              <a:gd name="connsiteX7388" fmla="*/ 7868675 w 8938307"/>
              <a:gd name="connsiteY7388" fmla="*/ 2231413 h 2993922"/>
              <a:gd name="connsiteX7389" fmla="*/ 7863380 w 8938307"/>
              <a:gd name="connsiteY7389" fmla="*/ 2226117 h 2993922"/>
              <a:gd name="connsiteX7390" fmla="*/ 7847494 w 8938307"/>
              <a:gd name="connsiteY7390" fmla="*/ 2220823 h 2993922"/>
              <a:gd name="connsiteX7391" fmla="*/ 7826313 w 8938307"/>
              <a:gd name="connsiteY7391" fmla="*/ 2215527 h 2993922"/>
              <a:gd name="connsiteX7392" fmla="*/ 7821019 w 8938307"/>
              <a:gd name="connsiteY7392" fmla="*/ 2210232 h 2993922"/>
              <a:gd name="connsiteX7393" fmla="*/ 7815724 w 8938307"/>
              <a:gd name="connsiteY7393" fmla="*/ 2220823 h 2993922"/>
              <a:gd name="connsiteX7394" fmla="*/ 7783952 w 8938307"/>
              <a:gd name="connsiteY7394" fmla="*/ 2199642 h 2993922"/>
              <a:gd name="connsiteX7395" fmla="*/ 7762772 w 8938307"/>
              <a:gd name="connsiteY7395" fmla="*/ 2189051 h 2993922"/>
              <a:gd name="connsiteX7396" fmla="*/ 7736296 w 8938307"/>
              <a:gd name="connsiteY7396" fmla="*/ 2173165 h 2993922"/>
              <a:gd name="connsiteX7397" fmla="*/ 7741590 w 8938307"/>
              <a:gd name="connsiteY7397" fmla="*/ 2167871 h 2993922"/>
              <a:gd name="connsiteX7398" fmla="*/ 7741590 w 8938307"/>
              <a:gd name="connsiteY7398" fmla="*/ 2157280 h 2993922"/>
              <a:gd name="connsiteX7399" fmla="*/ 7731000 w 8938307"/>
              <a:gd name="connsiteY7399" fmla="*/ 2157280 h 2993922"/>
              <a:gd name="connsiteX7400" fmla="*/ 7752182 w 8938307"/>
              <a:gd name="connsiteY7400" fmla="*/ 2146690 h 2993922"/>
              <a:gd name="connsiteX7401" fmla="*/ 7762772 w 8938307"/>
              <a:gd name="connsiteY7401" fmla="*/ 2136099 h 2993922"/>
              <a:gd name="connsiteX7402" fmla="*/ 7773361 w 8938307"/>
              <a:gd name="connsiteY7402" fmla="*/ 2125509 h 2993922"/>
              <a:gd name="connsiteX7403" fmla="*/ 7773361 w 8938307"/>
              <a:gd name="connsiteY7403" fmla="*/ 2114919 h 2993922"/>
              <a:gd name="connsiteX7404" fmla="*/ 7752182 w 8938307"/>
              <a:gd name="connsiteY7404" fmla="*/ 2114919 h 2993922"/>
              <a:gd name="connsiteX7405" fmla="*/ 7741590 w 8938307"/>
              <a:gd name="connsiteY7405" fmla="*/ 2125509 h 2993922"/>
              <a:gd name="connsiteX7406" fmla="*/ 7731000 w 8938307"/>
              <a:gd name="connsiteY7406" fmla="*/ 2125509 h 2993922"/>
              <a:gd name="connsiteX7407" fmla="*/ 7741590 w 8938307"/>
              <a:gd name="connsiteY7407" fmla="*/ 2114919 h 2993922"/>
              <a:gd name="connsiteX7408" fmla="*/ 7741590 w 8938307"/>
              <a:gd name="connsiteY7408" fmla="*/ 2104328 h 2993922"/>
              <a:gd name="connsiteX7409" fmla="*/ 7752182 w 8938307"/>
              <a:gd name="connsiteY7409" fmla="*/ 2093738 h 2993922"/>
              <a:gd name="connsiteX7410" fmla="*/ 7699230 w 8938307"/>
              <a:gd name="connsiteY7410" fmla="*/ 2072557 h 2993922"/>
              <a:gd name="connsiteX7411" fmla="*/ 7678048 w 8938307"/>
              <a:gd name="connsiteY7411" fmla="*/ 2061967 h 2993922"/>
              <a:gd name="connsiteX7412" fmla="*/ 7656867 w 8938307"/>
              <a:gd name="connsiteY7412" fmla="*/ 2046080 h 2993922"/>
              <a:gd name="connsiteX7413" fmla="*/ 7630390 w 8938307"/>
              <a:gd name="connsiteY7413" fmla="*/ 2030194 h 2993922"/>
              <a:gd name="connsiteX7414" fmla="*/ 7588030 w 8938307"/>
              <a:gd name="connsiteY7414" fmla="*/ 2009015 h 2993922"/>
              <a:gd name="connsiteX7415" fmla="*/ 7561553 w 8938307"/>
              <a:gd name="connsiteY7415" fmla="*/ 1987834 h 2993922"/>
              <a:gd name="connsiteX7416" fmla="*/ 7550963 w 8938307"/>
              <a:gd name="connsiteY7416" fmla="*/ 1977242 h 2993922"/>
              <a:gd name="connsiteX7417" fmla="*/ 7540374 w 8938307"/>
              <a:gd name="connsiteY7417" fmla="*/ 1987834 h 2993922"/>
              <a:gd name="connsiteX7418" fmla="*/ 7529782 w 8938307"/>
              <a:gd name="connsiteY7418" fmla="*/ 1987834 h 2993922"/>
              <a:gd name="connsiteX7419" fmla="*/ 7535078 w 8938307"/>
              <a:gd name="connsiteY7419" fmla="*/ 1993128 h 2993922"/>
              <a:gd name="connsiteX7420" fmla="*/ 7529782 w 8938307"/>
              <a:gd name="connsiteY7420" fmla="*/ 1998424 h 2993922"/>
              <a:gd name="connsiteX7421" fmla="*/ 7519192 w 8938307"/>
              <a:gd name="connsiteY7421" fmla="*/ 1998424 h 2993922"/>
              <a:gd name="connsiteX7422" fmla="*/ 7508601 w 8938307"/>
              <a:gd name="connsiteY7422" fmla="*/ 1987834 h 2993922"/>
              <a:gd name="connsiteX7423" fmla="*/ 7508601 w 8938307"/>
              <a:gd name="connsiteY7423" fmla="*/ 1998424 h 2993922"/>
              <a:gd name="connsiteX7424" fmla="*/ 7508601 w 8938307"/>
              <a:gd name="connsiteY7424" fmla="*/ 2009015 h 2993922"/>
              <a:gd name="connsiteX7425" fmla="*/ 7498011 w 8938307"/>
              <a:gd name="connsiteY7425" fmla="*/ 1998424 h 2993922"/>
              <a:gd name="connsiteX7426" fmla="*/ 7487420 w 8938307"/>
              <a:gd name="connsiteY7426" fmla="*/ 1987834 h 2993922"/>
              <a:gd name="connsiteX7427" fmla="*/ 7492716 w 8938307"/>
              <a:gd name="connsiteY7427" fmla="*/ 1982538 h 2993922"/>
              <a:gd name="connsiteX7428" fmla="*/ 7492716 w 8938307"/>
              <a:gd name="connsiteY7428" fmla="*/ 1977242 h 2993922"/>
              <a:gd name="connsiteX7429" fmla="*/ 7487420 w 8938307"/>
              <a:gd name="connsiteY7429" fmla="*/ 1977242 h 2993922"/>
              <a:gd name="connsiteX7430" fmla="*/ 7487420 w 8938307"/>
              <a:gd name="connsiteY7430" fmla="*/ 1966653 h 2993922"/>
              <a:gd name="connsiteX7431" fmla="*/ 7476830 w 8938307"/>
              <a:gd name="connsiteY7431" fmla="*/ 1966653 h 2993922"/>
              <a:gd name="connsiteX7432" fmla="*/ 7466240 w 8938307"/>
              <a:gd name="connsiteY7432" fmla="*/ 1945472 h 2993922"/>
              <a:gd name="connsiteX7433" fmla="*/ 7487420 w 8938307"/>
              <a:gd name="connsiteY7433" fmla="*/ 1956063 h 2993922"/>
              <a:gd name="connsiteX7434" fmla="*/ 7508601 w 8938307"/>
              <a:gd name="connsiteY7434" fmla="*/ 1961357 h 2993922"/>
              <a:gd name="connsiteX7435" fmla="*/ 7508601 w 8938307"/>
              <a:gd name="connsiteY7435" fmla="*/ 1945472 h 2993922"/>
              <a:gd name="connsiteX7436" fmla="*/ 7487420 w 8938307"/>
              <a:gd name="connsiteY7436" fmla="*/ 1924290 h 2993922"/>
              <a:gd name="connsiteX7437" fmla="*/ 7476830 w 8938307"/>
              <a:gd name="connsiteY7437" fmla="*/ 1924290 h 2993922"/>
              <a:gd name="connsiteX7438" fmla="*/ 7466240 w 8938307"/>
              <a:gd name="connsiteY7438" fmla="*/ 1924290 h 2993922"/>
              <a:gd name="connsiteX7439" fmla="*/ 7445059 w 8938307"/>
              <a:gd name="connsiteY7439" fmla="*/ 1924290 h 2993922"/>
              <a:gd name="connsiteX7440" fmla="*/ 7434468 w 8938307"/>
              <a:gd name="connsiteY7440" fmla="*/ 1929586 h 2993922"/>
              <a:gd name="connsiteX7441" fmla="*/ 7423878 w 8938307"/>
              <a:gd name="connsiteY7441" fmla="*/ 1945472 h 2993922"/>
              <a:gd name="connsiteX7442" fmla="*/ 7413288 w 8938307"/>
              <a:gd name="connsiteY7442" fmla="*/ 1956063 h 2993922"/>
              <a:gd name="connsiteX7443" fmla="*/ 7423878 w 8938307"/>
              <a:gd name="connsiteY7443" fmla="*/ 1966653 h 2993922"/>
              <a:gd name="connsiteX7444" fmla="*/ 7397403 w 8938307"/>
              <a:gd name="connsiteY7444" fmla="*/ 1977242 h 2993922"/>
              <a:gd name="connsiteX7445" fmla="*/ 7339155 w 8938307"/>
              <a:gd name="connsiteY7445" fmla="*/ 1971948 h 2993922"/>
              <a:gd name="connsiteX7446" fmla="*/ 7296793 w 8938307"/>
              <a:gd name="connsiteY7446" fmla="*/ 1961357 h 2993922"/>
              <a:gd name="connsiteX7447" fmla="*/ 7280908 w 8938307"/>
              <a:gd name="connsiteY7447" fmla="*/ 1956063 h 2993922"/>
              <a:gd name="connsiteX7448" fmla="*/ 7265022 w 8938307"/>
              <a:gd name="connsiteY7448" fmla="*/ 1956063 h 2993922"/>
              <a:gd name="connsiteX7449" fmla="*/ 7265022 w 8938307"/>
              <a:gd name="connsiteY7449" fmla="*/ 1966653 h 2993922"/>
              <a:gd name="connsiteX7450" fmla="*/ 7296793 w 8938307"/>
              <a:gd name="connsiteY7450" fmla="*/ 1987834 h 2993922"/>
              <a:gd name="connsiteX7451" fmla="*/ 7317974 w 8938307"/>
              <a:gd name="connsiteY7451" fmla="*/ 1998424 h 2993922"/>
              <a:gd name="connsiteX7452" fmla="*/ 7286203 w 8938307"/>
              <a:gd name="connsiteY7452" fmla="*/ 1998424 h 2993922"/>
              <a:gd name="connsiteX7453" fmla="*/ 7254432 w 8938307"/>
              <a:gd name="connsiteY7453" fmla="*/ 1987834 h 2993922"/>
              <a:gd name="connsiteX7454" fmla="*/ 7243841 w 8938307"/>
              <a:gd name="connsiteY7454" fmla="*/ 1987834 h 2993922"/>
              <a:gd name="connsiteX7455" fmla="*/ 7243841 w 8938307"/>
              <a:gd name="connsiteY7455" fmla="*/ 1998424 h 2993922"/>
              <a:gd name="connsiteX7456" fmla="*/ 7201480 w 8938307"/>
              <a:gd name="connsiteY7456" fmla="*/ 2009015 h 2993922"/>
              <a:gd name="connsiteX7457" fmla="*/ 7201480 w 8938307"/>
              <a:gd name="connsiteY7457" fmla="*/ 1987834 h 2993922"/>
              <a:gd name="connsiteX7458" fmla="*/ 7180299 w 8938307"/>
              <a:gd name="connsiteY7458" fmla="*/ 1982538 h 2993922"/>
              <a:gd name="connsiteX7459" fmla="*/ 7169708 w 8938307"/>
              <a:gd name="connsiteY7459" fmla="*/ 1977242 h 2993922"/>
              <a:gd name="connsiteX7460" fmla="*/ 7169708 w 8938307"/>
              <a:gd name="connsiteY7460" fmla="*/ 1987834 h 2993922"/>
              <a:gd name="connsiteX7461" fmla="*/ 7159118 w 8938307"/>
              <a:gd name="connsiteY7461" fmla="*/ 1998424 h 2993922"/>
              <a:gd name="connsiteX7462" fmla="*/ 7153822 w 8938307"/>
              <a:gd name="connsiteY7462" fmla="*/ 2003719 h 2993922"/>
              <a:gd name="connsiteX7463" fmla="*/ 7148526 w 8938307"/>
              <a:gd name="connsiteY7463" fmla="*/ 2019605 h 2993922"/>
              <a:gd name="connsiteX7464" fmla="*/ 7169708 w 8938307"/>
              <a:gd name="connsiteY7464" fmla="*/ 2019605 h 2993922"/>
              <a:gd name="connsiteX7465" fmla="*/ 7180299 w 8938307"/>
              <a:gd name="connsiteY7465" fmla="*/ 2019605 h 2993922"/>
              <a:gd name="connsiteX7466" fmla="*/ 7190889 w 8938307"/>
              <a:gd name="connsiteY7466" fmla="*/ 2019605 h 2993922"/>
              <a:gd name="connsiteX7467" fmla="*/ 7201480 w 8938307"/>
              <a:gd name="connsiteY7467" fmla="*/ 2024900 h 2993922"/>
              <a:gd name="connsiteX7468" fmla="*/ 7212070 w 8938307"/>
              <a:gd name="connsiteY7468" fmla="*/ 2030194 h 2993922"/>
              <a:gd name="connsiteX7469" fmla="*/ 7254432 w 8938307"/>
              <a:gd name="connsiteY7469" fmla="*/ 2030194 h 2993922"/>
              <a:gd name="connsiteX7470" fmla="*/ 7265022 w 8938307"/>
              <a:gd name="connsiteY7470" fmla="*/ 2030194 h 2993922"/>
              <a:gd name="connsiteX7471" fmla="*/ 7265022 w 8938307"/>
              <a:gd name="connsiteY7471" fmla="*/ 2040786 h 2993922"/>
              <a:gd name="connsiteX7472" fmla="*/ 7286203 w 8938307"/>
              <a:gd name="connsiteY7472" fmla="*/ 2030194 h 2993922"/>
              <a:gd name="connsiteX7473" fmla="*/ 7292822 w 8938307"/>
              <a:gd name="connsiteY7473" fmla="*/ 2030194 h 2993922"/>
              <a:gd name="connsiteX7474" fmla="*/ 7296793 w 8938307"/>
              <a:gd name="connsiteY7474" fmla="*/ 2030194 h 2993922"/>
              <a:gd name="connsiteX7475" fmla="*/ 7265022 w 8938307"/>
              <a:gd name="connsiteY7475" fmla="*/ 2051376 h 2993922"/>
              <a:gd name="connsiteX7476" fmla="*/ 7243841 w 8938307"/>
              <a:gd name="connsiteY7476" fmla="*/ 2061967 h 2993922"/>
              <a:gd name="connsiteX7477" fmla="*/ 7243841 w 8938307"/>
              <a:gd name="connsiteY7477" fmla="*/ 2072557 h 2993922"/>
              <a:gd name="connsiteX7478" fmla="*/ 7275612 w 8938307"/>
              <a:gd name="connsiteY7478" fmla="*/ 2093738 h 2993922"/>
              <a:gd name="connsiteX7479" fmla="*/ 7307384 w 8938307"/>
              <a:gd name="connsiteY7479" fmla="*/ 2104328 h 2993922"/>
              <a:gd name="connsiteX7480" fmla="*/ 7317974 w 8938307"/>
              <a:gd name="connsiteY7480" fmla="*/ 2104328 h 2993922"/>
              <a:gd name="connsiteX7481" fmla="*/ 7328564 w 8938307"/>
              <a:gd name="connsiteY7481" fmla="*/ 2104328 h 2993922"/>
              <a:gd name="connsiteX7482" fmla="*/ 7333860 w 8938307"/>
              <a:gd name="connsiteY7482" fmla="*/ 2114919 h 2993922"/>
              <a:gd name="connsiteX7483" fmla="*/ 7328564 w 8938307"/>
              <a:gd name="connsiteY7483" fmla="*/ 2125509 h 2993922"/>
              <a:gd name="connsiteX7484" fmla="*/ 7307384 w 8938307"/>
              <a:gd name="connsiteY7484" fmla="*/ 2125509 h 2993922"/>
              <a:gd name="connsiteX7485" fmla="*/ 7286203 w 8938307"/>
              <a:gd name="connsiteY7485" fmla="*/ 2136099 h 2993922"/>
              <a:gd name="connsiteX7486" fmla="*/ 7286203 w 8938307"/>
              <a:gd name="connsiteY7486" fmla="*/ 2125509 h 2993922"/>
              <a:gd name="connsiteX7487" fmla="*/ 7275612 w 8938307"/>
              <a:gd name="connsiteY7487" fmla="*/ 2114919 h 2993922"/>
              <a:gd name="connsiteX7488" fmla="*/ 7270318 w 8938307"/>
              <a:gd name="connsiteY7488" fmla="*/ 2125509 h 2993922"/>
              <a:gd name="connsiteX7489" fmla="*/ 7265022 w 8938307"/>
              <a:gd name="connsiteY7489" fmla="*/ 2136099 h 2993922"/>
              <a:gd name="connsiteX7490" fmla="*/ 7249136 w 8938307"/>
              <a:gd name="connsiteY7490" fmla="*/ 2120213 h 2993922"/>
              <a:gd name="connsiteX7491" fmla="*/ 7227956 w 8938307"/>
              <a:gd name="connsiteY7491" fmla="*/ 2109623 h 2993922"/>
              <a:gd name="connsiteX7492" fmla="*/ 7222660 w 8938307"/>
              <a:gd name="connsiteY7492" fmla="*/ 2104328 h 2993922"/>
              <a:gd name="connsiteX7493" fmla="*/ 7201480 w 8938307"/>
              <a:gd name="connsiteY7493" fmla="*/ 2104328 h 2993922"/>
              <a:gd name="connsiteX7494" fmla="*/ 7148526 w 8938307"/>
              <a:gd name="connsiteY7494" fmla="*/ 2093738 h 2993922"/>
              <a:gd name="connsiteX7495" fmla="*/ 7132641 w 8938307"/>
              <a:gd name="connsiteY7495" fmla="*/ 2093738 h 2993922"/>
              <a:gd name="connsiteX7496" fmla="*/ 7137937 w 8938307"/>
              <a:gd name="connsiteY7496" fmla="*/ 2088442 h 2993922"/>
              <a:gd name="connsiteX7497" fmla="*/ 7132641 w 8938307"/>
              <a:gd name="connsiteY7497" fmla="*/ 2077852 h 2993922"/>
              <a:gd name="connsiteX7498" fmla="*/ 7122052 w 8938307"/>
              <a:gd name="connsiteY7498" fmla="*/ 2077852 h 2993922"/>
              <a:gd name="connsiteX7499" fmla="*/ 7122052 w 8938307"/>
              <a:gd name="connsiteY7499" fmla="*/ 2088442 h 2993922"/>
              <a:gd name="connsiteX7500" fmla="*/ 7132641 w 8938307"/>
              <a:gd name="connsiteY7500" fmla="*/ 2093738 h 2993922"/>
              <a:gd name="connsiteX7501" fmla="*/ 7111462 w 8938307"/>
              <a:gd name="connsiteY7501" fmla="*/ 2093738 h 2993922"/>
              <a:gd name="connsiteX7502" fmla="*/ 7095574 w 8938307"/>
              <a:gd name="connsiteY7502" fmla="*/ 2099033 h 2993922"/>
              <a:gd name="connsiteX7503" fmla="*/ 7090280 w 8938307"/>
              <a:gd name="connsiteY7503" fmla="*/ 2104328 h 2993922"/>
              <a:gd name="connsiteX7504" fmla="*/ 7074395 w 8938307"/>
              <a:gd name="connsiteY7504" fmla="*/ 2104328 h 2993922"/>
              <a:gd name="connsiteX7505" fmla="*/ 7063804 w 8938307"/>
              <a:gd name="connsiteY7505" fmla="*/ 2104328 h 2993922"/>
              <a:gd name="connsiteX7506" fmla="*/ 7063804 w 8938307"/>
              <a:gd name="connsiteY7506" fmla="*/ 2114919 h 2993922"/>
              <a:gd name="connsiteX7507" fmla="*/ 7053214 w 8938307"/>
              <a:gd name="connsiteY7507" fmla="*/ 2104328 h 2993922"/>
              <a:gd name="connsiteX7508" fmla="*/ 7063804 w 8938307"/>
              <a:gd name="connsiteY7508" fmla="*/ 2093738 h 2993922"/>
              <a:gd name="connsiteX7509" fmla="*/ 7079689 w 8938307"/>
              <a:gd name="connsiteY7509" fmla="*/ 2088442 h 2993922"/>
              <a:gd name="connsiteX7510" fmla="*/ 7074395 w 8938307"/>
              <a:gd name="connsiteY7510" fmla="*/ 2083146 h 2993922"/>
              <a:gd name="connsiteX7511" fmla="*/ 7063804 w 8938307"/>
              <a:gd name="connsiteY7511" fmla="*/ 2083146 h 2993922"/>
              <a:gd name="connsiteX7512" fmla="*/ 7058510 w 8938307"/>
              <a:gd name="connsiteY7512" fmla="*/ 2072557 h 2993922"/>
              <a:gd name="connsiteX7513" fmla="*/ 7047918 w 8938307"/>
              <a:gd name="connsiteY7513" fmla="*/ 2072557 h 2993922"/>
              <a:gd name="connsiteX7514" fmla="*/ 7037328 w 8938307"/>
              <a:gd name="connsiteY7514" fmla="*/ 2077852 h 2993922"/>
              <a:gd name="connsiteX7515" fmla="*/ 7021443 w 8938307"/>
              <a:gd name="connsiteY7515" fmla="*/ 2083146 h 2993922"/>
              <a:gd name="connsiteX7516" fmla="*/ 7010852 w 8938307"/>
              <a:gd name="connsiteY7516" fmla="*/ 2083146 h 2993922"/>
              <a:gd name="connsiteX7517" fmla="*/ 6979081 w 8938307"/>
              <a:gd name="connsiteY7517" fmla="*/ 2093738 h 2993922"/>
              <a:gd name="connsiteX7518" fmla="*/ 6968491 w 8938307"/>
              <a:gd name="connsiteY7518" fmla="*/ 2093738 h 2993922"/>
              <a:gd name="connsiteX7519" fmla="*/ 6963196 w 8938307"/>
              <a:gd name="connsiteY7519" fmla="*/ 2083146 h 2993922"/>
              <a:gd name="connsiteX7520" fmla="*/ 6957900 w 8938307"/>
              <a:gd name="connsiteY7520" fmla="*/ 2083146 h 2993922"/>
              <a:gd name="connsiteX7521" fmla="*/ 6936718 w 8938307"/>
              <a:gd name="connsiteY7521" fmla="*/ 2083146 h 2993922"/>
              <a:gd name="connsiteX7522" fmla="*/ 6931424 w 8938307"/>
              <a:gd name="connsiteY7522" fmla="*/ 2072557 h 2993922"/>
              <a:gd name="connsiteX7523" fmla="*/ 6926129 w 8938307"/>
              <a:gd name="connsiteY7523" fmla="*/ 2072557 h 2993922"/>
              <a:gd name="connsiteX7524" fmla="*/ 6894358 w 8938307"/>
              <a:gd name="connsiteY7524" fmla="*/ 2072557 h 2993922"/>
              <a:gd name="connsiteX7525" fmla="*/ 6883766 w 8938307"/>
              <a:gd name="connsiteY7525" fmla="*/ 2061967 h 2993922"/>
              <a:gd name="connsiteX7526" fmla="*/ 6873177 w 8938307"/>
              <a:gd name="connsiteY7526" fmla="*/ 2051376 h 2993922"/>
              <a:gd name="connsiteX7527" fmla="*/ 6867881 w 8938307"/>
              <a:gd name="connsiteY7527" fmla="*/ 2051376 h 2993922"/>
              <a:gd name="connsiteX7528" fmla="*/ 6851996 w 8938307"/>
              <a:gd name="connsiteY7528" fmla="*/ 2051376 h 2993922"/>
              <a:gd name="connsiteX7529" fmla="*/ 6820224 w 8938307"/>
              <a:gd name="connsiteY7529" fmla="*/ 2051376 h 2993922"/>
              <a:gd name="connsiteX7530" fmla="*/ 6777862 w 8938307"/>
              <a:gd name="connsiteY7530" fmla="*/ 2030194 h 2993922"/>
              <a:gd name="connsiteX7531" fmla="*/ 6751387 w 8938307"/>
              <a:gd name="connsiteY7531" fmla="*/ 2030194 h 2993922"/>
              <a:gd name="connsiteX7532" fmla="*/ 6719616 w 8938307"/>
              <a:gd name="connsiteY7532" fmla="*/ 2024900 h 2993922"/>
              <a:gd name="connsiteX7533" fmla="*/ 6693140 w 8938307"/>
              <a:gd name="connsiteY7533" fmla="*/ 2019605 h 2993922"/>
              <a:gd name="connsiteX7534" fmla="*/ 6693140 w 8938307"/>
              <a:gd name="connsiteY7534" fmla="*/ 2030194 h 2993922"/>
              <a:gd name="connsiteX7535" fmla="*/ 6735502 w 8938307"/>
              <a:gd name="connsiteY7535" fmla="*/ 2040786 h 2993922"/>
              <a:gd name="connsiteX7536" fmla="*/ 6746092 w 8938307"/>
              <a:gd name="connsiteY7536" fmla="*/ 2040786 h 2993922"/>
              <a:gd name="connsiteX7537" fmla="*/ 6751387 w 8938307"/>
              <a:gd name="connsiteY7537" fmla="*/ 2051376 h 2993922"/>
              <a:gd name="connsiteX7538" fmla="*/ 6724910 w 8938307"/>
              <a:gd name="connsiteY7538" fmla="*/ 2051376 h 2993922"/>
              <a:gd name="connsiteX7539" fmla="*/ 6671958 w 8938307"/>
              <a:gd name="connsiteY7539" fmla="*/ 2051376 h 2993922"/>
              <a:gd name="connsiteX7540" fmla="*/ 6661368 w 8938307"/>
              <a:gd name="connsiteY7540" fmla="*/ 2030194 h 2993922"/>
              <a:gd name="connsiteX7541" fmla="*/ 6650778 w 8938307"/>
              <a:gd name="connsiteY7541" fmla="*/ 2030194 h 2993922"/>
              <a:gd name="connsiteX7542" fmla="*/ 6640188 w 8938307"/>
              <a:gd name="connsiteY7542" fmla="*/ 2040786 h 2993922"/>
              <a:gd name="connsiteX7543" fmla="*/ 6640188 w 8938307"/>
              <a:gd name="connsiteY7543" fmla="*/ 2035490 h 2993922"/>
              <a:gd name="connsiteX7544" fmla="*/ 6640188 w 8938307"/>
              <a:gd name="connsiteY7544" fmla="*/ 2030194 h 2993922"/>
              <a:gd name="connsiteX7545" fmla="*/ 6619006 w 8938307"/>
              <a:gd name="connsiteY7545" fmla="*/ 1998424 h 2993922"/>
              <a:gd name="connsiteX7546" fmla="*/ 6576646 w 8938307"/>
              <a:gd name="connsiteY7546" fmla="*/ 1987834 h 2993922"/>
              <a:gd name="connsiteX7547" fmla="*/ 6592531 w 8938307"/>
              <a:gd name="connsiteY7547" fmla="*/ 1977242 h 2993922"/>
              <a:gd name="connsiteX7548" fmla="*/ 6587236 w 8938307"/>
              <a:gd name="connsiteY7548" fmla="*/ 1966653 h 2993922"/>
              <a:gd name="connsiteX7549" fmla="*/ 6576646 w 8938307"/>
              <a:gd name="connsiteY7549" fmla="*/ 1966653 h 2993922"/>
              <a:gd name="connsiteX7550" fmla="*/ 6513102 w 8938307"/>
              <a:gd name="connsiteY7550" fmla="*/ 1956063 h 2993922"/>
              <a:gd name="connsiteX7551" fmla="*/ 6502512 w 8938307"/>
              <a:gd name="connsiteY7551" fmla="*/ 1956063 h 2993922"/>
              <a:gd name="connsiteX7552" fmla="*/ 6491922 w 8938307"/>
              <a:gd name="connsiteY7552" fmla="*/ 1966653 h 2993922"/>
              <a:gd name="connsiteX7553" fmla="*/ 6491922 w 8938307"/>
              <a:gd name="connsiteY7553" fmla="*/ 1956063 h 2993922"/>
              <a:gd name="connsiteX7554" fmla="*/ 6481332 w 8938307"/>
              <a:gd name="connsiteY7554" fmla="*/ 1945472 h 2993922"/>
              <a:gd name="connsiteX7555" fmla="*/ 6470740 w 8938307"/>
              <a:gd name="connsiteY7555" fmla="*/ 1945472 h 2993922"/>
              <a:gd name="connsiteX7556" fmla="*/ 6470740 w 8938307"/>
              <a:gd name="connsiteY7556" fmla="*/ 1940176 h 2993922"/>
              <a:gd name="connsiteX7557" fmla="*/ 6460150 w 8938307"/>
              <a:gd name="connsiteY7557" fmla="*/ 1945472 h 2993922"/>
              <a:gd name="connsiteX7558" fmla="*/ 6470740 w 8938307"/>
              <a:gd name="connsiteY7558" fmla="*/ 1950767 h 2993922"/>
              <a:gd name="connsiteX7559" fmla="*/ 6470740 w 8938307"/>
              <a:gd name="connsiteY7559" fmla="*/ 1966653 h 2993922"/>
              <a:gd name="connsiteX7560" fmla="*/ 6449560 w 8938307"/>
              <a:gd name="connsiteY7560" fmla="*/ 1956063 h 2993922"/>
              <a:gd name="connsiteX7561" fmla="*/ 6438970 w 8938307"/>
              <a:gd name="connsiteY7561" fmla="*/ 1945472 h 2993922"/>
              <a:gd name="connsiteX7562" fmla="*/ 6438970 w 8938307"/>
              <a:gd name="connsiteY7562" fmla="*/ 1934882 h 2993922"/>
              <a:gd name="connsiteX7563" fmla="*/ 6407198 w 8938307"/>
              <a:gd name="connsiteY7563" fmla="*/ 1945472 h 2993922"/>
              <a:gd name="connsiteX7564" fmla="*/ 6391313 w 8938307"/>
              <a:gd name="connsiteY7564" fmla="*/ 1945472 h 2993922"/>
              <a:gd name="connsiteX7565" fmla="*/ 6375428 w 8938307"/>
              <a:gd name="connsiteY7565" fmla="*/ 1924290 h 2993922"/>
              <a:gd name="connsiteX7566" fmla="*/ 6333066 w 8938307"/>
              <a:gd name="connsiteY7566" fmla="*/ 1934882 h 2993922"/>
              <a:gd name="connsiteX7567" fmla="*/ 6343656 w 8938307"/>
              <a:gd name="connsiteY7567" fmla="*/ 1945472 h 2993922"/>
              <a:gd name="connsiteX7568" fmla="*/ 6354246 w 8938307"/>
              <a:gd name="connsiteY7568" fmla="*/ 1934882 h 2993922"/>
              <a:gd name="connsiteX7569" fmla="*/ 6375428 w 8938307"/>
              <a:gd name="connsiteY7569" fmla="*/ 1934882 h 2993922"/>
              <a:gd name="connsiteX7570" fmla="*/ 6375428 w 8938307"/>
              <a:gd name="connsiteY7570" fmla="*/ 1945472 h 2993922"/>
              <a:gd name="connsiteX7571" fmla="*/ 6386018 w 8938307"/>
              <a:gd name="connsiteY7571" fmla="*/ 1956063 h 2993922"/>
              <a:gd name="connsiteX7572" fmla="*/ 6396608 w 8938307"/>
              <a:gd name="connsiteY7572" fmla="*/ 1977242 h 2993922"/>
              <a:gd name="connsiteX7573" fmla="*/ 6364836 w 8938307"/>
              <a:gd name="connsiteY7573" fmla="*/ 1977242 h 2993922"/>
              <a:gd name="connsiteX7574" fmla="*/ 6311884 w 8938307"/>
              <a:gd name="connsiteY7574" fmla="*/ 1966653 h 2993922"/>
              <a:gd name="connsiteX7575" fmla="*/ 6295998 w 8938307"/>
              <a:gd name="connsiteY7575" fmla="*/ 1950767 h 2993922"/>
              <a:gd name="connsiteX7576" fmla="*/ 6269524 w 8938307"/>
              <a:gd name="connsiteY7576" fmla="*/ 1956063 h 2993922"/>
              <a:gd name="connsiteX7577" fmla="*/ 6311884 w 8938307"/>
              <a:gd name="connsiteY7577" fmla="*/ 1977242 h 2993922"/>
              <a:gd name="connsiteX7578" fmla="*/ 6322476 w 8938307"/>
              <a:gd name="connsiteY7578" fmla="*/ 1977242 h 2993922"/>
              <a:gd name="connsiteX7579" fmla="*/ 6333066 w 8938307"/>
              <a:gd name="connsiteY7579" fmla="*/ 1977242 h 2993922"/>
              <a:gd name="connsiteX7580" fmla="*/ 6364836 w 8938307"/>
              <a:gd name="connsiteY7580" fmla="*/ 1998424 h 2993922"/>
              <a:gd name="connsiteX7581" fmla="*/ 6375428 w 8938307"/>
              <a:gd name="connsiteY7581" fmla="*/ 1998424 h 2993922"/>
              <a:gd name="connsiteX7582" fmla="*/ 6386018 w 8938307"/>
              <a:gd name="connsiteY7582" fmla="*/ 2009015 h 2993922"/>
              <a:gd name="connsiteX7583" fmla="*/ 6407198 w 8938307"/>
              <a:gd name="connsiteY7583" fmla="*/ 2009015 h 2993922"/>
              <a:gd name="connsiteX7584" fmla="*/ 6417788 w 8938307"/>
              <a:gd name="connsiteY7584" fmla="*/ 2019605 h 2993922"/>
              <a:gd name="connsiteX7585" fmla="*/ 6446030 w 8938307"/>
              <a:gd name="connsiteY7585" fmla="*/ 2026665 h 2993922"/>
              <a:gd name="connsiteX7586" fmla="*/ 6438970 w 8938307"/>
              <a:gd name="connsiteY7586" fmla="*/ 2019605 h 2993922"/>
              <a:gd name="connsiteX7587" fmla="*/ 6454855 w 8938307"/>
              <a:gd name="connsiteY7587" fmla="*/ 2019605 h 2993922"/>
              <a:gd name="connsiteX7588" fmla="*/ 6470740 w 8938307"/>
              <a:gd name="connsiteY7588" fmla="*/ 2030194 h 2993922"/>
              <a:gd name="connsiteX7589" fmla="*/ 6460150 w 8938307"/>
              <a:gd name="connsiteY7589" fmla="*/ 2030194 h 2993922"/>
              <a:gd name="connsiteX7590" fmla="*/ 6486627 w 8938307"/>
              <a:gd name="connsiteY7590" fmla="*/ 2040786 h 2993922"/>
              <a:gd name="connsiteX7591" fmla="*/ 6491922 w 8938307"/>
              <a:gd name="connsiteY7591" fmla="*/ 2051376 h 2993922"/>
              <a:gd name="connsiteX7592" fmla="*/ 6491922 w 8938307"/>
              <a:gd name="connsiteY7592" fmla="*/ 2040786 h 2993922"/>
              <a:gd name="connsiteX7593" fmla="*/ 6513102 w 8938307"/>
              <a:gd name="connsiteY7593" fmla="*/ 2040786 h 2993922"/>
              <a:gd name="connsiteX7594" fmla="*/ 6513102 w 8938307"/>
              <a:gd name="connsiteY7594" fmla="*/ 2051376 h 2993922"/>
              <a:gd name="connsiteX7595" fmla="*/ 6513102 w 8938307"/>
              <a:gd name="connsiteY7595" fmla="*/ 2061967 h 2993922"/>
              <a:gd name="connsiteX7596" fmla="*/ 6555464 w 8938307"/>
              <a:gd name="connsiteY7596" fmla="*/ 2072557 h 2993922"/>
              <a:gd name="connsiteX7597" fmla="*/ 6608416 w 8938307"/>
              <a:gd name="connsiteY7597" fmla="*/ 2083146 h 2993922"/>
              <a:gd name="connsiteX7598" fmla="*/ 6597826 w 8938307"/>
              <a:gd name="connsiteY7598" fmla="*/ 2072557 h 2993922"/>
              <a:gd name="connsiteX7599" fmla="*/ 6597826 w 8938307"/>
              <a:gd name="connsiteY7599" fmla="*/ 2061967 h 2993922"/>
              <a:gd name="connsiteX7600" fmla="*/ 6619006 w 8938307"/>
              <a:gd name="connsiteY7600" fmla="*/ 2072557 h 2993922"/>
              <a:gd name="connsiteX7601" fmla="*/ 6640188 w 8938307"/>
              <a:gd name="connsiteY7601" fmla="*/ 2093738 h 2993922"/>
              <a:gd name="connsiteX7602" fmla="*/ 6650778 w 8938307"/>
              <a:gd name="connsiteY7602" fmla="*/ 2093738 h 2993922"/>
              <a:gd name="connsiteX7603" fmla="*/ 6666664 w 8938307"/>
              <a:gd name="connsiteY7603" fmla="*/ 2099033 h 2993922"/>
              <a:gd name="connsiteX7604" fmla="*/ 6693140 w 8938307"/>
              <a:gd name="connsiteY7604" fmla="*/ 2109623 h 2993922"/>
              <a:gd name="connsiteX7605" fmla="*/ 6719616 w 8938307"/>
              <a:gd name="connsiteY7605" fmla="*/ 2120213 h 2993922"/>
              <a:gd name="connsiteX7606" fmla="*/ 6735502 w 8938307"/>
              <a:gd name="connsiteY7606" fmla="*/ 2125509 h 2993922"/>
              <a:gd name="connsiteX7607" fmla="*/ 6767272 w 8938307"/>
              <a:gd name="connsiteY7607" fmla="*/ 2125509 h 2993922"/>
              <a:gd name="connsiteX7608" fmla="*/ 6777862 w 8938307"/>
              <a:gd name="connsiteY7608" fmla="*/ 2136099 h 2993922"/>
              <a:gd name="connsiteX7609" fmla="*/ 6756682 w 8938307"/>
              <a:gd name="connsiteY7609" fmla="*/ 2136099 h 2993922"/>
              <a:gd name="connsiteX7610" fmla="*/ 6767272 w 8938307"/>
              <a:gd name="connsiteY7610" fmla="*/ 2146690 h 2993922"/>
              <a:gd name="connsiteX7611" fmla="*/ 6799044 w 8938307"/>
              <a:gd name="connsiteY7611" fmla="*/ 2157280 h 2993922"/>
              <a:gd name="connsiteX7612" fmla="*/ 6799044 w 8938307"/>
              <a:gd name="connsiteY7612" fmla="*/ 2146690 h 2993922"/>
              <a:gd name="connsiteX7613" fmla="*/ 6809634 w 8938307"/>
              <a:gd name="connsiteY7613" fmla="*/ 2136099 h 2993922"/>
              <a:gd name="connsiteX7614" fmla="*/ 6820224 w 8938307"/>
              <a:gd name="connsiteY7614" fmla="*/ 2136099 h 2993922"/>
              <a:gd name="connsiteX7615" fmla="*/ 6830814 w 8938307"/>
              <a:gd name="connsiteY7615" fmla="*/ 2136099 h 2993922"/>
              <a:gd name="connsiteX7616" fmla="*/ 6830814 w 8938307"/>
              <a:gd name="connsiteY7616" fmla="*/ 2146690 h 2993922"/>
              <a:gd name="connsiteX7617" fmla="*/ 6830814 w 8938307"/>
              <a:gd name="connsiteY7617" fmla="*/ 2157280 h 2993922"/>
              <a:gd name="connsiteX7618" fmla="*/ 6873177 w 8938307"/>
              <a:gd name="connsiteY7618" fmla="*/ 2178461 h 2993922"/>
              <a:gd name="connsiteX7619" fmla="*/ 6889062 w 8938307"/>
              <a:gd name="connsiteY7619" fmla="*/ 2178461 h 2993922"/>
              <a:gd name="connsiteX7620" fmla="*/ 6894358 w 8938307"/>
              <a:gd name="connsiteY7620" fmla="*/ 2167871 h 2993922"/>
              <a:gd name="connsiteX7621" fmla="*/ 6915539 w 8938307"/>
              <a:gd name="connsiteY7621" fmla="*/ 2167871 h 2993922"/>
              <a:gd name="connsiteX7622" fmla="*/ 6957900 w 8938307"/>
              <a:gd name="connsiteY7622" fmla="*/ 2178461 h 2993922"/>
              <a:gd name="connsiteX7623" fmla="*/ 6968491 w 8938307"/>
              <a:gd name="connsiteY7623" fmla="*/ 2178461 h 2993922"/>
              <a:gd name="connsiteX7624" fmla="*/ 6968491 w 8938307"/>
              <a:gd name="connsiteY7624" fmla="*/ 2189051 h 2993922"/>
              <a:gd name="connsiteX7625" fmla="*/ 6984376 w 8938307"/>
              <a:gd name="connsiteY7625" fmla="*/ 2194346 h 2993922"/>
              <a:gd name="connsiteX7626" fmla="*/ 6994966 w 8938307"/>
              <a:gd name="connsiteY7626" fmla="*/ 2189051 h 2993922"/>
              <a:gd name="connsiteX7627" fmla="*/ 7000262 w 8938307"/>
              <a:gd name="connsiteY7627" fmla="*/ 2194346 h 2993922"/>
              <a:gd name="connsiteX7628" fmla="*/ 7000262 w 8938307"/>
              <a:gd name="connsiteY7628" fmla="*/ 2199642 h 2993922"/>
              <a:gd name="connsiteX7629" fmla="*/ 6989670 w 8938307"/>
              <a:gd name="connsiteY7629" fmla="*/ 2199642 h 2993922"/>
              <a:gd name="connsiteX7630" fmla="*/ 6989670 w 8938307"/>
              <a:gd name="connsiteY7630" fmla="*/ 2210232 h 2993922"/>
              <a:gd name="connsiteX7631" fmla="*/ 7005558 w 8938307"/>
              <a:gd name="connsiteY7631" fmla="*/ 2204937 h 2993922"/>
              <a:gd name="connsiteX7632" fmla="*/ 7032033 w 8938307"/>
              <a:gd name="connsiteY7632" fmla="*/ 2199642 h 2993922"/>
              <a:gd name="connsiteX7633" fmla="*/ 7053214 w 8938307"/>
              <a:gd name="connsiteY7633" fmla="*/ 2204937 h 2993922"/>
              <a:gd name="connsiteX7634" fmla="*/ 7074395 w 8938307"/>
              <a:gd name="connsiteY7634" fmla="*/ 2210232 h 2993922"/>
              <a:gd name="connsiteX7635" fmla="*/ 7084985 w 8938307"/>
              <a:gd name="connsiteY7635" fmla="*/ 2220823 h 2993922"/>
              <a:gd name="connsiteX7636" fmla="*/ 7100870 w 8938307"/>
              <a:gd name="connsiteY7636" fmla="*/ 2215527 h 2993922"/>
              <a:gd name="connsiteX7637" fmla="*/ 7116756 w 8938307"/>
              <a:gd name="connsiteY7637" fmla="*/ 2220823 h 2993922"/>
              <a:gd name="connsiteX7638" fmla="*/ 7148526 w 8938307"/>
              <a:gd name="connsiteY7638" fmla="*/ 2220823 h 2993922"/>
              <a:gd name="connsiteX7639" fmla="*/ 7169708 w 8938307"/>
              <a:gd name="connsiteY7639" fmla="*/ 2231413 h 2993922"/>
              <a:gd name="connsiteX7640" fmla="*/ 7190889 w 8938307"/>
              <a:gd name="connsiteY7640" fmla="*/ 2231413 h 2993922"/>
              <a:gd name="connsiteX7641" fmla="*/ 7201480 w 8938307"/>
              <a:gd name="connsiteY7641" fmla="*/ 2242004 h 2993922"/>
              <a:gd name="connsiteX7642" fmla="*/ 7227956 w 8938307"/>
              <a:gd name="connsiteY7642" fmla="*/ 2247298 h 2993922"/>
              <a:gd name="connsiteX7643" fmla="*/ 7254432 w 8938307"/>
              <a:gd name="connsiteY7643" fmla="*/ 2252594 h 2993922"/>
              <a:gd name="connsiteX7644" fmla="*/ 7254432 w 8938307"/>
              <a:gd name="connsiteY7644" fmla="*/ 2263184 h 2993922"/>
              <a:gd name="connsiteX7645" fmla="*/ 7265022 w 8938307"/>
              <a:gd name="connsiteY7645" fmla="*/ 2273775 h 2993922"/>
              <a:gd name="connsiteX7646" fmla="*/ 7227956 w 8938307"/>
              <a:gd name="connsiteY7646" fmla="*/ 2284365 h 2993922"/>
              <a:gd name="connsiteX7647" fmla="*/ 7180299 w 8938307"/>
              <a:gd name="connsiteY7647" fmla="*/ 2284365 h 2993922"/>
              <a:gd name="connsiteX7648" fmla="*/ 7159118 w 8938307"/>
              <a:gd name="connsiteY7648" fmla="*/ 2284365 h 2993922"/>
              <a:gd name="connsiteX7649" fmla="*/ 7137937 w 8938307"/>
              <a:gd name="connsiteY7649" fmla="*/ 2284365 h 2993922"/>
              <a:gd name="connsiteX7650" fmla="*/ 7169708 w 8938307"/>
              <a:gd name="connsiteY7650" fmla="*/ 2294956 h 2993922"/>
              <a:gd name="connsiteX7651" fmla="*/ 7222660 w 8938307"/>
              <a:gd name="connsiteY7651" fmla="*/ 2294956 h 2993922"/>
              <a:gd name="connsiteX7652" fmla="*/ 7222660 w 8938307"/>
              <a:gd name="connsiteY7652" fmla="*/ 2305546 h 2993922"/>
              <a:gd name="connsiteX7653" fmla="*/ 7233251 w 8938307"/>
              <a:gd name="connsiteY7653" fmla="*/ 2316136 h 2993922"/>
              <a:gd name="connsiteX7654" fmla="*/ 7254432 w 8938307"/>
              <a:gd name="connsiteY7654" fmla="*/ 2326727 h 2993922"/>
              <a:gd name="connsiteX7655" fmla="*/ 7243841 w 8938307"/>
              <a:gd name="connsiteY7655" fmla="*/ 2326727 h 2993922"/>
              <a:gd name="connsiteX7656" fmla="*/ 7233251 w 8938307"/>
              <a:gd name="connsiteY7656" fmla="*/ 2326727 h 2993922"/>
              <a:gd name="connsiteX7657" fmla="*/ 7233251 w 8938307"/>
              <a:gd name="connsiteY7657" fmla="*/ 2337317 h 2993922"/>
              <a:gd name="connsiteX7658" fmla="*/ 7212070 w 8938307"/>
              <a:gd name="connsiteY7658" fmla="*/ 2326727 h 2993922"/>
              <a:gd name="connsiteX7659" fmla="*/ 7212070 w 8938307"/>
              <a:gd name="connsiteY7659" fmla="*/ 2321431 h 2993922"/>
              <a:gd name="connsiteX7660" fmla="*/ 7201480 w 8938307"/>
              <a:gd name="connsiteY7660" fmla="*/ 2326727 h 2993922"/>
              <a:gd name="connsiteX7661" fmla="*/ 7190889 w 8938307"/>
              <a:gd name="connsiteY7661" fmla="*/ 2326727 h 2993922"/>
              <a:gd name="connsiteX7662" fmla="*/ 7159118 w 8938307"/>
              <a:gd name="connsiteY7662" fmla="*/ 2316136 h 2993922"/>
              <a:gd name="connsiteX7663" fmla="*/ 7084985 w 8938307"/>
              <a:gd name="connsiteY7663" fmla="*/ 2294956 h 2993922"/>
              <a:gd name="connsiteX7664" fmla="*/ 7053214 w 8938307"/>
              <a:gd name="connsiteY7664" fmla="*/ 2284365 h 2993922"/>
              <a:gd name="connsiteX7665" fmla="*/ 7042622 w 8938307"/>
              <a:gd name="connsiteY7665" fmla="*/ 2273775 h 2993922"/>
              <a:gd name="connsiteX7666" fmla="*/ 7053214 w 8938307"/>
              <a:gd name="connsiteY7666" fmla="*/ 2263184 h 2993922"/>
              <a:gd name="connsiteX7667" fmla="*/ 7063804 w 8938307"/>
              <a:gd name="connsiteY7667" fmla="*/ 2252594 h 2993922"/>
              <a:gd name="connsiteX7668" fmla="*/ 7063804 w 8938307"/>
              <a:gd name="connsiteY7668" fmla="*/ 2263184 h 2993922"/>
              <a:gd name="connsiteX7669" fmla="*/ 7074395 w 8938307"/>
              <a:gd name="connsiteY7669" fmla="*/ 2273775 h 2993922"/>
              <a:gd name="connsiteX7670" fmla="*/ 7095574 w 8938307"/>
              <a:gd name="connsiteY7670" fmla="*/ 2284365 h 2993922"/>
              <a:gd name="connsiteX7671" fmla="*/ 7116756 w 8938307"/>
              <a:gd name="connsiteY7671" fmla="*/ 2273775 h 2993922"/>
              <a:gd name="connsiteX7672" fmla="*/ 7127347 w 8938307"/>
              <a:gd name="connsiteY7672" fmla="*/ 2263184 h 2993922"/>
              <a:gd name="connsiteX7673" fmla="*/ 7106166 w 8938307"/>
              <a:gd name="connsiteY7673" fmla="*/ 2263184 h 2993922"/>
              <a:gd name="connsiteX7674" fmla="*/ 7063804 w 8938307"/>
              <a:gd name="connsiteY7674" fmla="*/ 2242004 h 2993922"/>
              <a:gd name="connsiteX7675" fmla="*/ 7042622 w 8938307"/>
              <a:gd name="connsiteY7675" fmla="*/ 2231413 h 2993922"/>
              <a:gd name="connsiteX7676" fmla="*/ 7042622 w 8938307"/>
              <a:gd name="connsiteY7676" fmla="*/ 2242004 h 2993922"/>
              <a:gd name="connsiteX7677" fmla="*/ 7021443 w 8938307"/>
              <a:gd name="connsiteY7677" fmla="*/ 2242004 h 2993922"/>
              <a:gd name="connsiteX7678" fmla="*/ 7000262 w 8938307"/>
              <a:gd name="connsiteY7678" fmla="*/ 2242004 h 2993922"/>
              <a:gd name="connsiteX7679" fmla="*/ 7021443 w 8938307"/>
              <a:gd name="connsiteY7679" fmla="*/ 2263184 h 2993922"/>
              <a:gd name="connsiteX7680" fmla="*/ 7010852 w 8938307"/>
              <a:gd name="connsiteY7680" fmla="*/ 2263184 h 2993922"/>
              <a:gd name="connsiteX7681" fmla="*/ 7000262 w 8938307"/>
              <a:gd name="connsiteY7681" fmla="*/ 2263184 h 2993922"/>
              <a:gd name="connsiteX7682" fmla="*/ 6984376 w 8938307"/>
              <a:gd name="connsiteY7682" fmla="*/ 2268479 h 2993922"/>
              <a:gd name="connsiteX7683" fmla="*/ 6968491 w 8938307"/>
              <a:gd name="connsiteY7683" fmla="*/ 2273775 h 2993922"/>
              <a:gd name="connsiteX7684" fmla="*/ 6957900 w 8938307"/>
              <a:gd name="connsiteY7684" fmla="*/ 2284365 h 2993922"/>
              <a:gd name="connsiteX7685" fmla="*/ 6968491 w 8938307"/>
              <a:gd name="connsiteY7685" fmla="*/ 2294956 h 2993922"/>
              <a:gd name="connsiteX7686" fmla="*/ 6957900 w 8938307"/>
              <a:gd name="connsiteY7686" fmla="*/ 2294956 h 2993922"/>
              <a:gd name="connsiteX7687" fmla="*/ 6957900 w 8938307"/>
              <a:gd name="connsiteY7687" fmla="*/ 2305546 h 2993922"/>
              <a:gd name="connsiteX7688" fmla="*/ 6963196 w 8938307"/>
              <a:gd name="connsiteY7688" fmla="*/ 2316136 h 2993922"/>
              <a:gd name="connsiteX7689" fmla="*/ 6968491 w 8938307"/>
              <a:gd name="connsiteY7689" fmla="*/ 2326727 h 2993922"/>
              <a:gd name="connsiteX7690" fmla="*/ 6968491 w 8938307"/>
              <a:gd name="connsiteY7690" fmla="*/ 2337317 h 2993922"/>
              <a:gd name="connsiteX7691" fmla="*/ 6957900 w 8938307"/>
              <a:gd name="connsiteY7691" fmla="*/ 2326727 h 2993922"/>
              <a:gd name="connsiteX7692" fmla="*/ 6873177 w 8938307"/>
              <a:gd name="connsiteY7692" fmla="*/ 2305546 h 2993922"/>
              <a:gd name="connsiteX7693" fmla="*/ 6841406 w 8938307"/>
              <a:gd name="connsiteY7693" fmla="*/ 2294956 h 2993922"/>
              <a:gd name="connsiteX7694" fmla="*/ 6830814 w 8938307"/>
              <a:gd name="connsiteY7694" fmla="*/ 2294956 h 2993922"/>
              <a:gd name="connsiteX7695" fmla="*/ 6820224 w 8938307"/>
              <a:gd name="connsiteY7695" fmla="*/ 2305546 h 2993922"/>
              <a:gd name="connsiteX7696" fmla="*/ 6814929 w 8938307"/>
              <a:gd name="connsiteY7696" fmla="*/ 2300250 h 2993922"/>
              <a:gd name="connsiteX7697" fmla="*/ 6788454 w 8938307"/>
              <a:gd name="connsiteY7697" fmla="*/ 2294956 h 2993922"/>
              <a:gd name="connsiteX7698" fmla="*/ 6788454 w 8938307"/>
              <a:gd name="connsiteY7698" fmla="*/ 2284365 h 2993922"/>
              <a:gd name="connsiteX7699" fmla="*/ 6799044 w 8938307"/>
              <a:gd name="connsiteY7699" fmla="*/ 2252594 h 2993922"/>
              <a:gd name="connsiteX7700" fmla="*/ 6851996 w 8938307"/>
              <a:gd name="connsiteY7700" fmla="*/ 2273775 h 2993922"/>
              <a:gd name="connsiteX7701" fmla="*/ 6867881 w 8938307"/>
              <a:gd name="connsiteY7701" fmla="*/ 2279069 h 2993922"/>
              <a:gd name="connsiteX7702" fmla="*/ 6883766 w 8938307"/>
              <a:gd name="connsiteY7702" fmla="*/ 2284365 h 2993922"/>
              <a:gd name="connsiteX7703" fmla="*/ 6894358 w 8938307"/>
              <a:gd name="connsiteY7703" fmla="*/ 2284365 h 2993922"/>
              <a:gd name="connsiteX7704" fmla="*/ 6830814 w 8938307"/>
              <a:gd name="connsiteY7704" fmla="*/ 2263184 h 2993922"/>
              <a:gd name="connsiteX7705" fmla="*/ 6809634 w 8938307"/>
              <a:gd name="connsiteY7705" fmla="*/ 2242004 h 2993922"/>
              <a:gd name="connsiteX7706" fmla="*/ 6799044 w 8938307"/>
              <a:gd name="connsiteY7706" fmla="*/ 2242004 h 2993922"/>
              <a:gd name="connsiteX7707" fmla="*/ 6788454 w 8938307"/>
              <a:gd name="connsiteY7707" fmla="*/ 2220823 h 2993922"/>
              <a:gd name="connsiteX7708" fmla="*/ 6799044 w 8938307"/>
              <a:gd name="connsiteY7708" fmla="*/ 2210232 h 2993922"/>
              <a:gd name="connsiteX7709" fmla="*/ 6809634 w 8938307"/>
              <a:gd name="connsiteY7709" fmla="*/ 2210232 h 2993922"/>
              <a:gd name="connsiteX7710" fmla="*/ 6777862 w 8938307"/>
              <a:gd name="connsiteY7710" fmla="*/ 2199642 h 2993922"/>
              <a:gd name="connsiteX7711" fmla="*/ 6777862 w 8938307"/>
              <a:gd name="connsiteY7711" fmla="*/ 2210232 h 2993922"/>
              <a:gd name="connsiteX7712" fmla="*/ 6761977 w 8938307"/>
              <a:gd name="connsiteY7712" fmla="*/ 2210232 h 2993922"/>
              <a:gd name="connsiteX7713" fmla="*/ 6767272 w 8938307"/>
              <a:gd name="connsiteY7713" fmla="*/ 2220823 h 2993922"/>
              <a:gd name="connsiteX7714" fmla="*/ 6767272 w 8938307"/>
              <a:gd name="connsiteY7714" fmla="*/ 2231413 h 2993922"/>
              <a:gd name="connsiteX7715" fmla="*/ 6735502 w 8938307"/>
              <a:gd name="connsiteY7715" fmla="*/ 2231413 h 2993922"/>
              <a:gd name="connsiteX7716" fmla="*/ 6724910 w 8938307"/>
              <a:gd name="connsiteY7716" fmla="*/ 2231413 h 2993922"/>
              <a:gd name="connsiteX7717" fmla="*/ 6719616 w 8938307"/>
              <a:gd name="connsiteY7717" fmla="*/ 2231413 h 2993922"/>
              <a:gd name="connsiteX7718" fmla="*/ 6703730 w 8938307"/>
              <a:gd name="connsiteY7718" fmla="*/ 2231413 h 2993922"/>
              <a:gd name="connsiteX7719" fmla="*/ 6698435 w 8938307"/>
              <a:gd name="connsiteY7719" fmla="*/ 2236708 h 2993922"/>
              <a:gd name="connsiteX7720" fmla="*/ 6693140 w 8938307"/>
              <a:gd name="connsiteY7720" fmla="*/ 2242004 h 2993922"/>
              <a:gd name="connsiteX7721" fmla="*/ 6693140 w 8938307"/>
              <a:gd name="connsiteY7721" fmla="*/ 2252594 h 2993922"/>
              <a:gd name="connsiteX7722" fmla="*/ 6682550 w 8938307"/>
              <a:gd name="connsiteY7722" fmla="*/ 2231413 h 2993922"/>
              <a:gd name="connsiteX7723" fmla="*/ 6680785 w 8938307"/>
              <a:gd name="connsiteY7723" fmla="*/ 2228766 h 2993922"/>
              <a:gd name="connsiteX7724" fmla="*/ 6679901 w 8938307"/>
              <a:gd name="connsiteY7724" fmla="*/ 2230089 h 2993922"/>
              <a:gd name="connsiteX7725" fmla="*/ 6671958 w 8938307"/>
              <a:gd name="connsiteY7725" fmla="*/ 2231413 h 2993922"/>
              <a:gd name="connsiteX7726" fmla="*/ 6673282 w 8938307"/>
              <a:gd name="connsiteY7726" fmla="*/ 2223470 h 2993922"/>
              <a:gd name="connsiteX7727" fmla="*/ 6674076 w 8938307"/>
              <a:gd name="connsiteY7727" fmla="*/ 2222941 h 2993922"/>
              <a:gd name="connsiteX7728" fmla="*/ 6661368 w 8938307"/>
              <a:gd name="connsiteY7728" fmla="*/ 2220823 h 2993922"/>
              <a:gd name="connsiteX7729" fmla="*/ 6629598 w 8938307"/>
              <a:gd name="connsiteY7729" fmla="*/ 2220823 h 2993922"/>
              <a:gd name="connsiteX7730" fmla="*/ 6650778 w 8938307"/>
              <a:gd name="connsiteY7730" fmla="*/ 2210232 h 2993922"/>
              <a:gd name="connsiteX7731" fmla="*/ 6671958 w 8938307"/>
              <a:gd name="connsiteY7731" fmla="*/ 2210232 h 2993922"/>
              <a:gd name="connsiteX7732" fmla="*/ 6682550 w 8938307"/>
              <a:gd name="connsiteY7732" fmla="*/ 2210232 h 2993922"/>
              <a:gd name="connsiteX7733" fmla="*/ 6724910 w 8938307"/>
              <a:gd name="connsiteY7733" fmla="*/ 2210232 h 2993922"/>
              <a:gd name="connsiteX7734" fmla="*/ 6740796 w 8938307"/>
              <a:gd name="connsiteY7734" fmla="*/ 2204937 h 2993922"/>
              <a:gd name="connsiteX7735" fmla="*/ 6735502 w 8938307"/>
              <a:gd name="connsiteY7735" fmla="*/ 2199642 h 2993922"/>
              <a:gd name="connsiteX7736" fmla="*/ 6735502 w 8938307"/>
              <a:gd name="connsiteY7736" fmla="*/ 2189051 h 2993922"/>
              <a:gd name="connsiteX7737" fmla="*/ 6746092 w 8938307"/>
              <a:gd name="connsiteY7737" fmla="*/ 2178461 h 2993922"/>
              <a:gd name="connsiteX7738" fmla="*/ 6740796 w 8938307"/>
              <a:gd name="connsiteY7738" fmla="*/ 2167871 h 2993922"/>
              <a:gd name="connsiteX7739" fmla="*/ 6724910 w 8938307"/>
              <a:gd name="connsiteY7739" fmla="*/ 2167871 h 2993922"/>
              <a:gd name="connsiteX7740" fmla="*/ 6693140 w 8938307"/>
              <a:gd name="connsiteY7740" fmla="*/ 2157280 h 2993922"/>
              <a:gd name="connsiteX7741" fmla="*/ 6661368 w 8938307"/>
              <a:gd name="connsiteY7741" fmla="*/ 2157280 h 2993922"/>
              <a:gd name="connsiteX7742" fmla="*/ 6650778 w 8938307"/>
              <a:gd name="connsiteY7742" fmla="*/ 2157280 h 2993922"/>
              <a:gd name="connsiteX7743" fmla="*/ 6650778 w 8938307"/>
              <a:gd name="connsiteY7743" fmla="*/ 2167871 h 2993922"/>
              <a:gd name="connsiteX7744" fmla="*/ 6666664 w 8938307"/>
              <a:gd name="connsiteY7744" fmla="*/ 2173165 h 2993922"/>
              <a:gd name="connsiteX7745" fmla="*/ 6682550 w 8938307"/>
              <a:gd name="connsiteY7745" fmla="*/ 2178461 h 2993922"/>
              <a:gd name="connsiteX7746" fmla="*/ 6661368 w 8938307"/>
              <a:gd name="connsiteY7746" fmla="*/ 2178461 h 2993922"/>
              <a:gd name="connsiteX7747" fmla="*/ 6634892 w 8938307"/>
              <a:gd name="connsiteY7747" fmla="*/ 2173165 h 2993922"/>
              <a:gd name="connsiteX7748" fmla="*/ 6629598 w 8938307"/>
              <a:gd name="connsiteY7748" fmla="*/ 2178461 h 2993922"/>
              <a:gd name="connsiteX7749" fmla="*/ 6619006 w 8938307"/>
              <a:gd name="connsiteY7749" fmla="*/ 2189051 h 2993922"/>
              <a:gd name="connsiteX7750" fmla="*/ 6587236 w 8938307"/>
              <a:gd name="connsiteY7750" fmla="*/ 2199642 h 2993922"/>
              <a:gd name="connsiteX7751" fmla="*/ 6587236 w 8938307"/>
              <a:gd name="connsiteY7751" fmla="*/ 2189051 h 2993922"/>
              <a:gd name="connsiteX7752" fmla="*/ 6576646 w 8938307"/>
              <a:gd name="connsiteY7752" fmla="*/ 2178461 h 2993922"/>
              <a:gd name="connsiteX7753" fmla="*/ 6566054 w 8938307"/>
              <a:gd name="connsiteY7753" fmla="*/ 2189051 h 2993922"/>
              <a:gd name="connsiteX7754" fmla="*/ 6555464 w 8938307"/>
              <a:gd name="connsiteY7754" fmla="*/ 2189051 h 2993922"/>
              <a:gd name="connsiteX7755" fmla="*/ 6502512 w 8938307"/>
              <a:gd name="connsiteY7755" fmla="*/ 2178461 h 2993922"/>
              <a:gd name="connsiteX7756" fmla="*/ 6491922 w 8938307"/>
              <a:gd name="connsiteY7756" fmla="*/ 2167871 h 2993922"/>
              <a:gd name="connsiteX7757" fmla="*/ 6491922 w 8938307"/>
              <a:gd name="connsiteY7757" fmla="*/ 2157280 h 2993922"/>
              <a:gd name="connsiteX7758" fmla="*/ 6502512 w 8938307"/>
              <a:gd name="connsiteY7758" fmla="*/ 2146690 h 2993922"/>
              <a:gd name="connsiteX7759" fmla="*/ 6523694 w 8938307"/>
              <a:gd name="connsiteY7759" fmla="*/ 2167871 h 2993922"/>
              <a:gd name="connsiteX7760" fmla="*/ 6544874 w 8938307"/>
              <a:gd name="connsiteY7760" fmla="*/ 2178461 h 2993922"/>
              <a:gd name="connsiteX7761" fmla="*/ 6566054 w 8938307"/>
              <a:gd name="connsiteY7761" fmla="*/ 2167871 h 2993922"/>
              <a:gd name="connsiteX7762" fmla="*/ 6608416 w 8938307"/>
              <a:gd name="connsiteY7762" fmla="*/ 2167871 h 2993922"/>
              <a:gd name="connsiteX7763" fmla="*/ 6597826 w 8938307"/>
              <a:gd name="connsiteY7763" fmla="*/ 2146690 h 2993922"/>
              <a:gd name="connsiteX7764" fmla="*/ 6581940 w 8938307"/>
              <a:gd name="connsiteY7764" fmla="*/ 2141394 h 2993922"/>
              <a:gd name="connsiteX7765" fmla="*/ 6539579 w 8938307"/>
              <a:gd name="connsiteY7765" fmla="*/ 2136099 h 2993922"/>
              <a:gd name="connsiteX7766" fmla="*/ 6497217 w 8938307"/>
              <a:gd name="connsiteY7766" fmla="*/ 2130804 h 2993922"/>
              <a:gd name="connsiteX7767" fmla="*/ 6476036 w 8938307"/>
              <a:gd name="connsiteY7767" fmla="*/ 2130804 h 2993922"/>
              <a:gd name="connsiteX7768" fmla="*/ 6462798 w 8938307"/>
              <a:gd name="connsiteY7768" fmla="*/ 2134775 h 2993922"/>
              <a:gd name="connsiteX7769" fmla="*/ 6460150 w 8938307"/>
              <a:gd name="connsiteY7769" fmla="*/ 2135216 h 2993922"/>
              <a:gd name="connsiteX7770" fmla="*/ 6460150 w 8938307"/>
              <a:gd name="connsiteY7770" fmla="*/ 2104328 h 2993922"/>
              <a:gd name="connsiteX7771" fmla="*/ 6460150 w 8938307"/>
              <a:gd name="connsiteY7771" fmla="*/ 2093738 h 2993922"/>
              <a:gd name="connsiteX7772" fmla="*/ 6417788 w 8938307"/>
              <a:gd name="connsiteY7772" fmla="*/ 2072557 h 2993922"/>
              <a:gd name="connsiteX7773" fmla="*/ 6428380 w 8938307"/>
              <a:gd name="connsiteY7773" fmla="*/ 2083146 h 2993922"/>
              <a:gd name="connsiteX7774" fmla="*/ 6438970 w 8938307"/>
              <a:gd name="connsiteY7774" fmla="*/ 2093738 h 2993922"/>
              <a:gd name="connsiteX7775" fmla="*/ 6428380 w 8938307"/>
              <a:gd name="connsiteY7775" fmla="*/ 2114919 h 2993922"/>
              <a:gd name="connsiteX7776" fmla="*/ 6407198 w 8938307"/>
              <a:gd name="connsiteY7776" fmla="*/ 2104328 h 2993922"/>
              <a:gd name="connsiteX7777" fmla="*/ 6375428 w 8938307"/>
              <a:gd name="connsiteY7777" fmla="*/ 2093738 h 2993922"/>
              <a:gd name="connsiteX7778" fmla="*/ 6364836 w 8938307"/>
              <a:gd name="connsiteY7778" fmla="*/ 2093738 h 2993922"/>
              <a:gd name="connsiteX7779" fmla="*/ 6343656 w 8938307"/>
              <a:gd name="connsiteY7779" fmla="*/ 2104328 h 2993922"/>
              <a:gd name="connsiteX7780" fmla="*/ 6375428 w 8938307"/>
              <a:gd name="connsiteY7780" fmla="*/ 2125509 h 2993922"/>
              <a:gd name="connsiteX7781" fmla="*/ 6386018 w 8938307"/>
              <a:gd name="connsiteY7781" fmla="*/ 2136099 h 2993922"/>
              <a:gd name="connsiteX7782" fmla="*/ 6396608 w 8938307"/>
              <a:gd name="connsiteY7782" fmla="*/ 2146690 h 2993922"/>
              <a:gd name="connsiteX7783" fmla="*/ 6407198 w 8938307"/>
              <a:gd name="connsiteY7783" fmla="*/ 2157280 h 2993922"/>
              <a:gd name="connsiteX7784" fmla="*/ 6428380 w 8938307"/>
              <a:gd name="connsiteY7784" fmla="*/ 2167871 h 2993922"/>
              <a:gd name="connsiteX7785" fmla="*/ 6470740 w 8938307"/>
              <a:gd name="connsiteY7785" fmla="*/ 2189051 h 2993922"/>
              <a:gd name="connsiteX7786" fmla="*/ 6460150 w 8938307"/>
              <a:gd name="connsiteY7786" fmla="*/ 2189051 h 2993922"/>
              <a:gd name="connsiteX7787" fmla="*/ 6438970 w 8938307"/>
              <a:gd name="connsiteY7787" fmla="*/ 2189051 h 2993922"/>
              <a:gd name="connsiteX7788" fmla="*/ 6428380 w 8938307"/>
              <a:gd name="connsiteY7788" fmla="*/ 2199642 h 2993922"/>
              <a:gd name="connsiteX7789" fmla="*/ 6396608 w 8938307"/>
              <a:gd name="connsiteY7789" fmla="*/ 2189051 h 2993922"/>
              <a:gd name="connsiteX7790" fmla="*/ 6386018 w 8938307"/>
              <a:gd name="connsiteY7790" fmla="*/ 2189051 h 2993922"/>
              <a:gd name="connsiteX7791" fmla="*/ 6364836 w 8938307"/>
              <a:gd name="connsiteY7791" fmla="*/ 2178461 h 2993922"/>
              <a:gd name="connsiteX7792" fmla="*/ 6364836 w 8938307"/>
              <a:gd name="connsiteY7792" fmla="*/ 2189051 h 2993922"/>
              <a:gd name="connsiteX7793" fmla="*/ 6364836 w 8938307"/>
              <a:gd name="connsiteY7793" fmla="*/ 2210232 h 2993922"/>
              <a:gd name="connsiteX7794" fmla="*/ 6354246 w 8938307"/>
              <a:gd name="connsiteY7794" fmla="*/ 2210232 h 2993922"/>
              <a:gd name="connsiteX7795" fmla="*/ 6338361 w 8938307"/>
              <a:gd name="connsiteY7795" fmla="*/ 2194346 h 2993922"/>
              <a:gd name="connsiteX7796" fmla="*/ 6343656 w 8938307"/>
              <a:gd name="connsiteY7796" fmla="*/ 2178461 h 2993922"/>
              <a:gd name="connsiteX7797" fmla="*/ 6354246 w 8938307"/>
              <a:gd name="connsiteY7797" fmla="*/ 2167871 h 2993922"/>
              <a:gd name="connsiteX7798" fmla="*/ 6343656 w 8938307"/>
              <a:gd name="connsiteY7798" fmla="*/ 2157280 h 2993922"/>
              <a:gd name="connsiteX7799" fmla="*/ 6333066 w 8938307"/>
              <a:gd name="connsiteY7799" fmla="*/ 2146690 h 2993922"/>
              <a:gd name="connsiteX7800" fmla="*/ 6333066 w 8938307"/>
              <a:gd name="connsiteY7800" fmla="*/ 2136099 h 2993922"/>
              <a:gd name="connsiteX7801" fmla="*/ 6333066 w 8938307"/>
              <a:gd name="connsiteY7801" fmla="*/ 2130804 h 2993922"/>
              <a:gd name="connsiteX7802" fmla="*/ 6343656 w 8938307"/>
              <a:gd name="connsiteY7802" fmla="*/ 2136099 h 2993922"/>
              <a:gd name="connsiteX7803" fmla="*/ 6354246 w 8938307"/>
              <a:gd name="connsiteY7803" fmla="*/ 2125509 h 2993922"/>
              <a:gd name="connsiteX7804" fmla="*/ 6343656 w 8938307"/>
              <a:gd name="connsiteY7804" fmla="*/ 2125509 h 2993922"/>
              <a:gd name="connsiteX7805" fmla="*/ 6336324 w 8938307"/>
              <a:gd name="connsiteY7805" fmla="*/ 2126731 h 2993922"/>
              <a:gd name="connsiteX7806" fmla="*/ 6338361 w 8938307"/>
              <a:gd name="connsiteY7806" fmla="*/ 2124185 h 2993922"/>
              <a:gd name="connsiteX7807" fmla="*/ 6333066 w 8938307"/>
              <a:gd name="connsiteY7807" fmla="*/ 2114919 h 2993922"/>
              <a:gd name="connsiteX7808" fmla="*/ 6327771 w 8938307"/>
              <a:gd name="connsiteY7808" fmla="*/ 2114919 h 2993922"/>
              <a:gd name="connsiteX7809" fmla="*/ 6322476 w 8938307"/>
              <a:gd name="connsiteY7809" fmla="*/ 2125509 h 2993922"/>
              <a:gd name="connsiteX7810" fmla="*/ 6311884 w 8938307"/>
              <a:gd name="connsiteY7810" fmla="*/ 2125509 h 2993922"/>
              <a:gd name="connsiteX7811" fmla="*/ 6280114 w 8938307"/>
              <a:gd name="connsiteY7811" fmla="*/ 2104328 h 2993922"/>
              <a:gd name="connsiteX7812" fmla="*/ 6258932 w 8938307"/>
              <a:gd name="connsiteY7812" fmla="*/ 2093738 h 2993922"/>
              <a:gd name="connsiteX7813" fmla="*/ 6248342 w 8938307"/>
              <a:gd name="connsiteY7813" fmla="*/ 2099033 h 2993922"/>
              <a:gd name="connsiteX7814" fmla="*/ 6258932 w 8938307"/>
              <a:gd name="connsiteY7814" fmla="*/ 2104328 h 2993922"/>
              <a:gd name="connsiteX7815" fmla="*/ 6269524 w 8938307"/>
              <a:gd name="connsiteY7815" fmla="*/ 2114919 h 2993922"/>
              <a:gd name="connsiteX7816" fmla="*/ 6258932 w 8938307"/>
              <a:gd name="connsiteY7816" fmla="*/ 2114919 h 2993922"/>
              <a:gd name="connsiteX7817" fmla="*/ 6237752 w 8938307"/>
              <a:gd name="connsiteY7817" fmla="*/ 2120213 h 2993922"/>
              <a:gd name="connsiteX7818" fmla="*/ 6237752 w 8938307"/>
              <a:gd name="connsiteY7818" fmla="*/ 2114919 h 2993922"/>
              <a:gd name="connsiteX7819" fmla="*/ 6227161 w 8938307"/>
              <a:gd name="connsiteY7819" fmla="*/ 2093738 h 2993922"/>
              <a:gd name="connsiteX7820" fmla="*/ 6216572 w 8938307"/>
              <a:gd name="connsiteY7820" fmla="*/ 2114919 h 2993922"/>
              <a:gd name="connsiteX7821" fmla="*/ 6216572 w 8938307"/>
              <a:gd name="connsiteY7821" fmla="*/ 2130804 h 2993922"/>
              <a:gd name="connsiteX7822" fmla="*/ 6205980 w 8938307"/>
              <a:gd name="connsiteY7822" fmla="*/ 2136099 h 2993922"/>
              <a:gd name="connsiteX7823" fmla="*/ 6190094 w 8938307"/>
              <a:gd name="connsiteY7823" fmla="*/ 2130804 h 2993922"/>
              <a:gd name="connsiteX7824" fmla="*/ 6174209 w 8938307"/>
              <a:gd name="connsiteY7824" fmla="*/ 2120213 h 2993922"/>
              <a:gd name="connsiteX7825" fmla="*/ 6158324 w 8938307"/>
              <a:gd name="connsiteY7825" fmla="*/ 2114919 h 2993922"/>
              <a:gd name="connsiteX7826" fmla="*/ 6142438 w 8938307"/>
              <a:gd name="connsiteY7826" fmla="*/ 2104328 h 2993922"/>
              <a:gd name="connsiteX7827" fmla="*/ 6153028 w 8938307"/>
              <a:gd name="connsiteY7827" fmla="*/ 2093738 h 2993922"/>
              <a:gd name="connsiteX7828" fmla="*/ 6142438 w 8938307"/>
              <a:gd name="connsiteY7828" fmla="*/ 2083146 h 2993922"/>
              <a:gd name="connsiteX7829" fmla="*/ 6131847 w 8938307"/>
              <a:gd name="connsiteY7829" fmla="*/ 2083146 h 2993922"/>
              <a:gd name="connsiteX7830" fmla="*/ 6131847 w 8938307"/>
              <a:gd name="connsiteY7830" fmla="*/ 2093738 h 2993922"/>
              <a:gd name="connsiteX7831" fmla="*/ 6110668 w 8938307"/>
              <a:gd name="connsiteY7831" fmla="*/ 2083146 h 2993922"/>
              <a:gd name="connsiteX7832" fmla="*/ 6097429 w 8938307"/>
              <a:gd name="connsiteY7832" fmla="*/ 2075204 h 2993922"/>
              <a:gd name="connsiteX7833" fmla="*/ 6091251 w 8938307"/>
              <a:gd name="connsiteY7833" fmla="*/ 2074323 h 2993922"/>
              <a:gd name="connsiteX7834" fmla="*/ 6098752 w 8938307"/>
              <a:gd name="connsiteY7834" fmla="*/ 2081823 h 2993922"/>
              <a:gd name="connsiteX7835" fmla="*/ 6105372 w 8938307"/>
              <a:gd name="connsiteY7835" fmla="*/ 2088442 h 2993922"/>
              <a:gd name="connsiteX7836" fmla="*/ 6110668 w 8938307"/>
              <a:gd name="connsiteY7836" fmla="*/ 2093738 h 2993922"/>
              <a:gd name="connsiteX7837" fmla="*/ 6078895 w 8938307"/>
              <a:gd name="connsiteY7837" fmla="*/ 2093738 h 2993922"/>
              <a:gd name="connsiteX7838" fmla="*/ 6057716 w 8938307"/>
              <a:gd name="connsiteY7838" fmla="*/ 2088442 h 2993922"/>
              <a:gd name="connsiteX7839" fmla="*/ 6036534 w 8938307"/>
              <a:gd name="connsiteY7839" fmla="*/ 2083146 h 2993922"/>
              <a:gd name="connsiteX7840" fmla="*/ 5994172 w 8938307"/>
              <a:gd name="connsiteY7840" fmla="*/ 2072557 h 2993922"/>
              <a:gd name="connsiteX7841" fmla="*/ 5957106 w 8938307"/>
              <a:gd name="connsiteY7841" fmla="*/ 2056671 h 2993922"/>
              <a:gd name="connsiteX7842" fmla="*/ 5920039 w 8938307"/>
              <a:gd name="connsiteY7842" fmla="*/ 2040786 h 2993922"/>
              <a:gd name="connsiteX7843" fmla="*/ 5909449 w 8938307"/>
              <a:gd name="connsiteY7843" fmla="*/ 2035490 h 2993922"/>
              <a:gd name="connsiteX7844" fmla="*/ 5877678 w 8938307"/>
              <a:gd name="connsiteY7844" fmla="*/ 2030194 h 2993922"/>
              <a:gd name="connsiteX7845" fmla="*/ 5835316 w 8938307"/>
              <a:gd name="connsiteY7845" fmla="*/ 2019605 h 2993922"/>
              <a:gd name="connsiteX7846" fmla="*/ 5803545 w 8938307"/>
              <a:gd name="connsiteY7846" fmla="*/ 2019605 h 2993922"/>
              <a:gd name="connsiteX7847" fmla="*/ 5792954 w 8938307"/>
              <a:gd name="connsiteY7847" fmla="*/ 2019605 h 2993922"/>
              <a:gd name="connsiteX7848" fmla="*/ 5782364 w 8938307"/>
              <a:gd name="connsiteY7848" fmla="*/ 2030194 h 2993922"/>
              <a:gd name="connsiteX7849" fmla="*/ 5771774 w 8938307"/>
              <a:gd name="connsiteY7849" fmla="*/ 2030194 h 2993922"/>
              <a:gd name="connsiteX7850" fmla="*/ 5761183 w 8938307"/>
              <a:gd name="connsiteY7850" fmla="*/ 2019605 h 2993922"/>
              <a:gd name="connsiteX7851" fmla="*/ 5750593 w 8938307"/>
              <a:gd name="connsiteY7851" fmla="*/ 2009015 h 2993922"/>
              <a:gd name="connsiteX7852" fmla="*/ 5745298 w 8938307"/>
              <a:gd name="connsiteY7852" fmla="*/ 2003719 h 2993922"/>
              <a:gd name="connsiteX7853" fmla="*/ 5729412 w 8938307"/>
              <a:gd name="connsiteY7853" fmla="*/ 1998424 h 2993922"/>
              <a:gd name="connsiteX7854" fmla="*/ 5713526 w 8938307"/>
              <a:gd name="connsiteY7854" fmla="*/ 1993128 h 2993922"/>
              <a:gd name="connsiteX7855" fmla="*/ 5692346 w 8938307"/>
              <a:gd name="connsiteY7855" fmla="*/ 2003719 h 2993922"/>
              <a:gd name="connsiteX7856" fmla="*/ 5644689 w 8938307"/>
              <a:gd name="connsiteY7856" fmla="*/ 2003719 h 2993922"/>
              <a:gd name="connsiteX7857" fmla="*/ 5591737 w 8938307"/>
              <a:gd name="connsiteY7857" fmla="*/ 1998424 h 2993922"/>
              <a:gd name="connsiteX7858" fmla="*/ 5581147 w 8938307"/>
              <a:gd name="connsiteY7858" fmla="*/ 1987834 h 2993922"/>
              <a:gd name="connsiteX7859" fmla="*/ 5591737 w 8938307"/>
              <a:gd name="connsiteY7859" fmla="*/ 1987834 h 2993922"/>
              <a:gd name="connsiteX7860" fmla="*/ 5591737 w 8938307"/>
              <a:gd name="connsiteY7860" fmla="*/ 1977242 h 2993922"/>
              <a:gd name="connsiteX7861" fmla="*/ 5591737 w 8938307"/>
              <a:gd name="connsiteY7861" fmla="*/ 1966653 h 2993922"/>
              <a:gd name="connsiteX7862" fmla="*/ 5602327 w 8938307"/>
              <a:gd name="connsiteY7862" fmla="*/ 1966653 h 2993922"/>
              <a:gd name="connsiteX7863" fmla="*/ 5612918 w 8938307"/>
              <a:gd name="connsiteY7863" fmla="*/ 1956063 h 2993922"/>
              <a:gd name="connsiteX7864" fmla="*/ 5602327 w 8938307"/>
              <a:gd name="connsiteY7864" fmla="*/ 1956063 h 2993922"/>
              <a:gd name="connsiteX7865" fmla="*/ 5591737 w 8938307"/>
              <a:gd name="connsiteY7865" fmla="*/ 1956063 h 2993922"/>
              <a:gd name="connsiteX7866" fmla="*/ 5581147 w 8938307"/>
              <a:gd name="connsiteY7866" fmla="*/ 1966653 h 2993922"/>
              <a:gd name="connsiteX7867" fmla="*/ 5581147 w 8938307"/>
              <a:gd name="connsiteY7867" fmla="*/ 1977242 h 2993922"/>
              <a:gd name="connsiteX7868" fmla="*/ 5538785 w 8938307"/>
              <a:gd name="connsiteY7868" fmla="*/ 1966653 h 2993922"/>
              <a:gd name="connsiteX7869" fmla="*/ 5507014 w 8938307"/>
              <a:gd name="connsiteY7869" fmla="*/ 1966653 h 2993922"/>
              <a:gd name="connsiteX7870" fmla="*/ 5496423 w 8938307"/>
              <a:gd name="connsiteY7870" fmla="*/ 1956063 h 2993922"/>
              <a:gd name="connsiteX7871" fmla="*/ 5485833 w 8938307"/>
              <a:gd name="connsiteY7871" fmla="*/ 1945472 h 2993922"/>
              <a:gd name="connsiteX7872" fmla="*/ 5485833 w 8938307"/>
              <a:gd name="connsiteY7872" fmla="*/ 1956063 h 2993922"/>
              <a:gd name="connsiteX7873" fmla="*/ 5475243 w 8938307"/>
              <a:gd name="connsiteY7873" fmla="*/ 1956063 h 2993922"/>
              <a:gd name="connsiteX7874" fmla="*/ 5454062 w 8938307"/>
              <a:gd name="connsiteY7874" fmla="*/ 1945472 h 2993922"/>
              <a:gd name="connsiteX7875" fmla="*/ 5443471 w 8938307"/>
              <a:gd name="connsiteY7875" fmla="*/ 1945472 h 2993922"/>
              <a:gd name="connsiteX7876" fmla="*/ 5443471 w 8938307"/>
              <a:gd name="connsiteY7876" fmla="*/ 1956063 h 2993922"/>
              <a:gd name="connsiteX7877" fmla="*/ 5454062 w 8938307"/>
              <a:gd name="connsiteY7877" fmla="*/ 1966653 h 2993922"/>
              <a:gd name="connsiteX7878" fmla="*/ 5475243 w 8938307"/>
              <a:gd name="connsiteY7878" fmla="*/ 1966653 h 2993922"/>
              <a:gd name="connsiteX7879" fmla="*/ 5485833 w 8938307"/>
              <a:gd name="connsiteY7879" fmla="*/ 1977242 h 2993922"/>
              <a:gd name="connsiteX7880" fmla="*/ 5496423 w 8938307"/>
              <a:gd name="connsiteY7880" fmla="*/ 1977242 h 2993922"/>
              <a:gd name="connsiteX7881" fmla="*/ 5517604 w 8938307"/>
              <a:gd name="connsiteY7881" fmla="*/ 1987834 h 2993922"/>
              <a:gd name="connsiteX7882" fmla="*/ 5549375 w 8938307"/>
              <a:gd name="connsiteY7882" fmla="*/ 1987834 h 2993922"/>
              <a:gd name="connsiteX7883" fmla="*/ 5559966 w 8938307"/>
              <a:gd name="connsiteY7883" fmla="*/ 2003719 h 2993922"/>
              <a:gd name="connsiteX7884" fmla="*/ 5570556 w 8938307"/>
              <a:gd name="connsiteY7884" fmla="*/ 1998424 h 2993922"/>
              <a:gd name="connsiteX7885" fmla="*/ 5591737 w 8938307"/>
              <a:gd name="connsiteY7885" fmla="*/ 1998424 h 2993922"/>
              <a:gd name="connsiteX7886" fmla="*/ 5607622 w 8938307"/>
              <a:gd name="connsiteY7886" fmla="*/ 2014309 h 2993922"/>
              <a:gd name="connsiteX7887" fmla="*/ 5644689 w 8938307"/>
              <a:gd name="connsiteY7887" fmla="*/ 2019605 h 2993922"/>
              <a:gd name="connsiteX7888" fmla="*/ 5660574 w 8938307"/>
              <a:gd name="connsiteY7888" fmla="*/ 2024900 h 2993922"/>
              <a:gd name="connsiteX7889" fmla="*/ 5692346 w 8938307"/>
              <a:gd name="connsiteY7889" fmla="*/ 2035490 h 2993922"/>
              <a:gd name="connsiteX7890" fmla="*/ 5718822 w 8938307"/>
              <a:gd name="connsiteY7890" fmla="*/ 2040786 h 2993922"/>
              <a:gd name="connsiteX7891" fmla="*/ 5740002 w 8938307"/>
              <a:gd name="connsiteY7891" fmla="*/ 2046080 h 2993922"/>
              <a:gd name="connsiteX7892" fmla="*/ 5761183 w 8938307"/>
              <a:gd name="connsiteY7892" fmla="*/ 2051376 h 2993922"/>
              <a:gd name="connsiteX7893" fmla="*/ 5835316 w 8938307"/>
              <a:gd name="connsiteY7893" fmla="*/ 2072557 h 2993922"/>
              <a:gd name="connsiteX7894" fmla="*/ 5845908 w 8938307"/>
              <a:gd name="connsiteY7894" fmla="*/ 2072557 h 2993922"/>
              <a:gd name="connsiteX7895" fmla="*/ 5856497 w 8938307"/>
              <a:gd name="connsiteY7895" fmla="*/ 2083146 h 2993922"/>
              <a:gd name="connsiteX7896" fmla="*/ 5867087 w 8938307"/>
              <a:gd name="connsiteY7896" fmla="*/ 2088442 h 2993922"/>
              <a:gd name="connsiteX7897" fmla="*/ 5898860 w 8938307"/>
              <a:gd name="connsiteY7897" fmla="*/ 2093738 h 2993922"/>
              <a:gd name="connsiteX7898" fmla="*/ 5930630 w 8938307"/>
              <a:gd name="connsiteY7898" fmla="*/ 2104328 h 2993922"/>
              <a:gd name="connsiteX7899" fmla="*/ 5951812 w 8938307"/>
              <a:gd name="connsiteY7899" fmla="*/ 2104328 h 2993922"/>
              <a:gd name="connsiteX7900" fmla="*/ 5941220 w 8938307"/>
              <a:gd name="connsiteY7900" fmla="*/ 2093738 h 2993922"/>
              <a:gd name="connsiteX7901" fmla="*/ 5951812 w 8938307"/>
              <a:gd name="connsiteY7901" fmla="*/ 2093738 h 2993922"/>
              <a:gd name="connsiteX7902" fmla="*/ 5962401 w 8938307"/>
              <a:gd name="connsiteY7902" fmla="*/ 2093738 h 2993922"/>
              <a:gd name="connsiteX7903" fmla="*/ 5951812 w 8938307"/>
              <a:gd name="connsiteY7903" fmla="*/ 2083146 h 2993922"/>
              <a:gd name="connsiteX7904" fmla="*/ 5994172 w 8938307"/>
              <a:gd name="connsiteY7904" fmla="*/ 2093738 h 2993922"/>
              <a:gd name="connsiteX7905" fmla="*/ 6004764 w 8938307"/>
              <a:gd name="connsiteY7905" fmla="*/ 2093738 h 2993922"/>
              <a:gd name="connsiteX7906" fmla="*/ 6004764 w 8938307"/>
              <a:gd name="connsiteY7906" fmla="*/ 2099033 h 2993922"/>
              <a:gd name="connsiteX7907" fmla="*/ 6010058 w 8938307"/>
              <a:gd name="connsiteY7907" fmla="*/ 2109623 h 2993922"/>
              <a:gd name="connsiteX7908" fmla="*/ 6025943 w 8938307"/>
              <a:gd name="connsiteY7908" fmla="*/ 2120213 h 2993922"/>
              <a:gd name="connsiteX7909" fmla="*/ 6041830 w 8938307"/>
              <a:gd name="connsiteY7909" fmla="*/ 2125509 h 2993922"/>
              <a:gd name="connsiteX7910" fmla="*/ 6047124 w 8938307"/>
              <a:gd name="connsiteY7910" fmla="*/ 2136099 h 2993922"/>
              <a:gd name="connsiteX7911" fmla="*/ 6121257 w 8938307"/>
              <a:gd name="connsiteY7911" fmla="*/ 2146690 h 2993922"/>
              <a:gd name="connsiteX7912" fmla="*/ 6153028 w 8938307"/>
              <a:gd name="connsiteY7912" fmla="*/ 2167871 h 2993922"/>
              <a:gd name="connsiteX7913" fmla="*/ 6184800 w 8938307"/>
              <a:gd name="connsiteY7913" fmla="*/ 2178461 h 2993922"/>
              <a:gd name="connsiteX7914" fmla="*/ 6221866 w 8938307"/>
              <a:gd name="connsiteY7914" fmla="*/ 2199642 h 2993922"/>
              <a:gd name="connsiteX7915" fmla="*/ 6258932 w 8938307"/>
              <a:gd name="connsiteY7915" fmla="*/ 2199642 h 2993922"/>
              <a:gd name="connsiteX7916" fmla="*/ 6216572 w 8938307"/>
              <a:gd name="connsiteY7916" fmla="*/ 2167871 h 2993922"/>
              <a:gd name="connsiteX7917" fmla="*/ 6195390 w 8938307"/>
              <a:gd name="connsiteY7917" fmla="*/ 2146690 h 2993922"/>
              <a:gd name="connsiteX7918" fmla="*/ 6216572 w 8938307"/>
              <a:gd name="connsiteY7918" fmla="*/ 2146690 h 2993922"/>
              <a:gd name="connsiteX7919" fmla="*/ 6227161 w 8938307"/>
              <a:gd name="connsiteY7919" fmla="*/ 2157280 h 2993922"/>
              <a:gd name="connsiteX7920" fmla="*/ 6237752 w 8938307"/>
              <a:gd name="connsiteY7920" fmla="*/ 2167871 h 2993922"/>
              <a:gd name="connsiteX7921" fmla="*/ 6253638 w 8938307"/>
              <a:gd name="connsiteY7921" fmla="*/ 2173165 h 2993922"/>
              <a:gd name="connsiteX7922" fmla="*/ 6269524 w 8938307"/>
              <a:gd name="connsiteY7922" fmla="*/ 2162575 h 2993922"/>
              <a:gd name="connsiteX7923" fmla="*/ 6290704 w 8938307"/>
              <a:gd name="connsiteY7923" fmla="*/ 2167871 h 2993922"/>
              <a:gd name="connsiteX7924" fmla="*/ 6269524 w 8938307"/>
              <a:gd name="connsiteY7924" fmla="*/ 2189051 h 2993922"/>
              <a:gd name="connsiteX7925" fmla="*/ 6258932 w 8938307"/>
              <a:gd name="connsiteY7925" fmla="*/ 2189051 h 2993922"/>
              <a:gd name="connsiteX7926" fmla="*/ 6290704 w 8938307"/>
              <a:gd name="connsiteY7926" fmla="*/ 2220823 h 2993922"/>
              <a:gd name="connsiteX7927" fmla="*/ 6343656 w 8938307"/>
              <a:gd name="connsiteY7927" fmla="*/ 2242004 h 2993922"/>
              <a:gd name="connsiteX7928" fmla="*/ 6354246 w 8938307"/>
              <a:gd name="connsiteY7928" fmla="*/ 2236708 h 2993922"/>
              <a:gd name="connsiteX7929" fmla="*/ 6354246 w 8938307"/>
              <a:gd name="connsiteY7929" fmla="*/ 2231413 h 2993922"/>
              <a:gd name="connsiteX7930" fmla="*/ 6364836 w 8938307"/>
              <a:gd name="connsiteY7930" fmla="*/ 2220823 h 2993922"/>
              <a:gd name="connsiteX7931" fmla="*/ 6364836 w 8938307"/>
              <a:gd name="connsiteY7931" fmla="*/ 2231413 h 2993922"/>
              <a:gd name="connsiteX7932" fmla="*/ 6364836 w 8938307"/>
              <a:gd name="connsiteY7932" fmla="*/ 2242004 h 2993922"/>
              <a:gd name="connsiteX7933" fmla="*/ 6375428 w 8938307"/>
              <a:gd name="connsiteY7933" fmla="*/ 2252594 h 2993922"/>
              <a:gd name="connsiteX7934" fmla="*/ 6375428 w 8938307"/>
              <a:gd name="connsiteY7934" fmla="*/ 2273775 h 2993922"/>
              <a:gd name="connsiteX7935" fmla="*/ 6375428 w 8938307"/>
              <a:gd name="connsiteY7935" fmla="*/ 2284365 h 2993922"/>
              <a:gd name="connsiteX7936" fmla="*/ 6354246 w 8938307"/>
              <a:gd name="connsiteY7936" fmla="*/ 2284365 h 2993922"/>
              <a:gd name="connsiteX7937" fmla="*/ 6333066 w 8938307"/>
              <a:gd name="connsiteY7937" fmla="*/ 2284365 h 2993922"/>
              <a:gd name="connsiteX7938" fmla="*/ 6322476 w 8938307"/>
              <a:gd name="connsiteY7938" fmla="*/ 2284365 h 2993922"/>
              <a:gd name="connsiteX7939" fmla="*/ 6311884 w 8938307"/>
              <a:gd name="connsiteY7939" fmla="*/ 2273775 h 2993922"/>
              <a:gd name="connsiteX7940" fmla="*/ 6285409 w 8938307"/>
              <a:gd name="connsiteY7940" fmla="*/ 2263184 h 2993922"/>
              <a:gd name="connsiteX7941" fmla="*/ 6269524 w 8938307"/>
              <a:gd name="connsiteY7941" fmla="*/ 2257889 h 2993922"/>
              <a:gd name="connsiteX7942" fmla="*/ 6258932 w 8938307"/>
              <a:gd name="connsiteY7942" fmla="*/ 2252594 h 2993922"/>
              <a:gd name="connsiteX7943" fmla="*/ 6237752 w 8938307"/>
              <a:gd name="connsiteY7943" fmla="*/ 2252594 h 2993922"/>
              <a:gd name="connsiteX7944" fmla="*/ 6227161 w 8938307"/>
              <a:gd name="connsiteY7944" fmla="*/ 2247298 h 2993922"/>
              <a:gd name="connsiteX7945" fmla="*/ 6216572 w 8938307"/>
              <a:gd name="connsiteY7945" fmla="*/ 2242004 h 2993922"/>
              <a:gd name="connsiteX7946" fmla="*/ 6190094 w 8938307"/>
              <a:gd name="connsiteY7946" fmla="*/ 2236708 h 2993922"/>
              <a:gd name="connsiteX7947" fmla="*/ 6163620 w 8938307"/>
              <a:gd name="connsiteY7947" fmla="*/ 2231413 h 2993922"/>
              <a:gd name="connsiteX7948" fmla="*/ 6115962 w 8938307"/>
              <a:gd name="connsiteY7948" fmla="*/ 2220823 h 2993922"/>
              <a:gd name="connsiteX7949" fmla="*/ 6089486 w 8938307"/>
              <a:gd name="connsiteY7949" fmla="*/ 2210232 h 2993922"/>
              <a:gd name="connsiteX7950" fmla="*/ 6068305 w 8938307"/>
              <a:gd name="connsiteY7950" fmla="*/ 2199642 h 2993922"/>
              <a:gd name="connsiteX7951" fmla="*/ 6057716 w 8938307"/>
              <a:gd name="connsiteY7951" fmla="*/ 2194346 h 2993922"/>
              <a:gd name="connsiteX7952" fmla="*/ 6036534 w 8938307"/>
              <a:gd name="connsiteY7952" fmla="*/ 2189051 h 2993922"/>
              <a:gd name="connsiteX7953" fmla="*/ 5994172 w 8938307"/>
              <a:gd name="connsiteY7953" fmla="*/ 2199642 h 2993922"/>
              <a:gd name="connsiteX7954" fmla="*/ 6015353 w 8938307"/>
              <a:gd name="connsiteY7954" fmla="*/ 2204937 h 2993922"/>
              <a:gd name="connsiteX7955" fmla="*/ 6047124 w 8938307"/>
              <a:gd name="connsiteY7955" fmla="*/ 2199642 h 2993922"/>
              <a:gd name="connsiteX7956" fmla="*/ 6068305 w 8938307"/>
              <a:gd name="connsiteY7956" fmla="*/ 2220823 h 2993922"/>
              <a:gd name="connsiteX7957" fmla="*/ 6121257 w 8938307"/>
              <a:gd name="connsiteY7957" fmla="*/ 2242004 h 2993922"/>
              <a:gd name="connsiteX7958" fmla="*/ 6137142 w 8938307"/>
              <a:gd name="connsiteY7958" fmla="*/ 2247298 h 2993922"/>
              <a:gd name="connsiteX7959" fmla="*/ 6163620 w 8938307"/>
              <a:gd name="connsiteY7959" fmla="*/ 2252594 h 2993922"/>
              <a:gd name="connsiteX7960" fmla="*/ 6227161 w 8938307"/>
              <a:gd name="connsiteY7960" fmla="*/ 2273775 h 2993922"/>
              <a:gd name="connsiteX7961" fmla="*/ 6237752 w 8938307"/>
              <a:gd name="connsiteY7961" fmla="*/ 2284365 h 2993922"/>
              <a:gd name="connsiteX7962" fmla="*/ 6243046 w 8938307"/>
              <a:gd name="connsiteY7962" fmla="*/ 2279069 h 2993922"/>
              <a:gd name="connsiteX7963" fmla="*/ 6248342 w 8938307"/>
              <a:gd name="connsiteY7963" fmla="*/ 2284365 h 2993922"/>
              <a:gd name="connsiteX7964" fmla="*/ 6237752 w 8938307"/>
              <a:gd name="connsiteY7964" fmla="*/ 2294956 h 2993922"/>
              <a:gd name="connsiteX7965" fmla="*/ 6221866 w 8938307"/>
              <a:gd name="connsiteY7965" fmla="*/ 2294956 h 2993922"/>
              <a:gd name="connsiteX7966" fmla="*/ 6216572 w 8938307"/>
              <a:gd name="connsiteY7966" fmla="*/ 2294956 h 2993922"/>
              <a:gd name="connsiteX7967" fmla="*/ 6216572 w 8938307"/>
              <a:gd name="connsiteY7967" fmla="*/ 2305546 h 2993922"/>
              <a:gd name="connsiteX7968" fmla="*/ 6216572 w 8938307"/>
              <a:gd name="connsiteY7968" fmla="*/ 2316136 h 2993922"/>
              <a:gd name="connsiteX7969" fmla="*/ 6205980 w 8938307"/>
              <a:gd name="connsiteY7969" fmla="*/ 2310841 h 2993922"/>
              <a:gd name="connsiteX7970" fmla="*/ 6195390 w 8938307"/>
              <a:gd name="connsiteY7970" fmla="*/ 2305546 h 2993922"/>
              <a:gd name="connsiteX7971" fmla="*/ 6184800 w 8938307"/>
              <a:gd name="connsiteY7971" fmla="*/ 2294956 h 2993922"/>
              <a:gd name="connsiteX7972" fmla="*/ 6179505 w 8938307"/>
              <a:gd name="connsiteY7972" fmla="*/ 2289660 h 2993922"/>
              <a:gd name="connsiteX7973" fmla="*/ 6174209 w 8938307"/>
              <a:gd name="connsiteY7973" fmla="*/ 2284365 h 2993922"/>
              <a:gd name="connsiteX7974" fmla="*/ 6142438 w 8938307"/>
              <a:gd name="connsiteY7974" fmla="*/ 2263184 h 2993922"/>
              <a:gd name="connsiteX7975" fmla="*/ 6110668 w 8938307"/>
              <a:gd name="connsiteY7975" fmla="*/ 2252594 h 2993922"/>
              <a:gd name="connsiteX7976" fmla="*/ 6078895 w 8938307"/>
              <a:gd name="connsiteY7976" fmla="*/ 2252594 h 2993922"/>
              <a:gd name="connsiteX7977" fmla="*/ 6057716 w 8938307"/>
              <a:gd name="connsiteY7977" fmla="*/ 2242004 h 2993922"/>
              <a:gd name="connsiteX7978" fmla="*/ 6047124 w 8938307"/>
              <a:gd name="connsiteY7978" fmla="*/ 2242004 h 2993922"/>
              <a:gd name="connsiteX7979" fmla="*/ 6025943 w 8938307"/>
              <a:gd name="connsiteY7979" fmla="*/ 2242004 h 2993922"/>
              <a:gd name="connsiteX7980" fmla="*/ 5983582 w 8938307"/>
              <a:gd name="connsiteY7980" fmla="*/ 2231413 h 2993922"/>
              <a:gd name="connsiteX7981" fmla="*/ 5962401 w 8938307"/>
              <a:gd name="connsiteY7981" fmla="*/ 2226117 h 2993922"/>
              <a:gd name="connsiteX7982" fmla="*/ 5888268 w 8938307"/>
              <a:gd name="connsiteY7982" fmla="*/ 2210232 h 2993922"/>
              <a:gd name="connsiteX7983" fmla="*/ 5729412 w 8938307"/>
              <a:gd name="connsiteY7983" fmla="*/ 2178461 h 2993922"/>
              <a:gd name="connsiteX7984" fmla="*/ 5655279 w 8938307"/>
              <a:gd name="connsiteY7984" fmla="*/ 2157280 h 2993922"/>
              <a:gd name="connsiteX7985" fmla="*/ 5623508 w 8938307"/>
              <a:gd name="connsiteY7985" fmla="*/ 2157280 h 2993922"/>
              <a:gd name="connsiteX7986" fmla="*/ 5581147 w 8938307"/>
              <a:gd name="connsiteY7986" fmla="*/ 2125509 h 2993922"/>
              <a:gd name="connsiteX7987" fmla="*/ 5507014 w 8938307"/>
              <a:gd name="connsiteY7987" fmla="*/ 2104328 h 2993922"/>
              <a:gd name="connsiteX7988" fmla="*/ 5496423 w 8938307"/>
              <a:gd name="connsiteY7988" fmla="*/ 2104328 h 2993922"/>
              <a:gd name="connsiteX7989" fmla="*/ 5475243 w 8938307"/>
              <a:gd name="connsiteY7989" fmla="*/ 2093738 h 2993922"/>
              <a:gd name="connsiteX7990" fmla="*/ 5475243 w 8938307"/>
              <a:gd name="connsiteY7990" fmla="*/ 2083146 h 2993922"/>
              <a:gd name="connsiteX7991" fmla="*/ 5432881 w 8938307"/>
              <a:gd name="connsiteY7991" fmla="*/ 2061967 h 2993922"/>
              <a:gd name="connsiteX7992" fmla="*/ 5401110 w 8938307"/>
              <a:gd name="connsiteY7992" fmla="*/ 2051376 h 2993922"/>
              <a:gd name="connsiteX7993" fmla="*/ 5369339 w 8938307"/>
              <a:gd name="connsiteY7993" fmla="*/ 2040786 h 2993922"/>
              <a:gd name="connsiteX7994" fmla="*/ 5348158 w 8938307"/>
              <a:gd name="connsiteY7994" fmla="*/ 2030194 h 2993922"/>
              <a:gd name="connsiteX7995" fmla="*/ 5326977 w 8938307"/>
              <a:gd name="connsiteY7995" fmla="*/ 2030194 h 2993922"/>
              <a:gd name="connsiteX7996" fmla="*/ 5326977 w 8938307"/>
              <a:gd name="connsiteY7996" fmla="*/ 2019605 h 2993922"/>
              <a:gd name="connsiteX7997" fmla="*/ 5348158 w 8938307"/>
              <a:gd name="connsiteY7997" fmla="*/ 2009015 h 2993922"/>
              <a:gd name="connsiteX7998" fmla="*/ 5326977 w 8938307"/>
              <a:gd name="connsiteY7998" fmla="*/ 2009015 h 2993922"/>
              <a:gd name="connsiteX7999" fmla="*/ 5284614 w 8938307"/>
              <a:gd name="connsiteY7999" fmla="*/ 1998424 h 2993922"/>
              <a:gd name="connsiteX8000" fmla="*/ 5274025 w 8938307"/>
              <a:gd name="connsiteY8000" fmla="*/ 2009015 h 2993922"/>
              <a:gd name="connsiteX8001" fmla="*/ 5274025 w 8938307"/>
              <a:gd name="connsiteY8001" fmla="*/ 1998424 h 2993922"/>
              <a:gd name="connsiteX8002" fmla="*/ 5252844 w 8938307"/>
              <a:gd name="connsiteY8002" fmla="*/ 1998424 h 2993922"/>
              <a:gd name="connsiteX8003" fmla="*/ 5231662 w 8938307"/>
              <a:gd name="connsiteY8003" fmla="*/ 1998424 h 2993922"/>
              <a:gd name="connsiteX8004" fmla="*/ 5231662 w 8938307"/>
              <a:gd name="connsiteY8004" fmla="*/ 2009015 h 2993922"/>
              <a:gd name="connsiteX8005" fmla="*/ 5274025 w 8938307"/>
              <a:gd name="connsiteY8005" fmla="*/ 2024900 h 2993922"/>
              <a:gd name="connsiteX8006" fmla="*/ 5284614 w 8938307"/>
              <a:gd name="connsiteY8006" fmla="*/ 2035490 h 2993922"/>
              <a:gd name="connsiteX8007" fmla="*/ 5300500 w 8938307"/>
              <a:gd name="connsiteY8007" fmla="*/ 2051376 h 2993922"/>
              <a:gd name="connsiteX8008" fmla="*/ 5326977 w 8938307"/>
              <a:gd name="connsiteY8008" fmla="*/ 2061967 h 2993922"/>
              <a:gd name="connsiteX8009" fmla="*/ 5326977 w 8938307"/>
              <a:gd name="connsiteY8009" fmla="*/ 2051376 h 2993922"/>
              <a:gd name="connsiteX8010" fmla="*/ 5337566 w 8938307"/>
              <a:gd name="connsiteY8010" fmla="*/ 2040786 h 2993922"/>
              <a:gd name="connsiteX8011" fmla="*/ 5358748 w 8938307"/>
              <a:gd name="connsiteY8011" fmla="*/ 2051376 h 2993922"/>
              <a:gd name="connsiteX8012" fmla="*/ 5369339 w 8938307"/>
              <a:gd name="connsiteY8012" fmla="*/ 2056671 h 2993922"/>
              <a:gd name="connsiteX8013" fmla="*/ 5374634 w 8938307"/>
              <a:gd name="connsiteY8013" fmla="*/ 2061967 h 2993922"/>
              <a:gd name="connsiteX8014" fmla="*/ 5390518 w 8938307"/>
              <a:gd name="connsiteY8014" fmla="*/ 2061967 h 2993922"/>
              <a:gd name="connsiteX8015" fmla="*/ 5427586 w 8938307"/>
              <a:gd name="connsiteY8015" fmla="*/ 2077852 h 2993922"/>
              <a:gd name="connsiteX8016" fmla="*/ 5454062 w 8938307"/>
              <a:gd name="connsiteY8016" fmla="*/ 2104328 h 2993922"/>
              <a:gd name="connsiteX8017" fmla="*/ 5464652 w 8938307"/>
              <a:gd name="connsiteY8017" fmla="*/ 2109623 h 2993922"/>
              <a:gd name="connsiteX8018" fmla="*/ 5475243 w 8938307"/>
              <a:gd name="connsiteY8018" fmla="*/ 2114919 h 2993922"/>
              <a:gd name="connsiteX8019" fmla="*/ 5485833 w 8938307"/>
              <a:gd name="connsiteY8019" fmla="*/ 2114919 h 2993922"/>
              <a:gd name="connsiteX8020" fmla="*/ 5496423 w 8938307"/>
              <a:gd name="connsiteY8020" fmla="*/ 2114919 h 2993922"/>
              <a:gd name="connsiteX8021" fmla="*/ 5570556 w 8938307"/>
              <a:gd name="connsiteY8021" fmla="*/ 2146690 h 2993922"/>
              <a:gd name="connsiteX8022" fmla="*/ 5612918 w 8938307"/>
              <a:gd name="connsiteY8022" fmla="*/ 2157280 h 2993922"/>
              <a:gd name="connsiteX8023" fmla="*/ 5660574 w 8938307"/>
              <a:gd name="connsiteY8023" fmla="*/ 2167871 h 2993922"/>
              <a:gd name="connsiteX8024" fmla="*/ 5718822 w 8938307"/>
              <a:gd name="connsiteY8024" fmla="*/ 2189051 h 2993922"/>
              <a:gd name="connsiteX8025" fmla="*/ 5803545 w 8938307"/>
              <a:gd name="connsiteY8025" fmla="*/ 2231413 h 2993922"/>
              <a:gd name="connsiteX8026" fmla="*/ 5792954 w 8938307"/>
              <a:gd name="connsiteY8026" fmla="*/ 2231413 h 2993922"/>
              <a:gd name="connsiteX8027" fmla="*/ 5782364 w 8938307"/>
              <a:gd name="connsiteY8027" fmla="*/ 2231413 h 2993922"/>
              <a:gd name="connsiteX8028" fmla="*/ 5771774 w 8938307"/>
              <a:gd name="connsiteY8028" fmla="*/ 2220823 h 2993922"/>
              <a:gd name="connsiteX8029" fmla="*/ 5755888 w 8938307"/>
              <a:gd name="connsiteY8029" fmla="*/ 2215527 h 2993922"/>
              <a:gd name="connsiteX8030" fmla="*/ 5734708 w 8938307"/>
              <a:gd name="connsiteY8030" fmla="*/ 2204937 h 2993922"/>
              <a:gd name="connsiteX8031" fmla="*/ 5708232 w 8938307"/>
              <a:gd name="connsiteY8031" fmla="*/ 2199642 h 2993922"/>
              <a:gd name="connsiteX8032" fmla="*/ 5729412 w 8938307"/>
              <a:gd name="connsiteY8032" fmla="*/ 2220823 h 2993922"/>
              <a:gd name="connsiteX8033" fmla="*/ 5740002 w 8938307"/>
              <a:gd name="connsiteY8033" fmla="*/ 2220823 h 2993922"/>
              <a:gd name="connsiteX8034" fmla="*/ 5771774 w 8938307"/>
              <a:gd name="connsiteY8034" fmla="*/ 2236708 h 2993922"/>
              <a:gd name="connsiteX8035" fmla="*/ 5814135 w 8938307"/>
              <a:gd name="connsiteY8035" fmla="*/ 2242004 h 2993922"/>
              <a:gd name="connsiteX8036" fmla="*/ 5819430 w 8938307"/>
              <a:gd name="connsiteY8036" fmla="*/ 2236708 h 2993922"/>
              <a:gd name="connsiteX8037" fmla="*/ 5824726 w 8938307"/>
              <a:gd name="connsiteY8037" fmla="*/ 2231413 h 2993922"/>
              <a:gd name="connsiteX8038" fmla="*/ 5856497 w 8938307"/>
              <a:gd name="connsiteY8038" fmla="*/ 2242004 h 2993922"/>
              <a:gd name="connsiteX8039" fmla="*/ 5867087 w 8938307"/>
              <a:gd name="connsiteY8039" fmla="*/ 2257889 h 2993922"/>
              <a:gd name="connsiteX8040" fmla="*/ 5877678 w 8938307"/>
              <a:gd name="connsiteY8040" fmla="*/ 2268479 h 2993922"/>
              <a:gd name="connsiteX8041" fmla="*/ 5898860 w 8938307"/>
              <a:gd name="connsiteY8041" fmla="*/ 2273775 h 2993922"/>
              <a:gd name="connsiteX8042" fmla="*/ 5920039 w 8938307"/>
              <a:gd name="connsiteY8042" fmla="*/ 2273775 h 2993922"/>
              <a:gd name="connsiteX8043" fmla="*/ 5941220 w 8938307"/>
              <a:gd name="connsiteY8043" fmla="*/ 2284365 h 2993922"/>
              <a:gd name="connsiteX8044" fmla="*/ 5941220 w 8938307"/>
              <a:gd name="connsiteY8044" fmla="*/ 2294956 h 2993922"/>
              <a:gd name="connsiteX8045" fmla="*/ 5951812 w 8938307"/>
              <a:gd name="connsiteY8045" fmla="*/ 2305546 h 2993922"/>
              <a:gd name="connsiteX8046" fmla="*/ 5962401 w 8938307"/>
              <a:gd name="connsiteY8046" fmla="*/ 2310841 h 2993922"/>
              <a:gd name="connsiteX8047" fmla="*/ 5888268 w 8938307"/>
              <a:gd name="connsiteY8047" fmla="*/ 2305546 h 2993922"/>
              <a:gd name="connsiteX8048" fmla="*/ 5845908 w 8938307"/>
              <a:gd name="connsiteY8048" fmla="*/ 2305546 h 2993922"/>
              <a:gd name="connsiteX8049" fmla="*/ 5824726 w 8938307"/>
              <a:gd name="connsiteY8049" fmla="*/ 2294956 h 2993922"/>
              <a:gd name="connsiteX8050" fmla="*/ 5814135 w 8938307"/>
              <a:gd name="connsiteY8050" fmla="*/ 2294956 h 2993922"/>
              <a:gd name="connsiteX8051" fmla="*/ 5814135 w 8938307"/>
              <a:gd name="connsiteY8051" fmla="*/ 2305546 h 2993922"/>
              <a:gd name="connsiteX8052" fmla="*/ 5808840 w 8938307"/>
              <a:gd name="connsiteY8052" fmla="*/ 2316136 h 2993922"/>
              <a:gd name="connsiteX8053" fmla="*/ 5792954 w 8938307"/>
              <a:gd name="connsiteY8053" fmla="*/ 2305546 h 2993922"/>
              <a:gd name="connsiteX8054" fmla="*/ 5782364 w 8938307"/>
              <a:gd name="connsiteY8054" fmla="*/ 2305546 h 2993922"/>
              <a:gd name="connsiteX8055" fmla="*/ 5771774 w 8938307"/>
              <a:gd name="connsiteY8055" fmla="*/ 2305546 h 2993922"/>
              <a:gd name="connsiteX8056" fmla="*/ 5766478 w 8938307"/>
              <a:gd name="connsiteY8056" fmla="*/ 2294956 h 2993922"/>
              <a:gd name="connsiteX8057" fmla="*/ 5766478 w 8938307"/>
              <a:gd name="connsiteY8057" fmla="*/ 2284365 h 2993922"/>
              <a:gd name="connsiteX8058" fmla="*/ 5761183 w 8938307"/>
              <a:gd name="connsiteY8058" fmla="*/ 2294956 h 2993922"/>
              <a:gd name="connsiteX8059" fmla="*/ 5750593 w 8938307"/>
              <a:gd name="connsiteY8059" fmla="*/ 2284365 h 2993922"/>
              <a:gd name="connsiteX8060" fmla="*/ 5729412 w 8938307"/>
              <a:gd name="connsiteY8060" fmla="*/ 2284365 h 2993922"/>
              <a:gd name="connsiteX8061" fmla="*/ 5718822 w 8938307"/>
              <a:gd name="connsiteY8061" fmla="*/ 2284365 h 2993922"/>
              <a:gd name="connsiteX8062" fmla="*/ 5729412 w 8938307"/>
              <a:gd name="connsiteY8062" fmla="*/ 2273775 h 2993922"/>
              <a:gd name="connsiteX8063" fmla="*/ 5708232 w 8938307"/>
              <a:gd name="connsiteY8063" fmla="*/ 2263184 h 2993922"/>
              <a:gd name="connsiteX8064" fmla="*/ 5687051 w 8938307"/>
              <a:gd name="connsiteY8064" fmla="*/ 2263184 h 2993922"/>
              <a:gd name="connsiteX8065" fmla="*/ 5697641 w 8938307"/>
              <a:gd name="connsiteY8065" fmla="*/ 2273775 h 2993922"/>
              <a:gd name="connsiteX8066" fmla="*/ 5676460 w 8938307"/>
              <a:gd name="connsiteY8066" fmla="*/ 2273775 h 2993922"/>
              <a:gd name="connsiteX8067" fmla="*/ 5660574 w 8938307"/>
              <a:gd name="connsiteY8067" fmla="*/ 2273775 h 2993922"/>
              <a:gd name="connsiteX8068" fmla="*/ 5665870 w 8938307"/>
              <a:gd name="connsiteY8068" fmla="*/ 2284365 h 2993922"/>
              <a:gd name="connsiteX8069" fmla="*/ 5655279 w 8938307"/>
              <a:gd name="connsiteY8069" fmla="*/ 2294956 h 2993922"/>
              <a:gd name="connsiteX8070" fmla="*/ 5649984 w 8938307"/>
              <a:gd name="connsiteY8070" fmla="*/ 2284365 h 2993922"/>
              <a:gd name="connsiteX8071" fmla="*/ 5644689 w 8938307"/>
              <a:gd name="connsiteY8071" fmla="*/ 2273775 h 2993922"/>
              <a:gd name="connsiteX8072" fmla="*/ 5634099 w 8938307"/>
              <a:gd name="connsiteY8072" fmla="*/ 2263184 h 2993922"/>
              <a:gd name="connsiteX8073" fmla="*/ 5644689 w 8938307"/>
              <a:gd name="connsiteY8073" fmla="*/ 2252594 h 2993922"/>
              <a:gd name="connsiteX8074" fmla="*/ 5602327 w 8938307"/>
              <a:gd name="connsiteY8074" fmla="*/ 2242004 h 2993922"/>
              <a:gd name="connsiteX8075" fmla="*/ 5549375 w 8938307"/>
              <a:gd name="connsiteY8075" fmla="*/ 2242004 h 2993922"/>
              <a:gd name="connsiteX8076" fmla="*/ 5528195 w 8938307"/>
              <a:gd name="connsiteY8076" fmla="*/ 2242004 h 2993922"/>
              <a:gd name="connsiteX8077" fmla="*/ 5549375 w 8938307"/>
              <a:gd name="connsiteY8077" fmla="*/ 2247298 h 2993922"/>
              <a:gd name="connsiteX8078" fmla="*/ 5559966 w 8938307"/>
              <a:gd name="connsiteY8078" fmla="*/ 2252594 h 2993922"/>
              <a:gd name="connsiteX8079" fmla="*/ 5549375 w 8938307"/>
              <a:gd name="connsiteY8079" fmla="*/ 2263184 h 2993922"/>
              <a:gd name="connsiteX8080" fmla="*/ 5507014 w 8938307"/>
              <a:gd name="connsiteY8080" fmla="*/ 2252594 h 2993922"/>
              <a:gd name="connsiteX8081" fmla="*/ 5507014 w 8938307"/>
              <a:gd name="connsiteY8081" fmla="*/ 2242004 h 2993922"/>
              <a:gd name="connsiteX8082" fmla="*/ 5496423 w 8938307"/>
              <a:gd name="connsiteY8082" fmla="*/ 2220823 h 2993922"/>
              <a:gd name="connsiteX8083" fmla="*/ 5485833 w 8938307"/>
              <a:gd name="connsiteY8083" fmla="*/ 2210232 h 2993922"/>
              <a:gd name="connsiteX8084" fmla="*/ 5443471 w 8938307"/>
              <a:gd name="connsiteY8084" fmla="*/ 2210232 h 2993922"/>
              <a:gd name="connsiteX8085" fmla="*/ 5422291 w 8938307"/>
              <a:gd name="connsiteY8085" fmla="*/ 2220823 h 2993922"/>
              <a:gd name="connsiteX8086" fmla="*/ 5432881 w 8938307"/>
              <a:gd name="connsiteY8086" fmla="*/ 2220823 h 2993922"/>
              <a:gd name="connsiteX8087" fmla="*/ 5454062 w 8938307"/>
              <a:gd name="connsiteY8087" fmla="*/ 2231413 h 2993922"/>
              <a:gd name="connsiteX8088" fmla="*/ 5454062 w 8938307"/>
              <a:gd name="connsiteY8088" fmla="*/ 2242004 h 2993922"/>
              <a:gd name="connsiteX8089" fmla="*/ 5422291 w 8938307"/>
              <a:gd name="connsiteY8089" fmla="*/ 2231413 h 2993922"/>
              <a:gd name="connsiteX8090" fmla="*/ 5385224 w 8938307"/>
              <a:gd name="connsiteY8090" fmla="*/ 2231413 h 2993922"/>
              <a:gd name="connsiteX8091" fmla="*/ 5379929 w 8938307"/>
              <a:gd name="connsiteY8091" fmla="*/ 2220823 h 2993922"/>
              <a:gd name="connsiteX8092" fmla="*/ 5390518 w 8938307"/>
              <a:gd name="connsiteY8092" fmla="*/ 2210232 h 2993922"/>
              <a:gd name="connsiteX8093" fmla="*/ 5401110 w 8938307"/>
              <a:gd name="connsiteY8093" fmla="*/ 2199642 h 2993922"/>
              <a:gd name="connsiteX8094" fmla="*/ 5411700 w 8938307"/>
              <a:gd name="connsiteY8094" fmla="*/ 2199642 h 2993922"/>
              <a:gd name="connsiteX8095" fmla="*/ 5416996 w 8938307"/>
              <a:gd name="connsiteY8095" fmla="*/ 2199642 h 2993922"/>
              <a:gd name="connsiteX8096" fmla="*/ 5422291 w 8938307"/>
              <a:gd name="connsiteY8096" fmla="*/ 2194346 h 2993922"/>
              <a:gd name="connsiteX8097" fmla="*/ 5411700 w 8938307"/>
              <a:gd name="connsiteY8097" fmla="*/ 2189051 h 2993922"/>
              <a:gd name="connsiteX8098" fmla="*/ 5390518 w 8938307"/>
              <a:gd name="connsiteY8098" fmla="*/ 2189051 h 2993922"/>
              <a:gd name="connsiteX8099" fmla="*/ 5369339 w 8938307"/>
              <a:gd name="connsiteY8099" fmla="*/ 2183756 h 2993922"/>
              <a:gd name="connsiteX8100" fmla="*/ 5358748 w 8938307"/>
              <a:gd name="connsiteY8100" fmla="*/ 2178461 h 2993922"/>
              <a:gd name="connsiteX8101" fmla="*/ 5305796 w 8938307"/>
              <a:gd name="connsiteY8101" fmla="*/ 2167871 h 2993922"/>
              <a:gd name="connsiteX8102" fmla="*/ 5295206 w 8938307"/>
              <a:gd name="connsiteY8102" fmla="*/ 2167871 h 2993922"/>
              <a:gd name="connsiteX8103" fmla="*/ 5326977 w 8938307"/>
              <a:gd name="connsiteY8103" fmla="*/ 2189051 h 2993922"/>
              <a:gd name="connsiteX8104" fmla="*/ 5326977 w 8938307"/>
              <a:gd name="connsiteY8104" fmla="*/ 2210232 h 2993922"/>
              <a:gd name="connsiteX8105" fmla="*/ 5279320 w 8938307"/>
              <a:gd name="connsiteY8105" fmla="*/ 2204937 h 2993922"/>
              <a:gd name="connsiteX8106" fmla="*/ 5263434 w 8938307"/>
              <a:gd name="connsiteY8106" fmla="*/ 2199642 h 2993922"/>
              <a:gd name="connsiteX8107" fmla="*/ 5242254 w 8938307"/>
              <a:gd name="connsiteY8107" fmla="*/ 2199642 h 2993922"/>
              <a:gd name="connsiteX8108" fmla="*/ 5231662 w 8938307"/>
              <a:gd name="connsiteY8108" fmla="*/ 2189051 h 2993922"/>
              <a:gd name="connsiteX8109" fmla="*/ 5221073 w 8938307"/>
              <a:gd name="connsiteY8109" fmla="*/ 2178461 h 2993922"/>
              <a:gd name="connsiteX8110" fmla="*/ 5157530 w 8938307"/>
              <a:gd name="connsiteY8110" fmla="*/ 2167871 h 2993922"/>
              <a:gd name="connsiteX8111" fmla="*/ 5178710 w 8938307"/>
              <a:gd name="connsiteY8111" fmla="*/ 2189051 h 2993922"/>
              <a:gd name="connsiteX8112" fmla="*/ 5189302 w 8938307"/>
              <a:gd name="connsiteY8112" fmla="*/ 2199642 h 2993922"/>
              <a:gd name="connsiteX8113" fmla="*/ 5178710 w 8938307"/>
              <a:gd name="connsiteY8113" fmla="*/ 2199642 h 2993922"/>
              <a:gd name="connsiteX8114" fmla="*/ 5168121 w 8938307"/>
              <a:gd name="connsiteY8114" fmla="*/ 2199642 h 2993922"/>
              <a:gd name="connsiteX8115" fmla="*/ 5146940 w 8938307"/>
              <a:gd name="connsiteY8115" fmla="*/ 2189051 h 2993922"/>
              <a:gd name="connsiteX8116" fmla="*/ 5115169 w 8938307"/>
              <a:gd name="connsiteY8116" fmla="*/ 2189051 h 2993922"/>
              <a:gd name="connsiteX8117" fmla="*/ 5115169 w 8938307"/>
              <a:gd name="connsiteY8117" fmla="*/ 2178461 h 2993922"/>
              <a:gd name="connsiteX8118" fmla="*/ 5104578 w 8938307"/>
              <a:gd name="connsiteY8118" fmla="*/ 2167871 h 2993922"/>
              <a:gd name="connsiteX8119" fmla="*/ 5136350 w 8938307"/>
              <a:gd name="connsiteY8119" fmla="*/ 2178461 h 2993922"/>
              <a:gd name="connsiteX8120" fmla="*/ 5146940 w 8938307"/>
              <a:gd name="connsiteY8120" fmla="*/ 2178461 h 2993922"/>
              <a:gd name="connsiteX8121" fmla="*/ 5115169 w 8938307"/>
              <a:gd name="connsiteY8121" fmla="*/ 2157280 h 2993922"/>
              <a:gd name="connsiteX8122" fmla="*/ 5083398 w 8938307"/>
              <a:gd name="connsiteY8122" fmla="*/ 2167871 h 2993922"/>
              <a:gd name="connsiteX8123" fmla="*/ 5072806 w 8938307"/>
              <a:gd name="connsiteY8123" fmla="*/ 2167871 h 2993922"/>
              <a:gd name="connsiteX8124" fmla="*/ 5051626 w 8938307"/>
              <a:gd name="connsiteY8124" fmla="*/ 2167871 h 2993922"/>
              <a:gd name="connsiteX8125" fmla="*/ 5041036 w 8938307"/>
              <a:gd name="connsiteY8125" fmla="*/ 2162575 h 2993922"/>
              <a:gd name="connsiteX8126" fmla="*/ 5046332 w 8938307"/>
              <a:gd name="connsiteY8126" fmla="*/ 2157280 h 2993922"/>
              <a:gd name="connsiteX8127" fmla="*/ 5062217 w 8938307"/>
              <a:gd name="connsiteY8127" fmla="*/ 2157280 h 2993922"/>
              <a:gd name="connsiteX8128" fmla="*/ 5072806 w 8938307"/>
              <a:gd name="connsiteY8128" fmla="*/ 2157280 h 2993922"/>
              <a:gd name="connsiteX8129" fmla="*/ 5030446 w 8938307"/>
              <a:gd name="connsiteY8129" fmla="*/ 2136099 h 2993922"/>
              <a:gd name="connsiteX8130" fmla="*/ 4988084 w 8938307"/>
              <a:gd name="connsiteY8130" fmla="*/ 2136099 h 2993922"/>
              <a:gd name="connsiteX8131" fmla="*/ 4998674 w 8938307"/>
              <a:gd name="connsiteY8131" fmla="*/ 2125509 h 2993922"/>
              <a:gd name="connsiteX8132" fmla="*/ 4966902 w 8938307"/>
              <a:gd name="connsiteY8132" fmla="*/ 2136099 h 2993922"/>
              <a:gd name="connsiteX8133" fmla="*/ 4966902 w 8938307"/>
              <a:gd name="connsiteY8133" fmla="*/ 2125509 h 2993922"/>
              <a:gd name="connsiteX8134" fmla="*/ 4940428 w 8938307"/>
              <a:gd name="connsiteY8134" fmla="*/ 2125509 h 2993922"/>
              <a:gd name="connsiteX8135" fmla="*/ 4924540 w 8938307"/>
              <a:gd name="connsiteY8135" fmla="*/ 2114919 h 2993922"/>
              <a:gd name="connsiteX8136" fmla="*/ 4977492 w 8938307"/>
              <a:gd name="connsiteY8136" fmla="*/ 2114919 h 2993922"/>
              <a:gd name="connsiteX8137" fmla="*/ 5051626 w 8938307"/>
              <a:gd name="connsiteY8137" fmla="*/ 2114919 h 2993922"/>
              <a:gd name="connsiteX8138" fmla="*/ 5051626 w 8938307"/>
              <a:gd name="connsiteY8138" fmla="*/ 2104328 h 2993922"/>
              <a:gd name="connsiteX8139" fmla="*/ 5025150 w 8938307"/>
              <a:gd name="connsiteY8139" fmla="*/ 2109623 h 2993922"/>
              <a:gd name="connsiteX8140" fmla="*/ 4998674 w 8938307"/>
              <a:gd name="connsiteY8140" fmla="*/ 2109623 h 2993922"/>
              <a:gd name="connsiteX8141" fmla="*/ 4988084 w 8938307"/>
              <a:gd name="connsiteY8141" fmla="*/ 2104328 h 2993922"/>
              <a:gd name="connsiteX8142" fmla="*/ 4956312 w 8938307"/>
              <a:gd name="connsiteY8142" fmla="*/ 2093738 h 2993922"/>
              <a:gd name="connsiteX8143" fmla="*/ 4924540 w 8938307"/>
              <a:gd name="connsiteY8143" fmla="*/ 2072557 h 2993922"/>
              <a:gd name="connsiteX8144" fmla="*/ 4913950 w 8938307"/>
              <a:gd name="connsiteY8144" fmla="*/ 2061967 h 2993922"/>
              <a:gd name="connsiteX8145" fmla="*/ 4903360 w 8938307"/>
              <a:gd name="connsiteY8145" fmla="*/ 2061967 h 2993922"/>
              <a:gd name="connsiteX8146" fmla="*/ 4876884 w 8938307"/>
              <a:gd name="connsiteY8146" fmla="*/ 2056671 h 2993922"/>
              <a:gd name="connsiteX8147" fmla="*/ 4860998 w 8938307"/>
              <a:gd name="connsiteY8147" fmla="*/ 2051376 h 2993922"/>
              <a:gd name="connsiteX8148" fmla="*/ 4839818 w 8938307"/>
              <a:gd name="connsiteY8148" fmla="*/ 2051376 h 2993922"/>
              <a:gd name="connsiteX8149" fmla="*/ 4808046 w 8938307"/>
              <a:gd name="connsiteY8149" fmla="*/ 2040786 h 2993922"/>
              <a:gd name="connsiteX8150" fmla="*/ 4797456 w 8938307"/>
              <a:gd name="connsiteY8150" fmla="*/ 2040786 h 2993922"/>
              <a:gd name="connsiteX8151" fmla="*/ 4786866 w 8938307"/>
              <a:gd name="connsiteY8151" fmla="*/ 2040786 h 2993922"/>
              <a:gd name="connsiteX8152" fmla="*/ 4765684 w 8938307"/>
              <a:gd name="connsiteY8152" fmla="*/ 2030194 h 2993922"/>
              <a:gd name="connsiteX8153" fmla="*/ 4760390 w 8938307"/>
              <a:gd name="connsiteY8153" fmla="*/ 2035490 h 2993922"/>
              <a:gd name="connsiteX8154" fmla="*/ 4755094 w 8938307"/>
              <a:gd name="connsiteY8154" fmla="*/ 2030194 h 2993922"/>
              <a:gd name="connsiteX8155" fmla="*/ 4744504 w 8938307"/>
              <a:gd name="connsiteY8155" fmla="*/ 2030194 h 2993922"/>
              <a:gd name="connsiteX8156" fmla="*/ 4723324 w 8938307"/>
              <a:gd name="connsiteY8156" fmla="*/ 2024900 h 2993922"/>
              <a:gd name="connsiteX8157" fmla="*/ 4712732 w 8938307"/>
              <a:gd name="connsiteY8157" fmla="*/ 2019605 h 2993922"/>
              <a:gd name="connsiteX8158" fmla="*/ 4649190 w 8938307"/>
              <a:gd name="connsiteY8158" fmla="*/ 1998424 h 2993922"/>
              <a:gd name="connsiteX8159" fmla="*/ 4612124 w 8938307"/>
              <a:gd name="connsiteY8159" fmla="*/ 1998424 h 2993922"/>
              <a:gd name="connsiteX8160" fmla="*/ 4585647 w 8938307"/>
              <a:gd name="connsiteY8160" fmla="*/ 1998424 h 2993922"/>
              <a:gd name="connsiteX8161" fmla="*/ 4575058 w 8938307"/>
              <a:gd name="connsiteY8161" fmla="*/ 1998424 h 2993922"/>
              <a:gd name="connsiteX8162" fmla="*/ 4543286 w 8938307"/>
              <a:gd name="connsiteY8162" fmla="*/ 1987834 h 2993922"/>
              <a:gd name="connsiteX8163" fmla="*/ 4532695 w 8938307"/>
              <a:gd name="connsiteY8163" fmla="*/ 1982538 h 2993922"/>
              <a:gd name="connsiteX8164" fmla="*/ 4522106 w 8938307"/>
              <a:gd name="connsiteY8164" fmla="*/ 1977242 h 2993922"/>
              <a:gd name="connsiteX8165" fmla="*/ 4500924 w 8938307"/>
              <a:gd name="connsiteY8165" fmla="*/ 1966653 h 2993922"/>
              <a:gd name="connsiteX8166" fmla="*/ 4490334 w 8938307"/>
              <a:gd name="connsiteY8166" fmla="*/ 1961357 h 2993922"/>
              <a:gd name="connsiteX8167" fmla="*/ 4490334 w 8938307"/>
              <a:gd name="connsiteY8167" fmla="*/ 1956063 h 2993922"/>
              <a:gd name="connsiteX8168" fmla="*/ 4479743 w 8938307"/>
              <a:gd name="connsiteY8168" fmla="*/ 1945472 h 2993922"/>
              <a:gd name="connsiteX8169" fmla="*/ 4458562 w 8938307"/>
              <a:gd name="connsiteY8169" fmla="*/ 1934882 h 2993922"/>
              <a:gd name="connsiteX8170" fmla="*/ 4474449 w 8938307"/>
              <a:gd name="connsiteY8170" fmla="*/ 1924290 h 2993922"/>
              <a:gd name="connsiteX8171" fmla="*/ 4490334 w 8938307"/>
              <a:gd name="connsiteY8171" fmla="*/ 1924290 h 2993922"/>
              <a:gd name="connsiteX8172" fmla="*/ 4500924 w 8938307"/>
              <a:gd name="connsiteY8172" fmla="*/ 1934882 h 2993922"/>
              <a:gd name="connsiteX8173" fmla="*/ 4522106 w 8938307"/>
              <a:gd name="connsiteY8173" fmla="*/ 1934882 h 2993922"/>
              <a:gd name="connsiteX8174" fmla="*/ 4553876 w 8938307"/>
              <a:gd name="connsiteY8174" fmla="*/ 1934882 h 2993922"/>
              <a:gd name="connsiteX8175" fmla="*/ 4532695 w 8938307"/>
              <a:gd name="connsiteY8175" fmla="*/ 1924290 h 2993922"/>
              <a:gd name="connsiteX8176" fmla="*/ 4500924 w 8938307"/>
              <a:gd name="connsiteY8176" fmla="*/ 1913701 h 2993922"/>
              <a:gd name="connsiteX8177" fmla="*/ 4500924 w 8938307"/>
              <a:gd name="connsiteY8177" fmla="*/ 1903111 h 2993922"/>
              <a:gd name="connsiteX8178" fmla="*/ 4458562 w 8938307"/>
              <a:gd name="connsiteY8178" fmla="*/ 1903111 h 2993922"/>
              <a:gd name="connsiteX8179" fmla="*/ 4447972 w 8938307"/>
              <a:gd name="connsiteY8179" fmla="*/ 1913701 h 2993922"/>
              <a:gd name="connsiteX8180" fmla="*/ 4442676 w 8938307"/>
              <a:gd name="connsiteY8180" fmla="*/ 1918996 h 2993922"/>
              <a:gd name="connsiteX8181" fmla="*/ 4437382 w 8938307"/>
              <a:gd name="connsiteY8181" fmla="*/ 1913701 h 2993922"/>
              <a:gd name="connsiteX8182" fmla="*/ 4437382 w 8938307"/>
              <a:gd name="connsiteY8182" fmla="*/ 1924290 h 2993922"/>
              <a:gd name="connsiteX8183" fmla="*/ 4426791 w 8938307"/>
              <a:gd name="connsiteY8183" fmla="*/ 1924290 h 2993922"/>
              <a:gd name="connsiteX8184" fmla="*/ 4395020 w 8938307"/>
              <a:gd name="connsiteY8184" fmla="*/ 1913701 h 2993922"/>
              <a:gd name="connsiteX8185" fmla="*/ 4384430 w 8938307"/>
              <a:gd name="connsiteY8185" fmla="*/ 1924290 h 2993922"/>
              <a:gd name="connsiteX8186" fmla="*/ 4405610 w 8938307"/>
              <a:gd name="connsiteY8186" fmla="*/ 1934882 h 2993922"/>
              <a:gd name="connsiteX8187" fmla="*/ 4426791 w 8938307"/>
              <a:gd name="connsiteY8187" fmla="*/ 1945472 h 2993922"/>
              <a:gd name="connsiteX8188" fmla="*/ 4421497 w 8938307"/>
              <a:gd name="connsiteY8188" fmla="*/ 1945472 h 2993922"/>
              <a:gd name="connsiteX8189" fmla="*/ 4416202 w 8938307"/>
              <a:gd name="connsiteY8189" fmla="*/ 1945472 h 2993922"/>
              <a:gd name="connsiteX8190" fmla="*/ 4384430 w 8938307"/>
              <a:gd name="connsiteY8190" fmla="*/ 1940176 h 2993922"/>
              <a:gd name="connsiteX8191" fmla="*/ 4357954 w 8938307"/>
              <a:gd name="connsiteY8191" fmla="*/ 1929586 h 2993922"/>
              <a:gd name="connsiteX8192" fmla="*/ 4331478 w 8938307"/>
              <a:gd name="connsiteY8192" fmla="*/ 1924290 h 2993922"/>
              <a:gd name="connsiteX8193" fmla="*/ 4320887 w 8938307"/>
              <a:gd name="connsiteY8193" fmla="*/ 1913701 h 2993922"/>
              <a:gd name="connsiteX8194" fmla="*/ 4331478 w 8938307"/>
              <a:gd name="connsiteY8194" fmla="*/ 1892520 h 2993922"/>
              <a:gd name="connsiteX8195" fmla="*/ 4336772 w 8938307"/>
              <a:gd name="connsiteY8195" fmla="*/ 1881930 h 2993922"/>
              <a:gd name="connsiteX8196" fmla="*/ 4352658 w 8938307"/>
              <a:gd name="connsiteY8196" fmla="*/ 1881930 h 2993922"/>
              <a:gd name="connsiteX8197" fmla="*/ 4363249 w 8938307"/>
              <a:gd name="connsiteY8197" fmla="*/ 1871338 h 2993922"/>
              <a:gd name="connsiteX8198" fmla="*/ 4352658 w 8938307"/>
              <a:gd name="connsiteY8198" fmla="*/ 1866044 h 2993922"/>
              <a:gd name="connsiteX8199" fmla="*/ 4336772 w 8938307"/>
              <a:gd name="connsiteY8199" fmla="*/ 1860749 h 2993922"/>
              <a:gd name="connsiteX8200" fmla="*/ 4320887 w 8938307"/>
              <a:gd name="connsiteY8200" fmla="*/ 1860749 h 2993922"/>
              <a:gd name="connsiteX8201" fmla="*/ 4305002 w 8938307"/>
              <a:gd name="connsiteY8201" fmla="*/ 1850157 h 2993922"/>
              <a:gd name="connsiteX8202" fmla="*/ 4289116 w 8938307"/>
              <a:gd name="connsiteY8202" fmla="*/ 1850157 h 2993922"/>
              <a:gd name="connsiteX8203" fmla="*/ 4257345 w 8938307"/>
              <a:gd name="connsiteY8203" fmla="*/ 1834272 h 2993922"/>
              <a:gd name="connsiteX8204" fmla="*/ 4246754 w 8938307"/>
              <a:gd name="connsiteY8204" fmla="*/ 1839567 h 2993922"/>
              <a:gd name="connsiteX8205" fmla="*/ 4246754 w 8938307"/>
              <a:gd name="connsiteY8205" fmla="*/ 1850157 h 2993922"/>
              <a:gd name="connsiteX8206" fmla="*/ 4257345 w 8938307"/>
              <a:gd name="connsiteY8206" fmla="*/ 1860749 h 2993922"/>
              <a:gd name="connsiteX8207" fmla="*/ 4267935 w 8938307"/>
              <a:gd name="connsiteY8207" fmla="*/ 1860749 h 2993922"/>
              <a:gd name="connsiteX8208" fmla="*/ 4278526 w 8938307"/>
              <a:gd name="connsiteY8208" fmla="*/ 1871338 h 2993922"/>
              <a:gd name="connsiteX8209" fmla="*/ 4278526 w 8938307"/>
              <a:gd name="connsiteY8209" fmla="*/ 1881930 h 2993922"/>
              <a:gd name="connsiteX8210" fmla="*/ 4246754 w 8938307"/>
              <a:gd name="connsiteY8210" fmla="*/ 1871338 h 2993922"/>
              <a:gd name="connsiteX8211" fmla="*/ 4225574 w 8938307"/>
              <a:gd name="connsiteY8211" fmla="*/ 1860749 h 2993922"/>
              <a:gd name="connsiteX8212" fmla="*/ 4246754 w 8938307"/>
              <a:gd name="connsiteY8212" fmla="*/ 1860749 h 2993922"/>
              <a:gd name="connsiteX8213" fmla="*/ 4225574 w 8938307"/>
              <a:gd name="connsiteY8213" fmla="*/ 1850157 h 2993922"/>
              <a:gd name="connsiteX8214" fmla="*/ 4209688 w 8938307"/>
              <a:gd name="connsiteY8214" fmla="*/ 1850157 h 2993922"/>
              <a:gd name="connsiteX8215" fmla="*/ 4204393 w 8938307"/>
              <a:gd name="connsiteY8215" fmla="*/ 1860749 h 2993922"/>
              <a:gd name="connsiteX8216" fmla="*/ 4193802 w 8938307"/>
              <a:gd name="connsiteY8216" fmla="*/ 1871338 h 2993922"/>
              <a:gd name="connsiteX8217" fmla="*/ 4246754 w 8938307"/>
              <a:gd name="connsiteY8217" fmla="*/ 1881930 h 2993922"/>
              <a:gd name="connsiteX8218" fmla="*/ 4267935 w 8938307"/>
              <a:gd name="connsiteY8218" fmla="*/ 1903111 h 2993922"/>
              <a:gd name="connsiteX8219" fmla="*/ 4214983 w 8938307"/>
              <a:gd name="connsiteY8219" fmla="*/ 1892520 h 2993922"/>
              <a:gd name="connsiteX8220" fmla="*/ 4183212 w 8938307"/>
              <a:gd name="connsiteY8220" fmla="*/ 1887224 h 2993922"/>
              <a:gd name="connsiteX8221" fmla="*/ 4151441 w 8938307"/>
              <a:gd name="connsiteY8221" fmla="*/ 1871338 h 2993922"/>
              <a:gd name="connsiteX8222" fmla="*/ 4140850 w 8938307"/>
              <a:gd name="connsiteY8222" fmla="*/ 1860749 h 2993922"/>
              <a:gd name="connsiteX8223" fmla="*/ 4162031 w 8938307"/>
              <a:gd name="connsiteY8223" fmla="*/ 1860749 h 2993922"/>
              <a:gd name="connsiteX8224" fmla="*/ 4156736 w 8938307"/>
              <a:gd name="connsiteY8224" fmla="*/ 1844863 h 2993922"/>
              <a:gd name="connsiteX8225" fmla="*/ 4162031 w 8938307"/>
              <a:gd name="connsiteY8225" fmla="*/ 1839567 h 2993922"/>
              <a:gd name="connsiteX8226" fmla="*/ 4140850 w 8938307"/>
              <a:gd name="connsiteY8226" fmla="*/ 1839567 h 2993922"/>
              <a:gd name="connsiteX8227" fmla="*/ 4124964 w 8938307"/>
              <a:gd name="connsiteY8227" fmla="*/ 1834272 h 2993922"/>
              <a:gd name="connsiteX8228" fmla="*/ 4119669 w 8938307"/>
              <a:gd name="connsiteY8228" fmla="*/ 1828978 h 2993922"/>
              <a:gd name="connsiteX8229" fmla="*/ 4130260 w 8938307"/>
              <a:gd name="connsiteY8229" fmla="*/ 1828978 h 2993922"/>
              <a:gd name="connsiteX8230" fmla="*/ 4119669 w 8938307"/>
              <a:gd name="connsiteY8230" fmla="*/ 1818386 h 2993922"/>
              <a:gd name="connsiteX8231" fmla="*/ 4098489 w 8938307"/>
              <a:gd name="connsiteY8231" fmla="*/ 1828978 h 2993922"/>
              <a:gd name="connsiteX8232" fmla="*/ 4087898 w 8938307"/>
              <a:gd name="connsiteY8232" fmla="*/ 1828978 h 2993922"/>
              <a:gd name="connsiteX8233" fmla="*/ 4077308 w 8938307"/>
              <a:gd name="connsiteY8233" fmla="*/ 1828978 h 2993922"/>
              <a:gd name="connsiteX8234" fmla="*/ 4087898 w 8938307"/>
              <a:gd name="connsiteY8234" fmla="*/ 1839567 h 2993922"/>
              <a:gd name="connsiteX8235" fmla="*/ 4098489 w 8938307"/>
              <a:gd name="connsiteY8235" fmla="*/ 1850157 h 2993922"/>
              <a:gd name="connsiteX8236" fmla="*/ 4066717 w 8938307"/>
              <a:gd name="connsiteY8236" fmla="*/ 1839567 h 2993922"/>
              <a:gd name="connsiteX8237" fmla="*/ 4056127 w 8938307"/>
              <a:gd name="connsiteY8237" fmla="*/ 1839567 h 2993922"/>
              <a:gd name="connsiteX8238" fmla="*/ 4050832 w 8938307"/>
              <a:gd name="connsiteY8238" fmla="*/ 1850157 h 2993922"/>
              <a:gd name="connsiteX8239" fmla="*/ 4045537 w 8938307"/>
              <a:gd name="connsiteY8239" fmla="*/ 1855453 h 2993922"/>
              <a:gd name="connsiteX8240" fmla="*/ 4013765 w 8938307"/>
              <a:gd name="connsiteY8240" fmla="*/ 1860749 h 2993922"/>
              <a:gd name="connsiteX8241" fmla="*/ 3987290 w 8938307"/>
              <a:gd name="connsiteY8241" fmla="*/ 1860749 h 2993922"/>
              <a:gd name="connsiteX8242" fmla="*/ 3971404 w 8938307"/>
              <a:gd name="connsiteY8242" fmla="*/ 1860749 h 2993922"/>
              <a:gd name="connsiteX8243" fmla="*/ 3907860 w 8938307"/>
              <a:gd name="connsiteY8243" fmla="*/ 1839567 h 2993922"/>
              <a:gd name="connsiteX8244" fmla="*/ 3886681 w 8938307"/>
              <a:gd name="connsiteY8244" fmla="*/ 1828978 h 2993922"/>
              <a:gd name="connsiteX8245" fmla="*/ 3876090 w 8938307"/>
              <a:gd name="connsiteY8245" fmla="*/ 1823682 h 2993922"/>
              <a:gd name="connsiteX8246" fmla="*/ 3865500 w 8938307"/>
              <a:gd name="connsiteY8246" fmla="*/ 1818386 h 2993922"/>
              <a:gd name="connsiteX8247" fmla="*/ 3844319 w 8938307"/>
              <a:gd name="connsiteY8247" fmla="*/ 1818386 h 2993922"/>
              <a:gd name="connsiteX8248" fmla="*/ 3823138 w 8938307"/>
              <a:gd name="connsiteY8248" fmla="*/ 1807797 h 2993922"/>
              <a:gd name="connsiteX8249" fmla="*/ 3759596 w 8938307"/>
              <a:gd name="connsiteY8249" fmla="*/ 1786615 h 2993922"/>
              <a:gd name="connsiteX8250" fmla="*/ 3770186 w 8938307"/>
              <a:gd name="connsiteY8250" fmla="*/ 1786615 h 2993922"/>
              <a:gd name="connsiteX8251" fmla="*/ 3791367 w 8938307"/>
              <a:gd name="connsiteY8251" fmla="*/ 1786615 h 2993922"/>
              <a:gd name="connsiteX8252" fmla="*/ 3770186 w 8938307"/>
              <a:gd name="connsiteY8252" fmla="*/ 1776026 h 2993922"/>
              <a:gd name="connsiteX8253" fmla="*/ 3749004 w 8938307"/>
              <a:gd name="connsiteY8253" fmla="*/ 1765434 h 2993922"/>
              <a:gd name="connsiteX8254" fmla="*/ 3706644 w 8938307"/>
              <a:gd name="connsiteY8254" fmla="*/ 1744253 h 2993922"/>
              <a:gd name="connsiteX8255" fmla="*/ 3733119 w 8938307"/>
              <a:gd name="connsiteY8255" fmla="*/ 1749549 h 2993922"/>
              <a:gd name="connsiteX8256" fmla="*/ 3770186 w 8938307"/>
              <a:gd name="connsiteY8256" fmla="*/ 1744253 h 2993922"/>
              <a:gd name="connsiteX8257" fmla="*/ 3817842 w 8938307"/>
              <a:gd name="connsiteY8257" fmla="*/ 1701893 h 2993922"/>
              <a:gd name="connsiteX8258" fmla="*/ 3727824 w 8938307"/>
              <a:gd name="connsiteY8258" fmla="*/ 1670122 h 2993922"/>
              <a:gd name="connsiteX8259" fmla="*/ 3696052 w 8938307"/>
              <a:gd name="connsiteY8259" fmla="*/ 1659530 h 2993922"/>
              <a:gd name="connsiteX8260" fmla="*/ 3669578 w 8938307"/>
              <a:gd name="connsiteY8260" fmla="*/ 1654235 h 2993922"/>
              <a:gd name="connsiteX8261" fmla="*/ 3643100 w 8938307"/>
              <a:gd name="connsiteY8261" fmla="*/ 1648940 h 2993922"/>
              <a:gd name="connsiteX8262" fmla="*/ 3621920 w 8938307"/>
              <a:gd name="connsiteY8262" fmla="*/ 1638349 h 2993922"/>
              <a:gd name="connsiteX8263" fmla="*/ 3579559 w 8938307"/>
              <a:gd name="connsiteY8263" fmla="*/ 1627759 h 2993922"/>
              <a:gd name="connsiteX8264" fmla="*/ 3574263 w 8938307"/>
              <a:gd name="connsiteY8264" fmla="*/ 1622464 h 2993922"/>
              <a:gd name="connsiteX8265" fmla="*/ 3568968 w 8938307"/>
              <a:gd name="connsiteY8265" fmla="*/ 1617170 h 2993922"/>
              <a:gd name="connsiteX8266" fmla="*/ 3553082 w 8938307"/>
              <a:gd name="connsiteY8266" fmla="*/ 1611874 h 2993922"/>
              <a:gd name="connsiteX8267" fmla="*/ 3537196 w 8938307"/>
              <a:gd name="connsiteY8267" fmla="*/ 1606578 h 2993922"/>
              <a:gd name="connsiteX8268" fmla="*/ 3500130 w 8938307"/>
              <a:gd name="connsiteY8268" fmla="*/ 1595988 h 2993922"/>
              <a:gd name="connsiteX8269" fmla="*/ 3441882 w 8938307"/>
              <a:gd name="connsiteY8269" fmla="*/ 1564218 h 2993922"/>
              <a:gd name="connsiteX8270" fmla="*/ 3425997 w 8938307"/>
              <a:gd name="connsiteY8270" fmla="*/ 1564218 h 2993922"/>
              <a:gd name="connsiteX8271" fmla="*/ 3415408 w 8938307"/>
              <a:gd name="connsiteY8271" fmla="*/ 1564218 h 2993922"/>
              <a:gd name="connsiteX8272" fmla="*/ 3404817 w 8938307"/>
              <a:gd name="connsiteY8272" fmla="*/ 1564218 h 2993922"/>
              <a:gd name="connsiteX8273" fmla="*/ 3399522 w 8938307"/>
              <a:gd name="connsiteY8273" fmla="*/ 1553626 h 2993922"/>
              <a:gd name="connsiteX8274" fmla="*/ 3367751 w 8938307"/>
              <a:gd name="connsiteY8274" fmla="*/ 1543036 h 2993922"/>
              <a:gd name="connsiteX8275" fmla="*/ 3346570 w 8938307"/>
              <a:gd name="connsiteY8275" fmla="*/ 1543036 h 2993922"/>
              <a:gd name="connsiteX8276" fmla="*/ 3325389 w 8938307"/>
              <a:gd name="connsiteY8276" fmla="*/ 1532445 h 2993922"/>
              <a:gd name="connsiteX8277" fmla="*/ 3293618 w 8938307"/>
              <a:gd name="connsiteY8277" fmla="*/ 1532445 h 2993922"/>
              <a:gd name="connsiteX8278" fmla="*/ 3293618 w 8938307"/>
              <a:gd name="connsiteY8278" fmla="*/ 1543036 h 2993922"/>
              <a:gd name="connsiteX8279" fmla="*/ 3335979 w 8938307"/>
              <a:gd name="connsiteY8279" fmla="*/ 1564218 h 2993922"/>
              <a:gd name="connsiteX8280" fmla="*/ 3357160 w 8938307"/>
              <a:gd name="connsiteY8280" fmla="*/ 1564218 h 2993922"/>
              <a:gd name="connsiteX8281" fmla="*/ 3362456 w 8938307"/>
              <a:gd name="connsiteY8281" fmla="*/ 1569512 h 2993922"/>
              <a:gd name="connsiteX8282" fmla="*/ 3367751 w 8938307"/>
              <a:gd name="connsiteY8282" fmla="*/ 1574807 h 2993922"/>
              <a:gd name="connsiteX8283" fmla="*/ 3378341 w 8938307"/>
              <a:gd name="connsiteY8283" fmla="*/ 1595988 h 2993922"/>
              <a:gd name="connsiteX8284" fmla="*/ 3357160 w 8938307"/>
              <a:gd name="connsiteY8284" fmla="*/ 1595988 h 2993922"/>
              <a:gd name="connsiteX8285" fmla="*/ 3351865 w 8938307"/>
              <a:gd name="connsiteY8285" fmla="*/ 1585397 h 2993922"/>
              <a:gd name="connsiteX8286" fmla="*/ 3325389 w 8938307"/>
              <a:gd name="connsiteY8286" fmla="*/ 1574807 h 2993922"/>
              <a:gd name="connsiteX8287" fmla="*/ 3283027 w 8938307"/>
              <a:gd name="connsiteY8287" fmla="*/ 1564218 h 2993922"/>
              <a:gd name="connsiteX8288" fmla="*/ 3261847 w 8938307"/>
              <a:gd name="connsiteY8288" fmla="*/ 1553626 h 2993922"/>
              <a:gd name="connsiteX8289" fmla="*/ 3166533 w 8938307"/>
              <a:gd name="connsiteY8289" fmla="*/ 1521855 h 2993922"/>
              <a:gd name="connsiteX8290" fmla="*/ 3150648 w 8938307"/>
              <a:gd name="connsiteY8290" fmla="*/ 1516560 h 2993922"/>
              <a:gd name="connsiteX8291" fmla="*/ 3140056 w 8938307"/>
              <a:gd name="connsiteY8291" fmla="*/ 1521855 h 2993922"/>
              <a:gd name="connsiteX8292" fmla="*/ 3134762 w 8938307"/>
              <a:gd name="connsiteY8292" fmla="*/ 1511264 h 2993922"/>
              <a:gd name="connsiteX8293" fmla="*/ 3124171 w 8938307"/>
              <a:gd name="connsiteY8293" fmla="*/ 1500674 h 2993922"/>
              <a:gd name="connsiteX8294" fmla="*/ 3124171 w 8938307"/>
              <a:gd name="connsiteY8294" fmla="*/ 1511264 h 2993922"/>
              <a:gd name="connsiteX8295" fmla="*/ 3081810 w 8938307"/>
              <a:gd name="connsiteY8295" fmla="*/ 1500674 h 2993922"/>
              <a:gd name="connsiteX8296" fmla="*/ 3050039 w 8938307"/>
              <a:gd name="connsiteY8296" fmla="*/ 1490084 h 2993922"/>
              <a:gd name="connsiteX8297" fmla="*/ 3039447 w 8938307"/>
              <a:gd name="connsiteY8297" fmla="*/ 1490084 h 2993922"/>
              <a:gd name="connsiteX8298" fmla="*/ 3028858 w 8938307"/>
              <a:gd name="connsiteY8298" fmla="*/ 1490084 h 2993922"/>
              <a:gd name="connsiteX8299" fmla="*/ 3018266 w 8938307"/>
              <a:gd name="connsiteY8299" fmla="*/ 1479493 h 2993922"/>
              <a:gd name="connsiteX8300" fmla="*/ 3028858 w 8938307"/>
              <a:gd name="connsiteY8300" fmla="*/ 1474199 h 2993922"/>
              <a:gd name="connsiteX8301" fmla="*/ 3018266 w 8938307"/>
              <a:gd name="connsiteY8301" fmla="*/ 1468903 h 2993922"/>
              <a:gd name="connsiteX8302" fmla="*/ 2975906 w 8938307"/>
              <a:gd name="connsiteY8302" fmla="*/ 1458312 h 2993922"/>
              <a:gd name="connsiteX8303" fmla="*/ 2954724 w 8938307"/>
              <a:gd name="connsiteY8303" fmla="*/ 1447722 h 2993922"/>
              <a:gd name="connsiteX8304" fmla="*/ 2933543 w 8938307"/>
              <a:gd name="connsiteY8304" fmla="*/ 1437132 h 2993922"/>
              <a:gd name="connsiteX8305" fmla="*/ 2944134 w 8938307"/>
              <a:gd name="connsiteY8305" fmla="*/ 1437132 h 2993922"/>
              <a:gd name="connsiteX8306" fmla="*/ 2975906 w 8938307"/>
              <a:gd name="connsiteY8306" fmla="*/ 1437132 h 2993922"/>
              <a:gd name="connsiteX8307" fmla="*/ 2965314 w 8938307"/>
              <a:gd name="connsiteY8307" fmla="*/ 1426541 h 2993922"/>
              <a:gd name="connsiteX8308" fmla="*/ 2949429 w 8938307"/>
              <a:gd name="connsiteY8308" fmla="*/ 1415951 h 2993922"/>
              <a:gd name="connsiteX8309" fmla="*/ 2896477 w 8938307"/>
              <a:gd name="connsiteY8309" fmla="*/ 1400066 h 2993922"/>
              <a:gd name="connsiteX8310" fmla="*/ 2870002 w 8938307"/>
              <a:gd name="connsiteY8310" fmla="*/ 1394770 h 2993922"/>
              <a:gd name="connsiteX8311" fmla="*/ 2880591 w 8938307"/>
              <a:gd name="connsiteY8311" fmla="*/ 1405360 h 2993922"/>
              <a:gd name="connsiteX8312" fmla="*/ 2891182 w 8938307"/>
              <a:gd name="connsiteY8312" fmla="*/ 1410656 h 2993922"/>
              <a:gd name="connsiteX8313" fmla="*/ 2891182 w 8938307"/>
              <a:gd name="connsiteY8313" fmla="*/ 1415951 h 2993922"/>
              <a:gd name="connsiteX8314" fmla="*/ 2901772 w 8938307"/>
              <a:gd name="connsiteY8314" fmla="*/ 1426541 h 2993922"/>
              <a:gd name="connsiteX8315" fmla="*/ 2891182 w 8938307"/>
              <a:gd name="connsiteY8315" fmla="*/ 1426541 h 2993922"/>
              <a:gd name="connsiteX8316" fmla="*/ 2817049 w 8938307"/>
              <a:gd name="connsiteY8316" fmla="*/ 1426541 h 2993922"/>
              <a:gd name="connsiteX8317" fmla="*/ 2785278 w 8938307"/>
              <a:gd name="connsiteY8317" fmla="*/ 1415951 h 2993922"/>
              <a:gd name="connsiteX8318" fmla="*/ 2748211 w 8938307"/>
              <a:gd name="connsiteY8318" fmla="*/ 1410656 h 2993922"/>
              <a:gd name="connsiteX8319" fmla="*/ 2727032 w 8938307"/>
              <a:gd name="connsiteY8319" fmla="*/ 1405360 h 2993922"/>
              <a:gd name="connsiteX8320" fmla="*/ 2700554 w 8938307"/>
              <a:gd name="connsiteY8320" fmla="*/ 1400066 h 2993922"/>
              <a:gd name="connsiteX8321" fmla="*/ 2658193 w 8938307"/>
              <a:gd name="connsiteY8321" fmla="*/ 1394770 h 2993922"/>
              <a:gd name="connsiteX8322" fmla="*/ 2605241 w 8938307"/>
              <a:gd name="connsiteY8322" fmla="*/ 1373589 h 2993922"/>
              <a:gd name="connsiteX8323" fmla="*/ 2578765 w 8938307"/>
              <a:gd name="connsiteY8323" fmla="*/ 1362999 h 2993922"/>
              <a:gd name="connsiteX8324" fmla="*/ 2541698 w 8938307"/>
              <a:gd name="connsiteY8324" fmla="*/ 1362999 h 2993922"/>
              <a:gd name="connsiteX8325" fmla="*/ 2499337 w 8938307"/>
              <a:gd name="connsiteY8325" fmla="*/ 1362999 h 2993922"/>
              <a:gd name="connsiteX8326" fmla="*/ 2472861 w 8938307"/>
              <a:gd name="connsiteY8326" fmla="*/ 1352408 h 2993922"/>
              <a:gd name="connsiteX8327" fmla="*/ 2456975 w 8938307"/>
              <a:gd name="connsiteY8327" fmla="*/ 1347114 h 2993922"/>
              <a:gd name="connsiteX8328" fmla="*/ 2441090 w 8938307"/>
              <a:gd name="connsiteY8328" fmla="*/ 1341818 h 2993922"/>
              <a:gd name="connsiteX8329" fmla="*/ 2414614 w 8938307"/>
              <a:gd name="connsiteY8329" fmla="*/ 1341818 h 2993922"/>
              <a:gd name="connsiteX8330" fmla="*/ 2361662 w 8938307"/>
              <a:gd name="connsiteY8330" fmla="*/ 1310047 h 2993922"/>
              <a:gd name="connsiteX8331" fmla="*/ 2361662 w 8938307"/>
              <a:gd name="connsiteY8331" fmla="*/ 1299456 h 2993922"/>
              <a:gd name="connsiteX8332" fmla="*/ 2356365 w 8938307"/>
              <a:gd name="connsiteY8332" fmla="*/ 1288866 h 2993922"/>
              <a:gd name="connsiteX8333" fmla="*/ 2340481 w 8938307"/>
              <a:gd name="connsiteY8333" fmla="*/ 1288866 h 2993922"/>
              <a:gd name="connsiteX8334" fmla="*/ 2324594 w 8938307"/>
              <a:gd name="connsiteY8334" fmla="*/ 1278276 h 2993922"/>
              <a:gd name="connsiteX8335" fmla="*/ 2276938 w 8938307"/>
              <a:gd name="connsiteY8335" fmla="*/ 1267685 h 2993922"/>
              <a:gd name="connsiteX8336" fmla="*/ 2234577 w 8938307"/>
              <a:gd name="connsiteY8336" fmla="*/ 1257095 h 2993922"/>
              <a:gd name="connsiteX8337" fmla="*/ 2245167 w 8938307"/>
              <a:gd name="connsiteY8337" fmla="*/ 1246504 h 2993922"/>
              <a:gd name="connsiteX8338" fmla="*/ 2276938 w 8938307"/>
              <a:gd name="connsiteY8338" fmla="*/ 1251800 h 2993922"/>
              <a:gd name="connsiteX8339" fmla="*/ 2298119 w 8938307"/>
              <a:gd name="connsiteY8339" fmla="*/ 1246504 h 2993922"/>
              <a:gd name="connsiteX8340" fmla="*/ 2319299 w 8938307"/>
              <a:gd name="connsiteY8340" fmla="*/ 1246504 h 2993922"/>
              <a:gd name="connsiteX8341" fmla="*/ 2329890 w 8938307"/>
              <a:gd name="connsiteY8341" fmla="*/ 1246504 h 2993922"/>
              <a:gd name="connsiteX8342" fmla="*/ 2340481 w 8938307"/>
              <a:gd name="connsiteY8342" fmla="*/ 1257095 h 2993922"/>
              <a:gd name="connsiteX8343" fmla="*/ 2361662 w 8938307"/>
              <a:gd name="connsiteY8343" fmla="*/ 1257095 h 2993922"/>
              <a:gd name="connsiteX8344" fmla="*/ 2393433 w 8938307"/>
              <a:gd name="connsiteY8344" fmla="*/ 1267685 h 2993922"/>
              <a:gd name="connsiteX8345" fmla="*/ 2414614 w 8938307"/>
              <a:gd name="connsiteY8345" fmla="*/ 1278276 h 2993922"/>
              <a:gd name="connsiteX8346" fmla="*/ 2414614 w 8938307"/>
              <a:gd name="connsiteY8346" fmla="*/ 1267685 h 2993922"/>
              <a:gd name="connsiteX8347" fmla="*/ 2414614 w 8938307"/>
              <a:gd name="connsiteY8347" fmla="*/ 1257095 h 2993922"/>
              <a:gd name="connsiteX8348" fmla="*/ 2404023 w 8938307"/>
              <a:gd name="connsiteY8348" fmla="*/ 1251800 h 2993922"/>
              <a:gd name="connsiteX8349" fmla="*/ 2377546 w 8938307"/>
              <a:gd name="connsiteY8349" fmla="*/ 1251800 h 2993922"/>
              <a:gd name="connsiteX8350" fmla="*/ 2361662 w 8938307"/>
              <a:gd name="connsiteY8350" fmla="*/ 1246504 h 2993922"/>
              <a:gd name="connsiteX8351" fmla="*/ 2361662 w 8938307"/>
              <a:gd name="connsiteY8351" fmla="*/ 1241210 h 2993922"/>
              <a:gd name="connsiteX8352" fmla="*/ 2351071 w 8938307"/>
              <a:gd name="connsiteY8352" fmla="*/ 1235914 h 2993922"/>
              <a:gd name="connsiteX8353" fmla="*/ 2329890 w 8938307"/>
              <a:gd name="connsiteY8353" fmla="*/ 1230619 h 2993922"/>
              <a:gd name="connsiteX8354" fmla="*/ 2308710 w 8938307"/>
              <a:gd name="connsiteY8354" fmla="*/ 1225324 h 2993922"/>
              <a:gd name="connsiteX8355" fmla="*/ 2266347 w 8938307"/>
              <a:gd name="connsiteY8355" fmla="*/ 1204143 h 2993922"/>
              <a:gd name="connsiteX8356" fmla="*/ 2245167 w 8938307"/>
              <a:gd name="connsiteY8356" fmla="*/ 1204143 h 2993922"/>
              <a:gd name="connsiteX8357" fmla="*/ 2223986 w 8938307"/>
              <a:gd name="connsiteY8357" fmla="*/ 1204143 h 2993922"/>
              <a:gd name="connsiteX8358" fmla="*/ 2213396 w 8938307"/>
              <a:gd name="connsiteY8358" fmla="*/ 1204143 h 2993922"/>
              <a:gd name="connsiteX8359" fmla="*/ 2229282 w 8938307"/>
              <a:gd name="connsiteY8359" fmla="*/ 1214733 h 2993922"/>
              <a:gd name="connsiteX8360" fmla="*/ 2234577 w 8938307"/>
              <a:gd name="connsiteY8360" fmla="*/ 1225324 h 2993922"/>
              <a:gd name="connsiteX8361" fmla="*/ 2234577 w 8938307"/>
              <a:gd name="connsiteY8361" fmla="*/ 1246504 h 2993922"/>
              <a:gd name="connsiteX8362" fmla="*/ 2223986 w 8938307"/>
              <a:gd name="connsiteY8362" fmla="*/ 1246504 h 2993922"/>
              <a:gd name="connsiteX8363" fmla="*/ 2223986 w 8938307"/>
              <a:gd name="connsiteY8363" fmla="*/ 1235914 h 2993922"/>
              <a:gd name="connsiteX8364" fmla="*/ 2213396 w 8938307"/>
              <a:gd name="connsiteY8364" fmla="*/ 1225324 h 2993922"/>
              <a:gd name="connsiteX8365" fmla="*/ 2202805 w 8938307"/>
              <a:gd name="connsiteY8365" fmla="*/ 1235914 h 2993922"/>
              <a:gd name="connsiteX8366" fmla="*/ 2181625 w 8938307"/>
              <a:gd name="connsiteY8366" fmla="*/ 1246504 h 2993922"/>
              <a:gd name="connsiteX8367" fmla="*/ 2171034 w 8938307"/>
              <a:gd name="connsiteY8367" fmla="*/ 1246504 h 2993922"/>
              <a:gd name="connsiteX8368" fmla="*/ 2160443 w 8938307"/>
              <a:gd name="connsiteY8368" fmla="*/ 1241210 h 2993922"/>
              <a:gd name="connsiteX8369" fmla="*/ 2139263 w 8938307"/>
              <a:gd name="connsiteY8369" fmla="*/ 1235914 h 2993922"/>
              <a:gd name="connsiteX8370" fmla="*/ 2107491 w 8938307"/>
              <a:gd name="connsiteY8370" fmla="*/ 1225324 h 2993922"/>
              <a:gd name="connsiteX8371" fmla="*/ 2075721 w 8938307"/>
              <a:gd name="connsiteY8371" fmla="*/ 1214733 h 2993922"/>
              <a:gd name="connsiteX8372" fmla="*/ 2065130 w 8938307"/>
              <a:gd name="connsiteY8372" fmla="*/ 1214733 h 2993922"/>
              <a:gd name="connsiteX8373" fmla="*/ 2043949 w 8938307"/>
              <a:gd name="connsiteY8373" fmla="*/ 1204143 h 2993922"/>
              <a:gd name="connsiteX8374" fmla="*/ 2017472 w 8938307"/>
              <a:gd name="connsiteY8374" fmla="*/ 1198848 h 2993922"/>
              <a:gd name="connsiteX8375" fmla="*/ 1980407 w 8938307"/>
              <a:gd name="connsiteY8375" fmla="*/ 1193552 h 2993922"/>
              <a:gd name="connsiteX8376" fmla="*/ 1969816 w 8938307"/>
              <a:gd name="connsiteY8376" fmla="*/ 1193552 h 2993922"/>
              <a:gd name="connsiteX8377" fmla="*/ 1959226 w 8938307"/>
              <a:gd name="connsiteY8377" fmla="*/ 1182962 h 2993922"/>
              <a:gd name="connsiteX8378" fmla="*/ 1938045 w 8938307"/>
              <a:gd name="connsiteY8378" fmla="*/ 1193552 h 2993922"/>
              <a:gd name="connsiteX8379" fmla="*/ 1927455 w 8938307"/>
              <a:gd name="connsiteY8379" fmla="*/ 1193552 h 2993922"/>
              <a:gd name="connsiteX8380" fmla="*/ 1927455 w 8938307"/>
              <a:gd name="connsiteY8380" fmla="*/ 1204143 h 2993922"/>
              <a:gd name="connsiteX8381" fmla="*/ 1916864 w 8938307"/>
              <a:gd name="connsiteY8381" fmla="*/ 1214733 h 2993922"/>
              <a:gd name="connsiteX8382" fmla="*/ 1906274 w 8938307"/>
              <a:gd name="connsiteY8382" fmla="*/ 1193552 h 2993922"/>
              <a:gd name="connsiteX8383" fmla="*/ 1916864 w 8938307"/>
              <a:gd name="connsiteY8383" fmla="*/ 1172371 h 2993922"/>
              <a:gd name="connsiteX8384" fmla="*/ 1895684 w 8938307"/>
              <a:gd name="connsiteY8384" fmla="*/ 1167077 h 2993922"/>
              <a:gd name="connsiteX8385" fmla="*/ 1874503 w 8938307"/>
              <a:gd name="connsiteY8385" fmla="*/ 1156485 h 2993922"/>
              <a:gd name="connsiteX8386" fmla="*/ 1863912 w 8938307"/>
              <a:gd name="connsiteY8386" fmla="*/ 1130010 h 2993922"/>
              <a:gd name="connsiteX8387" fmla="*/ 1874503 w 8938307"/>
              <a:gd name="connsiteY8387" fmla="*/ 1119419 h 2993922"/>
              <a:gd name="connsiteX8388" fmla="*/ 1853322 w 8938307"/>
              <a:gd name="connsiteY8388" fmla="*/ 1119419 h 2993922"/>
              <a:gd name="connsiteX8389" fmla="*/ 1848026 w 8938307"/>
              <a:gd name="connsiteY8389" fmla="*/ 1130010 h 2993922"/>
              <a:gd name="connsiteX8390" fmla="*/ 1821551 w 8938307"/>
              <a:gd name="connsiteY8390" fmla="*/ 1130010 h 2993922"/>
              <a:gd name="connsiteX8391" fmla="*/ 1800370 w 8938307"/>
              <a:gd name="connsiteY8391" fmla="*/ 1130010 h 2993922"/>
              <a:gd name="connsiteX8392" fmla="*/ 1810960 w 8938307"/>
              <a:gd name="connsiteY8392" fmla="*/ 1140600 h 2993922"/>
              <a:gd name="connsiteX8393" fmla="*/ 1821551 w 8938307"/>
              <a:gd name="connsiteY8393" fmla="*/ 1151191 h 2993922"/>
              <a:gd name="connsiteX8394" fmla="*/ 1832141 w 8938307"/>
              <a:gd name="connsiteY8394" fmla="*/ 1172371 h 2993922"/>
              <a:gd name="connsiteX8395" fmla="*/ 1779189 w 8938307"/>
              <a:gd name="connsiteY8395" fmla="*/ 1172371 h 2993922"/>
              <a:gd name="connsiteX8396" fmla="*/ 1736827 w 8938307"/>
              <a:gd name="connsiteY8396" fmla="*/ 1161781 h 2993922"/>
              <a:gd name="connsiteX8397" fmla="*/ 1726237 w 8938307"/>
              <a:gd name="connsiteY8397" fmla="*/ 1161781 h 2993922"/>
              <a:gd name="connsiteX8398" fmla="*/ 1747418 w 8938307"/>
              <a:gd name="connsiteY8398" fmla="*/ 1151191 h 2993922"/>
              <a:gd name="connsiteX8399" fmla="*/ 1736827 w 8938307"/>
              <a:gd name="connsiteY8399" fmla="*/ 1140600 h 2993922"/>
              <a:gd name="connsiteX8400" fmla="*/ 1694466 w 8938307"/>
              <a:gd name="connsiteY8400" fmla="*/ 1140600 h 2993922"/>
              <a:gd name="connsiteX8401" fmla="*/ 1673285 w 8938307"/>
              <a:gd name="connsiteY8401" fmla="*/ 1140600 h 2993922"/>
              <a:gd name="connsiteX8402" fmla="*/ 1652104 w 8938307"/>
              <a:gd name="connsiteY8402" fmla="*/ 1140600 h 2993922"/>
              <a:gd name="connsiteX8403" fmla="*/ 1662694 w 8938307"/>
              <a:gd name="connsiteY8403" fmla="*/ 1151191 h 2993922"/>
              <a:gd name="connsiteX8404" fmla="*/ 1673285 w 8938307"/>
              <a:gd name="connsiteY8404" fmla="*/ 1161781 h 2993922"/>
              <a:gd name="connsiteX8405" fmla="*/ 1705056 w 8938307"/>
              <a:gd name="connsiteY8405" fmla="*/ 1167077 h 2993922"/>
              <a:gd name="connsiteX8406" fmla="*/ 1726237 w 8938307"/>
              <a:gd name="connsiteY8406" fmla="*/ 1172371 h 2993922"/>
              <a:gd name="connsiteX8407" fmla="*/ 1736827 w 8938307"/>
              <a:gd name="connsiteY8407" fmla="*/ 1172371 h 2993922"/>
              <a:gd name="connsiteX8408" fmla="*/ 1736827 w 8938307"/>
              <a:gd name="connsiteY8408" fmla="*/ 1177666 h 2993922"/>
              <a:gd name="connsiteX8409" fmla="*/ 1747418 w 8938307"/>
              <a:gd name="connsiteY8409" fmla="*/ 1182962 h 2993922"/>
              <a:gd name="connsiteX8410" fmla="*/ 1758008 w 8938307"/>
              <a:gd name="connsiteY8410" fmla="*/ 1182962 h 2993922"/>
              <a:gd name="connsiteX8411" fmla="*/ 1779189 w 8938307"/>
              <a:gd name="connsiteY8411" fmla="*/ 1193552 h 2993922"/>
              <a:gd name="connsiteX8412" fmla="*/ 1810960 w 8938307"/>
              <a:gd name="connsiteY8412" fmla="*/ 1193552 h 2993922"/>
              <a:gd name="connsiteX8413" fmla="*/ 1842731 w 8938307"/>
              <a:gd name="connsiteY8413" fmla="*/ 1204143 h 2993922"/>
              <a:gd name="connsiteX8414" fmla="*/ 1853322 w 8938307"/>
              <a:gd name="connsiteY8414" fmla="*/ 1214733 h 2993922"/>
              <a:gd name="connsiteX8415" fmla="*/ 1895684 w 8938307"/>
              <a:gd name="connsiteY8415" fmla="*/ 1225324 h 2993922"/>
              <a:gd name="connsiteX8416" fmla="*/ 1938045 w 8938307"/>
              <a:gd name="connsiteY8416" fmla="*/ 1246504 h 2993922"/>
              <a:gd name="connsiteX8417" fmla="*/ 1959226 w 8938307"/>
              <a:gd name="connsiteY8417" fmla="*/ 1246504 h 2993922"/>
              <a:gd name="connsiteX8418" fmla="*/ 2033359 w 8938307"/>
              <a:gd name="connsiteY8418" fmla="*/ 1267685 h 2993922"/>
              <a:gd name="connsiteX8419" fmla="*/ 2054540 w 8938307"/>
              <a:gd name="connsiteY8419" fmla="*/ 1278276 h 2993922"/>
              <a:gd name="connsiteX8420" fmla="*/ 2086311 w 8938307"/>
              <a:gd name="connsiteY8420" fmla="*/ 1288866 h 2993922"/>
              <a:gd name="connsiteX8421" fmla="*/ 2102197 w 8938307"/>
              <a:gd name="connsiteY8421" fmla="*/ 1294162 h 2993922"/>
              <a:gd name="connsiteX8422" fmla="*/ 2118082 w 8938307"/>
              <a:gd name="connsiteY8422" fmla="*/ 1299456 h 2993922"/>
              <a:gd name="connsiteX8423" fmla="*/ 2128673 w 8938307"/>
              <a:gd name="connsiteY8423" fmla="*/ 1299456 h 2993922"/>
              <a:gd name="connsiteX8424" fmla="*/ 2149853 w 8938307"/>
              <a:gd name="connsiteY8424" fmla="*/ 1310047 h 2993922"/>
              <a:gd name="connsiteX8425" fmla="*/ 2181625 w 8938307"/>
              <a:gd name="connsiteY8425" fmla="*/ 1320637 h 2993922"/>
              <a:gd name="connsiteX8426" fmla="*/ 2213396 w 8938307"/>
              <a:gd name="connsiteY8426" fmla="*/ 1331228 h 2993922"/>
              <a:gd name="connsiteX8427" fmla="*/ 2255757 w 8938307"/>
              <a:gd name="connsiteY8427" fmla="*/ 1341818 h 2993922"/>
              <a:gd name="connsiteX8428" fmla="*/ 2287529 w 8938307"/>
              <a:gd name="connsiteY8428" fmla="*/ 1362999 h 2993922"/>
              <a:gd name="connsiteX8429" fmla="*/ 2314005 w 8938307"/>
              <a:gd name="connsiteY8429" fmla="*/ 1368293 h 2993922"/>
              <a:gd name="connsiteX8430" fmla="*/ 2340481 w 8938307"/>
              <a:gd name="connsiteY8430" fmla="*/ 1362999 h 2993922"/>
              <a:gd name="connsiteX8431" fmla="*/ 2345776 w 8938307"/>
              <a:gd name="connsiteY8431" fmla="*/ 1368293 h 2993922"/>
              <a:gd name="connsiteX8432" fmla="*/ 2361662 w 8938307"/>
              <a:gd name="connsiteY8432" fmla="*/ 1373589 h 2993922"/>
              <a:gd name="connsiteX8433" fmla="*/ 2393433 w 8938307"/>
              <a:gd name="connsiteY8433" fmla="*/ 1394770 h 2993922"/>
              <a:gd name="connsiteX8434" fmla="*/ 2425203 w 8938307"/>
              <a:gd name="connsiteY8434" fmla="*/ 1405360 h 2993922"/>
              <a:gd name="connsiteX8435" fmla="*/ 2441090 w 8938307"/>
              <a:gd name="connsiteY8435" fmla="*/ 1415951 h 2993922"/>
              <a:gd name="connsiteX8436" fmla="*/ 2462272 w 8938307"/>
              <a:gd name="connsiteY8436" fmla="*/ 1421247 h 2993922"/>
              <a:gd name="connsiteX8437" fmla="*/ 2509927 w 8938307"/>
              <a:gd name="connsiteY8437" fmla="*/ 1437132 h 2993922"/>
              <a:gd name="connsiteX8438" fmla="*/ 2536402 w 8938307"/>
              <a:gd name="connsiteY8438" fmla="*/ 1437132 h 2993922"/>
              <a:gd name="connsiteX8439" fmla="*/ 2552289 w 8938307"/>
              <a:gd name="connsiteY8439" fmla="*/ 1437132 h 2993922"/>
              <a:gd name="connsiteX8440" fmla="*/ 2573470 w 8938307"/>
              <a:gd name="connsiteY8440" fmla="*/ 1447722 h 2993922"/>
              <a:gd name="connsiteX8441" fmla="*/ 2562879 w 8938307"/>
              <a:gd name="connsiteY8441" fmla="*/ 1415951 h 2993922"/>
              <a:gd name="connsiteX8442" fmla="*/ 2552289 w 8938307"/>
              <a:gd name="connsiteY8442" fmla="*/ 1405360 h 2993922"/>
              <a:gd name="connsiteX8443" fmla="*/ 2599947 w 8938307"/>
              <a:gd name="connsiteY8443" fmla="*/ 1410656 h 2993922"/>
              <a:gd name="connsiteX8444" fmla="*/ 2647602 w 8938307"/>
              <a:gd name="connsiteY8444" fmla="*/ 1426541 h 2993922"/>
              <a:gd name="connsiteX8445" fmla="*/ 2658193 w 8938307"/>
              <a:gd name="connsiteY8445" fmla="*/ 1426541 h 2993922"/>
              <a:gd name="connsiteX8446" fmla="*/ 2705851 w 8938307"/>
              <a:gd name="connsiteY8446" fmla="*/ 1437132 h 2993922"/>
              <a:gd name="connsiteX8447" fmla="*/ 2742916 w 8938307"/>
              <a:gd name="connsiteY8447" fmla="*/ 1447722 h 2993922"/>
              <a:gd name="connsiteX8448" fmla="*/ 2764097 w 8938307"/>
              <a:gd name="connsiteY8448" fmla="*/ 1458312 h 2993922"/>
              <a:gd name="connsiteX8449" fmla="*/ 2795868 w 8938307"/>
              <a:gd name="connsiteY8449" fmla="*/ 1468903 h 2993922"/>
              <a:gd name="connsiteX8450" fmla="*/ 2764097 w 8938307"/>
              <a:gd name="connsiteY8450" fmla="*/ 1468903 h 2993922"/>
              <a:gd name="connsiteX8451" fmla="*/ 2742916 w 8938307"/>
              <a:gd name="connsiteY8451" fmla="*/ 1458312 h 2993922"/>
              <a:gd name="connsiteX8452" fmla="*/ 2700554 w 8938307"/>
              <a:gd name="connsiteY8452" fmla="*/ 1458312 h 2993922"/>
              <a:gd name="connsiteX8453" fmla="*/ 2679374 w 8938307"/>
              <a:gd name="connsiteY8453" fmla="*/ 1468903 h 2993922"/>
              <a:gd name="connsiteX8454" fmla="*/ 2795868 w 8938307"/>
              <a:gd name="connsiteY8454" fmla="*/ 1490084 h 2993922"/>
              <a:gd name="connsiteX8455" fmla="*/ 2806458 w 8938307"/>
              <a:gd name="connsiteY8455" fmla="*/ 1500674 h 2993922"/>
              <a:gd name="connsiteX8456" fmla="*/ 2817049 w 8938307"/>
              <a:gd name="connsiteY8456" fmla="*/ 1537741 h 2993922"/>
              <a:gd name="connsiteX8457" fmla="*/ 2832936 w 8938307"/>
              <a:gd name="connsiteY8457" fmla="*/ 1548331 h 2993922"/>
              <a:gd name="connsiteX8458" fmla="*/ 2848820 w 8938307"/>
              <a:gd name="connsiteY8458" fmla="*/ 1543036 h 2993922"/>
              <a:gd name="connsiteX8459" fmla="*/ 2870002 w 8938307"/>
              <a:gd name="connsiteY8459" fmla="*/ 1543036 h 2993922"/>
              <a:gd name="connsiteX8460" fmla="*/ 2859410 w 8938307"/>
              <a:gd name="connsiteY8460" fmla="*/ 1553626 h 2993922"/>
              <a:gd name="connsiteX8461" fmla="*/ 2867353 w 8938307"/>
              <a:gd name="connsiteY8461" fmla="*/ 1561569 h 2993922"/>
              <a:gd name="connsiteX8462" fmla="*/ 2868489 w 8938307"/>
              <a:gd name="connsiteY8462" fmla="*/ 1562705 h 2993922"/>
              <a:gd name="connsiteX8463" fmla="*/ 2795868 w 8938307"/>
              <a:gd name="connsiteY8463" fmla="*/ 1553626 h 2993922"/>
              <a:gd name="connsiteX8464" fmla="*/ 2753506 w 8938307"/>
              <a:gd name="connsiteY8464" fmla="*/ 1543036 h 2993922"/>
              <a:gd name="connsiteX8465" fmla="*/ 2721735 w 8938307"/>
              <a:gd name="connsiteY8465" fmla="*/ 1537741 h 2993922"/>
              <a:gd name="connsiteX8466" fmla="*/ 2689964 w 8938307"/>
              <a:gd name="connsiteY8466" fmla="*/ 1521855 h 2993922"/>
              <a:gd name="connsiteX8467" fmla="*/ 2637012 w 8938307"/>
              <a:gd name="connsiteY8467" fmla="*/ 1511264 h 2993922"/>
              <a:gd name="connsiteX8468" fmla="*/ 2626422 w 8938307"/>
              <a:gd name="connsiteY8468" fmla="*/ 1511264 h 2993922"/>
              <a:gd name="connsiteX8469" fmla="*/ 2605241 w 8938307"/>
              <a:gd name="connsiteY8469" fmla="*/ 1500674 h 2993922"/>
              <a:gd name="connsiteX8470" fmla="*/ 2531108 w 8938307"/>
              <a:gd name="connsiteY8470" fmla="*/ 1479493 h 2993922"/>
              <a:gd name="connsiteX8471" fmla="*/ 2478156 w 8938307"/>
              <a:gd name="connsiteY8471" fmla="*/ 1458312 h 2993922"/>
              <a:gd name="connsiteX8472" fmla="*/ 2462272 w 8938307"/>
              <a:gd name="connsiteY8472" fmla="*/ 1458312 h 2993922"/>
              <a:gd name="connsiteX8473" fmla="*/ 2446385 w 8938307"/>
              <a:gd name="connsiteY8473" fmla="*/ 1458312 h 2993922"/>
              <a:gd name="connsiteX8474" fmla="*/ 2351071 w 8938307"/>
              <a:gd name="connsiteY8474" fmla="*/ 1426541 h 2993922"/>
              <a:gd name="connsiteX8475" fmla="*/ 2335186 w 8938307"/>
              <a:gd name="connsiteY8475" fmla="*/ 1426541 h 2993922"/>
              <a:gd name="connsiteX8476" fmla="*/ 2319299 w 8938307"/>
              <a:gd name="connsiteY8476" fmla="*/ 1415951 h 2993922"/>
              <a:gd name="connsiteX8477" fmla="*/ 2308710 w 8938307"/>
              <a:gd name="connsiteY8477" fmla="*/ 1405360 h 2993922"/>
              <a:gd name="connsiteX8478" fmla="*/ 2298119 w 8938307"/>
              <a:gd name="connsiteY8478" fmla="*/ 1405360 h 2993922"/>
              <a:gd name="connsiteX8479" fmla="*/ 2261053 w 8938307"/>
              <a:gd name="connsiteY8479" fmla="*/ 1394770 h 2993922"/>
              <a:gd name="connsiteX8480" fmla="*/ 2223986 w 8938307"/>
              <a:gd name="connsiteY8480" fmla="*/ 1394770 h 2993922"/>
              <a:gd name="connsiteX8481" fmla="*/ 2171034 w 8938307"/>
              <a:gd name="connsiteY8481" fmla="*/ 1362999 h 2993922"/>
              <a:gd name="connsiteX8482" fmla="*/ 2133967 w 8938307"/>
              <a:gd name="connsiteY8482" fmla="*/ 1352408 h 2993922"/>
              <a:gd name="connsiteX8483" fmla="*/ 2075721 w 8938307"/>
              <a:gd name="connsiteY8483" fmla="*/ 1341818 h 2993922"/>
              <a:gd name="connsiteX8484" fmla="*/ 1789779 w 8938307"/>
              <a:gd name="connsiteY8484" fmla="*/ 1257095 h 2993922"/>
              <a:gd name="connsiteX8485" fmla="*/ 1747418 w 8938307"/>
              <a:gd name="connsiteY8485" fmla="*/ 1235914 h 2993922"/>
              <a:gd name="connsiteX8486" fmla="*/ 1705056 w 8938307"/>
              <a:gd name="connsiteY8486" fmla="*/ 1225324 h 2993922"/>
              <a:gd name="connsiteX8487" fmla="*/ 1699760 w 8938307"/>
              <a:gd name="connsiteY8487" fmla="*/ 1214733 h 2993922"/>
              <a:gd name="connsiteX8488" fmla="*/ 1683875 w 8938307"/>
              <a:gd name="connsiteY8488" fmla="*/ 1214733 h 2993922"/>
              <a:gd name="connsiteX8489" fmla="*/ 1509133 w 8938307"/>
              <a:gd name="connsiteY8489" fmla="*/ 1161781 h 2993922"/>
              <a:gd name="connsiteX8490" fmla="*/ 1323802 w 8938307"/>
              <a:gd name="connsiteY8490" fmla="*/ 1098239 h 2993922"/>
              <a:gd name="connsiteX8491" fmla="*/ 1307915 w 8938307"/>
              <a:gd name="connsiteY8491" fmla="*/ 1082354 h 2993922"/>
              <a:gd name="connsiteX8492" fmla="*/ 1281440 w 8938307"/>
              <a:gd name="connsiteY8492" fmla="*/ 1077058 h 2993922"/>
              <a:gd name="connsiteX8493" fmla="*/ 1143765 w 8938307"/>
              <a:gd name="connsiteY8493" fmla="*/ 1024106 h 2993922"/>
              <a:gd name="connsiteX8494" fmla="*/ 1122583 w 8938307"/>
              <a:gd name="connsiteY8494" fmla="*/ 1018810 h 2993922"/>
              <a:gd name="connsiteX8495" fmla="*/ 1111993 w 8938307"/>
              <a:gd name="connsiteY8495" fmla="*/ 1018810 h 2993922"/>
              <a:gd name="connsiteX8496" fmla="*/ 1101402 w 8938307"/>
              <a:gd name="connsiteY8496" fmla="*/ 1013515 h 2993922"/>
              <a:gd name="connsiteX8497" fmla="*/ 1021974 w 8938307"/>
              <a:gd name="connsiteY8497" fmla="*/ 981744 h 2993922"/>
              <a:gd name="connsiteX8498" fmla="*/ 900185 w 8938307"/>
              <a:gd name="connsiteY8498" fmla="*/ 934087 h 2993922"/>
              <a:gd name="connsiteX8499" fmla="*/ 804871 w 8938307"/>
              <a:gd name="connsiteY8499" fmla="*/ 897021 h 2993922"/>
              <a:gd name="connsiteX8500" fmla="*/ 751919 w 8938307"/>
              <a:gd name="connsiteY8500" fmla="*/ 875840 h 2993922"/>
              <a:gd name="connsiteX8501" fmla="*/ 741329 w 8938307"/>
              <a:gd name="connsiteY8501" fmla="*/ 870544 h 2993922"/>
              <a:gd name="connsiteX8502" fmla="*/ 709557 w 8938307"/>
              <a:gd name="connsiteY8502" fmla="*/ 865250 h 2993922"/>
              <a:gd name="connsiteX8503" fmla="*/ 667195 w 8938307"/>
              <a:gd name="connsiteY8503" fmla="*/ 844069 h 2993922"/>
              <a:gd name="connsiteX8504" fmla="*/ 656605 w 8938307"/>
              <a:gd name="connsiteY8504" fmla="*/ 833478 h 2993922"/>
              <a:gd name="connsiteX8505" fmla="*/ 651309 w 8938307"/>
              <a:gd name="connsiteY8505" fmla="*/ 833478 h 2993922"/>
              <a:gd name="connsiteX8506" fmla="*/ 635425 w 8938307"/>
              <a:gd name="connsiteY8506" fmla="*/ 822888 h 2993922"/>
              <a:gd name="connsiteX8507" fmla="*/ 571882 w 8938307"/>
              <a:gd name="connsiteY8507" fmla="*/ 801707 h 2993922"/>
              <a:gd name="connsiteX8508" fmla="*/ 476569 w 8938307"/>
              <a:gd name="connsiteY8508" fmla="*/ 748755 h 2993922"/>
              <a:gd name="connsiteX8509" fmla="*/ 391845 w 8938307"/>
              <a:gd name="connsiteY8509" fmla="*/ 701098 h 2993922"/>
              <a:gd name="connsiteX8510" fmla="*/ 338893 w 8938307"/>
              <a:gd name="connsiteY8510" fmla="*/ 685213 h 2993922"/>
              <a:gd name="connsiteX8511" fmla="*/ 338893 w 8938307"/>
              <a:gd name="connsiteY8511" fmla="*/ 674621 h 2993922"/>
              <a:gd name="connsiteX8512" fmla="*/ 328302 w 8938307"/>
              <a:gd name="connsiteY8512" fmla="*/ 664031 h 2993922"/>
              <a:gd name="connsiteX8513" fmla="*/ 285940 w 8938307"/>
              <a:gd name="connsiteY8513" fmla="*/ 642851 h 2993922"/>
              <a:gd name="connsiteX8514" fmla="*/ 328302 w 8938307"/>
              <a:gd name="connsiteY8514" fmla="*/ 653442 h 2993922"/>
              <a:gd name="connsiteX8515" fmla="*/ 402435 w 8938307"/>
              <a:gd name="connsiteY8515" fmla="*/ 674621 h 2993922"/>
              <a:gd name="connsiteX8516" fmla="*/ 455387 w 8938307"/>
              <a:gd name="connsiteY8516" fmla="*/ 674621 h 2993922"/>
              <a:gd name="connsiteX8517" fmla="*/ 465977 w 8938307"/>
              <a:gd name="connsiteY8517" fmla="*/ 674621 h 2993922"/>
              <a:gd name="connsiteX8518" fmla="*/ 487158 w 8938307"/>
              <a:gd name="connsiteY8518" fmla="*/ 674621 h 2993922"/>
              <a:gd name="connsiteX8519" fmla="*/ 603653 w 8938307"/>
              <a:gd name="connsiteY8519" fmla="*/ 685213 h 2993922"/>
              <a:gd name="connsiteX8520" fmla="*/ 571882 w 8938307"/>
              <a:gd name="connsiteY8520" fmla="*/ 679917 h 2993922"/>
              <a:gd name="connsiteX8521" fmla="*/ 518930 w 8938307"/>
              <a:gd name="connsiteY8521" fmla="*/ 653442 h 2993922"/>
              <a:gd name="connsiteX8522" fmla="*/ 497749 w 8938307"/>
              <a:gd name="connsiteY8522" fmla="*/ 637555 h 2993922"/>
              <a:gd name="connsiteX8523" fmla="*/ 476569 w 8938307"/>
              <a:gd name="connsiteY8523" fmla="*/ 621670 h 2993922"/>
              <a:gd name="connsiteX8524" fmla="*/ 450091 w 8938307"/>
              <a:gd name="connsiteY8524" fmla="*/ 611080 h 2993922"/>
              <a:gd name="connsiteX8525" fmla="*/ 434206 w 8938307"/>
              <a:gd name="connsiteY8525" fmla="*/ 600490 h 2993922"/>
              <a:gd name="connsiteX8526" fmla="*/ 402435 w 8938307"/>
              <a:gd name="connsiteY8526" fmla="*/ 579309 h 2993922"/>
              <a:gd name="connsiteX8527" fmla="*/ 381254 w 8938307"/>
              <a:gd name="connsiteY8527" fmla="*/ 563423 h 2993922"/>
              <a:gd name="connsiteX8528" fmla="*/ 375959 w 8938307"/>
              <a:gd name="connsiteY8528" fmla="*/ 563423 h 2993922"/>
              <a:gd name="connsiteX8529" fmla="*/ 360074 w 8938307"/>
              <a:gd name="connsiteY8529" fmla="*/ 547538 h 2993922"/>
              <a:gd name="connsiteX8530" fmla="*/ 402435 w 8938307"/>
              <a:gd name="connsiteY8530" fmla="*/ 558128 h 2993922"/>
              <a:gd name="connsiteX8531" fmla="*/ 423617 w 8938307"/>
              <a:gd name="connsiteY8531" fmla="*/ 568718 h 2993922"/>
              <a:gd name="connsiteX8532" fmla="*/ 434206 w 8938307"/>
              <a:gd name="connsiteY8532" fmla="*/ 558128 h 2993922"/>
              <a:gd name="connsiteX8533" fmla="*/ 444797 w 8938307"/>
              <a:gd name="connsiteY8533" fmla="*/ 558128 h 2993922"/>
              <a:gd name="connsiteX8534" fmla="*/ 455387 w 8938307"/>
              <a:gd name="connsiteY8534" fmla="*/ 568718 h 2993922"/>
              <a:gd name="connsiteX8535" fmla="*/ 487158 w 8938307"/>
              <a:gd name="connsiteY8535" fmla="*/ 568718 h 2993922"/>
              <a:gd name="connsiteX8536" fmla="*/ 434206 w 8938307"/>
              <a:gd name="connsiteY8536" fmla="*/ 547538 h 2993922"/>
              <a:gd name="connsiteX8537" fmla="*/ 434206 w 8938307"/>
              <a:gd name="connsiteY8537" fmla="*/ 536947 h 2993922"/>
              <a:gd name="connsiteX8538" fmla="*/ 418320 w 8938307"/>
              <a:gd name="connsiteY8538" fmla="*/ 531651 h 2993922"/>
              <a:gd name="connsiteX8539" fmla="*/ 413026 w 8938307"/>
              <a:gd name="connsiteY8539" fmla="*/ 526357 h 2993922"/>
              <a:gd name="connsiteX8540" fmla="*/ 391845 w 8938307"/>
              <a:gd name="connsiteY8540" fmla="*/ 526357 h 2993922"/>
              <a:gd name="connsiteX8541" fmla="*/ 397139 w 8938307"/>
              <a:gd name="connsiteY8541" fmla="*/ 515766 h 2993922"/>
              <a:gd name="connsiteX8542" fmla="*/ 423617 w 8938307"/>
              <a:gd name="connsiteY8542" fmla="*/ 515766 h 2993922"/>
              <a:gd name="connsiteX8543" fmla="*/ 455387 w 8938307"/>
              <a:gd name="connsiteY8543" fmla="*/ 526357 h 2993922"/>
              <a:gd name="connsiteX8544" fmla="*/ 444797 w 8938307"/>
              <a:gd name="connsiteY8544" fmla="*/ 536947 h 2993922"/>
              <a:gd name="connsiteX8545" fmla="*/ 508339 w 8938307"/>
              <a:gd name="connsiteY8545" fmla="*/ 568718 h 2993922"/>
              <a:gd name="connsiteX8546" fmla="*/ 503043 w 8938307"/>
              <a:gd name="connsiteY8546" fmla="*/ 568718 h 2993922"/>
              <a:gd name="connsiteX8547" fmla="*/ 497749 w 8938307"/>
              <a:gd name="connsiteY8547" fmla="*/ 579309 h 2993922"/>
              <a:gd name="connsiteX8548" fmla="*/ 508339 w 8938307"/>
              <a:gd name="connsiteY8548" fmla="*/ 579309 h 2993922"/>
              <a:gd name="connsiteX8549" fmla="*/ 508339 w 8938307"/>
              <a:gd name="connsiteY8549" fmla="*/ 589899 h 2993922"/>
              <a:gd name="connsiteX8550" fmla="*/ 518930 w 8938307"/>
              <a:gd name="connsiteY8550" fmla="*/ 579309 h 2993922"/>
              <a:gd name="connsiteX8551" fmla="*/ 550701 w 8938307"/>
              <a:gd name="connsiteY8551" fmla="*/ 579309 h 2993922"/>
              <a:gd name="connsiteX8552" fmla="*/ 566587 w 8938307"/>
              <a:gd name="connsiteY8552" fmla="*/ 589899 h 2993922"/>
              <a:gd name="connsiteX8553" fmla="*/ 582473 w 8938307"/>
              <a:gd name="connsiteY8553" fmla="*/ 589899 h 2993922"/>
              <a:gd name="connsiteX8554" fmla="*/ 582473 w 8938307"/>
              <a:gd name="connsiteY8554" fmla="*/ 600490 h 2993922"/>
              <a:gd name="connsiteX8555" fmla="*/ 640720 w 8938307"/>
              <a:gd name="connsiteY8555" fmla="*/ 616375 h 2993922"/>
              <a:gd name="connsiteX8556" fmla="*/ 709557 w 8938307"/>
              <a:gd name="connsiteY8556" fmla="*/ 632261 h 2993922"/>
              <a:gd name="connsiteX8557" fmla="*/ 614243 w 8938307"/>
              <a:gd name="connsiteY8557" fmla="*/ 589899 h 2993922"/>
              <a:gd name="connsiteX8558" fmla="*/ 571882 w 8938307"/>
              <a:gd name="connsiteY8558" fmla="*/ 568718 h 2993922"/>
              <a:gd name="connsiteX8559" fmla="*/ 540110 w 8938307"/>
              <a:gd name="connsiteY8559" fmla="*/ 558128 h 2993922"/>
              <a:gd name="connsiteX8560" fmla="*/ 534816 w 8938307"/>
              <a:gd name="connsiteY8560" fmla="*/ 552832 h 2993922"/>
              <a:gd name="connsiteX8561" fmla="*/ 508339 w 8938307"/>
              <a:gd name="connsiteY8561" fmla="*/ 536947 h 2993922"/>
              <a:gd name="connsiteX8562" fmla="*/ 487158 w 8938307"/>
              <a:gd name="connsiteY8562" fmla="*/ 526357 h 2993922"/>
              <a:gd name="connsiteX8563" fmla="*/ 540110 w 8938307"/>
              <a:gd name="connsiteY8563" fmla="*/ 526357 h 2993922"/>
              <a:gd name="connsiteX8564" fmla="*/ 656605 w 8938307"/>
              <a:gd name="connsiteY8564" fmla="*/ 547538 h 2993922"/>
              <a:gd name="connsiteX8565" fmla="*/ 656605 w 8938307"/>
              <a:gd name="connsiteY8565" fmla="*/ 542242 h 2993922"/>
              <a:gd name="connsiteX8566" fmla="*/ 646015 w 8938307"/>
              <a:gd name="connsiteY8566" fmla="*/ 536947 h 2993922"/>
              <a:gd name="connsiteX8567" fmla="*/ 656605 w 8938307"/>
              <a:gd name="connsiteY8567" fmla="*/ 526357 h 2993922"/>
              <a:gd name="connsiteX8568" fmla="*/ 693672 w 8938307"/>
              <a:gd name="connsiteY8568" fmla="*/ 542242 h 2993922"/>
              <a:gd name="connsiteX8569" fmla="*/ 720147 w 8938307"/>
              <a:gd name="connsiteY8569" fmla="*/ 547538 h 2993922"/>
              <a:gd name="connsiteX8570" fmla="*/ 730738 w 8938307"/>
              <a:gd name="connsiteY8570" fmla="*/ 547538 h 2993922"/>
              <a:gd name="connsiteX8571" fmla="*/ 720147 w 8938307"/>
              <a:gd name="connsiteY8571" fmla="*/ 536947 h 2993922"/>
              <a:gd name="connsiteX8572" fmla="*/ 741329 w 8938307"/>
              <a:gd name="connsiteY8572" fmla="*/ 536947 h 2993922"/>
              <a:gd name="connsiteX8573" fmla="*/ 730738 w 8938307"/>
              <a:gd name="connsiteY8573" fmla="*/ 526357 h 2993922"/>
              <a:gd name="connsiteX8574" fmla="*/ 741329 w 8938307"/>
              <a:gd name="connsiteY8574" fmla="*/ 526357 h 2993922"/>
              <a:gd name="connsiteX8575" fmla="*/ 778395 w 8938307"/>
              <a:gd name="connsiteY8575" fmla="*/ 536947 h 2993922"/>
              <a:gd name="connsiteX8576" fmla="*/ 783690 w 8938307"/>
              <a:gd name="connsiteY8576" fmla="*/ 526357 h 2993922"/>
              <a:gd name="connsiteX8577" fmla="*/ 783690 w 8938307"/>
              <a:gd name="connsiteY8577" fmla="*/ 515766 h 2993922"/>
              <a:gd name="connsiteX8578" fmla="*/ 794281 w 8938307"/>
              <a:gd name="connsiteY8578" fmla="*/ 515766 h 2993922"/>
              <a:gd name="connsiteX8579" fmla="*/ 836642 w 8938307"/>
              <a:gd name="connsiteY8579" fmla="*/ 515766 h 2993922"/>
              <a:gd name="connsiteX8580" fmla="*/ 847233 w 8938307"/>
              <a:gd name="connsiteY8580" fmla="*/ 536947 h 2993922"/>
              <a:gd name="connsiteX8581" fmla="*/ 879003 w 8938307"/>
              <a:gd name="connsiteY8581" fmla="*/ 536947 h 2993922"/>
              <a:gd name="connsiteX8582" fmla="*/ 863118 w 8938307"/>
              <a:gd name="connsiteY8582" fmla="*/ 531651 h 2993922"/>
              <a:gd name="connsiteX8583" fmla="*/ 847233 w 8938307"/>
              <a:gd name="connsiteY8583" fmla="*/ 515766 h 2993922"/>
              <a:gd name="connsiteX8584" fmla="*/ 868414 w 8938307"/>
              <a:gd name="connsiteY8584" fmla="*/ 515766 h 2993922"/>
              <a:gd name="connsiteX8585" fmla="*/ 879003 w 8938307"/>
              <a:gd name="connsiteY8585" fmla="*/ 505176 h 2993922"/>
              <a:gd name="connsiteX8586" fmla="*/ 868414 w 8938307"/>
              <a:gd name="connsiteY8586" fmla="*/ 494584 h 2993922"/>
              <a:gd name="connsiteX8587" fmla="*/ 794281 w 8938307"/>
              <a:gd name="connsiteY8587" fmla="*/ 483994 h 2993922"/>
              <a:gd name="connsiteX8588" fmla="*/ 782367 w 8938307"/>
              <a:gd name="connsiteY8588" fmla="*/ 482671 h 2993922"/>
              <a:gd name="connsiteX8589" fmla="*/ 773099 w 8938307"/>
              <a:gd name="connsiteY8589" fmla="*/ 473405 h 2993922"/>
              <a:gd name="connsiteX8590" fmla="*/ 773099 w 8938307"/>
              <a:gd name="connsiteY8590" fmla="*/ 481642 h 2993922"/>
              <a:gd name="connsiteX8591" fmla="*/ 770452 w 8938307"/>
              <a:gd name="connsiteY8591" fmla="*/ 481347 h 2993922"/>
              <a:gd name="connsiteX8592" fmla="*/ 762510 w 8938307"/>
              <a:gd name="connsiteY8592" fmla="*/ 473405 h 2993922"/>
              <a:gd name="connsiteX8593" fmla="*/ 698966 w 8938307"/>
              <a:gd name="connsiteY8593" fmla="*/ 441632 h 2993922"/>
              <a:gd name="connsiteX8594" fmla="*/ 677786 w 8938307"/>
              <a:gd name="connsiteY8594" fmla="*/ 431043 h 2993922"/>
              <a:gd name="connsiteX8595" fmla="*/ 677786 w 8938307"/>
              <a:gd name="connsiteY8595" fmla="*/ 420453 h 2993922"/>
              <a:gd name="connsiteX8596" fmla="*/ 688377 w 8938307"/>
              <a:gd name="connsiteY8596" fmla="*/ 409861 h 2993922"/>
              <a:gd name="connsiteX8597" fmla="*/ 677786 w 8938307"/>
              <a:gd name="connsiteY8597" fmla="*/ 409861 h 2993922"/>
              <a:gd name="connsiteX8598" fmla="*/ 688377 w 8938307"/>
              <a:gd name="connsiteY8598" fmla="*/ 452224 h 2993922"/>
              <a:gd name="connsiteX8599" fmla="*/ 704261 w 8938307"/>
              <a:gd name="connsiteY8599" fmla="*/ 457519 h 2993922"/>
              <a:gd name="connsiteX8600" fmla="*/ 709557 w 8938307"/>
              <a:gd name="connsiteY8600" fmla="*/ 462813 h 2993922"/>
              <a:gd name="connsiteX8601" fmla="*/ 720147 w 8938307"/>
              <a:gd name="connsiteY8601" fmla="*/ 462813 h 2993922"/>
              <a:gd name="connsiteX8602" fmla="*/ 730738 w 8938307"/>
              <a:gd name="connsiteY8602" fmla="*/ 462813 h 2993922"/>
              <a:gd name="connsiteX8603" fmla="*/ 730738 w 8938307"/>
              <a:gd name="connsiteY8603" fmla="*/ 473405 h 2993922"/>
              <a:gd name="connsiteX8604" fmla="*/ 736034 w 8938307"/>
              <a:gd name="connsiteY8604" fmla="*/ 478699 h 2993922"/>
              <a:gd name="connsiteX8605" fmla="*/ 751919 w 8938307"/>
              <a:gd name="connsiteY8605" fmla="*/ 478699 h 2993922"/>
              <a:gd name="connsiteX8606" fmla="*/ 762510 w 8938307"/>
              <a:gd name="connsiteY8606" fmla="*/ 494584 h 2993922"/>
              <a:gd name="connsiteX8607" fmla="*/ 762510 w 8938307"/>
              <a:gd name="connsiteY8607" fmla="*/ 515766 h 2993922"/>
              <a:gd name="connsiteX8608" fmla="*/ 741329 w 8938307"/>
              <a:gd name="connsiteY8608" fmla="*/ 505176 h 2993922"/>
              <a:gd name="connsiteX8609" fmla="*/ 720147 w 8938307"/>
              <a:gd name="connsiteY8609" fmla="*/ 499880 h 2993922"/>
              <a:gd name="connsiteX8610" fmla="*/ 709557 w 8938307"/>
              <a:gd name="connsiteY8610" fmla="*/ 505176 h 2993922"/>
              <a:gd name="connsiteX8611" fmla="*/ 667195 w 8938307"/>
              <a:gd name="connsiteY8611" fmla="*/ 494584 h 2993922"/>
              <a:gd name="connsiteX8612" fmla="*/ 656605 w 8938307"/>
              <a:gd name="connsiteY8612" fmla="*/ 483994 h 2993922"/>
              <a:gd name="connsiteX8613" fmla="*/ 646015 w 8938307"/>
              <a:gd name="connsiteY8613" fmla="*/ 483994 h 2993922"/>
              <a:gd name="connsiteX8614" fmla="*/ 635425 w 8938307"/>
              <a:gd name="connsiteY8614" fmla="*/ 473405 h 2993922"/>
              <a:gd name="connsiteX8615" fmla="*/ 646015 w 8938307"/>
              <a:gd name="connsiteY8615" fmla="*/ 462813 h 2993922"/>
              <a:gd name="connsiteX8616" fmla="*/ 656605 w 8938307"/>
              <a:gd name="connsiteY8616" fmla="*/ 462813 h 2993922"/>
              <a:gd name="connsiteX8617" fmla="*/ 635425 w 8938307"/>
              <a:gd name="connsiteY8617" fmla="*/ 452224 h 2993922"/>
              <a:gd name="connsiteX8618" fmla="*/ 624833 w 8938307"/>
              <a:gd name="connsiteY8618" fmla="*/ 452224 h 2993922"/>
              <a:gd name="connsiteX8619" fmla="*/ 529521 w 8938307"/>
              <a:gd name="connsiteY8619" fmla="*/ 420453 h 2993922"/>
              <a:gd name="connsiteX8620" fmla="*/ 508339 w 8938307"/>
              <a:gd name="connsiteY8620" fmla="*/ 409861 h 2993922"/>
              <a:gd name="connsiteX8621" fmla="*/ 508339 w 8938307"/>
              <a:gd name="connsiteY8621" fmla="*/ 393976 h 2993922"/>
              <a:gd name="connsiteX8622" fmla="*/ 434206 w 8938307"/>
              <a:gd name="connsiteY8622" fmla="*/ 378091 h 2993922"/>
              <a:gd name="connsiteX8623" fmla="*/ 423617 w 8938307"/>
              <a:gd name="connsiteY8623" fmla="*/ 356909 h 2993922"/>
              <a:gd name="connsiteX8624" fmla="*/ 381254 w 8938307"/>
              <a:gd name="connsiteY8624" fmla="*/ 346320 h 2993922"/>
              <a:gd name="connsiteX8625" fmla="*/ 370664 w 8938307"/>
              <a:gd name="connsiteY8625" fmla="*/ 335728 h 2993922"/>
              <a:gd name="connsiteX8626" fmla="*/ 360074 w 8938307"/>
              <a:gd name="connsiteY8626" fmla="*/ 335728 h 2993922"/>
              <a:gd name="connsiteX8627" fmla="*/ 349483 w 8938307"/>
              <a:gd name="connsiteY8627" fmla="*/ 335728 h 2993922"/>
              <a:gd name="connsiteX8628" fmla="*/ 338893 w 8938307"/>
              <a:gd name="connsiteY8628" fmla="*/ 325139 h 2993922"/>
              <a:gd name="connsiteX8629" fmla="*/ 338893 w 8938307"/>
              <a:gd name="connsiteY8629" fmla="*/ 314549 h 2993922"/>
              <a:gd name="connsiteX8630" fmla="*/ 381254 w 8938307"/>
              <a:gd name="connsiteY8630" fmla="*/ 314549 h 2993922"/>
              <a:gd name="connsiteX8631" fmla="*/ 418320 w 8938307"/>
              <a:gd name="connsiteY8631" fmla="*/ 319843 h 2993922"/>
              <a:gd name="connsiteX8632" fmla="*/ 465977 w 8938307"/>
              <a:gd name="connsiteY8632" fmla="*/ 319843 h 2993922"/>
              <a:gd name="connsiteX8633" fmla="*/ 487158 w 8938307"/>
              <a:gd name="connsiteY8633" fmla="*/ 314549 h 2993922"/>
              <a:gd name="connsiteX8634" fmla="*/ 455387 w 8938307"/>
              <a:gd name="connsiteY8634" fmla="*/ 293368 h 2993922"/>
              <a:gd name="connsiteX8635" fmla="*/ 444797 w 8938307"/>
              <a:gd name="connsiteY8635" fmla="*/ 288072 h 2993922"/>
              <a:gd name="connsiteX8636" fmla="*/ 413026 w 8938307"/>
              <a:gd name="connsiteY8636" fmla="*/ 272186 h 2993922"/>
              <a:gd name="connsiteX8637" fmla="*/ 370664 w 8938307"/>
              <a:gd name="connsiteY8637" fmla="*/ 272186 h 2993922"/>
              <a:gd name="connsiteX8638" fmla="*/ 360074 w 8938307"/>
              <a:gd name="connsiteY8638" fmla="*/ 272186 h 2993922"/>
              <a:gd name="connsiteX8639" fmla="*/ 360074 w 8938307"/>
              <a:gd name="connsiteY8639" fmla="*/ 261597 h 2993922"/>
              <a:gd name="connsiteX8640" fmla="*/ 338893 w 8938307"/>
              <a:gd name="connsiteY8640" fmla="*/ 251005 h 2993922"/>
              <a:gd name="connsiteX8641" fmla="*/ 312416 w 8938307"/>
              <a:gd name="connsiteY8641" fmla="*/ 224530 h 2993922"/>
              <a:gd name="connsiteX8642" fmla="*/ 296531 w 8938307"/>
              <a:gd name="connsiteY8642" fmla="*/ 208645 h 2993922"/>
              <a:gd name="connsiteX8643" fmla="*/ 275350 w 8938307"/>
              <a:gd name="connsiteY8643" fmla="*/ 198053 h 2993922"/>
              <a:gd name="connsiteX8644" fmla="*/ 275350 w 8938307"/>
              <a:gd name="connsiteY8644" fmla="*/ 187463 h 2993922"/>
              <a:gd name="connsiteX8645" fmla="*/ 264760 w 8938307"/>
              <a:gd name="connsiteY8645" fmla="*/ 176872 h 2993922"/>
              <a:gd name="connsiteX8646" fmla="*/ 232989 w 8938307"/>
              <a:gd name="connsiteY8646" fmla="*/ 166282 h 2993922"/>
              <a:gd name="connsiteX8647" fmla="*/ 227693 w 8938307"/>
              <a:gd name="connsiteY8647" fmla="*/ 155691 h 2993922"/>
              <a:gd name="connsiteX8648" fmla="*/ 222398 w 8938307"/>
              <a:gd name="connsiteY8648" fmla="*/ 155691 h 2993922"/>
              <a:gd name="connsiteX8649" fmla="*/ 190627 w 8938307"/>
              <a:gd name="connsiteY8649" fmla="*/ 155691 h 2993922"/>
              <a:gd name="connsiteX8650" fmla="*/ 201217 w 8938307"/>
              <a:gd name="connsiteY8650" fmla="*/ 145101 h 2993922"/>
              <a:gd name="connsiteX8651" fmla="*/ 222398 w 8938307"/>
              <a:gd name="connsiteY8651" fmla="*/ 145101 h 2993922"/>
              <a:gd name="connsiteX8652" fmla="*/ 243579 w 8938307"/>
              <a:gd name="connsiteY8652" fmla="*/ 145101 h 2993922"/>
              <a:gd name="connsiteX8653" fmla="*/ 296531 w 8938307"/>
              <a:gd name="connsiteY8653" fmla="*/ 155691 h 2993922"/>
              <a:gd name="connsiteX8654" fmla="*/ 338893 w 8938307"/>
              <a:gd name="connsiteY8654" fmla="*/ 166282 h 2993922"/>
              <a:gd name="connsiteX8655" fmla="*/ 349483 w 8938307"/>
              <a:gd name="connsiteY8655" fmla="*/ 176872 h 2993922"/>
              <a:gd name="connsiteX8656" fmla="*/ 370664 w 8938307"/>
              <a:gd name="connsiteY8656" fmla="*/ 187463 h 2993922"/>
              <a:gd name="connsiteX8657" fmla="*/ 391845 w 8938307"/>
              <a:gd name="connsiteY8657" fmla="*/ 208645 h 2993922"/>
              <a:gd name="connsiteX8658" fmla="*/ 402435 w 8938307"/>
              <a:gd name="connsiteY8658" fmla="*/ 198053 h 2993922"/>
              <a:gd name="connsiteX8659" fmla="*/ 402435 w 8938307"/>
              <a:gd name="connsiteY8659" fmla="*/ 176872 h 2993922"/>
              <a:gd name="connsiteX8660" fmla="*/ 413026 w 8938307"/>
              <a:gd name="connsiteY8660" fmla="*/ 166282 h 2993922"/>
              <a:gd name="connsiteX8661" fmla="*/ 423617 w 8938307"/>
              <a:gd name="connsiteY8661" fmla="*/ 166282 h 2993922"/>
              <a:gd name="connsiteX8662" fmla="*/ 428912 w 8938307"/>
              <a:gd name="connsiteY8662" fmla="*/ 171578 h 2993922"/>
              <a:gd name="connsiteX8663" fmla="*/ 444797 w 8938307"/>
              <a:gd name="connsiteY8663" fmla="*/ 176872 h 2993922"/>
              <a:gd name="connsiteX8664" fmla="*/ 455387 w 8938307"/>
              <a:gd name="connsiteY8664" fmla="*/ 176872 h 2993922"/>
              <a:gd name="connsiteX8665" fmla="*/ 444797 w 8938307"/>
              <a:gd name="connsiteY8665" fmla="*/ 166282 h 2993922"/>
              <a:gd name="connsiteX8666" fmla="*/ 423617 w 8938307"/>
              <a:gd name="connsiteY8666" fmla="*/ 145101 h 2993922"/>
              <a:gd name="connsiteX8667" fmla="*/ 370664 w 8938307"/>
              <a:gd name="connsiteY8667" fmla="*/ 113330 h 2993922"/>
              <a:gd name="connsiteX8668" fmla="*/ 360074 w 8938307"/>
              <a:gd name="connsiteY8668" fmla="*/ 102739 h 2993922"/>
              <a:gd name="connsiteX8669" fmla="*/ 338893 w 8938307"/>
              <a:gd name="connsiteY8669" fmla="*/ 102739 h 2993922"/>
              <a:gd name="connsiteX8670" fmla="*/ 317712 w 8938307"/>
              <a:gd name="connsiteY8670" fmla="*/ 102739 h 2993922"/>
              <a:gd name="connsiteX8671" fmla="*/ 296531 w 8938307"/>
              <a:gd name="connsiteY8671" fmla="*/ 102739 h 2993922"/>
              <a:gd name="connsiteX8672" fmla="*/ 285940 w 8938307"/>
              <a:gd name="connsiteY8672" fmla="*/ 102739 h 2993922"/>
              <a:gd name="connsiteX8673" fmla="*/ 264760 w 8938307"/>
              <a:gd name="connsiteY8673" fmla="*/ 92149 h 2993922"/>
              <a:gd name="connsiteX8674" fmla="*/ 254169 w 8938307"/>
              <a:gd name="connsiteY8674" fmla="*/ 81559 h 2993922"/>
              <a:gd name="connsiteX8675" fmla="*/ 264760 w 8938307"/>
              <a:gd name="connsiteY8675" fmla="*/ 81559 h 2993922"/>
              <a:gd name="connsiteX8676" fmla="*/ 307121 w 8938307"/>
              <a:gd name="connsiteY8676" fmla="*/ 70968 h 2993922"/>
              <a:gd name="connsiteX8677" fmla="*/ 307121 w 8938307"/>
              <a:gd name="connsiteY8677" fmla="*/ 60378 h 2993922"/>
              <a:gd name="connsiteX8678" fmla="*/ 275350 w 8938307"/>
              <a:gd name="connsiteY8678" fmla="*/ 49787 h 2993922"/>
              <a:gd name="connsiteX8679" fmla="*/ 264760 w 8938307"/>
              <a:gd name="connsiteY8679" fmla="*/ 28607 h 2993922"/>
              <a:gd name="connsiteX8680" fmla="*/ 275350 w 8938307"/>
              <a:gd name="connsiteY8680" fmla="*/ 28607 h 2993922"/>
              <a:gd name="connsiteX8681" fmla="*/ 264760 w 8938307"/>
              <a:gd name="connsiteY8681" fmla="*/ 18016 h 2993922"/>
              <a:gd name="connsiteX8682" fmla="*/ 270055 w 8938307"/>
              <a:gd name="connsiteY8682" fmla="*/ 7426 h 2993922"/>
              <a:gd name="connsiteX8683" fmla="*/ 285940 w 8938307"/>
              <a:gd name="connsiteY8683" fmla="*/ 18016 h 2993922"/>
              <a:gd name="connsiteX8684" fmla="*/ 291235 w 8938307"/>
              <a:gd name="connsiteY8684" fmla="*/ 33902 h 2993922"/>
              <a:gd name="connsiteX8685" fmla="*/ 296531 w 8938307"/>
              <a:gd name="connsiteY8685" fmla="*/ 44493 h 2993922"/>
              <a:gd name="connsiteX8686" fmla="*/ 307121 w 8938307"/>
              <a:gd name="connsiteY8686" fmla="*/ 39197 h 2993922"/>
              <a:gd name="connsiteX8687" fmla="*/ 307121 w 8938307"/>
              <a:gd name="connsiteY8687" fmla="*/ 18016 h 2993922"/>
              <a:gd name="connsiteX8688" fmla="*/ 317712 w 8938307"/>
              <a:gd name="connsiteY8688" fmla="*/ 39197 h 2993922"/>
              <a:gd name="connsiteX8689" fmla="*/ 370664 w 8938307"/>
              <a:gd name="connsiteY8689" fmla="*/ 49787 h 2993922"/>
              <a:gd name="connsiteX8690" fmla="*/ 375959 w 8938307"/>
              <a:gd name="connsiteY8690" fmla="*/ 55083 h 2993922"/>
              <a:gd name="connsiteX8691" fmla="*/ 402435 w 8938307"/>
              <a:gd name="connsiteY8691" fmla="*/ 60378 h 2993922"/>
              <a:gd name="connsiteX8692" fmla="*/ 413026 w 8938307"/>
              <a:gd name="connsiteY8692" fmla="*/ 60378 h 2993922"/>
              <a:gd name="connsiteX8693" fmla="*/ 402435 w 8938307"/>
              <a:gd name="connsiteY8693" fmla="*/ 44493 h 2993922"/>
              <a:gd name="connsiteX8694" fmla="*/ 381254 w 8938307"/>
              <a:gd name="connsiteY8694" fmla="*/ 49787 h 2993922"/>
              <a:gd name="connsiteX8695" fmla="*/ 370664 w 8938307"/>
              <a:gd name="connsiteY8695" fmla="*/ 49787 h 2993922"/>
              <a:gd name="connsiteX8696" fmla="*/ 370664 w 8938307"/>
              <a:gd name="connsiteY8696" fmla="*/ 39197 h 2993922"/>
              <a:gd name="connsiteX8697" fmla="*/ 338893 w 8938307"/>
              <a:gd name="connsiteY8697" fmla="*/ 18016 h 2993922"/>
              <a:gd name="connsiteX8698" fmla="*/ 328302 w 8938307"/>
              <a:gd name="connsiteY8698" fmla="*/ 12721 h 2993922"/>
              <a:gd name="connsiteX8699" fmla="*/ 317712 w 8938307"/>
              <a:gd name="connsiteY8699" fmla="*/ 7426 h 2993922"/>
              <a:gd name="connsiteX8700" fmla="*/ 312416 w 8938307"/>
              <a:gd name="connsiteY8700" fmla="*/ 7426 h 2993922"/>
              <a:gd name="connsiteX8701" fmla="*/ 285940 w 8938307"/>
              <a:gd name="connsiteY8701" fmla="*/ 0 h 2993922"/>
              <a:gd name="connsiteX8702" fmla="*/ 296531 w 8938307"/>
              <a:gd name="connsiteY8702" fmla="*/ 0 h 2993922"/>
              <a:gd name="connsiteX8703" fmla="*/ 296531 w 8938307"/>
              <a:gd name="connsiteY8703" fmla="*/ 7426 h 2993922"/>
              <a:gd name="connsiteX8704" fmla="*/ 285940 w 8938307"/>
              <a:gd name="connsiteY8704" fmla="*/ 7426 h 299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Lst>
            <a:rect l="l" t="t" r="r" b="b"/>
            <a:pathLst>
              <a:path w="8938307" h="2993922">
                <a:moveTo>
                  <a:pt x="6841406" y="2962151"/>
                </a:moveTo>
                <a:cubicBezTo>
                  <a:pt x="6883766" y="2969212"/>
                  <a:pt x="6912008" y="2979803"/>
                  <a:pt x="6926129" y="2993922"/>
                </a:cubicBezTo>
                <a:lnTo>
                  <a:pt x="6862587" y="2983332"/>
                </a:lnTo>
                <a:cubicBezTo>
                  <a:pt x="6855525" y="2976272"/>
                  <a:pt x="6848466" y="2969212"/>
                  <a:pt x="6841406" y="2962151"/>
                </a:cubicBezTo>
                <a:close/>
                <a:moveTo>
                  <a:pt x="7961341" y="2893314"/>
                </a:moveTo>
                <a:cubicBezTo>
                  <a:pt x="7963107" y="2893314"/>
                  <a:pt x="7963990" y="2895079"/>
                  <a:pt x="7963990" y="2898609"/>
                </a:cubicBezTo>
                <a:lnTo>
                  <a:pt x="7953398" y="2898609"/>
                </a:lnTo>
                <a:cubicBezTo>
                  <a:pt x="7956929" y="2895079"/>
                  <a:pt x="7959576" y="2893314"/>
                  <a:pt x="7961341" y="2893314"/>
                </a:cubicBezTo>
                <a:close/>
                <a:moveTo>
                  <a:pt x="7625096" y="2845657"/>
                </a:moveTo>
                <a:lnTo>
                  <a:pt x="7667457" y="2845657"/>
                </a:lnTo>
                <a:lnTo>
                  <a:pt x="7667457" y="2856247"/>
                </a:lnTo>
                <a:cubicBezTo>
                  <a:pt x="7660396" y="2856247"/>
                  <a:pt x="7653338" y="2856247"/>
                  <a:pt x="7646278" y="2856247"/>
                </a:cubicBezTo>
                <a:cubicBezTo>
                  <a:pt x="7639216" y="2849187"/>
                  <a:pt x="7632156" y="2845657"/>
                  <a:pt x="7625096" y="2845657"/>
                </a:cubicBezTo>
                <a:close/>
                <a:moveTo>
                  <a:pt x="7572144" y="2835066"/>
                </a:moveTo>
                <a:lnTo>
                  <a:pt x="7593326" y="2835066"/>
                </a:lnTo>
                <a:lnTo>
                  <a:pt x="7593326" y="2845657"/>
                </a:lnTo>
                <a:close/>
                <a:moveTo>
                  <a:pt x="7752182" y="2750343"/>
                </a:moveTo>
                <a:lnTo>
                  <a:pt x="7773361" y="2760933"/>
                </a:lnTo>
                <a:lnTo>
                  <a:pt x="7815724" y="2771524"/>
                </a:lnTo>
                <a:cubicBezTo>
                  <a:pt x="7829844" y="2778585"/>
                  <a:pt x="7845729" y="2787410"/>
                  <a:pt x="7863380" y="2798000"/>
                </a:cubicBezTo>
                <a:cubicBezTo>
                  <a:pt x="7881031" y="2808591"/>
                  <a:pt x="7907508" y="2820947"/>
                  <a:pt x="7942808" y="2835066"/>
                </a:cubicBezTo>
                <a:cubicBezTo>
                  <a:pt x="7985171" y="2856247"/>
                  <a:pt x="8020471" y="2873899"/>
                  <a:pt x="8048712" y="2888018"/>
                </a:cubicBezTo>
                <a:cubicBezTo>
                  <a:pt x="8062833" y="2888018"/>
                  <a:pt x="8078719" y="2895080"/>
                  <a:pt x="8096369" y="2909199"/>
                </a:cubicBezTo>
                <a:cubicBezTo>
                  <a:pt x="8114020" y="2923320"/>
                  <a:pt x="8124610" y="2930380"/>
                  <a:pt x="8128141" y="2930380"/>
                </a:cubicBezTo>
                <a:cubicBezTo>
                  <a:pt x="8131671" y="2930380"/>
                  <a:pt x="8133435" y="2933911"/>
                  <a:pt x="8133435" y="2940970"/>
                </a:cubicBezTo>
                <a:cubicBezTo>
                  <a:pt x="8133435" y="2948032"/>
                  <a:pt x="8133435" y="2955091"/>
                  <a:pt x="8133435" y="2962151"/>
                </a:cubicBezTo>
                <a:lnTo>
                  <a:pt x="8122846" y="2951561"/>
                </a:lnTo>
                <a:cubicBezTo>
                  <a:pt x="8115785" y="2951561"/>
                  <a:pt x="8110490" y="2949797"/>
                  <a:pt x="8106960" y="2946266"/>
                </a:cubicBezTo>
                <a:cubicBezTo>
                  <a:pt x="8103431" y="2942736"/>
                  <a:pt x="8101664" y="2940970"/>
                  <a:pt x="8101664" y="2940970"/>
                </a:cubicBezTo>
                <a:lnTo>
                  <a:pt x="8080483" y="2940970"/>
                </a:lnTo>
                <a:cubicBezTo>
                  <a:pt x="8080483" y="2933911"/>
                  <a:pt x="8073423" y="2926851"/>
                  <a:pt x="8059302" y="2919791"/>
                </a:cubicBezTo>
                <a:cubicBezTo>
                  <a:pt x="8045183" y="2912730"/>
                  <a:pt x="8036356" y="2909199"/>
                  <a:pt x="8032827" y="2909199"/>
                </a:cubicBezTo>
                <a:cubicBezTo>
                  <a:pt x="8029298" y="2909199"/>
                  <a:pt x="8029298" y="2910965"/>
                  <a:pt x="8032827" y="2914495"/>
                </a:cubicBezTo>
                <a:cubicBezTo>
                  <a:pt x="8036356" y="2918024"/>
                  <a:pt x="8038123" y="2921555"/>
                  <a:pt x="8038123" y="2925085"/>
                </a:cubicBezTo>
                <a:cubicBezTo>
                  <a:pt x="8038123" y="2928616"/>
                  <a:pt x="8029298" y="2923320"/>
                  <a:pt x="8011646" y="2909199"/>
                </a:cubicBezTo>
                <a:cubicBezTo>
                  <a:pt x="7993994" y="2895080"/>
                  <a:pt x="7985171" y="2884489"/>
                  <a:pt x="7985171" y="2877428"/>
                </a:cubicBezTo>
                <a:cubicBezTo>
                  <a:pt x="7985171" y="2870368"/>
                  <a:pt x="7963990" y="2859778"/>
                  <a:pt x="7921627" y="2845657"/>
                </a:cubicBezTo>
                <a:lnTo>
                  <a:pt x="7889856" y="2824476"/>
                </a:lnTo>
                <a:cubicBezTo>
                  <a:pt x="7889856" y="2824476"/>
                  <a:pt x="7886327" y="2824476"/>
                  <a:pt x="7879267" y="2824476"/>
                </a:cubicBezTo>
                <a:cubicBezTo>
                  <a:pt x="7872205" y="2824476"/>
                  <a:pt x="7868675" y="2824476"/>
                  <a:pt x="7868675" y="2824476"/>
                </a:cubicBezTo>
                <a:lnTo>
                  <a:pt x="7847494" y="2813885"/>
                </a:lnTo>
                <a:lnTo>
                  <a:pt x="7836904" y="2813885"/>
                </a:lnTo>
                <a:lnTo>
                  <a:pt x="7826313" y="2803295"/>
                </a:lnTo>
                <a:cubicBezTo>
                  <a:pt x="7826313" y="2803295"/>
                  <a:pt x="7822784" y="2803295"/>
                  <a:pt x="7815724" y="2803295"/>
                </a:cubicBezTo>
                <a:lnTo>
                  <a:pt x="7783952" y="2782114"/>
                </a:lnTo>
                <a:close/>
                <a:moveTo>
                  <a:pt x="6068305" y="2739753"/>
                </a:moveTo>
                <a:lnTo>
                  <a:pt x="6089486" y="2750343"/>
                </a:lnTo>
                <a:cubicBezTo>
                  <a:pt x="6082426" y="2750343"/>
                  <a:pt x="6077130" y="2748578"/>
                  <a:pt x="6073601" y="2745048"/>
                </a:cubicBezTo>
                <a:cubicBezTo>
                  <a:pt x="6070072" y="2741518"/>
                  <a:pt x="6068305" y="2739753"/>
                  <a:pt x="6068305" y="2739753"/>
                </a:cubicBezTo>
                <a:close/>
                <a:moveTo>
                  <a:pt x="7709820" y="2729162"/>
                </a:moveTo>
                <a:lnTo>
                  <a:pt x="7731000" y="2739753"/>
                </a:lnTo>
                <a:cubicBezTo>
                  <a:pt x="7738060" y="2746814"/>
                  <a:pt x="7738060" y="2750343"/>
                  <a:pt x="7731000" y="2750343"/>
                </a:cubicBezTo>
                <a:lnTo>
                  <a:pt x="7720409" y="2739753"/>
                </a:lnTo>
                <a:cubicBezTo>
                  <a:pt x="7720409" y="2739753"/>
                  <a:pt x="7718644" y="2737989"/>
                  <a:pt x="7715115" y="2734458"/>
                </a:cubicBezTo>
                <a:cubicBezTo>
                  <a:pt x="7711586" y="2730928"/>
                  <a:pt x="7709820" y="2729162"/>
                  <a:pt x="7709820" y="2729162"/>
                </a:cubicBezTo>
                <a:close/>
                <a:moveTo>
                  <a:pt x="7699230" y="2707981"/>
                </a:moveTo>
                <a:lnTo>
                  <a:pt x="7709820" y="2718572"/>
                </a:lnTo>
                <a:lnTo>
                  <a:pt x="7699230" y="2718572"/>
                </a:lnTo>
                <a:close/>
                <a:moveTo>
                  <a:pt x="5983582" y="2707981"/>
                </a:moveTo>
                <a:lnTo>
                  <a:pt x="5994172" y="2707981"/>
                </a:lnTo>
                <a:lnTo>
                  <a:pt x="6068305" y="2739753"/>
                </a:lnTo>
                <a:cubicBezTo>
                  <a:pt x="6061245" y="2746814"/>
                  <a:pt x="6033005" y="2736224"/>
                  <a:pt x="5983582" y="2707981"/>
                </a:cubicBezTo>
                <a:close/>
                <a:moveTo>
                  <a:pt x="7656867" y="2697391"/>
                </a:moveTo>
                <a:cubicBezTo>
                  <a:pt x="7663928" y="2697391"/>
                  <a:pt x="7667457" y="2699157"/>
                  <a:pt x="7667457" y="2702687"/>
                </a:cubicBezTo>
                <a:cubicBezTo>
                  <a:pt x="7667457" y="2706216"/>
                  <a:pt x="7669223" y="2707981"/>
                  <a:pt x="7672752" y="2707981"/>
                </a:cubicBezTo>
                <a:cubicBezTo>
                  <a:pt x="7676282" y="2707981"/>
                  <a:pt x="7681578" y="2711512"/>
                  <a:pt x="7688638" y="2718572"/>
                </a:cubicBezTo>
                <a:lnTo>
                  <a:pt x="7688638" y="2729162"/>
                </a:lnTo>
                <a:cubicBezTo>
                  <a:pt x="7688638" y="2729162"/>
                  <a:pt x="7686874" y="2729162"/>
                  <a:pt x="7683344" y="2729162"/>
                </a:cubicBezTo>
                <a:cubicBezTo>
                  <a:pt x="7679813" y="2729162"/>
                  <a:pt x="7678048" y="2725633"/>
                  <a:pt x="7678048" y="2718572"/>
                </a:cubicBezTo>
                <a:cubicBezTo>
                  <a:pt x="7670986" y="2718572"/>
                  <a:pt x="7663928" y="2715043"/>
                  <a:pt x="7656867" y="2707981"/>
                </a:cubicBezTo>
                <a:close/>
                <a:moveTo>
                  <a:pt x="6290704" y="2665620"/>
                </a:moveTo>
                <a:lnTo>
                  <a:pt x="6301294" y="2665620"/>
                </a:lnTo>
                <a:cubicBezTo>
                  <a:pt x="6315414" y="2672681"/>
                  <a:pt x="6322476" y="2676210"/>
                  <a:pt x="6322476" y="2676210"/>
                </a:cubicBezTo>
                <a:lnTo>
                  <a:pt x="6311884" y="2676210"/>
                </a:lnTo>
                <a:lnTo>
                  <a:pt x="6290704" y="2676210"/>
                </a:lnTo>
                <a:close/>
                <a:moveTo>
                  <a:pt x="6555464" y="2602077"/>
                </a:moveTo>
                <a:lnTo>
                  <a:pt x="6555464" y="2612668"/>
                </a:lnTo>
                <a:cubicBezTo>
                  <a:pt x="6548403" y="2612668"/>
                  <a:pt x="6544874" y="2612668"/>
                  <a:pt x="6544874" y="2612668"/>
                </a:cubicBezTo>
                <a:cubicBezTo>
                  <a:pt x="6544874" y="2605608"/>
                  <a:pt x="6548403" y="2602077"/>
                  <a:pt x="6555464" y="2602077"/>
                </a:cubicBezTo>
                <a:close/>
                <a:moveTo>
                  <a:pt x="7434468" y="2591487"/>
                </a:moveTo>
                <a:lnTo>
                  <a:pt x="7445059" y="2591487"/>
                </a:lnTo>
                <a:cubicBezTo>
                  <a:pt x="7452120" y="2598548"/>
                  <a:pt x="7453884" y="2602077"/>
                  <a:pt x="7450355" y="2602077"/>
                </a:cubicBezTo>
                <a:cubicBezTo>
                  <a:pt x="7446824" y="2602077"/>
                  <a:pt x="7441530" y="2598548"/>
                  <a:pt x="7434468" y="2591487"/>
                </a:cubicBezTo>
                <a:close/>
                <a:moveTo>
                  <a:pt x="6904948" y="2591487"/>
                </a:moveTo>
                <a:cubicBezTo>
                  <a:pt x="6912008" y="2591487"/>
                  <a:pt x="6922600" y="2595018"/>
                  <a:pt x="6936718" y="2602077"/>
                </a:cubicBezTo>
                <a:cubicBezTo>
                  <a:pt x="6943780" y="2602077"/>
                  <a:pt x="6949074" y="2602077"/>
                  <a:pt x="6952604" y="2602077"/>
                </a:cubicBezTo>
                <a:cubicBezTo>
                  <a:pt x="6956135" y="2602077"/>
                  <a:pt x="6957900" y="2602077"/>
                  <a:pt x="6957900" y="2602077"/>
                </a:cubicBezTo>
                <a:lnTo>
                  <a:pt x="6957900" y="2612668"/>
                </a:lnTo>
                <a:lnTo>
                  <a:pt x="6968491" y="2612668"/>
                </a:lnTo>
                <a:cubicBezTo>
                  <a:pt x="6968491" y="2612668"/>
                  <a:pt x="6973785" y="2612668"/>
                  <a:pt x="6984376" y="2612668"/>
                </a:cubicBezTo>
                <a:cubicBezTo>
                  <a:pt x="6994966" y="2612668"/>
                  <a:pt x="7003792" y="2612668"/>
                  <a:pt x="7010852" y="2612668"/>
                </a:cubicBezTo>
                <a:lnTo>
                  <a:pt x="7053214" y="2633849"/>
                </a:lnTo>
                <a:lnTo>
                  <a:pt x="7084985" y="2633849"/>
                </a:lnTo>
                <a:cubicBezTo>
                  <a:pt x="7092045" y="2633849"/>
                  <a:pt x="7095574" y="2637379"/>
                  <a:pt x="7095574" y="2644439"/>
                </a:cubicBezTo>
                <a:lnTo>
                  <a:pt x="7116756" y="2644439"/>
                </a:lnTo>
                <a:cubicBezTo>
                  <a:pt x="7123818" y="2644439"/>
                  <a:pt x="7127347" y="2647970"/>
                  <a:pt x="7127347" y="2655029"/>
                </a:cubicBezTo>
                <a:lnTo>
                  <a:pt x="7116756" y="2655029"/>
                </a:lnTo>
                <a:lnTo>
                  <a:pt x="7053214" y="2644439"/>
                </a:lnTo>
                <a:lnTo>
                  <a:pt x="7063804" y="2655029"/>
                </a:lnTo>
                <a:lnTo>
                  <a:pt x="7053214" y="2655029"/>
                </a:lnTo>
                <a:lnTo>
                  <a:pt x="7063804" y="2665620"/>
                </a:lnTo>
                <a:cubicBezTo>
                  <a:pt x="7084985" y="2665620"/>
                  <a:pt x="7095574" y="2663856"/>
                  <a:pt x="7095574" y="2660325"/>
                </a:cubicBezTo>
                <a:cubicBezTo>
                  <a:pt x="7095574" y="2656795"/>
                  <a:pt x="7097341" y="2655029"/>
                  <a:pt x="7100870" y="2655029"/>
                </a:cubicBezTo>
                <a:cubicBezTo>
                  <a:pt x="7104400" y="2655029"/>
                  <a:pt x="7102636" y="2658560"/>
                  <a:pt x="7095574" y="2665620"/>
                </a:cubicBezTo>
                <a:lnTo>
                  <a:pt x="7106166" y="2676210"/>
                </a:lnTo>
                <a:lnTo>
                  <a:pt x="7063804" y="2676210"/>
                </a:lnTo>
                <a:cubicBezTo>
                  <a:pt x="7035562" y="2676210"/>
                  <a:pt x="7017914" y="2672681"/>
                  <a:pt x="7010852" y="2665620"/>
                </a:cubicBezTo>
                <a:cubicBezTo>
                  <a:pt x="7010852" y="2665620"/>
                  <a:pt x="7010852" y="2662091"/>
                  <a:pt x="7010852" y="2655029"/>
                </a:cubicBezTo>
                <a:lnTo>
                  <a:pt x="7021443" y="2644439"/>
                </a:lnTo>
                <a:cubicBezTo>
                  <a:pt x="7021443" y="2644439"/>
                  <a:pt x="7019677" y="2644439"/>
                  <a:pt x="7016148" y="2644439"/>
                </a:cubicBezTo>
                <a:cubicBezTo>
                  <a:pt x="7012618" y="2644439"/>
                  <a:pt x="7007322" y="2644439"/>
                  <a:pt x="7000262" y="2644439"/>
                </a:cubicBezTo>
                <a:lnTo>
                  <a:pt x="6989670" y="2644439"/>
                </a:lnTo>
                <a:lnTo>
                  <a:pt x="6989670" y="2655029"/>
                </a:lnTo>
                <a:lnTo>
                  <a:pt x="6979081" y="2644439"/>
                </a:lnTo>
                <a:cubicBezTo>
                  <a:pt x="6979081" y="2630318"/>
                  <a:pt x="6975552" y="2626789"/>
                  <a:pt x="6968491" y="2633849"/>
                </a:cubicBezTo>
                <a:lnTo>
                  <a:pt x="6947310" y="2644439"/>
                </a:lnTo>
                <a:lnTo>
                  <a:pt x="6936718" y="2633849"/>
                </a:lnTo>
                <a:lnTo>
                  <a:pt x="6904948" y="2633849"/>
                </a:lnTo>
                <a:cubicBezTo>
                  <a:pt x="6904948" y="2633849"/>
                  <a:pt x="6903183" y="2633849"/>
                  <a:pt x="6899652" y="2633849"/>
                </a:cubicBezTo>
                <a:cubicBezTo>
                  <a:pt x="6896122" y="2633849"/>
                  <a:pt x="6890828" y="2633849"/>
                  <a:pt x="6883766" y="2633849"/>
                </a:cubicBezTo>
                <a:cubicBezTo>
                  <a:pt x="6869648" y="2633849"/>
                  <a:pt x="6862587" y="2637379"/>
                  <a:pt x="6862587" y="2644439"/>
                </a:cubicBezTo>
                <a:lnTo>
                  <a:pt x="6873177" y="2644439"/>
                </a:lnTo>
                <a:cubicBezTo>
                  <a:pt x="6880237" y="2644439"/>
                  <a:pt x="6880237" y="2646205"/>
                  <a:pt x="6873177" y="2649735"/>
                </a:cubicBezTo>
                <a:cubicBezTo>
                  <a:pt x="6866116" y="2653264"/>
                  <a:pt x="6857292" y="2653264"/>
                  <a:pt x="6846700" y="2649735"/>
                </a:cubicBezTo>
                <a:cubicBezTo>
                  <a:pt x="6836110" y="2646205"/>
                  <a:pt x="6820224" y="2640910"/>
                  <a:pt x="6799044" y="2633849"/>
                </a:cubicBezTo>
                <a:cubicBezTo>
                  <a:pt x="6777862" y="2626789"/>
                  <a:pt x="6767272" y="2619727"/>
                  <a:pt x="6767272" y="2612668"/>
                </a:cubicBezTo>
                <a:lnTo>
                  <a:pt x="6799044" y="2623258"/>
                </a:lnTo>
                <a:cubicBezTo>
                  <a:pt x="6806104" y="2630318"/>
                  <a:pt x="6811400" y="2632083"/>
                  <a:pt x="6814929" y="2628554"/>
                </a:cubicBezTo>
                <a:cubicBezTo>
                  <a:pt x="6818458" y="2625024"/>
                  <a:pt x="6823754" y="2626789"/>
                  <a:pt x="6830814" y="2633849"/>
                </a:cubicBezTo>
                <a:cubicBezTo>
                  <a:pt x="6837876" y="2626789"/>
                  <a:pt x="6841406" y="2623258"/>
                  <a:pt x="6841406" y="2623258"/>
                </a:cubicBezTo>
                <a:cubicBezTo>
                  <a:pt x="6841406" y="2623258"/>
                  <a:pt x="6844936" y="2623258"/>
                  <a:pt x="6851996" y="2623258"/>
                </a:cubicBezTo>
                <a:cubicBezTo>
                  <a:pt x="6859056" y="2623258"/>
                  <a:pt x="6862587" y="2623258"/>
                  <a:pt x="6862587" y="2623258"/>
                </a:cubicBezTo>
                <a:cubicBezTo>
                  <a:pt x="6876706" y="2623258"/>
                  <a:pt x="6883766" y="2621493"/>
                  <a:pt x="6883766" y="2617962"/>
                </a:cubicBezTo>
                <a:cubicBezTo>
                  <a:pt x="6883766" y="2614433"/>
                  <a:pt x="6885532" y="2609137"/>
                  <a:pt x="6889062" y="2602077"/>
                </a:cubicBezTo>
                <a:cubicBezTo>
                  <a:pt x="6892592" y="2595018"/>
                  <a:pt x="6897888" y="2591487"/>
                  <a:pt x="6904948" y="2591487"/>
                </a:cubicBezTo>
                <a:close/>
                <a:moveTo>
                  <a:pt x="6230187" y="2586949"/>
                </a:moveTo>
                <a:lnTo>
                  <a:pt x="6237752" y="2602077"/>
                </a:lnTo>
                <a:cubicBezTo>
                  <a:pt x="6237752" y="2602077"/>
                  <a:pt x="6234222" y="2598548"/>
                  <a:pt x="6227161" y="2591487"/>
                </a:cubicBezTo>
                <a:close/>
                <a:moveTo>
                  <a:pt x="7265022" y="2580897"/>
                </a:moveTo>
                <a:lnTo>
                  <a:pt x="7275612" y="2580897"/>
                </a:lnTo>
                <a:lnTo>
                  <a:pt x="7286203" y="2591487"/>
                </a:lnTo>
                <a:lnTo>
                  <a:pt x="7307384" y="2591487"/>
                </a:lnTo>
                <a:cubicBezTo>
                  <a:pt x="7314444" y="2591487"/>
                  <a:pt x="7317974" y="2595018"/>
                  <a:pt x="7317974" y="2602077"/>
                </a:cubicBezTo>
                <a:cubicBezTo>
                  <a:pt x="7317974" y="2602077"/>
                  <a:pt x="7314444" y="2602077"/>
                  <a:pt x="7307384" y="2602077"/>
                </a:cubicBezTo>
                <a:lnTo>
                  <a:pt x="7275612" y="2591487"/>
                </a:lnTo>
                <a:close/>
                <a:moveTo>
                  <a:pt x="6227161" y="2580897"/>
                </a:moveTo>
                <a:cubicBezTo>
                  <a:pt x="6230692" y="2580897"/>
                  <a:pt x="6232457" y="2581780"/>
                  <a:pt x="6232457" y="2583544"/>
                </a:cubicBezTo>
                <a:lnTo>
                  <a:pt x="6230187" y="2586949"/>
                </a:lnTo>
                <a:close/>
                <a:moveTo>
                  <a:pt x="7529782" y="2570306"/>
                </a:moveTo>
                <a:cubicBezTo>
                  <a:pt x="7529782" y="2577366"/>
                  <a:pt x="7533312" y="2580897"/>
                  <a:pt x="7540374" y="2580897"/>
                </a:cubicBezTo>
                <a:cubicBezTo>
                  <a:pt x="7547434" y="2580897"/>
                  <a:pt x="7550963" y="2580897"/>
                  <a:pt x="7550963" y="2580897"/>
                </a:cubicBezTo>
                <a:lnTo>
                  <a:pt x="7540374" y="2591487"/>
                </a:lnTo>
                <a:lnTo>
                  <a:pt x="7540374" y="2602077"/>
                </a:lnTo>
                <a:lnTo>
                  <a:pt x="7529782" y="2602077"/>
                </a:lnTo>
                <a:lnTo>
                  <a:pt x="7519192" y="2591487"/>
                </a:lnTo>
                <a:lnTo>
                  <a:pt x="7508601" y="2591487"/>
                </a:lnTo>
                <a:cubicBezTo>
                  <a:pt x="7515663" y="2591487"/>
                  <a:pt x="7519192" y="2587956"/>
                  <a:pt x="7519192" y="2580897"/>
                </a:cubicBezTo>
                <a:close/>
                <a:moveTo>
                  <a:pt x="7455649" y="2570306"/>
                </a:moveTo>
                <a:cubicBezTo>
                  <a:pt x="7455649" y="2570306"/>
                  <a:pt x="7459178" y="2573837"/>
                  <a:pt x="7466240" y="2580897"/>
                </a:cubicBezTo>
                <a:lnTo>
                  <a:pt x="7455649" y="2580897"/>
                </a:lnTo>
                <a:close/>
                <a:moveTo>
                  <a:pt x="6979081" y="2570306"/>
                </a:moveTo>
                <a:cubicBezTo>
                  <a:pt x="6986141" y="2577366"/>
                  <a:pt x="7000262" y="2582662"/>
                  <a:pt x="7021443" y="2586192"/>
                </a:cubicBezTo>
                <a:cubicBezTo>
                  <a:pt x="7042622" y="2589722"/>
                  <a:pt x="7053214" y="2591487"/>
                  <a:pt x="7053214" y="2591487"/>
                </a:cubicBezTo>
                <a:lnTo>
                  <a:pt x="6989670" y="2591487"/>
                </a:lnTo>
                <a:close/>
                <a:moveTo>
                  <a:pt x="5994172" y="2570306"/>
                </a:moveTo>
                <a:cubicBezTo>
                  <a:pt x="6001234" y="2570306"/>
                  <a:pt x="6008293" y="2572071"/>
                  <a:pt x="6015353" y="2575602"/>
                </a:cubicBezTo>
                <a:cubicBezTo>
                  <a:pt x="6022414" y="2579131"/>
                  <a:pt x="6027709" y="2579131"/>
                  <a:pt x="6031238" y="2575602"/>
                </a:cubicBezTo>
                <a:cubicBezTo>
                  <a:pt x="6034768" y="2572071"/>
                  <a:pt x="6052420" y="2575602"/>
                  <a:pt x="6084190" y="2586192"/>
                </a:cubicBezTo>
                <a:cubicBezTo>
                  <a:pt x="6115962" y="2596783"/>
                  <a:pt x="6135378" y="2605608"/>
                  <a:pt x="6142438" y="2612668"/>
                </a:cubicBezTo>
                <a:cubicBezTo>
                  <a:pt x="6149498" y="2619727"/>
                  <a:pt x="6156558" y="2623258"/>
                  <a:pt x="6163620" y="2623258"/>
                </a:cubicBezTo>
                <a:cubicBezTo>
                  <a:pt x="6163620" y="2623258"/>
                  <a:pt x="6167149" y="2623258"/>
                  <a:pt x="6174209" y="2623258"/>
                </a:cubicBezTo>
                <a:cubicBezTo>
                  <a:pt x="6181270" y="2623258"/>
                  <a:pt x="6184800" y="2626789"/>
                  <a:pt x="6184800" y="2633849"/>
                </a:cubicBezTo>
                <a:cubicBezTo>
                  <a:pt x="6198920" y="2633849"/>
                  <a:pt x="6211276" y="2637379"/>
                  <a:pt x="6221866" y="2644439"/>
                </a:cubicBezTo>
                <a:cubicBezTo>
                  <a:pt x="6232457" y="2651500"/>
                  <a:pt x="6237752" y="2655029"/>
                  <a:pt x="6237752" y="2655029"/>
                </a:cubicBezTo>
                <a:cubicBezTo>
                  <a:pt x="6230690" y="2655029"/>
                  <a:pt x="6216572" y="2651500"/>
                  <a:pt x="6195390" y="2644439"/>
                </a:cubicBezTo>
                <a:cubicBezTo>
                  <a:pt x="6174209" y="2637379"/>
                  <a:pt x="6158324" y="2632083"/>
                  <a:pt x="6147734" y="2628554"/>
                </a:cubicBezTo>
                <a:cubicBezTo>
                  <a:pt x="6137142" y="2625024"/>
                  <a:pt x="6128318" y="2623258"/>
                  <a:pt x="6121257" y="2623258"/>
                </a:cubicBezTo>
                <a:cubicBezTo>
                  <a:pt x="6114197" y="2623258"/>
                  <a:pt x="6110668" y="2623258"/>
                  <a:pt x="6110668" y="2623258"/>
                </a:cubicBezTo>
                <a:lnTo>
                  <a:pt x="6100076" y="2612668"/>
                </a:lnTo>
                <a:lnTo>
                  <a:pt x="6078895" y="2602077"/>
                </a:lnTo>
                <a:cubicBezTo>
                  <a:pt x="6078895" y="2595018"/>
                  <a:pt x="6061245" y="2591487"/>
                  <a:pt x="6025943" y="2591487"/>
                </a:cubicBezTo>
                <a:close/>
                <a:moveTo>
                  <a:pt x="5983582" y="2570306"/>
                </a:moveTo>
                <a:lnTo>
                  <a:pt x="5994172" y="2580897"/>
                </a:lnTo>
                <a:cubicBezTo>
                  <a:pt x="5987112" y="2580897"/>
                  <a:pt x="5983582" y="2579131"/>
                  <a:pt x="5983582" y="2575602"/>
                </a:cubicBezTo>
                <a:cubicBezTo>
                  <a:pt x="5983582" y="2572071"/>
                  <a:pt x="5983582" y="2570306"/>
                  <a:pt x="5983582" y="2570306"/>
                </a:cubicBezTo>
                <a:close/>
                <a:moveTo>
                  <a:pt x="7159118" y="2559716"/>
                </a:moveTo>
                <a:lnTo>
                  <a:pt x="7176327" y="2561040"/>
                </a:lnTo>
                <a:cubicBezTo>
                  <a:pt x="7194861" y="2563687"/>
                  <a:pt x="7217366" y="2570306"/>
                  <a:pt x="7243841" y="2580897"/>
                </a:cubicBezTo>
                <a:lnTo>
                  <a:pt x="7222660" y="2580897"/>
                </a:lnTo>
                <a:cubicBezTo>
                  <a:pt x="7205010" y="2577366"/>
                  <a:pt x="7189124" y="2572953"/>
                  <a:pt x="7175004" y="2567659"/>
                </a:cubicBezTo>
                <a:close/>
                <a:moveTo>
                  <a:pt x="7688638" y="2538535"/>
                </a:moveTo>
                <a:lnTo>
                  <a:pt x="7699230" y="2538535"/>
                </a:lnTo>
                <a:lnTo>
                  <a:pt x="7688638" y="2549125"/>
                </a:lnTo>
                <a:close/>
                <a:moveTo>
                  <a:pt x="7275612" y="2538535"/>
                </a:moveTo>
                <a:cubicBezTo>
                  <a:pt x="7282674" y="2538535"/>
                  <a:pt x="7289732" y="2538535"/>
                  <a:pt x="7296793" y="2538535"/>
                </a:cubicBezTo>
                <a:lnTo>
                  <a:pt x="7360336" y="2549125"/>
                </a:lnTo>
                <a:cubicBezTo>
                  <a:pt x="7360336" y="2549125"/>
                  <a:pt x="7363866" y="2545596"/>
                  <a:pt x="7370926" y="2538535"/>
                </a:cubicBezTo>
                <a:lnTo>
                  <a:pt x="7381516" y="2549125"/>
                </a:lnTo>
                <a:lnTo>
                  <a:pt x="7402697" y="2559716"/>
                </a:lnTo>
                <a:cubicBezTo>
                  <a:pt x="7416818" y="2566775"/>
                  <a:pt x="7423878" y="2568541"/>
                  <a:pt x="7423878" y="2565010"/>
                </a:cubicBezTo>
                <a:cubicBezTo>
                  <a:pt x="7423878" y="2561481"/>
                  <a:pt x="7427408" y="2559716"/>
                  <a:pt x="7434468" y="2559716"/>
                </a:cubicBezTo>
                <a:cubicBezTo>
                  <a:pt x="7434468" y="2566775"/>
                  <a:pt x="7434468" y="2570306"/>
                  <a:pt x="7434468" y="2570306"/>
                </a:cubicBezTo>
                <a:cubicBezTo>
                  <a:pt x="7434468" y="2577366"/>
                  <a:pt x="7430938" y="2580897"/>
                  <a:pt x="7423878" y="2580897"/>
                </a:cubicBezTo>
                <a:cubicBezTo>
                  <a:pt x="7416818" y="2580897"/>
                  <a:pt x="7406226" y="2577366"/>
                  <a:pt x="7392107" y="2570306"/>
                </a:cubicBezTo>
                <a:cubicBezTo>
                  <a:pt x="7370926" y="2570306"/>
                  <a:pt x="7360336" y="2570306"/>
                  <a:pt x="7360336" y="2570306"/>
                </a:cubicBezTo>
                <a:close/>
                <a:moveTo>
                  <a:pt x="7116756" y="2538535"/>
                </a:moveTo>
                <a:cubicBezTo>
                  <a:pt x="7123818" y="2538535"/>
                  <a:pt x="7129112" y="2540300"/>
                  <a:pt x="7132641" y="2543831"/>
                </a:cubicBezTo>
                <a:cubicBezTo>
                  <a:pt x="7134406" y="2545596"/>
                  <a:pt x="7137496" y="2547801"/>
                  <a:pt x="7141909" y="2550449"/>
                </a:cubicBezTo>
                <a:lnTo>
                  <a:pt x="7159116" y="2559715"/>
                </a:lnTo>
                <a:lnTo>
                  <a:pt x="7137937" y="2549125"/>
                </a:lnTo>
                <a:lnTo>
                  <a:pt x="7116756" y="2549125"/>
                </a:lnTo>
                <a:close/>
                <a:moveTo>
                  <a:pt x="6629598" y="2538535"/>
                </a:moveTo>
                <a:lnTo>
                  <a:pt x="6650778" y="2549125"/>
                </a:lnTo>
                <a:lnTo>
                  <a:pt x="6682550" y="2549125"/>
                </a:lnTo>
                <a:cubicBezTo>
                  <a:pt x="6668429" y="2542066"/>
                  <a:pt x="6671958" y="2538535"/>
                  <a:pt x="6693140" y="2538535"/>
                </a:cubicBezTo>
                <a:lnTo>
                  <a:pt x="6703730" y="2538535"/>
                </a:lnTo>
                <a:cubicBezTo>
                  <a:pt x="6696669" y="2538535"/>
                  <a:pt x="6696669" y="2542066"/>
                  <a:pt x="6703730" y="2549125"/>
                </a:cubicBezTo>
                <a:lnTo>
                  <a:pt x="6777862" y="2570306"/>
                </a:lnTo>
                <a:cubicBezTo>
                  <a:pt x="6806104" y="2577366"/>
                  <a:pt x="6816696" y="2584427"/>
                  <a:pt x="6809634" y="2591487"/>
                </a:cubicBezTo>
                <a:lnTo>
                  <a:pt x="6820224" y="2591487"/>
                </a:lnTo>
                <a:cubicBezTo>
                  <a:pt x="6820224" y="2584427"/>
                  <a:pt x="6829050" y="2584427"/>
                  <a:pt x="6846700" y="2591487"/>
                </a:cubicBezTo>
                <a:cubicBezTo>
                  <a:pt x="6864352" y="2598548"/>
                  <a:pt x="6873177" y="2602077"/>
                  <a:pt x="6873177" y="2602077"/>
                </a:cubicBezTo>
                <a:lnTo>
                  <a:pt x="6809634" y="2602077"/>
                </a:lnTo>
                <a:cubicBezTo>
                  <a:pt x="6802573" y="2595018"/>
                  <a:pt x="6793748" y="2591487"/>
                  <a:pt x="6783158" y="2591487"/>
                </a:cubicBezTo>
                <a:cubicBezTo>
                  <a:pt x="6772568" y="2591487"/>
                  <a:pt x="6763743" y="2595018"/>
                  <a:pt x="6756682" y="2602077"/>
                </a:cubicBezTo>
                <a:cubicBezTo>
                  <a:pt x="6749621" y="2602077"/>
                  <a:pt x="6742562" y="2602077"/>
                  <a:pt x="6735502" y="2602077"/>
                </a:cubicBezTo>
                <a:cubicBezTo>
                  <a:pt x="6721381" y="2602077"/>
                  <a:pt x="6714320" y="2603842"/>
                  <a:pt x="6714320" y="2607373"/>
                </a:cubicBezTo>
                <a:cubicBezTo>
                  <a:pt x="6714320" y="2610904"/>
                  <a:pt x="6710791" y="2612668"/>
                  <a:pt x="6703730" y="2612668"/>
                </a:cubicBezTo>
                <a:lnTo>
                  <a:pt x="6693140" y="2602077"/>
                </a:lnTo>
                <a:cubicBezTo>
                  <a:pt x="6693140" y="2595018"/>
                  <a:pt x="6689610" y="2591487"/>
                  <a:pt x="6682550" y="2591487"/>
                </a:cubicBezTo>
                <a:lnTo>
                  <a:pt x="6682550" y="2580897"/>
                </a:lnTo>
                <a:cubicBezTo>
                  <a:pt x="6675488" y="2580897"/>
                  <a:pt x="6671958" y="2577366"/>
                  <a:pt x="6671958" y="2570306"/>
                </a:cubicBezTo>
                <a:cubicBezTo>
                  <a:pt x="6671958" y="2570306"/>
                  <a:pt x="6668429" y="2570306"/>
                  <a:pt x="6661368" y="2570306"/>
                </a:cubicBezTo>
                <a:lnTo>
                  <a:pt x="6640188" y="2549125"/>
                </a:lnTo>
                <a:close/>
                <a:moveTo>
                  <a:pt x="6078895" y="2538535"/>
                </a:moveTo>
                <a:lnTo>
                  <a:pt x="6110668" y="2559716"/>
                </a:lnTo>
                <a:cubicBezTo>
                  <a:pt x="6124786" y="2573837"/>
                  <a:pt x="6131847" y="2573837"/>
                  <a:pt x="6131847" y="2559716"/>
                </a:cubicBezTo>
                <a:cubicBezTo>
                  <a:pt x="6131847" y="2559716"/>
                  <a:pt x="6137142" y="2559716"/>
                  <a:pt x="6147734" y="2559716"/>
                </a:cubicBezTo>
                <a:cubicBezTo>
                  <a:pt x="6158324" y="2559716"/>
                  <a:pt x="6167149" y="2559716"/>
                  <a:pt x="6174209" y="2559716"/>
                </a:cubicBezTo>
                <a:lnTo>
                  <a:pt x="6163620" y="2570306"/>
                </a:lnTo>
                <a:cubicBezTo>
                  <a:pt x="6156558" y="2570306"/>
                  <a:pt x="6151264" y="2572071"/>
                  <a:pt x="6147734" y="2575602"/>
                </a:cubicBezTo>
                <a:cubicBezTo>
                  <a:pt x="6144204" y="2579131"/>
                  <a:pt x="6142438" y="2580897"/>
                  <a:pt x="6142438" y="2580897"/>
                </a:cubicBezTo>
                <a:cubicBezTo>
                  <a:pt x="6135378" y="2573837"/>
                  <a:pt x="6131847" y="2573837"/>
                  <a:pt x="6131847" y="2580897"/>
                </a:cubicBezTo>
                <a:lnTo>
                  <a:pt x="6110668" y="2570306"/>
                </a:lnTo>
                <a:cubicBezTo>
                  <a:pt x="6103606" y="2563246"/>
                  <a:pt x="6100076" y="2559716"/>
                  <a:pt x="6100076" y="2559716"/>
                </a:cubicBezTo>
                <a:close/>
                <a:moveTo>
                  <a:pt x="5326977" y="2538535"/>
                </a:moveTo>
                <a:lnTo>
                  <a:pt x="5337566" y="2538535"/>
                </a:lnTo>
                <a:lnTo>
                  <a:pt x="5358748" y="2549125"/>
                </a:lnTo>
                <a:cubicBezTo>
                  <a:pt x="5344627" y="2549125"/>
                  <a:pt x="5334037" y="2545596"/>
                  <a:pt x="5326977" y="2538535"/>
                </a:cubicBezTo>
                <a:close/>
                <a:moveTo>
                  <a:pt x="6280114" y="2527944"/>
                </a:moveTo>
                <a:lnTo>
                  <a:pt x="6311884" y="2538535"/>
                </a:lnTo>
                <a:cubicBezTo>
                  <a:pt x="6304824" y="2545596"/>
                  <a:pt x="6297765" y="2545596"/>
                  <a:pt x="6290704" y="2538535"/>
                </a:cubicBezTo>
                <a:close/>
                <a:moveTo>
                  <a:pt x="7434468" y="2517354"/>
                </a:moveTo>
                <a:cubicBezTo>
                  <a:pt x="7448588" y="2517354"/>
                  <a:pt x="7448588" y="2524414"/>
                  <a:pt x="7434468" y="2538535"/>
                </a:cubicBezTo>
                <a:cubicBezTo>
                  <a:pt x="7427408" y="2538535"/>
                  <a:pt x="7423878" y="2535004"/>
                  <a:pt x="7423878" y="2527944"/>
                </a:cubicBezTo>
                <a:cubicBezTo>
                  <a:pt x="7423878" y="2520885"/>
                  <a:pt x="7427408" y="2517354"/>
                  <a:pt x="7434468" y="2517354"/>
                </a:cubicBezTo>
                <a:close/>
                <a:moveTo>
                  <a:pt x="6343656" y="2517354"/>
                </a:moveTo>
                <a:lnTo>
                  <a:pt x="6354246" y="2527944"/>
                </a:lnTo>
                <a:cubicBezTo>
                  <a:pt x="6354246" y="2527944"/>
                  <a:pt x="6350717" y="2527944"/>
                  <a:pt x="6343656" y="2527944"/>
                </a:cubicBezTo>
                <a:cubicBezTo>
                  <a:pt x="6343656" y="2520885"/>
                  <a:pt x="6343656" y="2517354"/>
                  <a:pt x="6343656" y="2517354"/>
                </a:cubicBezTo>
                <a:close/>
                <a:moveTo>
                  <a:pt x="7159118" y="2506764"/>
                </a:moveTo>
                <a:cubicBezTo>
                  <a:pt x="7166178" y="2506764"/>
                  <a:pt x="7169708" y="2506764"/>
                  <a:pt x="7169708" y="2506764"/>
                </a:cubicBezTo>
                <a:cubicBezTo>
                  <a:pt x="7169708" y="2506764"/>
                  <a:pt x="7173238" y="2506764"/>
                  <a:pt x="7180299" y="2506764"/>
                </a:cubicBezTo>
                <a:lnTo>
                  <a:pt x="7169708" y="2517354"/>
                </a:lnTo>
                <a:close/>
                <a:moveTo>
                  <a:pt x="7053214" y="2506764"/>
                </a:moveTo>
                <a:lnTo>
                  <a:pt x="7074395" y="2517354"/>
                </a:lnTo>
                <a:cubicBezTo>
                  <a:pt x="7074395" y="2517354"/>
                  <a:pt x="7077924" y="2520885"/>
                  <a:pt x="7084985" y="2527944"/>
                </a:cubicBezTo>
                <a:lnTo>
                  <a:pt x="7074395" y="2527944"/>
                </a:lnTo>
                <a:lnTo>
                  <a:pt x="7063804" y="2527944"/>
                </a:lnTo>
                <a:cubicBezTo>
                  <a:pt x="7056744" y="2527944"/>
                  <a:pt x="7049684" y="2527944"/>
                  <a:pt x="7042622" y="2527944"/>
                </a:cubicBezTo>
                <a:cubicBezTo>
                  <a:pt x="7035562" y="2527944"/>
                  <a:pt x="7032033" y="2527944"/>
                  <a:pt x="7032033" y="2527944"/>
                </a:cubicBezTo>
                <a:lnTo>
                  <a:pt x="7021443" y="2538535"/>
                </a:lnTo>
                <a:lnTo>
                  <a:pt x="7010852" y="2527944"/>
                </a:lnTo>
                <a:cubicBezTo>
                  <a:pt x="7010852" y="2527944"/>
                  <a:pt x="7014381" y="2527944"/>
                  <a:pt x="7021443" y="2527944"/>
                </a:cubicBezTo>
                <a:cubicBezTo>
                  <a:pt x="7028504" y="2527944"/>
                  <a:pt x="7035562" y="2524414"/>
                  <a:pt x="7042622" y="2517354"/>
                </a:cubicBezTo>
                <a:cubicBezTo>
                  <a:pt x="7049684" y="2510294"/>
                  <a:pt x="7053214" y="2506764"/>
                  <a:pt x="7053214" y="2506764"/>
                </a:cubicBezTo>
                <a:close/>
                <a:moveTo>
                  <a:pt x="6830814" y="2506764"/>
                </a:moveTo>
                <a:cubicBezTo>
                  <a:pt x="6837876" y="2506764"/>
                  <a:pt x="6844936" y="2506764"/>
                  <a:pt x="6851996" y="2506764"/>
                </a:cubicBezTo>
                <a:lnTo>
                  <a:pt x="6851996" y="2517354"/>
                </a:lnTo>
                <a:cubicBezTo>
                  <a:pt x="6844936" y="2517354"/>
                  <a:pt x="6837876" y="2513823"/>
                  <a:pt x="6830814" y="2506764"/>
                </a:cubicBezTo>
                <a:close/>
                <a:moveTo>
                  <a:pt x="6205980" y="2506764"/>
                </a:moveTo>
                <a:lnTo>
                  <a:pt x="6216572" y="2506764"/>
                </a:lnTo>
                <a:cubicBezTo>
                  <a:pt x="6230690" y="2506764"/>
                  <a:pt x="6237752" y="2510294"/>
                  <a:pt x="6237752" y="2517354"/>
                </a:cubicBezTo>
                <a:cubicBezTo>
                  <a:pt x="6223632" y="2517354"/>
                  <a:pt x="6213042" y="2513823"/>
                  <a:pt x="6205980" y="2506764"/>
                </a:cubicBezTo>
                <a:close/>
                <a:moveTo>
                  <a:pt x="8080483" y="2496173"/>
                </a:moveTo>
                <a:lnTo>
                  <a:pt x="8091075" y="2506764"/>
                </a:lnTo>
                <a:lnTo>
                  <a:pt x="8080483" y="2506764"/>
                </a:lnTo>
                <a:close/>
                <a:moveTo>
                  <a:pt x="7095574" y="2496173"/>
                </a:moveTo>
                <a:lnTo>
                  <a:pt x="7148526" y="2506764"/>
                </a:lnTo>
                <a:lnTo>
                  <a:pt x="7116756" y="2506764"/>
                </a:lnTo>
                <a:close/>
                <a:moveTo>
                  <a:pt x="6703730" y="2496173"/>
                </a:moveTo>
                <a:cubicBezTo>
                  <a:pt x="6710791" y="2496173"/>
                  <a:pt x="6714320" y="2497938"/>
                  <a:pt x="6714320" y="2501469"/>
                </a:cubicBezTo>
                <a:cubicBezTo>
                  <a:pt x="6714320" y="2504999"/>
                  <a:pt x="6712554" y="2506764"/>
                  <a:pt x="6709025" y="2506764"/>
                </a:cubicBezTo>
                <a:cubicBezTo>
                  <a:pt x="6705496" y="2506764"/>
                  <a:pt x="6703730" y="2503233"/>
                  <a:pt x="6703730" y="2496173"/>
                </a:cubicBezTo>
                <a:close/>
                <a:moveTo>
                  <a:pt x="5263434" y="2496173"/>
                </a:moveTo>
                <a:cubicBezTo>
                  <a:pt x="5270494" y="2503233"/>
                  <a:pt x="5274025" y="2510294"/>
                  <a:pt x="5274025" y="2517354"/>
                </a:cubicBezTo>
                <a:lnTo>
                  <a:pt x="5252844" y="2517354"/>
                </a:lnTo>
                <a:cubicBezTo>
                  <a:pt x="5245784" y="2517354"/>
                  <a:pt x="5242254" y="2513823"/>
                  <a:pt x="5242254" y="2506764"/>
                </a:cubicBezTo>
                <a:close/>
                <a:moveTo>
                  <a:pt x="7137937" y="2485583"/>
                </a:moveTo>
                <a:cubicBezTo>
                  <a:pt x="7144997" y="2485583"/>
                  <a:pt x="7152058" y="2487348"/>
                  <a:pt x="7159118" y="2490879"/>
                </a:cubicBezTo>
                <a:cubicBezTo>
                  <a:pt x="7166178" y="2494408"/>
                  <a:pt x="7169708" y="2496173"/>
                  <a:pt x="7169708" y="2496173"/>
                </a:cubicBezTo>
                <a:cubicBezTo>
                  <a:pt x="7162648" y="2503233"/>
                  <a:pt x="7159118" y="2506764"/>
                  <a:pt x="7159118" y="2506764"/>
                </a:cubicBezTo>
                <a:cubicBezTo>
                  <a:pt x="7159118" y="2506764"/>
                  <a:pt x="7159118" y="2503233"/>
                  <a:pt x="7159118" y="2496173"/>
                </a:cubicBezTo>
                <a:close/>
                <a:moveTo>
                  <a:pt x="6947310" y="2485583"/>
                </a:moveTo>
                <a:cubicBezTo>
                  <a:pt x="6954370" y="2485583"/>
                  <a:pt x="6959666" y="2485583"/>
                  <a:pt x="6963196" y="2485583"/>
                </a:cubicBezTo>
                <a:cubicBezTo>
                  <a:pt x="6966725" y="2485583"/>
                  <a:pt x="6968491" y="2485583"/>
                  <a:pt x="6968491" y="2485583"/>
                </a:cubicBezTo>
                <a:cubicBezTo>
                  <a:pt x="6968491" y="2492643"/>
                  <a:pt x="6961429" y="2496173"/>
                  <a:pt x="6947310" y="2496173"/>
                </a:cubicBezTo>
                <a:lnTo>
                  <a:pt x="6936718" y="2496173"/>
                </a:lnTo>
                <a:cubicBezTo>
                  <a:pt x="6936718" y="2489114"/>
                  <a:pt x="6940248" y="2485583"/>
                  <a:pt x="6947310" y="2485583"/>
                </a:cubicBezTo>
                <a:close/>
                <a:moveTo>
                  <a:pt x="5721469" y="2482273"/>
                </a:moveTo>
                <a:cubicBezTo>
                  <a:pt x="5742650" y="2480949"/>
                  <a:pt x="5755888" y="2485583"/>
                  <a:pt x="5761183" y="2496173"/>
                </a:cubicBezTo>
                <a:cubicBezTo>
                  <a:pt x="5747064" y="2496173"/>
                  <a:pt x="5736472" y="2496173"/>
                  <a:pt x="5729412" y="2496173"/>
                </a:cubicBezTo>
                <a:cubicBezTo>
                  <a:pt x="5715292" y="2489114"/>
                  <a:pt x="5704702" y="2485583"/>
                  <a:pt x="5697641" y="2485583"/>
                </a:cubicBezTo>
                <a:cubicBezTo>
                  <a:pt x="5706466" y="2483818"/>
                  <a:pt x="5714409" y="2482714"/>
                  <a:pt x="5721469" y="2482273"/>
                </a:cubicBezTo>
                <a:close/>
                <a:moveTo>
                  <a:pt x="5665870" y="2474992"/>
                </a:moveTo>
                <a:lnTo>
                  <a:pt x="5676460" y="2474992"/>
                </a:lnTo>
                <a:cubicBezTo>
                  <a:pt x="5676460" y="2482052"/>
                  <a:pt x="5674695" y="2485583"/>
                  <a:pt x="5671166" y="2485583"/>
                </a:cubicBezTo>
                <a:cubicBezTo>
                  <a:pt x="5667635" y="2485583"/>
                  <a:pt x="5665870" y="2482052"/>
                  <a:pt x="5665870" y="2474992"/>
                </a:cubicBezTo>
                <a:close/>
                <a:moveTo>
                  <a:pt x="7443736" y="2469698"/>
                </a:moveTo>
                <a:cubicBezTo>
                  <a:pt x="7444616" y="2469698"/>
                  <a:pt x="7445059" y="2471462"/>
                  <a:pt x="7445059" y="2474992"/>
                </a:cubicBezTo>
                <a:cubicBezTo>
                  <a:pt x="7452120" y="2474992"/>
                  <a:pt x="7452120" y="2478523"/>
                  <a:pt x="7445059" y="2485583"/>
                </a:cubicBezTo>
                <a:cubicBezTo>
                  <a:pt x="7437999" y="2485583"/>
                  <a:pt x="7436234" y="2482052"/>
                  <a:pt x="7439764" y="2474992"/>
                </a:cubicBezTo>
                <a:cubicBezTo>
                  <a:pt x="7441528" y="2471462"/>
                  <a:pt x="7442852" y="2469698"/>
                  <a:pt x="7443736" y="2469698"/>
                </a:cubicBezTo>
                <a:close/>
                <a:moveTo>
                  <a:pt x="7111462" y="2469698"/>
                </a:moveTo>
                <a:lnTo>
                  <a:pt x="7120728" y="2476317"/>
                </a:lnTo>
                <a:cubicBezTo>
                  <a:pt x="7125140" y="2478964"/>
                  <a:pt x="7130876" y="2482052"/>
                  <a:pt x="7137937" y="2485583"/>
                </a:cubicBezTo>
                <a:cubicBezTo>
                  <a:pt x="7130876" y="2485583"/>
                  <a:pt x="7125581" y="2485583"/>
                  <a:pt x="7122052" y="2485583"/>
                </a:cubicBezTo>
                <a:cubicBezTo>
                  <a:pt x="7118522" y="2485583"/>
                  <a:pt x="7116756" y="2482052"/>
                  <a:pt x="7116756" y="2474992"/>
                </a:cubicBezTo>
                <a:close/>
                <a:moveTo>
                  <a:pt x="6947310" y="2464402"/>
                </a:moveTo>
                <a:lnTo>
                  <a:pt x="6957900" y="2464402"/>
                </a:lnTo>
                <a:cubicBezTo>
                  <a:pt x="6957900" y="2471462"/>
                  <a:pt x="6956135" y="2474992"/>
                  <a:pt x="6952604" y="2474992"/>
                </a:cubicBezTo>
                <a:cubicBezTo>
                  <a:pt x="6949074" y="2474992"/>
                  <a:pt x="6947310" y="2471462"/>
                  <a:pt x="6947310" y="2464402"/>
                </a:cubicBezTo>
                <a:close/>
                <a:moveTo>
                  <a:pt x="6364836" y="2464402"/>
                </a:moveTo>
                <a:lnTo>
                  <a:pt x="6343656" y="2474992"/>
                </a:lnTo>
                <a:cubicBezTo>
                  <a:pt x="6357776" y="2474992"/>
                  <a:pt x="6364836" y="2474992"/>
                  <a:pt x="6364836" y="2474992"/>
                </a:cubicBezTo>
                <a:lnTo>
                  <a:pt x="6386018" y="2485583"/>
                </a:lnTo>
                <a:cubicBezTo>
                  <a:pt x="6386018" y="2492643"/>
                  <a:pt x="6384252" y="2496173"/>
                  <a:pt x="6380723" y="2496173"/>
                </a:cubicBezTo>
                <a:lnTo>
                  <a:pt x="6396608" y="2496173"/>
                </a:lnTo>
                <a:lnTo>
                  <a:pt x="6396608" y="2474992"/>
                </a:lnTo>
                <a:lnTo>
                  <a:pt x="6386018" y="2474992"/>
                </a:lnTo>
                <a:close/>
                <a:moveTo>
                  <a:pt x="6248342" y="2464402"/>
                </a:moveTo>
                <a:lnTo>
                  <a:pt x="6248342" y="2474992"/>
                </a:lnTo>
                <a:cubicBezTo>
                  <a:pt x="6248342" y="2474992"/>
                  <a:pt x="6244813" y="2474992"/>
                  <a:pt x="6237752" y="2474992"/>
                </a:cubicBezTo>
                <a:close/>
                <a:moveTo>
                  <a:pt x="6785806" y="2459106"/>
                </a:moveTo>
                <a:cubicBezTo>
                  <a:pt x="6787570" y="2459106"/>
                  <a:pt x="6788454" y="2460873"/>
                  <a:pt x="6788454" y="2464402"/>
                </a:cubicBezTo>
                <a:lnTo>
                  <a:pt x="6777862" y="2464402"/>
                </a:lnTo>
                <a:cubicBezTo>
                  <a:pt x="6781394" y="2460873"/>
                  <a:pt x="6784040" y="2459106"/>
                  <a:pt x="6785806" y="2459106"/>
                </a:cubicBezTo>
                <a:close/>
                <a:moveTo>
                  <a:pt x="6513102" y="2453812"/>
                </a:moveTo>
                <a:lnTo>
                  <a:pt x="6555464" y="2464402"/>
                </a:lnTo>
                <a:cubicBezTo>
                  <a:pt x="6548403" y="2464402"/>
                  <a:pt x="6541344" y="2464402"/>
                  <a:pt x="6534284" y="2464402"/>
                </a:cubicBezTo>
                <a:cubicBezTo>
                  <a:pt x="6527223" y="2464402"/>
                  <a:pt x="6520163" y="2460871"/>
                  <a:pt x="6513102" y="2453812"/>
                </a:cubicBezTo>
                <a:close/>
                <a:moveTo>
                  <a:pt x="6025943" y="2453812"/>
                </a:moveTo>
                <a:lnTo>
                  <a:pt x="6036534" y="2453812"/>
                </a:lnTo>
                <a:cubicBezTo>
                  <a:pt x="6050654" y="2453812"/>
                  <a:pt x="6061245" y="2457342"/>
                  <a:pt x="6068305" y="2464402"/>
                </a:cubicBezTo>
                <a:cubicBezTo>
                  <a:pt x="6054186" y="2464402"/>
                  <a:pt x="6043594" y="2464402"/>
                  <a:pt x="6036534" y="2464402"/>
                </a:cubicBezTo>
                <a:close/>
                <a:moveTo>
                  <a:pt x="7701876" y="2436602"/>
                </a:moveTo>
                <a:cubicBezTo>
                  <a:pt x="7703642" y="2435719"/>
                  <a:pt x="7706288" y="2436161"/>
                  <a:pt x="7709820" y="2437927"/>
                </a:cubicBezTo>
                <a:cubicBezTo>
                  <a:pt x="7716880" y="2441456"/>
                  <a:pt x="7731000" y="2443221"/>
                  <a:pt x="7752182" y="2443221"/>
                </a:cubicBezTo>
                <a:lnTo>
                  <a:pt x="7794542" y="2453812"/>
                </a:lnTo>
                <a:cubicBezTo>
                  <a:pt x="7794542" y="2460871"/>
                  <a:pt x="7791012" y="2464402"/>
                  <a:pt x="7783952" y="2464402"/>
                </a:cubicBezTo>
                <a:lnTo>
                  <a:pt x="7741590" y="2453812"/>
                </a:lnTo>
                <a:lnTo>
                  <a:pt x="7699230" y="2443221"/>
                </a:lnTo>
                <a:cubicBezTo>
                  <a:pt x="7699230" y="2439691"/>
                  <a:pt x="7700110" y="2437486"/>
                  <a:pt x="7701876" y="2436602"/>
                </a:cubicBezTo>
                <a:close/>
                <a:moveTo>
                  <a:pt x="7286203" y="2432631"/>
                </a:moveTo>
                <a:lnTo>
                  <a:pt x="7307384" y="2432631"/>
                </a:lnTo>
                <a:lnTo>
                  <a:pt x="7307384" y="2443221"/>
                </a:lnTo>
                <a:cubicBezTo>
                  <a:pt x="7300322" y="2443221"/>
                  <a:pt x="7295028" y="2443221"/>
                  <a:pt x="7291498" y="2443221"/>
                </a:cubicBezTo>
                <a:cubicBezTo>
                  <a:pt x="7287968" y="2443221"/>
                  <a:pt x="7286203" y="2439691"/>
                  <a:pt x="7286203" y="2432631"/>
                </a:cubicBezTo>
                <a:close/>
                <a:moveTo>
                  <a:pt x="7116756" y="2432631"/>
                </a:moveTo>
                <a:cubicBezTo>
                  <a:pt x="7116756" y="2432631"/>
                  <a:pt x="7120285" y="2436161"/>
                  <a:pt x="7127347" y="2443221"/>
                </a:cubicBezTo>
                <a:lnTo>
                  <a:pt x="7116756" y="2443221"/>
                </a:lnTo>
                <a:lnTo>
                  <a:pt x="7106166" y="2443221"/>
                </a:lnTo>
                <a:cubicBezTo>
                  <a:pt x="7113226" y="2436161"/>
                  <a:pt x="7116756" y="2432631"/>
                  <a:pt x="7116756" y="2432631"/>
                </a:cubicBezTo>
                <a:close/>
                <a:moveTo>
                  <a:pt x="5920039" y="2432631"/>
                </a:moveTo>
                <a:lnTo>
                  <a:pt x="5930630" y="2432631"/>
                </a:lnTo>
                <a:lnTo>
                  <a:pt x="6015353" y="2453812"/>
                </a:lnTo>
                <a:cubicBezTo>
                  <a:pt x="6001234" y="2453812"/>
                  <a:pt x="5994172" y="2453812"/>
                  <a:pt x="5994172" y="2453812"/>
                </a:cubicBezTo>
                <a:cubicBezTo>
                  <a:pt x="5980053" y="2446752"/>
                  <a:pt x="5965930" y="2443221"/>
                  <a:pt x="5951812" y="2443221"/>
                </a:cubicBezTo>
                <a:cubicBezTo>
                  <a:pt x="5944750" y="2443221"/>
                  <a:pt x="5937690" y="2441456"/>
                  <a:pt x="5930630" y="2437927"/>
                </a:cubicBezTo>
                <a:cubicBezTo>
                  <a:pt x="5923568" y="2434396"/>
                  <a:pt x="5920039" y="2432631"/>
                  <a:pt x="5920039" y="2432631"/>
                </a:cubicBezTo>
                <a:close/>
                <a:moveTo>
                  <a:pt x="6354246" y="2422040"/>
                </a:moveTo>
                <a:cubicBezTo>
                  <a:pt x="6361306" y="2429100"/>
                  <a:pt x="6364836" y="2432631"/>
                  <a:pt x="6364836" y="2432631"/>
                </a:cubicBezTo>
                <a:cubicBezTo>
                  <a:pt x="6364836" y="2432631"/>
                  <a:pt x="6364836" y="2434396"/>
                  <a:pt x="6364836" y="2437927"/>
                </a:cubicBezTo>
                <a:cubicBezTo>
                  <a:pt x="6364836" y="2441456"/>
                  <a:pt x="6368367" y="2443221"/>
                  <a:pt x="6375428" y="2443221"/>
                </a:cubicBezTo>
                <a:cubicBezTo>
                  <a:pt x="6382488" y="2443221"/>
                  <a:pt x="6386018" y="2446752"/>
                  <a:pt x="6386018" y="2453812"/>
                </a:cubicBezTo>
                <a:cubicBezTo>
                  <a:pt x="6393079" y="2460871"/>
                  <a:pt x="6414259" y="2467933"/>
                  <a:pt x="6449560" y="2474992"/>
                </a:cubicBezTo>
                <a:lnTo>
                  <a:pt x="6460150" y="2485583"/>
                </a:lnTo>
                <a:lnTo>
                  <a:pt x="6481332" y="2485583"/>
                </a:lnTo>
                <a:cubicBezTo>
                  <a:pt x="6495451" y="2485583"/>
                  <a:pt x="6513102" y="2489114"/>
                  <a:pt x="6534284" y="2496173"/>
                </a:cubicBezTo>
                <a:cubicBezTo>
                  <a:pt x="6555464" y="2503233"/>
                  <a:pt x="6573115" y="2506764"/>
                  <a:pt x="6587236" y="2506764"/>
                </a:cubicBezTo>
                <a:cubicBezTo>
                  <a:pt x="6594296" y="2513823"/>
                  <a:pt x="6601355" y="2517354"/>
                  <a:pt x="6608416" y="2517354"/>
                </a:cubicBezTo>
                <a:cubicBezTo>
                  <a:pt x="6608416" y="2517354"/>
                  <a:pt x="6611946" y="2517354"/>
                  <a:pt x="6619006" y="2517354"/>
                </a:cubicBezTo>
                <a:cubicBezTo>
                  <a:pt x="6626067" y="2517354"/>
                  <a:pt x="6633127" y="2520885"/>
                  <a:pt x="6640188" y="2527944"/>
                </a:cubicBezTo>
                <a:lnTo>
                  <a:pt x="6650778" y="2538535"/>
                </a:lnTo>
                <a:lnTo>
                  <a:pt x="6640188" y="2538535"/>
                </a:lnTo>
                <a:lnTo>
                  <a:pt x="6629598" y="2538535"/>
                </a:lnTo>
                <a:lnTo>
                  <a:pt x="6619006" y="2538535"/>
                </a:lnTo>
                <a:cubicBezTo>
                  <a:pt x="6626067" y="2545596"/>
                  <a:pt x="6627832" y="2550890"/>
                  <a:pt x="6624302" y="2554421"/>
                </a:cubicBezTo>
                <a:cubicBezTo>
                  <a:pt x="6620772" y="2557952"/>
                  <a:pt x="6617242" y="2559716"/>
                  <a:pt x="6613711" y="2559716"/>
                </a:cubicBezTo>
                <a:cubicBezTo>
                  <a:pt x="6610182" y="2559716"/>
                  <a:pt x="6608416" y="2556185"/>
                  <a:pt x="6608416" y="2549125"/>
                </a:cubicBezTo>
                <a:lnTo>
                  <a:pt x="6576646" y="2538535"/>
                </a:lnTo>
                <a:lnTo>
                  <a:pt x="6513102" y="2517354"/>
                </a:lnTo>
                <a:lnTo>
                  <a:pt x="6460150" y="2506764"/>
                </a:lnTo>
                <a:cubicBezTo>
                  <a:pt x="6460150" y="2506764"/>
                  <a:pt x="6458384" y="2503233"/>
                  <a:pt x="6454855" y="2496173"/>
                </a:cubicBezTo>
                <a:cubicBezTo>
                  <a:pt x="6451326" y="2489114"/>
                  <a:pt x="6449560" y="2483818"/>
                  <a:pt x="6449560" y="2480287"/>
                </a:cubicBezTo>
                <a:cubicBezTo>
                  <a:pt x="6449560" y="2476757"/>
                  <a:pt x="6446031" y="2474992"/>
                  <a:pt x="6438970" y="2474992"/>
                </a:cubicBezTo>
                <a:cubicBezTo>
                  <a:pt x="6431909" y="2474992"/>
                  <a:pt x="6430144" y="2478523"/>
                  <a:pt x="6433675" y="2485583"/>
                </a:cubicBezTo>
                <a:cubicBezTo>
                  <a:pt x="6437204" y="2492643"/>
                  <a:pt x="6433675" y="2497938"/>
                  <a:pt x="6423084" y="2501469"/>
                </a:cubicBezTo>
                <a:cubicBezTo>
                  <a:pt x="6412494" y="2504999"/>
                  <a:pt x="6407198" y="2506764"/>
                  <a:pt x="6407198" y="2506764"/>
                </a:cubicBezTo>
                <a:cubicBezTo>
                  <a:pt x="6400138" y="2506764"/>
                  <a:pt x="6396608" y="2510294"/>
                  <a:pt x="6396608" y="2517354"/>
                </a:cubicBezTo>
                <a:cubicBezTo>
                  <a:pt x="6389547" y="2524414"/>
                  <a:pt x="6382488" y="2524414"/>
                  <a:pt x="6375428" y="2517354"/>
                </a:cubicBezTo>
                <a:cubicBezTo>
                  <a:pt x="6368367" y="2517354"/>
                  <a:pt x="6364836" y="2517354"/>
                  <a:pt x="6364836" y="2517354"/>
                </a:cubicBezTo>
                <a:cubicBezTo>
                  <a:pt x="6364836" y="2517354"/>
                  <a:pt x="6363072" y="2515589"/>
                  <a:pt x="6359542" y="2512058"/>
                </a:cubicBezTo>
                <a:cubicBezTo>
                  <a:pt x="6356012" y="2508529"/>
                  <a:pt x="6354246" y="2506764"/>
                  <a:pt x="6354246" y="2506764"/>
                </a:cubicBezTo>
                <a:cubicBezTo>
                  <a:pt x="6354246" y="2499704"/>
                  <a:pt x="6352480" y="2496173"/>
                  <a:pt x="6348950" y="2496173"/>
                </a:cubicBezTo>
                <a:cubicBezTo>
                  <a:pt x="6345422" y="2496173"/>
                  <a:pt x="6343656" y="2496173"/>
                  <a:pt x="6343656" y="2496173"/>
                </a:cubicBezTo>
                <a:lnTo>
                  <a:pt x="6333066" y="2485583"/>
                </a:lnTo>
                <a:cubicBezTo>
                  <a:pt x="6333066" y="2478523"/>
                  <a:pt x="6333066" y="2471462"/>
                  <a:pt x="6333066" y="2464402"/>
                </a:cubicBezTo>
                <a:cubicBezTo>
                  <a:pt x="6333066" y="2450281"/>
                  <a:pt x="6322476" y="2443221"/>
                  <a:pt x="6301294" y="2443221"/>
                </a:cubicBezTo>
                <a:cubicBezTo>
                  <a:pt x="6294234" y="2443221"/>
                  <a:pt x="6287174" y="2439691"/>
                  <a:pt x="6280114" y="2432631"/>
                </a:cubicBezTo>
                <a:lnTo>
                  <a:pt x="6285409" y="2432631"/>
                </a:lnTo>
                <a:cubicBezTo>
                  <a:pt x="6288938" y="2432631"/>
                  <a:pt x="6290704" y="2432631"/>
                  <a:pt x="6290704" y="2432631"/>
                </a:cubicBezTo>
                <a:cubicBezTo>
                  <a:pt x="6297765" y="2432631"/>
                  <a:pt x="6311884" y="2432631"/>
                  <a:pt x="6333066" y="2432631"/>
                </a:cubicBezTo>
                <a:close/>
                <a:moveTo>
                  <a:pt x="6333066" y="2416746"/>
                </a:moveTo>
                <a:cubicBezTo>
                  <a:pt x="6336595" y="2416746"/>
                  <a:pt x="6340126" y="2418510"/>
                  <a:pt x="6343656" y="2422040"/>
                </a:cubicBezTo>
                <a:lnTo>
                  <a:pt x="6333066" y="2422040"/>
                </a:lnTo>
                <a:lnTo>
                  <a:pt x="6322476" y="2422040"/>
                </a:lnTo>
                <a:cubicBezTo>
                  <a:pt x="6326005" y="2418510"/>
                  <a:pt x="6329536" y="2416746"/>
                  <a:pt x="6333066" y="2416746"/>
                </a:cubicBezTo>
                <a:close/>
                <a:moveTo>
                  <a:pt x="6926129" y="2411450"/>
                </a:moveTo>
                <a:cubicBezTo>
                  <a:pt x="6933189" y="2411450"/>
                  <a:pt x="6943780" y="2413215"/>
                  <a:pt x="6957900" y="2416746"/>
                </a:cubicBezTo>
                <a:cubicBezTo>
                  <a:pt x="6972020" y="2420275"/>
                  <a:pt x="6982610" y="2422040"/>
                  <a:pt x="6989670" y="2422040"/>
                </a:cubicBezTo>
                <a:lnTo>
                  <a:pt x="6957900" y="2422040"/>
                </a:lnTo>
                <a:lnTo>
                  <a:pt x="6936718" y="2422040"/>
                </a:lnTo>
                <a:close/>
                <a:moveTo>
                  <a:pt x="6724910" y="2411450"/>
                </a:moveTo>
                <a:cubicBezTo>
                  <a:pt x="6724910" y="2418510"/>
                  <a:pt x="6726676" y="2422040"/>
                  <a:pt x="6730206" y="2422040"/>
                </a:cubicBezTo>
                <a:cubicBezTo>
                  <a:pt x="6733736" y="2422040"/>
                  <a:pt x="6735502" y="2422040"/>
                  <a:pt x="6735502" y="2422040"/>
                </a:cubicBezTo>
                <a:cubicBezTo>
                  <a:pt x="6735502" y="2429100"/>
                  <a:pt x="6733736" y="2432631"/>
                  <a:pt x="6730206" y="2432631"/>
                </a:cubicBezTo>
                <a:cubicBezTo>
                  <a:pt x="6726676" y="2432631"/>
                  <a:pt x="6724910" y="2432631"/>
                  <a:pt x="6724910" y="2432631"/>
                </a:cubicBezTo>
                <a:lnTo>
                  <a:pt x="6724910" y="2422040"/>
                </a:lnTo>
                <a:close/>
                <a:moveTo>
                  <a:pt x="6068305" y="2411450"/>
                </a:moveTo>
                <a:cubicBezTo>
                  <a:pt x="6068305" y="2411450"/>
                  <a:pt x="6073601" y="2411450"/>
                  <a:pt x="6084190" y="2411450"/>
                </a:cubicBezTo>
                <a:cubicBezTo>
                  <a:pt x="6094782" y="2411450"/>
                  <a:pt x="6103606" y="2411450"/>
                  <a:pt x="6110668" y="2411450"/>
                </a:cubicBezTo>
                <a:cubicBezTo>
                  <a:pt x="6124786" y="2418510"/>
                  <a:pt x="6135378" y="2422040"/>
                  <a:pt x="6142438" y="2422040"/>
                </a:cubicBezTo>
                <a:lnTo>
                  <a:pt x="6078895" y="2422040"/>
                </a:lnTo>
                <a:close/>
                <a:moveTo>
                  <a:pt x="5644689" y="2411450"/>
                </a:moveTo>
                <a:cubicBezTo>
                  <a:pt x="5651750" y="2411450"/>
                  <a:pt x="5655279" y="2414981"/>
                  <a:pt x="5655279" y="2422040"/>
                </a:cubicBezTo>
                <a:cubicBezTo>
                  <a:pt x="5655279" y="2422040"/>
                  <a:pt x="5653514" y="2423805"/>
                  <a:pt x="5649984" y="2427335"/>
                </a:cubicBezTo>
                <a:cubicBezTo>
                  <a:pt x="5646454" y="2430866"/>
                  <a:pt x="5641160" y="2429100"/>
                  <a:pt x="5634099" y="2422040"/>
                </a:cubicBezTo>
                <a:close/>
                <a:moveTo>
                  <a:pt x="7193536" y="2406154"/>
                </a:moveTo>
                <a:cubicBezTo>
                  <a:pt x="7195302" y="2406154"/>
                  <a:pt x="7197949" y="2407919"/>
                  <a:pt x="7201480" y="2411450"/>
                </a:cubicBezTo>
                <a:lnTo>
                  <a:pt x="7190889" y="2411450"/>
                </a:lnTo>
                <a:cubicBezTo>
                  <a:pt x="7190889" y="2407919"/>
                  <a:pt x="7191771" y="2406154"/>
                  <a:pt x="7193536" y="2406154"/>
                </a:cubicBezTo>
                <a:close/>
                <a:moveTo>
                  <a:pt x="6796396" y="2406154"/>
                </a:moveTo>
                <a:cubicBezTo>
                  <a:pt x="6798162" y="2406154"/>
                  <a:pt x="6799044" y="2407919"/>
                  <a:pt x="6799044" y="2411450"/>
                </a:cubicBezTo>
                <a:cubicBezTo>
                  <a:pt x="6799044" y="2411450"/>
                  <a:pt x="6795514" y="2411450"/>
                  <a:pt x="6788454" y="2411450"/>
                </a:cubicBezTo>
                <a:cubicBezTo>
                  <a:pt x="6791984" y="2407919"/>
                  <a:pt x="6794632" y="2406154"/>
                  <a:pt x="6796396" y="2406154"/>
                </a:cubicBezTo>
                <a:close/>
                <a:moveTo>
                  <a:pt x="6904948" y="2400860"/>
                </a:moveTo>
                <a:lnTo>
                  <a:pt x="6904948" y="2411450"/>
                </a:lnTo>
                <a:lnTo>
                  <a:pt x="6883766" y="2411450"/>
                </a:lnTo>
                <a:cubicBezTo>
                  <a:pt x="6890828" y="2404390"/>
                  <a:pt x="6897888" y="2400860"/>
                  <a:pt x="6904948" y="2400860"/>
                </a:cubicBezTo>
                <a:close/>
                <a:moveTo>
                  <a:pt x="6269524" y="2400860"/>
                </a:moveTo>
                <a:cubicBezTo>
                  <a:pt x="6276584" y="2400860"/>
                  <a:pt x="6280114" y="2402625"/>
                  <a:pt x="6280114" y="2406154"/>
                </a:cubicBezTo>
                <a:cubicBezTo>
                  <a:pt x="6280114" y="2409685"/>
                  <a:pt x="6276584" y="2411450"/>
                  <a:pt x="6269524" y="2411450"/>
                </a:cubicBezTo>
                <a:cubicBezTo>
                  <a:pt x="6269524" y="2404390"/>
                  <a:pt x="6269524" y="2400860"/>
                  <a:pt x="6269524" y="2400860"/>
                </a:cubicBezTo>
                <a:close/>
                <a:moveTo>
                  <a:pt x="6243046" y="2400860"/>
                </a:moveTo>
                <a:cubicBezTo>
                  <a:pt x="6246576" y="2400860"/>
                  <a:pt x="6250108" y="2400860"/>
                  <a:pt x="6253638" y="2400860"/>
                </a:cubicBezTo>
                <a:cubicBezTo>
                  <a:pt x="6257168" y="2400860"/>
                  <a:pt x="6255402" y="2404390"/>
                  <a:pt x="6248342" y="2411450"/>
                </a:cubicBezTo>
                <a:cubicBezTo>
                  <a:pt x="6241282" y="2418510"/>
                  <a:pt x="6237752" y="2418510"/>
                  <a:pt x="6237752" y="2411450"/>
                </a:cubicBezTo>
                <a:cubicBezTo>
                  <a:pt x="6237752" y="2404390"/>
                  <a:pt x="6239517" y="2400860"/>
                  <a:pt x="6243046" y="2400860"/>
                </a:cubicBezTo>
                <a:close/>
                <a:moveTo>
                  <a:pt x="6098752" y="2394241"/>
                </a:moveTo>
                <a:cubicBezTo>
                  <a:pt x="6099635" y="2395123"/>
                  <a:pt x="6100076" y="2397329"/>
                  <a:pt x="6100076" y="2400860"/>
                </a:cubicBezTo>
                <a:cubicBezTo>
                  <a:pt x="6093016" y="2400860"/>
                  <a:pt x="6089486" y="2400860"/>
                  <a:pt x="6089486" y="2400860"/>
                </a:cubicBezTo>
                <a:cubicBezTo>
                  <a:pt x="6089486" y="2400860"/>
                  <a:pt x="6091251" y="2399095"/>
                  <a:pt x="6094782" y="2395565"/>
                </a:cubicBezTo>
                <a:cubicBezTo>
                  <a:pt x="6096546" y="2393800"/>
                  <a:pt x="6097870" y="2393357"/>
                  <a:pt x="6098752" y="2394241"/>
                </a:cubicBezTo>
                <a:close/>
                <a:moveTo>
                  <a:pt x="6597826" y="2379679"/>
                </a:moveTo>
                <a:lnTo>
                  <a:pt x="6619006" y="2379679"/>
                </a:lnTo>
                <a:lnTo>
                  <a:pt x="6629598" y="2400860"/>
                </a:lnTo>
                <a:cubicBezTo>
                  <a:pt x="6629598" y="2400860"/>
                  <a:pt x="6631362" y="2400860"/>
                  <a:pt x="6634892" y="2400860"/>
                </a:cubicBezTo>
                <a:cubicBezTo>
                  <a:pt x="6638422" y="2400860"/>
                  <a:pt x="6643717" y="2400860"/>
                  <a:pt x="6650778" y="2400860"/>
                </a:cubicBezTo>
                <a:cubicBezTo>
                  <a:pt x="6657839" y="2400860"/>
                  <a:pt x="6661368" y="2400860"/>
                  <a:pt x="6661368" y="2400860"/>
                </a:cubicBezTo>
                <a:cubicBezTo>
                  <a:pt x="6661368" y="2400860"/>
                  <a:pt x="6661368" y="2397329"/>
                  <a:pt x="6661368" y="2390269"/>
                </a:cubicBezTo>
                <a:cubicBezTo>
                  <a:pt x="6661368" y="2390269"/>
                  <a:pt x="6664898" y="2390269"/>
                  <a:pt x="6671958" y="2390269"/>
                </a:cubicBezTo>
                <a:cubicBezTo>
                  <a:pt x="6679020" y="2390269"/>
                  <a:pt x="6679020" y="2393800"/>
                  <a:pt x="6671958" y="2400860"/>
                </a:cubicBezTo>
                <a:cubicBezTo>
                  <a:pt x="6671958" y="2400860"/>
                  <a:pt x="6675488" y="2400860"/>
                  <a:pt x="6682550" y="2400860"/>
                </a:cubicBezTo>
                <a:cubicBezTo>
                  <a:pt x="6689610" y="2400860"/>
                  <a:pt x="6693140" y="2404390"/>
                  <a:pt x="6693140" y="2411450"/>
                </a:cubicBezTo>
                <a:lnTo>
                  <a:pt x="6671958" y="2411450"/>
                </a:lnTo>
                <a:lnTo>
                  <a:pt x="6650778" y="2422040"/>
                </a:lnTo>
                <a:lnTo>
                  <a:pt x="6640188" y="2422040"/>
                </a:lnTo>
                <a:lnTo>
                  <a:pt x="6619006" y="2400860"/>
                </a:lnTo>
                <a:cubicBezTo>
                  <a:pt x="6619006" y="2393800"/>
                  <a:pt x="6615477" y="2388504"/>
                  <a:pt x="6608416" y="2384973"/>
                </a:cubicBezTo>
                <a:cubicBezTo>
                  <a:pt x="6601355" y="2381444"/>
                  <a:pt x="6597826" y="2379679"/>
                  <a:pt x="6597826" y="2379679"/>
                </a:cubicBezTo>
                <a:close/>
                <a:moveTo>
                  <a:pt x="6153028" y="2379679"/>
                </a:moveTo>
                <a:cubicBezTo>
                  <a:pt x="6153028" y="2379679"/>
                  <a:pt x="6167149" y="2383209"/>
                  <a:pt x="6195390" y="2390269"/>
                </a:cubicBezTo>
                <a:lnTo>
                  <a:pt x="6237752" y="2400860"/>
                </a:lnTo>
                <a:lnTo>
                  <a:pt x="6205980" y="2400860"/>
                </a:lnTo>
                <a:cubicBezTo>
                  <a:pt x="6198920" y="2400860"/>
                  <a:pt x="6191861" y="2400860"/>
                  <a:pt x="6184800" y="2400860"/>
                </a:cubicBezTo>
                <a:cubicBezTo>
                  <a:pt x="6177738" y="2400860"/>
                  <a:pt x="6170680" y="2400860"/>
                  <a:pt x="6163620" y="2400860"/>
                </a:cubicBezTo>
                <a:cubicBezTo>
                  <a:pt x="6163620" y="2400860"/>
                  <a:pt x="6163620" y="2399095"/>
                  <a:pt x="6163620" y="2395565"/>
                </a:cubicBezTo>
                <a:cubicBezTo>
                  <a:pt x="6163620" y="2392034"/>
                  <a:pt x="6160090" y="2390269"/>
                  <a:pt x="6153028" y="2390269"/>
                </a:cubicBezTo>
                <a:close/>
                <a:moveTo>
                  <a:pt x="6791101" y="2374383"/>
                </a:moveTo>
                <a:cubicBezTo>
                  <a:pt x="6789334" y="2374383"/>
                  <a:pt x="6788454" y="2376149"/>
                  <a:pt x="6788454" y="2379679"/>
                </a:cubicBezTo>
                <a:lnTo>
                  <a:pt x="6799044" y="2379679"/>
                </a:lnTo>
                <a:cubicBezTo>
                  <a:pt x="6795512" y="2376149"/>
                  <a:pt x="6792866" y="2374383"/>
                  <a:pt x="6791101" y="2374383"/>
                </a:cubicBezTo>
                <a:close/>
                <a:moveTo>
                  <a:pt x="7635686" y="2369088"/>
                </a:moveTo>
                <a:lnTo>
                  <a:pt x="7646278" y="2379679"/>
                </a:lnTo>
                <a:lnTo>
                  <a:pt x="7638334" y="2379679"/>
                </a:lnTo>
                <a:cubicBezTo>
                  <a:pt x="7633039" y="2379679"/>
                  <a:pt x="7628626" y="2379679"/>
                  <a:pt x="7625096" y="2379679"/>
                </a:cubicBezTo>
                <a:cubicBezTo>
                  <a:pt x="7632156" y="2379679"/>
                  <a:pt x="7633922" y="2377914"/>
                  <a:pt x="7630390" y="2374383"/>
                </a:cubicBezTo>
                <a:cubicBezTo>
                  <a:pt x="7626861" y="2370852"/>
                  <a:pt x="7628626" y="2369088"/>
                  <a:pt x="7635686" y="2369088"/>
                </a:cubicBezTo>
                <a:close/>
                <a:moveTo>
                  <a:pt x="7540374" y="2369088"/>
                </a:moveTo>
                <a:lnTo>
                  <a:pt x="7540374" y="2379679"/>
                </a:lnTo>
                <a:lnTo>
                  <a:pt x="7529782" y="2379679"/>
                </a:lnTo>
                <a:cubicBezTo>
                  <a:pt x="7529782" y="2372619"/>
                  <a:pt x="7533312" y="2369088"/>
                  <a:pt x="7540374" y="2369088"/>
                </a:cubicBezTo>
                <a:close/>
                <a:moveTo>
                  <a:pt x="7487420" y="2369088"/>
                </a:moveTo>
                <a:cubicBezTo>
                  <a:pt x="7487420" y="2369088"/>
                  <a:pt x="7490951" y="2369088"/>
                  <a:pt x="7498011" y="2369088"/>
                </a:cubicBezTo>
                <a:cubicBezTo>
                  <a:pt x="7505072" y="2369088"/>
                  <a:pt x="7508601" y="2369088"/>
                  <a:pt x="7508601" y="2369088"/>
                </a:cubicBezTo>
                <a:cubicBezTo>
                  <a:pt x="7508601" y="2369088"/>
                  <a:pt x="7505072" y="2372619"/>
                  <a:pt x="7498011" y="2379679"/>
                </a:cubicBezTo>
                <a:cubicBezTo>
                  <a:pt x="7490951" y="2379679"/>
                  <a:pt x="7487420" y="2379679"/>
                  <a:pt x="7487420" y="2379679"/>
                </a:cubicBezTo>
                <a:cubicBezTo>
                  <a:pt x="7487420" y="2379679"/>
                  <a:pt x="7487420" y="2376148"/>
                  <a:pt x="7487420" y="2369088"/>
                </a:cubicBezTo>
                <a:close/>
                <a:moveTo>
                  <a:pt x="5930630" y="2369088"/>
                </a:moveTo>
                <a:lnTo>
                  <a:pt x="5951812" y="2369088"/>
                </a:lnTo>
                <a:lnTo>
                  <a:pt x="5951812" y="2379679"/>
                </a:lnTo>
                <a:cubicBezTo>
                  <a:pt x="5944750" y="2379679"/>
                  <a:pt x="5937690" y="2376148"/>
                  <a:pt x="5930630" y="2369088"/>
                </a:cubicBezTo>
                <a:close/>
                <a:moveTo>
                  <a:pt x="5761183" y="2369088"/>
                </a:moveTo>
                <a:lnTo>
                  <a:pt x="5782364" y="2369088"/>
                </a:lnTo>
                <a:lnTo>
                  <a:pt x="5803545" y="2379679"/>
                </a:lnTo>
                <a:cubicBezTo>
                  <a:pt x="5803545" y="2379679"/>
                  <a:pt x="5801780" y="2381444"/>
                  <a:pt x="5798250" y="2384973"/>
                </a:cubicBezTo>
                <a:cubicBezTo>
                  <a:pt x="5794720" y="2388504"/>
                  <a:pt x="5791189" y="2388504"/>
                  <a:pt x="5787660" y="2384973"/>
                </a:cubicBezTo>
                <a:cubicBezTo>
                  <a:pt x="5784130" y="2381444"/>
                  <a:pt x="5778834" y="2379679"/>
                  <a:pt x="5771774" y="2379679"/>
                </a:cubicBezTo>
                <a:close/>
                <a:moveTo>
                  <a:pt x="5655279" y="2369088"/>
                </a:moveTo>
                <a:lnTo>
                  <a:pt x="5676460" y="2379679"/>
                </a:lnTo>
                <a:lnTo>
                  <a:pt x="5676460" y="2390269"/>
                </a:lnTo>
                <a:lnTo>
                  <a:pt x="5655279" y="2390269"/>
                </a:lnTo>
                <a:lnTo>
                  <a:pt x="5644689" y="2390269"/>
                </a:lnTo>
                <a:cubicBezTo>
                  <a:pt x="5644689" y="2390269"/>
                  <a:pt x="5648218" y="2386739"/>
                  <a:pt x="5655279" y="2379679"/>
                </a:cubicBezTo>
                <a:cubicBezTo>
                  <a:pt x="5655279" y="2372619"/>
                  <a:pt x="5655279" y="2369088"/>
                  <a:pt x="5655279" y="2369088"/>
                </a:cubicBezTo>
                <a:close/>
                <a:moveTo>
                  <a:pt x="5591737" y="2369088"/>
                </a:moveTo>
                <a:lnTo>
                  <a:pt x="5612918" y="2369088"/>
                </a:lnTo>
                <a:lnTo>
                  <a:pt x="5602327" y="2379679"/>
                </a:lnTo>
                <a:close/>
                <a:moveTo>
                  <a:pt x="7400050" y="2363793"/>
                </a:moveTo>
                <a:cubicBezTo>
                  <a:pt x="7401816" y="2363793"/>
                  <a:pt x="7402697" y="2365558"/>
                  <a:pt x="7402697" y="2369088"/>
                </a:cubicBezTo>
                <a:lnTo>
                  <a:pt x="7392107" y="2369088"/>
                </a:lnTo>
                <a:cubicBezTo>
                  <a:pt x="7395636" y="2365558"/>
                  <a:pt x="7398285" y="2363793"/>
                  <a:pt x="7400050" y="2363793"/>
                </a:cubicBezTo>
                <a:close/>
                <a:moveTo>
                  <a:pt x="7095574" y="2358498"/>
                </a:moveTo>
                <a:cubicBezTo>
                  <a:pt x="7095574" y="2358498"/>
                  <a:pt x="7099106" y="2358498"/>
                  <a:pt x="7106166" y="2358498"/>
                </a:cubicBezTo>
                <a:cubicBezTo>
                  <a:pt x="7113226" y="2358498"/>
                  <a:pt x="7116756" y="2358498"/>
                  <a:pt x="7116756" y="2358498"/>
                </a:cubicBezTo>
                <a:lnTo>
                  <a:pt x="7106166" y="2369088"/>
                </a:lnTo>
                <a:close/>
                <a:moveTo>
                  <a:pt x="6184800" y="2358498"/>
                </a:moveTo>
                <a:cubicBezTo>
                  <a:pt x="6184800" y="2358498"/>
                  <a:pt x="6188330" y="2358498"/>
                  <a:pt x="6195390" y="2358498"/>
                </a:cubicBezTo>
                <a:cubicBezTo>
                  <a:pt x="6195390" y="2358498"/>
                  <a:pt x="6195390" y="2360263"/>
                  <a:pt x="6195390" y="2363793"/>
                </a:cubicBezTo>
                <a:cubicBezTo>
                  <a:pt x="6195390" y="2367323"/>
                  <a:pt x="6195390" y="2369088"/>
                  <a:pt x="6195390" y="2369088"/>
                </a:cubicBezTo>
                <a:close/>
                <a:moveTo>
                  <a:pt x="6126553" y="2358498"/>
                </a:moveTo>
                <a:cubicBezTo>
                  <a:pt x="6130082" y="2358498"/>
                  <a:pt x="6133613" y="2362029"/>
                  <a:pt x="6137142" y="2369088"/>
                </a:cubicBezTo>
                <a:cubicBezTo>
                  <a:pt x="6140672" y="2376148"/>
                  <a:pt x="6135378" y="2379679"/>
                  <a:pt x="6121257" y="2379679"/>
                </a:cubicBezTo>
                <a:lnTo>
                  <a:pt x="6100076" y="2369088"/>
                </a:lnTo>
                <a:lnTo>
                  <a:pt x="6110668" y="2369088"/>
                </a:lnTo>
                <a:lnTo>
                  <a:pt x="6121257" y="2369088"/>
                </a:lnTo>
                <a:cubicBezTo>
                  <a:pt x="6121257" y="2362029"/>
                  <a:pt x="6123024" y="2358498"/>
                  <a:pt x="6126553" y="2358498"/>
                </a:cubicBezTo>
                <a:close/>
                <a:moveTo>
                  <a:pt x="5475243" y="2358498"/>
                </a:moveTo>
                <a:lnTo>
                  <a:pt x="5485833" y="2358498"/>
                </a:lnTo>
                <a:cubicBezTo>
                  <a:pt x="5499954" y="2365558"/>
                  <a:pt x="5507014" y="2369088"/>
                  <a:pt x="5507014" y="2369088"/>
                </a:cubicBezTo>
                <a:lnTo>
                  <a:pt x="5538785" y="2379679"/>
                </a:lnTo>
                <a:cubicBezTo>
                  <a:pt x="5545846" y="2379679"/>
                  <a:pt x="5552906" y="2379679"/>
                  <a:pt x="5559966" y="2379679"/>
                </a:cubicBezTo>
                <a:cubicBezTo>
                  <a:pt x="5567026" y="2379679"/>
                  <a:pt x="5574087" y="2379679"/>
                  <a:pt x="5581147" y="2379679"/>
                </a:cubicBezTo>
                <a:lnTo>
                  <a:pt x="5517604" y="2390269"/>
                </a:lnTo>
                <a:cubicBezTo>
                  <a:pt x="5510544" y="2383209"/>
                  <a:pt x="5503483" y="2379679"/>
                  <a:pt x="5496423" y="2379679"/>
                </a:cubicBezTo>
                <a:close/>
                <a:moveTo>
                  <a:pt x="7892505" y="2353202"/>
                </a:moveTo>
                <a:cubicBezTo>
                  <a:pt x="7897801" y="2353202"/>
                  <a:pt x="7903977" y="2354967"/>
                  <a:pt x="7911038" y="2358498"/>
                </a:cubicBezTo>
                <a:cubicBezTo>
                  <a:pt x="7925157" y="2365558"/>
                  <a:pt x="7932219" y="2369088"/>
                  <a:pt x="7932219" y="2369088"/>
                </a:cubicBezTo>
                <a:lnTo>
                  <a:pt x="7953398" y="2379679"/>
                </a:lnTo>
                <a:lnTo>
                  <a:pt x="7963990" y="2379679"/>
                </a:lnTo>
                <a:cubicBezTo>
                  <a:pt x="7956928" y="2379679"/>
                  <a:pt x="7953398" y="2383209"/>
                  <a:pt x="7953398" y="2390269"/>
                </a:cubicBezTo>
                <a:cubicBezTo>
                  <a:pt x="7953398" y="2390269"/>
                  <a:pt x="7956928" y="2392034"/>
                  <a:pt x="7963990" y="2395565"/>
                </a:cubicBezTo>
                <a:cubicBezTo>
                  <a:pt x="7971050" y="2399095"/>
                  <a:pt x="7978109" y="2400860"/>
                  <a:pt x="7985171" y="2400860"/>
                </a:cubicBezTo>
                <a:lnTo>
                  <a:pt x="8069894" y="2443221"/>
                </a:lnTo>
                <a:cubicBezTo>
                  <a:pt x="8112254" y="2464402"/>
                  <a:pt x="8147556" y="2478523"/>
                  <a:pt x="8175798" y="2485583"/>
                </a:cubicBezTo>
                <a:cubicBezTo>
                  <a:pt x="8189917" y="2492643"/>
                  <a:pt x="8205802" y="2503233"/>
                  <a:pt x="8223454" y="2517354"/>
                </a:cubicBezTo>
                <a:cubicBezTo>
                  <a:pt x="8241106" y="2531475"/>
                  <a:pt x="8249931" y="2538535"/>
                  <a:pt x="8249931" y="2538535"/>
                </a:cubicBezTo>
                <a:cubicBezTo>
                  <a:pt x="8249931" y="2538535"/>
                  <a:pt x="8251695" y="2542066"/>
                  <a:pt x="8255225" y="2549125"/>
                </a:cubicBezTo>
                <a:cubicBezTo>
                  <a:pt x="8258756" y="2556185"/>
                  <a:pt x="8260521" y="2559716"/>
                  <a:pt x="8260521" y="2559716"/>
                </a:cubicBezTo>
                <a:lnTo>
                  <a:pt x="8249931" y="2559716"/>
                </a:lnTo>
                <a:lnTo>
                  <a:pt x="8228750" y="2549125"/>
                </a:lnTo>
                <a:cubicBezTo>
                  <a:pt x="8221689" y="2556185"/>
                  <a:pt x="8216394" y="2557952"/>
                  <a:pt x="8212864" y="2554421"/>
                </a:cubicBezTo>
                <a:cubicBezTo>
                  <a:pt x="8209335" y="2550890"/>
                  <a:pt x="8207569" y="2547360"/>
                  <a:pt x="8207569" y="2543831"/>
                </a:cubicBezTo>
                <a:cubicBezTo>
                  <a:pt x="8207569" y="2540300"/>
                  <a:pt x="8200508" y="2533240"/>
                  <a:pt x="8186387" y="2522650"/>
                </a:cubicBezTo>
                <a:cubicBezTo>
                  <a:pt x="8172268" y="2512058"/>
                  <a:pt x="8161677" y="2510294"/>
                  <a:pt x="8154617" y="2517354"/>
                </a:cubicBezTo>
                <a:cubicBezTo>
                  <a:pt x="8161677" y="2524414"/>
                  <a:pt x="8165206" y="2527944"/>
                  <a:pt x="8165206" y="2527944"/>
                </a:cubicBezTo>
                <a:lnTo>
                  <a:pt x="8112254" y="2485583"/>
                </a:lnTo>
                <a:cubicBezTo>
                  <a:pt x="8112254" y="2478523"/>
                  <a:pt x="8091075" y="2467933"/>
                  <a:pt x="8048712" y="2453812"/>
                </a:cubicBezTo>
                <a:lnTo>
                  <a:pt x="8016942" y="2432631"/>
                </a:lnTo>
                <a:cubicBezTo>
                  <a:pt x="8009880" y="2432631"/>
                  <a:pt x="8004586" y="2430866"/>
                  <a:pt x="8001056" y="2427335"/>
                </a:cubicBezTo>
                <a:cubicBezTo>
                  <a:pt x="7997527" y="2423805"/>
                  <a:pt x="7993994" y="2422040"/>
                  <a:pt x="7990465" y="2422040"/>
                </a:cubicBezTo>
                <a:cubicBezTo>
                  <a:pt x="7986935" y="2422040"/>
                  <a:pt x="7981640" y="2422040"/>
                  <a:pt x="7974579" y="2422040"/>
                </a:cubicBezTo>
                <a:cubicBezTo>
                  <a:pt x="7974579" y="2414981"/>
                  <a:pt x="7971050" y="2411450"/>
                  <a:pt x="7963990" y="2411450"/>
                </a:cubicBezTo>
                <a:cubicBezTo>
                  <a:pt x="7956928" y="2411450"/>
                  <a:pt x="7953398" y="2411450"/>
                  <a:pt x="7953398" y="2411450"/>
                </a:cubicBezTo>
                <a:cubicBezTo>
                  <a:pt x="7946338" y="2404390"/>
                  <a:pt x="7942808" y="2400860"/>
                  <a:pt x="7942808" y="2400860"/>
                </a:cubicBezTo>
                <a:cubicBezTo>
                  <a:pt x="7935748" y="2400860"/>
                  <a:pt x="7928688" y="2397329"/>
                  <a:pt x="7921627" y="2390269"/>
                </a:cubicBezTo>
                <a:lnTo>
                  <a:pt x="7911038" y="2379679"/>
                </a:lnTo>
                <a:lnTo>
                  <a:pt x="7879267" y="2358498"/>
                </a:lnTo>
                <a:cubicBezTo>
                  <a:pt x="7882796" y="2354967"/>
                  <a:pt x="7887209" y="2353202"/>
                  <a:pt x="7892505" y="2353202"/>
                </a:cubicBezTo>
                <a:close/>
                <a:moveTo>
                  <a:pt x="7180299" y="2347908"/>
                </a:moveTo>
                <a:lnTo>
                  <a:pt x="7212070" y="2358498"/>
                </a:lnTo>
                <a:cubicBezTo>
                  <a:pt x="7219130" y="2365558"/>
                  <a:pt x="7224426" y="2369088"/>
                  <a:pt x="7227956" y="2369088"/>
                </a:cubicBezTo>
                <a:cubicBezTo>
                  <a:pt x="7231485" y="2369088"/>
                  <a:pt x="7233251" y="2372619"/>
                  <a:pt x="7233251" y="2379679"/>
                </a:cubicBezTo>
                <a:lnTo>
                  <a:pt x="7190889" y="2379679"/>
                </a:lnTo>
                <a:cubicBezTo>
                  <a:pt x="7190889" y="2372619"/>
                  <a:pt x="7187360" y="2369088"/>
                  <a:pt x="7180299" y="2369088"/>
                </a:cubicBezTo>
                <a:cubicBezTo>
                  <a:pt x="7180299" y="2362029"/>
                  <a:pt x="7183828" y="2358498"/>
                  <a:pt x="7190889" y="2358498"/>
                </a:cubicBezTo>
                <a:lnTo>
                  <a:pt x="7180299" y="2358498"/>
                </a:lnTo>
                <a:close/>
                <a:moveTo>
                  <a:pt x="5835316" y="2337317"/>
                </a:moveTo>
                <a:lnTo>
                  <a:pt x="5856497" y="2347908"/>
                </a:lnTo>
                <a:cubicBezTo>
                  <a:pt x="5849436" y="2347908"/>
                  <a:pt x="5838847" y="2347908"/>
                  <a:pt x="5824726" y="2347908"/>
                </a:cubicBezTo>
                <a:close/>
                <a:moveTo>
                  <a:pt x="5533490" y="2337317"/>
                </a:moveTo>
                <a:cubicBezTo>
                  <a:pt x="5537020" y="2337317"/>
                  <a:pt x="5538785" y="2337317"/>
                  <a:pt x="5538785" y="2337317"/>
                </a:cubicBezTo>
                <a:lnTo>
                  <a:pt x="5517604" y="2358498"/>
                </a:lnTo>
                <a:lnTo>
                  <a:pt x="5517604" y="2347908"/>
                </a:lnTo>
                <a:cubicBezTo>
                  <a:pt x="5524664" y="2340848"/>
                  <a:pt x="5529960" y="2337317"/>
                  <a:pt x="5533490" y="2337317"/>
                </a:cubicBezTo>
                <a:close/>
                <a:moveTo>
                  <a:pt x="7450355" y="2332021"/>
                </a:moveTo>
                <a:cubicBezTo>
                  <a:pt x="7453884" y="2332021"/>
                  <a:pt x="7455649" y="2333787"/>
                  <a:pt x="7455649" y="2337317"/>
                </a:cubicBezTo>
                <a:lnTo>
                  <a:pt x="7445059" y="2347908"/>
                </a:lnTo>
                <a:lnTo>
                  <a:pt x="7434468" y="2337317"/>
                </a:lnTo>
                <a:cubicBezTo>
                  <a:pt x="7441528" y="2333787"/>
                  <a:pt x="7446824" y="2332021"/>
                  <a:pt x="7450355" y="2332021"/>
                </a:cubicBezTo>
                <a:close/>
                <a:moveTo>
                  <a:pt x="7274290" y="2330698"/>
                </a:moveTo>
                <a:cubicBezTo>
                  <a:pt x="7276937" y="2329815"/>
                  <a:pt x="7279142" y="2330256"/>
                  <a:pt x="7280908" y="2332021"/>
                </a:cubicBezTo>
                <a:cubicBezTo>
                  <a:pt x="7284437" y="2335552"/>
                  <a:pt x="7284437" y="2339082"/>
                  <a:pt x="7280908" y="2342612"/>
                </a:cubicBezTo>
                <a:cubicBezTo>
                  <a:pt x="7277378" y="2346143"/>
                  <a:pt x="7272082" y="2347908"/>
                  <a:pt x="7265022" y="2347908"/>
                </a:cubicBezTo>
                <a:lnTo>
                  <a:pt x="7265022" y="2337317"/>
                </a:lnTo>
                <a:cubicBezTo>
                  <a:pt x="7268553" y="2333787"/>
                  <a:pt x="7271641" y="2331581"/>
                  <a:pt x="7274290" y="2330698"/>
                </a:cubicBezTo>
                <a:close/>
                <a:moveTo>
                  <a:pt x="7805134" y="2326727"/>
                </a:moveTo>
                <a:cubicBezTo>
                  <a:pt x="7805134" y="2326727"/>
                  <a:pt x="7808663" y="2326727"/>
                  <a:pt x="7815724" y="2326727"/>
                </a:cubicBezTo>
                <a:cubicBezTo>
                  <a:pt x="7815724" y="2326727"/>
                  <a:pt x="7815724" y="2330256"/>
                  <a:pt x="7815724" y="2337317"/>
                </a:cubicBezTo>
                <a:cubicBezTo>
                  <a:pt x="7815724" y="2337317"/>
                  <a:pt x="7813957" y="2337317"/>
                  <a:pt x="7810428" y="2337317"/>
                </a:cubicBezTo>
                <a:cubicBezTo>
                  <a:pt x="7806898" y="2337317"/>
                  <a:pt x="7805134" y="2337317"/>
                  <a:pt x="7805134" y="2337317"/>
                </a:cubicBezTo>
                <a:cubicBezTo>
                  <a:pt x="7805134" y="2330256"/>
                  <a:pt x="7805134" y="2326727"/>
                  <a:pt x="7805134" y="2326727"/>
                </a:cubicBezTo>
                <a:close/>
                <a:moveTo>
                  <a:pt x="7582734" y="2326727"/>
                </a:moveTo>
                <a:lnTo>
                  <a:pt x="7593326" y="2326727"/>
                </a:lnTo>
                <a:lnTo>
                  <a:pt x="7582734" y="2337317"/>
                </a:lnTo>
                <a:close/>
                <a:moveTo>
                  <a:pt x="7492716" y="2326727"/>
                </a:moveTo>
                <a:cubicBezTo>
                  <a:pt x="7503307" y="2326727"/>
                  <a:pt x="7512130" y="2326727"/>
                  <a:pt x="7519192" y="2326727"/>
                </a:cubicBezTo>
                <a:lnTo>
                  <a:pt x="7519192" y="2337317"/>
                </a:lnTo>
                <a:cubicBezTo>
                  <a:pt x="7490951" y="2344377"/>
                  <a:pt x="7476830" y="2344377"/>
                  <a:pt x="7476830" y="2337317"/>
                </a:cubicBezTo>
                <a:cubicBezTo>
                  <a:pt x="7476830" y="2330256"/>
                  <a:pt x="7482126" y="2326727"/>
                  <a:pt x="7492716" y="2326727"/>
                </a:cubicBezTo>
                <a:close/>
                <a:moveTo>
                  <a:pt x="7053214" y="2326727"/>
                </a:moveTo>
                <a:cubicBezTo>
                  <a:pt x="7060274" y="2326727"/>
                  <a:pt x="7063804" y="2330256"/>
                  <a:pt x="7063804" y="2337317"/>
                </a:cubicBezTo>
                <a:lnTo>
                  <a:pt x="7053214" y="2337317"/>
                </a:lnTo>
                <a:cubicBezTo>
                  <a:pt x="7046154" y="2330256"/>
                  <a:pt x="7046154" y="2326727"/>
                  <a:pt x="7053214" y="2326727"/>
                </a:cubicBezTo>
                <a:close/>
                <a:moveTo>
                  <a:pt x="5782364" y="2326727"/>
                </a:moveTo>
                <a:lnTo>
                  <a:pt x="5792954" y="2326727"/>
                </a:lnTo>
                <a:cubicBezTo>
                  <a:pt x="5800016" y="2326727"/>
                  <a:pt x="5805311" y="2328492"/>
                  <a:pt x="5808840" y="2332021"/>
                </a:cubicBezTo>
                <a:cubicBezTo>
                  <a:pt x="5812370" y="2335552"/>
                  <a:pt x="5814135" y="2337317"/>
                  <a:pt x="5814135" y="2337317"/>
                </a:cubicBezTo>
                <a:lnTo>
                  <a:pt x="5792954" y="2337317"/>
                </a:lnTo>
                <a:close/>
                <a:moveTo>
                  <a:pt x="5718822" y="2326727"/>
                </a:moveTo>
                <a:cubicBezTo>
                  <a:pt x="5725882" y="2326727"/>
                  <a:pt x="5725882" y="2330256"/>
                  <a:pt x="5718822" y="2337317"/>
                </a:cubicBezTo>
                <a:cubicBezTo>
                  <a:pt x="5718822" y="2337317"/>
                  <a:pt x="5718822" y="2339082"/>
                  <a:pt x="5718822" y="2342612"/>
                </a:cubicBezTo>
                <a:cubicBezTo>
                  <a:pt x="5718822" y="2346143"/>
                  <a:pt x="5722352" y="2347908"/>
                  <a:pt x="5729412" y="2347908"/>
                </a:cubicBezTo>
                <a:lnTo>
                  <a:pt x="5729412" y="2358498"/>
                </a:lnTo>
                <a:lnTo>
                  <a:pt x="5655279" y="2358498"/>
                </a:lnTo>
                <a:lnTo>
                  <a:pt x="5644689" y="2358498"/>
                </a:lnTo>
                <a:cubicBezTo>
                  <a:pt x="5644689" y="2358498"/>
                  <a:pt x="5644689" y="2356733"/>
                  <a:pt x="5644689" y="2353202"/>
                </a:cubicBezTo>
                <a:cubicBezTo>
                  <a:pt x="5644689" y="2349673"/>
                  <a:pt x="5641160" y="2347908"/>
                  <a:pt x="5634099" y="2347908"/>
                </a:cubicBezTo>
                <a:cubicBezTo>
                  <a:pt x="5627039" y="2347908"/>
                  <a:pt x="5623508" y="2347908"/>
                  <a:pt x="5623508" y="2347908"/>
                </a:cubicBezTo>
                <a:cubicBezTo>
                  <a:pt x="5623508" y="2347908"/>
                  <a:pt x="5621743" y="2347908"/>
                  <a:pt x="5618214" y="2347908"/>
                </a:cubicBezTo>
                <a:cubicBezTo>
                  <a:pt x="5614683" y="2347908"/>
                  <a:pt x="5609387" y="2344377"/>
                  <a:pt x="5602327" y="2337317"/>
                </a:cubicBezTo>
                <a:cubicBezTo>
                  <a:pt x="5616448" y="2337317"/>
                  <a:pt x="5634099" y="2340848"/>
                  <a:pt x="5655279" y="2347908"/>
                </a:cubicBezTo>
                <a:cubicBezTo>
                  <a:pt x="5690580" y="2347908"/>
                  <a:pt x="5708232" y="2344377"/>
                  <a:pt x="5708232" y="2337317"/>
                </a:cubicBezTo>
                <a:cubicBezTo>
                  <a:pt x="5708232" y="2330256"/>
                  <a:pt x="5711762" y="2326727"/>
                  <a:pt x="5718822" y="2326727"/>
                </a:cubicBezTo>
                <a:close/>
                <a:moveTo>
                  <a:pt x="5665870" y="2326727"/>
                </a:moveTo>
                <a:cubicBezTo>
                  <a:pt x="5665870" y="2326727"/>
                  <a:pt x="5665870" y="2330256"/>
                  <a:pt x="5665870" y="2337317"/>
                </a:cubicBezTo>
                <a:lnTo>
                  <a:pt x="5644689" y="2337317"/>
                </a:lnTo>
                <a:close/>
                <a:moveTo>
                  <a:pt x="6047124" y="2321431"/>
                </a:moveTo>
                <a:lnTo>
                  <a:pt x="6057716" y="2326727"/>
                </a:lnTo>
                <a:cubicBezTo>
                  <a:pt x="6054184" y="2326727"/>
                  <a:pt x="6051538" y="2326286"/>
                  <a:pt x="6049772" y="2325403"/>
                </a:cubicBezTo>
                <a:close/>
                <a:moveTo>
                  <a:pt x="7836904" y="2316136"/>
                </a:moveTo>
                <a:cubicBezTo>
                  <a:pt x="7836904" y="2323196"/>
                  <a:pt x="7843965" y="2330256"/>
                  <a:pt x="7858085" y="2337317"/>
                </a:cubicBezTo>
                <a:cubicBezTo>
                  <a:pt x="7865146" y="2344377"/>
                  <a:pt x="7868675" y="2349673"/>
                  <a:pt x="7868675" y="2353202"/>
                </a:cubicBezTo>
                <a:cubicBezTo>
                  <a:pt x="7868675" y="2356733"/>
                  <a:pt x="7865146" y="2358498"/>
                  <a:pt x="7858085" y="2358498"/>
                </a:cubicBezTo>
                <a:lnTo>
                  <a:pt x="7847494" y="2347908"/>
                </a:lnTo>
                <a:cubicBezTo>
                  <a:pt x="7840434" y="2340848"/>
                  <a:pt x="7836904" y="2335552"/>
                  <a:pt x="7836904" y="2332021"/>
                </a:cubicBezTo>
                <a:cubicBezTo>
                  <a:pt x="7836904" y="2328492"/>
                  <a:pt x="7833375" y="2326727"/>
                  <a:pt x="7826313" y="2326727"/>
                </a:cubicBezTo>
                <a:close/>
                <a:moveTo>
                  <a:pt x="7312678" y="2316136"/>
                </a:moveTo>
                <a:cubicBezTo>
                  <a:pt x="7316208" y="2316136"/>
                  <a:pt x="7317974" y="2316136"/>
                  <a:pt x="7317974" y="2316136"/>
                </a:cubicBezTo>
                <a:lnTo>
                  <a:pt x="7307384" y="2326727"/>
                </a:lnTo>
                <a:cubicBezTo>
                  <a:pt x="7300322" y="2326727"/>
                  <a:pt x="7298559" y="2324962"/>
                  <a:pt x="7302088" y="2321431"/>
                </a:cubicBezTo>
                <a:cubicBezTo>
                  <a:pt x="7305618" y="2317900"/>
                  <a:pt x="7309149" y="2316136"/>
                  <a:pt x="7312678" y="2316136"/>
                </a:cubicBezTo>
                <a:close/>
                <a:moveTo>
                  <a:pt x="7010852" y="2316136"/>
                </a:moveTo>
                <a:lnTo>
                  <a:pt x="7021443" y="2326727"/>
                </a:lnTo>
                <a:cubicBezTo>
                  <a:pt x="7021443" y="2333787"/>
                  <a:pt x="7017914" y="2337317"/>
                  <a:pt x="7010852" y="2337317"/>
                </a:cubicBezTo>
                <a:cubicBezTo>
                  <a:pt x="7003792" y="2330256"/>
                  <a:pt x="7000262" y="2326727"/>
                  <a:pt x="7000262" y="2326727"/>
                </a:cubicBezTo>
                <a:cubicBezTo>
                  <a:pt x="7000262" y="2319667"/>
                  <a:pt x="7003792" y="2316136"/>
                  <a:pt x="7010852" y="2316136"/>
                </a:cubicBezTo>
                <a:close/>
                <a:moveTo>
                  <a:pt x="6036534" y="2316136"/>
                </a:moveTo>
                <a:lnTo>
                  <a:pt x="6044477" y="2317461"/>
                </a:lnTo>
                <a:cubicBezTo>
                  <a:pt x="6046242" y="2318343"/>
                  <a:pt x="6047124" y="2319667"/>
                  <a:pt x="6047124" y="2321431"/>
                </a:cubicBezTo>
                <a:close/>
                <a:moveTo>
                  <a:pt x="6004764" y="2316136"/>
                </a:moveTo>
                <a:cubicBezTo>
                  <a:pt x="6004764" y="2323196"/>
                  <a:pt x="6004764" y="2326727"/>
                  <a:pt x="6004764" y="2326727"/>
                </a:cubicBezTo>
                <a:cubicBezTo>
                  <a:pt x="6011824" y="2326727"/>
                  <a:pt x="6015353" y="2324962"/>
                  <a:pt x="6015353" y="2321431"/>
                </a:cubicBezTo>
                <a:cubicBezTo>
                  <a:pt x="6015353" y="2317900"/>
                  <a:pt x="6011824" y="2316136"/>
                  <a:pt x="6004764" y="2316136"/>
                </a:cubicBezTo>
                <a:close/>
                <a:moveTo>
                  <a:pt x="5401110" y="2316136"/>
                </a:moveTo>
                <a:lnTo>
                  <a:pt x="5485833" y="2326727"/>
                </a:lnTo>
                <a:lnTo>
                  <a:pt x="5496423" y="2347908"/>
                </a:lnTo>
                <a:cubicBezTo>
                  <a:pt x="5496423" y="2347908"/>
                  <a:pt x="5491128" y="2346143"/>
                  <a:pt x="5480538" y="2342612"/>
                </a:cubicBezTo>
                <a:cubicBezTo>
                  <a:pt x="5469948" y="2339082"/>
                  <a:pt x="5459356" y="2335552"/>
                  <a:pt x="5448766" y="2332021"/>
                </a:cubicBezTo>
                <a:cubicBezTo>
                  <a:pt x="5438176" y="2328492"/>
                  <a:pt x="5427586" y="2324962"/>
                  <a:pt x="5416996" y="2321431"/>
                </a:cubicBezTo>
                <a:cubicBezTo>
                  <a:pt x="5406404" y="2317900"/>
                  <a:pt x="5401110" y="2316136"/>
                  <a:pt x="5401110" y="2316136"/>
                </a:cubicBezTo>
                <a:close/>
                <a:moveTo>
                  <a:pt x="7773361" y="2305546"/>
                </a:moveTo>
                <a:cubicBezTo>
                  <a:pt x="7780423" y="2305546"/>
                  <a:pt x="7783952" y="2305546"/>
                  <a:pt x="7783952" y="2305546"/>
                </a:cubicBezTo>
                <a:lnTo>
                  <a:pt x="7794542" y="2316136"/>
                </a:lnTo>
                <a:lnTo>
                  <a:pt x="7789248" y="2316136"/>
                </a:lnTo>
                <a:cubicBezTo>
                  <a:pt x="7785717" y="2316136"/>
                  <a:pt x="7783952" y="2316136"/>
                  <a:pt x="7783952" y="2316136"/>
                </a:cubicBezTo>
                <a:close/>
                <a:moveTo>
                  <a:pt x="7667457" y="2305546"/>
                </a:moveTo>
                <a:cubicBezTo>
                  <a:pt x="7674519" y="2305546"/>
                  <a:pt x="7678048" y="2305546"/>
                  <a:pt x="7678048" y="2305546"/>
                </a:cubicBezTo>
                <a:cubicBezTo>
                  <a:pt x="7678048" y="2305546"/>
                  <a:pt x="7679813" y="2307311"/>
                  <a:pt x="7683344" y="2310841"/>
                </a:cubicBezTo>
                <a:cubicBezTo>
                  <a:pt x="7686874" y="2314371"/>
                  <a:pt x="7692168" y="2316136"/>
                  <a:pt x="7699230" y="2316136"/>
                </a:cubicBezTo>
                <a:lnTo>
                  <a:pt x="7678048" y="2316136"/>
                </a:lnTo>
                <a:close/>
                <a:moveTo>
                  <a:pt x="7550963" y="2305546"/>
                </a:moveTo>
                <a:cubicBezTo>
                  <a:pt x="7550963" y="2305546"/>
                  <a:pt x="7554492" y="2305546"/>
                  <a:pt x="7561553" y="2305546"/>
                </a:cubicBezTo>
                <a:cubicBezTo>
                  <a:pt x="7561553" y="2312606"/>
                  <a:pt x="7558024" y="2316136"/>
                  <a:pt x="7550963" y="2316136"/>
                </a:cubicBezTo>
                <a:cubicBezTo>
                  <a:pt x="7550963" y="2309077"/>
                  <a:pt x="7550963" y="2305546"/>
                  <a:pt x="7550963" y="2305546"/>
                </a:cubicBezTo>
                <a:close/>
                <a:moveTo>
                  <a:pt x="5655279" y="2305546"/>
                </a:moveTo>
                <a:cubicBezTo>
                  <a:pt x="5662340" y="2305546"/>
                  <a:pt x="5669400" y="2309077"/>
                  <a:pt x="5676460" y="2316136"/>
                </a:cubicBezTo>
                <a:lnTo>
                  <a:pt x="5665870" y="2316136"/>
                </a:lnTo>
                <a:lnTo>
                  <a:pt x="5644689" y="2316136"/>
                </a:lnTo>
                <a:cubicBezTo>
                  <a:pt x="5644689" y="2309077"/>
                  <a:pt x="5648218" y="2305546"/>
                  <a:pt x="5655279" y="2305546"/>
                </a:cubicBezTo>
                <a:close/>
                <a:moveTo>
                  <a:pt x="4871588" y="2305546"/>
                </a:moveTo>
                <a:cubicBezTo>
                  <a:pt x="4878648" y="2305546"/>
                  <a:pt x="4882180" y="2309077"/>
                  <a:pt x="4882180" y="2316136"/>
                </a:cubicBezTo>
                <a:lnTo>
                  <a:pt x="4871588" y="2316136"/>
                </a:lnTo>
                <a:close/>
                <a:moveTo>
                  <a:pt x="4765684" y="2305546"/>
                </a:moveTo>
                <a:cubicBezTo>
                  <a:pt x="4772744" y="2305546"/>
                  <a:pt x="4776276" y="2305546"/>
                  <a:pt x="4776276" y="2305546"/>
                </a:cubicBezTo>
                <a:cubicBezTo>
                  <a:pt x="4776276" y="2305546"/>
                  <a:pt x="4776276" y="2309077"/>
                  <a:pt x="4776276" y="2316136"/>
                </a:cubicBezTo>
                <a:lnTo>
                  <a:pt x="4765684" y="2316136"/>
                </a:lnTo>
                <a:close/>
                <a:moveTo>
                  <a:pt x="6092134" y="2302237"/>
                </a:moveTo>
                <a:cubicBezTo>
                  <a:pt x="6097429" y="2300912"/>
                  <a:pt x="6110668" y="2305546"/>
                  <a:pt x="6131847" y="2316136"/>
                </a:cubicBezTo>
                <a:cubicBezTo>
                  <a:pt x="6167149" y="2330256"/>
                  <a:pt x="6188330" y="2337317"/>
                  <a:pt x="6195390" y="2337317"/>
                </a:cubicBezTo>
                <a:cubicBezTo>
                  <a:pt x="6202450" y="2337317"/>
                  <a:pt x="6205980" y="2340848"/>
                  <a:pt x="6205980" y="2347908"/>
                </a:cubicBezTo>
                <a:cubicBezTo>
                  <a:pt x="6198920" y="2347908"/>
                  <a:pt x="6191861" y="2347908"/>
                  <a:pt x="6184800" y="2347908"/>
                </a:cubicBezTo>
                <a:cubicBezTo>
                  <a:pt x="6177738" y="2347908"/>
                  <a:pt x="6168914" y="2346143"/>
                  <a:pt x="6158324" y="2342612"/>
                </a:cubicBezTo>
                <a:cubicBezTo>
                  <a:pt x="6147734" y="2339082"/>
                  <a:pt x="6135378" y="2333787"/>
                  <a:pt x="6121257" y="2326727"/>
                </a:cubicBezTo>
                <a:cubicBezTo>
                  <a:pt x="6100076" y="2312606"/>
                  <a:pt x="6089486" y="2305546"/>
                  <a:pt x="6089486" y="2305546"/>
                </a:cubicBezTo>
                <a:cubicBezTo>
                  <a:pt x="6089486" y="2303781"/>
                  <a:pt x="6090368" y="2302677"/>
                  <a:pt x="6092134" y="2302237"/>
                </a:cubicBezTo>
                <a:close/>
                <a:moveTo>
                  <a:pt x="6407198" y="2294956"/>
                </a:moveTo>
                <a:lnTo>
                  <a:pt x="6417788" y="2294956"/>
                </a:lnTo>
                <a:cubicBezTo>
                  <a:pt x="6424850" y="2302015"/>
                  <a:pt x="6426614" y="2305546"/>
                  <a:pt x="6423084" y="2305546"/>
                </a:cubicBezTo>
                <a:cubicBezTo>
                  <a:pt x="6419554" y="2305546"/>
                  <a:pt x="6417788" y="2305546"/>
                  <a:pt x="6417788" y="2305546"/>
                </a:cubicBezTo>
                <a:close/>
                <a:moveTo>
                  <a:pt x="5708232" y="2294956"/>
                </a:moveTo>
                <a:cubicBezTo>
                  <a:pt x="5708232" y="2294956"/>
                  <a:pt x="5711762" y="2294956"/>
                  <a:pt x="5718822" y="2294956"/>
                </a:cubicBezTo>
                <a:cubicBezTo>
                  <a:pt x="5725882" y="2294956"/>
                  <a:pt x="5729412" y="2296721"/>
                  <a:pt x="5729412" y="2300250"/>
                </a:cubicBezTo>
                <a:cubicBezTo>
                  <a:pt x="5729412" y="2303781"/>
                  <a:pt x="5725882" y="2305546"/>
                  <a:pt x="5718822" y="2305546"/>
                </a:cubicBezTo>
                <a:cubicBezTo>
                  <a:pt x="5718822" y="2305546"/>
                  <a:pt x="5717058" y="2303781"/>
                  <a:pt x="5713526" y="2300250"/>
                </a:cubicBezTo>
                <a:cubicBezTo>
                  <a:pt x="5709997" y="2296721"/>
                  <a:pt x="5708232" y="2294956"/>
                  <a:pt x="5708232" y="2294956"/>
                </a:cubicBezTo>
                <a:close/>
                <a:moveTo>
                  <a:pt x="7302088" y="2284365"/>
                </a:moveTo>
                <a:cubicBezTo>
                  <a:pt x="7305618" y="2284365"/>
                  <a:pt x="7307384" y="2284365"/>
                  <a:pt x="7307384" y="2284365"/>
                </a:cubicBezTo>
                <a:lnTo>
                  <a:pt x="7296793" y="2294956"/>
                </a:lnTo>
                <a:cubicBezTo>
                  <a:pt x="7296793" y="2287896"/>
                  <a:pt x="7298559" y="2284365"/>
                  <a:pt x="7302088" y="2284365"/>
                </a:cubicBezTo>
                <a:close/>
                <a:moveTo>
                  <a:pt x="5972991" y="2284365"/>
                </a:moveTo>
                <a:lnTo>
                  <a:pt x="5983582" y="2294956"/>
                </a:lnTo>
                <a:cubicBezTo>
                  <a:pt x="5997702" y="2302015"/>
                  <a:pt x="6008293" y="2305546"/>
                  <a:pt x="6015353" y="2305546"/>
                </a:cubicBezTo>
                <a:lnTo>
                  <a:pt x="6036534" y="2316136"/>
                </a:lnTo>
                <a:cubicBezTo>
                  <a:pt x="6036534" y="2316136"/>
                  <a:pt x="6036534" y="2319667"/>
                  <a:pt x="6036534" y="2326727"/>
                </a:cubicBezTo>
                <a:cubicBezTo>
                  <a:pt x="6036534" y="2333787"/>
                  <a:pt x="6036534" y="2337317"/>
                  <a:pt x="6036534" y="2337317"/>
                </a:cubicBezTo>
                <a:cubicBezTo>
                  <a:pt x="6036534" y="2337317"/>
                  <a:pt x="6040064" y="2337317"/>
                  <a:pt x="6047124" y="2337317"/>
                </a:cubicBezTo>
                <a:lnTo>
                  <a:pt x="6057716" y="2347908"/>
                </a:lnTo>
                <a:lnTo>
                  <a:pt x="6078895" y="2358498"/>
                </a:lnTo>
                <a:lnTo>
                  <a:pt x="6100076" y="2358498"/>
                </a:lnTo>
                <a:lnTo>
                  <a:pt x="6078895" y="2369088"/>
                </a:lnTo>
                <a:cubicBezTo>
                  <a:pt x="6064776" y="2362029"/>
                  <a:pt x="6054186" y="2358498"/>
                  <a:pt x="6047124" y="2358498"/>
                </a:cubicBezTo>
                <a:cubicBezTo>
                  <a:pt x="6047124" y="2358498"/>
                  <a:pt x="6047124" y="2354967"/>
                  <a:pt x="6047124" y="2347908"/>
                </a:cubicBezTo>
                <a:lnTo>
                  <a:pt x="6036534" y="2347908"/>
                </a:lnTo>
                <a:cubicBezTo>
                  <a:pt x="6036534" y="2354967"/>
                  <a:pt x="6029474" y="2356733"/>
                  <a:pt x="6015353" y="2353202"/>
                </a:cubicBezTo>
                <a:cubicBezTo>
                  <a:pt x="6001234" y="2349673"/>
                  <a:pt x="5992408" y="2346143"/>
                  <a:pt x="5988878" y="2342612"/>
                </a:cubicBezTo>
                <a:cubicBezTo>
                  <a:pt x="5985347" y="2339082"/>
                  <a:pt x="5976520" y="2337317"/>
                  <a:pt x="5962401" y="2337317"/>
                </a:cubicBezTo>
                <a:cubicBezTo>
                  <a:pt x="5948280" y="2337317"/>
                  <a:pt x="5941220" y="2337317"/>
                  <a:pt x="5941220" y="2337317"/>
                </a:cubicBezTo>
                <a:lnTo>
                  <a:pt x="5983582" y="2316136"/>
                </a:lnTo>
                <a:lnTo>
                  <a:pt x="5994172" y="2305546"/>
                </a:lnTo>
                <a:lnTo>
                  <a:pt x="5972991" y="2294956"/>
                </a:lnTo>
                <a:lnTo>
                  <a:pt x="5962401" y="2294956"/>
                </a:lnTo>
                <a:close/>
                <a:moveTo>
                  <a:pt x="4808046" y="2284365"/>
                </a:moveTo>
                <a:cubicBezTo>
                  <a:pt x="4808046" y="2291425"/>
                  <a:pt x="4808046" y="2294956"/>
                  <a:pt x="4808046" y="2294956"/>
                </a:cubicBezTo>
                <a:cubicBezTo>
                  <a:pt x="4800986" y="2294956"/>
                  <a:pt x="4797456" y="2294956"/>
                  <a:pt x="4797456" y="2294956"/>
                </a:cubicBezTo>
                <a:close/>
                <a:moveTo>
                  <a:pt x="7688638" y="2273775"/>
                </a:moveTo>
                <a:cubicBezTo>
                  <a:pt x="7695700" y="2273775"/>
                  <a:pt x="7702759" y="2273775"/>
                  <a:pt x="7709820" y="2273775"/>
                </a:cubicBezTo>
                <a:lnTo>
                  <a:pt x="7699230" y="2284365"/>
                </a:lnTo>
                <a:close/>
                <a:moveTo>
                  <a:pt x="7021443" y="2273775"/>
                </a:moveTo>
                <a:lnTo>
                  <a:pt x="7032033" y="2284365"/>
                </a:lnTo>
                <a:lnTo>
                  <a:pt x="7021443" y="2284365"/>
                </a:lnTo>
                <a:cubicBezTo>
                  <a:pt x="7021443" y="2284365"/>
                  <a:pt x="7021443" y="2280834"/>
                  <a:pt x="7021443" y="2273775"/>
                </a:cubicBezTo>
                <a:close/>
                <a:moveTo>
                  <a:pt x="6608416" y="2273775"/>
                </a:moveTo>
                <a:cubicBezTo>
                  <a:pt x="6608416" y="2273775"/>
                  <a:pt x="6611946" y="2277304"/>
                  <a:pt x="6619006" y="2284365"/>
                </a:cubicBezTo>
                <a:cubicBezTo>
                  <a:pt x="6611946" y="2284365"/>
                  <a:pt x="6608416" y="2284365"/>
                  <a:pt x="6608416" y="2284365"/>
                </a:cubicBezTo>
                <a:close/>
                <a:moveTo>
                  <a:pt x="5295206" y="2273775"/>
                </a:moveTo>
                <a:lnTo>
                  <a:pt x="5348158" y="2294956"/>
                </a:lnTo>
                <a:cubicBezTo>
                  <a:pt x="5355218" y="2294956"/>
                  <a:pt x="5358748" y="2294956"/>
                  <a:pt x="5358748" y="2294956"/>
                </a:cubicBezTo>
                <a:cubicBezTo>
                  <a:pt x="5358748" y="2294956"/>
                  <a:pt x="5362278" y="2294956"/>
                  <a:pt x="5369339" y="2294956"/>
                </a:cubicBezTo>
                <a:cubicBezTo>
                  <a:pt x="5369339" y="2294956"/>
                  <a:pt x="5369339" y="2298485"/>
                  <a:pt x="5369339" y="2305546"/>
                </a:cubicBezTo>
                <a:cubicBezTo>
                  <a:pt x="5369339" y="2305546"/>
                  <a:pt x="5360512" y="2305546"/>
                  <a:pt x="5342862" y="2305546"/>
                </a:cubicBezTo>
                <a:cubicBezTo>
                  <a:pt x="5325212" y="2305546"/>
                  <a:pt x="5314621" y="2302015"/>
                  <a:pt x="5311092" y="2294956"/>
                </a:cubicBezTo>
                <a:cubicBezTo>
                  <a:pt x="5307560" y="2287896"/>
                  <a:pt x="5302266" y="2284365"/>
                  <a:pt x="5295206" y="2284365"/>
                </a:cubicBezTo>
                <a:close/>
                <a:moveTo>
                  <a:pt x="8175798" y="2263184"/>
                </a:moveTo>
                <a:cubicBezTo>
                  <a:pt x="8175798" y="2263184"/>
                  <a:pt x="8177564" y="2263184"/>
                  <a:pt x="8181093" y="2263184"/>
                </a:cubicBezTo>
                <a:cubicBezTo>
                  <a:pt x="8184623" y="2263184"/>
                  <a:pt x="8186387" y="2264948"/>
                  <a:pt x="8186387" y="2268479"/>
                </a:cubicBezTo>
                <a:cubicBezTo>
                  <a:pt x="8186387" y="2272010"/>
                  <a:pt x="8182858" y="2273775"/>
                  <a:pt x="8175798" y="2273775"/>
                </a:cubicBezTo>
                <a:cubicBezTo>
                  <a:pt x="8175798" y="2266715"/>
                  <a:pt x="8175798" y="2263184"/>
                  <a:pt x="8175798" y="2263184"/>
                </a:cubicBezTo>
                <a:close/>
                <a:moveTo>
                  <a:pt x="6163620" y="2263184"/>
                </a:moveTo>
                <a:lnTo>
                  <a:pt x="6163620" y="2273775"/>
                </a:lnTo>
                <a:cubicBezTo>
                  <a:pt x="6170680" y="2273775"/>
                  <a:pt x="6174209" y="2272010"/>
                  <a:pt x="6174209" y="2268479"/>
                </a:cubicBezTo>
                <a:cubicBezTo>
                  <a:pt x="6174209" y="2264948"/>
                  <a:pt x="6174209" y="2263184"/>
                  <a:pt x="6174209" y="2263184"/>
                </a:cubicBezTo>
                <a:cubicBezTo>
                  <a:pt x="6174209" y="2263184"/>
                  <a:pt x="6170680" y="2263184"/>
                  <a:pt x="6163620" y="2263184"/>
                </a:cubicBezTo>
                <a:close/>
                <a:moveTo>
                  <a:pt x="5814135" y="2263184"/>
                </a:moveTo>
                <a:cubicBezTo>
                  <a:pt x="5814135" y="2270244"/>
                  <a:pt x="5821196" y="2273775"/>
                  <a:pt x="5835316" y="2273775"/>
                </a:cubicBezTo>
                <a:lnTo>
                  <a:pt x="5824726" y="2263184"/>
                </a:lnTo>
                <a:close/>
                <a:moveTo>
                  <a:pt x="5581147" y="2263184"/>
                </a:moveTo>
                <a:lnTo>
                  <a:pt x="5623508" y="2284365"/>
                </a:lnTo>
                <a:lnTo>
                  <a:pt x="5602327" y="2284365"/>
                </a:lnTo>
                <a:lnTo>
                  <a:pt x="5591737" y="2284365"/>
                </a:lnTo>
                <a:lnTo>
                  <a:pt x="5591737" y="2294956"/>
                </a:lnTo>
                <a:lnTo>
                  <a:pt x="5581147" y="2273775"/>
                </a:lnTo>
                <a:cubicBezTo>
                  <a:pt x="5581147" y="2266715"/>
                  <a:pt x="5581147" y="2263184"/>
                  <a:pt x="5581147" y="2263184"/>
                </a:cubicBezTo>
                <a:close/>
                <a:moveTo>
                  <a:pt x="5475243" y="2263184"/>
                </a:moveTo>
                <a:lnTo>
                  <a:pt x="5496423" y="2273775"/>
                </a:lnTo>
                <a:cubicBezTo>
                  <a:pt x="5489362" y="2273775"/>
                  <a:pt x="5485833" y="2273775"/>
                  <a:pt x="5485833" y="2273775"/>
                </a:cubicBezTo>
                <a:cubicBezTo>
                  <a:pt x="5471712" y="2273775"/>
                  <a:pt x="5468182" y="2277304"/>
                  <a:pt x="5475243" y="2284365"/>
                </a:cubicBezTo>
                <a:cubicBezTo>
                  <a:pt x="5482304" y="2291425"/>
                  <a:pt x="5482304" y="2294956"/>
                  <a:pt x="5475243" y="2294956"/>
                </a:cubicBezTo>
                <a:cubicBezTo>
                  <a:pt x="5468182" y="2294956"/>
                  <a:pt x="5464652" y="2293190"/>
                  <a:pt x="5464652" y="2289660"/>
                </a:cubicBezTo>
                <a:cubicBezTo>
                  <a:pt x="5464652" y="2286129"/>
                  <a:pt x="5464652" y="2284365"/>
                  <a:pt x="5464652" y="2284365"/>
                </a:cubicBezTo>
                <a:lnTo>
                  <a:pt x="5464652" y="2273775"/>
                </a:lnTo>
                <a:close/>
                <a:moveTo>
                  <a:pt x="8165206" y="2252594"/>
                </a:moveTo>
                <a:cubicBezTo>
                  <a:pt x="8165206" y="2252594"/>
                  <a:pt x="8165206" y="2256125"/>
                  <a:pt x="8165206" y="2263184"/>
                </a:cubicBezTo>
                <a:cubicBezTo>
                  <a:pt x="8158146" y="2263184"/>
                  <a:pt x="8154617" y="2263184"/>
                  <a:pt x="8154617" y="2263184"/>
                </a:cubicBezTo>
                <a:close/>
                <a:moveTo>
                  <a:pt x="7190889" y="2252594"/>
                </a:moveTo>
                <a:cubicBezTo>
                  <a:pt x="7190889" y="2252594"/>
                  <a:pt x="7190889" y="2256125"/>
                  <a:pt x="7190889" y="2263184"/>
                </a:cubicBezTo>
                <a:cubicBezTo>
                  <a:pt x="7190889" y="2270244"/>
                  <a:pt x="7194418" y="2270244"/>
                  <a:pt x="7201480" y="2263184"/>
                </a:cubicBezTo>
                <a:cubicBezTo>
                  <a:pt x="7208540" y="2263184"/>
                  <a:pt x="7212070" y="2259654"/>
                  <a:pt x="7212070" y="2252594"/>
                </a:cubicBezTo>
                <a:cubicBezTo>
                  <a:pt x="7212070" y="2252594"/>
                  <a:pt x="7208540" y="2252594"/>
                  <a:pt x="7201480" y="2252594"/>
                </a:cubicBezTo>
                <a:cubicBezTo>
                  <a:pt x="7194418" y="2252594"/>
                  <a:pt x="7190889" y="2252594"/>
                  <a:pt x="7190889" y="2252594"/>
                </a:cubicBezTo>
                <a:close/>
                <a:moveTo>
                  <a:pt x="7047918" y="2252594"/>
                </a:moveTo>
                <a:cubicBezTo>
                  <a:pt x="7051448" y="2252594"/>
                  <a:pt x="7053214" y="2252594"/>
                  <a:pt x="7053214" y="2252594"/>
                </a:cubicBezTo>
                <a:lnTo>
                  <a:pt x="7042622" y="2263184"/>
                </a:lnTo>
                <a:cubicBezTo>
                  <a:pt x="7035562" y="2263184"/>
                  <a:pt x="7033799" y="2261419"/>
                  <a:pt x="7037328" y="2257889"/>
                </a:cubicBezTo>
                <a:cubicBezTo>
                  <a:pt x="7040858" y="2254359"/>
                  <a:pt x="7044389" y="2252594"/>
                  <a:pt x="7047918" y="2252594"/>
                </a:cubicBezTo>
                <a:close/>
                <a:moveTo>
                  <a:pt x="6735502" y="2252594"/>
                </a:moveTo>
                <a:cubicBezTo>
                  <a:pt x="6735502" y="2252594"/>
                  <a:pt x="6737266" y="2254359"/>
                  <a:pt x="6740796" y="2257889"/>
                </a:cubicBezTo>
                <a:cubicBezTo>
                  <a:pt x="6744326" y="2261419"/>
                  <a:pt x="6746092" y="2263184"/>
                  <a:pt x="6746092" y="2263184"/>
                </a:cubicBezTo>
                <a:cubicBezTo>
                  <a:pt x="6739032" y="2263184"/>
                  <a:pt x="6735502" y="2263184"/>
                  <a:pt x="6735502" y="2263184"/>
                </a:cubicBezTo>
                <a:close/>
                <a:moveTo>
                  <a:pt x="6714320" y="2252594"/>
                </a:moveTo>
                <a:cubicBezTo>
                  <a:pt x="6721381" y="2252594"/>
                  <a:pt x="6724910" y="2254359"/>
                  <a:pt x="6724910" y="2257889"/>
                </a:cubicBezTo>
                <a:cubicBezTo>
                  <a:pt x="6724910" y="2261419"/>
                  <a:pt x="6721381" y="2263184"/>
                  <a:pt x="6714320" y="2263184"/>
                </a:cubicBezTo>
                <a:cubicBezTo>
                  <a:pt x="6714320" y="2263184"/>
                  <a:pt x="6714320" y="2259654"/>
                  <a:pt x="6714320" y="2252594"/>
                </a:cubicBezTo>
                <a:close/>
                <a:moveTo>
                  <a:pt x="6401903" y="2252594"/>
                </a:moveTo>
                <a:cubicBezTo>
                  <a:pt x="6405432" y="2252594"/>
                  <a:pt x="6407198" y="2254359"/>
                  <a:pt x="6407198" y="2257889"/>
                </a:cubicBezTo>
                <a:cubicBezTo>
                  <a:pt x="6407198" y="2261419"/>
                  <a:pt x="6410728" y="2263184"/>
                  <a:pt x="6417788" y="2263184"/>
                </a:cubicBezTo>
                <a:cubicBezTo>
                  <a:pt x="6424850" y="2263184"/>
                  <a:pt x="6430144" y="2266715"/>
                  <a:pt x="6433675" y="2273775"/>
                </a:cubicBezTo>
                <a:cubicBezTo>
                  <a:pt x="6437204" y="2280834"/>
                  <a:pt x="6444265" y="2284365"/>
                  <a:pt x="6454855" y="2284365"/>
                </a:cubicBezTo>
                <a:cubicBezTo>
                  <a:pt x="6465446" y="2284365"/>
                  <a:pt x="6472506" y="2286129"/>
                  <a:pt x="6476036" y="2289660"/>
                </a:cubicBezTo>
                <a:cubicBezTo>
                  <a:pt x="6479566" y="2293190"/>
                  <a:pt x="6483098" y="2294956"/>
                  <a:pt x="6486627" y="2294956"/>
                </a:cubicBezTo>
                <a:cubicBezTo>
                  <a:pt x="6490156" y="2294956"/>
                  <a:pt x="6502512" y="2296721"/>
                  <a:pt x="6523694" y="2300250"/>
                </a:cubicBezTo>
                <a:cubicBezTo>
                  <a:pt x="6544874" y="2303781"/>
                  <a:pt x="6558994" y="2309077"/>
                  <a:pt x="6566054" y="2316136"/>
                </a:cubicBezTo>
                <a:lnTo>
                  <a:pt x="6576646" y="2316136"/>
                </a:lnTo>
                <a:cubicBezTo>
                  <a:pt x="6583706" y="2316136"/>
                  <a:pt x="6592531" y="2317900"/>
                  <a:pt x="6603121" y="2321431"/>
                </a:cubicBezTo>
                <a:cubicBezTo>
                  <a:pt x="6613711" y="2324962"/>
                  <a:pt x="6622536" y="2326727"/>
                  <a:pt x="6629598" y="2326727"/>
                </a:cubicBezTo>
                <a:lnTo>
                  <a:pt x="6640188" y="2326727"/>
                </a:lnTo>
                <a:lnTo>
                  <a:pt x="6650778" y="2326727"/>
                </a:lnTo>
                <a:lnTo>
                  <a:pt x="6671958" y="2337317"/>
                </a:lnTo>
                <a:cubicBezTo>
                  <a:pt x="6686079" y="2337317"/>
                  <a:pt x="6696669" y="2340848"/>
                  <a:pt x="6703730" y="2347908"/>
                </a:cubicBezTo>
                <a:cubicBezTo>
                  <a:pt x="6710791" y="2347908"/>
                  <a:pt x="6716086" y="2347908"/>
                  <a:pt x="6719616" y="2347908"/>
                </a:cubicBezTo>
                <a:cubicBezTo>
                  <a:pt x="6723146" y="2347908"/>
                  <a:pt x="6724910" y="2347908"/>
                  <a:pt x="6724910" y="2347908"/>
                </a:cubicBezTo>
                <a:cubicBezTo>
                  <a:pt x="6731972" y="2347908"/>
                  <a:pt x="6735502" y="2351437"/>
                  <a:pt x="6735502" y="2358498"/>
                </a:cubicBezTo>
                <a:cubicBezTo>
                  <a:pt x="6742562" y="2365558"/>
                  <a:pt x="6746092" y="2369088"/>
                  <a:pt x="6746092" y="2369088"/>
                </a:cubicBezTo>
                <a:cubicBezTo>
                  <a:pt x="6753152" y="2369088"/>
                  <a:pt x="6753152" y="2372619"/>
                  <a:pt x="6746092" y="2379679"/>
                </a:cubicBezTo>
                <a:lnTo>
                  <a:pt x="6756682" y="2390269"/>
                </a:lnTo>
                <a:cubicBezTo>
                  <a:pt x="6763743" y="2390269"/>
                  <a:pt x="6767272" y="2388504"/>
                  <a:pt x="6767272" y="2384973"/>
                </a:cubicBezTo>
                <a:cubicBezTo>
                  <a:pt x="6767272" y="2381444"/>
                  <a:pt x="6770802" y="2376148"/>
                  <a:pt x="6777862" y="2369088"/>
                </a:cubicBezTo>
                <a:cubicBezTo>
                  <a:pt x="6784924" y="2362029"/>
                  <a:pt x="6777862" y="2354967"/>
                  <a:pt x="6756682" y="2347908"/>
                </a:cubicBezTo>
                <a:cubicBezTo>
                  <a:pt x="6749621" y="2340848"/>
                  <a:pt x="6740796" y="2335552"/>
                  <a:pt x="6730206" y="2332021"/>
                </a:cubicBezTo>
                <a:cubicBezTo>
                  <a:pt x="6719616" y="2328492"/>
                  <a:pt x="6710791" y="2326727"/>
                  <a:pt x="6703730" y="2326727"/>
                </a:cubicBezTo>
                <a:cubicBezTo>
                  <a:pt x="6689610" y="2326727"/>
                  <a:pt x="6682550" y="2326727"/>
                  <a:pt x="6682550" y="2326727"/>
                </a:cubicBezTo>
                <a:cubicBezTo>
                  <a:pt x="6689610" y="2326727"/>
                  <a:pt x="6696669" y="2324962"/>
                  <a:pt x="6703730" y="2321431"/>
                </a:cubicBezTo>
                <a:cubicBezTo>
                  <a:pt x="6710791" y="2317900"/>
                  <a:pt x="6717850" y="2316136"/>
                  <a:pt x="6724910" y="2316136"/>
                </a:cubicBezTo>
                <a:cubicBezTo>
                  <a:pt x="6724910" y="2323196"/>
                  <a:pt x="6726676" y="2326727"/>
                  <a:pt x="6730206" y="2326727"/>
                </a:cubicBezTo>
                <a:cubicBezTo>
                  <a:pt x="6733736" y="2326727"/>
                  <a:pt x="6739032" y="2326727"/>
                  <a:pt x="6746092" y="2326727"/>
                </a:cubicBezTo>
                <a:cubicBezTo>
                  <a:pt x="6753152" y="2326727"/>
                  <a:pt x="6760212" y="2330256"/>
                  <a:pt x="6767272" y="2337317"/>
                </a:cubicBezTo>
                <a:lnTo>
                  <a:pt x="6809634" y="2347908"/>
                </a:lnTo>
                <a:cubicBezTo>
                  <a:pt x="6859056" y="2362029"/>
                  <a:pt x="6887296" y="2372619"/>
                  <a:pt x="6894358" y="2379679"/>
                </a:cubicBezTo>
                <a:lnTo>
                  <a:pt x="6904948" y="2379679"/>
                </a:lnTo>
                <a:lnTo>
                  <a:pt x="6926129" y="2390269"/>
                </a:lnTo>
                <a:lnTo>
                  <a:pt x="6936718" y="2400860"/>
                </a:lnTo>
                <a:lnTo>
                  <a:pt x="6926129" y="2400860"/>
                </a:lnTo>
                <a:cubicBezTo>
                  <a:pt x="6912008" y="2393800"/>
                  <a:pt x="6901418" y="2390269"/>
                  <a:pt x="6894358" y="2390269"/>
                </a:cubicBezTo>
                <a:cubicBezTo>
                  <a:pt x="6887296" y="2390269"/>
                  <a:pt x="6883766" y="2393800"/>
                  <a:pt x="6883766" y="2400860"/>
                </a:cubicBezTo>
                <a:lnTo>
                  <a:pt x="6873177" y="2400860"/>
                </a:lnTo>
                <a:cubicBezTo>
                  <a:pt x="6873177" y="2400860"/>
                  <a:pt x="6867881" y="2400860"/>
                  <a:pt x="6857292" y="2400860"/>
                </a:cubicBezTo>
                <a:cubicBezTo>
                  <a:pt x="6846700" y="2400860"/>
                  <a:pt x="6841406" y="2402625"/>
                  <a:pt x="6841406" y="2406154"/>
                </a:cubicBezTo>
                <a:cubicBezTo>
                  <a:pt x="6841406" y="2409685"/>
                  <a:pt x="6844936" y="2411450"/>
                  <a:pt x="6851996" y="2411450"/>
                </a:cubicBezTo>
                <a:cubicBezTo>
                  <a:pt x="6851996" y="2411450"/>
                  <a:pt x="6853762" y="2413215"/>
                  <a:pt x="6857292" y="2416746"/>
                </a:cubicBezTo>
                <a:cubicBezTo>
                  <a:pt x="6860821" y="2420275"/>
                  <a:pt x="6862587" y="2422040"/>
                  <a:pt x="6862587" y="2422040"/>
                </a:cubicBezTo>
                <a:cubicBezTo>
                  <a:pt x="6862587" y="2429100"/>
                  <a:pt x="6866116" y="2429100"/>
                  <a:pt x="6873177" y="2422040"/>
                </a:cubicBezTo>
                <a:cubicBezTo>
                  <a:pt x="6880237" y="2422040"/>
                  <a:pt x="6885532" y="2423805"/>
                  <a:pt x="6889062" y="2427335"/>
                </a:cubicBezTo>
                <a:cubicBezTo>
                  <a:pt x="6892592" y="2430866"/>
                  <a:pt x="6894358" y="2432631"/>
                  <a:pt x="6894358" y="2432631"/>
                </a:cubicBezTo>
                <a:cubicBezTo>
                  <a:pt x="6894358" y="2432631"/>
                  <a:pt x="6897888" y="2436161"/>
                  <a:pt x="6904948" y="2443221"/>
                </a:cubicBezTo>
                <a:lnTo>
                  <a:pt x="6904948" y="2432631"/>
                </a:lnTo>
                <a:lnTo>
                  <a:pt x="6915539" y="2432631"/>
                </a:lnTo>
                <a:cubicBezTo>
                  <a:pt x="6922600" y="2432631"/>
                  <a:pt x="6929658" y="2432631"/>
                  <a:pt x="6936718" y="2432631"/>
                </a:cubicBezTo>
                <a:cubicBezTo>
                  <a:pt x="6936718" y="2432631"/>
                  <a:pt x="6940248" y="2434396"/>
                  <a:pt x="6947310" y="2437927"/>
                </a:cubicBezTo>
                <a:cubicBezTo>
                  <a:pt x="6954370" y="2441456"/>
                  <a:pt x="6961429" y="2443221"/>
                  <a:pt x="6968491" y="2443221"/>
                </a:cubicBezTo>
                <a:cubicBezTo>
                  <a:pt x="7003792" y="2443221"/>
                  <a:pt x="7024972" y="2446752"/>
                  <a:pt x="7032033" y="2453812"/>
                </a:cubicBezTo>
                <a:cubicBezTo>
                  <a:pt x="7032033" y="2453812"/>
                  <a:pt x="7035562" y="2453812"/>
                  <a:pt x="7042622" y="2453812"/>
                </a:cubicBezTo>
                <a:cubicBezTo>
                  <a:pt x="7049684" y="2453812"/>
                  <a:pt x="7056744" y="2453812"/>
                  <a:pt x="7063804" y="2453812"/>
                </a:cubicBezTo>
                <a:lnTo>
                  <a:pt x="7084985" y="2453812"/>
                </a:lnTo>
                <a:cubicBezTo>
                  <a:pt x="7084985" y="2460871"/>
                  <a:pt x="7088514" y="2467933"/>
                  <a:pt x="7095574" y="2474992"/>
                </a:cubicBezTo>
                <a:lnTo>
                  <a:pt x="7106166" y="2485583"/>
                </a:lnTo>
                <a:lnTo>
                  <a:pt x="7084985" y="2485583"/>
                </a:lnTo>
                <a:cubicBezTo>
                  <a:pt x="7077924" y="2471462"/>
                  <a:pt x="7067333" y="2464402"/>
                  <a:pt x="7053214" y="2464402"/>
                </a:cubicBezTo>
                <a:cubicBezTo>
                  <a:pt x="7046154" y="2464402"/>
                  <a:pt x="7039093" y="2462637"/>
                  <a:pt x="7032033" y="2459106"/>
                </a:cubicBezTo>
                <a:cubicBezTo>
                  <a:pt x="7024972" y="2455577"/>
                  <a:pt x="7014381" y="2453812"/>
                  <a:pt x="7000262" y="2453812"/>
                </a:cubicBezTo>
                <a:cubicBezTo>
                  <a:pt x="6979081" y="2460871"/>
                  <a:pt x="6954370" y="2462637"/>
                  <a:pt x="6926129" y="2459106"/>
                </a:cubicBezTo>
                <a:cubicBezTo>
                  <a:pt x="6897888" y="2455577"/>
                  <a:pt x="6883766" y="2452047"/>
                  <a:pt x="6883766" y="2448517"/>
                </a:cubicBezTo>
                <a:cubicBezTo>
                  <a:pt x="6883766" y="2444986"/>
                  <a:pt x="6880237" y="2446752"/>
                  <a:pt x="6873177" y="2453812"/>
                </a:cubicBezTo>
                <a:cubicBezTo>
                  <a:pt x="6866116" y="2460871"/>
                  <a:pt x="6859056" y="2464402"/>
                  <a:pt x="6851996" y="2464402"/>
                </a:cubicBezTo>
                <a:cubicBezTo>
                  <a:pt x="6844936" y="2464402"/>
                  <a:pt x="6841406" y="2460871"/>
                  <a:pt x="6841406" y="2453812"/>
                </a:cubicBezTo>
                <a:cubicBezTo>
                  <a:pt x="6841406" y="2453812"/>
                  <a:pt x="6843170" y="2452047"/>
                  <a:pt x="6846700" y="2448517"/>
                </a:cubicBezTo>
                <a:cubicBezTo>
                  <a:pt x="6850230" y="2444986"/>
                  <a:pt x="6855525" y="2443221"/>
                  <a:pt x="6862587" y="2443221"/>
                </a:cubicBezTo>
                <a:lnTo>
                  <a:pt x="6873177" y="2443221"/>
                </a:lnTo>
                <a:lnTo>
                  <a:pt x="6862587" y="2432631"/>
                </a:lnTo>
                <a:lnTo>
                  <a:pt x="6830814" y="2443221"/>
                </a:lnTo>
                <a:lnTo>
                  <a:pt x="6809634" y="2453812"/>
                </a:lnTo>
                <a:cubicBezTo>
                  <a:pt x="6809634" y="2446752"/>
                  <a:pt x="6802573" y="2443221"/>
                  <a:pt x="6788454" y="2443221"/>
                </a:cubicBezTo>
                <a:lnTo>
                  <a:pt x="6756682" y="2422040"/>
                </a:lnTo>
                <a:cubicBezTo>
                  <a:pt x="6756682" y="2422040"/>
                  <a:pt x="6760212" y="2423805"/>
                  <a:pt x="6767272" y="2427335"/>
                </a:cubicBezTo>
                <a:cubicBezTo>
                  <a:pt x="6774333" y="2430866"/>
                  <a:pt x="6788454" y="2432631"/>
                  <a:pt x="6809634" y="2432631"/>
                </a:cubicBezTo>
                <a:lnTo>
                  <a:pt x="6830814" y="2422040"/>
                </a:lnTo>
                <a:cubicBezTo>
                  <a:pt x="6830814" y="2422040"/>
                  <a:pt x="6827285" y="2422040"/>
                  <a:pt x="6820224" y="2422040"/>
                </a:cubicBezTo>
                <a:lnTo>
                  <a:pt x="6809634" y="2411450"/>
                </a:lnTo>
                <a:cubicBezTo>
                  <a:pt x="6809634" y="2404390"/>
                  <a:pt x="6813164" y="2400860"/>
                  <a:pt x="6820224" y="2400860"/>
                </a:cubicBezTo>
                <a:cubicBezTo>
                  <a:pt x="6820224" y="2400860"/>
                  <a:pt x="6821991" y="2400860"/>
                  <a:pt x="6825520" y="2400860"/>
                </a:cubicBezTo>
                <a:cubicBezTo>
                  <a:pt x="6829050" y="2400860"/>
                  <a:pt x="6830814" y="2397329"/>
                  <a:pt x="6830814" y="2390269"/>
                </a:cubicBezTo>
                <a:cubicBezTo>
                  <a:pt x="6837876" y="2390269"/>
                  <a:pt x="6837876" y="2386739"/>
                  <a:pt x="6830814" y="2379679"/>
                </a:cubicBezTo>
                <a:cubicBezTo>
                  <a:pt x="6823754" y="2372619"/>
                  <a:pt x="6818458" y="2370852"/>
                  <a:pt x="6814929" y="2374383"/>
                </a:cubicBezTo>
                <a:cubicBezTo>
                  <a:pt x="6811400" y="2377914"/>
                  <a:pt x="6809634" y="2381444"/>
                  <a:pt x="6809634" y="2384973"/>
                </a:cubicBezTo>
                <a:cubicBezTo>
                  <a:pt x="6809634" y="2388504"/>
                  <a:pt x="6806104" y="2388504"/>
                  <a:pt x="6799044" y="2384973"/>
                </a:cubicBezTo>
                <a:cubicBezTo>
                  <a:pt x="6791984" y="2381444"/>
                  <a:pt x="6786688" y="2383209"/>
                  <a:pt x="6783158" y="2390269"/>
                </a:cubicBezTo>
                <a:cubicBezTo>
                  <a:pt x="6779628" y="2397329"/>
                  <a:pt x="6772568" y="2400860"/>
                  <a:pt x="6761977" y="2400860"/>
                </a:cubicBezTo>
                <a:cubicBezTo>
                  <a:pt x="6751387" y="2400860"/>
                  <a:pt x="6742562" y="2397329"/>
                  <a:pt x="6735502" y="2390269"/>
                </a:cubicBezTo>
                <a:cubicBezTo>
                  <a:pt x="6728440" y="2390269"/>
                  <a:pt x="6724910" y="2390269"/>
                  <a:pt x="6724910" y="2390269"/>
                </a:cubicBezTo>
                <a:cubicBezTo>
                  <a:pt x="6703730" y="2397329"/>
                  <a:pt x="6675488" y="2393800"/>
                  <a:pt x="6640188" y="2379679"/>
                </a:cubicBezTo>
                <a:cubicBezTo>
                  <a:pt x="6626067" y="2372619"/>
                  <a:pt x="6608416" y="2365558"/>
                  <a:pt x="6587236" y="2358498"/>
                </a:cubicBezTo>
                <a:cubicBezTo>
                  <a:pt x="6573115" y="2358498"/>
                  <a:pt x="6562525" y="2354967"/>
                  <a:pt x="6555464" y="2347908"/>
                </a:cubicBezTo>
                <a:cubicBezTo>
                  <a:pt x="6548403" y="2347908"/>
                  <a:pt x="6541344" y="2347908"/>
                  <a:pt x="6534284" y="2347908"/>
                </a:cubicBezTo>
                <a:cubicBezTo>
                  <a:pt x="6534284" y="2354967"/>
                  <a:pt x="6537813" y="2362029"/>
                  <a:pt x="6544874" y="2369088"/>
                </a:cubicBezTo>
                <a:cubicBezTo>
                  <a:pt x="6551935" y="2376148"/>
                  <a:pt x="6548403" y="2379679"/>
                  <a:pt x="6534284" y="2379679"/>
                </a:cubicBezTo>
                <a:lnTo>
                  <a:pt x="6513102" y="2369088"/>
                </a:lnTo>
                <a:cubicBezTo>
                  <a:pt x="6513102" y="2369088"/>
                  <a:pt x="6516632" y="2369088"/>
                  <a:pt x="6523694" y="2369088"/>
                </a:cubicBezTo>
                <a:cubicBezTo>
                  <a:pt x="6523694" y="2369088"/>
                  <a:pt x="6523694" y="2365558"/>
                  <a:pt x="6523694" y="2358498"/>
                </a:cubicBezTo>
                <a:cubicBezTo>
                  <a:pt x="6523694" y="2351437"/>
                  <a:pt x="6523694" y="2347908"/>
                  <a:pt x="6523694" y="2347908"/>
                </a:cubicBezTo>
                <a:cubicBezTo>
                  <a:pt x="6523694" y="2347908"/>
                  <a:pt x="6520163" y="2347908"/>
                  <a:pt x="6513102" y="2347908"/>
                </a:cubicBezTo>
                <a:cubicBezTo>
                  <a:pt x="6513102" y="2354967"/>
                  <a:pt x="6509573" y="2358498"/>
                  <a:pt x="6502512" y="2358498"/>
                </a:cubicBezTo>
                <a:cubicBezTo>
                  <a:pt x="6495451" y="2358498"/>
                  <a:pt x="6491922" y="2354967"/>
                  <a:pt x="6491922" y="2347908"/>
                </a:cubicBezTo>
                <a:lnTo>
                  <a:pt x="6491922" y="2337317"/>
                </a:lnTo>
                <a:lnTo>
                  <a:pt x="6470740" y="2326727"/>
                </a:lnTo>
                <a:cubicBezTo>
                  <a:pt x="6463680" y="2326727"/>
                  <a:pt x="6460150" y="2326727"/>
                  <a:pt x="6460150" y="2326727"/>
                </a:cubicBezTo>
                <a:cubicBezTo>
                  <a:pt x="6460150" y="2333787"/>
                  <a:pt x="6460150" y="2337317"/>
                  <a:pt x="6460150" y="2337317"/>
                </a:cubicBezTo>
                <a:lnTo>
                  <a:pt x="6470740" y="2337317"/>
                </a:lnTo>
                <a:cubicBezTo>
                  <a:pt x="6470740" y="2351437"/>
                  <a:pt x="6442499" y="2351437"/>
                  <a:pt x="6386018" y="2337317"/>
                </a:cubicBezTo>
                <a:cubicBezTo>
                  <a:pt x="6371898" y="2330256"/>
                  <a:pt x="6357776" y="2330256"/>
                  <a:pt x="6343656" y="2337317"/>
                </a:cubicBezTo>
                <a:cubicBezTo>
                  <a:pt x="6343656" y="2337317"/>
                  <a:pt x="6338361" y="2335552"/>
                  <a:pt x="6327771" y="2332021"/>
                </a:cubicBezTo>
                <a:cubicBezTo>
                  <a:pt x="6317180" y="2328492"/>
                  <a:pt x="6308354" y="2324962"/>
                  <a:pt x="6301294" y="2321431"/>
                </a:cubicBezTo>
                <a:cubicBezTo>
                  <a:pt x="6294234" y="2317900"/>
                  <a:pt x="6287174" y="2316136"/>
                  <a:pt x="6280114" y="2316136"/>
                </a:cubicBezTo>
                <a:cubicBezTo>
                  <a:pt x="6273053" y="2316136"/>
                  <a:pt x="6269524" y="2316136"/>
                  <a:pt x="6269524" y="2316136"/>
                </a:cubicBezTo>
                <a:cubicBezTo>
                  <a:pt x="6269524" y="2316136"/>
                  <a:pt x="6267758" y="2316136"/>
                  <a:pt x="6264228" y="2316136"/>
                </a:cubicBezTo>
                <a:cubicBezTo>
                  <a:pt x="6260698" y="2316136"/>
                  <a:pt x="6255402" y="2312606"/>
                  <a:pt x="6248342" y="2305546"/>
                </a:cubicBezTo>
                <a:cubicBezTo>
                  <a:pt x="6255402" y="2305546"/>
                  <a:pt x="6260698" y="2305546"/>
                  <a:pt x="6264228" y="2305546"/>
                </a:cubicBezTo>
                <a:cubicBezTo>
                  <a:pt x="6267758" y="2305546"/>
                  <a:pt x="6265994" y="2302015"/>
                  <a:pt x="6258932" y="2294956"/>
                </a:cubicBezTo>
                <a:lnTo>
                  <a:pt x="6290704" y="2294956"/>
                </a:lnTo>
                <a:cubicBezTo>
                  <a:pt x="6297765" y="2294956"/>
                  <a:pt x="6306590" y="2296721"/>
                  <a:pt x="6317180" y="2300250"/>
                </a:cubicBezTo>
                <a:cubicBezTo>
                  <a:pt x="6327771" y="2303781"/>
                  <a:pt x="6336595" y="2305546"/>
                  <a:pt x="6343656" y="2305546"/>
                </a:cubicBezTo>
                <a:lnTo>
                  <a:pt x="6407198" y="2316136"/>
                </a:lnTo>
                <a:cubicBezTo>
                  <a:pt x="6421319" y="2316136"/>
                  <a:pt x="6431909" y="2316136"/>
                  <a:pt x="6438970" y="2316136"/>
                </a:cubicBezTo>
                <a:cubicBezTo>
                  <a:pt x="6431909" y="2309077"/>
                  <a:pt x="6428380" y="2303781"/>
                  <a:pt x="6428380" y="2300250"/>
                </a:cubicBezTo>
                <a:cubicBezTo>
                  <a:pt x="6428380" y="2296721"/>
                  <a:pt x="6428380" y="2294956"/>
                  <a:pt x="6428380" y="2294956"/>
                </a:cubicBezTo>
                <a:lnTo>
                  <a:pt x="6438970" y="2305546"/>
                </a:lnTo>
                <a:cubicBezTo>
                  <a:pt x="6446031" y="2305546"/>
                  <a:pt x="6449560" y="2303781"/>
                  <a:pt x="6449560" y="2300250"/>
                </a:cubicBezTo>
                <a:cubicBezTo>
                  <a:pt x="6449560" y="2296721"/>
                  <a:pt x="6449560" y="2294956"/>
                  <a:pt x="6449560" y="2294956"/>
                </a:cubicBezTo>
                <a:cubicBezTo>
                  <a:pt x="6449560" y="2294956"/>
                  <a:pt x="6446031" y="2294956"/>
                  <a:pt x="6438970" y="2294956"/>
                </a:cubicBezTo>
                <a:cubicBezTo>
                  <a:pt x="6431909" y="2294956"/>
                  <a:pt x="6428380" y="2294956"/>
                  <a:pt x="6428380" y="2294956"/>
                </a:cubicBezTo>
                <a:cubicBezTo>
                  <a:pt x="6428380" y="2287896"/>
                  <a:pt x="6424850" y="2284365"/>
                  <a:pt x="6417788" y="2284365"/>
                </a:cubicBezTo>
                <a:cubicBezTo>
                  <a:pt x="6410728" y="2284365"/>
                  <a:pt x="6405432" y="2282600"/>
                  <a:pt x="6401903" y="2279069"/>
                </a:cubicBezTo>
                <a:cubicBezTo>
                  <a:pt x="6398374" y="2275540"/>
                  <a:pt x="6396608" y="2270244"/>
                  <a:pt x="6396608" y="2263184"/>
                </a:cubicBezTo>
                <a:cubicBezTo>
                  <a:pt x="6396608" y="2256125"/>
                  <a:pt x="6398374" y="2252594"/>
                  <a:pt x="6401903" y="2252594"/>
                </a:cubicBezTo>
                <a:close/>
                <a:moveTo>
                  <a:pt x="5994172" y="2252594"/>
                </a:moveTo>
                <a:cubicBezTo>
                  <a:pt x="5994172" y="2252594"/>
                  <a:pt x="5997702" y="2252594"/>
                  <a:pt x="6004764" y="2252594"/>
                </a:cubicBezTo>
                <a:lnTo>
                  <a:pt x="5994172" y="2263184"/>
                </a:lnTo>
                <a:close/>
                <a:moveTo>
                  <a:pt x="4702142" y="2252594"/>
                </a:moveTo>
                <a:cubicBezTo>
                  <a:pt x="4709203" y="2252594"/>
                  <a:pt x="4716263" y="2252594"/>
                  <a:pt x="4723324" y="2252594"/>
                </a:cubicBezTo>
                <a:lnTo>
                  <a:pt x="4765684" y="2273775"/>
                </a:lnTo>
                <a:lnTo>
                  <a:pt x="4765684" y="2284365"/>
                </a:lnTo>
                <a:cubicBezTo>
                  <a:pt x="4758624" y="2284365"/>
                  <a:pt x="4751565" y="2282600"/>
                  <a:pt x="4744504" y="2279069"/>
                </a:cubicBezTo>
                <a:cubicBezTo>
                  <a:pt x="4737443" y="2275540"/>
                  <a:pt x="4733914" y="2273775"/>
                  <a:pt x="4733914" y="2273775"/>
                </a:cubicBezTo>
                <a:cubicBezTo>
                  <a:pt x="4726853" y="2266715"/>
                  <a:pt x="4716263" y="2263184"/>
                  <a:pt x="4702142" y="2263184"/>
                </a:cubicBezTo>
                <a:close/>
                <a:moveTo>
                  <a:pt x="7847494" y="2242004"/>
                </a:moveTo>
                <a:cubicBezTo>
                  <a:pt x="7854556" y="2242004"/>
                  <a:pt x="7858085" y="2242004"/>
                  <a:pt x="7858085" y="2242004"/>
                </a:cubicBezTo>
                <a:lnTo>
                  <a:pt x="7847494" y="2252594"/>
                </a:lnTo>
                <a:close/>
                <a:moveTo>
                  <a:pt x="7720409" y="2242004"/>
                </a:moveTo>
                <a:lnTo>
                  <a:pt x="7773361" y="2252594"/>
                </a:lnTo>
                <a:cubicBezTo>
                  <a:pt x="7773361" y="2259654"/>
                  <a:pt x="7762772" y="2259654"/>
                  <a:pt x="7741590" y="2252594"/>
                </a:cubicBezTo>
                <a:cubicBezTo>
                  <a:pt x="7734530" y="2252594"/>
                  <a:pt x="7727471" y="2249063"/>
                  <a:pt x="7720409" y="2242004"/>
                </a:cubicBezTo>
                <a:close/>
                <a:moveTo>
                  <a:pt x="7127347" y="2242004"/>
                </a:moveTo>
                <a:lnTo>
                  <a:pt x="7127347" y="2252594"/>
                </a:lnTo>
                <a:cubicBezTo>
                  <a:pt x="7141466" y="2259654"/>
                  <a:pt x="7148526" y="2259654"/>
                  <a:pt x="7148526" y="2252594"/>
                </a:cubicBezTo>
                <a:cubicBezTo>
                  <a:pt x="7148526" y="2245533"/>
                  <a:pt x="7141466" y="2242004"/>
                  <a:pt x="7127347" y="2242004"/>
                </a:cubicBezTo>
                <a:close/>
                <a:moveTo>
                  <a:pt x="6904948" y="2242004"/>
                </a:moveTo>
                <a:cubicBezTo>
                  <a:pt x="6904948" y="2249063"/>
                  <a:pt x="6904948" y="2252594"/>
                  <a:pt x="6904948" y="2252594"/>
                </a:cubicBezTo>
                <a:cubicBezTo>
                  <a:pt x="6904948" y="2252594"/>
                  <a:pt x="6908477" y="2254359"/>
                  <a:pt x="6915539" y="2257889"/>
                </a:cubicBezTo>
                <a:cubicBezTo>
                  <a:pt x="6922600" y="2261419"/>
                  <a:pt x="6922600" y="2266715"/>
                  <a:pt x="6915539" y="2273775"/>
                </a:cubicBezTo>
                <a:cubicBezTo>
                  <a:pt x="6908477" y="2273775"/>
                  <a:pt x="6904948" y="2275540"/>
                  <a:pt x="6904948" y="2279069"/>
                </a:cubicBezTo>
                <a:cubicBezTo>
                  <a:pt x="6904948" y="2282600"/>
                  <a:pt x="6906714" y="2284365"/>
                  <a:pt x="6910244" y="2284365"/>
                </a:cubicBezTo>
                <a:cubicBezTo>
                  <a:pt x="6913773" y="2284365"/>
                  <a:pt x="6917304" y="2284365"/>
                  <a:pt x="6920833" y="2284365"/>
                </a:cubicBezTo>
                <a:cubicBezTo>
                  <a:pt x="6924362" y="2284365"/>
                  <a:pt x="6926129" y="2282600"/>
                  <a:pt x="6926129" y="2279069"/>
                </a:cubicBezTo>
                <a:cubicBezTo>
                  <a:pt x="6926129" y="2275540"/>
                  <a:pt x="6929658" y="2273775"/>
                  <a:pt x="6936718" y="2273775"/>
                </a:cubicBezTo>
                <a:cubicBezTo>
                  <a:pt x="6936718" y="2266715"/>
                  <a:pt x="6940248" y="2264948"/>
                  <a:pt x="6947310" y="2268479"/>
                </a:cubicBezTo>
                <a:cubicBezTo>
                  <a:pt x="6954370" y="2272010"/>
                  <a:pt x="6957900" y="2270244"/>
                  <a:pt x="6957900" y="2263184"/>
                </a:cubicBezTo>
                <a:cubicBezTo>
                  <a:pt x="6957900" y="2256125"/>
                  <a:pt x="6957900" y="2252594"/>
                  <a:pt x="6957900" y="2252594"/>
                </a:cubicBezTo>
                <a:cubicBezTo>
                  <a:pt x="6957900" y="2252594"/>
                  <a:pt x="6954370" y="2254359"/>
                  <a:pt x="6947310" y="2257889"/>
                </a:cubicBezTo>
                <a:cubicBezTo>
                  <a:pt x="6940248" y="2261419"/>
                  <a:pt x="6936718" y="2259654"/>
                  <a:pt x="6936718" y="2252594"/>
                </a:cubicBezTo>
                <a:lnTo>
                  <a:pt x="6926129" y="2242004"/>
                </a:lnTo>
                <a:cubicBezTo>
                  <a:pt x="6926129" y="2249063"/>
                  <a:pt x="6922600" y="2249063"/>
                  <a:pt x="6915539" y="2242004"/>
                </a:cubicBezTo>
                <a:cubicBezTo>
                  <a:pt x="6915539" y="2242004"/>
                  <a:pt x="6913773" y="2242004"/>
                  <a:pt x="6910244" y="2242004"/>
                </a:cubicBezTo>
                <a:close/>
                <a:moveTo>
                  <a:pt x="6650778" y="2242004"/>
                </a:moveTo>
                <a:cubicBezTo>
                  <a:pt x="6657839" y="2242004"/>
                  <a:pt x="6661368" y="2242004"/>
                  <a:pt x="6661368" y="2242004"/>
                </a:cubicBezTo>
                <a:cubicBezTo>
                  <a:pt x="6661368" y="2256125"/>
                  <a:pt x="6657839" y="2259654"/>
                  <a:pt x="6650778" y="2252594"/>
                </a:cubicBezTo>
                <a:cubicBezTo>
                  <a:pt x="6643717" y="2252594"/>
                  <a:pt x="6640188" y="2250829"/>
                  <a:pt x="6640188" y="2247298"/>
                </a:cubicBezTo>
                <a:cubicBezTo>
                  <a:pt x="6640188" y="2243769"/>
                  <a:pt x="6643717" y="2242004"/>
                  <a:pt x="6650778" y="2242004"/>
                </a:cubicBezTo>
                <a:close/>
                <a:moveTo>
                  <a:pt x="6619006" y="2242004"/>
                </a:moveTo>
                <a:lnTo>
                  <a:pt x="6629598" y="2242004"/>
                </a:lnTo>
                <a:lnTo>
                  <a:pt x="6629598" y="2252594"/>
                </a:lnTo>
                <a:cubicBezTo>
                  <a:pt x="6629598" y="2252594"/>
                  <a:pt x="6626067" y="2249063"/>
                  <a:pt x="6619006" y="2242004"/>
                </a:cubicBezTo>
                <a:close/>
                <a:moveTo>
                  <a:pt x="6491922" y="2242004"/>
                </a:moveTo>
                <a:cubicBezTo>
                  <a:pt x="6498983" y="2242004"/>
                  <a:pt x="6509573" y="2245533"/>
                  <a:pt x="6523694" y="2252594"/>
                </a:cubicBezTo>
                <a:lnTo>
                  <a:pt x="6544874" y="2252594"/>
                </a:lnTo>
                <a:lnTo>
                  <a:pt x="6555464" y="2263184"/>
                </a:lnTo>
                <a:lnTo>
                  <a:pt x="6566054" y="2273775"/>
                </a:lnTo>
                <a:cubicBezTo>
                  <a:pt x="6551935" y="2273775"/>
                  <a:pt x="6537813" y="2270244"/>
                  <a:pt x="6523694" y="2263184"/>
                </a:cubicBezTo>
                <a:cubicBezTo>
                  <a:pt x="6502512" y="2256125"/>
                  <a:pt x="6491922" y="2249063"/>
                  <a:pt x="6491922" y="2242004"/>
                </a:cubicBezTo>
                <a:close/>
                <a:moveTo>
                  <a:pt x="7815724" y="2231413"/>
                </a:moveTo>
                <a:cubicBezTo>
                  <a:pt x="7815724" y="2231413"/>
                  <a:pt x="7817490" y="2233177"/>
                  <a:pt x="7821019" y="2236708"/>
                </a:cubicBezTo>
                <a:cubicBezTo>
                  <a:pt x="7824548" y="2240238"/>
                  <a:pt x="7826313" y="2242004"/>
                  <a:pt x="7826313" y="2242004"/>
                </a:cubicBezTo>
                <a:lnTo>
                  <a:pt x="7815724" y="2242004"/>
                </a:lnTo>
                <a:close/>
                <a:moveTo>
                  <a:pt x="6830814" y="2231413"/>
                </a:moveTo>
                <a:cubicBezTo>
                  <a:pt x="6823754" y="2231413"/>
                  <a:pt x="6821991" y="2233177"/>
                  <a:pt x="6825520" y="2236708"/>
                </a:cubicBezTo>
                <a:cubicBezTo>
                  <a:pt x="6829050" y="2240238"/>
                  <a:pt x="6839640" y="2242004"/>
                  <a:pt x="6857292" y="2242004"/>
                </a:cubicBezTo>
                <a:cubicBezTo>
                  <a:pt x="6874943" y="2242004"/>
                  <a:pt x="6883766" y="2240238"/>
                  <a:pt x="6883766" y="2236708"/>
                </a:cubicBezTo>
                <a:cubicBezTo>
                  <a:pt x="6883766" y="2233177"/>
                  <a:pt x="6876706" y="2231413"/>
                  <a:pt x="6862587" y="2231413"/>
                </a:cubicBezTo>
                <a:cubicBezTo>
                  <a:pt x="6848466" y="2231413"/>
                  <a:pt x="6837876" y="2231413"/>
                  <a:pt x="6830814" y="2231413"/>
                </a:cubicBezTo>
                <a:close/>
                <a:moveTo>
                  <a:pt x="6460150" y="2231413"/>
                </a:moveTo>
                <a:cubicBezTo>
                  <a:pt x="6460150" y="2231413"/>
                  <a:pt x="6463680" y="2234944"/>
                  <a:pt x="6470740" y="2242004"/>
                </a:cubicBezTo>
                <a:lnTo>
                  <a:pt x="6460150" y="2242004"/>
                </a:lnTo>
                <a:close/>
                <a:moveTo>
                  <a:pt x="4617420" y="2231413"/>
                </a:moveTo>
                <a:lnTo>
                  <a:pt x="4628010" y="2231413"/>
                </a:lnTo>
                <a:cubicBezTo>
                  <a:pt x="4642130" y="2238473"/>
                  <a:pt x="4649190" y="2243769"/>
                  <a:pt x="4649190" y="2247298"/>
                </a:cubicBezTo>
                <a:cubicBezTo>
                  <a:pt x="4649190" y="2250829"/>
                  <a:pt x="4649190" y="2252594"/>
                  <a:pt x="4649190" y="2252594"/>
                </a:cubicBezTo>
                <a:cubicBezTo>
                  <a:pt x="4649190" y="2252594"/>
                  <a:pt x="4645660" y="2249063"/>
                  <a:pt x="4638599" y="2242004"/>
                </a:cubicBezTo>
                <a:cubicBezTo>
                  <a:pt x="4631539" y="2242004"/>
                  <a:pt x="4624480" y="2238473"/>
                  <a:pt x="4617420" y="2231413"/>
                </a:cubicBezTo>
                <a:close/>
                <a:moveTo>
                  <a:pt x="6980404" y="2214204"/>
                </a:moveTo>
                <a:cubicBezTo>
                  <a:pt x="6977757" y="2213321"/>
                  <a:pt x="6975550" y="2213763"/>
                  <a:pt x="6973785" y="2215527"/>
                </a:cubicBezTo>
                <a:cubicBezTo>
                  <a:pt x="6970256" y="2219058"/>
                  <a:pt x="6963196" y="2220823"/>
                  <a:pt x="6952604" y="2220823"/>
                </a:cubicBezTo>
                <a:cubicBezTo>
                  <a:pt x="6942014" y="2220823"/>
                  <a:pt x="6936718" y="2220823"/>
                  <a:pt x="6936718" y="2220823"/>
                </a:cubicBezTo>
                <a:cubicBezTo>
                  <a:pt x="6950840" y="2227882"/>
                  <a:pt x="6968491" y="2231413"/>
                  <a:pt x="6989670" y="2231413"/>
                </a:cubicBezTo>
                <a:lnTo>
                  <a:pt x="6989670" y="2220823"/>
                </a:lnTo>
                <a:cubicBezTo>
                  <a:pt x="6986141" y="2217292"/>
                  <a:pt x="6983053" y="2215086"/>
                  <a:pt x="6980404" y="2214204"/>
                </a:cubicBezTo>
                <a:close/>
                <a:moveTo>
                  <a:pt x="7932219" y="2210232"/>
                </a:moveTo>
                <a:cubicBezTo>
                  <a:pt x="7932219" y="2217292"/>
                  <a:pt x="7933983" y="2220823"/>
                  <a:pt x="7937513" y="2220823"/>
                </a:cubicBezTo>
                <a:cubicBezTo>
                  <a:pt x="7941042" y="2220823"/>
                  <a:pt x="7942808" y="2219058"/>
                  <a:pt x="7942808" y="2215527"/>
                </a:cubicBezTo>
                <a:cubicBezTo>
                  <a:pt x="7942808" y="2211996"/>
                  <a:pt x="7939279" y="2210232"/>
                  <a:pt x="7932219" y="2210232"/>
                </a:cubicBezTo>
                <a:close/>
                <a:moveTo>
                  <a:pt x="6857292" y="2210232"/>
                </a:moveTo>
                <a:cubicBezTo>
                  <a:pt x="6853762" y="2210232"/>
                  <a:pt x="6851996" y="2213763"/>
                  <a:pt x="6851996" y="2220823"/>
                </a:cubicBezTo>
                <a:cubicBezTo>
                  <a:pt x="6851996" y="2220823"/>
                  <a:pt x="6853762" y="2219058"/>
                  <a:pt x="6857292" y="2215527"/>
                </a:cubicBezTo>
                <a:cubicBezTo>
                  <a:pt x="6860821" y="2211996"/>
                  <a:pt x="6860821" y="2210232"/>
                  <a:pt x="6857292" y="2210232"/>
                </a:cubicBezTo>
                <a:close/>
                <a:moveTo>
                  <a:pt x="5522900" y="2210232"/>
                </a:moveTo>
                <a:cubicBezTo>
                  <a:pt x="5519370" y="2210232"/>
                  <a:pt x="5514074" y="2213763"/>
                  <a:pt x="5507014" y="2220823"/>
                </a:cubicBezTo>
                <a:lnTo>
                  <a:pt x="5517604" y="2220823"/>
                </a:lnTo>
                <a:cubicBezTo>
                  <a:pt x="5531724" y="2220823"/>
                  <a:pt x="5538785" y="2220823"/>
                  <a:pt x="5538785" y="2220823"/>
                </a:cubicBezTo>
                <a:cubicBezTo>
                  <a:pt x="5538785" y="2220823"/>
                  <a:pt x="5535256" y="2217292"/>
                  <a:pt x="5528195" y="2210232"/>
                </a:cubicBezTo>
                <a:cubicBezTo>
                  <a:pt x="5528195" y="2210232"/>
                  <a:pt x="5526429" y="2210232"/>
                  <a:pt x="5522900" y="2210232"/>
                </a:cubicBezTo>
                <a:close/>
                <a:moveTo>
                  <a:pt x="5210482" y="2210232"/>
                </a:moveTo>
                <a:lnTo>
                  <a:pt x="5242254" y="2210232"/>
                </a:lnTo>
                <a:lnTo>
                  <a:pt x="5263434" y="2220823"/>
                </a:lnTo>
                <a:lnTo>
                  <a:pt x="5221073" y="2220823"/>
                </a:lnTo>
                <a:close/>
                <a:moveTo>
                  <a:pt x="7317974" y="2199642"/>
                </a:moveTo>
                <a:cubicBezTo>
                  <a:pt x="7346216" y="2199642"/>
                  <a:pt x="7360336" y="2206702"/>
                  <a:pt x="7360336" y="2220823"/>
                </a:cubicBezTo>
                <a:cubicBezTo>
                  <a:pt x="7353274" y="2220823"/>
                  <a:pt x="7342684" y="2217292"/>
                  <a:pt x="7328564" y="2210232"/>
                </a:cubicBezTo>
                <a:close/>
                <a:moveTo>
                  <a:pt x="6460150" y="2199642"/>
                </a:moveTo>
                <a:lnTo>
                  <a:pt x="6513102" y="2210232"/>
                </a:lnTo>
                <a:cubicBezTo>
                  <a:pt x="6513102" y="2210232"/>
                  <a:pt x="6518398" y="2208467"/>
                  <a:pt x="6528988" y="2204937"/>
                </a:cubicBezTo>
                <a:cubicBezTo>
                  <a:pt x="6539579" y="2201407"/>
                  <a:pt x="6544874" y="2203173"/>
                  <a:pt x="6544874" y="2210232"/>
                </a:cubicBezTo>
                <a:cubicBezTo>
                  <a:pt x="6544874" y="2210232"/>
                  <a:pt x="6544874" y="2211996"/>
                  <a:pt x="6544874" y="2215527"/>
                </a:cubicBezTo>
                <a:cubicBezTo>
                  <a:pt x="6544874" y="2219058"/>
                  <a:pt x="6544874" y="2220823"/>
                  <a:pt x="6544874" y="2220823"/>
                </a:cubicBezTo>
                <a:cubicBezTo>
                  <a:pt x="6551935" y="2220823"/>
                  <a:pt x="6555464" y="2220823"/>
                  <a:pt x="6555464" y="2220823"/>
                </a:cubicBezTo>
                <a:cubicBezTo>
                  <a:pt x="6562525" y="2220823"/>
                  <a:pt x="6566054" y="2224352"/>
                  <a:pt x="6566054" y="2231413"/>
                </a:cubicBezTo>
                <a:lnTo>
                  <a:pt x="6555464" y="2231413"/>
                </a:lnTo>
                <a:lnTo>
                  <a:pt x="6534284" y="2231413"/>
                </a:lnTo>
                <a:lnTo>
                  <a:pt x="6523694" y="2231413"/>
                </a:lnTo>
                <a:close/>
                <a:moveTo>
                  <a:pt x="4988084" y="2199642"/>
                </a:moveTo>
                <a:lnTo>
                  <a:pt x="4998674" y="2199642"/>
                </a:lnTo>
                <a:cubicBezTo>
                  <a:pt x="5005734" y="2206702"/>
                  <a:pt x="5009265" y="2210232"/>
                  <a:pt x="5009265" y="2210232"/>
                </a:cubicBezTo>
                <a:cubicBezTo>
                  <a:pt x="5016325" y="2203173"/>
                  <a:pt x="5025150" y="2201407"/>
                  <a:pt x="5035740" y="2204937"/>
                </a:cubicBezTo>
                <a:cubicBezTo>
                  <a:pt x="5046332" y="2208467"/>
                  <a:pt x="5060450" y="2211996"/>
                  <a:pt x="5078102" y="2215527"/>
                </a:cubicBezTo>
                <a:cubicBezTo>
                  <a:pt x="5095752" y="2219058"/>
                  <a:pt x="5108108" y="2224352"/>
                  <a:pt x="5115169" y="2231413"/>
                </a:cubicBezTo>
                <a:cubicBezTo>
                  <a:pt x="5108108" y="2231413"/>
                  <a:pt x="5104578" y="2231413"/>
                  <a:pt x="5104578" y="2231413"/>
                </a:cubicBezTo>
                <a:cubicBezTo>
                  <a:pt x="5104578" y="2238473"/>
                  <a:pt x="5104578" y="2242004"/>
                  <a:pt x="5104578" y="2242004"/>
                </a:cubicBezTo>
                <a:lnTo>
                  <a:pt x="5115169" y="2231413"/>
                </a:lnTo>
                <a:cubicBezTo>
                  <a:pt x="5136350" y="2238473"/>
                  <a:pt x="5150469" y="2242004"/>
                  <a:pt x="5157530" y="2242004"/>
                </a:cubicBezTo>
                <a:lnTo>
                  <a:pt x="5221073" y="2252594"/>
                </a:lnTo>
                <a:lnTo>
                  <a:pt x="5263434" y="2263184"/>
                </a:lnTo>
                <a:cubicBezTo>
                  <a:pt x="5256373" y="2270244"/>
                  <a:pt x="5256373" y="2280834"/>
                  <a:pt x="5263434" y="2294956"/>
                </a:cubicBezTo>
                <a:lnTo>
                  <a:pt x="5284614" y="2305546"/>
                </a:lnTo>
                <a:cubicBezTo>
                  <a:pt x="5284614" y="2312606"/>
                  <a:pt x="5288146" y="2312606"/>
                  <a:pt x="5295206" y="2305546"/>
                </a:cubicBezTo>
                <a:cubicBezTo>
                  <a:pt x="5302266" y="2298485"/>
                  <a:pt x="5309326" y="2298485"/>
                  <a:pt x="5316386" y="2305546"/>
                </a:cubicBezTo>
                <a:cubicBezTo>
                  <a:pt x="5316386" y="2312606"/>
                  <a:pt x="5318152" y="2316136"/>
                  <a:pt x="5321681" y="2316136"/>
                </a:cubicBezTo>
                <a:cubicBezTo>
                  <a:pt x="5325212" y="2316136"/>
                  <a:pt x="5326977" y="2316136"/>
                  <a:pt x="5326977" y="2316136"/>
                </a:cubicBezTo>
                <a:cubicBezTo>
                  <a:pt x="5326977" y="2316136"/>
                  <a:pt x="5330506" y="2316136"/>
                  <a:pt x="5337566" y="2316136"/>
                </a:cubicBezTo>
                <a:cubicBezTo>
                  <a:pt x="5379929" y="2330256"/>
                  <a:pt x="5408170" y="2337317"/>
                  <a:pt x="5422291" y="2337317"/>
                </a:cubicBezTo>
                <a:cubicBezTo>
                  <a:pt x="5429352" y="2337317"/>
                  <a:pt x="5432881" y="2339082"/>
                  <a:pt x="5432881" y="2342612"/>
                </a:cubicBezTo>
                <a:cubicBezTo>
                  <a:pt x="5432881" y="2346143"/>
                  <a:pt x="5429352" y="2349673"/>
                  <a:pt x="5422291" y="2353202"/>
                </a:cubicBezTo>
                <a:cubicBezTo>
                  <a:pt x="5415230" y="2356733"/>
                  <a:pt x="5404640" y="2356733"/>
                  <a:pt x="5390518" y="2353202"/>
                </a:cubicBezTo>
                <a:cubicBezTo>
                  <a:pt x="5376400" y="2349673"/>
                  <a:pt x="5362278" y="2346143"/>
                  <a:pt x="5348158" y="2342612"/>
                </a:cubicBezTo>
                <a:cubicBezTo>
                  <a:pt x="5334037" y="2339082"/>
                  <a:pt x="5323448" y="2333787"/>
                  <a:pt x="5316386" y="2326727"/>
                </a:cubicBezTo>
                <a:lnTo>
                  <a:pt x="5274025" y="2316136"/>
                </a:lnTo>
                <a:lnTo>
                  <a:pt x="5252844" y="2305546"/>
                </a:lnTo>
                <a:cubicBezTo>
                  <a:pt x="5245784" y="2298485"/>
                  <a:pt x="5235194" y="2294956"/>
                  <a:pt x="5221073" y="2294956"/>
                </a:cubicBezTo>
                <a:cubicBezTo>
                  <a:pt x="5199892" y="2294956"/>
                  <a:pt x="5184006" y="2293190"/>
                  <a:pt x="5173416" y="2289660"/>
                </a:cubicBezTo>
                <a:cubicBezTo>
                  <a:pt x="5162825" y="2286129"/>
                  <a:pt x="5146940" y="2282600"/>
                  <a:pt x="5125758" y="2279069"/>
                </a:cubicBezTo>
                <a:cubicBezTo>
                  <a:pt x="5104578" y="2275540"/>
                  <a:pt x="5090458" y="2270244"/>
                  <a:pt x="5083398" y="2263184"/>
                </a:cubicBezTo>
                <a:cubicBezTo>
                  <a:pt x="5076338" y="2263184"/>
                  <a:pt x="5067511" y="2261419"/>
                  <a:pt x="5056921" y="2257889"/>
                </a:cubicBezTo>
                <a:cubicBezTo>
                  <a:pt x="5046332" y="2254359"/>
                  <a:pt x="5041036" y="2252594"/>
                  <a:pt x="5041036" y="2252594"/>
                </a:cubicBezTo>
                <a:lnTo>
                  <a:pt x="4966902" y="2220823"/>
                </a:lnTo>
                <a:cubicBezTo>
                  <a:pt x="4973963" y="2220823"/>
                  <a:pt x="4973963" y="2217292"/>
                  <a:pt x="4966902" y="2210232"/>
                </a:cubicBezTo>
                <a:lnTo>
                  <a:pt x="4977492" y="2210232"/>
                </a:lnTo>
                <a:lnTo>
                  <a:pt x="4988084" y="2210232"/>
                </a:lnTo>
                <a:close/>
                <a:moveTo>
                  <a:pt x="4670372" y="2199642"/>
                </a:moveTo>
                <a:cubicBezTo>
                  <a:pt x="4670372" y="2199642"/>
                  <a:pt x="4672136" y="2201407"/>
                  <a:pt x="4675666" y="2204937"/>
                </a:cubicBezTo>
                <a:cubicBezTo>
                  <a:pt x="4679196" y="2208467"/>
                  <a:pt x="4684491" y="2210232"/>
                  <a:pt x="4691551" y="2210232"/>
                </a:cubicBezTo>
                <a:lnTo>
                  <a:pt x="4680962" y="2210232"/>
                </a:lnTo>
                <a:cubicBezTo>
                  <a:pt x="4673901" y="2210232"/>
                  <a:pt x="4670372" y="2210232"/>
                  <a:pt x="4670372" y="2210232"/>
                </a:cubicBezTo>
                <a:close/>
                <a:moveTo>
                  <a:pt x="5925334" y="2194346"/>
                </a:moveTo>
                <a:cubicBezTo>
                  <a:pt x="5921805" y="2194346"/>
                  <a:pt x="5920039" y="2196112"/>
                  <a:pt x="5920039" y="2199642"/>
                </a:cubicBezTo>
                <a:cubicBezTo>
                  <a:pt x="5920039" y="2199642"/>
                  <a:pt x="5923568" y="2199642"/>
                  <a:pt x="5930630" y="2199642"/>
                </a:cubicBezTo>
                <a:lnTo>
                  <a:pt x="5941220" y="2199642"/>
                </a:lnTo>
                <a:cubicBezTo>
                  <a:pt x="5934160" y="2196112"/>
                  <a:pt x="5928866" y="2194346"/>
                  <a:pt x="5925334" y="2194346"/>
                </a:cubicBezTo>
                <a:close/>
                <a:moveTo>
                  <a:pt x="7476830" y="2189051"/>
                </a:moveTo>
                <a:lnTo>
                  <a:pt x="7487420" y="2189051"/>
                </a:lnTo>
                <a:lnTo>
                  <a:pt x="7487420" y="2199642"/>
                </a:lnTo>
                <a:cubicBezTo>
                  <a:pt x="7480360" y="2199642"/>
                  <a:pt x="7476830" y="2196111"/>
                  <a:pt x="7476830" y="2189051"/>
                </a:cubicBezTo>
                <a:close/>
                <a:moveTo>
                  <a:pt x="6682550" y="2189051"/>
                </a:moveTo>
                <a:lnTo>
                  <a:pt x="6682550" y="2199642"/>
                </a:lnTo>
                <a:cubicBezTo>
                  <a:pt x="6675488" y="2199642"/>
                  <a:pt x="6671958" y="2199642"/>
                  <a:pt x="6671958" y="2199642"/>
                </a:cubicBezTo>
                <a:close/>
                <a:moveTo>
                  <a:pt x="6491922" y="2189051"/>
                </a:moveTo>
                <a:cubicBezTo>
                  <a:pt x="6498983" y="2189051"/>
                  <a:pt x="6502512" y="2192581"/>
                  <a:pt x="6502512" y="2199642"/>
                </a:cubicBezTo>
                <a:cubicBezTo>
                  <a:pt x="6502512" y="2199642"/>
                  <a:pt x="6500746" y="2199642"/>
                  <a:pt x="6497217" y="2199642"/>
                </a:cubicBezTo>
                <a:cubicBezTo>
                  <a:pt x="6493688" y="2199642"/>
                  <a:pt x="6491922" y="2197877"/>
                  <a:pt x="6491922" y="2194346"/>
                </a:cubicBezTo>
                <a:cubicBezTo>
                  <a:pt x="6491922" y="2190817"/>
                  <a:pt x="6491922" y="2189051"/>
                  <a:pt x="6491922" y="2189051"/>
                </a:cubicBezTo>
                <a:close/>
                <a:moveTo>
                  <a:pt x="6301294" y="2189051"/>
                </a:moveTo>
                <a:cubicBezTo>
                  <a:pt x="6308354" y="2189051"/>
                  <a:pt x="6311884" y="2189051"/>
                  <a:pt x="6311884" y="2189051"/>
                </a:cubicBezTo>
                <a:lnTo>
                  <a:pt x="6311884" y="2199642"/>
                </a:lnTo>
                <a:cubicBezTo>
                  <a:pt x="6311884" y="2199642"/>
                  <a:pt x="6308354" y="2196111"/>
                  <a:pt x="6301294" y="2189051"/>
                </a:cubicBezTo>
                <a:close/>
                <a:moveTo>
                  <a:pt x="5909449" y="2189051"/>
                </a:moveTo>
                <a:cubicBezTo>
                  <a:pt x="5909449" y="2196111"/>
                  <a:pt x="5909449" y="2199642"/>
                  <a:pt x="5909449" y="2199642"/>
                </a:cubicBezTo>
                <a:lnTo>
                  <a:pt x="5920039" y="2189051"/>
                </a:lnTo>
                <a:cubicBezTo>
                  <a:pt x="5912978" y="2189051"/>
                  <a:pt x="5909449" y="2189051"/>
                  <a:pt x="5909449" y="2189051"/>
                </a:cubicBezTo>
                <a:close/>
                <a:moveTo>
                  <a:pt x="4903360" y="2189051"/>
                </a:moveTo>
                <a:cubicBezTo>
                  <a:pt x="4910421" y="2189051"/>
                  <a:pt x="4913950" y="2189051"/>
                  <a:pt x="4913950" y="2189051"/>
                </a:cubicBezTo>
                <a:lnTo>
                  <a:pt x="4924540" y="2199642"/>
                </a:lnTo>
                <a:lnTo>
                  <a:pt x="4903360" y="2199642"/>
                </a:lnTo>
                <a:close/>
                <a:moveTo>
                  <a:pt x="4204393" y="2189051"/>
                </a:moveTo>
                <a:cubicBezTo>
                  <a:pt x="4218514" y="2189051"/>
                  <a:pt x="4236164" y="2194346"/>
                  <a:pt x="4257345" y="2204937"/>
                </a:cubicBezTo>
                <a:cubicBezTo>
                  <a:pt x="4278526" y="2215527"/>
                  <a:pt x="4289116" y="2220823"/>
                  <a:pt x="4289116" y="2220823"/>
                </a:cubicBezTo>
                <a:lnTo>
                  <a:pt x="4225574" y="2210232"/>
                </a:lnTo>
                <a:cubicBezTo>
                  <a:pt x="4211452" y="2196111"/>
                  <a:pt x="4204393" y="2189051"/>
                  <a:pt x="4204393" y="2189051"/>
                </a:cubicBezTo>
                <a:close/>
                <a:moveTo>
                  <a:pt x="7868675" y="2178461"/>
                </a:moveTo>
                <a:cubicBezTo>
                  <a:pt x="7875736" y="2178461"/>
                  <a:pt x="7879267" y="2180225"/>
                  <a:pt x="7879267" y="2183756"/>
                </a:cubicBezTo>
                <a:cubicBezTo>
                  <a:pt x="7879267" y="2187286"/>
                  <a:pt x="7875736" y="2189051"/>
                  <a:pt x="7868675" y="2189051"/>
                </a:cubicBezTo>
                <a:cubicBezTo>
                  <a:pt x="7861615" y="2189051"/>
                  <a:pt x="7858085" y="2187286"/>
                  <a:pt x="7858085" y="2183756"/>
                </a:cubicBezTo>
                <a:cubicBezTo>
                  <a:pt x="7858085" y="2180225"/>
                  <a:pt x="7861615" y="2178461"/>
                  <a:pt x="7868675" y="2178461"/>
                </a:cubicBezTo>
                <a:close/>
                <a:moveTo>
                  <a:pt x="7635686" y="2178461"/>
                </a:moveTo>
                <a:lnTo>
                  <a:pt x="7625096" y="2189051"/>
                </a:lnTo>
                <a:cubicBezTo>
                  <a:pt x="7632156" y="2189051"/>
                  <a:pt x="7635686" y="2189051"/>
                  <a:pt x="7635686" y="2189051"/>
                </a:cubicBezTo>
                <a:close/>
                <a:moveTo>
                  <a:pt x="6936718" y="2178461"/>
                </a:moveTo>
                <a:lnTo>
                  <a:pt x="6936718" y="2189051"/>
                </a:lnTo>
                <a:lnTo>
                  <a:pt x="6947310" y="2178461"/>
                </a:lnTo>
                <a:close/>
                <a:moveTo>
                  <a:pt x="6703730" y="2178461"/>
                </a:moveTo>
                <a:lnTo>
                  <a:pt x="6724910" y="2189051"/>
                </a:lnTo>
                <a:lnTo>
                  <a:pt x="6703730" y="2189051"/>
                </a:lnTo>
                <a:close/>
                <a:moveTo>
                  <a:pt x="5867087" y="2178461"/>
                </a:moveTo>
                <a:lnTo>
                  <a:pt x="5867087" y="2189051"/>
                </a:lnTo>
                <a:lnTo>
                  <a:pt x="5888268" y="2189051"/>
                </a:lnTo>
                <a:cubicBezTo>
                  <a:pt x="5888268" y="2181992"/>
                  <a:pt x="5881208" y="2178461"/>
                  <a:pt x="5867087" y="2178461"/>
                </a:cubicBezTo>
                <a:close/>
                <a:moveTo>
                  <a:pt x="7720409" y="2167871"/>
                </a:moveTo>
                <a:cubicBezTo>
                  <a:pt x="7720409" y="2167871"/>
                  <a:pt x="7720409" y="2171400"/>
                  <a:pt x="7720409" y="2178461"/>
                </a:cubicBezTo>
                <a:lnTo>
                  <a:pt x="7720409" y="2189051"/>
                </a:lnTo>
                <a:cubicBezTo>
                  <a:pt x="7720409" y="2189051"/>
                  <a:pt x="7716880" y="2185521"/>
                  <a:pt x="7709820" y="2178461"/>
                </a:cubicBezTo>
                <a:cubicBezTo>
                  <a:pt x="7709820" y="2171400"/>
                  <a:pt x="7713348" y="2167871"/>
                  <a:pt x="7720409" y="2167871"/>
                </a:cubicBezTo>
                <a:close/>
                <a:moveTo>
                  <a:pt x="6121257" y="2157280"/>
                </a:moveTo>
                <a:cubicBezTo>
                  <a:pt x="6114197" y="2157280"/>
                  <a:pt x="6114197" y="2160811"/>
                  <a:pt x="6121257" y="2167871"/>
                </a:cubicBezTo>
                <a:cubicBezTo>
                  <a:pt x="6128318" y="2174930"/>
                  <a:pt x="6138909" y="2178461"/>
                  <a:pt x="6153028" y="2178461"/>
                </a:cubicBezTo>
                <a:lnTo>
                  <a:pt x="6142438" y="2167871"/>
                </a:lnTo>
                <a:cubicBezTo>
                  <a:pt x="6135378" y="2160811"/>
                  <a:pt x="6128318" y="2157280"/>
                  <a:pt x="6121257" y="2157280"/>
                </a:cubicBezTo>
                <a:close/>
                <a:moveTo>
                  <a:pt x="7564202" y="2150660"/>
                </a:moveTo>
                <a:cubicBezTo>
                  <a:pt x="7562437" y="2149778"/>
                  <a:pt x="7561553" y="2150221"/>
                  <a:pt x="7561553" y="2151985"/>
                </a:cubicBezTo>
                <a:cubicBezTo>
                  <a:pt x="7561553" y="2155515"/>
                  <a:pt x="7565082" y="2160811"/>
                  <a:pt x="7572144" y="2167871"/>
                </a:cubicBezTo>
                <a:lnTo>
                  <a:pt x="7582734" y="2167871"/>
                </a:lnTo>
                <a:lnTo>
                  <a:pt x="7572144" y="2157280"/>
                </a:lnTo>
                <a:cubicBezTo>
                  <a:pt x="7568614" y="2153750"/>
                  <a:pt x="7565966" y="2151544"/>
                  <a:pt x="7564202" y="2150660"/>
                </a:cubicBezTo>
                <a:close/>
                <a:moveTo>
                  <a:pt x="7805134" y="2146690"/>
                </a:moveTo>
                <a:lnTo>
                  <a:pt x="7783952" y="2157280"/>
                </a:lnTo>
                <a:cubicBezTo>
                  <a:pt x="7791012" y="2164340"/>
                  <a:pt x="7798072" y="2164340"/>
                  <a:pt x="7805134" y="2157280"/>
                </a:cubicBezTo>
                <a:cubicBezTo>
                  <a:pt x="7812194" y="2157280"/>
                  <a:pt x="7812194" y="2153750"/>
                  <a:pt x="7805134" y="2146690"/>
                </a:cubicBezTo>
                <a:close/>
                <a:moveTo>
                  <a:pt x="6957900" y="2146690"/>
                </a:moveTo>
                <a:cubicBezTo>
                  <a:pt x="6964960" y="2146690"/>
                  <a:pt x="6968491" y="2150221"/>
                  <a:pt x="6968491" y="2157280"/>
                </a:cubicBezTo>
                <a:cubicBezTo>
                  <a:pt x="6968491" y="2164340"/>
                  <a:pt x="6964960" y="2164340"/>
                  <a:pt x="6957900" y="2157280"/>
                </a:cubicBezTo>
                <a:close/>
                <a:moveTo>
                  <a:pt x="4331478" y="2146690"/>
                </a:moveTo>
                <a:lnTo>
                  <a:pt x="4395020" y="2167871"/>
                </a:lnTo>
                <a:cubicBezTo>
                  <a:pt x="4409141" y="2167871"/>
                  <a:pt x="4419730" y="2171400"/>
                  <a:pt x="4426791" y="2178461"/>
                </a:cubicBezTo>
                <a:cubicBezTo>
                  <a:pt x="4455032" y="2178461"/>
                  <a:pt x="4465622" y="2181992"/>
                  <a:pt x="4458562" y="2189051"/>
                </a:cubicBezTo>
                <a:cubicBezTo>
                  <a:pt x="4458562" y="2196111"/>
                  <a:pt x="4455032" y="2199642"/>
                  <a:pt x="4447972" y="2199642"/>
                </a:cubicBezTo>
                <a:lnTo>
                  <a:pt x="4426791" y="2210232"/>
                </a:lnTo>
                <a:cubicBezTo>
                  <a:pt x="4412670" y="2203173"/>
                  <a:pt x="4398550" y="2196111"/>
                  <a:pt x="4384430" y="2189051"/>
                </a:cubicBezTo>
                <a:cubicBezTo>
                  <a:pt x="4363249" y="2181992"/>
                  <a:pt x="4352658" y="2174930"/>
                  <a:pt x="4352658" y="2167871"/>
                </a:cubicBezTo>
                <a:cubicBezTo>
                  <a:pt x="4352658" y="2160811"/>
                  <a:pt x="4349128" y="2157280"/>
                  <a:pt x="4342068" y="2157280"/>
                </a:cubicBezTo>
                <a:close/>
                <a:moveTo>
                  <a:pt x="7519192" y="2136099"/>
                </a:moveTo>
                <a:cubicBezTo>
                  <a:pt x="7512130" y="2136099"/>
                  <a:pt x="7508601" y="2139629"/>
                  <a:pt x="7508601" y="2146690"/>
                </a:cubicBezTo>
                <a:cubicBezTo>
                  <a:pt x="7508601" y="2153750"/>
                  <a:pt x="7512130" y="2157280"/>
                  <a:pt x="7519192" y="2157280"/>
                </a:cubicBezTo>
                <a:cubicBezTo>
                  <a:pt x="7519192" y="2157280"/>
                  <a:pt x="7519192" y="2153750"/>
                  <a:pt x="7519192" y="2146690"/>
                </a:cubicBezTo>
                <a:close/>
                <a:moveTo>
                  <a:pt x="6301294" y="2136099"/>
                </a:moveTo>
                <a:lnTo>
                  <a:pt x="6311884" y="2136099"/>
                </a:lnTo>
                <a:cubicBezTo>
                  <a:pt x="6311884" y="2143159"/>
                  <a:pt x="6311884" y="2150221"/>
                  <a:pt x="6311884" y="2157280"/>
                </a:cubicBezTo>
                <a:lnTo>
                  <a:pt x="6290704" y="2157280"/>
                </a:lnTo>
                <a:lnTo>
                  <a:pt x="6280114" y="2146690"/>
                </a:lnTo>
                <a:lnTo>
                  <a:pt x="6290704" y="2146690"/>
                </a:lnTo>
                <a:cubicBezTo>
                  <a:pt x="6290704" y="2146690"/>
                  <a:pt x="6292470" y="2146690"/>
                  <a:pt x="6295998" y="2146690"/>
                </a:cubicBezTo>
                <a:cubicBezTo>
                  <a:pt x="6299528" y="2146690"/>
                  <a:pt x="6301294" y="2143159"/>
                  <a:pt x="6301294" y="2136099"/>
                </a:cubicBezTo>
                <a:close/>
                <a:moveTo>
                  <a:pt x="5814135" y="2136099"/>
                </a:moveTo>
                <a:cubicBezTo>
                  <a:pt x="5814135" y="2136099"/>
                  <a:pt x="5815901" y="2137863"/>
                  <a:pt x="5819430" y="2141394"/>
                </a:cubicBezTo>
                <a:cubicBezTo>
                  <a:pt x="5822962" y="2144925"/>
                  <a:pt x="5828256" y="2146690"/>
                  <a:pt x="5835316" y="2146690"/>
                </a:cubicBezTo>
                <a:cubicBezTo>
                  <a:pt x="5842376" y="2146690"/>
                  <a:pt x="5849436" y="2146690"/>
                  <a:pt x="5856497" y="2146690"/>
                </a:cubicBezTo>
                <a:cubicBezTo>
                  <a:pt x="5863558" y="2146690"/>
                  <a:pt x="5867087" y="2150221"/>
                  <a:pt x="5867087" y="2157280"/>
                </a:cubicBezTo>
                <a:cubicBezTo>
                  <a:pt x="5874148" y="2178461"/>
                  <a:pt x="5891798" y="2185521"/>
                  <a:pt x="5920039" y="2178461"/>
                </a:cubicBezTo>
                <a:lnTo>
                  <a:pt x="5930630" y="2178461"/>
                </a:lnTo>
                <a:cubicBezTo>
                  <a:pt x="5937690" y="2178461"/>
                  <a:pt x="5948280" y="2181992"/>
                  <a:pt x="5962401" y="2189051"/>
                </a:cubicBezTo>
                <a:cubicBezTo>
                  <a:pt x="5962401" y="2189051"/>
                  <a:pt x="5965930" y="2189051"/>
                  <a:pt x="5972991" y="2189051"/>
                </a:cubicBezTo>
                <a:cubicBezTo>
                  <a:pt x="5980053" y="2189051"/>
                  <a:pt x="5983582" y="2189051"/>
                  <a:pt x="5983582" y="2189051"/>
                </a:cubicBezTo>
                <a:lnTo>
                  <a:pt x="5983582" y="2178461"/>
                </a:lnTo>
                <a:cubicBezTo>
                  <a:pt x="5983582" y="2178461"/>
                  <a:pt x="5980053" y="2178461"/>
                  <a:pt x="5972991" y="2178461"/>
                </a:cubicBezTo>
                <a:cubicBezTo>
                  <a:pt x="5958872" y="2178461"/>
                  <a:pt x="5944750" y="2174930"/>
                  <a:pt x="5930630" y="2167871"/>
                </a:cubicBezTo>
                <a:cubicBezTo>
                  <a:pt x="5916510" y="2160811"/>
                  <a:pt x="5909449" y="2153750"/>
                  <a:pt x="5909449" y="2146690"/>
                </a:cubicBezTo>
                <a:cubicBezTo>
                  <a:pt x="5902388" y="2146690"/>
                  <a:pt x="5898860" y="2146690"/>
                  <a:pt x="5898860" y="2146690"/>
                </a:cubicBezTo>
                <a:cubicBezTo>
                  <a:pt x="5891798" y="2146690"/>
                  <a:pt x="5879443" y="2144925"/>
                  <a:pt x="5861792" y="2141394"/>
                </a:cubicBezTo>
                <a:cubicBezTo>
                  <a:pt x="5844141" y="2137863"/>
                  <a:pt x="5831786" y="2136099"/>
                  <a:pt x="5824726" y="2136099"/>
                </a:cubicBezTo>
                <a:close/>
                <a:moveTo>
                  <a:pt x="5194596" y="2136099"/>
                </a:moveTo>
                <a:cubicBezTo>
                  <a:pt x="5184006" y="2136099"/>
                  <a:pt x="5178710" y="2137863"/>
                  <a:pt x="5178710" y="2141394"/>
                </a:cubicBezTo>
                <a:cubicBezTo>
                  <a:pt x="5178710" y="2144925"/>
                  <a:pt x="5178710" y="2146690"/>
                  <a:pt x="5178710" y="2146690"/>
                </a:cubicBezTo>
                <a:cubicBezTo>
                  <a:pt x="5178710" y="2153750"/>
                  <a:pt x="5196362" y="2157280"/>
                  <a:pt x="5231662" y="2157280"/>
                </a:cubicBezTo>
                <a:lnTo>
                  <a:pt x="5252844" y="2157280"/>
                </a:lnTo>
                <a:cubicBezTo>
                  <a:pt x="5252844" y="2157280"/>
                  <a:pt x="5245784" y="2155515"/>
                  <a:pt x="5231662" y="2151985"/>
                </a:cubicBezTo>
                <a:cubicBezTo>
                  <a:pt x="5217542" y="2148455"/>
                  <a:pt x="5210482" y="2144925"/>
                  <a:pt x="5210482" y="2141394"/>
                </a:cubicBezTo>
                <a:cubicBezTo>
                  <a:pt x="5210482" y="2137863"/>
                  <a:pt x="5205188" y="2136099"/>
                  <a:pt x="5194596" y="2136099"/>
                </a:cubicBezTo>
                <a:close/>
                <a:moveTo>
                  <a:pt x="6460150" y="2135216"/>
                </a:moveTo>
                <a:lnTo>
                  <a:pt x="6460150" y="2136099"/>
                </a:lnTo>
                <a:lnTo>
                  <a:pt x="6450884" y="2138747"/>
                </a:lnTo>
                <a:lnTo>
                  <a:pt x="6454855" y="2136099"/>
                </a:lnTo>
                <a:close/>
                <a:moveTo>
                  <a:pt x="5092664" y="2129481"/>
                </a:moveTo>
                <a:cubicBezTo>
                  <a:pt x="5091780" y="2128597"/>
                  <a:pt x="5090457" y="2129040"/>
                  <a:pt x="5088692" y="2130804"/>
                </a:cubicBezTo>
                <a:cubicBezTo>
                  <a:pt x="5085162" y="2134334"/>
                  <a:pt x="5086928" y="2136099"/>
                  <a:pt x="5093988" y="2136099"/>
                </a:cubicBezTo>
                <a:cubicBezTo>
                  <a:pt x="5093988" y="2132569"/>
                  <a:pt x="5093546" y="2130363"/>
                  <a:pt x="5092664" y="2129481"/>
                </a:cubicBezTo>
                <a:close/>
                <a:moveTo>
                  <a:pt x="7466240" y="2128156"/>
                </a:moveTo>
                <a:cubicBezTo>
                  <a:pt x="7468005" y="2128156"/>
                  <a:pt x="7469770" y="2129040"/>
                  <a:pt x="7471534" y="2130804"/>
                </a:cubicBezTo>
                <a:cubicBezTo>
                  <a:pt x="7475064" y="2134334"/>
                  <a:pt x="7476830" y="2136099"/>
                  <a:pt x="7476830" y="2136099"/>
                </a:cubicBezTo>
                <a:lnTo>
                  <a:pt x="7468888" y="2146690"/>
                </a:lnTo>
                <a:lnTo>
                  <a:pt x="7466240" y="2136099"/>
                </a:lnTo>
                <a:cubicBezTo>
                  <a:pt x="7459178" y="2136099"/>
                  <a:pt x="7457415" y="2134334"/>
                  <a:pt x="7460944" y="2130804"/>
                </a:cubicBezTo>
                <a:cubicBezTo>
                  <a:pt x="7462710" y="2129040"/>
                  <a:pt x="7464476" y="2128156"/>
                  <a:pt x="7466240" y="2128156"/>
                </a:cubicBezTo>
                <a:close/>
                <a:moveTo>
                  <a:pt x="6408522" y="2128156"/>
                </a:moveTo>
                <a:cubicBezTo>
                  <a:pt x="6411169" y="2128156"/>
                  <a:pt x="6414259" y="2129040"/>
                  <a:pt x="6417788" y="2130804"/>
                </a:cubicBezTo>
                <a:cubicBezTo>
                  <a:pt x="6424850" y="2134334"/>
                  <a:pt x="6428380" y="2136099"/>
                  <a:pt x="6428380" y="2136099"/>
                </a:cubicBezTo>
                <a:cubicBezTo>
                  <a:pt x="6428380" y="2141394"/>
                  <a:pt x="6434337" y="2142718"/>
                  <a:pt x="6446250" y="2140071"/>
                </a:cubicBezTo>
                <a:lnTo>
                  <a:pt x="6450884" y="2138747"/>
                </a:lnTo>
                <a:lnTo>
                  <a:pt x="6449560" y="2146690"/>
                </a:lnTo>
                <a:lnTo>
                  <a:pt x="6396608" y="2146690"/>
                </a:lnTo>
                <a:cubicBezTo>
                  <a:pt x="6396608" y="2139629"/>
                  <a:pt x="6398374" y="2134334"/>
                  <a:pt x="6401903" y="2130804"/>
                </a:cubicBezTo>
                <a:cubicBezTo>
                  <a:pt x="6403668" y="2129040"/>
                  <a:pt x="6405874" y="2128156"/>
                  <a:pt x="6408522" y="2128156"/>
                </a:cubicBezTo>
                <a:close/>
                <a:moveTo>
                  <a:pt x="6336324" y="2126731"/>
                </a:moveTo>
                <a:lnTo>
                  <a:pt x="6333066" y="2130804"/>
                </a:lnTo>
                <a:cubicBezTo>
                  <a:pt x="6333066" y="2129040"/>
                  <a:pt x="6333949" y="2127716"/>
                  <a:pt x="6335714" y="2126832"/>
                </a:cubicBezTo>
                <a:close/>
                <a:moveTo>
                  <a:pt x="7794542" y="2125509"/>
                </a:moveTo>
                <a:cubicBezTo>
                  <a:pt x="7787482" y="2132569"/>
                  <a:pt x="7785717" y="2136099"/>
                  <a:pt x="7789248" y="2136099"/>
                </a:cubicBezTo>
                <a:cubicBezTo>
                  <a:pt x="7792778" y="2136099"/>
                  <a:pt x="7801604" y="2139629"/>
                  <a:pt x="7815724" y="2146690"/>
                </a:cubicBezTo>
                <a:lnTo>
                  <a:pt x="7836904" y="2157280"/>
                </a:lnTo>
                <a:lnTo>
                  <a:pt x="7836904" y="2167871"/>
                </a:lnTo>
                <a:cubicBezTo>
                  <a:pt x="7836904" y="2167871"/>
                  <a:pt x="7836904" y="2171400"/>
                  <a:pt x="7836904" y="2178461"/>
                </a:cubicBezTo>
                <a:cubicBezTo>
                  <a:pt x="7836904" y="2178461"/>
                  <a:pt x="7836904" y="2180225"/>
                  <a:pt x="7836904" y="2183756"/>
                </a:cubicBezTo>
                <a:cubicBezTo>
                  <a:pt x="7836904" y="2187286"/>
                  <a:pt x="7840434" y="2192581"/>
                  <a:pt x="7847494" y="2199642"/>
                </a:cubicBezTo>
                <a:lnTo>
                  <a:pt x="7900446" y="2199642"/>
                </a:lnTo>
                <a:lnTo>
                  <a:pt x="7932219" y="2199642"/>
                </a:lnTo>
                <a:cubicBezTo>
                  <a:pt x="7946338" y="2206702"/>
                  <a:pt x="7949869" y="2203173"/>
                  <a:pt x="7942808" y="2189051"/>
                </a:cubicBezTo>
                <a:cubicBezTo>
                  <a:pt x="7935748" y="2181992"/>
                  <a:pt x="7928688" y="2178461"/>
                  <a:pt x="7921627" y="2178461"/>
                </a:cubicBezTo>
                <a:cubicBezTo>
                  <a:pt x="7914567" y="2178461"/>
                  <a:pt x="7909271" y="2176696"/>
                  <a:pt x="7905742" y="2173165"/>
                </a:cubicBezTo>
                <a:cubicBezTo>
                  <a:pt x="7902212" y="2169636"/>
                  <a:pt x="7896917" y="2167871"/>
                  <a:pt x="7889856" y="2167871"/>
                </a:cubicBezTo>
                <a:cubicBezTo>
                  <a:pt x="7882796" y="2167871"/>
                  <a:pt x="7877500" y="2167871"/>
                  <a:pt x="7873971" y="2167871"/>
                </a:cubicBezTo>
                <a:cubicBezTo>
                  <a:pt x="7870441" y="2167871"/>
                  <a:pt x="7865146" y="2164340"/>
                  <a:pt x="7858085" y="2157280"/>
                </a:cubicBezTo>
                <a:lnTo>
                  <a:pt x="7858085" y="2146690"/>
                </a:lnTo>
                <a:lnTo>
                  <a:pt x="7847494" y="2146690"/>
                </a:lnTo>
                <a:cubicBezTo>
                  <a:pt x="7840434" y="2139629"/>
                  <a:pt x="7833375" y="2136099"/>
                  <a:pt x="7826313" y="2136099"/>
                </a:cubicBezTo>
                <a:lnTo>
                  <a:pt x="7805134" y="2125509"/>
                </a:lnTo>
                <a:cubicBezTo>
                  <a:pt x="7805134" y="2125509"/>
                  <a:pt x="7801604" y="2125509"/>
                  <a:pt x="7794542" y="2125509"/>
                </a:cubicBezTo>
                <a:close/>
                <a:moveTo>
                  <a:pt x="5051626" y="2125509"/>
                </a:moveTo>
                <a:lnTo>
                  <a:pt x="5051626" y="2136099"/>
                </a:lnTo>
                <a:cubicBezTo>
                  <a:pt x="5051626" y="2136099"/>
                  <a:pt x="5055156" y="2132569"/>
                  <a:pt x="5062217" y="2125509"/>
                </a:cubicBezTo>
                <a:close/>
                <a:moveTo>
                  <a:pt x="4310297" y="2125509"/>
                </a:moveTo>
                <a:cubicBezTo>
                  <a:pt x="4310297" y="2125509"/>
                  <a:pt x="4313826" y="2129040"/>
                  <a:pt x="4320887" y="2136099"/>
                </a:cubicBezTo>
                <a:lnTo>
                  <a:pt x="4299706" y="2136099"/>
                </a:lnTo>
                <a:cubicBezTo>
                  <a:pt x="4299706" y="2136099"/>
                  <a:pt x="4303237" y="2132569"/>
                  <a:pt x="4310297" y="2125509"/>
                </a:cubicBezTo>
                <a:close/>
                <a:moveTo>
                  <a:pt x="6109342" y="2122200"/>
                </a:moveTo>
                <a:cubicBezTo>
                  <a:pt x="6117286" y="2120875"/>
                  <a:pt x="6121257" y="2125509"/>
                  <a:pt x="6121257" y="2136099"/>
                </a:cubicBezTo>
                <a:cubicBezTo>
                  <a:pt x="6121257" y="2143159"/>
                  <a:pt x="6114197" y="2143159"/>
                  <a:pt x="6100076" y="2136099"/>
                </a:cubicBezTo>
                <a:cubicBezTo>
                  <a:pt x="6093016" y="2129040"/>
                  <a:pt x="6093016" y="2125509"/>
                  <a:pt x="6100076" y="2125509"/>
                </a:cubicBezTo>
                <a:cubicBezTo>
                  <a:pt x="6103606" y="2123744"/>
                  <a:pt x="6106696" y="2122640"/>
                  <a:pt x="6109342" y="2122200"/>
                </a:cubicBezTo>
                <a:close/>
                <a:moveTo>
                  <a:pt x="6237752" y="2120213"/>
                </a:moveTo>
                <a:cubicBezTo>
                  <a:pt x="6237752" y="2123744"/>
                  <a:pt x="6239517" y="2125509"/>
                  <a:pt x="6243046" y="2125509"/>
                </a:cubicBezTo>
                <a:cubicBezTo>
                  <a:pt x="6246576" y="2125509"/>
                  <a:pt x="6248342" y="2129040"/>
                  <a:pt x="6248342" y="2136099"/>
                </a:cubicBezTo>
                <a:lnTo>
                  <a:pt x="6248342" y="2146690"/>
                </a:lnTo>
                <a:cubicBezTo>
                  <a:pt x="6241282" y="2139629"/>
                  <a:pt x="6237752" y="2134334"/>
                  <a:pt x="6237752" y="2130804"/>
                </a:cubicBezTo>
                <a:cubicBezTo>
                  <a:pt x="6237752" y="2129040"/>
                  <a:pt x="6237752" y="2126832"/>
                  <a:pt x="6237752" y="2124185"/>
                </a:cubicBezTo>
                <a:close/>
                <a:moveTo>
                  <a:pt x="5681756" y="2120213"/>
                </a:moveTo>
                <a:cubicBezTo>
                  <a:pt x="5678226" y="2120213"/>
                  <a:pt x="5676460" y="2121978"/>
                  <a:pt x="5676460" y="2125509"/>
                </a:cubicBezTo>
                <a:cubicBezTo>
                  <a:pt x="5676460" y="2125509"/>
                  <a:pt x="5679991" y="2127273"/>
                  <a:pt x="5687051" y="2130804"/>
                </a:cubicBezTo>
                <a:cubicBezTo>
                  <a:pt x="5694112" y="2134334"/>
                  <a:pt x="5701170" y="2136099"/>
                  <a:pt x="5708232" y="2136099"/>
                </a:cubicBezTo>
                <a:lnTo>
                  <a:pt x="5697641" y="2125509"/>
                </a:lnTo>
                <a:cubicBezTo>
                  <a:pt x="5690580" y="2121978"/>
                  <a:pt x="5685285" y="2120213"/>
                  <a:pt x="5681756" y="2120213"/>
                </a:cubicBezTo>
                <a:close/>
                <a:moveTo>
                  <a:pt x="7370926" y="2114919"/>
                </a:moveTo>
                <a:cubicBezTo>
                  <a:pt x="7377986" y="2114919"/>
                  <a:pt x="7379751" y="2116684"/>
                  <a:pt x="7376222" y="2120213"/>
                </a:cubicBezTo>
                <a:cubicBezTo>
                  <a:pt x="7372692" y="2123744"/>
                  <a:pt x="7372692" y="2125509"/>
                  <a:pt x="7376222" y="2125509"/>
                </a:cubicBezTo>
                <a:cubicBezTo>
                  <a:pt x="7379751" y="2125509"/>
                  <a:pt x="7383282" y="2127273"/>
                  <a:pt x="7386812" y="2130804"/>
                </a:cubicBezTo>
                <a:cubicBezTo>
                  <a:pt x="7390341" y="2134334"/>
                  <a:pt x="7392107" y="2139629"/>
                  <a:pt x="7392107" y="2146690"/>
                </a:cubicBezTo>
                <a:cubicBezTo>
                  <a:pt x="7392107" y="2139629"/>
                  <a:pt x="7386812" y="2134334"/>
                  <a:pt x="7376222" y="2130804"/>
                </a:cubicBezTo>
                <a:cubicBezTo>
                  <a:pt x="7365630" y="2127273"/>
                  <a:pt x="7360336" y="2125509"/>
                  <a:pt x="7360336" y="2125509"/>
                </a:cubicBezTo>
                <a:lnTo>
                  <a:pt x="7349745" y="2125509"/>
                </a:lnTo>
                <a:cubicBezTo>
                  <a:pt x="7356806" y="2118448"/>
                  <a:pt x="7363866" y="2114919"/>
                  <a:pt x="7370926" y="2114919"/>
                </a:cubicBezTo>
                <a:close/>
                <a:moveTo>
                  <a:pt x="6947310" y="2114919"/>
                </a:moveTo>
                <a:cubicBezTo>
                  <a:pt x="6947310" y="2114919"/>
                  <a:pt x="6954370" y="2114919"/>
                  <a:pt x="6968491" y="2114919"/>
                </a:cubicBezTo>
                <a:lnTo>
                  <a:pt x="6989670" y="2114919"/>
                </a:lnTo>
                <a:cubicBezTo>
                  <a:pt x="6989670" y="2121978"/>
                  <a:pt x="6986141" y="2125509"/>
                  <a:pt x="6979081" y="2125509"/>
                </a:cubicBezTo>
                <a:lnTo>
                  <a:pt x="6989670" y="2136099"/>
                </a:lnTo>
                <a:lnTo>
                  <a:pt x="7032033" y="2157280"/>
                </a:lnTo>
                <a:cubicBezTo>
                  <a:pt x="7017914" y="2150221"/>
                  <a:pt x="7007322" y="2146690"/>
                  <a:pt x="7000262" y="2146690"/>
                </a:cubicBezTo>
                <a:cubicBezTo>
                  <a:pt x="6979081" y="2132569"/>
                  <a:pt x="6964960" y="2125509"/>
                  <a:pt x="6957900" y="2125509"/>
                </a:cubicBezTo>
                <a:cubicBezTo>
                  <a:pt x="6950840" y="2125509"/>
                  <a:pt x="6947310" y="2121978"/>
                  <a:pt x="6947310" y="2114919"/>
                </a:cubicBezTo>
                <a:close/>
                <a:moveTo>
                  <a:pt x="6894358" y="2114919"/>
                </a:moveTo>
                <a:lnTo>
                  <a:pt x="6926129" y="2125509"/>
                </a:lnTo>
                <a:lnTo>
                  <a:pt x="6894358" y="2125509"/>
                </a:lnTo>
                <a:cubicBezTo>
                  <a:pt x="6887296" y="2125509"/>
                  <a:pt x="6887296" y="2121978"/>
                  <a:pt x="6894358" y="2114919"/>
                </a:cubicBezTo>
                <a:close/>
                <a:moveTo>
                  <a:pt x="6534284" y="2114919"/>
                </a:moveTo>
                <a:cubicBezTo>
                  <a:pt x="6527223" y="2114919"/>
                  <a:pt x="6527223" y="2118448"/>
                  <a:pt x="6534284" y="2125509"/>
                </a:cubicBezTo>
                <a:lnTo>
                  <a:pt x="6544874" y="2114919"/>
                </a:lnTo>
                <a:cubicBezTo>
                  <a:pt x="6544874" y="2114919"/>
                  <a:pt x="6541344" y="2114919"/>
                  <a:pt x="6534284" y="2114919"/>
                </a:cubicBezTo>
                <a:close/>
                <a:moveTo>
                  <a:pt x="7159118" y="2104328"/>
                </a:moveTo>
                <a:lnTo>
                  <a:pt x="7212070" y="2125509"/>
                </a:lnTo>
                <a:cubicBezTo>
                  <a:pt x="7212070" y="2132569"/>
                  <a:pt x="7217366" y="2137863"/>
                  <a:pt x="7227956" y="2141394"/>
                </a:cubicBezTo>
                <a:cubicBezTo>
                  <a:pt x="7238546" y="2144925"/>
                  <a:pt x="7243841" y="2143159"/>
                  <a:pt x="7243841" y="2136099"/>
                </a:cubicBezTo>
                <a:lnTo>
                  <a:pt x="7265022" y="2146690"/>
                </a:lnTo>
                <a:cubicBezTo>
                  <a:pt x="7265022" y="2153750"/>
                  <a:pt x="7266788" y="2157280"/>
                  <a:pt x="7270318" y="2157280"/>
                </a:cubicBezTo>
                <a:cubicBezTo>
                  <a:pt x="7273847" y="2157280"/>
                  <a:pt x="7275612" y="2157280"/>
                  <a:pt x="7275612" y="2157280"/>
                </a:cubicBezTo>
                <a:cubicBezTo>
                  <a:pt x="7282674" y="2150221"/>
                  <a:pt x="7287968" y="2148455"/>
                  <a:pt x="7291498" y="2151985"/>
                </a:cubicBezTo>
                <a:cubicBezTo>
                  <a:pt x="7295028" y="2155515"/>
                  <a:pt x="7300322" y="2157280"/>
                  <a:pt x="7307384" y="2157280"/>
                </a:cubicBezTo>
                <a:lnTo>
                  <a:pt x="7328564" y="2167871"/>
                </a:lnTo>
                <a:lnTo>
                  <a:pt x="7339155" y="2167871"/>
                </a:lnTo>
                <a:cubicBezTo>
                  <a:pt x="7339155" y="2160811"/>
                  <a:pt x="7340920" y="2157280"/>
                  <a:pt x="7344450" y="2157280"/>
                </a:cubicBezTo>
                <a:cubicBezTo>
                  <a:pt x="7347980" y="2157280"/>
                  <a:pt x="7349745" y="2160811"/>
                  <a:pt x="7349745" y="2167871"/>
                </a:cubicBezTo>
                <a:cubicBezTo>
                  <a:pt x="7349745" y="2174930"/>
                  <a:pt x="7360336" y="2178461"/>
                  <a:pt x="7381516" y="2178461"/>
                </a:cubicBezTo>
                <a:cubicBezTo>
                  <a:pt x="7388578" y="2178461"/>
                  <a:pt x="7395636" y="2178461"/>
                  <a:pt x="7402697" y="2178461"/>
                </a:cubicBezTo>
                <a:lnTo>
                  <a:pt x="7423878" y="2189051"/>
                </a:lnTo>
                <a:cubicBezTo>
                  <a:pt x="7430938" y="2189051"/>
                  <a:pt x="7437999" y="2192581"/>
                  <a:pt x="7445059" y="2199642"/>
                </a:cubicBezTo>
                <a:lnTo>
                  <a:pt x="7466240" y="2199642"/>
                </a:lnTo>
                <a:lnTo>
                  <a:pt x="7445059" y="2210232"/>
                </a:lnTo>
                <a:lnTo>
                  <a:pt x="7423878" y="2199642"/>
                </a:lnTo>
                <a:cubicBezTo>
                  <a:pt x="7409759" y="2199642"/>
                  <a:pt x="7400932" y="2197877"/>
                  <a:pt x="7397403" y="2194346"/>
                </a:cubicBezTo>
                <a:cubicBezTo>
                  <a:pt x="7393872" y="2190817"/>
                  <a:pt x="7388578" y="2189051"/>
                  <a:pt x="7381516" y="2189051"/>
                </a:cubicBezTo>
                <a:cubicBezTo>
                  <a:pt x="7381516" y="2196111"/>
                  <a:pt x="7379751" y="2197877"/>
                  <a:pt x="7376222" y="2194346"/>
                </a:cubicBezTo>
                <a:cubicBezTo>
                  <a:pt x="7372692" y="2190817"/>
                  <a:pt x="7369160" y="2189051"/>
                  <a:pt x="7365630" y="2189051"/>
                </a:cubicBezTo>
                <a:cubicBezTo>
                  <a:pt x="7362101" y="2189051"/>
                  <a:pt x="7356806" y="2189051"/>
                  <a:pt x="7349745" y="2189051"/>
                </a:cubicBezTo>
                <a:cubicBezTo>
                  <a:pt x="7342684" y="2189051"/>
                  <a:pt x="7339155" y="2189051"/>
                  <a:pt x="7339155" y="2189051"/>
                </a:cubicBezTo>
                <a:cubicBezTo>
                  <a:pt x="7325034" y="2189051"/>
                  <a:pt x="7310914" y="2185521"/>
                  <a:pt x="7296793" y="2178461"/>
                </a:cubicBezTo>
                <a:cubicBezTo>
                  <a:pt x="7254432" y="2157280"/>
                  <a:pt x="7229722" y="2146690"/>
                  <a:pt x="7222660" y="2146690"/>
                </a:cubicBezTo>
                <a:cubicBezTo>
                  <a:pt x="7222660" y="2146690"/>
                  <a:pt x="7220895" y="2144925"/>
                  <a:pt x="7217366" y="2141394"/>
                </a:cubicBezTo>
                <a:cubicBezTo>
                  <a:pt x="7213836" y="2137863"/>
                  <a:pt x="7208540" y="2136099"/>
                  <a:pt x="7201480" y="2136099"/>
                </a:cubicBezTo>
                <a:cubicBezTo>
                  <a:pt x="7194418" y="2136099"/>
                  <a:pt x="7189122" y="2137863"/>
                  <a:pt x="7185593" y="2141394"/>
                </a:cubicBezTo>
                <a:cubicBezTo>
                  <a:pt x="7182064" y="2144925"/>
                  <a:pt x="7176770" y="2146690"/>
                  <a:pt x="7169708" y="2146690"/>
                </a:cubicBezTo>
                <a:cubicBezTo>
                  <a:pt x="7155588" y="2139629"/>
                  <a:pt x="7148526" y="2139629"/>
                  <a:pt x="7148526" y="2146690"/>
                </a:cubicBezTo>
                <a:cubicBezTo>
                  <a:pt x="7148526" y="2153750"/>
                  <a:pt x="7144997" y="2153750"/>
                  <a:pt x="7137937" y="2146690"/>
                </a:cubicBezTo>
                <a:lnTo>
                  <a:pt x="7137937" y="2136099"/>
                </a:lnTo>
                <a:cubicBezTo>
                  <a:pt x="7137937" y="2136099"/>
                  <a:pt x="7137937" y="2132569"/>
                  <a:pt x="7137937" y="2125509"/>
                </a:cubicBezTo>
                <a:cubicBezTo>
                  <a:pt x="7137937" y="2125509"/>
                  <a:pt x="7139703" y="2125509"/>
                  <a:pt x="7143232" y="2125509"/>
                </a:cubicBezTo>
                <a:cubicBezTo>
                  <a:pt x="7146762" y="2125509"/>
                  <a:pt x="7152058" y="2125509"/>
                  <a:pt x="7159118" y="2125509"/>
                </a:cubicBezTo>
                <a:cubicBezTo>
                  <a:pt x="7159118" y="2125509"/>
                  <a:pt x="7160884" y="2123744"/>
                  <a:pt x="7164414" y="2120213"/>
                </a:cubicBezTo>
                <a:cubicBezTo>
                  <a:pt x="7167943" y="2116684"/>
                  <a:pt x="7166178" y="2114919"/>
                  <a:pt x="7159118" y="2114919"/>
                </a:cubicBezTo>
                <a:close/>
                <a:moveTo>
                  <a:pt x="6915539" y="2104328"/>
                </a:moveTo>
                <a:cubicBezTo>
                  <a:pt x="6915539" y="2104328"/>
                  <a:pt x="6917304" y="2104328"/>
                  <a:pt x="6920833" y="2104328"/>
                </a:cubicBezTo>
                <a:cubicBezTo>
                  <a:pt x="6924362" y="2104328"/>
                  <a:pt x="6926129" y="2107858"/>
                  <a:pt x="6926129" y="2114919"/>
                </a:cubicBezTo>
                <a:lnTo>
                  <a:pt x="6904948" y="2114919"/>
                </a:lnTo>
                <a:close/>
                <a:moveTo>
                  <a:pt x="4755094" y="2104328"/>
                </a:moveTo>
                <a:cubicBezTo>
                  <a:pt x="4762155" y="2104328"/>
                  <a:pt x="4765684" y="2107858"/>
                  <a:pt x="4765684" y="2114919"/>
                </a:cubicBezTo>
                <a:lnTo>
                  <a:pt x="4755094" y="2114919"/>
                </a:lnTo>
                <a:cubicBezTo>
                  <a:pt x="4755094" y="2107858"/>
                  <a:pt x="4755094" y="2104328"/>
                  <a:pt x="4755094" y="2104328"/>
                </a:cubicBezTo>
                <a:close/>
                <a:moveTo>
                  <a:pt x="3918452" y="2104328"/>
                </a:moveTo>
                <a:cubicBezTo>
                  <a:pt x="3918452" y="2104328"/>
                  <a:pt x="3925511" y="2106092"/>
                  <a:pt x="3939633" y="2109623"/>
                </a:cubicBezTo>
                <a:cubicBezTo>
                  <a:pt x="3953754" y="2113154"/>
                  <a:pt x="3960812" y="2118448"/>
                  <a:pt x="3960812" y="2125509"/>
                </a:cubicBezTo>
                <a:cubicBezTo>
                  <a:pt x="3946692" y="2118448"/>
                  <a:pt x="3937868" y="2114919"/>
                  <a:pt x="3934338" y="2114919"/>
                </a:cubicBezTo>
                <a:cubicBezTo>
                  <a:pt x="3930806" y="2114919"/>
                  <a:pt x="3927277" y="2113154"/>
                  <a:pt x="3923746" y="2109623"/>
                </a:cubicBezTo>
                <a:cubicBezTo>
                  <a:pt x="3920216" y="2106092"/>
                  <a:pt x="3918452" y="2104328"/>
                  <a:pt x="3918452" y="2104328"/>
                </a:cubicBezTo>
                <a:close/>
                <a:moveTo>
                  <a:pt x="8800632" y="2093738"/>
                </a:moveTo>
                <a:lnTo>
                  <a:pt x="8800632" y="2104328"/>
                </a:lnTo>
                <a:cubicBezTo>
                  <a:pt x="8800632" y="2104328"/>
                  <a:pt x="8797103" y="2104328"/>
                  <a:pt x="8790041" y="2104328"/>
                </a:cubicBezTo>
                <a:cubicBezTo>
                  <a:pt x="8790041" y="2097267"/>
                  <a:pt x="8793570" y="2093738"/>
                  <a:pt x="8800632" y="2093738"/>
                </a:cubicBezTo>
                <a:close/>
                <a:moveTo>
                  <a:pt x="7942808" y="2093738"/>
                </a:moveTo>
                <a:cubicBezTo>
                  <a:pt x="7949869" y="2093738"/>
                  <a:pt x="7953398" y="2093738"/>
                  <a:pt x="7953398" y="2093738"/>
                </a:cubicBezTo>
                <a:cubicBezTo>
                  <a:pt x="7953398" y="2093738"/>
                  <a:pt x="7953398" y="2097267"/>
                  <a:pt x="7953398" y="2104328"/>
                </a:cubicBezTo>
                <a:cubicBezTo>
                  <a:pt x="7946338" y="2104328"/>
                  <a:pt x="7941042" y="2102563"/>
                  <a:pt x="7937513" y="2099033"/>
                </a:cubicBezTo>
                <a:cubicBezTo>
                  <a:pt x="7933983" y="2095502"/>
                  <a:pt x="7935748" y="2093738"/>
                  <a:pt x="7942808" y="2093738"/>
                </a:cubicBezTo>
                <a:close/>
                <a:moveTo>
                  <a:pt x="7021443" y="2093738"/>
                </a:moveTo>
                <a:lnTo>
                  <a:pt x="7032033" y="2104328"/>
                </a:lnTo>
                <a:cubicBezTo>
                  <a:pt x="7032033" y="2104328"/>
                  <a:pt x="7028504" y="2104328"/>
                  <a:pt x="7021443" y="2104328"/>
                </a:cubicBezTo>
                <a:close/>
                <a:moveTo>
                  <a:pt x="6830814" y="2093738"/>
                </a:moveTo>
                <a:cubicBezTo>
                  <a:pt x="6837876" y="2093738"/>
                  <a:pt x="6841406" y="2093738"/>
                  <a:pt x="6841406" y="2093738"/>
                </a:cubicBezTo>
                <a:lnTo>
                  <a:pt x="6851996" y="2093738"/>
                </a:lnTo>
                <a:lnTo>
                  <a:pt x="6851996" y="2114919"/>
                </a:lnTo>
                <a:cubicBezTo>
                  <a:pt x="6844936" y="2107858"/>
                  <a:pt x="6837876" y="2104328"/>
                  <a:pt x="6830814" y="2104328"/>
                </a:cubicBezTo>
                <a:lnTo>
                  <a:pt x="6820224" y="2104328"/>
                </a:lnTo>
                <a:cubicBezTo>
                  <a:pt x="6820224" y="2097267"/>
                  <a:pt x="6823754" y="2093738"/>
                  <a:pt x="6830814" y="2093738"/>
                </a:cubicBezTo>
                <a:close/>
                <a:moveTo>
                  <a:pt x="5517604" y="2093738"/>
                </a:moveTo>
                <a:lnTo>
                  <a:pt x="5538785" y="2104328"/>
                </a:lnTo>
                <a:cubicBezTo>
                  <a:pt x="5545846" y="2104328"/>
                  <a:pt x="5551141" y="2104328"/>
                  <a:pt x="5554670" y="2104328"/>
                </a:cubicBezTo>
                <a:cubicBezTo>
                  <a:pt x="5558202" y="2104328"/>
                  <a:pt x="5559966" y="2107858"/>
                  <a:pt x="5559966" y="2114919"/>
                </a:cubicBezTo>
                <a:lnTo>
                  <a:pt x="5581147" y="2114919"/>
                </a:lnTo>
                <a:cubicBezTo>
                  <a:pt x="5581147" y="2121978"/>
                  <a:pt x="5602327" y="2129040"/>
                  <a:pt x="5644689" y="2136099"/>
                </a:cubicBezTo>
                <a:cubicBezTo>
                  <a:pt x="5644689" y="2136099"/>
                  <a:pt x="5648218" y="2136099"/>
                  <a:pt x="5655279" y="2136099"/>
                </a:cubicBezTo>
                <a:cubicBezTo>
                  <a:pt x="5662340" y="2136099"/>
                  <a:pt x="5665870" y="2137863"/>
                  <a:pt x="5665870" y="2141394"/>
                </a:cubicBezTo>
                <a:cubicBezTo>
                  <a:pt x="5665870" y="2144925"/>
                  <a:pt x="5667635" y="2146690"/>
                  <a:pt x="5671166" y="2146690"/>
                </a:cubicBezTo>
                <a:cubicBezTo>
                  <a:pt x="5674695" y="2146690"/>
                  <a:pt x="5679991" y="2146690"/>
                  <a:pt x="5687051" y="2146690"/>
                </a:cubicBezTo>
                <a:cubicBezTo>
                  <a:pt x="5708232" y="2153750"/>
                  <a:pt x="5732943" y="2160811"/>
                  <a:pt x="5761183" y="2167871"/>
                </a:cubicBezTo>
                <a:cubicBezTo>
                  <a:pt x="5803545" y="2181992"/>
                  <a:pt x="5824726" y="2185521"/>
                  <a:pt x="5824726" y="2178461"/>
                </a:cubicBezTo>
                <a:cubicBezTo>
                  <a:pt x="5824726" y="2171400"/>
                  <a:pt x="5822962" y="2167871"/>
                  <a:pt x="5819430" y="2167871"/>
                </a:cubicBezTo>
                <a:cubicBezTo>
                  <a:pt x="5815901" y="2167871"/>
                  <a:pt x="5814135" y="2166106"/>
                  <a:pt x="5814135" y="2162575"/>
                </a:cubicBezTo>
                <a:cubicBezTo>
                  <a:pt x="5814135" y="2159044"/>
                  <a:pt x="5810606" y="2160811"/>
                  <a:pt x="5803545" y="2167871"/>
                </a:cubicBezTo>
                <a:lnTo>
                  <a:pt x="5792954" y="2167871"/>
                </a:lnTo>
                <a:lnTo>
                  <a:pt x="5782364" y="2157280"/>
                </a:lnTo>
                <a:cubicBezTo>
                  <a:pt x="5775304" y="2164340"/>
                  <a:pt x="5768244" y="2166106"/>
                  <a:pt x="5761183" y="2162575"/>
                </a:cubicBezTo>
                <a:cubicBezTo>
                  <a:pt x="5754124" y="2159044"/>
                  <a:pt x="5747064" y="2157280"/>
                  <a:pt x="5740002" y="2157280"/>
                </a:cubicBezTo>
                <a:cubicBezTo>
                  <a:pt x="5704702" y="2150221"/>
                  <a:pt x="5679991" y="2139629"/>
                  <a:pt x="5665870" y="2125509"/>
                </a:cubicBezTo>
                <a:lnTo>
                  <a:pt x="5665870" y="2114919"/>
                </a:lnTo>
                <a:lnTo>
                  <a:pt x="5655279" y="2114919"/>
                </a:lnTo>
                <a:cubicBezTo>
                  <a:pt x="5662340" y="2121978"/>
                  <a:pt x="5665870" y="2125509"/>
                  <a:pt x="5665870" y="2125509"/>
                </a:cubicBezTo>
                <a:cubicBezTo>
                  <a:pt x="5658810" y="2125509"/>
                  <a:pt x="5648218" y="2121978"/>
                  <a:pt x="5634099" y="2114919"/>
                </a:cubicBezTo>
                <a:cubicBezTo>
                  <a:pt x="5641160" y="2114919"/>
                  <a:pt x="5644689" y="2114919"/>
                  <a:pt x="5644689" y="2114919"/>
                </a:cubicBezTo>
                <a:lnTo>
                  <a:pt x="5644689" y="2104328"/>
                </a:lnTo>
                <a:cubicBezTo>
                  <a:pt x="5644689" y="2104328"/>
                  <a:pt x="5642924" y="2104328"/>
                  <a:pt x="5639394" y="2104328"/>
                </a:cubicBezTo>
                <a:cubicBezTo>
                  <a:pt x="5635864" y="2104328"/>
                  <a:pt x="5634099" y="2107858"/>
                  <a:pt x="5634099" y="2114919"/>
                </a:cubicBezTo>
                <a:lnTo>
                  <a:pt x="5581147" y="2114919"/>
                </a:lnTo>
                <a:lnTo>
                  <a:pt x="5549375" y="2093738"/>
                </a:lnTo>
                <a:cubicBezTo>
                  <a:pt x="5535256" y="2093738"/>
                  <a:pt x="5526429" y="2093738"/>
                  <a:pt x="5522900" y="2093738"/>
                </a:cubicBezTo>
                <a:cubicBezTo>
                  <a:pt x="5519370" y="2093738"/>
                  <a:pt x="5517604" y="2093738"/>
                  <a:pt x="5517604" y="2093738"/>
                </a:cubicBezTo>
                <a:close/>
                <a:moveTo>
                  <a:pt x="4331478" y="2093738"/>
                </a:moveTo>
                <a:lnTo>
                  <a:pt x="4331478" y="2104328"/>
                </a:lnTo>
                <a:lnTo>
                  <a:pt x="4342068" y="2104328"/>
                </a:lnTo>
                <a:cubicBezTo>
                  <a:pt x="4342068" y="2104328"/>
                  <a:pt x="4338538" y="2100798"/>
                  <a:pt x="4331478" y="2093738"/>
                </a:cubicBezTo>
                <a:close/>
                <a:moveTo>
                  <a:pt x="8091075" y="2083146"/>
                </a:moveTo>
                <a:cubicBezTo>
                  <a:pt x="8091075" y="2090207"/>
                  <a:pt x="8091075" y="2093738"/>
                  <a:pt x="8091075" y="2093738"/>
                </a:cubicBezTo>
                <a:lnTo>
                  <a:pt x="8080483" y="2093738"/>
                </a:lnTo>
                <a:close/>
                <a:moveTo>
                  <a:pt x="7911038" y="2083146"/>
                </a:moveTo>
                <a:lnTo>
                  <a:pt x="7921627" y="2083146"/>
                </a:lnTo>
                <a:cubicBezTo>
                  <a:pt x="7921627" y="2083146"/>
                  <a:pt x="7923393" y="2083146"/>
                  <a:pt x="7926923" y="2083146"/>
                </a:cubicBezTo>
                <a:cubicBezTo>
                  <a:pt x="7930452" y="2083146"/>
                  <a:pt x="7928688" y="2086677"/>
                  <a:pt x="7921627" y="2093738"/>
                </a:cubicBezTo>
                <a:cubicBezTo>
                  <a:pt x="7921627" y="2086677"/>
                  <a:pt x="7918098" y="2083146"/>
                  <a:pt x="7911038" y="2083146"/>
                </a:cubicBezTo>
                <a:close/>
                <a:moveTo>
                  <a:pt x="7466240" y="2083146"/>
                </a:moveTo>
                <a:lnTo>
                  <a:pt x="7476830" y="2083146"/>
                </a:lnTo>
                <a:lnTo>
                  <a:pt x="7476830" y="2093738"/>
                </a:lnTo>
                <a:close/>
                <a:moveTo>
                  <a:pt x="7032033" y="2083146"/>
                </a:moveTo>
                <a:lnTo>
                  <a:pt x="7042622" y="2083146"/>
                </a:lnTo>
                <a:lnTo>
                  <a:pt x="7042622" y="2093738"/>
                </a:lnTo>
                <a:close/>
                <a:moveTo>
                  <a:pt x="6566054" y="2083146"/>
                </a:moveTo>
                <a:lnTo>
                  <a:pt x="6555464" y="2093738"/>
                </a:lnTo>
                <a:cubicBezTo>
                  <a:pt x="6562525" y="2093738"/>
                  <a:pt x="6566054" y="2093738"/>
                  <a:pt x="6566054" y="2093738"/>
                </a:cubicBezTo>
                <a:cubicBezTo>
                  <a:pt x="6566054" y="2086677"/>
                  <a:pt x="6566054" y="2083146"/>
                  <a:pt x="6566054" y="2083146"/>
                </a:cubicBezTo>
                <a:close/>
                <a:moveTo>
                  <a:pt x="5702936" y="2083146"/>
                </a:moveTo>
                <a:cubicBezTo>
                  <a:pt x="5692346" y="2083146"/>
                  <a:pt x="5687051" y="2086677"/>
                  <a:pt x="5687051" y="2093738"/>
                </a:cubicBezTo>
                <a:lnTo>
                  <a:pt x="5697641" y="2104328"/>
                </a:lnTo>
                <a:cubicBezTo>
                  <a:pt x="5704702" y="2104328"/>
                  <a:pt x="5711762" y="2104328"/>
                  <a:pt x="5718822" y="2104328"/>
                </a:cubicBezTo>
                <a:cubicBezTo>
                  <a:pt x="5725882" y="2097267"/>
                  <a:pt x="5727647" y="2091973"/>
                  <a:pt x="5724116" y="2088442"/>
                </a:cubicBezTo>
                <a:cubicBezTo>
                  <a:pt x="5720587" y="2084911"/>
                  <a:pt x="5713526" y="2083146"/>
                  <a:pt x="5702936" y="2083146"/>
                </a:cubicBezTo>
                <a:close/>
                <a:moveTo>
                  <a:pt x="4808046" y="2083146"/>
                </a:moveTo>
                <a:cubicBezTo>
                  <a:pt x="4822167" y="2083146"/>
                  <a:pt x="4829228" y="2084911"/>
                  <a:pt x="4829228" y="2088442"/>
                </a:cubicBezTo>
                <a:cubicBezTo>
                  <a:pt x="4829228" y="2091973"/>
                  <a:pt x="4832757" y="2093738"/>
                  <a:pt x="4839818" y="2093738"/>
                </a:cubicBezTo>
                <a:lnTo>
                  <a:pt x="4797456" y="2093738"/>
                </a:lnTo>
                <a:close/>
                <a:moveTo>
                  <a:pt x="4765684" y="2083146"/>
                </a:moveTo>
                <a:lnTo>
                  <a:pt x="4776276" y="2083146"/>
                </a:lnTo>
                <a:lnTo>
                  <a:pt x="4765684" y="2093738"/>
                </a:lnTo>
                <a:cubicBezTo>
                  <a:pt x="4758624" y="2093738"/>
                  <a:pt x="4755094" y="2091973"/>
                  <a:pt x="4755094" y="2088442"/>
                </a:cubicBezTo>
                <a:cubicBezTo>
                  <a:pt x="4755094" y="2084911"/>
                  <a:pt x="4758624" y="2083146"/>
                  <a:pt x="4765684" y="2083146"/>
                </a:cubicBezTo>
                <a:close/>
                <a:moveTo>
                  <a:pt x="4628010" y="2083146"/>
                </a:moveTo>
                <a:lnTo>
                  <a:pt x="4638599" y="2093738"/>
                </a:lnTo>
                <a:cubicBezTo>
                  <a:pt x="4631539" y="2093738"/>
                  <a:pt x="4628010" y="2093738"/>
                  <a:pt x="4628010" y="2093738"/>
                </a:cubicBezTo>
                <a:cubicBezTo>
                  <a:pt x="4628010" y="2086677"/>
                  <a:pt x="4628010" y="2083146"/>
                  <a:pt x="4628010" y="2083146"/>
                </a:cubicBezTo>
                <a:close/>
                <a:moveTo>
                  <a:pt x="4328830" y="2080169"/>
                </a:moveTo>
                <a:cubicBezTo>
                  <a:pt x="4344715" y="2079506"/>
                  <a:pt x="4352658" y="2085795"/>
                  <a:pt x="4352658" y="2099033"/>
                </a:cubicBezTo>
                <a:cubicBezTo>
                  <a:pt x="4352658" y="2116684"/>
                  <a:pt x="4363249" y="2121978"/>
                  <a:pt x="4384430" y="2114919"/>
                </a:cubicBezTo>
                <a:cubicBezTo>
                  <a:pt x="4391490" y="2107858"/>
                  <a:pt x="4412670" y="2107858"/>
                  <a:pt x="4447972" y="2114919"/>
                </a:cubicBezTo>
                <a:cubicBezTo>
                  <a:pt x="4469154" y="2129040"/>
                  <a:pt x="4490334" y="2139629"/>
                  <a:pt x="4511514" y="2146690"/>
                </a:cubicBezTo>
                <a:lnTo>
                  <a:pt x="4553876" y="2167871"/>
                </a:lnTo>
                <a:lnTo>
                  <a:pt x="4585647" y="2178461"/>
                </a:lnTo>
                <a:cubicBezTo>
                  <a:pt x="4635070" y="2178461"/>
                  <a:pt x="4659780" y="2185521"/>
                  <a:pt x="4659780" y="2199642"/>
                </a:cubicBezTo>
                <a:cubicBezTo>
                  <a:pt x="4659780" y="2206702"/>
                  <a:pt x="4631539" y="2203173"/>
                  <a:pt x="4575058" y="2189051"/>
                </a:cubicBezTo>
                <a:cubicBezTo>
                  <a:pt x="4440912" y="2146690"/>
                  <a:pt x="4363249" y="2125509"/>
                  <a:pt x="4342068" y="2125509"/>
                </a:cubicBezTo>
                <a:cubicBezTo>
                  <a:pt x="4313826" y="2125509"/>
                  <a:pt x="4299706" y="2118448"/>
                  <a:pt x="4299706" y="2104328"/>
                </a:cubicBezTo>
                <a:cubicBezTo>
                  <a:pt x="4292647" y="2104328"/>
                  <a:pt x="4289116" y="2104328"/>
                  <a:pt x="4289116" y="2104328"/>
                </a:cubicBezTo>
                <a:cubicBezTo>
                  <a:pt x="4282056" y="2104328"/>
                  <a:pt x="4278526" y="2100798"/>
                  <a:pt x="4278526" y="2093738"/>
                </a:cubicBezTo>
                <a:lnTo>
                  <a:pt x="4289116" y="2093738"/>
                </a:lnTo>
                <a:cubicBezTo>
                  <a:pt x="4296176" y="2093738"/>
                  <a:pt x="4303237" y="2090207"/>
                  <a:pt x="4310297" y="2083146"/>
                </a:cubicBezTo>
                <a:cubicBezTo>
                  <a:pt x="4317358" y="2081382"/>
                  <a:pt x="4323536" y="2080390"/>
                  <a:pt x="4328830" y="2080169"/>
                </a:cubicBezTo>
                <a:close/>
                <a:moveTo>
                  <a:pt x="7529782" y="2072557"/>
                </a:moveTo>
                <a:lnTo>
                  <a:pt x="7540374" y="2083146"/>
                </a:lnTo>
                <a:cubicBezTo>
                  <a:pt x="7540374" y="2083146"/>
                  <a:pt x="7536842" y="2083146"/>
                  <a:pt x="7529782" y="2083146"/>
                </a:cubicBezTo>
                <a:close/>
                <a:moveTo>
                  <a:pt x="7370926" y="2072557"/>
                </a:moveTo>
                <a:lnTo>
                  <a:pt x="7381516" y="2072557"/>
                </a:lnTo>
                <a:cubicBezTo>
                  <a:pt x="7381516" y="2079617"/>
                  <a:pt x="7377986" y="2083146"/>
                  <a:pt x="7370926" y="2083146"/>
                </a:cubicBezTo>
                <a:cubicBezTo>
                  <a:pt x="7370926" y="2090207"/>
                  <a:pt x="7372692" y="2093738"/>
                  <a:pt x="7376222" y="2093738"/>
                </a:cubicBezTo>
                <a:cubicBezTo>
                  <a:pt x="7379751" y="2093738"/>
                  <a:pt x="7385047" y="2093738"/>
                  <a:pt x="7392107" y="2093738"/>
                </a:cubicBezTo>
                <a:cubicBezTo>
                  <a:pt x="7399168" y="2093738"/>
                  <a:pt x="7406226" y="2095502"/>
                  <a:pt x="7413288" y="2099033"/>
                </a:cubicBezTo>
                <a:cubicBezTo>
                  <a:pt x="7420348" y="2102563"/>
                  <a:pt x="7423878" y="2104328"/>
                  <a:pt x="7423878" y="2104328"/>
                </a:cubicBezTo>
                <a:lnTo>
                  <a:pt x="7413288" y="2114919"/>
                </a:lnTo>
                <a:lnTo>
                  <a:pt x="7392107" y="2104328"/>
                </a:lnTo>
                <a:cubicBezTo>
                  <a:pt x="7370926" y="2104328"/>
                  <a:pt x="7356806" y="2104328"/>
                  <a:pt x="7349745" y="2104328"/>
                </a:cubicBezTo>
                <a:lnTo>
                  <a:pt x="7349745" y="2093738"/>
                </a:lnTo>
                <a:lnTo>
                  <a:pt x="7360336" y="2083146"/>
                </a:lnTo>
                <a:cubicBezTo>
                  <a:pt x="7360336" y="2083146"/>
                  <a:pt x="7363866" y="2079617"/>
                  <a:pt x="7370926" y="2072557"/>
                </a:cubicBezTo>
                <a:close/>
                <a:moveTo>
                  <a:pt x="7296793" y="2072557"/>
                </a:moveTo>
                <a:cubicBezTo>
                  <a:pt x="7310914" y="2079617"/>
                  <a:pt x="7319740" y="2083146"/>
                  <a:pt x="7323270" y="2083146"/>
                </a:cubicBezTo>
                <a:cubicBezTo>
                  <a:pt x="7326799" y="2083146"/>
                  <a:pt x="7328564" y="2086677"/>
                  <a:pt x="7328564" y="2093738"/>
                </a:cubicBezTo>
                <a:lnTo>
                  <a:pt x="7307384" y="2083146"/>
                </a:lnTo>
                <a:close/>
                <a:moveTo>
                  <a:pt x="6195390" y="2072557"/>
                </a:moveTo>
                <a:lnTo>
                  <a:pt x="6184800" y="2104328"/>
                </a:lnTo>
                <a:lnTo>
                  <a:pt x="6195390" y="2114919"/>
                </a:lnTo>
                <a:cubicBezTo>
                  <a:pt x="6195390" y="2107858"/>
                  <a:pt x="6198920" y="2104328"/>
                  <a:pt x="6205980" y="2104328"/>
                </a:cubicBezTo>
                <a:cubicBezTo>
                  <a:pt x="6205980" y="2097267"/>
                  <a:pt x="6205980" y="2090207"/>
                  <a:pt x="6205980" y="2083146"/>
                </a:cubicBezTo>
                <a:cubicBezTo>
                  <a:pt x="6198920" y="2083146"/>
                  <a:pt x="6195390" y="2079617"/>
                  <a:pt x="6195390" y="2072557"/>
                </a:cubicBezTo>
                <a:close/>
                <a:moveTo>
                  <a:pt x="5655279" y="2072557"/>
                </a:moveTo>
                <a:cubicBezTo>
                  <a:pt x="5655279" y="2079617"/>
                  <a:pt x="5657045" y="2084911"/>
                  <a:pt x="5660574" y="2088442"/>
                </a:cubicBezTo>
                <a:cubicBezTo>
                  <a:pt x="5664106" y="2091973"/>
                  <a:pt x="5665870" y="2091973"/>
                  <a:pt x="5665870" y="2088442"/>
                </a:cubicBezTo>
                <a:cubicBezTo>
                  <a:pt x="5665870" y="2084911"/>
                  <a:pt x="5665870" y="2079617"/>
                  <a:pt x="5665870" y="2072557"/>
                </a:cubicBezTo>
                <a:cubicBezTo>
                  <a:pt x="5665870" y="2072557"/>
                  <a:pt x="5662340" y="2072557"/>
                  <a:pt x="5655279" y="2072557"/>
                </a:cubicBezTo>
                <a:close/>
                <a:moveTo>
                  <a:pt x="7567510" y="2069248"/>
                </a:moveTo>
                <a:cubicBezTo>
                  <a:pt x="7568834" y="2069688"/>
                  <a:pt x="7570380" y="2070792"/>
                  <a:pt x="7572144" y="2072557"/>
                </a:cubicBezTo>
                <a:lnTo>
                  <a:pt x="7593326" y="2083146"/>
                </a:lnTo>
                <a:cubicBezTo>
                  <a:pt x="7600386" y="2083146"/>
                  <a:pt x="7605682" y="2083146"/>
                  <a:pt x="7609211" y="2083146"/>
                </a:cubicBezTo>
                <a:cubicBezTo>
                  <a:pt x="7612740" y="2083146"/>
                  <a:pt x="7614505" y="2083146"/>
                  <a:pt x="7614505" y="2083146"/>
                </a:cubicBezTo>
                <a:cubicBezTo>
                  <a:pt x="7614505" y="2090207"/>
                  <a:pt x="7618034" y="2093738"/>
                  <a:pt x="7625096" y="2093738"/>
                </a:cubicBezTo>
                <a:cubicBezTo>
                  <a:pt x="7632156" y="2093738"/>
                  <a:pt x="7635686" y="2090207"/>
                  <a:pt x="7635686" y="2083146"/>
                </a:cubicBezTo>
                <a:lnTo>
                  <a:pt x="7646278" y="2083146"/>
                </a:lnTo>
                <a:lnTo>
                  <a:pt x="7656867" y="2093738"/>
                </a:lnTo>
                <a:lnTo>
                  <a:pt x="7667457" y="2093738"/>
                </a:lnTo>
                <a:cubicBezTo>
                  <a:pt x="7667457" y="2100798"/>
                  <a:pt x="7670986" y="2104328"/>
                  <a:pt x="7678048" y="2104328"/>
                </a:cubicBezTo>
                <a:cubicBezTo>
                  <a:pt x="7685108" y="2104328"/>
                  <a:pt x="7688638" y="2107858"/>
                  <a:pt x="7688638" y="2114919"/>
                </a:cubicBezTo>
                <a:cubicBezTo>
                  <a:pt x="7688638" y="2121978"/>
                  <a:pt x="7692168" y="2125509"/>
                  <a:pt x="7699230" y="2125509"/>
                </a:cubicBezTo>
                <a:cubicBezTo>
                  <a:pt x="7706290" y="2125509"/>
                  <a:pt x="7706290" y="2121978"/>
                  <a:pt x="7699230" y="2114919"/>
                </a:cubicBezTo>
                <a:lnTo>
                  <a:pt x="7709820" y="2114919"/>
                </a:lnTo>
                <a:cubicBezTo>
                  <a:pt x="7716880" y="2121978"/>
                  <a:pt x="7720409" y="2125509"/>
                  <a:pt x="7720409" y="2125509"/>
                </a:cubicBezTo>
                <a:cubicBezTo>
                  <a:pt x="7720409" y="2132569"/>
                  <a:pt x="7720409" y="2136099"/>
                  <a:pt x="7720409" y="2136099"/>
                </a:cubicBezTo>
                <a:cubicBezTo>
                  <a:pt x="7720409" y="2136099"/>
                  <a:pt x="7723940" y="2136099"/>
                  <a:pt x="7731000" y="2136099"/>
                </a:cubicBezTo>
                <a:cubicBezTo>
                  <a:pt x="7731000" y="2136099"/>
                  <a:pt x="7731000" y="2137863"/>
                  <a:pt x="7731000" y="2141394"/>
                </a:cubicBezTo>
                <a:cubicBezTo>
                  <a:pt x="7731000" y="2144925"/>
                  <a:pt x="7729234" y="2146690"/>
                  <a:pt x="7725704" y="2146690"/>
                </a:cubicBezTo>
                <a:cubicBezTo>
                  <a:pt x="7722175" y="2146690"/>
                  <a:pt x="7720409" y="2146690"/>
                  <a:pt x="7720409" y="2146690"/>
                </a:cubicBezTo>
                <a:cubicBezTo>
                  <a:pt x="7720409" y="2146690"/>
                  <a:pt x="7716880" y="2150221"/>
                  <a:pt x="7709820" y="2157280"/>
                </a:cubicBezTo>
                <a:lnTo>
                  <a:pt x="7699230" y="2146690"/>
                </a:lnTo>
                <a:cubicBezTo>
                  <a:pt x="7678048" y="2118448"/>
                  <a:pt x="7667457" y="2107858"/>
                  <a:pt x="7667457" y="2114919"/>
                </a:cubicBezTo>
                <a:cubicBezTo>
                  <a:pt x="7667457" y="2121978"/>
                  <a:pt x="7670986" y="2125509"/>
                  <a:pt x="7678048" y="2125509"/>
                </a:cubicBezTo>
                <a:cubicBezTo>
                  <a:pt x="7670986" y="2125509"/>
                  <a:pt x="7663928" y="2125509"/>
                  <a:pt x="7656867" y="2125509"/>
                </a:cubicBezTo>
                <a:lnTo>
                  <a:pt x="7646278" y="2136099"/>
                </a:lnTo>
                <a:cubicBezTo>
                  <a:pt x="7653338" y="2136099"/>
                  <a:pt x="7656867" y="2137863"/>
                  <a:pt x="7656867" y="2141394"/>
                </a:cubicBezTo>
                <a:cubicBezTo>
                  <a:pt x="7656867" y="2144925"/>
                  <a:pt x="7653338" y="2150221"/>
                  <a:pt x="7646278" y="2157280"/>
                </a:cubicBezTo>
                <a:lnTo>
                  <a:pt x="7635686" y="2167871"/>
                </a:lnTo>
                <a:lnTo>
                  <a:pt x="7646278" y="2167871"/>
                </a:lnTo>
                <a:cubicBezTo>
                  <a:pt x="7660396" y="2167871"/>
                  <a:pt x="7669223" y="2166106"/>
                  <a:pt x="7672752" y="2162575"/>
                </a:cubicBezTo>
                <a:cubicBezTo>
                  <a:pt x="7676282" y="2159044"/>
                  <a:pt x="7678048" y="2167871"/>
                  <a:pt x="7678048" y="2189051"/>
                </a:cubicBezTo>
                <a:cubicBezTo>
                  <a:pt x="7678048" y="2210232"/>
                  <a:pt x="7681578" y="2220823"/>
                  <a:pt x="7688638" y="2220823"/>
                </a:cubicBezTo>
                <a:lnTo>
                  <a:pt x="7667457" y="2231413"/>
                </a:lnTo>
                <a:lnTo>
                  <a:pt x="7646278" y="2242004"/>
                </a:lnTo>
                <a:cubicBezTo>
                  <a:pt x="7653338" y="2242004"/>
                  <a:pt x="7656867" y="2243769"/>
                  <a:pt x="7656867" y="2247298"/>
                </a:cubicBezTo>
                <a:cubicBezTo>
                  <a:pt x="7656867" y="2250829"/>
                  <a:pt x="7656867" y="2252594"/>
                  <a:pt x="7656867" y="2252594"/>
                </a:cubicBezTo>
                <a:cubicBezTo>
                  <a:pt x="7656867" y="2252594"/>
                  <a:pt x="7653338" y="2252594"/>
                  <a:pt x="7646278" y="2252594"/>
                </a:cubicBezTo>
                <a:cubicBezTo>
                  <a:pt x="7639216" y="2252594"/>
                  <a:pt x="7635686" y="2252594"/>
                  <a:pt x="7635686" y="2252594"/>
                </a:cubicBezTo>
                <a:cubicBezTo>
                  <a:pt x="7635686" y="2252594"/>
                  <a:pt x="7632156" y="2252594"/>
                  <a:pt x="7625096" y="2252594"/>
                </a:cubicBezTo>
                <a:cubicBezTo>
                  <a:pt x="7618034" y="2252594"/>
                  <a:pt x="7610976" y="2252594"/>
                  <a:pt x="7603915" y="2252594"/>
                </a:cubicBezTo>
                <a:cubicBezTo>
                  <a:pt x="7582734" y="2245533"/>
                  <a:pt x="7568615" y="2242004"/>
                  <a:pt x="7561553" y="2242004"/>
                </a:cubicBezTo>
                <a:lnTo>
                  <a:pt x="7550963" y="2231413"/>
                </a:lnTo>
                <a:lnTo>
                  <a:pt x="7561553" y="2231413"/>
                </a:lnTo>
                <a:cubicBezTo>
                  <a:pt x="7568615" y="2231413"/>
                  <a:pt x="7580970" y="2233177"/>
                  <a:pt x="7598620" y="2236708"/>
                </a:cubicBezTo>
                <a:cubicBezTo>
                  <a:pt x="7616271" y="2240238"/>
                  <a:pt x="7628626" y="2238473"/>
                  <a:pt x="7635686" y="2231413"/>
                </a:cubicBezTo>
                <a:lnTo>
                  <a:pt x="7635686" y="2220823"/>
                </a:lnTo>
                <a:lnTo>
                  <a:pt x="7646278" y="2220823"/>
                </a:lnTo>
                <a:lnTo>
                  <a:pt x="7656867" y="2210232"/>
                </a:lnTo>
                <a:lnTo>
                  <a:pt x="7635686" y="2199642"/>
                </a:lnTo>
                <a:cubicBezTo>
                  <a:pt x="7628626" y="2192581"/>
                  <a:pt x="7618034" y="2190817"/>
                  <a:pt x="7603915" y="2194346"/>
                </a:cubicBezTo>
                <a:cubicBezTo>
                  <a:pt x="7589794" y="2197877"/>
                  <a:pt x="7580970" y="2196111"/>
                  <a:pt x="7577438" y="2189051"/>
                </a:cubicBezTo>
                <a:cubicBezTo>
                  <a:pt x="7573909" y="2181992"/>
                  <a:pt x="7572144" y="2178461"/>
                  <a:pt x="7572144" y="2178461"/>
                </a:cubicBezTo>
                <a:lnTo>
                  <a:pt x="7572144" y="2189051"/>
                </a:lnTo>
                <a:cubicBezTo>
                  <a:pt x="7579204" y="2196111"/>
                  <a:pt x="7579204" y="2203173"/>
                  <a:pt x="7572144" y="2210232"/>
                </a:cubicBezTo>
                <a:cubicBezTo>
                  <a:pt x="7572144" y="2210232"/>
                  <a:pt x="7570378" y="2210232"/>
                  <a:pt x="7566848" y="2210232"/>
                </a:cubicBezTo>
                <a:cubicBezTo>
                  <a:pt x="7563319" y="2210232"/>
                  <a:pt x="7561553" y="2206702"/>
                  <a:pt x="7561553" y="2199642"/>
                </a:cubicBezTo>
                <a:cubicBezTo>
                  <a:pt x="7561553" y="2192581"/>
                  <a:pt x="7559788" y="2189051"/>
                  <a:pt x="7556259" y="2189051"/>
                </a:cubicBezTo>
                <a:cubicBezTo>
                  <a:pt x="7552730" y="2189051"/>
                  <a:pt x="7547434" y="2187286"/>
                  <a:pt x="7540374" y="2183756"/>
                </a:cubicBezTo>
                <a:cubicBezTo>
                  <a:pt x="7533312" y="2180225"/>
                  <a:pt x="7519192" y="2178461"/>
                  <a:pt x="7498011" y="2178461"/>
                </a:cubicBezTo>
                <a:lnTo>
                  <a:pt x="7423878" y="2157280"/>
                </a:lnTo>
                <a:cubicBezTo>
                  <a:pt x="7416818" y="2157280"/>
                  <a:pt x="7411522" y="2157280"/>
                  <a:pt x="7407992" y="2157280"/>
                </a:cubicBezTo>
                <a:cubicBezTo>
                  <a:pt x="7404463" y="2157280"/>
                  <a:pt x="7402697" y="2153750"/>
                  <a:pt x="7402697" y="2146690"/>
                </a:cubicBezTo>
                <a:cubicBezTo>
                  <a:pt x="7402697" y="2139629"/>
                  <a:pt x="7406226" y="2136099"/>
                  <a:pt x="7413288" y="2136099"/>
                </a:cubicBezTo>
                <a:cubicBezTo>
                  <a:pt x="7420348" y="2136099"/>
                  <a:pt x="7423878" y="2136099"/>
                  <a:pt x="7423878" y="2136099"/>
                </a:cubicBezTo>
                <a:cubicBezTo>
                  <a:pt x="7416818" y="2129040"/>
                  <a:pt x="7416818" y="2125509"/>
                  <a:pt x="7423878" y="2125509"/>
                </a:cubicBezTo>
                <a:cubicBezTo>
                  <a:pt x="7437999" y="2118448"/>
                  <a:pt x="7445059" y="2121978"/>
                  <a:pt x="7445059" y="2136099"/>
                </a:cubicBezTo>
                <a:cubicBezTo>
                  <a:pt x="7445059" y="2136099"/>
                  <a:pt x="7441530" y="2136099"/>
                  <a:pt x="7434468" y="2136099"/>
                </a:cubicBezTo>
                <a:cubicBezTo>
                  <a:pt x="7427408" y="2136099"/>
                  <a:pt x="7423878" y="2139629"/>
                  <a:pt x="7423878" y="2146690"/>
                </a:cubicBezTo>
                <a:lnTo>
                  <a:pt x="7468888" y="2146690"/>
                </a:lnTo>
                <a:lnTo>
                  <a:pt x="7487420" y="2146690"/>
                </a:lnTo>
                <a:lnTo>
                  <a:pt x="7487420" y="2125509"/>
                </a:lnTo>
                <a:lnTo>
                  <a:pt x="7508601" y="2125509"/>
                </a:lnTo>
                <a:lnTo>
                  <a:pt x="7508601" y="2114919"/>
                </a:lnTo>
                <a:lnTo>
                  <a:pt x="7498011" y="2104328"/>
                </a:lnTo>
                <a:lnTo>
                  <a:pt x="7508601" y="2104328"/>
                </a:lnTo>
                <a:lnTo>
                  <a:pt x="7519192" y="2104328"/>
                </a:lnTo>
                <a:cubicBezTo>
                  <a:pt x="7519192" y="2111388"/>
                  <a:pt x="7520957" y="2118448"/>
                  <a:pt x="7524486" y="2125509"/>
                </a:cubicBezTo>
                <a:cubicBezTo>
                  <a:pt x="7528016" y="2132569"/>
                  <a:pt x="7531548" y="2134334"/>
                  <a:pt x="7535078" y="2130804"/>
                </a:cubicBezTo>
                <a:cubicBezTo>
                  <a:pt x="7538607" y="2127273"/>
                  <a:pt x="7540374" y="2121978"/>
                  <a:pt x="7540374" y="2114919"/>
                </a:cubicBezTo>
                <a:lnTo>
                  <a:pt x="7561553" y="2125509"/>
                </a:lnTo>
                <a:cubicBezTo>
                  <a:pt x="7582734" y="2139629"/>
                  <a:pt x="7596855" y="2143159"/>
                  <a:pt x="7603915" y="2136099"/>
                </a:cubicBezTo>
                <a:cubicBezTo>
                  <a:pt x="7603915" y="2129040"/>
                  <a:pt x="7603915" y="2125509"/>
                  <a:pt x="7603915" y="2125509"/>
                </a:cubicBezTo>
                <a:lnTo>
                  <a:pt x="7603915" y="2114919"/>
                </a:lnTo>
                <a:cubicBezTo>
                  <a:pt x="7610976" y="2121978"/>
                  <a:pt x="7618034" y="2123744"/>
                  <a:pt x="7625096" y="2120213"/>
                </a:cubicBezTo>
                <a:cubicBezTo>
                  <a:pt x="7632156" y="2116684"/>
                  <a:pt x="7633922" y="2113154"/>
                  <a:pt x="7630390" y="2109623"/>
                </a:cubicBezTo>
                <a:cubicBezTo>
                  <a:pt x="7626861" y="2106092"/>
                  <a:pt x="7621567" y="2104328"/>
                  <a:pt x="7614505" y="2104328"/>
                </a:cubicBezTo>
                <a:cubicBezTo>
                  <a:pt x="7607444" y="2104328"/>
                  <a:pt x="7602149" y="2102563"/>
                  <a:pt x="7598620" y="2099033"/>
                </a:cubicBezTo>
                <a:cubicBezTo>
                  <a:pt x="7595090" y="2095502"/>
                  <a:pt x="7593326" y="2093738"/>
                  <a:pt x="7593326" y="2093738"/>
                </a:cubicBezTo>
                <a:cubicBezTo>
                  <a:pt x="7579204" y="2086677"/>
                  <a:pt x="7568615" y="2083146"/>
                  <a:pt x="7561553" y="2083146"/>
                </a:cubicBezTo>
                <a:cubicBezTo>
                  <a:pt x="7561553" y="2072557"/>
                  <a:pt x="7563540" y="2067923"/>
                  <a:pt x="7567510" y="2069248"/>
                </a:cubicBezTo>
                <a:close/>
                <a:moveTo>
                  <a:pt x="7413288" y="2067261"/>
                </a:moveTo>
                <a:cubicBezTo>
                  <a:pt x="7415053" y="2067261"/>
                  <a:pt x="7416818" y="2069027"/>
                  <a:pt x="7418582" y="2072557"/>
                </a:cubicBezTo>
                <a:cubicBezTo>
                  <a:pt x="7422112" y="2079617"/>
                  <a:pt x="7420348" y="2083146"/>
                  <a:pt x="7413288" y="2083146"/>
                </a:cubicBezTo>
                <a:cubicBezTo>
                  <a:pt x="7406226" y="2083146"/>
                  <a:pt x="7404463" y="2079617"/>
                  <a:pt x="7407992" y="2072557"/>
                </a:cubicBezTo>
                <a:cubicBezTo>
                  <a:pt x="7409758" y="2069027"/>
                  <a:pt x="7411524" y="2067261"/>
                  <a:pt x="7413288" y="2067261"/>
                </a:cubicBezTo>
                <a:close/>
                <a:moveTo>
                  <a:pt x="7593326" y="2061967"/>
                </a:moveTo>
                <a:cubicBezTo>
                  <a:pt x="7600386" y="2061967"/>
                  <a:pt x="7603915" y="2061967"/>
                  <a:pt x="7603915" y="2061967"/>
                </a:cubicBezTo>
                <a:lnTo>
                  <a:pt x="7593326" y="2072557"/>
                </a:lnTo>
                <a:cubicBezTo>
                  <a:pt x="7593326" y="2072557"/>
                  <a:pt x="7593326" y="2069026"/>
                  <a:pt x="7593326" y="2061967"/>
                </a:cubicBezTo>
                <a:close/>
                <a:moveTo>
                  <a:pt x="7487420" y="2061967"/>
                </a:moveTo>
                <a:lnTo>
                  <a:pt x="7487420" y="2072557"/>
                </a:lnTo>
                <a:cubicBezTo>
                  <a:pt x="7480360" y="2072557"/>
                  <a:pt x="7476830" y="2072557"/>
                  <a:pt x="7476830" y="2072557"/>
                </a:cubicBezTo>
                <a:close/>
                <a:moveTo>
                  <a:pt x="6153028" y="2061967"/>
                </a:moveTo>
                <a:cubicBezTo>
                  <a:pt x="6145968" y="2061967"/>
                  <a:pt x="6138909" y="2065496"/>
                  <a:pt x="6131847" y="2072557"/>
                </a:cubicBezTo>
                <a:cubicBezTo>
                  <a:pt x="6138909" y="2072557"/>
                  <a:pt x="6144204" y="2072557"/>
                  <a:pt x="6147734" y="2072557"/>
                </a:cubicBezTo>
                <a:cubicBezTo>
                  <a:pt x="6151264" y="2072557"/>
                  <a:pt x="6153028" y="2072557"/>
                  <a:pt x="6153028" y="2072557"/>
                </a:cubicBezTo>
                <a:close/>
                <a:moveTo>
                  <a:pt x="4977492" y="2061967"/>
                </a:moveTo>
                <a:lnTo>
                  <a:pt x="4988084" y="2072557"/>
                </a:lnTo>
                <a:lnTo>
                  <a:pt x="4998674" y="2072557"/>
                </a:lnTo>
                <a:cubicBezTo>
                  <a:pt x="4991613" y="2065496"/>
                  <a:pt x="4988084" y="2061967"/>
                  <a:pt x="4988084" y="2061967"/>
                </a:cubicBezTo>
                <a:cubicBezTo>
                  <a:pt x="4988084" y="2061967"/>
                  <a:pt x="4984554" y="2061967"/>
                  <a:pt x="4977492" y="2061967"/>
                </a:cubicBezTo>
                <a:close/>
                <a:moveTo>
                  <a:pt x="7329889" y="2056671"/>
                </a:moveTo>
                <a:cubicBezTo>
                  <a:pt x="7330771" y="2056671"/>
                  <a:pt x="7332094" y="2058437"/>
                  <a:pt x="7333860" y="2061967"/>
                </a:cubicBezTo>
                <a:cubicBezTo>
                  <a:pt x="7337389" y="2069026"/>
                  <a:pt x="7342684" y="2070792"/>
                  <a:pt x="7349745" y="2067261"/>
                </a:cubicBezTo>
                <a:cubicBezTo>
                  <a:pt x="7356806" y="2063732"/>
                  <a:pt x="7360336" y="2065496"/>
                  <a:pt x="7360336" y="2072557"/>
                </a:cubicBezTo>
                <a:lnTo>
                  <a:pt x="7339155" y="2072557"/>
                </a:lnTo>
                <a:lnTo>
                  <a:pt x="7317974" y="2072557"/>
                </a:lnTo>
                <a:lnTo>
                  <a:pt x="7328564" y="2061967"/>
                </a:lnTo>
                <a:cubicBezTo>
                  <a:pt x="7328564" y="2058437"/>
                  <a:pt x="7329006" y="2056671"/>
                  <a:pt x="7329889" y="2056671"/>
                </a:cubicBezTo>
                <a:close/>
                <a:moveTo>
                  <a:pt x="6674607" y="2055348"/>
                </a:moveTo>
                <a:cubicBezTo>
                  <a:pt x="6676372" y="2056230"/>
                  <a:pt x="6679019" y="2058437"/>
                  <a:pt x="6682550" y="2061967"/>
                </a:cubicBezTo>
                <a:cubicBezTo>
                  <a:pt x="6689610" y="2069026"/>
                  <a:pt x="6689610" y="2072557"/>
                  <a:pt x="6682550" y="2072557"/>
                </a:cubicBezTo>
                <a:lnTo>
                  <a:pt x="6682550" y="2083146"/>
                </a:lnTo>
                <a:cubicBezTo>
                  <a:pt x="6689610" y="2083146"/>
                  <a:pt x="6689610" y="2086677"/>
                  <a:pt x="6682550" y="2093738"/>
                </a:cubicBezTo>
                <a:cubicBezTo>
                  <a:pt x="6668429" y="2093738"/>
                  <a:pt x="6657839" y="2093738"/>
                  <a:pt x="6650778" y="2093738"/>
                </a:cubicBezTo>
                <a:cubicBezTo>
                  <a:pt x="6643717" y="2086677"/>
                  <a:pt x="6643717" y="2083146"/>
                  <a:pt x="6650778" y="2083146"/>
                </a:cubicBezTo>
                <a:cubicBezTo>
                  <a:pt x="6657839" y="2083146"/>
                  <a:pt x="6663134" y="2083146"/>
                  <a:pt x="6666664" y="2083146"/>
                </a:cubicBezTo>
                <a:cubicBezTo>
                  <a:pt x="6670194" y="2083146"/>
                  <a:pt x="6671958" y="2083146"/>
                  <a:pt x="6671958" y="2083146"/>
                </a:cubicBezTo>
                <a:lnTo>
                  <a:pt x="6671958" y="2072557"/>
                </a:lnTo>
                <a:lnTo>
                  <a:pt x="6671958" y="2061967"/>
                </a:lnTo>
                <a:cubicBezTo>
                  <a:pt x="6671958" y="2061967"/>
                  <a:pt x="6671958" y="2060202"/>
                  <a:pt x="6671958" y="2056671"/>
                </a:cubicBezTo>
                <a:cubicBezTo>
                  <a:pt x="6671958" y="2054906"/>
                  <a:pt x="6672842" y="2054464"/>
                  <a:pt x="6674607" y="2055348"/>
                </a:cubicBezTo>
                <a:close/>
                <a:moveTo>
                  <a:pt x="5559966" y="2051376"/>
                </a:moveTo>
                <a:cubicBezTo>
                  <a:pt x="5567026" y="2058436"/>
                  <a:pt x="5570556" y="2061967"/>
                  <a:pt x="5570556" y="2061967"/>
                </a:cubicBezTo>
                <a:lnTo>
                  <a:pt x="5570556" y="2051376"/>
                </a:lnTo>
                <a:cubicBezTo>
                  <a:pt x="5570556" y="2051376"/>
                  <a:pt x="5567026" y="2051376"/>
                  <a:pt x="5559966" y="2051376"/>
                </a:cubicBezTo>
                <a:close/>
                <a:moveTo>
                  <a:pt x="4045537" y="2051376"/>
                </a:moveTo>
                <a:cubicBezTo>
                  <a:pt x="4059658" y="2051376"/>
                  <a:pt x="4073777" y="2054906"/>
                  <a:pt x="4087898" y="2061967"/>
                </a:cubicBezTo>
                <a:lnTo>
                  <a:pt x="4077308" y="2072557"/>
                </a:lnTo>
                <a:cubicBezTo>
                  <a:pt x="4056127" y="2072557"/>
                  <a:pt x="4045537" y="2072557"/>
                  <a:pt x="4045537" y="2072557"/>
                </a:cubicBezTo>
                <a:cubicBezTo>
                  <a:pt x="4052596" y="2065496"/>
                  <a:pt x="4052596" y="2061967"/>
                  <a:pt x="4045537" y="2061967"/>
                </a:cubicBezTo>
                <a:close/>
                <a:moveTo>
                  <a:pt x="7768067" y="2040786"/>
                </a:moveTo>
                <a:cubicBezTo>
                  <a:pt x="7771596" y="2040786"/>
                  <a:pt x="7773361" y="2044315"/>
                  <a:pt x="7773361" y="2051376"/>
                </a:cubicBezTo>
                <a:cubicBezTo>
                  <a:pt x="7766300" y="2051376"/>
                  <a:pt x="7762772" y="2049611"/>
                  <a:pt x="7762772" y="2046080"/>
                </a:cubicBezTo>
                <a:cubicBezTo>
                  <a:pt x="7762772" y="2042550"/>
                  <a:pt x="7764538" y="2040786"/>
                  <a:pt x="7768067" y="2040786"/>
                </a:cubicBezTo>
                <a:close/>
                <a:moveTo>
                  <a:pt x="6142438" y="2040786"/>
                </a:moveTo>
                <a:cubicBezTo>
                  <a:pt x="6142438" y="2040786"/>
                  <a:pt x="6142438" y="2042550"/>
                  <a:pt x="6142438" y="2046080"/>
                </a:cubicBezTo>
                <a:cubicBezTo>
                  <a:pt x="6142438" y="2049611"/>
                  <a:pt x="6145968" y="2047846"/>
                  <a:pt x="6153028" y="2040786"/>
                </a:cubicBezTo>
                <a:lnTo>
                  <a:pt x="6153028" y="2051376"/>
                </a:lnTo>
                <a:lnTo>
                  <a:pt x="6174209" y="2051376"/>
                </a:lnTo>
                <a:cubicBezTo>
                  <a:pt x="6174209" y="2051376"/>
                  <a:pt x="6181270" y="2054906"/>
                  <a:pt x="6195390" y="2061967"/>
                </a:cubicBezTo>
                <a:cubicBezTo>
                  <a:pt x="6202450" y="2069026"/>
                  <a:pt x="6209510" y="2072557"/>
                  <a:pt x="6216572" y="2072557"/>
                </a:cubicBezTo>
                <a:cubicBezTo>
                  <a:pt x="6223632" y="2065496"/>
                  <a:pt x="6223632" y="2061967"/>
                  <a:pt x="6216572" y="2061967"/>
                </a:cubicBezTo>
                <a:cubicBezTo>
                  <a:pt x="6209510" y="2061967"/>
                  <a:pt x="6202450" y="2060202"/>
                  <a:pt x="6195390" y="2056671"/>
                </a:cubicBezTo>
                <a:cubicBezTo>
                  <a:pt x="6188330" y="2053140"/>
                  <a:pt x="6181270" y="2051376"/>
                  <a:pt x="6174209" y="2051376"/>
                </a:cubicBezTo>
                <a:cubicBezTo>
                  <a:pt x="6167149" y="2051376"/>
                  <a:pt x="6163620" y="2049611"/>
                  <a:pt x="6163620" y="2046080"/>
                </a:cubicBezTo>
                <a:cubicBezTo>
                  <a:pt x="6163620" y="2042550"/>
                  <a:pt x="6163620" y="2040786"/>
                  <a:pt x="6163620" y="2040786"/>
                </a:cubicBezTo>
                <a:cubicBezTo>
                  <a:pt x="6163620" y="2040786"/>
                  <a:pt x="6160090" y="2040786"/>
                  <a:pt x="6153028" y="2040786"/>
                </a:cubicBezTo>
                <a:cubicBezTo>
                  <a:pt x="6145968" y="2040786"/>
                  <a:pt x="6142438" y="2040786"/>
                  <a:pt x="6142438" y="2040786"/>
                </a:cubicBezTo>
                <a:close/>
                <a:moveTo>
                  <a:pt x="4691551" y="2040786"/>
                </a:moveTo>
                <a:lnTo>
                  <a:pt x="4691551" y="2051376"/>
                </a:lnTo>
                <a:lnTo>
                  <a:pt x="4702142" y="2051376"/>
                </a:lnTo>
                <a:lnTo>
                  <a:pt x="4702142" y="2061967"/>
                </a:lnTo>
                <a:cubicBezTo>
                  <a:pt x="4688022" y="2061967"/>
                  <a:pt x="4677432" y="2061967"/>
                  <a:pt x="4670372" y="2061967"/>
                </a:cubicBezTo>
                <a:cubicBezTo>
                  <a:pt x="4663311" y="2047846"/>
                  <a:pt x="4670372" y="2040786"/>
                  <a:pt x="4691551" y="2040786"/>
                </a:cubicBezTo>
                <a:close/>
                <a:moveTo>
                  <a:pt x="4649190" y="2040786"/>
                </a:moveTo>
                <a:lnTo>
                  <a:pt x="4659780" y="2061967"/>
                </a:lnTo>
                <a:cubicBezTo>
                  <a:pt x="4652720" y="2069026"/>
                  <a:pt x="4645660" y="2069026"/>
                  <a:pt x="4638599" y="2061967"/>
                </a:cubicBezTo>
                <a:cubicBezTo>
                  <a:pt x="4617420" y="2047846"/>
                  <a:pt x="4620949" y="2040786"/>
                  <a:pt x="4649190" y="2040786"/>
                </a:cubicBezTo>
                <a:close/>
                <a:moveTo>
                  <a:pt x="7171032" y="2034167"/>
                </a:moveTo>
                <a:cubicBezTo>
                  <a:pt x="7170150" y="2035049"/>
                  <a:pt x="7169708" y="2037255"/>
                  <a:pt x="7169708" y="2040786"/>
                </a:cubicBezTo>
                <a:cubicBezTo>
                  <a:pt x="7169708" y="2040786"/>
                  <a:pt x="7173238" y="2040786"/>
                  <a:pt x="7180299" y="2040786"/>
                </a:cubicBezTo>
                <a:lnTo>
                  <a:pt x="7180299" y="2051376"/>
                </a:lnTo>
                <a:lnTo>
                  <a:pt x="7212070" y="2051376"/>
                </a:lnTo>
                <a:lnTo>
                  <a:pt x="7212070" y="2040786"/>
                </a:lnTo>
                <a:lnTo>
                  <a:pt x="7201480" y="2040786"/>
                </a:lnTo>
                <a:lnTo>
                  <a:pt x="7190889" y="2040786"/>
                </a:lnTo>
                <a:cubicBezTo>
                  <a:pt x="7183828" y="2040786"/>
                  <a:pt x="7178533" y="2039021"/>
                  <a:pt x="7175004" y="2035490"/>
                </a:cubicBezTo>
                <a:cubicBezTo>
                  <a:pt x="7173238" y="2033725"/>
                  <a:pt x="7171915" y="2033284"/>
                  <a:pt x="7171032" y="2034167"/>
                </a:cubicBezTo>
                <a:close/>
                <a:moveTo>
                  <a:pt x="7783952" y="2030194"/>
                </a:moveTo>
                <a:cubicBezTo>
                  <a:pt x="7783952" y="2030194"/>
                  <a:pt x="7785717" y="2030194"/>
                  <a:pt x="7789248" y="2030194"/>
                </a:cubicBezTo>
                <a:cubicBezTo>
                  <a:pt x="7792778" y="2030194"/>
                  <a:pt x="7794542" y="2033725"/>
                  <a:pt x="7794542" y="2040786"/>
                </a:cubicBezTo>
                <a:lnTo>
                  <a:pt x="7783952" y="2040786"/>
                </a:lnTo>
                <a:close/>
                <a:moveTo>
                  <a:pt x="7413288" y="2030194"/>
                </a:moveTo>
                <a:lnTo>
                  <a:pt x="7423878" y="2030194"/>
                </a:lnTo>
                <a:cubicBezTo>
                  <a:pt x="7423878" y="2037255"/>
                  <a:pt x="7425644" y="2039021"/>
                  <a:pt x="7429174" y="2035490"/>
                </a:cubicBezTo>
                <a:cubicBezTo>
                  <a:pt x="7432703" y="2031959"/>
                  <a:pt x="7434468" y="2033725"/>
                  <a:pt x="7434468" y="2040786"/>
                </a:cubicBezTo>
                <a:cubicBezTo>
                  <a:pt x="7434468" y="2047846"/>
                  <a:pt x="7430938" y="2051376"/>
                  <a:pt x="7423878" y="2051376"/>
                </a:cubicBezTo>
                <a:lnTo>
                  <a:pt x="7423878" y="2061967"/>
                </a:lnTo>
                <a:lnTo>
                  <a:pt x="7413288" y="2061967"/>
                </a:lnTo>
                <a:lnTo>
                  <a:pt x="7402697" y="2061967"/>
                </a:lnTo>
                <a:cubicBezTo>
                  <a:pt x="7402697" y="2061967"/>
                  <a:pt x="7404463" y="2060202"/>
                  <a:pt x="7407992" y="2056671"/>
                </a:cubicBezTo>
                <a:cubicBezTo>
                  <a:pt x="7411522" y="2053140"/>
                  <a:pt x="7411522" y="2049611"/>
                  <a:pt x="7407992" y="2046080"/>
                </a:cubicBezTo>
                <a:cubicBezTo>
                  <a:pt x="7404463" y="2042550"/>
                  <a:pt x="7406226" y="2037255"/>
                  <a:pt x="7413288" y="2030194"/>
                </a:cubicBezTo>
                <a:close/>
                <a:moveTo>
                  <a:pt x="6587236" y="2030194"/>
                </a:moveTo>
                <a:lnTo>
                  <a:pt x="6597826" y="2030194"/>
                </a:lnTo>
                <a:lnTo>
                  <a:pt x="6597826" y="2040786"/>
                </a:lnTo>
                <a:close/>
                <a:moveTo>
                  <a:pt x="5507014" y="2030194"/>
                </a:moveTo>
                <a:lnTo>
                  <a:pt x="5517604" y="2051376"/>
                </a:lnTo>
                <a:cubicBezTo>
                  <a:pt x="5524664" y="2051376"/>
                  <a:pt x="5528195" y="2047846"/>
                  <a:pt x="5528195" y="2040786"/>
                </a:cubicBezTo>
                <a:cubicBezTo>
                  <a:pt x="5528195" y="2040786"/>
                  <a:pt x="5526429" y="2039021"/>
                  <a:pt x="5522900" y="2035490"/>
                </a:cubicBezTo>
                <a:cubicBezTo>
                  <a:pt x="5519370" y="2031959"/>
                  <a:pt x="5514074" y="2030194"/>
                  <a:pt x="5507014" y="2030194"/>
                </a:cubicBezTo>
                <a:close/>
                <a:moveTo>
                  <a:pt x="4034946" y="2030194"/>
                </a:moveTo>
                <a:lnTo>
                  <a:pt x="4045537" y="2030194"/>
                </a:lnTo>
                <a:lnTo>
                  <a:pt x="4045537" y="2040786"/>
                </a:lnTo>
                <a:close/>
                <a:moveTo>
                  <a:pt x="3918452" y="2030194"/>
                </a:moveTo>
                <a:cubicBezTo>
                  <a:pt x="3918452" y="2030194"/>
                  <a:pt x="3921982" y="2030194"/>
                  <a:pt x="3929042" y="2030194"/>
                </a:cubicBezTo>
                <a:cubicBezTo>
                  <a:pt x="3936102" y="2030194"/>
                  <a:pt x="3939633" y="2033725"/>
                  <a:pt x="3939633" y="2040786"/>
                </a:cubicBezTo>
                <a:lnTo>
                  <a:pt x="3929042" y="2040786"/>
                </a:lnTo>
                <a:cubicBezTo>
                  <a:pt x="3921982" y="2033725"/>
                  <a:pt x="3918452" y="2030194"/>
                  <a:pt x="3918452" y="2030194"/>
                </a:cubicBezTo>
                <a:close/>
                <a:moveTo>
                  <a:pt x="5403757" y="2024900"/>
                </a:moveTo>
                <a:cubicBezTo>
                  <a:pt x="5401992" y="2024900"/>
                  <a:pt x="5401110" y="2026665"/>
                  <a:pt x="5401110" y="2030194"/>
                </a:cubicBezTo>
                <a:cubicBezTo>
                  <a:pt x="5401110" y="2037255"/>
                  <a:pt x="5404640" y="2037255"/>
                  <a:pt x="5411700" y="2030194"/>
                </a:cubicBezTo>
                <a:cubicBezTo>
                  <a:pt x="5408170" y="2026665"/>
                  <a:pt x="5405522" y="2024900"/>
                  <a:pt x="5403757" y="2024900"/>
                </a:cubicBezTo>
                <a:close/>
                <a:moveTo>
                  <a:pt x="7741590" y="2019605"/>
                </a:moveTo>
                <a:cubicBezTo>
                  <a:pt x="7748652" y="2026665"/>
                  <a:pt x="7755711" y="2033725"/>
                  <a:pt x="7762772" y="2040786"/>
                </a:cubicBezTo>
                <a:cubicBezTo>
                  <a:pt x="7755711" y="2040786"/>
                  <a:pt x="7752182" y="2040786"/>
                  <a:pt x="7752182" y="2040786"/>
                </a:cubicBezTo>
                <a:cubicBezTo>
                  <a:pt x="7752182" y="2040786"/>
                  <a:pt x="7746886" y="2039021"/>
                  <a:pt x="7736296" y="2035490"/>
                </a:cubicBezTo>
                <a:cubicBezTo>
                  <a:pt x="7725704" y="2031959"/>
                  <a:pt x="7720409" y="2028430"/>
                  <a:pt x="7720409" y="2024900"/>
                </a:cubicBezTo>
                <a:cubicBezTo>
                  <a:pt x="7720409" y="2021369"/>
                  <a:pt x="7727471" y="2019605"/>
                  <a:pt x="7741590" y="2019605"/>
                </a:cubicBezTo>
                <a:close/>
                <a:moveTo>
                  <a:pt x="7243841" y="2019605"/>
                </a:moveTo>
                <a:cubicBezTo>
                  <a:pt x="7250902" y="2019605"/>
                  <a:pt x="7254432" y="2021369"/>
                  <a:pt x="7254432" y="2024900"/>
                </a:cubicBezTo>
                <a:cubicBezTo>
                  <a:pt x="7254432" y="2028430"/>
                  <a:pt x="7252666" y="2030194"/>
                  <a:pt x="7249136" y="2030194"/>
                </a:cubicBezTo>
                <a:cubicBezTo>
                  <a:pt x="7245607" y="2030194"/>
                  <a:pt x="7243841" y="2026665"/>
                  <a:pt x="7243841" y="2019605"/>
                </a:cubicBezTo>
                <a:close/>
                <a:moveTo>
                  <a:pt x="5734708" y="2019605"/>
                </a:moveTo>
                <a:cubicBezTo>
                  <a:pt x="5738237" y="2019605"/>
                  <a:pt x="5740002" y="2023136"/>
                  <a:pt x="5740002" y="2030194"/>
                </a:cubicBezTo>
                <a:cubicBezTo>
                  <a:pt x="5740002" y="2030194"/>
                  <a:pt x="5736472" y="2030194"/>
                  <a:pt x="5729412" y="2030194"/>
                </a:cubicBezTo>
                <a:cubicBezTo>
                  <a:pt x="5729412" y="2023136"/>
                  <a:pt x="5731178" y="2019605"/>
                  <a:pt x="5734708" y="2019605"/>
                </a:cubicBezTo>
                <a:close/>
                <a:moveTo>
                  <a:pt x="3950223" y="2019605"/>
                </a:moveTo>
                <a:lnTo>
                  <a:pt x="4003175" y="2030194"/>
                </a:lnTo>
                <a:lnTo>
                  <a:pt x="4013765" y="2051376"/>
                </a:lnTo>
                <a:cubicBezTo>
                  <a:pt x="4006706" y="2051376"/>
                  <a:pt x="3992585" y="2044315"/>
                  <a:pt x="3971404" y="2030194"/>
                </a:cubicBezTo>
                <a:close/>
                <a:moveTo>
                  <a:pt x="7341802" y="2012985"/>
                </a:moveTo>
                <a:cubicBezTo>
                  <a:pt x="7343567" y="2012103"/>
                  <a:pt x="7346216" y="2012544"/>
                  <a:pt x="7349745" y="2014309"/>
                </a:cubicBezTo>
                <a:cubicBezTo>
                  <a:pt x="7356806" y="2017840"/>
                  <a:pt x="7360336" y="2019605"/>
                  <a:pt x="7360336" y="2019605"/>
                </a:cubicBezTo>
                <a:cubicBezTo>
                  <a:pt x="7374456" y="2019605"/>
                  <a:pt x="7377986" y="2026665"/>
                  <a:pt x="7370926" y="2040786"/>
                </a:cubicBezTo>
                <a:cubicBezTo>
                  <a:pt x="7363866" y="2047846"/>
                  <a:pt x="7358570" y="2047846"/>
                  <a:pt x="7355040" y="2040786"/>
                </a:cubicBezTo>
                <a:cubicBezTo>
                  <a:pt x="7351511" y="2033725"/>
                  <a:pt x="7349745" y="2030194"/>
                  <a:pt x="7349745" y="2030194"/>
                </a:cubicBezTo>
                <a:lnTo>
                  <a:pt x="7339155" y="2019605"/>
                </a:lnTo>
                <a:cubicBezTo>
                  <a:pt x="7339155" y="2016075"/>
                  <a:pt x="7340038" y="2013868"/>
                  <a:pt x="7341802" y="2012985"/>
                </a:cubicBezTo>
                <a:close/>
                <a:moveTo>
                  <a:pt x="7762772" y="2009015"/>
                </a:moveTo>
                <a:cubicBezTo>
                  <a:pt x="7762772" y="2009015"/>
                  <a:pt x="7766300" y="2009015"/>
                  <a:pt x="7773361" y="2009015"/>
                </a:cubicBezTo>
                <a:lnTo>
                  <a:pt x="7762772" y="2019605"/>
                </a:lnTo>
                <a:close/>
                <a:moveTo>
                  <a:pt x="7317974" y="2009015"/>
                </a:moveTo>
                <a:lnTo>
                  <a:pt x="7328564" y="2019605"/>
                </a:lnTo>
                <a:cubicBezTo>
                  <a:pt x="7335626" y="2026665"/>
                  <a:pt x="7335626" y="2030194"/>
                  <a:pt x="7328564" y="2030194"/>
                </a:cubicBezTo>
                <a:lnTo>
                  <a:pt x="7317974" y="2030194"/>
                </a:lnTo>
                <a:cubicBezTo>
                  <a:pt x="7317974" y="2023136"/>
                  <a:pt x="7317974" y="2019605"/>
                  <a:pt x="7317974" y="2019605"/>
                </a:cubicBezTo>
                <a:close/>
                <a:moveTo>
                  <a:pt x="6650778" y="2009015"/>
                </a:moveTo>
                <a:cubicBezTo>
                  <a:pt x="6643717" y="2016074"/>
                  <a:pt x="6643717" y="2019605"/>
                  <a:pt x="6650778" y="2019605"/>
                </a:cubicBezTo>
                <a:lnTo>
                  <a:pt x="6671958" y="2009015"/>
                </a:lnTo>
                <a:close/>
                <a:moveTo>
                  <a:pt x="6333066" y="2009015"/>
                </a:moveTo>
                <a:lnTo>
                  <a:pt x="6311884" y="2019605"/>
                </a:lnTo>
                <a:cubicBezTo>
                  <a:pt x="6311884" y="2026665"/>
                  <a:pt x="6311884" y="2030194"/>
                  <a:pt x="6311884" y="2030194"/>
                </a:cubicBezTo>
                <a:cubicBezTo>
                  <a:pt x="6326005" y="2030194"/>
                  <a:pt x="6336595" y="2031959"/>
                  <a:pt x="6343656" y="2035490"/>
                </a:cubicBezTo>
                <a:cubicBezTo>
                  <a:pt x="6350717" y="2039021"/>
                  <a:pt x="6357776" y="2040786"/>
                  <a:pt x="6364836" y="2040786"/>
                </a:cubicBezTo>
                <a:lnTo>
                  <a:pt x="6386018" y="2040786"/>
                </a:lnTo>
                <a:cubicBezTo>
                  <a:pt x="6386018" y="2033725"/>
                  <a:pt x="6386018" y="2030194"/>
                  <a:pt x="6386018" y="2030194"/>
                </a:cubicBezTo>
                <a:lnTo>
                  <a:pt x="6386018" y="2019605"/>
                </a:lnTo>
                <a:cubicBezTo>
                  <a:pt x="6378957" y="2012544"/>
                  <a:pt x="6373662" y="2010780"/>
                  <a:pt x="6370132" y="2014309"/>
                </a:cubicBezTo>
                <a:cubicBezTo>
                  <a:pt x="6366602" y="2017840"/>
                  <a:pt x="6361306" y="2019605"/>
                  <a:pt x="6354246" y="2019605"/>
                </a:cubicBezTo>
                <a:cubicBezTo>
                  <a:pt x="6347186" y="2019605"/>
                  <a:pt x="6340127" y="2016074"/>
                  <a:pt x="6333066" y="2009015"/>
                </a:cubicBezTo>
                <a:close/>
                <a:moveTo>
                  <a:pt x="5263434" y="2009015"/>
                </a:moveTo>
                <a:cubicBezTo>
                  <a:pt x="5270494" y="2009015"/>
                  <a:pt x="5274025" y="2009015"/>
                  <a:pt x="5274025" y="2009015"/>
                </a:cubicBezTo>
                <a:lnTo>
                  <a:pt x="5263434" y="2019605"/>
                </a:lnTo>
                <a:close/>
                <a:moveTo>
                  <a:pt x="3783424" y="2001072"/>
                </a:moveTo>
                <a:cubicBezTo>
                  <a:pt x="3785189" y="2001072"/>
                  <a:pt x="3787836" y="2001954"/>
                  <a:pt x="3791367" y="2003719"/>
                </a:cubicBezTo>
                <a:cubicBezTo>
                  <a:pt x="3798427" y="2007250"/>
                  <a:pt x="3801956" y="2009015"/>
                  <a:pt x="3801956" y="2009015"/>
                </a:cubicBezTo>
                <a:lnTo>
                  <a:pt x="3780776" y="2009015"/>
                </a:lnTo>
                <a:cubicBezTo>
                  <a:pt x="3780776" y="2009015"/>
                  <a:pt x="3780776" y="2007250"/>
                  <a:pt x="3780776" y="2003719"/>
                </a:cubicBezTo>
                <a:cubicBezTo>
                  <a:pt x="3780776" y="2001954"/>
                  <a:pt x="3781660" y="2001072"/>
                  <a:pt x="3783424" y="2001072"/>
                </a:cubicBezTo>
                <a:close/>
                <a:moveTo>
                  <a:pt x="7540374" y="1998424"/>
                </a:moveTo>
                <a:cubicBezTo>
                  <a:pt x="7540374" y="1998424"/>
                  <a:pt x="7543903" y="1998424"/>
                  <a:pt x="7550963" y="1998424"/>
                </a:cubicBezTo>
                <a:lnTo>
                  <a:pt x="7540374" y="2009015"/>
                </a:lnTo>
                <a:cubicBezTo>
                  <a:pt x="7540374" y="2009015"/>
                  <a:pt x="7540374" y="2005484"/>
                  <a:pt x="7540374" y="1998424"/>
                </a:cubicBezTo>
                <a:close/>
                <a:moveTo>
                  <a:pt x="7339155" y="1998424"/>
                </a:moveTo>
                <a:cubicBezTo>
                  <a:pt x="7339155" y="1998424"/>
                  <a:pt x="7342684" y="1998424"/>
                  <a:pt x="7349745" y="1998424"/>
                </a:cubicBezTo>
                <a:lnTo>
                  <a:pt x="7339155" y="2009015"/>
                </a:lnTo>
                <a:close/>
                <a:moveTo>
                  <a:pt x="7047918" y="1998424"/>
                </a:moveTo>
                <a:cubicBezTo>
                  <a:pt x="7044389" y="1998424"/>
                  <a:pt x="7044389" y="2000188"/>
                  <a:pt x="7047918" y="2003719"/>
                </a:cubicBezTo>
                <a:cubicBezTo>
                  <a:pt x="7051448" y="2007250"/>
                  <a:pt x="7060274" y="2010780"/>
                  <a:pt x="7074395" y="2014309"/>
                </a:cubicBezTo>
                <a:cubicBezTo>
                  <a:pt x="7088514" y="2017840"/>
                  <a:pt x="7097341" y="2019605"/>
                  <a:pt x="7100870" y="2019605"/>
                </a:cubicBezTo>
                <a:cubicBezTo>
                  <a:pt x="7104400" y="2019605"/>
                  <a:pt x="7109696" y="2019605"/>
                  <a:pt x="7116756" y="2019605"/>
                </a:cubicBezTo>
                <a:lnTo>
                  <a:pt x="7127347" y="2019605"/>
                </a:lnTo>
                <a:lnTo>
                  <a:pt x="7127347" y="2009015"/>
                </a:lnTo>
                <a:cubicBezTo>
                  <a:pt x="7134408" y="2009015"/>
                  <a:pt x="7137937" y="2009015"/>
                  <a:pt x="7137937" y="2009015"/>
                </a:cubicBezTo>
                <a:cubicBezTo>
                  <a:pt x="7130876" y="2001954"/>
                  <a:pt x="7116756" y="1998424"/>
                  <a:pt x="7095574" y="1998424"/>
                </a:cubicBezTo>
                <a:cubicBezTo>
                  <a:pt x="7088514" y="1998424"/>
                  <a:pt x="7081456" y="1998424"/>
                  <a:pt x="7074395" y="1998424"/>
                </a:cubicBezTo>
                <a:cubicBezTo>
                  <a:pt x="7067333" y="1998424"/>
                  <a:pt x="7060274" y="1998424"/>
                  <a:pt x="7053214" y="1998424"/>
                </a:cubicBezTo>
                <a:cubicBezTo>
                  <a:pt x="7053214" y="1998424"/>
                  <a:pt x="7051448" y="1998424"/>
                  <a:pt x="7047918" y="1998424"/>
                </a:cubicBezTo>
                <a:close/>
                <a:moveTo>
                  <a:pt x="8493510" y="1987834"/>
                </a:moveTo>
                <a:cubicBezTo>
                  <a:pt x="8493510" y="1987834"/>
                  <a:pt x="8497039" y="1987834"/>
                  <a:pt x="8504100" y="1987834"/>
                </a:cubicBezTo>
                <a:lnTo>
                  <a:pt x="8514691" y="1987834"/>
                </a:lnTo>
                <a:lnTo>
                  <a:pt x="8525281" y="1987834"/>
                </a:lnTo>
                <a:cubicBezTo>
                  <a:pt x="8532341" y="1994894"/>
                  <a:pt x="8537637" y="1998424"/>
                  <a:pt x="8541166" y="1998424"/>
                </a:cubicBezTo>
                <a:cubicBezTo>
                  <a:pt x="8544696" y="1998424"/>
                  <a:pt x="8546462" y="1998424"/>
                  <a:pt x="8546462" y="1998424"/>
                </a:cubicBezTo>
                <a:cubicBezTo>
                  <a:pt x="8567641" y="1998424"/>
                  <a:pt x="8595884" y="2009015"/>
                  <a:pt x="8631185" y="2030194"/>
                </a:cubicBezTo>
                <a:cubicBezTo>
                  <a:pt x="8638245" y="2030194"/>
                  <a:pt x="8643541" y="2031959"/>
                  <a:pt x="8647070" y="2035490"/>
                </a:cubicBezTo>
                <a:cubicBezTo>
                  <a:pt x="8650601" y="2039021"/>
                  <a:pt x="8655895" y="2040786"/>
                  <a:pt x="8662957" y="2040786"/>
                </a:cubicBezTo>
                <a:lnTo>
                  <a:pt x="8673545" y="2040786"/>
                </a:lnTo>
                <a:cubicBezTo>
                  <a:pt x="8673545" y="2047846"/>
                  <a:pt x="8680607" y="2054906"/>
                  <a:pt x="8694728" y="2061967"/>
                </a:cubicBezTo>
                <a:cubicBezTo>
                  <a:pt x="8708847" y="2069026"/>
                  <a:pt x="8715908" y="2072557"/>
                  <a:pt x="8715908" y="2072557"/>
                </a:cubicBezTo>
                <a:cubicBezTo>
                  <a:pt x="8708847" y="2072557"/>
                  <a:pt x="8698257" y="2072557"/>
                  <a:pt x="8684137" y="2072557"/>
                </a:cubicBezTo>
                <a:lnTo>
                  <a:pt x="8641775" y="2051376"/>
                </a:lnTo>
                <a:cubicBezTo>
                  <a:pt x="8620595" y="2044315"/>
                  <a:pt x="8610004" y="2040786"/>
                  <a:pt x="8610004" y="2040786"/>
                </a:cubicBezTo>
                <a:cubicBezTo>
                  <a:pt x="8610004" y="2033725"/>
                  <a:pt x="8599414" y="2030194"/>
                  <a:pt x="8578233" y="2030194"/>
                </a:cubicBezTo>
                <a:cubicBezTo>
                  <a:pt x="8578233" y="2030194"/>
                  <a:pt x="8574703" y="2028430"/>
                  <a:pt x="8567641" y="2024900"/>
                </a:cubicBezTo>
                <a:cubicBezTo>
                  <a:pt x="8560582" y="2021369"/>
                  <a:pt x="8542932" y="2016074"/>
                  <a:pt x="8514691" y="2009015"/>
                </a:cubicBezTo>
                <a:close/>
                <a:moveTo>
                  <a:pt x="7423878" y="1987834"/>
                </a:moveTo>
                <a:cubicBezTo>
                  <a:pt x="7430938" y="1987834"/>
                  <a:pt x="7434468" y="1989598"/>
                  <a:pt x="7434468" y="1993128"/>
                </a:cubicBezTo>
                <a:cubicBezTo>
                  <a:pt x="7434468" y="1996659"/>
                  <a:pt x="7430938" y="1998424"/>
                  <a:pt x="7423878" y="1998424"/>
                </a:cubicBezTo>
                <a:lnTo>
                  <a:pt x="7413288" y="1998424"/>
                </a:lnTo>
                <a:cubicBezTo>
                  <a:pt x="7413288" y="1991363"/>
                  <a:pt x="7416818" y="1987834"/>
                  <a:pt x="7423878" y="1987834"/>
                </a:cubicBezTo>
                <a:close/>
                <a:moveTo>
                  <a:pt x="5972991" y="1987834"/>
                </a:moveTo>
                <a:cubicBezTo>
                  <a:pt x="5987112" y="1994894"/>
                  <a:pt x="5987112" y="2001954"/>
                  <a:pt x="5972991" y="2009015"/>
                </a:cubicBezTo>
                <a:lnTo>
                  <a:pt x="6036534" y="2030194"/>
                </a:lnTo>
                <a:lnTo>
                  <a:pt x="6057716" y="2019605"/>
                </a:lnTo>
                <a:cubicBezTo>
                  <a:pt x="6064776" y="2026665"/>
                  <a:pt x="6068305" y="2030194"/>
                  <a:pt x="6068305" y="2030194"/>
                </a:cubicBezTo>
                <a:lnTo>
                  <a:pt x="6089486" y="2030194"/>
                </a:lnTo>
                <a:lnTo>
                  <a:pt x="6036534" y="2009015"/>
                </a:lnTo>
                <a:cubicBezTo>
                  <a:pt x="6036534" y="2009015"/>
                  <a:pt x="6033005" y="2009015"/>
                  <a:pt x="6025943" y="2009015"/>
                </a:cubicBezTo>
                <a:cubicBezTo>
                  <a:pt x="6018882" y="2009015"/>
                  <a:pt x="6015353" y="2007250"/>
                  <a:pt x="6015353" y="2003719"/>
                </a:cubicBezTo>
                <a:cubicBezTo>
                  <a:pt x="6015353" y="2000188"/>
                  <a:pt x="6018882" y="1998424"/>
                  <a:pt x="6025943" y="1998424"/>
                </a:cubicBezTo>
                <a:cubicBezTo>
                  <a:pt x="6018882" y="1991363"/>
                  <a:pt x="6008293" y="1987834"/>
                  <a:pt x="5994172" y="1987834"/>
                </a:cubicBezTo>
                <a:close/>
                <a:moveTo>
                  <a:pt x="5379929" y="1987834"/>
                </a:moveTo>
                <a:cubicBezTo>
                  <a:pt x="5372868" y="1987834"/>
                  <a:pt x="5369339" y="1989598"/>
                  <a:pt x="5369339" y="1993128"/>
                </a:cubicBezTo>
                <a:cubicBezTo>
                  <a:pt x="5369339" y="1996659"/>
                  <a:pt x="5372868" y="1998424"/>
                  <a:pt x="5379929" y="1998424"/>
                </a:cubicBezTo>
                <a:cubicBezTo>
                  <a:pt x="5386990" y="1998424"/>
                  <a:pt x="5394050" y="2001954"/>
                  <a:pt x="5401110" y="2009015"/>
                </a:cubicBezTo>
                <a:cubicBezTo>
                  <a:pt x="5401110" y="2009015"/>
                  <a:pt x="5404640" y="2010780"/>
                  <a:pt x="5411700" y="2014309"/>
                </a:cubicBezTo>
                <a:cubicBezTo>
                  <a:pt x="5418760" y="2017840"/>
                  <a:pt x="5425820" y="2019605"/>
                  <a:pt x="5432881" y="2019605"/>
                </a:cubicBezTo>
                <a:cubicBezTo>
                  <a:pt x="5439942" y="2019605"/>
                  <a:pt x="5447002" y="2019605"/>
                  <a:pt x="5454062" y="2019605"/>
                </a:cubicBezTo>
                <a:cubicBezTo>
                  <a:pt x="5454062" y="2019605"/>
                  <a:pt x="5450531" y="2017840"/>
                  <a:pt x="5443471" y="2014309"/>
                </a:cubicBezTo>
                <a:cubicBezTo>
                  <a:pt x="5436410" y="2010780"/>
                  <a:pt x="5429352" y="2009015"/>
                  <a:pt x="5422291" y="2009015"/>
                </a:cubicBezTo>
                <a:cubicBezTo>
                  <a:pt x="5408170" y="2001954"/>
                  <a:pt x="5399344" y="1996659"/>
                  <a:pt x="5395814" y="1993128"/>
                </a:cubicBezTo>
                <a:cubicBezTo>
                  <a:pt x="5392285" y="1989598"/>
                  <a:pt x="5386990" y="1987834"/>
                  <a:pt x="5379929" y="1987834"/>
                </a:cubicBezTo>
                <a:close/>
                <a:moveTo>
                  <a:pt x="4490334" y="1987834"/>
                </a:moveTo>
                <a:lnTo>
                  <a:pt x="4490334" y="1998424"/>
                </a:lnTo>
                <a:cubicBezTo>
                  <a:pt x="4483274" y="1998424"/>
                  <a:pt x="4479743" y="1998424"/>
                  <a:pt x="4479743" y="1998424"/>
                </a:cubicBezTo>
                <a:cubicBezTo>
                  <a:pt x="4479743" y="1998424"/>
                  <a:pt x="4479743" y="1996659"/>
                  <a:pt x="4479743" y="1993128"/>
                </a:cubicBezTo>
                <a:cubicBezTo>
                  <a:pt x="4479743" y="1989598"/>
                  <a:pt x="4483274" y="1987834"/>
                  <a:pt x="4490334" y="1987834"/>
                </a:cubicBezTo>
                <a:close/>
                <a:moveTo>
                  <a:pt x="4426791" y="1987834"/>
                </a:moveTo>
                <a:lnTo>
                  <a:pt x="4458562" y="2009015"/>
                </a:lnTo>
                <a:cubicBezTo>
                  <a:pt x="4444442" y="2009015"/>
                  <a:pt x="4433852" y="2009015"/>
                  <a:pt x="4426791" y="2009015"/>
                </a:cubicBezTo>
                <a:close/>
                <a:moveTo>
                  <a:pt x="7339155" y="1977242"/>
                </a:moveTo>
                <a:cubicBezTo>
                  <a:pt x="7339155" y="1977242"/>
                  <a:pt x="7342684" y="1977242"/>
                  <a:pt x="7349745" y="1977242"/>
                </a:cubicBezTo>
                <a:lnTo>
                  <a:pt x="7360336" y="1977242"/>
                </a:lnTo>
                <a:cubicBezTo>
                  <a:pt x="7360336" y="1977242"/>
                  <a:pt x="7360336" y="1979007"/>
                  <a:pt x="7360336" y="1982538"/>
                </a:cubicBezTo>
                <a:cubicBezTo>
                  <a:pt x="7360336" y="1986069"/>
                  <a:pt x="7356806" y="1987834"/>
                  <a:pt x="7349745" y="1987834"/>
                </a:cubicBezTo>
                <a:cubicBezTo>
                  <a:pt x="7349745" y="1980773"/>
                  <a:pt x="7346216" y="1977242"/>
                  <a:pt x="7339155" y="1977242"/>
                </a:cubicBezTo>
                <a:close/>
                <a:moveTo>
                  <a:pt x="6550169" y="1977242"/>
                </a:moveTo>
                <a:lnTo>
                  <a:pt x="6566054" y="1977242"/>
                </a:lnTo>
                <a:lnTo>
                  <a:pt x="6576646" y="1977242"/>
                </a:lnTo>
                <a:lnTo>
                  <a:pt x="6576646" y="1987834"/>
                </a:lnTo>
                <a:cubicBezTo>
                  <a:pt x="6562525" y="1994894"/>
                  <a:pt x="6558994" y="1994894"/>
                  <a:pt x="6566054" y="1987834"/>
                </a:cubicBezTo>
                <a:cubicBezTo>
                  <a:pt x="6566054" y="1980773"/>
                  <a:pt x="6560759" y="1977242"/>
                  <a:pt x="6550169" y="1977242"/>
                </a:cubicBezTo>
                <a:close/>
                <a:moveTo>
                  <a:pt x="6428380" y="1977242"/>
                </a:moveTo>
                <a:cubicBezTo>
                  <a:pt x="6435440" y="1977242"/>
                  <a:pt x="6438970" y="1977242"/>
                  <a:pt x="6438970" y="1977242"/>
                </a:cubicBezTo>
                <a:cubicBezTo>
                  <a:pt x="6453090" y="1977242"/>
                  <a:pt x="6467211" y="1977242"/>
                  <a:pt x="6481332" y="1977242"/>
                </a:cubicBezTo>
                <a:cubicBezTo>
                  <a:pt x="6495451" y="1977242"/>
                  <a:pt x="6509573" y="1977242"/>
                  <a:pt x="6523694" y="1977242"/>
                </a:cubicBezTo>
                <a:cubicBezTo>
                  <a:pt x="6530754" y="1977242"/>
                  <a:pt x="6534284" y="1977242"/>
                  <a:pt x="6534284" y="1977242"/>
                </a:cubicBezTo>
                <a:lnTo>
                  <a:pt x="6544874" y="1977242"/>
                </a:lnTo>
                <a:lnTo>
                  <a:pt x="6550169" y="1977242"/>
                </a:lnTo>
                <a:cubicBezTo>
                  <a:pt x="6539579" y="1977242"/>
                  <a:pt x="6534284" y="1979007"/>
                  <a:pt x="6534284" y="1982538"/>
                </a:cubicBezTo>
                <a:cubicBezTo>
                  <a:pt x="6534284" y="1986069"/>
                  <a:pt x="6536050" y="1987834"/>
                  <a:pt x="6539579" y="1987834"/>
                </a:cubicBezTo>
                <a:cubicBezTo>
                  <a:pt x="6543108" y="1987834"/>
                  <a:pt x="6544874" y="1991363"/>
                  <a:pt x="6544874" y="1998424"/>
                </a:cubicBezTo>
                <a:cubicBezTo>
                  <a:pt x="6544874" y="2005484"/>
                  <a:pt x="6548403" y="2009015"/>
                  <a:pt x="6555464" y="2009015"/>
                </a:cubicBezTo>
                <a:cubicBezTo>
                  <a:pt x="6562525" y="2009015"/>
                  <a:pt x="6564290" y="2010780"/>
                  <a:pt x="6560759" y="2014309"/>
                </a:cubicBezTo>
                <a:cubicBezTo>
                  <a:pt x="6557230" y="2017840"/>
                  <a:pt x="6548403" y="2016074"/>
                  <a:pt x="6534284" y="2009015"/>
                </a:cubicBezTo>
                <a:lnTo>
                  <a:pt x="6491922" y="1998424"/>
                </a:lnTo>
                <a:cubicBezTo>
                  <a:pt x="6484861" y="1998424"/>
                  <a:pt x="6479566" y="1996659"/>
                  <a:pt x="6476036" y="1993128"/>
                </a:cubicBezTo>
                <a:cubicBezTo>
                  <a:pt x="6472506" y="1989598"/>
                  <a:pt x="6470740" y="1987834"/>
                  <a:pt x="6470740" y="1987834"/>
                </a:cubicBezTo>
                <a:lnTo>
                  <a:pt x="6470740" y="1998424"/>
                </a:lnTo>
                <a:lnTo>
                  <a:pt x="6470740" y="2009015"/>
                </a:lnTo>
                <a:cubicBezTo>
                  <a:pt x="6463680" y="2009015"/>
                  <a:pt x="6456621" y="2003719"/>
                  <a:pt x="6449560" y="1993128"/>
                </a:cubicBezTo>
                <a:cubicBezTo>
                  <a:pt x="6442499" y="1982538"/>
                  <a:pt x="6435440" y="1977242"/>
                  <a:pt x="6428380" y="1977242"/>
                </a:cubicBezTo>
                <a:close/>
                <a:moveTo>
                  <a:pt x="5146940" y="1977242"/>
                </a:moveTo>
                <a:lnTo>
                  <a:pt x="5168121" y="1987834"/>
                </a:lnTo>
                <a:cubicBezTo>
                  <a:pt x="5161060" y="1987834"/>
                  <a:pt x="5157530" y="1987834"/>
                  <a:pt x="5157530" y="1987834"/>
                </a:cubicBezTo>
                <a:cubicBezTo>
                  <a:pt x="5157530" y="1987834"/>
                  <a:pt x="5154000" y="1987834"/>
                  <a:pt x="5146940" y="1987834"/>
                </a:cubicBezTo>
                <a:lnTo>
                  <a:pt x="5157530" y="1998424"/>
                </a:lnTo>
                <a:cubicBezTo>
                  <a:pt x="5171650" y="1998424"/>
                  <a:pt x="5178710" y="1994894"/>
                  <a:pt x="5178710" y="1987834"/>
                </a:cubicBezTo>
                <a:lnTo>
                  <a:pt x="5157530" y="1977242"/>
                </a:lnTo>
                <a:close/>
                <a:moveTo>
                  <a:pt x="5009265" y="1977242"/>
                </a:moveTo>
                <a:lnTo>
                  <a:pt x="5009265" y="1987834"/>
                </a:lnTo>
                <a:lnTo>
                  <a:pt x="5019854" y="1977242"/>
                </a:lnTo>
                <a:cubicBezTo>
                  <a:pt x="5019854" y="1977242"/>
                  <a:pt x="5016325" y="1977242"/>
                  <a:pt x="5009265" y="1977242"/>
                </a:cubicBezTo>
                <a:close/>
                <a:moveTo>
                  <a:pt x="7104842" y="1971948"/>
                </a:moveTo>
                <a:cubicBezTo>
                  <a:pt x="7102196" y="1971948"/>
                  <a:pt x="7099106" y="1973713"/>
                  <a:pt x="7095574" y="1977242"/>
                </a:cubicBezTo>
                <a:lnTo>
                  <a:pt x="7106166" y="1987834"/>
                </a:lnTo>
                <a:cubicBezTo>
                  <a:pt x="7113226" y="1987834"/>
                  <a:pt x="7116756" y="1987834"/>
                  <a:pt x="7116756" y="1987834"/>
                </a:cubicBezTo>
                <a:cubicBezTo>
                  <a:pt x="7116756" y="1987834"/>
                  <a:pt x="7114991" y="1984303"/>
                  <a:pt x="7111462" y="1977242"/>
                </a:cubicBezTo>
                <a:cubicBezTo>
                  <a:pt x="7109697" y="1973713"/>
                  <a:pt x="7107491" y="1971948"/>
                  <a:pt x="7104842" y="1971948"/>
                </a:cubicBezTo>
                <a:close/>
                <a:moveTo>
                  <a:pt x="7635686" y="1966653"/>
                </a:moveTo>
                <a:lnTo>
                  <a:pt x="7646278" y="1977242"/>
                </a:lnTo>
                <a:cubicBezTo>
                  <a:pt x="7653338" y="1970184"/>
                  <a:pt x="7660396" y="1966653"/>
                  <a:pt x="7667457" y="1966653"/>
                </a:cubicBezTo>
                <a:cubicBezTo>
                  <a:pt x="7667457" y="1966653"/>
                  <a:pt x="7662163" y="1966653"/>
                  <a:pt x="7651572" y="1966653"/>
                </a:cubicBezTo>
                <a:cubicBezTo>
                  <a:pt x="7640982" y="1966653"/>
                  <a:pt x="7635686" y="1966653"/>
                  <a:pt x="7635686" y="1966653"/>
                </a:cubicBezTo>
                <a:close/>
                <a:moveTo>
                  <a:pt x="6608416" y="1966653"/>
                </a:moveTo>
                <a:lnTo>
                  <a:pt x="6619006" y="1977242"/>
                </a:lnTo>
                <a:lnTo>
                  <a:pt x="6629598" y="1966653"/>
                </a:lnTo>
                <a:cubicBezTo>
                  <a:pt x="6629598" y="1966653"/>
                  <a:pt x="6626067" y="1966653"/>
                  <a:pt x="6619006" y="1966653"/>
                </a:cubicBezTo>
                <a:cubicBezTo>
                  <a:pt x="6611946" y="1966653"/>
                  <a:pt x="6608416" y="1966653"/>
                  <a:pt x="6608416" y="1966653"/>
                </a:cubicBezTo>
                <a:close/>
                <a:moveTo>
                  <a:pt x="6174209" y="1966653"/>
                </a:moveTo>
                <a:cubicBezTo>
                  <a:pt x="6167149" y="1966653"/>
                  <a:pt x="6167149" y="1970184"/>
                  <a:pt x="6174209" y="1977242"/>
                </a:cubicBezTo>
                <a:cubicBezTo>
                  <a:pt x="6174209" y="1977242"/>
                  <a:pt x="6177738" y="1977242"/>
                  <a:pt x="6184800" y="1977242"/>
                </a:cubicBezTo>
                <a:cubicBezTo>
                  <a:pt x="6184800" y="1970184"/>
                  <a:pt x="6181270" y="1966653"/>
                  <a:pt x="6174209" y="1966653"/>
                </a:cubicBezTo>
                <a:close/>
                <a:moveTo>
                  <a:pt x="5941220" y="1966653"/>
                </a:moveTo>
                <a:lnTo>
                  <a:pt x="5930630" y="1977242"/>
                </a:lnTo>
                <a:cubicBezTo>
                  <a:pt x="5937690" y="1977242"/>
                  <a:pt x="5937690" y="1980773"/>
                  <a:pt x="5930630" y="1987834"/>
                </a:cubicBezTo>
                <a:cubicBezTo>
                  <a:pt x="5930630" y="1987834"/>
                  <a:pt x="5934160" y="1987834"/>
                  <a:pt x="5941220" y="1987834"/>
                </a:cubicBezTo>
                <a:lnTo>
                  <a:pt x="5962401" y="1987834"/>
                </a:lnTo>
                <a:lnTo>
                  <a:pt x="5951812" y="1977242"/>
                </a:lnTo>
                <a:cubicBezTo>
                  <a:pt x="5951812" y="1970184"/>
                  <a:pt x="5948280" y="1966653"/>
                  <a:pt x="5941220" y="1966653"/>
                </a:cubicBezTo>
                <a:close/>
                <a:moveTo>
                  <a:pt x="5845908" y="1966653"/>
                </a:moveTo>
                <a:cubicBezTo>
                  <a:pt x="5838847" y="1966653"/>
                  <a:pt x="5833552" y="1970184"/>
                  <a:pt x="5830020" y="1977242"/>
                </a:cubicBezTo>
                <a:cubicBezTo>
                  <a:pt x="5826491" y="1984303"/>
                  <a:pt x="5831786" y="1991363"/>
                  <a:pt x="5845908" y="1998424"/>
                </a:cubicBezTo>
                <a:cubicBezTo>
                  <a:pt x="5860026" y="1998424"/>
                  <a:pt x="5870616" y="1998424"/>
                  <a:pt x="5877678" y="1998424"/>
                </a:cubicBezTo>
                <a:cubicBezTo>
                  <a:pt x="5884738" y="1991363"/>
                  <a:pt x="5886504" y="1984303"/>
                  <a:pt x="5882972" y="1977242"/>
                </a:cubicBezTo>
                <a:cubicBezTo>
                  <a:pt x="5879443" y="1970184"/>
                  <a:pt x="5874148" y="1970184"/>
                  <a:pt x="5867087" y="1977242"/>
                </a:cubicBezTo>
                <a:cubicBezTo>
                  <a:pt x="5860026" y="1977242"/>
                  <a:pt x="5856497" y="1973713"/>
                  <a:pt x="5856497" y="1966653"/>
                </a:cubicBezTo>
                <a:cubicBezTo>
                  <a:pt x="5856497" y="1966653"/>
                  <a:pt x="5852968" y="1966653"/>
                  <a:pt x="5845908" y="1966653"/>
                </a:cubicBezTo>
                <a:close/>
                <a:moveTo>
                  <a:pt x="5687051" y="1966653"/>
                </a:moveTo>
                <a:cubicBezTo>
                  <a:pt x="5665870" y="1966653"/>
                  <a:pt x="5662340" y="1970184"/>
                  <a:pt x="5676460" y="1977242"/>
                </a:cubicBezTo>
                <a:cubicBezTo>
                  <a:pt x="5676460" y="1984303"/>
                  <a:pt x="5678226" y="1987834"/>
                  <a:pt x="5681756" y="1987834"/>
                </a:cubicBezTo>
                <a:cubicBezTo>
                  <a:pt x="5685285" y="1987834"/>
                  <a:pt x="5687051" y="1984303"/>
                  <a:pt x="5687051" y="1977242"/>
                </a:cubicBezTo>
                <a:cubicBezTo>
                  <a:pt x="5687051" y="1970184"/>
                  <a:pt x="5687051" y="1966653"/>
                  <a:pt x="5687051" y="1966653"/>
                </a:cubicBezTo>
                <a:close/>
                <a:moveTo>
                  <a:pt x="8424672" y="1963344"/>
                </a:moveTo>
                <a:cubicBezTo>
                  <a:pt x="8429968" y="1962019"/>
                  <a:pt x="8435262" y="1966653"/>
                  <a:pt x="8440558" y="1977242"/>
                </a:cubicBezTo>
                <a:lnTo>
                  <a:pt x="8451148" y="1987834"/>
                </a:lnTo>
                <a:cubicBezTo>
                  <a:pt x="8451148" y="1987834"/>
                  <a:pt x="8444087" y="1984303"/>
                  <a:pt x="8429968" y="1977242"/>
                </a:cubicBezTo>
                <a:lnTo>
                  <a:pt x="8419377" y="1966653"/>
                </a:lnTo>
                <a:cubicBezTo>
                  <a:pt x="8421143" y="1964888"/>
                  <a:pt x="8422908" y="1963783"/>
                  <a:pt x="8424672" y="1963344"/>
                </a:cubicBezTo>
                <a:close/>
                <a:moveTo>
                  <a:pt x="7540374" y="1956063"/>
                </a:moveTo>
                <a:cubicBezTo>
                  <a:pt x="7533312" y="1956063"/>
                  <a:pt x="7529782" y="1959592"/>
                  <a:pt x="7529782" y="1966653"/>
                </a:cubicBezTo>
                <a:lnTo>
                  <a:pt x="7540374" y="1966653"/>
                </a:lnTo>
                <a:close/>
                <a:moveTo>
                  <a:pt x="7434468" y="1956063"/>
                </a:moveTo>
                <a:cubicBezTo>
                  <a:pt x="7441530" y="1956063"/>
                  <a:pt x="7445059" y="1959592"/>
                  <a:pt x="7445059" y="1966653"/>
                </a:cubicBezTo>
                <a:cubicBezTo>
                  <a:pt x="7445059" y="1973713"/>
                  <a:pt x="7448588" y="1977242"/>
                  <a:pt x="7455649" y="1977242"/>
                </a:cubicBezTo>
                <a:cubicBezTo>
                  <a:pt x="7462711" y="1977242"/>
                  <a:pt x="7466240" y="1979007"/>
                  <a:pt x="7466240" y="1982538"/>
                </a:cubicBezTo>
                <a:cubicBezTo>
                  <a:pt x="7466240" y="1986069"/>
                  <a:pt x="7462711" y="1987834"/>
                  <a:pt x="7455649" y="1987834"/>
                </a:cubicBezTo>
                <a:lnTo>
                  <a:pt x="7445059" y="1987834"/>
                </a:lnTo>
                <a:lnTo>
                  <a:pt x="7434468" y="1977242"/>
                </a:lnTo>
                <a:close/>
                <a:moveTo>
                  <a:pt x="7233251" y="1956063"/>
                </a:moveTo>
                <a:cubicBezTo>
                  <a:pt x="7233251" y="1963122"/>
                  <a:pt x="7233251" y="1966653"/>
                  <a:pt x="7233251" y="1966653"/>
                </a:cubicBezTo>
                <a:cubicBezTo>
                  <a:pt x="7233251" y="1973713"/>
                  <a:pt x="7236780" y="1975478"/>
                  <a:pt x="7243841" y="1971948"/>
                </a:cubicBezTo>
                <a:cubicBezTo>
                  <a:pt x="7250902" y="1968417"/>
                  <a:pt x="7254432" y="1966653"/>
                  <a:pt x="7254432" y="1966653"/>
                </a:cubicBezTo>
                <a:cubicBezTo>
                  <a:pt x="7254432" y="1959592"/>
                  <a:pt x="7254432" y="1956063"/>
                  <a:pt x="7254432" y="1956063"/>
                </a:cubicBezTo>
                <a:cubicBezTo>
                  <a:pt x="7254432" y="1956063"/>
                  <a:pt x="7250902" y="1956063"/>
                  <a:pt x="7243841" y="1956063"/>
                </a:cubicBezTo>
                <a:close/>
                <a:moveTo>
                  <a:pt x="5623508" y="1956063"/>
                </a:moveTo>
                <a:lnTo>
                  <a:pt x="5634099" y="1966653"/>
                </a:lnTo>
                <a:cubicBezTo>
                  <a:pt x="5641160" y="1973713"/>
                  <a:pt x="5646454" y="1977242"/>
                  <a:pt x="5649984" y="1977242"/>
                </a:cubicBezTo>
                <a:cubicBezTo>
                  <a:pt x="5653514" y="1977242"/>
                  <a:pt x="5655279" y="1973713"/>
                  <a:pt x="5655279" y="1966653"/>
                </a:cubicBezTo>
                <a:cubicBezTo>
                  <a:pt x="5655279" y="1959592"/>
                  <a:pt x="5644689" y="1956063"/>
                  <a:pt x="5623508" y="1956063"/>
                </a:cubicBezTo>
                <a:close/>
                <a:moveTo>
                  <a:pt x="5570556" y="1956063"/>
                </a:moveTo>
                <a:lnTo>
                  <a:pt x="5559966" y="1966653"/>
                </a:lnTo>
                <a:cubicBezTo>
                  <a:pt x="5567026" y="1966653"/>
                  <a:pt x="5570556" y="1964888"/>
                  <a:pt x="5570556" y="1961357"/>
                </a:cubicBezTo>
                <a:cubicBezTo>
                  <a:pt x="5570556" y="1957828"/>
                  <a:pt x="5570556" y="1956063"/>
                  <a:pt x="5570556" y="1956063"/>
                </a:cubicBezTo>
                <a:close/>
                <a:moveTo>
                  <a:pt x="5115169" y="1956063"/>
                </a:moveTo>
                <a:cubicBezTo>
                  <a:pt x="5108108" y="1963122"/>
                  <a:pt x="5104578" y="1966653"/>
                  <a:pt x="5104578" y="1966653"/>
                </a:cubicBezTo>
                <a:cubicBezTo>
                  <a:pt x="5104578" y="1973713"/>
                  <a:pt x="5104578" y="1977242"/>
                  <a:pt x="5104578" y="1977242"/>
                </a:cubicBezTo>
                <a:cubicBezTo>
                  <a:pt x="5104578" y="1977242"/>
                  <a:pt x="5108108" y="1977242"/>
                  <a:pt x="5115169" y="1977242"/>
                </a:cubicBezTo>
                <a:cubicBezTo>
                  <a:pt x="5122229" y="1977242"/>
                  <a:pt x="5125758" y="1973713"/>
                  <a:pt x="5125758" y="1966653"/>
                </a:cubicBezTo>
                <a:cubicBezTo>
                  <a:pt x="5125758" y="1966653"/>
                  <a:pt x="5125758" y="1964888"/>
                  <a:pt x="5125758" y="1961357"/>
                </a:cubicBezTo>
                <a:cubicBezTo>
                  <a:pt x="5125758" y="1957828"/>
                  <a:pt x="5122229" y="1956063"/>
                  <a:pt x="5115169" y="1956063"/>
                </a:cubicBezTo>
                <a:close/>
                <a:moveTo>
                  <a:pt x="4522106" y="1956063"/>
                </a:moveTo>
                <a:lnTo>
                  <a:pt x="4522106" y="1966653"/>
                </a:lnTo>
                <a:lnTo>
                  <a:pt x="4532695" y="1966653"/>
                </a:lnTo>
                <a:cubicBezTo>
                  <a:pt x="4525635" y="1959592"/>
                  <a:pt x="4522106" y="1956063"/>
                  <a:pt x="4522106" y="1956063"/>
                </a:cubicBezTo>
                <a:close/>
                <a:moveTo>
                  <a:pt x="4160708" y="1949444"/>
                </a:moveTo>
                <a:cubicBezTo>
                  <a:pt x="4159825" y="1948560"/>
                  <a:pt x="4158502" y="1949002"/>
                  <a:pt x="4156736" y="1950767"/>
                </a:cubicBezTo>
                <a:cubicBezTo>
                  <a:pt x="4153206" y="1954297"/>
                  <a:pt x="4154970" y="1957828"/>
                  <a:pt x="4162031" y="1961357"/>
                </a:cubicBezTo>
                <a:cubicBezTo>
                  <a:pt x="4169092" y="1964888"/>
                  <a:pt x="4172621" y="1966653"/>
                  <a:pt x="4172621" y="1966653"/>
                </a:cubicBezTo>
                <a:cubicBezTo>
                  <a:pt x="4172621" y="1959592"/>
                  <a:pt x="4169092" y="1956063"/>
                  <a:pt x="4162031" y="1956063"/>
                </a:cubicBezTo>
                <a:cubicBezTo>
                  <a:pt x="4162031" y="1952532"/>
                  <a:pt x="4161590" y="1950326"/>
                  <a:pt x="4160708" y="1949444"/>
                </a:cubicBezTo>
                <a:close/>
                <a:moveTo>
                  <a:pt x="7699230" y="1945472"/>
                </a:moveTo>
                <a:cubicBezTo>
                  <a:pt x="7692168" y="1945472"/>
                  <a:pt x="7692168" y="1952532"/>
                  <a:pt x="7699230" y="1966653"/>
                </a:cubicBezTo>
                <a:cubicBezTo>
                  <a:pt x="7706290" y="1966653"/>
                  <a:pt x="7713348" y="1966653"/>
                  <a:pt x="7720409" y="1966653"/>
                </a:cubicBezTo>
                <a:lnTo>
                  <a:pt x="7731000" y="1966653"/>
                </a:lnTo>
                <a:lnTo>
                  <a:pt x="7709820" y="1956063"/>
                </a:lnTo>
                <a:cubicBezTo>
                  <a:pt x="7709820" y="1949002"/>
                  <a:pt x="7706290" y="1945472"/>
                  <a:pt x="7699230" y="1945472"/>
                </a:cubicBezTo>
                <a:close/>
                <a:moveTo>
                  <a:pt x="7646278" y="1945472"/>
                </a:moveTo>
                <a:cubicBezTo>
                  <a:pt x="7646278" y="1952532"/>
                  <a:pt x="7649807" y="1956063"/>
                  <a:pt x="7656867" y="1956063"/>
                </a:cubicBezTo>
                <a:lnTo>
                  <a:pt x="7656867" y="1945472"/>
                </a:lnTo>
                <a:cubicBezTo>
                  <a:pt x="7649807" y="1945472"/>
                  <a:pt x="7646278" y="1945472"/>
                  <a:pt x="7646278" y="1945472"/>
                </a:cubicBezTo>
                <a:close/>
                <a:moveTo>
                  <a:pt x="7593326" y="1945472"/>
                </a:moveTo>
                <a:lnTo>
                  <a:pt x="7582734" y="1977242"/>
                </a:lnTo>
                <a:lnTo>
                  <a:pt x="7593326" y="1966653"/>
                </a:lnTo>
                <a:close/>
                <a:moveTo>
                  <a:pt x="7370926" y="1945472"/>
                </a:moveTo>
                <a:lnTo>
                  <a:pt x="7370926" y="1956063"/>
                </a:lnTo>
                <a:cubicBezTo>
                  <a:pt x="7377986" y="1956063"/>
                  <a:pt x="7381516" y="1956063"/>
                  <a:pt x="7381516" y="1956063"/>
                </a:cubicBezTo>
                <a:cubicBezTo>
                  <a:pt x="7381516" y="1949002"/>
                  <a:pt x="7379751" y="1945472"/>
                  <a:pt x="7376222" y="1945472"/>
                </a:cubicBezTo>
                <a:cubicBezTo>
                  <a:pt x="7372692" y="1945472"/>
                  <a:pt x="7370926" y="1945472"/>
                  <a:pt x="7370926" y="1945472"/>
                </a:cubicBezTo>
                <a:close/>
                <a:moveTo>
                  <a:pt x="3685463" y="1945472"/>
                </a:moveTo>
                <a:lnTo>
                  <a:pt x="3706644" y="1945472"/>
                </a:lnTo>
                <a:lnTo>
                  <a:pt x="3706644" y="1956063"/>
                </a:lnTo>
                <a:cubicBezTo>
                  <a:pt x="3692523" y="1949002"/>
                  <a:pt x="3685463" y="1945472"/>
                  <a:pt x="3685463" y="1945472"/>
                </a:cubicBezTo>
                <a:close/>
                <a:moveTo>
                  <a:pt x="7519192" y="1934882"/>
                </a:moveTo>
                <a:lnTo>
                  <a:pt x="7519192" y="1945472"/>
                </a:lnTo>
                <a:cubicBezTo>
                  <a:pt x="7519192" y="1945472"/>
                  <a:pt x="7519192" y="1949002"/>
                  <a:pt x="7519192" y="1956063"/>
                </a:cubicBezTo>
                <a:cubicBezTo>
                  <a:pt x="7526252" y="1956063"/>
                  <a:pt x="7529782" y="1952532"/>
                  <a:pt x="7529782" y="1945472"/>
                </a:cubicBezTo>
                <a:cubicBezTo>
                  <a:pt x="7529782" y="1945472"/>
                  <a:pt x="7526252" y="1941941"/>
                  <a:pt x="7519192" y="1934882"/>
                </a:cubicBezTo>
                <a:close/>
                <a:moveTo>
                  <a:pt x="7434468" y="1934882"/>
                </a:moveTo>
                <a:cubicBezTo>
                  <a:pt x="7441530" y="1934882"/>
                  <a:pt x="7445059" y="1934882"/>
                  <a:pt x="7445059" y="1934882"/>
                </a:cubicBezTo>
                <a:lnTo>
                  <a:pt x="7445059" y="1945472"/>
                </a:lnTo>
                <a:cubicBezTo>
                  <a:pt x="7437999" y="1945472"/>
                  <a:pt x="7434468" y="1941941"/>
                  <a:pt x="7434468" y="1934882"/>
                </a:cubicBezTo>
                <a:close/>
                <a:moveTo>
                  <a:pt x="7296793" y="1934882"/>
                </a:moveTo>
                <a:lnTo>
                  <a:pt x="7317974" y="1945472"/>
                </a:lnTo>
                <a:lnTo>
                  <a:pt x="7317974" y="1934882"/>
                </a:lnTo>
                <a:close/>
                <a:moveTo>
                  <a:pt x="7169708" y="1934882"/>
                </a:moveTo>
                <a:cubicBezTo>
                  <a:pt x="7169708" y="1941941"/>
                  <a:pt x="7171474" y="1947236"/>
                  <a:pt x="7175004" y="1950767"/>
                </a:cubicBezTo>
                <a:cubicBezTo>
                  <a:pt x="7178533" y="1954297"/>
                  <a:pt x="7183828" y="1956063"/>
                  <a:pt x="7190889" y="1956063"/>
                </a:cubicBezTo>
                <a:lnTo>
                  <a:pt x="7180299" y="1934882"/>
                </a:lnTo>
                <a:close/>
                <a:moveTo>
                  <a:pt x="7137937" y="1934882"/>
                </a:moveTo>
                <a:cubicBezTo>
                  <a:pt x="7137937" y="1941941"/>
                  <a:pt x="7141466" y="1945472"/>
                  <a:pt x="7148526" y="1945472"/>
                </a:cubicBezTo>
                <a:lnTo>
                  <a:pt x="7159118" y="1934882"/>
                </a:lnTo>
                <a:close/>
                <a:moveTo>
                  <a:pt x="5856497" y="1934882"/>
                </a:moveTo>
                <a:lnTo>
                  <a:pt x="5867087" y="1945472"/>
                </a:lnTo>
                <a:cubicBezTo>
                  <a:pt x="5867087" y="1945472"/>
                  <a:pt x="5867087" y="1941941"/>
                  <a:pt x="5867087" y="1934882"/>
                </a:cubicBezTo>
                <a:cubicBezTo>
                  <a:pt x="5860026" y="1934882"/>
                  <a:pt x="5856497" y="1934882"/>
                  <a:pt x="5856497" y="1934882"/>
                </a:cubicBezTo>
                <a:close/>
                <a:moveTo>
                  <a:pt x="5528195" y="1934882"/>
                </a:moveTo>
                <a:cubicBezTo>
                  <a:pt x="5528195" y="1941941"/>
                  <a:pt x="5528195" y="1945472"/>
                  <a:pt x="5528195" y="1945472"/>
                </a:cubicBezTo>
                <a:cubicBezTo>
                  <a:pt x="5528195" y="1945472"/>
                  <a:pt x="5531724" y="1945472"/>
                  <a:pt x="5538785" y="1945472"/>
                </a:cubicBezTo>
                <a:cubicBezTo>
                  <a:pt x="5538785" y="1945472"/>
                  <a:pt x="5538785" y="1941941"/>
                  <a:pt x="5538785" y="1934882"/>
                </a:cubicBezTo>
                <a:cubicBezTo>
                  <a:pt x="5531724" y="1934882"/>
                  <a:pt x="5528195" y="1934882"/>
                  <a:pt x="5528195" y="1934882"/>
                </a:cubicBezTo>
                <a:close/>
                <a:moveTo>
                  <a:pt x="5125758" y="1934882"/>
                </a:moveTo>
                <a:cubicBezTo>
                  <a:pt x="5125758" y="1941941"/>
                  <a:pt x="5129290" y="1945472"/>
                  <a:pt x="5136350" y="1945472"/>
                </a:cubicBezTo>
                <a:cubicBezTo>
                  <a:pt x="5143410" y="1945472"/>
                  <a:pt x="5146940" y="1945472"/>
                  <a:pt x="5146940" y="1945472"/>
                </a:cubicBezTo>
                <a:cubicBezTo>
                  <a:pt x="5146940" y="1945472"/>
                  <a:pt x="5146940" y="1941941"/>
                  <a:pt x="5146940" y="1934882"/>
                </a:cubicBezTo>
                <a:cubicBezTo>
                  <a:pt x="5146940" y="1934882"/>
                  <a:pt x="5143410" y="1934882"/>
                  <a:pt x="5136350" y="1934882"/>
                </a:cubicBezTo>
                <a:cubicBezTo>
                  <a:pt x="5129290" y="1934882"/>
                  <a:pt x="5125758" y="1934882"/>
                  <a:pt x="5125758" y="1934882"/>
                </a:cubicBezTo>
                <a:close/>
                <a:moveTo>
                  <a:pt x="4098489" y="1934882"/>
                </a:moveTo>
                <a:lnTo>
                  <a:pt x="4087898" y="1945472"/>
                </a:lnTo>
                <a:cubicBezTo>
                  <a:pt x="4087898" y="1952532"/>
                  <a:pt x="4091429" y="1952532"/>
                  <a:pt x="4098489" y="1945472"/>
                </a:cubicBezTo>
                <a:close/>
                <a:moveTo>
                  <a:pt x="7257080" y="1929586"/>
                </a:moveTo>
                <a:cubicBezTo>
                  <a:pt x="7255313" y="1929586"/>
                  <a:pt x="7254432" y="1931352"/>
                  <a:pt x="7254432" y="1934882"/>
                </a:cubicBezTo>
                <a:lnTo>
                  <a:pt x="7265022" y="1934882"/>
                </a:lnTo>
                <a:cubicBezTo>
                  <a:pt x="7261491" y="1931352"/>
                  <a:pt x="7258844" y="1929586"/>
                  <a:pt x="7257080" y="1929586"/>
                </a:cubicBezTo>
                <a:close/>
                <a:moveTo>
                  <a:pt x="6194067" y="1929586"/>
                </a:moveTo>
                <a:cubicBezTo>
                  <a:pt x="6191420" y="1929586"/>
                  <a:pt x="6188330" y="1931352"/>
                  <a:pt x="6184800" y="1934882"/>
                </a:cubicBezTo>
                <a:cubicBezTo>
                  <a:pt x="6184800" y="1941941"/>
                  <a:pt x="6190094" y="1947236"/>
                  <a:pt x="6200686" y="1950767"/>
                </a:cubicBezTo>
                <a:cubicBezTo>
                  <a:pt x="6211276" y="1954297"/>
                  <a:pt x="6227161" y="1956063"/>
                  <a:pt x="6248342" y="1956063"/>
                </a:cubicBezTo>
                <a:cubicBezTo>
                  <a:pt x="6241282" y="1956063"/>
                  <a:pt x="6237752" y="1952532"/>
                  <a:pt x="6237752" y="1945472"/>
                </a:cubicBezTo>
                <a:cubicBezTo>
                  <a:pt x="6237752" y="1931351"/>
                  <a:pt x="6230690" y="1927821"/>
                  <a:pt x="6216572" y="1934882"/>
                </a:cubicBezTo>
                <a:cubicBezTo>
                  <a:pt x="6209510" y="1941941"/>
                  <a:pt x="6204216" y="1941941"/>
                  <a:pt x="6200686" y="1934882"/>
                </a:cubicBezTo>
                <a:cubicBezTo>
                  <a:pt x="6198921" y="1931352"/>
                  <a:pt x="6196714" y="1929586"/>
                  <a:pt x="6194067" y="1929586"/>
                </a:cubicBezTo>
                <a:close/>
                <a:moveTo>
                  <a:pt x="7212070" y="1924290"/>
                </a:moveTo>
                <a:cubicBezTo>
                  <a:pt x="7212070" y="1931351"/>
                  <a:pt x="7208540" y="1934882"/>
                  <a:pt x="7201480" y="1934882"/>
                </a:cubicBezTo>
                <a:cubicBezTo>
                  <a:pt x="7201480" y="1941941"/>
                  <a:pt x="7199714" y="1945472"/>
                  <a:pt x="7196184" y="1945472"/>
                </a:cubicBezTo>
                <a:cubicBezTo>
                  <a:pt x="7192655" y="1945472"/>
                  <a:pt x="7190889" y="1947236"/>
                  <a:pt x="7190889" y="1950767"/>
                </a:cubicBezTo>
                <a:cubicBezTo>
                  <a:pt x="7190889" y="1954297"/>
                  <a:pt x="7196184" y="1954297"/>
                  <a:pt x="7206774" y="1950767"/>
                </a:cubicBezTo>
                <a:cubicBezTo>
                  <a:pt x="7217366" y="1947236"/>
                  <a:pt x="7222660" y="1945472"/>
                  <a:pt x="7222660" y="1945472"/>
                </a:cubicBezTo>
                <a:cubicBezTo>
                  <a:pt x="7222660" y="1945472"/>
                  <a:pt x="7222660" y="1941941"/>
                  <a:pt x="7222660" y="1934882"/>
                </a:cubicBezTo>
                <a:cubicBezTo>
                  <a:pt x="7229722" y="1934882"/>
                  <a:pt x="7233251" y="1933117"/>
                  <a:pt x="7233251" y="1929586"/>
                </a:cubicBezTo>
                <a:cubicBezTo>
                  <a:pt x="7233251" y="1926055"/>
                  <a:pt x="7229722" y="1924290"/>
                  <a:pt x="7222660" y="1924290"/>
                </a:cubicBezTo>
                <a:close/>
                <a:moveTo>
                  <a:pt x="5994172" y="1924290"/>
                </a:moveTo>
                <a:lnTo>
                  <a:pt x="6004764" y="1934882"/>
                </a:lnTo>
                <a:lnTo>
                  <a:pt x="6015353" y="1934882"/>
                </a:lnTo>
                <a:cubicBezTo>
                  <a:pt x="6008293" y="1927821"/>
                  <a:pt x="6001234" y="1924290"/>
                  <a:pt x="5994172" y="1924290"/>
                </a:cubicBezTo>
                <a:close/>
                <a:moveTo>
                  <a:pt x="5814135" y="1924290"/>
                </a:moveTo>
                <a:cubicBezTo>
                  <a:pt x="5807076" y="1924290"/>
                  <a:pt x="5803545" y="1927821"/>
                  <a:pt x="5803545" y="1934882"/>
                </a:cubicBezTo>
                <a:cubicBezTo>
                  <a:pt x="5810606" y="1934882"/>
                  <a:pt x="5810606" y="1938411"/>
                  <a:pt x="5803545" y="1945472"/>
                </a:cubicBezTo>
                <a:lnTo>
                  <a:pt x="5814135" y="1945472"/>
                </a:lnTo>
                <a:lnTo>
                  <a:pt x="5824726" y="1934882"/>
                </a:lnTo>
                <a:cubicBezTo>
                  <a:pt x="5831786" y="1934882"/>
                  <a:pt x="5833552" y="1933117"/>
                  <a:pt x="5830020" y="1929586"/>
                </a:cubicBezTo>
                <a:cubicBezTo>
                  <a:pt x="5826491" y="1926055"/>
                  <a:pt x="5821196" y="1924290"/>
                  <a:pt x="5814135" y="1924290"/>
                </a:cubicBezTo>
                <a:close/>
                <a:moveTo>
                  <a:pt x="5729412" y="1924290"/>
                </a:moveTo>
                <a:lnTo>
                  <a:pt x="5718822" y="1934882"/>
                </a:lnTo>
                <a:cubicBezTo>
                  <a:pt x="5725882" y="1934882"/>
                  <a:pt x="5736472" y="1938411"/>
                  <a:pt x="5750593" y="1945472"/>
                </a:cubicBezTo>
                <a:lnTo>
                  <a:pt x="5750593" y="1934882"/>
                </a:lnTo>
                <a:cubicBezTo>
                  <a:pt x="5743532" y="1934882"/>
                  <a:pt x="5738237" y="1934882"/>
                  <a:pt x="5734708" y="1934882"/>
                </a:cubicBezTo>
                <a:cubicBezTo>
                  <a:pt x="5731178" y="1934882"/>
                  <a:pt x="5729412" y="1931351"/>
                  <a:pt x="5729412" y="1924290"/>
                </a:cubicBezTo>
                <a:close/>
                <a:moveTo>
                  <a:pt x="5507014" y="1924290"/>
                </a:moveTo>
                <a:lnTo>
                  <a:pt x="5507014" y="1934882"/>
                </a:lnTo>
                <a:lnTo>
                  <a:pt x="5517604" y="1934882"/>
                </a:lnTo>
                <a:cubicBezTo>
                  <a:pt x="5517604" y="1934882"/>
                  <a:pt x="5517604" y="1931351"/>
                  <a:pt x="5517604" y="1924290"/>
                </a:cubicBezTo>
                <a:cubicBezTo>
                  <a:pt x="5517604" y="1924290"/>
                  <a:pt x="5514074" y="1924290"/>
                  <a:pt x="5507014" y="1924290"/>
                </a:cubicBezTo>
                <a:close/>
                <a:moveTo>
                  <a:pt x="5395814" y="1924290"/>
                </a:moveTo>
                <a:cubicBezTo>
                  <a:pt x="5392285" y="1924290"/>
                  <a:pt x="5394050" y="1927821"/>
                  <a:pt x="5401110" y="1934882"/>
                </a:cubicBezTo>
                <a:cubicBezTo>
                  <a:pt x="5408170" y="1941941"/>
                  <a:pt x="5413464" y="1945472"/>
                  <a:pt x="5416996" y="1945472"/>
                </a:cubicBezTo>
                <a:cubicBezTo>
                  <a:pt x="5420525" y="1945472"/>
                  <a:pt x="5422291" y="1941941"/>
                  <a:pt x="5422291" y="1934882"/>
                </a:cubicBezTo>
                <a:cubicBezTo>
                  <a:pt x="5422291" y="1934882"/>
                  <a:pt x="5418760" y="1934882"/>
                  <a:pt x="5411700" y="1934882"/>
                </a:cubicBezTo>
                <a:cubicBezTo>
                  <a:pt x="5411700" y="1934882"/>
                  <a:pt x="5409935" y="1934882"/>
                  <a:pt x="5406404" y="1934882"/>
                </a:cubicBezTo>
                <a:cubicBezTo>
                  <a:pt x="5402874" y="1934882"/>
                  <a:pt x="5401110" y="1931351"/>
                  <a:pt x="5401110" y="1924290"/>
                </a:cubicBezTo>
                <a:cubicBezTo>
                  <a:pt x="5401110" y="1924290"/>
                  <a:pt x="5399344" y="1924290"/>
                  <a:pt x="5395814" y="1924290"/>
                </a:cubicBezTo>
                <a:close/>
                <a:moveTo>
                  <a:pt x="4236164" y="1924290"/>
                </a:moveTo>
                <a:cubicBezTo>
                  <a:pt x="4236164" y="1924290"/>
                  <a:pt x="4239695" y="1924290"/>
                  <a:pt x="4246754" y="1924290"/>
                </a:cubicBezTo>
                <a:lnTo>
                  <a:pt x="4236164" y="1934882"/>
                </a:lnTo>
                <a:close/>
                <a:moveTo>
                  <a:pt x="7234573" y="1916348"/>
                </a:moveTo>
                <a:cubicBezTo>
                  <a:pt x="7231926" y="1916348"/>
                  <a:pt x="7229720" y="1917231"/>
                  <a:pt x="7227956" y="1918996"/>
                </a:cubicBezTo>
                <a:cubicBezTo>
                  <a:pt x="7224426" y="1922526"/>
                  <a:pt x="7227956" y="1924290"/>
                  <a:pt x="7238546" y="1924290"/>
                </a:cubicBezTo>
                <a:cubicBezTo>
                  <a:pt x="7249136" y="1924290"/>
                  <a:pt x="7250902" y="1922526"/>
                  <a:pt x="7243841" y="1918996"/>
                </a:cubicBezTo>
                <a:cubicBezTo>
                  <a:pt x="7240310" y="1917231"/>
                  <a:pt x="7237222" y="1916348"/>
                  <a:pt x="7234573" y="1916348"/>
                </a:cubicBezTo>
                <a:close/>
                <a:moveTo>
                  <a:pt x="7974579" y="1913701"/>
                </a:moveTo>
                <a:cubicBezTo>
                  <a:pt x="7981640" y="1913701"/>
                  <a:pt x="7985171" y="1917231"/>
                  <a:pt x="7985171" y="1924290"/>
                </a:cubicBezTo>
                <a:lnTo>
                  <a:pt x="7974579" y="1924290"/>
                </a:lnTo>
                <a:cubicBezTo>
                  <a:pt x="7974579" y="1924290"/>
                  <a:pt x="7974579" y="1920761"/>
                  <a:pt x="7974579" y="1913701"/>
                </a:cubicBezTo>
                <a:close/>
                <a:moveTo>
                  <a:pt x="5972991" y="1913701"/>
                </a:moveTo>
                <a:cubicBezTo>
                  <a:pt x="5972991" y="1920761"/>
                  <a:pt x="5976520" y="1924290"/>
                  <a:pt x="5983582" y="1924290"/>
                </a:cubicBezTo>
                <a:cubicBezTo>
                  <a:pt x="5983582" y="1917231"/>
                  <a:pt x="5983582" y="1913701"/>
                  <a:pt x="5983582" y="1913701"/>
                </a:cubicBezTo>
                <a:close/>
                <a:moveTo>
                  <a:pt x="5443471" y="1913701"/>
                </a:moveTo>
                <a:cubicBezTo>
                  <a:pt x="5443471" y="1920761"/>
                  <a:pt x="5445237" y="1924290"/>
                  <a:pt x="5448766" y="1924290"/>
                </a:cubicBezTo>
                <a:cubicBezTo>
                  <a:pt x="5452296" y="1924290"/>
                  <a:pt x="5454062" y="1920761"/>
                  <a:pt x="5454062" y="1913701"/>
                </a:cubicBezTo>
                <a:cubicBezTo>
                  <a:pt x="5447002" y="1913701"/>
                  <a:pt x="5443471" y="1913701"/>
                  <a:pt x="5443471" y="1913701"/>
                </a:cubicBezTo>
                <a:close/>
                <a:moveTo>
                  <a:pt x="5358748" y="1913701"/>
                </a:moveTo>
                <a:lnTo>
                  <a:pt x="5348158" y="1924290"/>
                </a:lnTo>
                <a:lnTo>
                  <a:pt x="5369339" y="1913701"/>
                </a:lnTo>
                <a:close/>
                <a:moveTo>
                  <a:pt x="7611858" y="1908405"/>
                </a:moveTo>
                <a:cubicBezTo>
                  <a:pt x="7610093" y="1908405"/>
                  <a:pt x="7607446" y="1910170"/>
                  <a:pt x="7603915" y="1913701"/>
                </a:cubicBezTo>
                <a:cubicBezTo>
                  <a:pt x="7603915" y="1913701"/>
                  <a:pt x="7607444" y="1913701"/>
                  <a:pt x="7614505" y="1913701"/>
                </a:cubicBezTo>
                <a:cubicBezTo>
                  <a:pt x="7614505" y="1910170"/>
                  <a:pt x="7613624" y="1908405"/>
                  <a:pt x="7611858" y="1908405"/>
                </a:cubicBezTo>
                <a:close/>
                <a:moveTo>
                  <a:pt x="5943868" y="1908405"/>
                </a:moveTo>
                <a:cubicBezTo>
                  <a:pt x="5942102" y="1908405"/>
                  <a:pt x="5941220" y="1910170"/>
                  <a:pt x="5941220" y="1913701"/>
                </a:cubicBezTo>
                <a:cubicBezTo>
                  <a:pt x="5941220" y="1920761"/>
                  <a:pt x="5942986" y="1924290"/>
                  <a:pt x="5946516" y="1924290"/>
                </a:cubicBezTo>
                <a:cubicBezTo>
                  <a:pt x="5950045" y="1924290"/>
                  <a:pt x="5951812" y="1920761"/>
                  <a:pt x="5951812" y="1913701"/>
                </a:cubicBezTo>
                <a:cubicBezTo>
                  <a:pt x="5948280" y="1910170"/>
                  <a:pt x="5945634" y="1908405"/>
                  <a:pt x="5943868" y="1908405"/>
                </a:cubicBezTo>
                <a:close/>
                <a:moveTo>
                  <a:pt x="7911038" y="1903111"/>
                </a:moveTo>
                <a:cubicBezTo>
                  <a:pt x="7918098" y="1903111"/>
                  <a:pt x="7921627" y="1906640"/>
                  <a:pt x="7921627" y="1913701"/>
                </a:cubicBezTo>
                <a:lnTo>
                  <a:pt x="7911038" y="1913701"/>
                </a:lnTo>
                <a:cubicBezTo>
                  <a:pt x="7911038" y="1913701"/>
                  <a:pt x="7911038" y="1910170"/>
                  <a:pt x="7911038" y="1903111"/>
                </a:cubicBezTo>
                <a:close/>
                <a:moveTo>
                  <a:pt x="7725704" y="1903111"/>
                </a:moveTo>
                <a:cubicBezTo>
                  <a:pt x="7722175" y="1903111"/>
                  <a:pt x="7720409" y="1906640"/>
                  <a:pt x="7720409" y="1913701"/>
                </a:cubicBezTo>
                <a:lnTo>
                  <a:pt x="7720409" y="1924290"/>
                </a:lnTo>
                <a:cubicBezTo>
                  <a:pt x="7727471" y="1924290"/>
                  <a:pt x="7731000" y="1920761"/>
                  <a:pt x="7731000" y="1913701"/>
                </a:cubicBezTo>
                <a:cubicBezTo>
                  <a:pt x="7731000" y="1906640"/>
                  <a:pt x="7729234" y="1903111"/>
                  <a:pt x="7725704" y="1903111"/>
                </a:cubicBezTo>
                <a:close/>
                <a:moveTo>
                  <a:pt x="7423878" y="1903111"/>
                </a:moveTo>
                <a:cubicBezTo>
                  <a:pt x="7416818" y="1903111"/>
                  <a:pt x="7413288" y="1906640"/>
                  <a:pt x="7413288" y="1913701"/>
                </a:cubicBezTo>
                <a:lnTo>
                  <a:pt x="7434468" y="1913701"/>
                </a:lnTo>
                <a:cubicBezTo>
                  <a:pt x="7434468" y="1906640"/>
                  <a:pt x="7430938" y="1903111"/>
                  <a:pt x="7423878" y="1903111"/>
                </a:cubicBezTo>
                <a:close/>
                <a:moveTo>
                  <a:pt x="7169708" y="1903111"/>
                </a:moveTo>
                <a:lnTo>
                  <a:pt x="7169708" y="1904434"/>
                </a:lnTo>
                <a:cubicBezTo>
                  <a:pt x="7169708" y="1907081"/>
                  <a:pt x="7169708" y="1910170"/>
                  <a:pt x="7169708" y="1913701"/>
                </a:cubicBezTo>
                <a:cubicBezTo>
                  <a:pt x="7169708" y="1920761"/>
                  <a:pt x="7175004" y="1924290"/>
                  <a:pt x="7185593" y="1924290"/>
                </a:cubicBezTo>
                <a:cubicBezTo>
                  <a:pt x="7196184" y="1924290"/>
                  <a:pt x="7201480" y="1920761"/>
                  <a:pt x="7201480" y="1913701"/>
                </a:cubicBezTo>
                <a:cubicBezTo>
                  <a:pt x="7201480" y="1906640"/>
                  <a:pt x="7201480" y="1903111"/>
                  <a:pt x="7201480" y="1903111"/>
                </a:cubicBezTo>
                <a:cubicBezTo>
                  <a:pt x="7201480" y="1903111"/>
                  <a:pt x="7197949" y="1903111"/>
                  <a:pt x="7190889" y="1903111"/>
                </a:cubicBezTo>
                <a:close/>
                <a:moveTo>
                  <a:pt x="7095574" y="1903111"/>
                </a:moveTo>
                <a:lnTo>
                  <a:pt x="7095574" y="1924290"/>
                </a:lnTo>
                <a:lnTo>
                  <a:pt x="7127347" y="1924290"/>
                </a:lnTo>
                <a:cubicBezTo>
                  <a:pt x="7127347" y="1917231"/>
                  <a:pt x="7123818" y="1913701"/>
                  <a:pt x="7116756" y="1913701"/>
                </a:cubicBezTo>
                <a:cubicBezTo>
                  <a:pt x="7109696" y="1913701"/>
                  <a:pt x="7106166" y="1913701"/>
                  <a:pt x="7106166" y="1913701"/>
                </a:cubicBezTo>
                <a:cubicBezTo>
                  <a:pt x="7106166" y="1906640"/>
                  <a:pt x="7102636" y="1903111"/>
                  <a:pt x="7095574" y="1903111"/>
                </a:cubicBezTo>
                <a:close/>
                <a:moveTo>
                  <a:pt x="6253638" y="1903111"/>
                </a:moveTo>
                <a:cubicBezTo>
                  <a:pt x="6250108" y="1903111"/>
                  <a:pt x="6248342" y="1904875"/>
                  <a:pt x="6248342" y="1908405"/>
                </a:cubicBezTo>
                <a:cubicBezTo>
                  <a:pt x="6248342" y="1911936"/>
                  <a:pt x="6251872" y="1913701"/>
                  <a:pt x="6258932" y="1913701"/>
                </a:cubicBezTo>
                <a:cubicBezTo>
                  <a:pt x="6258932" y="1906640"/>
                  <a:pt x="6257168" y="1903111"/>
                  <a:pt x="6253638" y="1903111"/>
                </a:cubicBezTo>
                <a:close/>
                <a:moveTo>
                  <a:pt x="5697641" y="1903111"/>
                </a:moveTo>
                <a:cubicBezTo>
                  <a:pt x="5704702" y="1910170"/>
                  <a:pt x="5708232" y="1913701"/>
                  <a:pt x="5708232" y="1913701"/>
                </a:cubicBezTo>
                <a:lnTo>
                  <a:pt x="5708232" y="1903111"/>
                </a:lnTo>
                <a:close/>
                <a:moveTo>
                  <a:pt x="7002910" y="1896491"/>
                </a:moveTo>
                <a:cubicBezTo>
                  <a:pt x="7001145" y="1897374"/>
                  <a:pt x="7000262" y="1899581"/>
                  <a:pt x="7000262" y="1903111"/>
                </a:cubicBezTo>
                <a:cubicBezTo>
                  <a:pt x="6993200" y="1903111"/>
                  <a:pt x="6984376" y="1901345"/>
                  <a:pt x="6973785" y="1897815"/>
                </a:cubicBezTo>
                <a:cubicBezTo>
                  <a:pt x="6968491" y="1896050"/>
                  <a:pt x="6964519" y="1895608"/>
                  <a:pt x="6961872" y="1896492"/>
                </a:cubicBezTo>
                <a:cubicBezTo>
                  <a:pt x="6959224" y="1897374"/>
                  <a:pt x="6957900" y="1899580"/>
                  <a:pt x="6957900" y="1903111"/>
                </a:cubicBezTo>
                <a:cubicBezTo>
                  <a:pt x="6957900" y="1903111"/>
                  <a:pt x="6964960" y="1903111"/>
                  <a:pt x="6979081" y="1903111"/>
                </a:cubicBezTo>
                <a:lnTo>
                  <a:pt x="7000262" y="1903111"/>
                </a:lnTo>
                <a:lnTo>
                  <a:pt x="7021443" y="1913701"/>
                </a:lnTo>
                <a:cubicBezTo>
                  <a:pt x="7021443" y="1906640"/>
                  <a:pt x="7017914" y="1901345"/>
                  <a:pt x="7010852" y="1897815"/>
                </a:cubicBezTo>
                <a:cubicBezTo>
                  <a:pt x="7007322" y="1896050"/>
                  <a:pt x="7004674" y="1895608"/>
                  <a:pt x="7002910" y="1896491"/>
                </a:cubicBezTo>
                <a:close/>
                <a:moveTo>
                  <a:pt x="7868675" y="1892520"/>
                </a:moveTo>
                <a:cubicBezTo>
                  <a:pt x="7868675" y="1892520"/>
                  <a:pt x="7870441" y="1894284"/>
                  <a:pt x="7873971" y="1897815"/>
                </a:cubicBezTo>
                <a:cubicBezTo>
                  <a:pt x="7877500" y="1901345"/>
                  <a:pt x="7879267" y="1903111"/>
                  <a:pt x="7879267" y="1903111"/>
                </a:cubicBezTo>
                <a:lnTo>
                  <a:pt x="7868675" y="1903111"/>
                </a:lnTo>
                <a:close/>
                <a:moveTo>
                  <a:pt x="7455649" y="1892520"/>
                </a:moveTo>
                <a:cubicBezTo>
                  <a:pt x="7448588" y="1892520"/>
                  <a:pt x="7446824" y="1897815"/>
                  <a:pt x="7450355" y="1908405"/>
                </a:cubicBezTo>
                <a:cubicBezTo>
                  <a:pt x="7453884" y="1918996"/>
                  <a:pt x="7459178" y="1920761"/>
                  <a:pt x="7466240" y="1913701"/>
                </a:cubicBezTo>
                <a:close/>
                <a:moveTo>
                  <a:pt x="7370926" y="1892520"/>
                </a:moveTo>
                <a:cubicBezTo>
                  <a:pt x="7370926" y="1899580"/>
                  <a:pt x="7372692" y="1903111"/>
                  <a:pt x="7376222" y="1903111"/>
                </a:cubicBezTo>
                <a:cubicBezTo>
                  <a:pt x="7379751" y="1903111"/>
                  <a:pt x="7381516" y="1899580"/>
                  <a:pt x="7381516" y="1892520"/>
                </a:cubicBezTo>
                <a:cubicBezTo>
                  <a:pt x="7374456" y="1892520"/>
                  <a:pt x="7370926" y="1892520"/>
                  <a:pt x="7370926" y="1892520"/>
                </a:cubicBezTo>
                <a:close/>
                <a:moveTo>
                  <a:pt x="7159118" y="1892520"/>
                </a:moveTo>
                <a:cubicBezTo>
                  <a:pt x="7166178" y="1892520"/>
                  <a:pt x="7169708" y="1894284"/>
                  <a:pt x="7169708" y="1897815"/>
                </a:cubicBezTo>
                <a:lnTo>
                  <a:pt x="7169708" y="1892520"/>
                </a:lnTo>
                <a:close/>
                <a:moveTo>
                  <a:pt x="6904948" y="1892520"/>
                </a:moveTo>
                <a:lnTo>
                  <a:pt x="6915539" y="1903111"/>
                </a:lnTo>
                <a:lnTo>
                  <a:pt x="6926129" y="1892520"/>
                </a:lnTo>
                <a:cubicBezTo>
                  <a:pt x="6926129" y="1892520"/>
                  <a:pt x="6919068" y="1892520"/>
                  <a:pt x="6904948" y="1892520"/>
                </a:cubicBezTo>
                <a:close/>
                <a:moveTo>
                  <a:pt x="5427586" y="1892520"/>
                </a:moveTo>
                <a:cubicBezTo>
                  <a:pt x="5424056" y="1892520"/>
                  <a:pt x="5422291" y="1896050"/>
                  <a:pt x="5422291" y="1903111"/>
                </a:cubicBezTo>
                <a:cubicBezTo>
                  <a:pt x="5429352" y="1903111"/>
                  <a:pt x="5432881" y="1901345"/>
                  <a:pt x="5432881" y="1897815"/>
                </a:cubicBezTo>
                <a:cubicBezTo>
                  <a:pt x="5432881" y="1894284"/>
                  <a:pt x="5431116" y="1892520"/>
                  <a:pt x="5427586" y="1892520"/>
                </a:cubicBezTo>
                <a:close/>
                <a:moveTo>
                  <a:pt x="7614505" y="1881930"/>
                </a:moveTo>
                <a:lnTo>
                  <a:pt x="7614505" y="1892520"/>
                </a:lnTo>
                <a:lnTo>
                  <a:pt x="7635686" y="1892520"/>
                </a:lnTo>
                <a:cubicBezTo>
                  <a:pt x="7635686" y="1892520"/>
                  <a:pt x="7632156" y="1890755"/>
                  <a:pt x="7625096" y="1887224"/>
                </a:cubicBezTo>
                <a:cubicBezTo>
                  <a:pt x="7618034" y="1883694"/>
                  <a:pt x="7614505" y="1881930"/>
                  <a:pt x="7614505" y="1881930"/>
                </a:cubicBezTo>
                <a:close/>
                <a:moveTo>
                  <a:pt x="6216572" y="1881930"/>
                </a:moveTo>
                <a:cubicBezTo>
                  <a:pt x="6216572" y="1888989"/>
                  <a:pt x="6216572" y="1892520"/>
                  <a:pt x="6216572" y="1892520"/>
                </a:cubicBezTo>
                <a:cubicBezTo>
                  <a:pt x="6223632" y="1892520"/>
                  <a:pt x="6227161" y="1892520"/>
                  <a:pt x="6227161" y="1892520"/>
                </a:cubicBezTo>
                <a:cubicBezTo>
                  <a:pt x="6227161" y="1885459"/>
                  <a:pt x="6223632" y="1881930"/>
                  <a:pt x="6216572" y="1881930"/>
                </a:cubicBezTo>
                <a:close/>
                <a:moveTo>
                  <a:pt x="6057716" y="1881930"/>
                </a:moveTo>
                <a:lnTo>
                  <a:pt x="6068305" y="1892520"/>
                </a:lnTo>
                <a:lnTo>
                  <a:pt x="6068305" y="1881930"/>
                </a:lnTo>
                <a:close/>
                <a:moveTo>
                  <a:pt x="4151441" y="1881930"/>
                </a:moveTo>
                <a:cubicBezTo>
                  <a:pt x="4158500" y="1881930"/>
                  <a:pt x="4162031" y="1885459"/>
                  <a:pt x="4162031" y="1892520"/>
                </a:cubicBezTo>
                <a:cubicBezTo>
                  <a:pt x="4162031" y="1892520"/>
                  <a:pt x="4158500" y="1892520"/>
                  <a:pt x="4151441" y="1892520"/>
                </a:cubicBezTo>
                <a:cubicBezTo>
                  <a:pt x="4144381" y="1892520"/>
                  <a:pt x="4140850" y="1892520"/>
                  <a:pt x="4140850" y="1892520"/>
                </a:cubicBezTo>
                <a:cubicBezTo>
                  <a:pt x="4147910" y="1885459"/>
                  <a:pt x="4151441" y="1881930"/>
                  <a:pt x="4151441" y="1881930"/>
                </a:cubicBezTo>
                <a:close/>
                <a:moveTo>
                  <a:pt x="3518664" y="1878619"/>
                </a:moveTo>
                <a:cubicBezTo>
                  <a:pt x="3523960" y="1877296"/>
                  <a:pt x="3537196" y="1881930"/>
                  <a:pt x="3558378" y="1892520"/>
                </a:cubicBezTo>
                <a:cubicBezTo>
                  <a:pt x="3565438" y="1899580"/>
                  <a:pt x="3572498" y="1903111"/>
                  <a:pt x="3579559" y="1903111"/>
                </a:cubicBezTo>
                <a:cubicBezTo>
                  <a:pt x="3586618" y="1896050"/>
                  <a:pt x="3590148" y="1896050"/>
                  <a:pt x="3590148" y="1903111"/>
                </a:cubicBezTo>
                <a:cubicBezTo>
                  <a:pt x="3590148" y="1903111"/>
                  <a:pt x="3595444" y="1906640"/>
                  <a:pt x="3606034" y="1913701"/>
                </a:cubicBezTo>
                <a:cubicBezTo>
                  <a:pt x="3616625" y="1920761"/>
                  <a:pt x="3628980" y="1926055"/>
                  <a:pt x="3643100" y="1929586"/>
                </a:cubicBezTo>
                <a:cubicBezTo>
                  <a:pt x="3657222" y="1933117"/>
                  <a:pt x="3667812" y="1934882"/>
                  <a:pt x="3674872" y="1934882"/>
                </a:cubicBezTo>
                <a:lnTo>
                  <a:pt x="3674872" y="1945472"/>
                </a:lnTo>
                <a:cubicBezTo>
                  <a:pt x="3674872" y="1945472"/>
                  <a:pt x="3658986" y="1941941"/>
                  <a:pt x="3627215" y="1934882"/>
                </a:cubicBezTo>
                <a:cubicBezTo>
                  <a:pt x="3595444" y="1927821"/>
                  <a:pt x="3574263" y="1920761"/>
                  <a:pt x="3563673" y="1913701"/>
                </a:cubicBezTo>
                <a:cubicBezTo>
                  <a:pt x="3553082" y="1906640"/>
                  <a:pt x="3544257" y="1899580"/>
                  <a:pt x="3537196" y="1892520"/>
                </a:cubicBezTo>
                <a:lnTo>
                  <a:pt x="3516016" y="1881930"/>
                </a:lnTo>
                <a:cubicBezTo>
                  <a:pt x="3516016" y="1880165"/>
                  <a:pt x="3516899" y="1879061"/>
                  <a:pt x="3518664" y="1878619"/>
                </a:cubicBezTo>
                <a:close/>
                <a:moveTo>
                  <a:pt x="6881120" y="1876634"/>
                </a:moveTo>
                <a:cubicBezTo>
                  <a:pt x="6879354" y="1876634"/>
                  <a:pt x="6876708" y="1878400"/>
                  <a:pt x="6873177" y="1881930"/>
                </a:cubicBezTo>
                <a:lnTo>
                  <a:pt x="6883766" y="1881930"/>
                </a:lnTo>
                <a:cubicBezTo>
                  <a:pt x="6883766" y="1878400"/>
                  <a:pt x="6882884" y="1876634"/>
                  <a:pt x="6881120" y="1876634"/>
                </a:cubicBezTo>
                <a:close/>
                <a:moveTo>
                  <a:pt x="5631782" y="1875641"/>
                </a:moveTo>
                <a:cubicBezTo>
                  <a:pt x="5630680" y="1875420"/>
                  <a:pt x="5629686" y="1875752"/>
                  <a:pt x="5628804" y="1876634"/>
                </a:cubicBezTo>
                <a:cubicBezTo>
                  <a:pt x="5625274" y="1880165"/>
                  <a:pt x="5623508" y="1883694"/>
                  <a:pt x="5623508" y="1887224"/>
                </a:cubicBezTo>
                <a:cubicBezTo>
                  <a:pt x="5623508" y="1890755"/>
                  <a:pt x="5619978" y="1892520"/>
                  <a:pt x="5612918" y="1892520"/>
                </a:cubicBezTo>
                <a:lnTo>
                  <a:pt x="5612918" y="1903111"/>
                </a:lnTo>
                <a:lnTo>
                  <a:pt x="5623508" y="1913701"/>
                </a:lnTo>
                <a:lnTo>
                  <a:pt x="5634099" y="1913701"/>
                </a:lnTo>
                <a:lnTo>
                  <a:pt x="5655279" y="1924290"/>
                </a:lnTo>
                <a:cubicBezTo>
                  <a:pt x="5662339" y="1924290"/>
                  <a:pt x="5668517" y="1924290"/>
                  <a:pt x="5673813" y="1924290"/>
                </a:cubicBezTo>
                <a:lnTo>
                  <a:pt x="5676460" y="1924290"/>
                </a:lnTo>
                <a:lnTo>
                  <a:pt x="5676460" y="1913701"/>
                </a:lnTo>
                <a:cubicBezTo>
                  <a:pt x="5683520" y="1913701"/>
                  <a:pt x="5687051" y="1911936"/>
                  <a:pt x="5687051" y="1908405"/>
                </a:cubicBezTo>
                <a:cubicBezTo>
                  <a:pt x="5687051" y="1904875"/>
                  <a:pt x="5683520" y="1901345"/>
                  <a:pt x="5676460" y="1897815"/>
                </a:cubicBezTo>
                <a:cubicBezTo>
                  <a:pt x="5669400" y="1894284"/>
                  <a:pt x="5665870" y="1892520"/>
                  <a:pt x="5665870" y="1892520"/>
                </a:cubicBezTo>
                <a:lnTo>
                  <a:pt x="5644689" y="1892520"/>
                </a:lnTo>
                <a:cubicBezTo>
                  <a:pt x="5639394" y="1881930"/>
                  <a:pt x="5635091" y="1876302"/>
                  <a:pt x="5631782" y="1875641"/>
                </a:cubicBezTo>
                <a:close/>
                <a:moveTo>
                  <a:pt x="7688638" y="1871338"/>
                </a:moveTo>
                <a:lnTo>
                  <a:pt x="7688638" y="1881930"/>
                </a:lnTo>
                <a:cubicBezTo>
                  <a:pt x="7688638" y="1881930"/>
                  <a:pt x="7692168" y="1881930"/>
                  <a:pt x="7699230" y="1881930"/>
                </a:cubicBezTo>
                <a:lnTo>
                  <a:pt x="7720409" y="1881930"/>
                </a:lnTo>
                <a:cubicBezTo>
                  <a:pt x="7720409" y="1881930"/>
                  <a:pt x="7718644" y="1880165"/>
                  <a:pt x="7715115" y="1876634"/>
                </a:cubicBezTo>
                <a:cubicBezTo>
                  <a:pt x="7711586" y="1873103"/>
                  <a:pt x="7706290" y="1871338"/>
                  <a:pt x="7699230" y="1871338"/>
                </a:cubicBezTo>
                <a:close/>
                <a:moveTo>
                  <a:pt x="7280908" y="1871338"/>
                </a:moveTo>
                <a:cubicBezTo>
                  <a:pt x="7277378" y="1871338"/>
                  <a:pt x="7275612" y="1873103"/>
                  <a:pt x="7275612" y="1876634"/>
                </a:cubicBezTo>
                <a:cubicBezTo>
                  <a:pt x="7275612" y="1880165"/>
                  <a:pt x="7279142" y="1881930"/>
                  <a:pt x="7286203" y="1881930"/>
                </a:cubicBezTo>
                <a:cubicBezTo>
                  <a:pt x="7286203" y="1874869"/>
                  <a:pt x="7284437" y="1871338"/>
                  <a:pt x="7280908" y="1871338"/>
                </a:cubicBezTo>
                <a:close/>
                <a:moveTo>
                  <a:pt x="7839551" y="1866044"/>
                </a:moveTo>
                <a:cubicBezTo>
                  <a:pt x="7841316" y="1866044"/>
                  <a:pt x="7843965" y="1867809"/>
                  <a:pt x="7847494" y="1871338"/>
                </a:cubicBezTo>
                <a:lnTo>
                  <a:pt x="7836904" y="1881930"/>
                </a:lnTo>
                <a:lnTo>
                  <a:pt x="7826313" y="1881930"/>
                </a:lnTo>
                <a:lnTo>
                  <a:pt x="7836904" y="1871338"/>
                </a:lnTo>
                <a:cubicBezTo>
                  <a:pt x="7836904" y="1867809"/>
                  <a:pt x="7837787" y="1866044"/>
                  <a:pt x="7839551" y="1866044"/>
                </a:cubicBezTo>
                <a:close/>
                <a:moveTo>
                  <a:pt x="6817578" y="1866044"/>
                </a:moveTo>
                <a:cubicBezTo>
                  <a:pt x="6815813" y="1866044"/>
                  <a:pt x="6813164" y="1867809"/>
                  <a:pt x="6809634" y="1871338"/>
                </a:cubicBezTo>
                <a:cubicBezTo>
                  <a:pt x="6816696" y="1871338"/>
                  <a:pt x="6820224" y="1871338"/>
                  <a:pt x="6820224" y="1871338"/>
                </a:cubicBezTo>
                <a:cubicBezTo>
                  <a:pt x="6820224" y="1867809"/>
                  <a:pt x="6819342" y="1866044"/>
                  <a:pt x="6817578" y="1866044"/>
                </a:cubicBezTo>
                <a:close/>
                <a:moveTo>
                  <a:pt x="4890122" y="1866044"/>
                </a:moveTo>
                <a:cubicBezTo>
                  <a:pt x="4888358" y="1866044"/>
                  <a:pt x="4885710" y="1867809"/>
                  <a:pt x="4882180" y="1871338"/>
                </a:cubicBezTo>
                <a:lnTo>
                  <a:pt x="4892770" y="1871338"/>
                </a:lnTo>
                <a:cubicBezTo>
                  <a:pt x="4892770" y="1867809"/>
                  <a:pt x="4891887" y="1866044"/>
                  <a:pt x="4890122" y="1866044"/>
                </a:cubicBezTo>
                <a:close/>
                <a:moveTo>
                  <a:pt x="4293087" y="1866044"/>
                </a:moveTo>
                <a:cubicBezTo>
                  <a:pt x="4295736" y="1866044"/>
                  <a:pt x="4299706" y="1867809"/>
                  <a:pt x="4305002" y="1871338"/>
                </a:cubicBezTo>
                <a:cubicBezTo>
                  <a:pt x="4315592" y="1878399"/>
                  <a:pt x="4320887" y="1881930"/>
                  <a:pt x="4320887" y="1881930"/>
                </a:cubicBezTo>
                <a:lnTo>
                  <a:pt x="4299706" y="1881930"/>
                </a:lnTo>
                <a:lnTo>
                  <a:pt x="4289116" y="1871338"/>
                </a:lnTo>
                <a:cubicBezTo>
                  <a:pt x="4289116" y="1867809"/>
                  <a:pt x="4290440" y="1866044"/>
                  <a:pt x="4293087" y="1866044"/>
                </a:cubicBezTo>
                <a:close/>
                <a:moveTo>
                  <a:pt x="7625096" y="1860749"/>
                </a:moveTo>
                <a:cubicBezTo>
                  <a:pt x="7610976" y="1860749"/>
                  <a:pt x="7607444" y="1864279"/>
                  <a:pt x="7614505" y="1871338"/>
                </a:cubicBezTo>
                <a:cubicBezTo>
                  <a:pt x="7621567" y="1878399"/>
                  <a:pt x="7628626" y="1874869"/>
                  <a:pt x="7635686" y="1860749"/>
                </a:cubicBezTo>
                <a:cubicBezTo>
                  <a:pt x="7635686" y="1860749"/>
                  <a:pt x="7632156" y="1860749"/>
                  <a:pt x="7625096" y="1860749"/>
                </a:cubicBezTo>
                <a:close/>
                <a:moveTo>
                  <a:pt x="7529782" y="1860749"/>
                </a:moveTo>
                <a:cubicBezTo>
                  <a:pt x="7529782" y="1867809"/>
                  <a:pt x="7533312" y="1871338"/>
                  <a:pt x="7540374" y="1871338"/>
                </a:cubicBezTo>
                <a:cubicBezTo>
                  <a:pt x="7540374" y="1871338"/>
                  <a:pt x="7540374" y="1867809"/>
                  <a:pt x="7540374" y="1860749"/>
                </a:cubicBezTo>
                <a:close/>
                <a:moveTo>
                  <a:pt x="6883766" y="1860749"/>
                </a:moveTo>
                <a:cubicBezTo>
                  <a:pt x="6883766" y="1860749"/>
                  <a:pt x="6887296" y="1864279"/>
                  <a:pt x="6894358" y="1871338"/>
                </a:cubicBezTo>
                <a:cubicBezTo>
                  <a:pt x="6901418" y="1878399"/>
                  <a:pt x="6908477" y="1881930"/>
                  <a:pt x="6915539" y="1881930"/>
                </a:cubicBezTo>
                <a:lnTo>
                  <a:pt x="6904948" y="1871338"/>
                </a:lnTo>
                <a:cubicBezTo>
                  <a:pt x="6897888" y="1864279"/>
                  <a:pt x="6897888" y="1860749"/>
                  <a:pt x="6904948" y="1860749"/>
                </a:cubicBezTo>
                <a:lnTo>
                  <a:pt x="6894358" y="1860749"/>
                </a:lnTo>
                <a:cubicBezTo>
                  <a:pt x="6887296" y="1860749"/>
                  <a:pt x="6883766" y="1860749"/>
                  <a:pt x="6883766" y="1860749"/>
                </a:cubicBezTo>
                <a:close/>
                <a:moveTo>
                  <a:pt x="6746092" y="1860749"/>
                </a:moveTo>
                <a:lnTo>
                  <a:pt x="6756682" y="1871338"/>
                </a:lnTo>
                <a:cubicBezTo>
                  <a:pt x="6756682" y="1871338"/>
                  <a:pt x="6756682" y="1869574"/>
                  <a:pt x="6756682" y="1866044"/>
                </a:cubicBezTo>
                <a:cubicBezTo>
                  <a:pt x="6756682" y="1862513"/>
                  <a:pt x="6753152" y="1860749"/>
                  <a:pt x="6746092" y="1860749"/>
                </a:cubicBezTo>
                <a:close/>
                <a:moveTo>
                  <a:pt x="6004764" y="1860749"/>
                </a:moveTo>
                <a:lnTo>
                  <a:pt x="6004764" y="1871338"/>
                </a:lnTo>
                <a:cubicBezTo>
                  <a:pt x="6011824" y="1871338"/>
                  <a:pt x="6015353" y="1867809"/>
                  <a:pt x="6015353" y="1860749"/>
                </a:cubicBezTo>
                <a:close/>
                <a:moveTo>
                  <a:pt x="5835316" y="1860749"/>
                </a:moveTo>
                <a:cubicBezTo>
                  <a:pt x="5835316" y="1860749"/>
                  <a:pt x="5833552" y="1862513"/>
                  <a:pt x="5830020" y="1866044"/>
                </a:cubicBezTo>
                <a:cubicBezTo>
                  <a:pt x="5826491" y="1869574"/>
                  <a:pt x="5828256" y="1871338"/>
                  <a:pt x="5835316" y="1871338"/>
                </a:cubicBezTo>
                <a:cubicBezTo>
                  <a:pt x="5835316" y="1864279"/>
                  <a:pt x="5835316" y="1860749"/>
                  <a:pt x="5835316" y="1860749"/>
                </a:cubicBezTo>
                <a:close/>
                <a:moveTo>
                  <a:pt x="4670372" y="1860749"/>
                </a:moveTo>
                <a:cubicBezTo>
                  <a:pt x="4663311" y="1860749"/>
                  <a:pt x="4659780" y="1864279"/>
                  <a:pt x="4659780" y="1871338"/>
                </a:cubicBezTo>
                <a:lnTo>
                  <a:pt x="4680962" y="1871338"/>
                </a:lnTo>
                <a:close/>
                <a:moveTo>
                  <a:pt x="8313473" y="1850157"/>
                </a:moveTo>
                <a:lnTo>
                  <a:pt x="8345244" y="1860749"/>
                </a:lnTo>
                <a:lnTo>
                  <a:pt x="8324064" y="1860749"/>
                </a:lnTo>
                <a:close/>
                <a:moveTo>
                  <a:pt x="7169708" y="1850157"/>
                </a:moveTo>
                <a:cubicBezTo>
                  <a:pt x="7169708" y="1857218"/>
                  <a:pt x="7173238" y="1860749"/>
                  <a:pt x="7180299" y="1860749"/>
                </a:cubicBezTo>
                <a:cubicBezTo>
                  <a:pt x="7180299" y="1853688"/>
                  <a:pt x="7180299" y="1850157"/>
                  <a:pt x="7180299" y="1850157"/>
                </a:cubicBezTo>
                <a:close/>
                <a:moveTo>
                  <a:pt x="5528195" y="1850157"/>
                </a:moveTo>
                <a:lnTo>
                  <a:pt x="5528195" y="1860749"/>
                </a:lnTo>
                <a:lnTo>
                  <a:pt x="5517604" y="1860749"/>
                </a:lnTo>
                <a:cubicBezTo>
                  <a:pt x="5524664" y="1853688"/>
                  <a:pt x="5528195" y="1850157"/>
                  <a:pt x="5528195" y="1850157"/>
                </a:cubicBezTo>
                <a:close/>
                <a:moveTo>
                  <a:pt x="4744504" y="1850157"/>
                </a:moveTo>
                <a:lnTo>
                  <a:pt x="4733914" y="1860749"/>
                </a:lnTo>
                <a:lnTo>
                  <a:pt x="4755094" y="1860749"/>
                </a:lnTo>
                <a:cubicBezTo>
                  <a:pt x="4755094" y="1867809"/>
                  <a:pt x="4762155" y="1871338"/>
                  <a:pt x="4776276" y="1871338"/>
                </a:cubicBezTo>
                <a:lnTo>
                  <a:pt x="4808046" y="1881930"/>
                </a:lnTo>
                <a:cubicBezTo>
                  <a:pt x="4808046" y="1888989"/>
                  <a:pt x="4816872" y="1894284"/>
                  <a:pt x="4834523" y="1897815"/>
                </a:cubicBezTo>
                <a:cubicBezTo>
                  <a:pt x="4852174" y="1901345"/>
                  <a:pt x="4868059" y="1903111"/>
                  <a:pt x="4882180" y="1903111"/>
                </a:cubicBezTo>
                <a:cubicBezTo>
                  <a:pt x="4882180" y="1903111"/>
                  <a:pt x="4885709" y="1904875"/>
                  <a:pt x="4892770" y="1908405"/>
                </a:cubicBezTo>
                <a:cubicBezTo>
                  <a:pt x="4899830" y="1911936"/>
                  <a:pt x="4903360" y="1913701"/>
                  <a:pt x="4903360" y="1913701"/>
                </a:cubicBezTo>
                <a:lnTo>
                  <a:pt x="4913950" y="1924290"/>
                </a:lnTo>
                <a:lnTo>
                  <a:pt x="4892770" y="1924290"/>
                </a:lnTo>
                <a:cubicBezTo>
                  <a:pt x="4885709" y="1917231"/>
                  <a:pt x="4878648" y="1911936"/>
                  <a:pt x="4871588" y="1908405"/>
                </a:cubicBezTo>
                <a:cubicBezTo>
                  <a:pt x="4864528" y="1904875"/>
                  <a:pt x="4860998" y="1906640"/>
                  <a:pt x="4860998" y="1913701"/>
                </a:cubicBezTo>
                <a:lnTo>
                  <a:pt x="4850408" y="1913701"/>
                </a:lnTo>
                <a:cubicBezTo>
                  <a:pt x="4850408" y="1906640"/>
                  <a:pt x="4846878" y="1903111"/>
                  <a:pt x="4839818" y="1903111"/>
                </a:cubicBezTo>
                <a:cubicBezTo>
                  <a:pt x="4818636" y="1910170"/>
                  <a:pt x="4797456" y="1906640"/>
                  <a:pt x="4776276" y="1892520"/>
                </a:cubicBezTo>
                <a:cubicBezTo>
                  <a:pt x="4776276" y="1892520"/>
                  <a:pt x="4772744" y="1892520"/>
                  <a:pt x="4765684" y="1892520"/>
                </a:cubicBezTo>
                <a:lnTo>
                  <a:pt x="4755094" y="1892520"/>
                </a:lnTo>
                <a:lnTo>
                  <a:pt x="4723324" y="1871338"/>
                </a:lnTo>
                <a:lnTo>
                  <a:pt x="4723324" y="1892520"/>
                </a:lnTo>
                <a:cubicBezTo>
                  <a:pt x="4737443" y="1892520"/>
                  <a:pt x="4744504" y="1894284"/>
                  <a:pt x="4744504" y="1897815"/>
                </a:cubicBezTo>
                <a:cubicBezTo>
                  <a:pt x="4744504" y="1901345"/>
                  <a:pt x="4749799" y="1904875"/>
                  <a:pt x="4760390" y="1908405"/>
                </a:cubicBezTo>
                <a:cubicBezTo>
                  <a:pt x="4770980" y="1911936"/>
                  <a:pt x="4779805" y="1913701"/>
                  <a:pt x="4786866" y="1913701"/>
                </a:cubicBezTo>
                <a:cubicBezTo>
                  <a:pt x="4793926" y="1913701"/>
                  <a:pt x="4799222" y="1915465"/>
                  <a:pt x="4802751" y="1918996"/>
                </a:cubicBezTo>
                <a:cubicBezTo>
                  <a:pt x="4806282" y="1922526"/>
                  <a:pt x="4808046" y="1924290"/>
                  <a:pt x="4808046" y="1924290"/>
                </a:cubicBezTo>
                <a:cubicBezTo>
                  <a:pt x="4822167" y="1931351"/>
                  <a:pt x="4829228" y="1934882"/>
                  <a:pt x="4829228" y="1934882"/>
                </a:cubicBezTo>
                <a:cubicBezTo>
                  <a:pt x="4836288" y="1934882"/>
                  <a:pt x="4839818" y="1934882"/>
                  <a:pt x="4839818" y="1934882"/>
                </a:cubicBezTo>
                <a:lnTo>
                  <a:pt x="4892770" y="1945472"/>
                </a:lnTo>
                <a:cubicBezTo>
                  <a:pt x="4892770" y="1938411"/>
                  <a:pt x="4894536" y="1934882"/>
                  <a:pt x="4898065" y="1934882"/>
                </a:cubicBezTo>
                <a:cubicBezTo>
                  <a:pt x="4901594" y="1934882"/>
                  <a:pt x="4903360" y="1938411"/>
                  <a:pt x="4903360" y="1945472"/>
                </a:cubicBezTo>
                <a:cubicBezTo>
                  <a:pt x="4903360" y="1959592"/>
                  <a:pt x="4921011" y="1966653"/>
                  <a:pt x="4956312" y="1966653"/>
                </a:cubicBezTo>
                <a:lnTo>
                  <a:pt x="4977492" y="1966653"/>
                </a:lnTo>
                <a:lnTo>
                  <a:pt x="4966902" y="1956063"/>
                </a:lnTo>
                <a:lnTo>
                  <a:pt x="4977492" y="1945472"/>
                </a:lnTo>
                <a:cubicBezTo>
                  <a:pt x="4977492" y="1952532"/>
                  <a:pt x="4988084" y="1957828"/>
                  <a:pt x="5009265" y="1961357"/>
                </a:cubicBezTo>
                <a:cubicBezTo>
                  <a:pt x="5030446" y="1964888"/>
                  <a:pt x="5048096" y="1966653"/>
                  <a:pt x="5062217" y="1966653"/>
                </a:cubicBezTo>
                <a:cubicBezTo>
                  <a:pt x="5076338" y="1966653"/>
                  <a:pt x="5086928" y="1966653"/>
                  <a:pt x="5093988" y="1966653"/>
                </a:cubicBezTo>
                <a:cubicBezTo>
                  <a:pt x="5093988" y="1966653"/>
                  <a:pt x="5092223" y="1964888"/>
                  <a:pt x="5088692" y="1961357"/>
                </a:cubicBezTo>
                <a:cubicBezTo>
                  <a:pt x="5085162" y="1957828"/>
                  <a:pt x="5079867" y="1956063"/>
                  <a:pt x="5072806" y="1956063"/>
                </a:cubicBezTo>
                <a:lnTo>
                  <a:pt x="5062217" y="1945472"/>
                </a:lnTo>
                <a:lnTo>
                  <a:pt x="5030446" y="1945472"/>
                </a:lnTo>
                <a:cubicBezTo>
                  <a:pt x="5023384" y="1959592"/>
                  <a:pt x="5016325" y="1956063"/>
                  <a:pt x="5009265" y="1934882"/>
                </a:cubicBezTo>
                <a:lnTo>
                  <a:pt x="4988084" y="1924290"/>
                </a:lnTo>
                <a:cubicBezTo>
                  <a:pt x="4988084" y="1931351"/>
                  <a:pt x="4986319" y="1936646"/>
                  <a:pt x="4982788" y="1940176"/>
                </a:cubicBezTo>
                <a:cubicBezTo>
                  <a:pt x="4979258" y="1943707"/>
                  <a:pt x="4977492" y="1941941"/>
                  <a:pt x="4977492" y="1934882"/>
                </a:cubicBezTo>
                <a:cubicBezTo>
                  <a:pt x="4977492" y="1927821"/>
                  <a:pt x="4977492" y="1924290"/>
                  <a:pt x="4977492" y="1924290"/>
                </a:cubicBezTo>
                <a:lnTo>
                  <a:pt x="4966902" y="1913701"/>
                </a:lnTo>
                <a:cubicBezTo>
                  <a:pt x="4959842" y="1913701"/>
                  <a:pt x="4959842" y="1910170"/>
                  <a:pt x="4966902" y="1903111"/>
                </a:cubicBezTo>
                <a:lnTo>
                  <a:pt x="4988084" y="1903111"/>
                </a:lnTo>
                <a:cubicBezTo>
                  <a:pt x="4988084" y="1910170"/>
                  <a:pt x="5002204" y="1913701"/>
                  <a:pt x="5030446" y="1913701"/>
                </a:cubicBezTo>
                <a:cubicBezTo>
                  <a:pt x="5030446" y="1913701"/>
                  <a:pt x="5030446" y="1917231"/>
                  <a:pt x="5030446" y="1924290"/>
                </a:cubicBezTo>
                <a:cubicBezTo>
                  <a:pt x="5030446" y="1924290"/>
                  <a:pt x="5033976" y="1926055"/>
                  <a:pt x="5041036" y="1929586"/>
                </a:cubicBezTo>
                <a:cubicBezTo>
                  <a:pt x="5048096" y="1933117"/>
                  <a:pt x="5051626" y="1934882"/>
                  <a:pt x="5051626" y="1934882"/>
                </a:cubicBezTo>
                <a:cubicBezTo>
                  <a:pt x="5065746" y="1934882"/>
                  <a:pt x="5074572" y="1936646"/>
                  <a:pt x="5078102" y="1940176"/>
                </a:cubicBezTo>
                <a:cubicBezTo>
                  <a:pt x="5081632" y="1943707"/>
                  <a:pt x="5088692" y="1941941"/>
                  <a:pt x="5099284" y="1934882"/>
                </a:cubicBezTo>
                <a:cubicBezTo>
                  <a:pt x="5109873" y="1927821"/>
                  <a:pt x="5115169" y="1924290"/>
                  <a:pt x="5115169" y="1924290"/>
                </a:cubicBezTo>
                <a:cubicBezTo>
                  <a:pt x="5115169" y="1910170"/>
                  <a:pt x="5090458" y="1903111"/>
                  <a:pt x="5041036" y="1903111"/>
                </a:cubicBezTo>
                <a:cubicBezTo>
                  <a:pt x="5033976" y="1903111"/>
                  <a:pt x="5030446" y="1906640"/>
                  <a:pt x="5030446" y="1913701"/>
                </a:cubicBezTo>
                <a:lnTo>
                  <a:pt x="5030446" y="1903111"/>
                </a:lnTo>
                <a:cubicBezTo>
                  <a:pt x="5016325" y="1896050"/>
                  <a:pt x="4998674" y="1892520"/>
                  <a:pt x="4977492" y="1892520"/>
                </a:cubicBezTo>
                <a:lnTo>
                  <a:pt x="4956312" y="1892520"/>
                </a:lnTo>
                <a:cubicBezTo>
                  <a:pt x="4956312" y="1899580"/>
                  <a:pt x="4949252" y="1903111"/>
                  <a:pt x="4935132" y="1903111"/>
                </a:cubicBezTo>
                <a:cubicBezTo>
                  <a:pt x="4921011" y="1903111"/>
                  <a:pt x="4910421" y="1903111"/>
                  <a:pt x="4903360" y="1903111"/>
                </a:cubicBezTo>
                <a:cubicBezTo>
                  <a:pt x="4889240" y="1896050"/>
                  <a:pt x="4875120" y="1888989"/>
                  <a:pt x="4860998" y="1881930"/>
                </a:cubicBezTo>
                <a:cubicBezTo>
                  <a:pt x="4853938" y="1881930"/>
                  <a:pt x="4845113" y="1880165"/>
                  <a:pt x="4834523" y="1876634"/>
                </a:cubicBezTo>
                <a:cubicBezTo>
                  <a:pt x="4823932" y="1873103"/>
                  <a:pt x="4815107" y="1871338"/>
                  <a:pt x="4808046" y="1871338"/>
                </a:cubicBezTo>
                <a:lnTo>
                  <a:pt x="4755094" y="1860749"/>
                </a:lnTo>
                <a:cubicBezTo>
                  <a:pt x="4755094" y="1860749"/>
                  <a:pt x="4751565" y="1857218"/>
                  <a:pt x="4744504" y="1850157"/>
                </a:cubicBezTo>
                <a:close/>
                <a:moveTo>
                  <a:pt x="7149852" y="1843540"/>
                </a:moveTo>
                <a:cubicBezTo>
                  <a:pt x="7148968" y="1844422"/>
                  <a:pt x="7148526" y="1846628"/>
                  <a:pt x="7148526" y="1850157"/>
                </a:cubicBezTo>
                <a:cubicBezTo>
                  <a:pt x="7155588" y="1850157"/>
                  <a:pt x="7159118" y="1850157"/>
                  <a:pt x="7159118" y="1850157"/>
                </a:cubicBezTo>
                <a:cubicBezTo>
                  <a:pt x="7159118" y="1850157"/>
                  <a:pt x="7157352" y="1848393"/>
                  <a:pt x="7153822" y="1844863"/>
                </a:cubicBezTo>
                <a:cubicBezTo>
                  <a:pt x="7152058" y="1843098"/>
                  <a:pt x="7150734" y="1842657"/>
                  <a:pt x="7149852" y="1843540"/>
                </a:cubicBezTo>
                <a:close/>
                <a:moveTo>
                  <a:pt x="7942808" y="1839567"/>
                </a:moveTo>
                <a:lnTo>
                  <a:pt x="7953398" y="1850157"/>
                </a:lnTo>
                <a:cubicBezTo>
                  <a:pt x="7946338" y="1850157"/>
                  <a:pt x="7942808" y="1850157"/>
                  <a:pt x="7942808" y="1850157"/>
                </a:cubicBezTo>
                <a:close/>
                <a:moveTo>
                  <a:pt x="7582734" y="1839567"/>
                </a:moveTo>
                <a:cubicBezTo>
                  <a:pt x="7582734" y="1839567"/>
                  <a:pt x="7582734" y="1841332"/>
                  <a:pt x="7582734" y="1844863"/>
                </a:cubicBezTo>
                <a:cubicBezTo>
                  <a:pt x="7582734" y="1848393"/>
                  <a:pt x="7579204" y="1850157"/>
                  <a:pt x="7572144" y="1850157"/>
                </a:cubicBezTo>
                <a:cubicBezTo>
                  <a:pt x="7558024" y="1850157"/>
                  <a:pt x="7554492" y="1857218"/>
                  <a:pt x="7561553" y="1871338"/>
                </a:cubicBezTo>
                <a:lnTo>
                  <a:pt x="7550963" y="1881930"/>
                </a:lnTo>
                <a:cubicBezTo>
                  <a:pt x="7543903" y="1881930"/>
                  <a:pt x="7536842" y="1885459"/>
                  <a:pt x="7529782" y="1892520"/>
                </a:cubicBezTo>
                <a:lnTo>
                  <a:pt x="7519192" y="1903111"/>
                </a:lnTo>
                <a:lnTo>
                  <a:pt x="7529782" y="1903111"/>
                </a:lnTo>
                <a:cubicBezTo>
                  <a:pt x="7543903" y="1903111"/>
                  <a:pt x="7550963" y="1903111"/>
                  <a:pt x="7550963" y="1903111"/>
                </a:cubicBezTo>
                <a:cubicBezTo>
                  <a:pt x="7565082" y="1896050"/>
                  <a:pt x="7575674" y="1888989"/>
                  <a:pt x="7582734" y="1881930"/>
                </a:cubicBezTo>
                <a:cubicBezTo>
                  <a:pt x="7582734" y="1881930"/>
                  <a:pt x="7580970" y="1880165"/>
                  <a:pt x="7577438" y="1876634"/>
                </a:cubicBezTo>
                <a:cubicBezTo>
                  <a:pt x="7573909" y="1873103"/>
                  <a:pt x="7572144" y="1867809"/>
                  <a:pt x="7572144" y="1860749"/>
                </a:cubicBezTo>
                <a:lnTo>
                  <a:pt x="7593326" y="1850157"/>
                </a:lnTo>
                <a:cubicBezTo>
                  <a:pt x="7586264" y="1843098"/>
                  <a:pt x="7582734" y="1839567"/>
                  <a:pt x="7582734" y="1839567"/>
                </a:cubicBezTo>
                <a:close/>
                <a:moveTo>
                  <a:pt x="4680962" y="1839567"/>
                </a:moveTo>
                <a:lnTo>
                  <a:pt x="4680962" y="1850157"/>
                </a:lnTo>
                <a:lnTo>
                  <a:pt x="4691551" y="1850157"/>
                </a:lnTo>
                <a:cubicBezTo>
                  <a:pt x="4691551" y="1843098"/>
                  <a:pt x="4688022" y="1839567"/>
                  <a:pt x="4680962" y="1839567"/>
                </a:cubicBezTo>
                <a:close/>
                <a:moveTo>
                  <a:pt x="3406141" y="1836920"/>
                </a:moveTo>
                <a:cubicBezTo>
                  <a:pt x="3429970" y="1836920"/>
                  <a:pt x="3441882" y="1844863"/>
                  <a:pt x="3441882" y="1860749"/>
                </a:cubicBezTo>
                <a:cubicBezTo>
                  <a:pt x="3441882" y="1860749"/>
                  <a:pt x="3445413" y="1860749"/>
                  <a:pt x="3452474" y="1860749"/>
                </a:cubicBezTo>
                <a:lnTo>
                  <a:pt x="3463064" y="1860749"/>
                </a:lnTo>
                <a:lnTo>
                  <a:pt x="3473655" y="1881930"/>
                </a:lnTo>
                <a:cubicBezTo>
                  <a:pt x="3473655" y="1881930"/>
                  <a:pt x="3470124" y="1881930"/>
                  <a:pt x="3463064" y="1881930"/>
                </a:cubicBezTo>
                <a:cubicBezTo>
                  <a:pt x="3456004" y="1881930"/>
                  <a:pt x="3448943" y="1881930"/>
                  <a:pt x="3441882" y="1881930"/>
                </a:cubicBezTo>
                <a:cubicBezTo>
                  <a:pt x="3420703" y="1874869"/>
                  <a:pt x="3410112" y="1874869"/>
                  <a:pt x="3410112" y="1881930"/>
                </a:cubicBezTo>
                <a:lnTo>
                  <a:pt x="3388931" y="1892520"/>
                </a:lnTo>
                <a:cubicBezTo>
                  <a:pt x="3381872" y="1885459"/>
                  <a:pt x="3378341" y="1881930"/>
                  <a:pt x="3378341" y="1881930"/>
                </a:cubicBezTo>
                <a:cubicBezTo>
                  <a:pt x="3364220" y="1874869"/>
                  <a:pt x="3353630" y="1867809"/>
                  <a:pt x="3346570" y="1860749"/>
                </a:cubicBezTo>
                <a:cubicBezTo>
                  <a:pt x="3346570" y="1846628"/>
                  <a:pt x="3364220" y="1846628"/>
                  <a:pt x="3399522" y="1860749"/>
                </a:cubicBezTo>
                <a:lnTo>
                  <a:pt x="3388931" y="1839567"/>
                </a:lnTo>
                <a:lnTo>
                  <a:pt x="3378341" y="1839567"/>
                </a:lnTo>
                <a:cubicBezTo>
                  <a:pt x="3388931" y="1837803"/>
                  <a:pt x="3398198" y="1836920"/>
                  <a:pt x="3406141" y="1836920"/>
                </a:cubicBezTo>
                <a:close/>
                <a:moveTo>
                  <a:pt x="4810694" y="1831625"/>
                </a:moveTo>
                <a:cubicBezTo>
                  <a:pt x="4805400" y="1831625"/>
                  <a:pt x="4800986" y="1832507"/>
                  <a:pt x="4797456" y="1834272"/>
                </a:cubicBezTo>
                <a:cubicBezTo>
                  <a:pt x="4790396" y="1837803"/>
                  <a:pt x="4786866" y="1839567"/>
                  <a:pt x="4786866" y="1839567"/>
                </a:cubicBezTo>
                <a:cubicBezTo>
                  <a:pt x="4786866" y="1839567"/>
                  <a:pt x="4790396" y="1843098"/>
                  <a:pt x="4797456" y="1850157"/>
                </a:cubicBezTo>
                <a:cubicBezTo>
                  <a:pt x="4811576" y="1857218"/>
                  <a:pt x="4818636" y="1860749"/>
                  <a:pt x="4818636" y="1860749"/>
                </a:cubicBezTo>
                <a:cubicBezTo>
                  <a:pt x="4818636" y="1860749"/>
                  <a:pt x="4822167" y="1857218"/>
                  <a:pt x="4829228" y="1850157"/>
                </a:cubicBezTo>
                <a:cubicBezTo>
                  <a:pt x="4836288" y="1850157"/>
                  <a:pt x="4839818" y="1850157"/>
                  <a:pt x="4839818" y="1850157"/>
                </a:cubicBezTo>
                <a:lnTo>
                  <a:pt x="4860998" y="1839567"/>
                </a:lnTo>
                <a:cubicBezTo>
                  <a:pt x="4853938" y="1839567"/>
                  <a:pt x="4843348" y="1837803"/>
                  <a:pt x="4829228" y="1834272"/>
                </a:cubicBezTo>
                <a:cubicBezTo>
                  <a:pt x="4822167" y="1832507"/>
                  <a:pt x="4815989" y="1831625"/>
                  <a:pt x="4810694" y="1831625"/>
                </a:cubicBezTo>
                <a:close/>
                <a:moveTo>
                  <a:pt x="7635686" y="1828978"/>
                </a:moveTo>
                <a:cubicBezTo>
                  <a:pt x="7635686" y="1828978"/>
                  <a:pt x="7637452" y="1830742"/>
                  <a:pt x="7640982" y="1834272"/>
                </a:cubicBezTo>
                <a:cubicBezTo>
                  <a:pt x="7644511" y="1837803"/>
                  <a:pt x="7646278" y="1839567"/>
                  <a:pt x="7646278" y="1839567"/>
                </a:cubicBezTo>
                <a:cubicBezTo>
                  <a:pt x="7653338" y="1839567"/>
                  <a:pt x="7656867" y="1837803"/>
                  <a:pt x="7656867" y="1834272"/>
                </a:cubicBezTo>
                <a:cubicBezTo>
                  <a:pt x="7656867" y="1830742"/>
                  <a:pt x="7653338" y="1828978"/>
                  <a:pt x="7646278" y="1828978"/>
                </a:cubicBezTo>
                <a:cubicBezTo>
                  <a:pt x="7639216" y="1828978"/>
                  <a:pt x="7635686" y="1828978"/>
                  <a:pt x="7635686" y="1828978"/>
                </a:cubicBezTo>
                <a:close/>
                <a:moveTo>
                  <a:pt x="7492716" y="1828978"/>
                </a:moveTo>
                <a:cubicBezTo>
                  <a:pt x="7460944" y="1828978"/>
                  <a:pt x="7445059" y="1832507"/>
                  <a:pt x="7445059" y="1839567"/>
                </a:cubicBezTo>
                <a:cubicBezTo>
                  <a:pt x="7445059" y="1839567"/>
                  <a:pt x="7446824" y="1841332"/>
                  <a:pt x="7450355" y="1844863"/>
                </a:cubicBezTo>
                <a:cubicBezTo>
                  <a:pt x="7453884" y="1848393"/>
                  <a:pt x="7457415" y="1850157"/>
                  <a:pt x="7460944" y="1850157"/>
                </a:cubicBezTo>
                <a:cubicBezTo>
                  <a:pt x="7464474" y="1850157"/>
                  <a:pt x="7466240" y="1850157"/>
                  <a:pt x="7466240" y="1850157"/>
                </a:cubicBezTo>
                <a:cubicBezTo>
                  <a:pt x="7466240" y="1850157"/>
                  <a:pt x="7466240" y="1853688"/>
                  <a:pt x="7466240" y="1860749"/>
                </a:cubicBezTo>
                <a:cubicBezTo>
                  <a:pt x="7466240" y="1860749"/>
                  <a:pt x="7471534" y="1858984"/>
                  <a:pt x="7482126" y="1855453"/>
                </a:cubicBezTo>
                <a:cubicBezTo>
                  <a:pt x="7492716" y="1851923"/>
                  <a:pt x="7503307" y="1850157"/>
                  <a:pt x="7513896" y="1850157"/>
                </a:cubicBezTo>
                <a:cubicBezTo>
                  <a:pt x="7524486" y="1850157"/>
                  <a:pt x="7529782" y="1848393"/>
                  <a:pt x="7529782" y="1844863"/>
                </a:cubicBezTo>
                <a:cubicBezTo>
                  <a:pt x="7529782" y="1841332"/>
                  <a:pt x="7531548" y="1837803"/>
                  <a:pt x="7535078" y="1834272"/>
                </a:cubicBezTo>
                <a:cubicBezTo>
                  <a:pt x="7538607" y="1830742"/>
                  <a:pt x="7524486" y="1828978"/>
                  <a:pt x="7492716" y="1828978"/>
                </a:cubicBezTo>
                <a:close/>
                <a:moveTo>
                  <a:pt x="6015353" y="1828978"/>
                </a:moveTo>
                <a:lnTo>
                  <a:pt x="6004764" y="1839567"/>
                </a:lnTo>
                <a:lnTo>
                  <a:pt x="6015353" y="1839567"/>
                </a:lnTo>
                <a:cubicBezTo>
                  <a:pt x="6008293" y="1839567"/>
                  <a:pt x="6004764" y="1843098"/>
                  <a:pt x="6004764" y="1850157"/>
                </a:cubicBezTo>
                <a:cubicBezTo>
                  <a:pt x="6011824" y="1850157"/>
                  <a:pt x="6015353" y="1850157"/>
                  <a:pt x="6015353" y="1850157"/>
                </a:cubicBezTo>
                <a:cubicBezTo>
                  <a:pt x="6015353" y="1850157"/>
                  <a:pt x="6017120" y="1848393"/>
                  <a:pt x="6020649" y="1844863"/>
                </a:cubicBezTo>
                <a:cubicBezTo>
                  <a:pt x="6024178" y="1841332"/>
                  <a:pt x="6025943" y="1837803"/>
                  <a:pt x="6025943" y="1834272"/>
                </a:cubicBezTo>
                <a:cubicBezTo>
                  <a:pt x="6025943" y="1830742"/>
                  <a:pt x="6022414" y="1828978"/>
                  <a:pt x="6015353" y="1828978"/>
                </a:cubicBezTo>
                <a:close/>
                <a:moveTo>
                  <a:pt x="5348158" y="1828978"/>
                </a:moveTo>
                <a:cubicBezTo>
                  <a:pt x="5341098" y="1828978"/>
                  <a:pt x="5337566" y="1830742"/>
                  <a:pt x="5337566" y="1834272"/>
                </a:cubicBezTo>
                <a:cubicBezTo>
                  <a:pt x="5337566" y="1837803"/>
                  <a:pt x="5341098" y="1839567"/>
                  <a:pt x="5348158" y="1839567"/>
                </a:cubicBezTo>
                <a:lnTo>
                  <a:pt x="5337566" y="1850157"/>
                </a:lnTo>
                <a:cubicBezTo>
                  <a:pt x="5337566" y="1850157"/>
                  <a:pt x="5341098" y="1850157"/>
                  <a:pt x="5348158" y="1850157"/>
                </a:cubicBezTo>
                <a:cubicBezTo>
                  <a:pt x="5348158" y="1850157"/>
                  <a:pt x="5348158" y="1846628"/>
                  <a:pt x="5348158" y="1839567"/>
                </a:cubicBezTo>
                <a:cubicBezTo>
                  <a:pt x="5355218" y="1839567"/>
                  <a:pt x="5358748" y="1837803"/>
                  <a:pt x="5358748" y="1834272"/>
                </a:cubicBezTo>
                <a:cubicBezTo>
                  <a:pt x="5358748" y="1830742"/>
                  <a:pt x="5355218" y="1828978"/>
                  <a:pt x="5348158" y="1828978"/>
                </a:cubicBezTo>
                <a:close/>
                <a:moveTo>
                  <a:pt x="4013765" y="1828978"/>
                </a:moveTo>
                <a:cubicBezTo>
                  <a:pt x="4006706" y="1828978"/>
                  <a:pt x="4003175" y="1830742"/>
                  <a:pt x="4003175" y="1834272"/>
                </a:cubicBezTo>
                <a:cubicBezTo>
                  <a:pt x="4003175" y="1837803"/>
                  <a:pt x="4004940" y="1839567"/>
                  <a:pt x="4008470" y="1839567"/>
                </a:cubicBezTo>
                <a:cubicBezTo>
                  <a:pt x="4012000" y="1839567"/>
                  <a:pt x="4013765" y="1836037"/>
                  <a:pt x="4013765" y="1828978"/>
                </a:cubicBezTo>
                <a:close/>
                <a:moveTo>
                  <a:pt x="5951812" y="1818386"/>
                </a:moveTo>
                <a:cubicBezTo>
                  <a:pt x="5951812" y="1818386"/>
                  <a:pt x="5953576" y="1820151"/>
                  <a:pt x="5957106" y="1823682"/>
                </a:cubicBezTo>
                <a:cubicBezTo>
                  <a:pt x="5960635" y="1827213"/>
                  <a:pt x="5962401" y="1828978"/>
                  <a:pt x="5962401" y="1828978"/>
                </a:cubicBezTo>
                <a:lnTo>
                  <a:pt x="5972991" y="1818386"/>
                </a:lnTo>
                <a:close/>
                <a:moveTo>
                  <a:pt x="5411700" y="1818386"/>
                </a:moveTo>
                <a:cubicBezTo>
                  <a:pt x="5404640" y="1825447"/>
                  <a:pt x="5404640" y="1832507"/>
                  <a:pt x="5411700" y="1839567"/>
                </a:cubicBezTo>
                <a:cubicBezTo>
                  <a:pt x="5411700" y="1839567"/>
                  <a:pt x="5415230" y="1839567"/>
                  <a:pt x="5422291" y="1839567"/>
                </a:cubicBezTo>
                <a:cubicBezTo>
                  <a:pt x="5422291" y="1839567"/>
                  <a:pt x="5434646" y="1844863"/>
                  <a:pt x="5459356" y="1855453"/>
                </a:cubicBezTo>
                <a:cubicBezTo>
                  <a:pt x="5484068" y="1866044"/>
                  <a:pt x="5496423" y="1874869"/>
                  <a:pt x="5496423" y="1881930"/>
                </a:cubicBezTo>
                <a:cubicBezTo>
                  <a:pt x="5496423" y="1881930"/>
                  <a:pt x="5503483" y="1881930"/>
                  <a:pt x="5517604" y="1881930"/>
                </a:cubicBezTo>
                <a:cubicBezTo>
                  <a:pt x="5531724" y="1881930"/>
                  <a:pt x="5538785" y="1883694"/>
                  <a:pt x="5538785" y="1887224"/>
                </a:cubicBezTo>
                <a:cubicBezTo>
                  <a:pt x="5538785" y="1890755"/>
                  <a:pt x="5542314" y="1892520"/>
                  <a:pt x="5549375" y="1892520"/>
                </a:cubicBezTo>
                <a:cubicBezTo>
                  <a:pt x="5556435" y="1892520"/>
                  <a:pt x="5563496" y="1888989"/>
                  <a:pt x="5570556" y="1881930"/>
                </a:cubicBezTo>
                <a:lnTo>
                  <a:pt x="5581147" y="1871338"/>
                </a:lnTo>
                <a:cubicBezTo>
                  <a:pt x="5588208" y="1864279"/>
                  <a:pt x="5591737" y="1864279"/>
                  <a:pt x="5591737" y="1871338"/>
                </a:cubicBezTo>
                <a:lnTo>
                  <a:pt x="5602327" y="1860749"/>
                </a:lnTo>
                <a:cubicBezTo>
                  <a:pt x="5595266" y="1853688"/>
                  <a:pt x="5589972" y="1851923"/>
                  <a:pt x="5586442" y="1855453"/>
                </a:cubicBezTo>
                <a:cubicBezTo>
                  <a:pt x="5582912" y="1858984"/>
                  <a:pt x="5581147" y="1857218"/>
                  <a:pt x="5581147" y="1850157"/>
                </a:cubicBezTo>
                <a:cubicBezTo>
                  <a:pt x="5581147" y="1843098"/>
                  <a:pt x="5574087" y="1843098"/>
                  <a:pt x="5559966" y="1850157"/>
                </a:cubicBezTo>
                <a:cubicBezTo>
                  <a:pt x="5552906" y="1850157"/>
                  <a:pt x="5547610" y="1850157"/>
                  <a:pt x="5544080" y="1850157"/>
                </a:cubicBezTo>
                <a:cubicBezTo>
                  <a:pt x="5540550" y="1850157"/>
                  <a:pt x="5537020" y="1848393"/>
                  <a:pt x="5533490" y="1844863"/>
                </a:cubicBezTo>
                <a:cubicBezTo>
                  <a:pt x="5529960" y="1841332"/>
                  <a:pt x="5524664" y="1839567"/>
                  <a:pt x="5517604" y="1839567"/>
                </a:cubicBezTo>
                <a:cubicBezTo>
                  <a:pt x="5510544" y="1839567"/>
                  <a:pt x="5505248" y="1836037"/>
                  <a:pt x="5501718" y="1828978"/>
                </a:cubicBezTo>
                <a:cubicBezTo>
                  <a:pt x="5498189" y="1821917"/>
                  <a:pt x="5487598" y="1818386"/>
                  <a:pt x="5469948" y="1818386"/>
                </a:cubicBezTo>
                <a:cubicBezTo>
                  <a:pt x="5452296" y="1818386"/>
                  <a:pt x="5441706" y="1820151"/>
                  <a:pt x="5438176" y="1823682"/>
                </a:cubicBezTo>
                <a:cubicBezTo>
                  <a:pt x="5434646" y="1827213"/>
                  <a:pt x="5429352" y="1828978"/>
                  <a:pt x="5422291" y="1828978"/>
                </a:cubicBezTo>
                <a:cubicBezTo>
                  <a:pt x="5415230" y="1828978"/>
                  <a:pt x="5411700" y="1825447"/>
                  <a:pt x="5411700" y="1818386"/>
                </a:cubicBezTo>
                <a:close/>
                <a:moveTo>
                  <a:pt x="5390518" y="1818386"/>
                </a:moveTo>
                <a:cubicBezTo>
                  <a:pt x="5390518" y="1825447"/>
                  <a:pt x="5392285" y="1828978"/>
                  <a:pt x="5395814" y="1828978"/>
                </a:cubicBezTo>
                <a:cubicBezTo>
                  <a:pt x="5399344" y="1828978"/>
                  <a:pt x="5401110" y="1827213"/>
                  <a:pt x="5401110" y="1823682"/>
                </a:cubicBezTo>
                <a:cubicBezTo>
                  <a:pt x="5401110" y="1820151"/>
                  <a:pt x="5397579" y="1818386"/>
                  <a:pt x="5390518" y="1818386"/>
                </a:cubicBezTo>
                <a:close/>
                <a:moveTo>
                  <a:pt x="4744504" y="1818386"/>
                </a:moveTo>
                <a:cubicBezTo>
                  <a:pt x="4744504" y="1818386"/>
                  <a:pt x="4748034" y="1821917"/>
                  <a:pt x="4755094" y="1828978"/>
                </a:cubicBezTo>
                <a:cubicBezTo>
                  <a:pt x="4762155" y="1828978"/>
                  <a:pt x="4762155" y="1827213"/>
                  <a:pt x="4755094" y="1823682"/>
                </a:cubicBezTo>
                <a:cubicBezTo>
                  <a:pt x="4748034" y="1820151"/>
                  <a:pt x="4744504" y="1818386"/>
                  <a:pt x="4744504" y="1818386"/>
                </a:cubicBezTo>
                <a:close/>
                <a:moveTo>
                  <a:pt x="4151441" y="1818386"/>
                </a:moveTo>
                <a:lnTo>
                  <a:pt x="4162031" y="1828978"/>
                </a:lnTo>
                <a:cubicBezTo>
                  <a:pt x="4169092" y="1828978"/>
                  <a:pt x="4169092" y="1825447"/>
                  <a:pt x="4162031" y="1818386"/>
                </a:cubicBezTo>
                <a:close/>
                <a:moveTo>
                  <a:pt x="4530048" y="1813092"/>
                </a:moveTo>
                <a:cubicBezTo>
                  <a:pt x="4521223" y="1813092"/>
                  <a:pt x="4515045" y="1814857"/>
                  <a:pt x="4511514" y="1818386"/>
                </a:cubicBezTo>
                <a:cubicBezTo>
                  <a:pt x="4511514" y="1818386"/>
                  <a:pt x="4520340" y="1821917"/>
                  <a:pt x="4537991" y="1828978"/>
                </a:cubicBezTo>
                <a:cubicBezTo>
                  <a:pt x="4555641" y="1836037"/>
                  <a:pt x="4575058" y="1841332"/>
                  <a:pt x="4596238" y="1844863"/>
                </a:cubicBezTo>
                <a:cubicBezTo>
                  <a:pt x="4617420" y="1848393"/>
                  <a:pt x="4629774" y="1850157"/>
                  <a:pt x="4633305" y="1850157"/>
                </a:cubicBezTo>
                <a:cubicBezTo>
                  <a:pt x="4636834" y="1850157"/>
                  <a:pt x="4636834" y="1848393"/>
                  <a:pt x="4633305" y="1844863"/>
                </a:cubicBezTo>
                <a:cubicBezTo>
                  <a:pt x="4629774" y="1841332"/>
                  <a:pt x="4624480" y="1839567"/>
                  <a:pt x="4617420" y="1839567"/>
                </a:cubicBezTo>
                <a:cubicBezTo>
                  <a:pt x="4610359" y="1839567"/>
                  <a:pt x="4606828" y="1839567"/>
                  <a:pt x="4606828" y="1839567"/>
                </a:cubicBezTo>
                <a:cubicBezTo>
                  <a:pt x="4606828" y="1832507"/>
                  <a:pt x="4592708" y="1825447"/>
                  <a:pt x="4564468" y="1818386"/>
                </a:cubicBezTo>
                <a:cubicBezTo>
                  <a:pt x="4550346" y="1814857"/>
                  <a:pt x="4538873" y="1813092"/>
                  <a:pt x="4530048" y="1813092"/>
                </a:cubicBezTo>
                <a:close/>
                <a:moveTo>
                  <a:pt x="7414612" y="1811767"/>
                </a:moveTo>
                <a:cubicBezTo>
                  <a:pt x="7411963" y="1810886"/>
                  <a:pt x="7409758" y="1811327"/>
                  <a:pt x="7407992" y="1813092"/>
                </a:cubicBezTo>
                <a:cubicBezTo>
                  <a:pt x="7404463" y="1816622"/>
                  <a:pt x="7406226" y="1821917"/>
                  <a:pt x="7413288" y="1828978"/>
                </a:cubicBezTo>
                <a:lnTo>
                  <a:pt x="7423878" y="1839567"/>
                </a:lnTo>
                <a:cubicBezTo>
                  <a:pt x="7430938" y="1832507"/>
                  <a:pt x="7430938" y="1825447"/>
                  <a:pt x="7423878" y="1818386"/>
                </a:cubicBezTo>
                <a:cubicBezTo>
                  <a:pt x="7420347" y="1814857"/>
                  <a:pt x="7417259" y="1812651"/>
                  <a:pt x="7414612" y="1811767"/>
                </a:cubicBezTo>
                <a:close/>
                <a:moveTo>
                  <a:pt x="5855174" y="1811767"/>
                </a:moveTo>
                <a:cubicBezTo>
                  <a:pt x="5854290" y="1810886"/>
                  <a:pt x="5852966" y="1811327"/>
                  <a:pt x="5851202" y="1813092"/>
                </a:cubicBezTo>
                <a:cubicBezTo>
                  <a:pt x="5847672" y="1816622"/>
                  <a:pt x="5845908" y="1818386"/>
                  <a:pt x="5845908" y="1818386"/>
                </a:cubicBezTo>
                <a:lnTo>
                  <a:pt x="5856497" y="1818386"/>
                </a:lnTo>
                <a:cubicBezTo>
                  <a:pt x="5856497" y="1814857"/>
                  <a:pt x="5856054" y="1812651"/>
                  <a:pt x="5855174" y="1811767"/>
                </a:cubicBezTo>
                <a:close/>
                <a:moveTo>
                  <a:pt x="7900446" y="1807797"/>
                </a:moveTo>
                <a:cubicBezTo>
                  <a:pt x="7900446" y="1807797"/>
                  <a:pt x="7902212" y="1807797"/>
                  <a:pt x="7905742" y="1807797"/>
                </a:cubicBezTo>
                <a:cubicBezTo>
                  <a:pt x="7909271" y="1807797"/>
                  <a:pt x="7918098" y="1807797"/>
                  <a:pt x="7932219" y="1807797"/>
                </a:cubicBezTo>
                <a:cubicBezTo>
                  <a:pt x="7953398" y="1814857"/>
                  <a:pt x="7965754" y="1820151"/>
                  <a:pt x="7969284" y="1823682"/>
                </a:cubicBezTo>
                <a:cubicBezTo>
                  <a:pt x="7972815" y="1827213"/>
                  <a:pt x="7978109" y="1828978"/>
                  <a:pt x="7985171" y="1828978"/>
                </a:cubicBezTo>
                <a:cubicBezTo>
                  <a:pt x="7992231" y="1828978"/>
                  <a:pt x="7995760" y="1830742"/>
                  <a:pt x="7995760" y="1834272"/>
                </a:cubicBezTo>
                <a:cubicBezTo>
                  <a:pt x="7995760" y="1837803"/>
                  <a:pt x="7999290" y="1839567"/>
                  <a:pt x="8006350" y="1839567"/>
                </a:cubicBezTo>
                <a:cubicBezTo>
                  <a:pt x="8013412" y="1839567"/>
                  <a:pt x="8016942" y="1843098"/>
                  <a:pt x="8016942" y="1850157"/>
                </a:cubicBezTo>
                <a:cubicBezTo>
                  <a:pt x="8002821" y="1850157"/>
                  <a:pt x="7995760" y="1846628"/>
                  <a:pt x="7995760" y="1839567"/>
                </a:cubicBezTo>
                <a:cubicBezTo>
                  <a:pt x="7988700" y="1839567"/>
                  <a:pt x="7963990" y="1836037"/>
                  <a:pt x="7921627" y="1828978"/>
                </a:cubicBezTo>
                <a:cubicBezTo>
                  <a:pt x="7914567" y="1821917"/>
                  <a:pt x="7911038" y="1821917"/>
                  <a:pt x="7911038" y="1828978"/>
                </a:cubicBezTo>
                <a:cubicBezTo>
                  <a:pt x="7911038" y="1836037"/>
                  <a:pt x="7909271" y="1839567"/>
                  <a:pt x="7905742" y="1839567"/>
                </a:cubicBezTo>
                <a:cubicBezTo>
                  <a:pt x="7902212" y="1839567"/>
                  <a:pt x="7900446" y="1836037"/>
                  <a:pt x="7900446" y="1828978"/>
                </a:cubicBezTo>
                <a:cubicBezTo>
                  <a:pt x="7900446" y="1821917"/>
                  <a:pt x="7900446" y="1818386"/>
                  <a:pt x="7900446" y="1818386"/>
                </a:cubicBezTo>
                <a:close/>
                <a:moveTo>
                  <a:pt x="7370926" y="1807797"/>
                </a:moveTo>
                <a:lnTo>
                  <a:pt x="7360336" y="1818386"/>
                </a:lnTo>
                <a:cubicBezTo>
                  <a:pt x="7360336" y="1818386"/>
                  <a:pt x="7363866" y="1818386"/>
                  <a:pt x="7370926" y="1818386"/>
                </a:cubicBezTo>
                <a:cubicBezTo>
                  <a:pt x="7370926" y="1811327"/>
                  <a:pt x="7370926" y="1807797"/>
                  <a:pt x="7370926" y="1807797"/>
                </a:cubicBezTo>
                <a:close/>
                <a:moveTo>
                  <a:pt x="5274025" y="1807797"/>
                </a:moveTo>
                <a:lnTo>
                  <a:pt x="5284614" y="1818386"/>
                </a:lnTo>
                <a:lnTo>
                  <a:pt x="5326977" y="1828978"/>
                </a:lnTo>
                <a:lnTo>
                  <a:pt x="5316386" y="1818386"/>
                </a:lnTo>
                <a:cubicBezTo>
                  <a:pt x="5309326" y="1818386"/>
                  <a:pt x="5304031" y="1816622"/>
                  <a:pt x="5300500" y="1813092"/>
                </a:cubicBezTo>
                <a:cubicBezTo>
                  <a:pt x="5296970" y="1809561"/>
                  <a:pt x="5293440" y="1807797"/>
                  <a:pt x="5289910" y="1807797"/>
                </a:cubicBezTo>
                <a:cubicBezTo>
                  <a:pt x="5286381" y="1807797"/>
                  <a:pt x="5284614" y="1807797"/>
                  <a:pt x="5284614" y="1807797"/>
                </a:cubicBezTo>
                <a:cubicBezTo>
                  <a:pt x="5277554" y="1807797"/>
                  <a:pt x="5274025" y="1807797"/>
                  <a:pt x="5274025" y="1807797"/>
                </a:cubicBezTo>
                <a:close/>
                <a:moveTo>
                  <a:pt x="4723324" y="1807797"/>
                </a:moveTo>
                <a:cubicBezTo>
                  <a:pt x="4716263" y="1807797"/>
                  <a:pt x="4710968" y="1809561"/>
                  <a:pt x="4707438" y="1813092"/>
                </a:cubicBezTo>
                <a:cubicBezTo>
                  <a:pt x="4703907" y="1816622"/>
                  <a:pt x="4705672" y="1818386"/>
                  <a:pt x="4712732" y="1818386"/>
                </a:cubicBezTo>
                <a:cubicBezTo>
                  <a:pt x="4719792" y="1825447"/>
                  <a:pt x="4723324" y="1825447"/>
                  <a:pt x="4723324" y="1818386"/>
                </a:cubicBezTo>
                <a:cubicBezTo>
                  <a:pt x="4723324" y="1818386"/>
                  <a:pt x="4723324" y="1814857"/>
                  <a:pt x="4723324" y="1807797"/>
                </a:cubicBezTo>
                <a:close/>
                <a:moveTo>
                  <a:pt x="3876090" y="1807797"/>
                </a:moveTo>
                <a:cubicBezTo>
                  <a:pt x="3883150" y="1821917"/>
                  <a:pt x="3890210" y="1825447"/>
                  <a:pt x="3897271" y="1818386"/>
                </a:cubicBezTo>
                <a:lnTo>
                  <a:pt x="3897271" y="1807797"/>
                </a:lnTo>
                <a:cubicBezTo>
                  <a:pt x="3890210" y="1807797"/>
                  <a:pt x="3886681" y="1807797"/>
                  <a:pt x="3886681" y="1807797"/>
                </a:cubicBezTo>
                <a:cubicBezTo>
                  <a:pt x="3879620" y="1807797"/>
                  <a:pt x="3876090" y="1807797"/>
                  <a:pt x="3876090" y="1807797"/>
                </a:cubicBezTo>
                <a:close/>
                <a:moveTo>
                  <a:pt x="7509924" y="1801177"/>
                </a:moveTo>
                <a:cubicBezTo>
                  <a:pt x="7507278" y="1800295"/>
                  <a:pt x="7505072" y="1800736"/>
                  <a:pt x="7503307" y="1802501"/>
                </a:cubicBezTo>
                <a:cubicBezTo>
                  <a:pt x="7499778" y="1806032"/>
                  <a:pt x="7487420" y="1807797"/>
                  <a:pt x="7466240" y="1807797"/>
                </a:cubicBezTo>
                <a:cubicBezTo>
                  <a:pt x="7459178" y="1807797"/>
                  <a:pt x="7455649" y="1807797"/>
                  <a:pt x="7455649" y="1807797"/>
                </a:cubicBezTo>
                <a:lnTo>
                  <a:pt x="7508601" y="1828978"/>
                </a:lnTo>
                <a:lnTo>
                  <a:pt x="7508601" y="1818386"/>
                </a:lnTo>
                <a:cubicBezTo>
                  <a:pt x="7508601" y="1811327"/>
                  <a:pt x="7512130" y="1807797"/>
                  <a:pt x="7519192" y="1807797"/>
                </a:cubicBezTo>
                <a:cubicBezTo>
                  <a:pt x="7515662" y="1804267"/>
                  <a:pt x="7512572" y="1802060"/>
                  <a:pt x="7509924" y="1801177"/>
                </a:cubicBezTo>
                <a:close/>
                <a:moveTo>
                  <a:pt x="7434468" y="1797205"/>
                </a:moveTo>
                <a:lnTo>
                  <a:pt x="7434468" y="1807797"/>
                </a:lnTo>
                <a:cubicBezTo>
                  <a:pt x="7434468" y="1807797"/>
                  <a:pt x="7437999" y="1807797"/>
                  <a:pt x="7445059" y="1807797"/>
                </a:cubicBezTo>
                <a:close/>
                <a:moveTo>
                  <a:pt x="7386812" y="1797205"/>
                </a:moveTo>
                <a:cubicBezTo>
                  <a:pt x="7383282" y="1797205"/>
                  <a:pt x="7381516" y="1800736"/>
                  <a:pt x="7381516" y="1807797"/>
                </a:cubicBezTo>
                <a:cubicBezTo>
                  <a:pt x="7381516" y="1814857"/>
                  <a:pt x="7385047" y="1818386"/>
                  <a:pt x="7392107" y="1818386"/>
                </a:cubicBezTo>
                <a:cubicBezTo>
                  <a:pt x="7392107" y="1818386"/>
                  <a:pt x="7393872" y="1816622"/>
                  <a:pt x="7397403" y="1813092"/>
                </a:cubicBezTo>
                <a:cubicBezTo>
                  <a:pt x="7400932" y="1809561"/>
                  <a:pt x="7402697" y="1807797"/>
                  <a:pt x="7402697" y="1807797"/>
                </a:cubicBezTo>
                <a:cubicBezTo>
                  <a:pt x="7402697" y="1800736"/>
                  <a:pt x="7399168" y="1797205"/>
                  <a:pt x="7392107" y="1797205"/>
                </a:cubicBezTo>
                <a:cubicBezTo>
                  <a:pt x="7392107" y="1797205"/>
                  <a:pt x="7390341" y="1797205"/>
                  <a:pt x="7386812" y="1797205"/>
                </a:cubicBezTo>
                <a:close/>
                <a:moveTo>
                  <a:pt x="7307384" y="1797205"/>
                </a:moveTo>
                <a:lnTo>
                  <a:pt x="7296793" y="1807797"/>
                </a:lnTo>
                <a:cubicBezTo>
                  <a:pt x="7296793" y="1807797"/>
                  <a:pt x="7296793" y="1811327"/>
                  <a:pt x="7296793" y="1818386"/>
                </a:cubicBezTo>
                <a:lnTo>
                  <a:pt x="7307384" y="1818386"/>
                </a:lnTo>
                <a:cubicBezTo>
                  <a:pt x="7307384" y="1811327"/>
                  <a:pt x="7310914" y="1807797"/>
                  <a:pt x="7317974" y="1807797"/>
                </a:cubicBezTo>
                <a:lnTo>
                  <a:pt x="7317974" y="1797205"/>
                </a:lnTo>
                <a:cubicBezTo>
                  <a:pt x="7310914" y="1797205"/>
                  <a:pt x="7307384" y="1797205"/>
                  <a:pt x="7307384" y="1797205"/>
                </a:cubicBezTo>
                <a:close/>
                <a:moveTo>
                  <a:pt x="4490334" y="1797205"/>
                </a:moveTo>
                <a:cubicBezTo>
                  <a:pt x="4476214" y="1804266"/>
                  <a:pt x="4476214" y="1811327"/>
                  <a:pt x="4490334" y="1818386"/>
                </a:cubicBezTo>
                <a:cubicBezTo>
                  <a:pt x="4497394" y="1818386"/>
                  <a:pt x="4500924" y="1818386"/>
                  <a:pt x="4500924" y="1818386"/>
                </a:cubicBezTo>
                <a:cubicBezTo>
                  <a:pt x="4500924" y="1811327"/>
                  <a:pt x="4500924" y="1807797"/>
                  <a:pt x="4500924" y="1807797"/>
                </a:cubicBezTo>
                <a:close/>
                <a:moveTo>
                  <a:pt x="2838230" y="1797205"/>
                </a:moveTo>
                <a:cubicBezTo>
                  <a:pt x="2845290" y="1804266"/>
                  <a:pt x="2857646" y="1809561"/>
                  <a:pt x="2875296" y="1813092"/>
                </a:cubicBezTo>
                <a:cubicBezTo>
                  <a:pt x="2892946" y="1816622"/>
                  <a:pt x="2908831" y="1821917"/>
                  <a:pt x="2922954" y="1828978"/>
                </a:cubicBezTo>
                <a:cubicBezTo>
                  <a:pt x="2937074" y="1836037"/>
                  <a:pt x="2947664" y="1843098"/>
                  <a:pt x="2954724" y="1850157"/>
                </a:cubicBezTo>
                <a:cubicBezTo>
                  <a:pt x="2968845" y="1850157"/>
                  <a:pt x="2990026" y="1857218"/>
                  <a:pt x="3018266" y="1871338"/>
                </a:cubicBezTo>
                <a:cubicBezTo>
                  <a:pt x="3025327" y="1878399"/>
                  <a:pt x="3035918" y="1883694"/>
                  <a:pt x="3050039" y="1887224"/>
                </a:cubicBezTo>
                <a:cubicBezTo>
                  <a:pt x="3064160" y="1890755"/>
                  <a:pt x="3071218" y="1892520"/>
                  <a:pt x="3071218" y="1892520"/>
                </a:cubicBezTo>
                <a:cubicBezTo>
                  <a:pt x="3085339" y="1899580"/>
                  <a:pt x="3102990" y="1908405"/>
                  <a:pt x="3124171" y="1918996"/>
                </a:cubicBezTo>
                <a:cubicBezTo>
                  <a:pt x="3145351" y="1929586"/>
                  <a:pt x="3155942" y="1934882"/>
                  <a:pt x="3155942" y="1934882"/>
                </a:cubicBezTo>
                <a:cubicBezTo>
                  <a:pt x="3155942" y="1941941"/>
                  <a:pt x="3145351" y="1941941"/>
                  <a:pt x="3124171" y="1934882"/>
                </a:cubicBezTo>
                <a:cubicBezTo>
                  <a:pt x="3074749" y="1906640"/>
                  <a:pt x="3039447" y="1892520"/>
                  <a:pt x="3018266" y="1892520"/>
                </a:cubicBezTo>
                <a:cubicBezTo>
                  <a:pt x="3018266" y="1892520"/>
                  <a:pt x="3011207" y="1888989"/>
                  <a:pt x="2997086" y="1881930"/>
                </a:cubicBezTo>
                <a:lnTo>
                  <a:pt x="2922954" y="1850157"/>
                </a:lnTo>
                <a:cubicBezTo>
                  <a:pt x="2887652" y="1836037"/>
                  <a:pt x="2870002" y="1828978"/>
                  <a:pt x="2870002" y="1828978"/>
                </a:cubicBezTo>
                <a:cubicBezTo>
                  <a:pt x="2862941" y="1828978"/>
                  <a:pt x="2857646" y="1827213"/>
                  <a:pt x="2854115" y="1823682"/>
                </a:cubicBezTo>
                <a:cubicBezTo>
                  <a:pt x="2850585" y="1820151"/>
                  <a:pt x="2845290" y="1818386"/>
                  <a:pt x="2838230" y="1818386"/>
                </a:cubicBezTo>
                <a:close/>
                <a:moveTo>
                  <a:pt x="4665738" y="1793896"/>
                </a:moveTo>
                <a:cubicBezTo>
                  <a:pt x="4663532" y="1794338"/>
                  <a:pt x="4661546" y="1795441"/>
                  <a:pt x="4659780" y="1797205"/>
                </a:cubicBezTo>
                <a:cubicBezTo>
                  <a:pt x="4652720" y="1804266"/>
                  <a:pt x="4652720" y="1809561"/>
                  <a:pt x="4659780" y="1813092"/>
                </a:cubicBezTo>
                <a:cubicBezTo>
                  <a:pt x="4666840" y="1816622"/>
                  <a:pt x="4670372" y="1814857"/>
                  <a:pt x="4670372" y="1807797"/>
                </a:cubicBezTo>
                <a:cubicBezTo>
                  <a:pt x="4670372" y="1807797"/>
                  <a:pt x="4672136" y="1807797"/>
                  <a:pt x="4675666" y="1807797"/>
                </a:cubicBezTo>
                <a:cubicBezTo>
                  <a:pt x="4679196" y="1807797"/>
                  <a:pt x="4680962" y="1811327"/>
                  <a:pt x="4680962" y="1818386"/>
                </a:cubicBezTo>
                <a:cubicBezTo>
                  <a:pt x="4695082" y="1818386"/>
                  <a:pt x="4702142" y="1818386"/>
                  <a:pt x="4702142" y="1818386"/>
                </a:cubicBezTo>
                <a:cubicBezTo>
                  <a:pt x="4702142" y="1818386"/>
                  <a:pt x="4698612" y="1814857"/>
                  <a:pt x="4691551" y="1807797"/>
                </a:cubicBezTo>
                <a:cubicBezTo>
                  <a:pt x="4680962" y="1797205"/>
                  <a:pt x="4672357" y="1792573"/>
                  <a:pt x="4665738" y="1793896"/>
                </a:cubicBezTo>
                <a:close/>
                <a:moveTo>
                  <a:pt x="7234574" y="1791911"/>
                </a:moveTo>
                <a:cubicBezTo>
                  <a:pt x="7235457" y="1791911"/>
                  <a:pt x="7236780" y="1793676"/>
                  <a:pt x="7238546" y="1797205"/>
                </a:cubicBezTo>
                <a:cubicBezTo>
                  <a:pt x="7242076" y="1804266"/>
                  <a:pt x="7240312" y="1804266"/>
                  <a:pt x="7233251" y="1797205"/>
                </a:cubicBezTo>
                <a:cubicBezTo>
                  <a:pt x="7233251" y="1793676"/>
                  <a:pt x="7233692" y="1791911"/>
                  <a:pt x="7234574" y="1791911"/>
                </a:cubicBezTo>
                <a:close/>
                <a:moveTo>
                  <a:pt x="7201480" y="1786615"/>
                </a:moveTo>
                <a:lnTo>
                  <a:pt x="7212070" y="1797205"/>
                </a:lnTo>
                <a:lnTo>
                  <a:pt x="7212070" y="1786615"/>
                </a:lnTo>
                <a:cubicBezTo>
                  <a:pt x="7212070" y="1786615"/>
                  <a:pt x="7208540" y="1786615"/>
                  <a:pt x="7201480" y="1786615"/>
                </a:cubicBezTo>
                <a:close/>
                <a:moveTo>
                  <a:pt x="5316386" y="1786615"/>
                </a:moveTo>
                <a:lnTo>
                  <a:pt x="5316386" y="1807797"/>
                </a:lnTo>
                <a:cubicBezTo>
                  <a:pt x="5330506" y="1807797"/>
                  <a:pt x="5341098" y="1807797"/>
                  <a:pt x="5348158" y="1807797"/>
                </a:cubicBezTo>
                <a:cubicBezTo>
                  <a:pt x="5341098" y="1807797"/>
                  <a:pt x="5337566" y="1804266"/>
                  <a:pt x="5337566" y="1797205"/>
                </a:cubicBezTo>
                <a:cubicBezTo>
                  <a:pt x="5337566" y="1790146"/>
                  <a:pt x="5334037" y="1786615"/>
                  <a:pt x="5326977" y="1786615"/>
                </a:cubicBezTo>
                <a:close/>
                <a:moveTo>
                  <a:pt x="3929042" y="1786615"/>
                </a:moveTo>
                <a:lnTo>
                  <a:pt x="3939633" y="1797205"/>
                </a:lnTo>
                <a:lnTo>
                  <a:pt x="3950223" y="1797205"/>
                </a:lnTo>
                <a:cubicBezTo>
                  <a:pt x="3950223" y="1790146"/>
                  <a:pt x="3948458" y="1786615"/>
                  <a:pt x="3944928" y="1786615"/>
                </a:cubicBezTo>
                <a:cubicBezTo>
                  <a:pt x="3941398" y="1786615"/>
                  <a:pt x="3936102" y="1786615"/>
                  <a:pt x="3929042" y="1786615"/>
                </a:cubicBezTo>
                <a:close/>
                <a:moveTo>
                  <a:pt x="3155942" y="1786615"/>
                </a:moveTo>
                <a:cubicBezTo>
                  <a:pt x="3163002" y="1786615"/>
                  <a:pt x="3168297" y="1790146"/>
                  <a:pt x="3171829" y="1797205"/>
                </a:cubicBezTo>
                <a:cubicBezTo>
                  <a:pt x="3175358" y="1804266"/>
                  <a:pt x="3175358" y="1807797"/>
                  <a:pt x="3171829" y="1807797"/>
                </a:cubicBezTo>
                <a:cubicBezTo>
                  <a:pt x="3168297" y="1807797"/>
                  <a:pt x="3163002" y="1807797"/>
                  <a:pt x="3155942" y="1807797"/>
                </a:cubicBezTo>
                <a:lnTo>
                  <a:pt x="3145351" y="1797205"/>
                </a:lnTo>
                <a:cubicBezTo>
                  <a:pt x="3138291" y="1797205"/>
                  <a:pt x="3141821" y="1793676"/>
                  <a:pt x="3155942" y="1786615"/>
                </a:cubicBezTo>
                <a:close/>
                <a:moveTo>
                  <a:pt x="7341802" y="1781320"/>
                </a:moveTo>
                <a:cubicBezTo>
                  <a:pt x="7340038" y="1781320"/>
                  <a:pt x="7339155" y="1783086"/>
                  <a:pt x="7339155" y="1786615"/>
                </a:cubicBezTo>
                <a:lnTo>
                  <a:pt x="7349745" y="1786615"/>
                </a:lnTo>
                <a:cubicBezTo>
                  <a:pt x="7346216" y="1783086"/>
                  <a:pt x="7343567" y="1781320"/>
                  <a:pt x="7341802" y="1781320"/>
                </a:cubicBezTo>
                <a:close/>
                <a:moveTo>
                  <a:pt x="7259726" y="1781320"/>
                </a:moveTo>
                <a:cubicBezTo>
                  <a:pt x="7256197" y="1781320"/>
                  <a:pt x="7250902" y="1783086"/>
                  <a:pt x="7243841" y="1786615"/>
                </a:cubicBezTo>
                <a:cubicBezTo>
                  <a:pt x="7229722" y="1786615"/>
                  <a:pt x="7222660" y="1786615"/>
                  <a:pt x="7222660" y="1786615"/>
                </a:cubicBezTo>
                <a:lnTo>
                  <a:pt x="7233251" y="1797205"/>
                </a:lnTo>
                <a:cubicBezTo>
                  <a:pt x="7226190" y="1797205"/>
                  <a:pt x="7222660" y="1800736"/>
                  <a:pt x="7222660" y="1807797"/>
                </a:cubicBezTo>
                <a:lnTo>
                  <a:pt x="7222660" y="1818386"/>
                </a:lnTo>
                <a:lnTo>
                  <a:pt x="7233251" y="1818386"/>
                </a:lnTo>
                <a:cubicBezTo>
                  <a:pt x="7240312" y="1818386"/>
                  <a:pt x="7249136" y="1816622"/>
                  <a:pt x="7259726" y="1813092"/>
                </a:cubicBezTo>
                <a:cubicBezTo>
                  <a:pt x="7270318" y="1809561"/>
                  <a:pt x="7273847" y="1806032"/>
                  <a:pt x="7270318" y="1802501"/>
                </a:cubicBezTo>
                <a:cubicBezTo>
                  <a:pt x="7266788" y="1798970"/>
                  <a:pt x="7265022" y="1793676"/>
                  <a:pt x="7265022" y="1786615"/>
                </a:cubicBezTo>
                <a:cubicBezTo>
                  <a:pt x="7265022" y="1783086"/>
                  <a:pt x="7263258" y="1781320"/>
                  <a:pt x="7259726" y="1781320"/>
                </a:cubicBezTo>
                <a:close/>
                <a:moveTo>
                  <a:pt x="7794542" y="1776026"/>
                </a:moveTo>
                <a:cubicBezTo>
                  <a:pt x="7787482" y="1776026"/>
                  <a:pt x="7783952" y="1777790"/>
                  <a:pt x="7783952" y="1781320"/>
                </a:cubicBezTo>
                <a:cubicBezTo>
                  <a:pt x="7783952" y="1784851"/>
                  <a:pt x="7785717" y="1786615"/>
                  <a:pt x="7789248" y="1786615"/>
                </a:cubicBezTo>
                <a:cubicBezTo>
                  <a:pt x="7792778" y="1786615"/>
                  <a:pt x="7794542" y="1783085"/>
                  <a:pt x="7794542" y="1776026"/>
                </a:cubicBezTo>
                <a:close/>
                <a:moveTo>
                  <a:pt x="7688638" y="1776026"/>
                </a:moveTo>
                <a:cubicBezTo>
                  <a:pt x="7688638" y="1776026"/>
                  <a:pt x="7688638" y="1779555"/>
                  <a:pt x="7688638" y="1786615"/>
                </a:cubicBezTo>
                <a:lnTo>
                  <a:pt x="7699230" y="1797205"/>
                </a:lnTo>
                <a:cubicBezTo>
                  <a:pt x="7706290" y="1790146"/>
                  <a:pt x="7709820" y="1784851"/>
                  <a:pt x="7709820" y="1781320"/>
                </a:cubicBezTo>
                <a:cubicBezTo>
                  <a:pt x="7709820" y="1777790"/>
                  <a:pt x="7706290" y="1776026"/>
                  <a:pt x="7699230" y="1776026"/>
                </a:cubicBezTo>
                <a:close/>
                <a:moveTo>
                  <a:pt x="7286203" y="1776026"/>
                </a:moveTo>
                <a:cubicBezTo>
                  <a:pt x="7286203" y="1776026"/>
                  <a:pt x="7282674" y="1779555"/>
                  <a:pt x="7275612" y="1786615"/>
                </a:cubicBezTo>
                <a:lnTo>
                  <a:pt x="7286203" y="1786615"/>
                </a:lnTo>
                <a:close/>
                <a:moveTo>
                  <a:pt x="5221073" y="1776026"/>
                </a:moveTo>
                <a:lnTo>
                  <a:pt x="5221073" y="1786615"/>
                </a:lnTo>
                <a:lnTo>
                  <a:pt x="5231662" y="1786615"/>
                </a:lnTo>
                <a:cubicBezTo>
                  <a:pt x="5231662" y="1779555"/>
                  <a:pt x="5228133" y="1776026"/>
                  <a:pt x="5221073" y="1776026"/>
                </a:cubicBezTo>
                <a:close/>
                <a:moveTo>
                  <a:pt x="4447972" y="1776026"/>
                </a:moveTo>
                <a:lnTo>
                  <a:pt x="4416202" y="1786615"/>
                </a:lnTo>
                <a:cubicBezTo>
                  <a:pt x="4416202" y="1793676"/>
                  <a:pt x="4430322" y="1793676"/>
                  <a:pt x="4458562" y="1786615"/>
                </a:cubicBezTo>
                <a:close/>
                <a:moveTo>
                  <a:pt x="3749004" y="1776026"/>
                </a:moveTo>
                <a:cubicBezTo>
                  <a:pt x="3749004" y="1783085"/>
                  <a:pt x="3749004" y="1786615"/>
                  <a:pt x="3749004" y="1786615"/>
                </a:cubicBezTo>
                <a:cubicBezTo>
                  <a:pt x="3749004" y="1786615"/>
                  <a:pt x="3747240" y="1786615"/>
                  <a:pt x="3743710" y="1786615"/>
                </a:cubicBezTo>
                <a:cubicBezTo>
                  <a:pt x="3740180" y="1786615"/>
                  <a:pt x="3738415" y="1784851"/>
                  <a:pt x="3738415" y="1781320"/>
                </a:cubicBezTo>
                <a:cubicBezTo>
                  <a:pt x="3738415" y="1777790"/>
                  <a:pt x="3741946" y="1776026"/>
                  <a:pt x="3749004" y="1776026"/>
                </a:cubicBezTo>
                <a:close/>
                <a:moveTo>
                  <a:pt x="3335979" y="1776026"/>
                </a:moveTo>
                <a:lnTo>
                  <a:pt x="3335979" y="1786615"/>
                </a:lnTo>
                <a:cubicBezTo>
                  <a:pt x="3328920" y="1786615"/>
                  <a:pt x="3327153" y="1788380"/>
                  <a:pt x="3330685" y="1791911"/>
                </a:cubicBezTo>
                <a:cubicBezTo>
                  <a:pt x="3334214" y="1795441"/>
                  <a:pt x="3339509" y="1797205"/>
                  <a:pt x="3346570" y="1797205"/>
                </a:cubicBezTo>
                <a:cubicBezTo>
                  <a:pt x="3353630" y="1804266"/>
                  <a:pt x="3360690" y="1807797"/>
                  <a:pt x="3367751" y="1807797"/>
                </a:cubicBezTo>
                <a:cubicBezTo>
                  <a:pt x="3374810" y="1807797"/>
                  <a:pt x="3378341" y="1804266"/>
                  <a:pt x="3378341" y="1797205"/>
                </a:cubicBezTo>
                <a:lnTo>
                  <a:pt x="3388931" y="1797205"/>
                </a:lnTo>
                <a:cubicBezTo>
                  <a:pt x="3388931" y="1804266"/>
                  <a:pt x="3395992" y="1804266"/>
                  <a:pt x="3410112" y="1797205"/>
                </a:cubicBezTo>
                <a:lnTo>
                  <a:pt x="3441882" y="1797205"/>
                </a:lnTo>
                <a:cubicBezTo>
                  <a:pt x="3448943" y="1804266"/>
                  <a:pt x="3456004" y="1807797"/>
                  <a:pt x="3463064" y="1807797"/>
                </a:cubicBezTo>
                <a:cubicBezTo>
                  <a:pt x="3498365" y="1821917"/>
                  <a:pt x="3519546" y="1832507"/>
                  <a:pt x="3526607" y="1839567"/>
                </a:cubicBezTo>
                <a:lnTo>
                  <a:pt x="3516016" y="1839567"/>
                </a:lnTo>
                <a:lnTo>
                  <a:pt x="3505426" y="1839567"/>
                </a:lnTo>
                <a:lnTo>
                  <a:pt x="3558378" y="1850157"/>
                </a:lnTo>
                <a:cubicBezTo>
                  <a:pt x="3572498" y="1843098"/>
                  <a:pt x="3607799" y="1853688"/>
                  <a:pt x="3664282" y="1881930"/>
                </a:cubicBezTo>
                <a:cubicBezTo>
                  <a:pt x="3671342" y="1881930"/>
                  <a:pt x="3680167" y="1883694"/>
                  <a:pt x="3690758" y="1887224"/>
                </a:cubicBezTo>
                <a:cubicBezTo>
                  <a:pt x="3701348" y="1890755"/>
                  <a:pt x="3706644" y="1892520"/>
                  <a:pt x="3706644" y="1892520"/>
                </a:cubicBezTo>
                <a:cubicBezTo>
                  <a:pt x="3763126" y="1899580"/>
                  <a:pt x="3801956" y="1913701"/>
                  <a:pt x="3823138" y="1934882"/>
                </a:cubicBezTo>
                <a:cubicBezTo>
                  <a:pt x="3830198" y="1934882"/>
                  <a:pt x="3840788" y="1936646"/>
                  <a:pt x="3854908" y="1940176"/>
                </a:cubicBezTo>
                <a:cubicBezTo>
                  <a:pt x="3869030" y="1943707"/>
                  <a:pt x="3876090" y="1941941"/>
                  <a:pt x="3876090" y="1934882"/>
                </a:cubicBezTo>
                <a:lnTo>
                  <a:pt x="3918452" y="1956063"/>
                </a:lnTo>
                <a:lnTo>
                  <a:pt x="3907860" y="1956063"/>
                </a:lnTo>
                <a:lnTo>
                  <a:pt x="3897271" y="1966653"/>
                </a:lnTo>
                <a:cubicBezTo>
                  <a:pt x="3911392" y="1966653"/>
                  <a:pt x="3921982" y="1966653"/>
                  <a:pt x="3929042" y="1966653"/>
                </a:cubicBezTo>
                <a:cubicBezTo>
                  <a:pt x="3936102" y="1966653"/>
                  <a:pt x="3939633" y="1968417"/>
                  <a:pt x="3939633" y="1971948"/>
                </a:cubicBezTo>
                <a:cubicBezTo>
                  <a:pt x="3939633" y="1975478"/>
                  <a:pt x="3946692" y="1979007"/>
                  <a:pt x="3960812" y="1982538"/>
                </a:cubicBezTo>
                <a:cubicBezTo>
                  <a:pt x="3974934" y="1986069"/>
                  <a:pt x="3981994" y="1987834"/>
                  <a:pt x="3981994" y="1987834"/>
                </a:cubicBezTo>
                <a:lnTo>
                  <a:pt x="4013765" y="1998424"/>
                </a:lnTo>
                <a:cubicBezTo>
                  <a:pt x="4027886" y="2012544"/>
                  <a:pt x="4042006" y="2019605"/>
                  <a:pt x="4056127" y="2019605"/>
                </a:cubicBezTo>
                <a:cubicBezTo>
                  <a:pt x="4091429" y="2026665"/>
                  <a:pt x="4116140" y="2033725"/>
                  <a:pt x="4130260" y="2040786"/>
                </a:cubicBezTo>
                <a:cubicBezTo>
                  <a:pt x="4137320" y="2047846"/>
                  <a:pt x="4147910" y="2051376"/>
                  <a:pt x="4162031" y="2051376"/>
                </a:cubicBezTo>
                <a:cubicBezTo>
                  <a:pt x="4176152" y="2051376"/>
                  <a:pt x="4183212" y="2049611"/>
                  <a:pt x="4183212" y="2046080"/>
                </a:cubicBezTo>
                <a:cubicBezTo>
                  <a:pt x="4183212" y="2042550"/>
                  <a:pt x="4186743" y="2040786"/>
                  <a:pt x="4193802" y="2040786"/>
                </a:cubicBezTo>
                <a:cubicBezTo>
                  <a:pt x="4200862" y="2040786"/>
                  <a:pt x="4206158" y="2040786"/>
                  <a:pt x="4209688" y="2040786"/>
                </a:cubicBezTo>
                <a:cubicBezTo>
                  <a:pt x="4213218" y="2040786"/>
                  <a:pt x="4214983" y="2040786"/>
                  <a:pt x="4214983" y="2040786"/>
                </a:cubicBezTo>
                <a:cubicBezTo>
                  <a:pt x="4222044" y="2040786"/>
                  <a:pt x="4225574" y="2044315"/>
                  <a:pt x="4225574" y="2051376"/>
                </a:cubicBezTo>
                <a:cubicBezTo>
                  <a:pt x="4225574" y="2058436"/>
                  <a:pt x="4227339" y="2063732"/>
                  <a:pt x="4230868" y="2067261"/>
                </a:cubicBezTo>
                <a:cubicBezTo>
                  <a:pt x="4234400" y="2070792"/>
                  <a:pt x="4239695" y="2072557"/>
                  <a:pt x="4246754" y="2072557"/>
                </a:cubicBezTo>
                <a:cubicBezTo>
                  <a:pt x="4253814" y="2072557"/>
                  <a:pt x="4260874" y="2076088"/>
                  <a:pt x="4267935" y="2083146"/>
                </a:cubicBezTo>
                <a:lnTo>
                  <a:pt x="4267935" y="2093738"/>
                </a:lnTo>
                <a:cubicBezTo>
                  <a:pt x="4260874" y="2086677"/>
                  <a:pt x="4246754" y="2083146"/>
                  <a:pt x="4225574" y="2083146"/>
                </a:cubicBezTo>
                <a:cubicBezTo>
                  <a:pt x="4204393" y="2076088"/>
                  <a:pt x="4183212" y="2069026"/>
                  <a:pt x="4162031" y="2061967"/>
                </a:cubicBezTo>
                <a:cubicBezTo>
                  <a:pt x="4154970" y="2061967"/>
                  <a:pt x="4144381" y="2058436"/>
                  <a:pt x="4130260" y="2051376"/>
                </a:cubicBezTo>
                <a:cubicBezTo>
                  <a:pt x="4116140" y="2044315"/>
                  <a:pt x="4103784" y="2039021"/>
                  <a:pt x="4093194" y="2035490"/>
                </a:cubicBezTo>
                <a:cubicBezTo>
                  <a:pt x="4082604" y="2031959"/>
                  <a:pt x="4070248" y="2028430"/>
                  <a:pt x="4056127" y="2024900"/>
                </a:cubicBezTo>
                <a:cubicBezTo>
                  <a:pt x="4042006" y="2021369"/>
                  <a:pt x="4027886" y="2019605"/>
                  <a:pt x="4013765" y="2019605"/>
                </a:cubicBezTo>
                <a:lnTo>
                  <a:pt x="3939633" y="1998424"/>
                </a:lnTo>
                <a:cubicBezTo>
                  <a:pt x="3925511" y="1998424"/>
                  <a:pt x="3914921" y="2001954"/>
                  <a:pt x="3907860" y="2009015"/>
                </a:cubicBezTo>
                <a:cubicBezTo>
                  <a:pt x="3900802" y="2009015"/>
                  <a:pt x="3890210" y="2005484"/>
                  <a:pt x="3876090" y="1998424"/>
                </a:cubicBezTo>
                <a:cubicBezTo>
                  <a:pt x="3861969" y="1998424"/>
                  <a:pt x="3853144" y="1996659"/>
                  <a:pt x="3849614" y="1993128"/>
                </a:cubicBezTo>
                <a:cubicBezTo>
                  <a:pt x="3846084" y="1989598"/>
                  <a:pt x="3844319" y="1987834"/>
                  <a:pt x="3844319" y="1987834"/>
                </a:cubicBezTo>
                <a:lnTo>
                  <a:pt x="3833728" y="1977242"/>
                </a:lnTo>
                <a:lnTo>
                  <a:pt x="3812548" y="1966653"/>
                </a:lnTo>
                <a:lnTo>
                  <a:pt x="3780776" y="1956063"/>
                </a:lnTo>
                <a:cubicBezTo>
                  <a:pt x="3780776" y="1963122"/>
                  <a:pt x="3784306" y="1966653"/>
                  <a:pt x="3791367" y="1966653"/>
                </a:cubicBezTo>
                <a:cubicBezTo>
                  <a:pt x="3791367" y="1966653"/>
                  <a:pt x="3793132" y="1968417"/>
                  <a:pt x="3796662" y="1971948"/>
                </a:cubicBezTo>
                <a:cubicBezTo>
                  <a:pt x="3800192" y="1975478"/>
                  <a:pt x="3805488" y="1977242"/>
                  <a:pt x="3812548" y="1977242"/>
                </a:cubicBezTo>
                <a:cubicBezTo>
                  <a:pt x="3819607" y="1977242"/>
                  <a:pt x="3823138" y="1980773"/>
                  <a:pt x="3823138" y="1987834"/>
                </a:cubicBezTo>
                <a:cubicBezTo>
                  <a:pt x="3823138" y="1994894"/>
                  <a:pt x="3823138" y="1998424"/>
                  <a:pt x="3823138" y="1998424"/>
                </a:cubicBezTo>
                <a:lnTo>
                  <a:pt x="3801956" y="1998424"/>
                </a:lnTo>
                <a:lnTo>
                  <a:pt x="3749004" y="1956063"/>
                </a:lnTo>
                <a:lnTo>
                  <a:pt x="3717234" y="1934882"/>
                </a:lnTo>
                <a:cubicBezTo>
                  <a:pt x="3717234" y="1934882"/>
                  <a:pt x="3713703" y="1934882"/>
                  <a:pt x="3706644" y="1934882"/>
                </a:cubicBezTo>
                <a:cubicBezTo>
                  <a:pt x="3699584" y="1934882"/>
                  <a:pt x="3696052" y="1931351"/>
                  <a:pt x="3696052" y="1924290"/>
                </a:cubicBezTo>
                <a:lnTo>
                  <a:pt x="3685463" y="1924290"/>
                </a:lnTo>
                <a:cubicBezTo>
                  <a:pt x="3678402" y="1917231"/>
                  <a:pt x="3658986" y="1908405"/>
                  <a:pt x="3627215" y="1897815"/>
                </a:cubicBezTo>
                <a:cubicBezTo>
                  <a:pt x="3595444" y="1887224"/>
                  <a:pt x="3568968" y="1881930"/>
                  <a:pt x="3547788" y="1881930"/>
                </a:cubicBezTo>
                <a:cubicBezTo>
                  <a:pt x="3540728" y="1874869"/>
                  <a:pt x="3526607" y="1867809"/>
                  <a:pt x="3505426" y="1860749"/>
                </a:cubicBezTo>
                <a:cubicBezTo>
                  <a:pt x="3484244" y="1853688"/>
                  <a:pt x="3463064" y="1846628"/>
                  <a:pt x="3441882" y="1839567"/>
                </a:cubicBezTo>
                <a:cubicBezTo>
                  <a:pt x="3350099" y="1811327"/>
                  <a:pt x="3300678" y="1797205"/>
                  <a:pt x="3293618" y="1797205"/>
                </a:cubicBezTo>
                <a:close/>
                <a:moveTo>
                  <a:pt x="7709820" y="1765434"/>
                </a:moveTo>
                <a:cubicBezTo>
                  <a:pt x="7709820" y="1765434"/>
                  <a:pt x="7713348" y="1768965"/>
                  <a:pt x="7720409" y="1776026"/>
                </a:cubicBezTo>
                <a:lnTo>
                  <a:pt x="7741590" y="1765434"/>
                </a:lnTo>
                <a:close/>
                <a:moveTo>
                  <a:pt x="6555464" y="1765434"/>
                </a:moveTo>
                <a:lnTo>
                  <a:pt x="6544874" y="1776026"/>
                </a:lnTo>
                <a:cubicBezTo>
                  <a:pt x="6558994" y="1776026"/>
                  <a:pt x="6566054" y="1776026"/>
                  <a:pt x="6566054" y="1776026"/>
                </a:cubicBezTo>
                <a:close/>
                <a:moveTo>
                  <a:pt x="5231662" y="1765434"/>
                </a:moveTo>
                <a:cubicBezTo>
                  <a:pt x="5231662" y="1772495"/>
                  <a:pt x="5235194" y="1776026"/>
                  <a:pt x="5242254" y="1776026"/>
                </a:cubicBezTo>
                <a:lnTo>
                  <a:pt x="5242254" y="1765434"/>
                </a:lnTo>
                <a:close/>
                <a:moveTo>
                  <a:pt x="3060629" y="1765434"/>
                </a:moveTo>
                <a:cubicBezTo>
                  <a:pt x="3067689" y="1765434"/>
                  <a:pt x="3071218" y="1767199"/>
                  <a:pt x="3071218" y="1770730"/>
                </a:cubicBezTo>
                <a:cubicBezTo>
                  <a:pt x="3071218" y="1774261"/>
                  <a:pt x="3067689" y="1776026"/>
                  <a:pt x="3060629" y="1776026"/>
                </a:cubicBezTo>
                <a:close/>
                <a:moveTo>
                  <a:pt x="5146940" y="1754845"/>
                </a:moveTo>
                <a:lnTo>
                  <a:pt x="5146940" y="1765434"/>
                </a:lnTo>
                <a:cubicBezTo>
                  <a:pt x="5146940" y="1765434"/>
                  <a:pt x="5154000" y="1761905"/>
                  <a:pt x="5168121" y="1754845"/>
                </a:cubicBezTo>
                <a:close/>
                <a:moveTo>
                  <a:pt x="4575058" y="1754845"/>
                </a:moveTo>
                <a:lnTo>
                  <a:pt x="4564468" y="1765434"/>
                </a:lnTo>
                <a:lnTo>
                  <a:pt x="4564468" y="1776026"/>
                </a:lnTo>
                <a:cubicBezTo>
                  <a:pt x="4564468" y="1776026"/>
                  <a:pt x="4566232" y="1776026"/>
                  <a:pt x="4569762" y="1776026"/>
                </a:cubicBezTo>
                <a:cubicBezTo>
                  <a:pt x="4573292" y="1776026"/>
                  <a:pt x="4578587" y="1776026"/>
                  <a:pt x="4585647" y="1776026"/>
                </a:cubicBezTo>
                <a:cubicBezTo>
                  <a:pt x="4585647" y="1783085"/>
                  <a:pt x="4590943" y="1788380"/>
                  <a:pt x="4601532" y="1791911"/>
                </a:cubicBezTo>
                <a:cubicBezTo>
                  <a:pt x="4612124" y="1795441"/>
                  <a:pt x="4620949" y="1797205"/>
                  <a:pt x="4628010" y="1797205"/>
                </a:cubicBezTo>
                <a:cubicBezTo>
                  <a:pt x="4635070" y="1797205"/>
                  <a:pt x="4640366" y="1797205"/>
                  <a:pt x="4643895" y="1797205"/>
                </a:cubicBezTo>
                <a:cubicBezTo>
                  <a:pt x="4647424" y="1797205"/>
                  <a:pt x="4649190" y="1793676"/>
                  <a:pt x="4649190" y="1786615"/>
                </a:cubicBezTo>
                <a:cubicBezTo>
                  <a:pt x="4649190" y="1779555"/>
                  <a:pt x="4643895" y="1774261"/>
                  <a:pt x="4633305" y="1770730"/>
                </a:cubicBezTo>
                <a:cubicBezTo>
                  <a:pt x="4622714" y="1767199"/>
                  <a:pt x="4610359" y="1765434"/>
                  <a:pt x="4596238" y="1765434"/>
                </a:cubicBezTo>
                <a:cubicBezTo>
                  <a:pt x="4589178" y="1765434"/>
                  <a:pt x="4585647" y="1763670"/>
                  <a:pt x="4585647" y="1760140"/>
                </a:cubicBezTo>
                <a:cubicBezTo>
                  <a:pt x="4585647" y="1756609"/>
                  <a:pt x="4582118" y="1754845"/>
                  <a:pt x="4575058" y="1754845"/>
                </a:cubicBezTo>
                <a:close/>
                <a:moveTo>
                  <a:pt x="4379134" y="1754845"/>
                </a:moveTo>
                <a:cubicBezTo>
                  <a:pt x="4375605" y="1754845"/>
                  <a:pt x="4373839" y="1756609"/>
                  <a:pt x="4373839" y="1760140"/>
                </a:cubicBezTo>
                <a:cubicBezTo>
                  <a:pt x="4373839" y="1763670"/>
                  <a:pt x="4377370" y="1767199"/>
                  <a:pt x="4384430" y="1770730"/>
                </a:cubicBezTo>
                <a:cubicBezTo>
                  <a:pt x="4391490" y="1774261"/>
                  <a:pt x="4396785" y="1774261"/>
                  <a:pt x="4400316" y="1770730"/>
                </a:cubicBezTo>
                <a:cubicBezTo>
                  <a:pt x="4403846" y="1767199"/>
                  <a:pt x="4405610" y="1765434"/>
                  <a:pt x="4405610" y="1765434"/>
                </a:cubicBezTo>
                <a:cubicBezTo>
                  <a:pt x="4405610" y="1765434"/>
                  <a:pt x="4403846" y="1765434"/>
                  <a:pt x="4400316" y="1765434"/>
                </a:cubicBezTo>
                <a:cubicBezTo>
                  <a:pt x="4396785" y="1765434"/>
                  <a:pt x="4393256" y="1763670"/>
                  <a:pt x="4389724" y="1760140"/>
                </a:cubicBezTo>
                <a:cubicBezTo>
                  <a:pt x="4386195" y="1756609"/>
                  <a:pt x="4382664" y="1754845"/>
                  <a:pt x="4379134" y="1754845"/>
                </a:cubicBezTo>
                <a:close/>
                <a:moveTo>
                  <a:pt x="4331478" y="1754845"/>
                </a:moveTo>
                <a:lnTo>
                  <a:pt x="4352658" y="1765434"/>
                </a:lnTo>
                <a:lnTo>
                  <a:pt x="4352658" y="1754845"/>
                </a:lnTo>
                <a:close/>
                <a:moveTo>
                  <a:pt x="7667457" y="1744253"/>
                </a:moveTo>
                <a:lnTo>
                  <a:pt x="7656867" y="1754845"/>
                </a:lnTo>
                <a:lnTo>
                  <a:pt x="7667457" y="1754845"/>
                </a:lnTo>
                <a:lnTo>
                  <a:pt x="7678048" y="1765434"/>
                </a:lnTo>
                <a:lnTo>
                  <a:pt x="7699230" y="1765434"/>
                </a:lnTo>
                <a:lnTo>
                  <a:pt x="7688638" y="1754845"/>
                </a:lnTo>
                <a:cubicBezTo>
                  <a:pt x="7688638" y="1754845"/>
                  <a:pt x="7686874" y="1753080"/>
                  <a:pt x="7683344" y="1749549"/>
                </a:cubicBezTo>
                <a:cubicBezTo>
                  <a:pt x="7679813" y="1746018"/>
                  <a:pt x="7674519" y="1744253"/>
                  <a:pt x="7667457" y="1744253"/>
                </a:cubicBezTo>
                <a:close/>
                <a:moveTo>
                  <a:pt x="7455649" y="1744253"/>
                </a:moveTo>
                <a:cubicBezTo>
                  <a:pt x="7448588" y="1744253"/>
                  <a:pt x="7443293" y="1746018"/>
                  <a:pt x="7439764" y="1749549"/>
                </a:cubicBezTo>
                <a:cubicBezTo>
                  <a:pt x="7436234" y="1753080"/>
                  <a:pt x="7436234" y="1756609"/>
                  <a:pt x="7439764" y="1760140"/>
                </a:cubicBezTo>
                <a:cubicBezTo>
                  <a:pt x="7443293" y="1763670"/>
                  <a:pt x="7446824" y="1765434"/>
                  <a:pt x="7450355" y="1765434"/>
                </a:cubicBezTo>
                <a:cubicBezTo>
                  <a:pt x="7453884" y="1765434"/>
                  <a:pt x="7455649" y="1761905"/>
                  <a:pt x="7455649" y="1754845"/>
                </a:cubicBezTo>
                <a:close/>
                <a:moveTo>
                  <a:pt x="7222660" y="1744253"/>
                </a:moveTo>
                <a:cubicBezTo>
                  <a:pt x="7215600" y="1744253"/>
                  <a:pt x="7208540" y="1747784"/>
                  <a:pt x="7201480" y="1754845"/>
                </a:cubicBezTo>
                <a:lnTo>
                  <a:pt x="7159118" y="1754845"/>
                </a:lnTo>
                <a:cubicBezTo>
                  <a:pt x="7159118" y="1754845"/>
                  <a:pt x="7152058" y="1754845"/>
                  <a:pt x="7137937" y="1754845"/>
                </a:cubicBezTo>
                <a:lnTo>
                  <a:pt x="7116756" y="1754845"/>
                </a:lnTo>
                <a:cubicBezTo>
                  <a:pt x="7116756" y="1761905"/>
                  <a:pt x="7113226" y="1765434"/>
                  <a:pt x="7106166" y="1765434"/>
                </a:cubicBezTo>
                <a:lnTo>
                  <a:pt x="7106166" y="1776026"/>
                </a:lnTo>
                <a:cubicBezTo>
                  <a:pt x="7113226" y="1776026"/>
                  <a:pt x="7118522" y="1774261"/>
                  <a:pt x="7122052" y="1770730"/>
                </a:cubicBezTo>
                <a:cubicBezTo>
                  <a:pt x="7125581" y="1767199"/>
                  <a:pt x="7134408" y="1765434"/>
                  <a:pt x="7148526" y="1765434"/>
                </a:cubicBezTo>
                <a:lnTo>
                  <a:pt x="7159118" y="1776026"/>
                </a:lnTo>
                <a:lnTo>
                  <a:pt x="7159118" y="1786615"/>
                </a:lnTo>
                <a:cubicBezTo>
                  <a:pt x="7166178" y="1786615"/>
                  <a:pt x="7171474" y="1784851"/>
                  <a:pt x="7175004" y="1781320"/>
                </a:cubicBezTo>
                <a:cubicBezTo>
                  <a:pt x="7178533" y="1777790"/>
                  <a:pt x="7182064" y="1776026"/>
                  <a:pt x="7185593" y="1776026"/>
                </a:cubicBezTo>
                <a:cubicBezTo>
                  <a:pt x="7189122" y="1776026"/>
                  <a:pt x="7190889" y="1779555"/>
                  <a:pt x="7190889" y="1786615"/>
                </a:cubicBezTo>
                <a:cubicBezTo>
                  <a:pt x="7190889" y="1793676"/>
                  <a:pt x="7192655" y="1793676"/>
                  <a:pt x="7196184" y="1786615"/>
                </a:cubicBezTo>
                <a:cubicBezTo>
                  <a:pt x="7199714" y="1779555"/>
                  <a:pt x="7201480" y="1776026"/>
                  <a:pt x="7201480" y="1776026"/>
                </a:cubicBezTo>
                <a:lnTo>
                  <a:pt x="7212070" y="1776026"/>
                </a:lnTo>
                <a:cubicBezTo>
                  <a:pt x="7212070" y="1776026"/>
                  <a:pt x="7213836" y="1776026"/>
                  <a:pt x="7217366" y="1776026"/>
                </a:cubicBezTo>
                <a:cubicBezTo>
                  <a:pt x="7220895" y="1776026"/>
                  <a:pt x="7219130" y="1772495"/>
                  <a:pt x="7212070" y="1765434"/>
                </a:cubicBezTo>
                <a:cubicBezTo>
                  <a:pt x="7212070" y="1758374"/>
                  <a:pt x="7212070" y="1754845"/>
                  <a:pt x="7212070" y="1754845"/>
                </a:cubicBezTo>
                <a:close/>
                <a:moveTo>
                  <a:pt x="4744504" y="1744253"/>
                </a:moveTo>
                <a:cubicBezTo>
                  <a:pt x="4744504" y="1751314"/>
                  <a:pt x="4748034" y="1754845"/>
                  <a:pt x="4755094" y="1754845"/>
                </a:cubicBezTo>
                <a:lnTo>
                  <a:pt x="4755094" y="1744253"/>
                </a:lnTo>
                <a:close/>
                <a:moveTo>
                  <a:pt x="3902566" y="1744253"/>
                </a:moveTo>
                <a:cubicBezTo>
                  <a:pt x="3899036" y="1744253"/>
                  <a:pt x="3897271" y="1747784"/>
                  <a:pt x="3897271" y="1754845"/>
                </a:cubicBezTo>
                <a:cubicBezTo>
                  <a:pt x="3897271" y="1754845"/>
                  <a:pt x="3900802" y="1754845"/>
                  <a:pt x="3907860" y="1754845"/>
                </a:cubicBezTo>
                <a:cubicBezTo>
                  <a:pt x="3907860" y="1747784"/>
                  <a:pt x="3906096" y="1744253"/>
                  <a:pt x="3902566" y="1744253"/>
                </a:cubicBezTo>
                <a:close/>
                <a:moveTo>
                  <a:pt x="8069894" y="1733663"/>
                </a:moveTo>
                <a:lnTo>
                  <a:pt x="8101664" y="1733663"/>
                </a:lnTo>
                <a:lnTo>
                  <a:pt x="8080483" y="1744253"/>
                </a:lnTo>
                <a:cubicBezTo>
                  <a:pt x="8073423" y="1744253"/>
                  <a:pt x="8069894" y="1740724"/>
                  <a:pt x="8069894" y="1733663"/>
                </a:cubicBezTo>
                <a:close/>
                <a:moveTo>
                  <a:pt x="7625096" y="1733663"/>
                </a:moveTo>
                <a:lnTo>
                  <a:pt x="7614505" y="1744253"/>
                </a:lnTo>
                <a:cubicBezTo>
                  <a:pt x="7621567" y="1744253"/>
                  <a:pt x="7625096" y="1744253"/>
                  <a:pt x="7625096" y="1744253"/>
                </a:cubicBezTo>
                <a:cubicBezTo>
                  <a:pt x="7632156" y="1744253"/>
                  <a:pt x="7635686" y="1742489"/>
                  <a:pt x="7635686" y="1738959"/>
                </a:cubicBezTo>
                <a:cubicBezTo>
                  <a:pt x="7635686" y="1735428"/>
                  <a:pt x="7632156" y="1733663"/>
                  <a:pt x="7625096" y="1733663"/>
                </a:cubicBezTo>
                <a:close/>
                <a:moveTo>
                  <a:pt x="7529782" y="1733663"/>
                </a:moveTo>
                <a:cubicBezTo>
                  <a:pt x="7522722" y="1733663"/>
                  <a:pt x="7522722" y="1737194"/>
                  <a:pt x="7529782" y="1744253"/>
                </a:cubicBezTo>
                <a:cubicBezTo>
                  <a:pt x="7529782" y="1744253"/>
                  <a:pt x="7529782" y="1747784"/>
                  <a:pt x="7529782" y="1754845"/>
                </a:cubicBezTo>
                <a:lnTo>
                  <a:pt x="7540374" y="1754845"/>
                </a:lnTo>
                <a:cubicBezTo>
                  <a:pt x="7547434" y="1754845"/>
                  <a:pt x="7552730" y="1754845"/>
                  <a:pt x="7556259" y="1754845"/>
                </a:cubicBezTo>
                <a:cubicBezTo>
                  <a:pt x="7559788" y="1754845"/>
                  <a:pt x="7561553" y="1758374"/>
                  <a:pt x="7561553" y="1765434"/>
                </a:cubicBezTo>
                <a:cubicBezTo>
                  <a:pt x="7561553" y="1765434"/>
                  <a:pt x="7565082" y="1765434"/>
                  <a:pt x="7572144" y="1765434"/>
                </a:cubicBezTo>
                <a:cubicBezTo>
                  <a:pt x="7579204" y="1765434"/>
                  <a:pt x="7579204" y="1761905"/>
                  <a:pt x="7572144" y="1754845"/>
                </a:cubicBezTo>
                <a:cubicBezTo>
                  <a:pt x="7572144" y="1754845"/>
                  <a:pt x="7570378" y="1753080"/>
                  <a:pt x="7566848" y="1749549"/>
                </a:cubicBezTo>
                <a:cubicBezTo>
                  <a:pt x="7563319" y="1746018"/>
                  <a:pt x="7561553" y="1744253"/>
                  <a:pt x="7561553" y="1744253"/>
                </a:cubicBezTo>
                <a:cubicBezTo>
                  <a:pt x="7554492" y="1744253"/>
                  <a:pt x="7549197" y="1742489"/>
                  <a:pt x="7545668" y="1738959"/>
                </a:cubicBezTo>
                <a:cubicBezTo>
                  <a:pt x="7542138" y="1735428"/>
                  <a:pt x="7536842" y="1733663"/>
                  <a:pt x="7529782" y="1733663"/>
                </a:cubicBezTo>
                <a:close/>
                <a:moveTo>
                  <a:pt x="7498011" y="1733663"/>
                </a:moveTo>
                <a:cubicBezTo>
                  <a:pt x="7490951" y="1733663"/>
                  <a:pt x="7483890" y="1737194"/>
                  <a:pt x="7476830" y="1744253"/>
                </a:cubicBezTo>
                <a:cubicBezTo>
                  <a:pt x="7469770" y="1751314"/>
                  <a:pt x="7469770" y="1754845"/>
                  <a:pt x="7476830" y="1754845"/>
                </a:cubicBezTo>
                <a:cubicBezTo>
                  <a:pt x="7483890" y="1761905"/>
                  <a:pt x="7494482" y="1761905"/>
                  <a:pt x="7508601" y="1754845"/>
                </a:cubicBezTo>
                <a:cubicBezTo>
                  <a:pt x="7515663" y="1747784"/>
                  <a:pt x="7517426" y="1742489"/>
                  <a:pt x="7513896" y="1738959"/>
                </a:cubicBezTo>
                <a:cubicBezTo>
                  <a:pt x="7510367" y="1735428"/>
                  <a:pt x="7505072" y="1733663"/>
                  <a:pt x="7498011" y="1733663"/>
                </a:cubicBezTo>
                <a:close/>
                <a:moveTo>
                  <a:pt x="7169708" y="1733663"/>
                </a:moveTo>
                <a:cubicBezTo>
                  <a:pt x="7162648" y="1733663"/>
                  <a:pt x="7159118" y="1737194"/>
                  <a:pt x="7159118" y="1744253"/>
                </a:cubicBezTo>
                <a:lnTo>
                  <a:pt x="7169708" y="1744253"/>
                </a:lnTo>
                <a:close/>
                <a:moveTo>
                  <a:pt x="5104578" y="1733663"/>
                </a:moveTo>
                <a:cubicBezTo>
                  <a:pt x="5104578" y="1747784"/>
                  <a:pt x="5108108" y="1751314"/>
                  <a:pt x="5115169" y="1744253"/>
                </a:cubicBezTo>
                <a:cubicBezTo>
                  <a:pt x="5115169" y="1737194"/>
                  <a:pt x="5111638" y="1733663"/>
                  <a:pt x="5104578" y="1733663"/>
                </a:cubicBezTo>
                <a:close/>
                <a:moveTo>
                  <a:pt x="4278526" y="1733663"/>
                </a:moveTo>
                <a:cubicBezTo>
                  <a:pt x="4285585" y="1733663"/>
                  <a:pt x="4289116" y="1733663"/>
                  <a:pt x="4289116" y="1733663"/>
                </a:cubicBezTo>
                <a:lnTo>
                  <a:pt x="4289116" y="1744253"/>
                </a:lnTo>
                <a:cubicBezTo>
                  <a:pt x="4282056" y="1744253"/>
                  <a:pt x="4278526" y="1740724"/>
                  <a:pt x="4278526" y="1733663"/>
                </a:cubicBezTo>
                <a:close/>
                <a:moveTo>
                  <a:pt x="3918452" y="1733663"/>
                </a:moveTo>
                <a:lnTo>
                  <a:pt x="3918452" y="1744253"/>
                </a:lnTo>
                <a:cubicBezTo>
                  <a:pt x="3918452" y="1751314"/>
                  <a:pt x="3921982" y="1754845"/>
                  <a:pt x="3929042" y="1754845"/>
                </a:cubicBezTo>
                <a:cubicBezTo>
                  <a:pt x="3929042" y="1754845"/>
                  <a:pt x="3929042" y="1751314"/>
                  <a:pt x="3929042" y="1744253"/>
                </a:cubicBezTo>
                <a:cubicBezTo>
                  <a:pt x="3921982" y="1737194"/>
                  <a:pt x="3918452" y="1733663"/>
                  <a:pt x="3918452" y="1733663"/>
                </a:cubicBezTo>
                <a:close/>
                <a:moveTo>
                  <a:pt x="3664282" y="1733663"/>
                </a:moveTo>
                <a:lnTo>
                  <a:pt x="3674872" y="1733663"/>
                </a:lnTo>
                <a:cubicBezTo>
                  <a:pt x="3674872" y="1733663"/>
                  <a:pt x="3676636" y="1733663"/>
                  <a:pt x="3680167" y="1733663"/>
                </a:cubicBezTo>
                <a:cubicBezTo>
                  <a:pt x="3683698" y="1733663"/>
                  <a:pt x="3685463" y="1737194"/>
                  <a:pt x="3685463" y="1744253"/>
                </a:cubicBezTo>
                <a:lnTo>
                  <a:pt x="3674872" y="1744253"/>
                </a:lnTo>
                <a:close/>
                <a:moveTo>
                  <a:pt x="3177123" y="1733663"/>
                </a:moveTo>
                <a:cubicBezTo>
                  <a:pt x="3184183" y="1733663"/>
                  <a:pt x="3187714" y="1737194"/>
                  <a:pt x="3187714" y="1744253"/>
                </a:cubicBezTo>
                <a:lnTo>
                  <a:pt x="3177123" y="1744253"/>
                </a:lnTo>
                <a:close/>
                <a:moveTo>
                  <a:pt x="8101664" y="1723074"/>
                </a:moveTo>
                <a:cubicBezTo>
                  <a:pt x="8115785" y="1723074"/>
                  <a:pt x="8129906" y="1726603"/>
                  <a:pt x="8144027" y="1733663"/>
                </a:cubicBezTo>
                <a:cubicBezTo>
                  <a:pt x="8129906" y="1733663"/>
                  <a:pt x="8122846" y="1733663"/>
                  <a:pt x="8122846" y="1733663"/>
                </a:cubicBezTo>
                <a:close/>
                <a:moveTo>
                  <a:pt x="7974579" y="1723074"/>
                </a:moveTo>
                <a:lnTo>
                  <a:pt x="7985171" y="1733663"/>
                </a:lnTo>
                <a:cubicBezTo>
                  <a:pt x="7985171" y="1733663"/>
                  <a:pt x="7981640" y="1733663"/>
                  <a:pt x="7974579" y="1733663"/>
                </a:cubicBezTo>
                <a:close/>
                <a:moveTo>
                  <a:pt x="5740002" y="1723074"/>
                </a:moveTo>
                <a:lnTo>
                  <a:pt x="5740002" y="1733663"/>
                </a:lnTo>
                <a:lnTo>
                  <a:pt x="5750593" y="1733663"/>
                </a:lnTo>
                <a:cubicBezTo>
                  <a:pt x="5750593" y="1733663"/>
                  <a:pt x="5750593" y="1731899"/>
                  <a:pt x="5750593" y="1728368"/>
                </a:cubicBezTo>
                <a:cubicBezTo>
                  <a:pt x="5750593" y="1724838"/>
                  <a:pt x="5747064" y="1723074"/>
                  <a:pt x="5740002" y="1723074"/>
                </a:cubicBezTo>
                <a:close/>
                <a:moveTo>
                  <a:pt x="4267935" y="1723074"/>
                </a:moveTo>
                <a:cubicBezTo>
                  <a:pt x="4267935" y="1730133"/>
                  <a:pt x="4266170" y="1735428"/>
                  <a:pt x="4262640" y="1738959"/>
                </a:cubicBezTo>
                <a:cubicBezTo>
                  <a:pt x="4259110" y="1742489"/>
                  <a:pt x="4260874" y="1744253"/>
                  <a:pt x="4267935" y="1744253"/>
                </a:cubicBezTo>
                <a:lnTo>
                  <a:pt x="4289116" y="1744253"/>
                </a:lnTo>
                <a:lnTo>
                  <a:pt x="4299706" y="1744253"/>
                </a:lnTo>
                <a:cubicBezTo>
                  <a:pt x="4299706" y="1751314"/>
                  <a:pt x="4303237" y="1754845"/>
                  <a:pt x="4310297" y="1754845"/>
                </a:cubicBezTo>
                <a:cubicBezTo>
                  <a:pt x="4310297" y="1754845"/>
                  <a:pt x="4313826" y="1751314"/>
                  <a:pt x="4320887" y="1744253"/>
                </a:cubicBezTo>
                <a:cubicBezTo>
                  <a:pt x="4327948" y="1744253"/>
                  <a:pt x="4327948" y="1742489"/>
                  <a:pt x="4320887" y="1738959"/>
                </a:cubicBezTo>
                <a:cubicBezTo>
                  <a:pt x="4313826" y="1735428"/>
                  <a:pt x="4306766" y="1730133"/>
                  <a:pt x="4299706" y="1723074"/>
                </a:cubicBezTo>
                <a:close/>
                <a:moveTo>
                  <a:pt x="4225574" y="1723074"/>
                </a:moveTo>
                <a:lnTo>
                  <a:pt x="4225574" y="1733663"/>
                </a:lnTo>
                <a:cubicBezTo>
                  <a:pt x="4232633" y="1733663"/>
                  <a:pt x="4237929" y="1733663"/>
                  <a:pt x="4241460" y="1733663"/>
                </a:cubicBezTo>
                <a:cubicBezTo>
                  <a:pt x="4244989" y="1733663"/>
                  <a:pt x="4246754" y="1733663"/>
                  <a:pt x="4246754" y="1733663"/>
                </a:cubicBezTo>
                <a:cubicBezTo>
                  <a:pt x="4246754" y="1733663"/>
                  <a:pt x="4244989" y="1731899"/>
                  <a:pt x="4241460" y="1728368"/>
                </a:cubicBezTo>
                <a:cubicBezTo>
                  <a:pt x="4237929" y="1724838"/>
                  <a:pt x="4232633" y="1723074"/>
                  <a:pt x="4225574" y="1723074"/>
                </a:cubicBezTo>
                <a:close/>
                <a:moveTo>
                  <a:pt x="7396078" y="1716454"/>
                </a:moveTo>
                <a:cubicBezTo>
                  <a:pt x="7393430" y="1717337"/>
                  <a:pt x="7392107" y="1719544"/>
                  <a:pt x="7392107" y="1723074"/>
                </a:cubicBezTo>
                <a:lnTo>
                  <a:pt x="7423878" y="1723074"/>
                </a:lnTo>
                <a:cubicBezTo>
                  <a:pt x="7423878" y="1723074"/>
                  <a:pt x="7418582" y="1721309"/>
                  <a:pt x="7407992" y="1717778"/>
                </a:cubicBezTo>
                <a:cubicBezTo>
                  <a:pt x="7402697" y="1716013"/>
                  <a:pt x="7398726" y="1715572"/>
                  <a:pt x="7396078" y="1716454"/>
                </a:cubicBezTo>
                <a:close/>
                <a:moveTo>
                  <a:pt x="7317974" y="1712482"/>
                </a:moveTo>
                <a:cubicBezTo>
                  <a:pt x="7303854" y="1719543"/>
                  <a:pt x="7303854" y="1726603"/>
                  <a:pt x="7317974" y="1733663"/>
                </a:cubicBezTo>
                <a:lnTo>
                  <a:pt x="7328564" y="1723074"/>
                </a:lnTo>
                <a:cubicBezTo>
                  <a:pt x="7328564" y="1716013"/>
                  <a:pt x="7328564" y="1712482"/>
                  <a:pt x="7328564" y="1712482"/>
                </a:cubicBezTo>
                <a:close/>
                <a:moveTo>
                  <a:pt x="7063804" y="1712482"/>
                </a:moveTo>
                <a:cubicBezTo>
                  <a:pt x="7056744" y="1712482"/>
                  <a:pt x="7053214" y="1716013"/>
                  <a:pt x="7053214" y="1723074"/>
                </a:cubicBezTo>
                <a:lnTo>
                  <a:pt x="7063804" y="1723074"/>
                </a:lnTo>
                <a:cubicBezTo>
                  <a:pt x="7070866" y="1723074"/>
                  <a:pt x="7074395" y="1723074"/>
                  <a:pt x="7074395" y="1723074"/>
                </a:cubicBezTo>
                <a:cubicBezTo>
                  <a:pt x="7074395" y="1716013"/>
                  <a:pt x="7070866" y="1712482"/>
                  <a:pt x="7063804" y="1712482"/>
                </a:cubicBezTo>
                <a:close/>
                <a:moveTo>
                  <a:pt x="4649190" y="1712482"/>
                </a:moveTo>
                <a:lnTo>
                  <a:pt x="4649190" y="1723074"/>
                </a:lnTo>
                <a:lnTo>
                  <a:pt x="4659780" y="1712482"/>
                </a:lnTo>
                <a:cubicBezTo>
                  <a:pt x="4652720" y="1712482"/>
                  <a:pt x="4649190" y="1712482"/>
                  <a:pt x="4649190" y="1712482"/>
                </a:cubicBezTo>
                <a:close/>
                <a:moveTo>
                  <a:pt x="3063276" y="1709173"/>
                </a:moveTo>
                <a:cubicBezTo>
                  <a:pt x="3068571" y="1707850"/>
                  <a:pt x="3081810" y="1712482"/>
                  <a:pt x="3102990" y="1723074"/>
                </a:cubicBezTo>
                <a:cubicBezTo>
                  <a:pt x="3117111" y="1730133"/>
                  <a:pt x="3127701" y="1730133"/>
                  <a:pt x="3134762" y="1723074"/>
                </a:cubicBezTo>
                <a:cubicBezTo>
                  <a:pt x="3148882" y="1723074"/>
                  <a:pt x="3159472" y="1726603"/>
                  <a:pt x="3166533" y="1733663"/>
                </a:cubicBezTo>
                <a:lnTo>
                  <a:pt x="3155942" y="1733663"/>
                </a:lnTo>
                <a:cubicBezTo>
                  <a:pt x="3155942" y="1747784"/>
                  <a:pt x="3145351" y="1751314"/>
                  <a:pt x="3124171" y="1744253"/>
                </a:cubicBezTo>
                <a:cubicBezTo>
                  <a:pt x="3110050" y="1737194"/>
                  <a:pt x="3102990" y="1733663"/>
                  <a:pt x="3102990" y="1733663"/>
                </a:cubicBezTo>
                <a:cubicBezTo>
                  <a:pt x="3088869" y="1726603"/>
                  <a:pt x="3078279" y="1721309"/>
                  <a:pt x="3071218" y="1717778"/>
                </a:cubicBezTo>
                <a:cubicBezTo>
                  <a:pt x="3064160" y="1714247"/>
                  <a:pt x="3060629" y="1712482"/>
                  <a:pt x="3060629" y="1712482"/>
                </a:cubicBezTo>
                <a:cubicBezTo>
                  <a:pt x="3060629" y="1710718"/>
                  <a:pt x="3061511" y="1709615"/>
                  <a:pt x="3063276" y="1709173"/>
                </a:cubicBezTo>
                <a:close/>
                <a:moveTo>
                  <a:pt x="8917126" y="1701893"/>
                </a:moveTo>
                <a:lnTo>
                  <a:pt x="8927716" y="1701893"/>
                </a:lnTo>
                <a:lnTo>
                  <a:pt x="8917126" y="1712482"/>
                </a:lnTo>
                <a:close/>
                <a:moveTo>
                  <a:pt x="4405610" y="1701893"/>
                </a:moveTo>
                <a:lnTo>
                  <a:pt x="4405610" y="1712482"/>
                </a:lnTo>
                <a:lnTo>
                  <a:pt x="4416202" y="1701893"/>
                </a:lnTo>
                <a:cubicBezTo>
                  <a:pt x="4416202" y="1701893"/>
                  <a:pt x="4412670" y="1701893"/>
                  <a:pt x="4405610" y="1701893"/>
                </a:cubicBezTo>
                <a:close/>
                <a:moveTo>
                  <a:pt x="3643100" y="1701893"/>
                </a:moveTo>
                <a:lnTo>
                  <a:pt x="3653692" y="1701893"/>
                </a:lnTo>
                <a:lnTo>
                  <a:pt x="3653692" y="1712482"/>
                </a:lnTo>
                <a:cubicBezTo>
                  <a:pt x="3653692" y="1712482"/>
                  <a:pt x="3653692" y="1716013"/>
                  <a:pt x="3653692" y="1723074"/>
                </a:cubicBezTo>
                <a:lnTo>
                  <a:pt x="3643100" y="1723074"/>
                </a:lnTo>
                <a:cubicBezTo>
                  <a:pt x="3636040" y="1716013"/>
                  <a:pt x="3636040" y="1712482"/>
                  <a:pt x="3643100" y="1712482"/>
                </a:cubicBezTo>
                <a:cubicBezTo>
                  <a:pt x="3650161" y="1712482"/>
                  <a:pt x="3650161" y="1708953"/>
                  <a:pt x="3643100" y="1701893"/>
                </a:cubicBezTo>
                <a:close/>
                <a:moveTo>
                  <a:pt x="2562879" y="1701893"/>
                </a:moveTo>
                <a:lnTo>
                  <a:pt x="2615831" y="1712482"/>
                </a:lnTo>
                <a:cubicBezTo>
                  <a:pt x="2622892" y="1712482"/>
                  <a:pt x="2633481" y="1714247"/>
                  <a:pt x="2647602" y="1717778"/>
                </a:cubicBezTo>
                <a:cubicBezTo>
                  <a:pt x="2661723" y="1721309"/>
                  <a:pt x="2675844" y="1726603"/>
                  <a:pt x="2689964" y="1733663"/>
                </a:cubicBezTo>
                <a:cubicBezTo>
                  <a:pt x="2746447" y="1747784"/>
                  <a:pt x="2774687" y="1758374"/>
                  <a:pt x="2774687" y="1765434"/>
                </a:cubicBezTo>
                <a:cubicBezTo>
                  <a:pt x="2774687" y="1765434"/>
                  <a:pt x="2776452" y="1767199"/>
                  <a:pt x="2779984" y="1770730"/>
                </a:cubicBezTo>
                <a:cubicBezTo>
                  <a:pt x="2783512" y="1774261"/>
                  <a:pt x="2788808" y="1779555"/>
                  <a:pt x="2795868" y="1786615"/>
                </a:cubicBezTo>
                <a:cubicBezTo>
                  <a:pt x="2817049" y="1793676"/>
                  <a:pt x="2827639" y="1797205"/>
                  <a:pt x="2827639" y="1797205"/>
                </a:cubicBezTo>
                <a:cubicBezTo>
                  <a:pt x="2813519" y="1797205"/>
                  <a:pt x="2799399" y="1793676"/>
                  <a:pt x="2785278" y="1786615"/>
                </a:cubicBezTo>
                <a:cubicBezTo>
                  <a:pt x="2771157" y="1779555"/>
                  <a:pt x="2751742" y="1772495"/>
                  <a:pt x="2727032" y="1765434"/>
                </a:cubicBezTo>
                <a:cubicBezTo>
                  <a:pt x="2702319" y="1758374"/>
                  <a:pt x="2684669" y="1751314"/>
                  <a:pt x="2674080" y="1744253"/>
                </a:cubicBezTo>
                <a:cubicBezTo>
                  <a:pt x="2663488" y="1737194"/>
                  <a:pt x="2654663" y="1733663"/>
                  <a:pt x="2647602" y="1733663"/>
                </a:cubicBezTo>
                <a:cubicBezTo>
                  <a:pt x="2640543" y="1733663"/>
                  <a:pt x="2629952" y="1730133"/>
                  <a:pt x="2615831" y="1723074"/>
                </a:cubicBezTo>
                <a:cubicBezTo>
                  <a:pt x="2615831" y="1723074"/>
                  <a:pt x="2612301" y="1721309"/>
                  <a:pt x="2605241" y="1717778"/>
                </a:cubicBezTo>
                <a:cubicBezTo>
                  <a:pt x="2598181" y="1714247"/>
                  <a:pt x="2591120" y="1712482"/>
                  <a:pt x="2584060" y="1712482"/>
                </a:cubicBezTo>
                <a:cubicBezTo>
                  <a:pt x="2577000" y="1712482"/>
                  <a:pt x="2569938" y="1708953"/>
                  <a:pt x="2562879" y="1701893"/>
                </a:cubicBezTo>
                <a:close/>
                <a:moveTo>
                  <a:pt x="7009528" y="1695273"/>
                </a:moveTo>
                <a:cubicBezTo>
                  <a:pt x="7008646" y="1694391"/>
                  <a:pt x="7007322" y="1694832"/>
                  <a:pt x="7005558" y="1696597"/>
                </a:cubicBezTo>
                <a:cubicBezTo>
                  <a:pt x="7002026" y="1700128"/>
                  <a:pt x="6996732" y="1701893"/>
                  <a:pt x="6989670" y="1701893"/>
                </a:cubicBezTo>
                <a:lnTo>
                  <a:pt x="6989670" y="1712482"/>
                </a:lnTo>
                <a:cubicBezTo>
                  <a:pt x="6996732" y="1705422"/>
                  <a:pt x="7003792" y="1705422"/>
                  <a:pt x="7010852" y="1712482"/>
                </a:cubicBezTo>
                <a:cubicBezTo>
                  <a:pt x="7017914" y="1712482"/>
                  <a:pt x="7023208" y="1712482"/>
                  <a:pt x="7026737" y="1712482"/>
                </a:cubicBezTo>
                <a:cubicBezTo>
                  <a:pt x="7030266" y="1712482"/>
                  <a:pt x="7032033" y="1710718"/>
                  <a:pt x="7032033" y="1707187"/>
                </a:cubicBezTo>
                <a:cubicBezTo>
                  <a:pt x="7032033" y="1703657"/>
                  <a:pt x="7032033" y="1701893"/>
                  <a:pt x="7032033" y="1701893"/>
                </a:cubicBezTo>
                <a:lnTo>
                  <a:pt x="7010852" y="1701893"/>
                </a:lnTo>
                <a:cubicBezTo>
                  <a:pt x="7010852" y="1698363"/>
                  <a:pt x="7010410" y="1696156"/>
                  <a:pt x="7009528" y="1695273"/>
                </a:cubicBezTo>
                <a:close/>
                <a:moveTo>
                  <a:pt x="8345244" y="1691301"/>
                </a:moveTo>
                <a:cubicBezTo>
                  <a:pt x="8352305" y="1691301"/>
                  <a:pt x="8361130" y="1693066"/>
                  <a:pt x="8371720" y="1696597"/>
                </a:cubicBezTo>
                <a:cubicBezTo>
                  <a:pt x="8382310" y="1700128"/>
                  <a:pt x="8389372" y="1703657"/>
                  <a:pt x="8392901" y="1707187"/>
                </a:cubicBezTo>
                <a:cubicBezTo>
                  <a:pt x="8396431" y="1710718"/>
                  <a:pt x="8394666" y="1716013"/>
                  <a:pt x="8387606" y="1723074"/>
                </a:cubicBezTo>
                <a:lnTo>
                  <a:pt x="8355835" y="1723074"/>
                </a:lnTo>
                <a:cubicBezTo>
                  <a:pt x="8362895" y="1716013"/>
                  <a:pt x="8369954" y="1712482"/>
                  <a:pt x="8377016" y="1712482"/>
                </a:cubicBezTo>
                <a:lnTo>
                  <a:pt x="8355835" y="1701893"/>
                </a:lnTo>
                <a:close/>
                <a:moveTo>
                  <a:pt x="7625096" y="1691301"/>
                </a:moveTo>
                <a:cubicBezTo>
                  <a:pt x="7618034" y="1691301"/>
                  <a:pt x="7614505" y="1694832"/>
                  <a:pt x="7614505" y="1701893"/>
                </a:cubicBezTo>
                <a:cubicBezTo>
                  <a:pt x="7621567" y="1701893"/>
                  <a:pt x="7632156" y="1698362"/>
                  <a:pt x="7646278" y="1691301"/>
                </a:cubicBezTo>
                <a:close/>
                <a:moveTo>
                  <a:pt x="4172621" y="1691301"/>
                </a:moveTo>
                <a:cubicBezTo>
                  <a:pt x="4172621" y="1698362"/>
                  <a:pt x="4169092" y="1701893"/>
                  <a:pt x="4162031" y="1701893"/>
                </a:cubicBezTo>
                <a:lnTo>
                  <a:pt x="4172621" y="1723074"/>
                </a:lnTo>
                <a:cubicBezTo>
                  <a:pt x="4200862" y="1723074"/>
                  <a:pt x="4214983" y="1723074"/>
                  <a:pt x="4214983" y="1723074"/>
                </a:cubicBezTo>
                <a:cubicBezTo>
                  <a:pt x="4214983" y="1716013"/>
                  <a:pt x="4207922" y="1712482"/>
                  <a:pt x="4193802" y="1712482"/>
                </a:cubicBezTo>
                <a:lnTo>
                  <a:pt x="4193802" y="1701893"/>
                </a:lnTo>
                <a:cubicBezTo>
                  <a:pt x="4186743" y="1701893"/>
                  <a:pt x="4183212" y="1698362"/>
                  <a:pt x="4183212" y="1691301"/>
                </a:cubicBezTo>
                <a:cubicBezTo>
                  <a:pt x="4176152" y="1691301"/>
                  <a:pt x="4172621" y="1691301"/>
                  <a:pt x="4172621" y="1691301"/>
                </a:cubicBezTo>
                <a:close/>
                <a:moveTo>
                  <a:pt x="7233251" y="1680711"/>
                </a:moveTo>
                <a:lnTo>
                  <a:pt x="7222660" y="1691301"/>
                </a:lnTo>
                <a:cubicBezTo>
                  <a:pt x="7250902" y="1698362"/>
                  <a:pt x="7272082" y="1703657"/>
                  <a:pt x="7286203" y="1707187"/>
                </a:cubicBezTo>
                <a:cubicBezTo>
                  <a:pt x="7300322" y="1710718"/>
                  <a:pt x="7314444" y="1708953"/>
                  <a:pt x="7328564" y="1701893"/>
                </a:cubicBezTo>
                <a:cubicBezTo>
                  <a:pt x="7335626" y="1701893"/>
                  <a:pt x="7339155" y="1701893"/>
                  <a:pt x="7339155" y="1701893"/>
                </a:cubicBezTo>
                <a:cubicBezTo>
                  <a:pt x="7339155" y="1694832"/>
                  <a:pt x="7335626" y="1691301"/>
                  <a:pt x="7328564" y="1691301"/>
                </a:cubicBezTo>
                <a:cubicBezTo>
                  <a:pt x="7321504" y="1691301"/>
                  <a:pt x="7312678" y="1693066"/>
                  <a:pt x="7302088" y="1696597"/>
                </a:cubicBezTo>
                <a:cubicBezTo>
                  <a:pt x="7291498" y="1700128"/>
                  <a:pt x="7284437" y="1701893"/>
                  <a:pt x="7280908" y="1701893"/>
                </a:cubicBezTo>
                <a:cubicBezTo>
                  <a:pt x="7277378" y="1701893"/>
                  <a:pt x="7275612" y="1698362"/>
                  <a:pt x="7275612" y="1691301"/>
                </a:cubicBezTo>
                <a:cubicBezTo>
                  <a:pt x="7275612" y="1684242"/>
                  <a:pt x="7261492" y="1680711"/>
                  <a:pt x="7233251" y="1680711"/>
                </a:cubicBezTo>
                <a:close/>
                <a:moveTo>
                  <a:pt x="4829228" y="1680711"/>
                </a:moveTo>
                <a:cubicBezTo>
                  <a:pt x="4829228" y="1687772"/>
                  <a:pt x="4829228" y="1691301"/>
                  <a:pt x="4829228" y="1691301"/>
                </a:cubicBezTo>
                <a:cubicBezTo>
                  <a:pt x="4829228" y="1691301"/>
                  <a:pt x="4832757" y="1687772"/>
                  <a:pt x="4839818" y="1680711"/>
                </a:cubicBezTo>
                <a:cubicBezTo>
                  <a:pt x="4832757" y="1680711"/>
                  <a:pt x="4829228" y="1680711"/>
                  <a:pt x="4829228" y="1680711"/>
                </a:cubicBezTo>
                <a:close/>
                <a:moveTo>
                  <a:pt x="2986495" y="1680711"/>
                </a:moveTo>
                <a:cubicBezTo>
                  <a:pt x="2993556" y="1680711"/>
                  <a:pt x="2997086" y="1684242"/>
                  <a:pt x="2997086" y="1691301"/>
                </a:cubicBezTo>
                <a:cubicBezTo>
                  <a:pt x="2997086" y="1691301"/>
                  <a:pt x="2993556" y="1691301"/>
                  <a:pt x="2986495" y="1691301"/>
                </a:cubicBezTo>
                <a:cubicBezTo>
                  <a:pt x="2979435" y="1691301"/>
                  <a:pt x="2975906" y="1691301"/>
                  <a:pt x="2975906" y="1691301"/>
                </a:cubicBezTo>
                <a:cubicBezTo>
                  <a:pt x="2975906" y="1691301"/>
                  <a:pt x="2979435" y="1687772"/>
                  <a:pt x="2986495" y="1680711"/>
                </a:cubicBezTo>
                <a:close/>
                <a:moveTo>
                  <a:pt x="4900712" y="1675416"/>
                </a:moveTo>
                <a:cubicBezTo>
                  <a:pt x="4898948" y="1675416"/>
                  <a:pt x="4896300" y="1677182"/>
                  <a:pt x="4892770" y="1680711"/>
                </a:cubicBezTo>
                <a:lnTo>
                  <a:pt x="4903360" y="1680711"/>
                </a:lnTo>
                <a:cubicBezTo>
                  <a:pt x="4903360" y="1677182"/>
                  <a:pt x="4902478" y="1675416"/>
                  <a:pt x="4900712" y="1675416"/>
                </a:cubicBezTo>
                <a:close/>
                <a:moveTo>
                  <a:pt x="7175004" y="1670122"/>
                </a:moveTo>
                <a:cubicBezTo>
                  <a:pt x="7171474" y="1670122"/>
                  <a:pt x="7169708" y="1671886"/>
                  <a:pt x="7169708" y="1675416"/>
                </a:cubicBezTo>
                <a:cubicBezTo>
                  <a:pt x="7169708" y="1678947"/>
                  <a:pt x="7173238" y="1680711"/>
                  <a:pt x="7180299" y="1680711"/>
                </a:cubicBezTo>
                <a:cubicBezTo>
                  <a:pt x="7180299" y="1673651"/>
                  <a:pt x="7178533" y="1670122"/>
                  <a:pt x="7175004" y="1670122"/>
                </a:cubicBezTo>
                <a:close/>
                <a:moveTo>
                  <a:pt x="4913950" y="1670122"/>
                </a:moveTo>
                <a:lnTo>
                  <a:pt x="4945722" y="1691301"/>
                </a:lnTo>
                <a:cubicBezTo>
                  <a:pt x="4952782" y="1691301"/>
                  <a:pt x="4956312" y="1689537"/>
                  <a:pt x="4956312" y="1686007"/>
                </a:cubicBezTo>
                <a:cubicBezTo>
                  <a:pt x="4956312" y="1682476"/>
                  <a:pt x="4952782" y="1680711"/>
                  <a:pt x="4945722" y="1680711"/>
                </a:cubicBezTo>
                <a:cubicBezTo>
                  <a:pt x="4938661" y="1680711"/>
                  <a:pt x="4935132" y="1680711"/>
                  <a:pt x="4935132" y="1680711"/>
                </a:cubicBezTo>
                <a:cubicBezTo>
                  <a:pt x="4935132" y="1680711"/>
                  <a:pt x="4931600" y="1677181"/>
                  <a:pt x="4924540" y="1670122"/>
                </a:cubicBezTo>
                <a:cubicBezTo>
                  <a:pt x="4917480" y="1670122"/>
                  <a:pt x="4913950" y="1670122"/>
                  <a:pt x="4913950" y="1670122"/>
                </a:cubicBezTo>
                <a:close/>
                <a:moveTo>
                  <a:pt x="8207569" y="1659530"/>
                </a:moveTo>
                <a:cubicBezTo>
                  <a:pt x="8228750" y="1659530"/>
                  <a:pt x="8246401" y="1663061"/>
                  <a:pt x="8260521" y="1670122"/>
                </a:cubicBezTo>
                <a:lnTo>
                  <a:pt x="8249931" y="1680711"/>
                </a:lnTo>
                <a:cubicBezTo>
                  <a:pt x="8235810" y="1673651"/>
                  <a:pt x="8228750" y="1670122"/>
                  <a:pt x="8228750" y="1670122"/>
                </a:cubicBezTo>
                <a:close/>
                <a:moveTo>
                  <a:pt x="7836904" y="1659530"/>
                </a:moveTo>
                <a:lnTo>
                  <a:pt x="7858085" y="1659530"/>
                </a:lnTo>
                <a:lnTo>
                  <a:pt x="7879267" y="1670122"/>
                </a:lnTo>
                <a:lnTo>
                  <a:pt x="7900446" y="1670122"/>
                </a:lnTo>
                <a:cubicBezTo>
                  <a:pt x="7907508" y="1677181"/>
                  <a:pt x="7911038" y="1680711"/>
                  <a:pt x="7911038" y="1680711"/>
                </a:cubicBezTo>
                <a:cubicBezTo>
                  <a:pt x="7911038" y="1680711"/>
                  <a:pt x="7916332" y="1680711"/>
                  <a:pt x="7926923" y="1680711"/>
                </a:cubicBezTo>
                <a:cubicBezTo>
                  <a:pt x="7937513" y="1680711"/>
                  <a:pt x="7946338" y="1684242"/>
                  <a:pt x="7953398" y="1691301"/>
                </a:cubicBezTo>
                <a:cubicBezTo>
                  <a:pt x="7981640" y="1698362"/>
                  <a:pt x="8002821" y="1705422"/>
                  <a:pt x="8016942" y="1712482"/>
                </a:cubicBezTo>
                <a:lnTo>
                  <a:pt x="8027531" y="1723074"/>
                </a:lnTo>
                <a:cubicBezTo>
                  <a:pt x="8013412" y="1716013"/>
                  <a:pt x="8002821" y="1712482"/>
                  <a:pt x="7995760" y="1712482"/>
                </a:cubicBezTo>
                <a:cubicBezTo>
                  <a:pt x="7981640" y="1705422"/>
                  <a:pt x="7974579" y="1703657"/>
                  <a:pt x="7974579" y="1707187"/>
                </a:cubicBezTo>
                <a:cubicBezTo>
                  <a:pt x="7974579" y="1710718"/>
                  <a:pt x="7967519" y="1708953"/>
                  <a:pt x="7953398" y="1701893"/>
                </a:cubicBezTo>
                <a:cubicBezTo>
                  <a:pt x="7946338" y="1694832"/>
                  <a:pt x="7918098" y="1687772"/>
                  <a:pt x="7868675" y="1680711"/>
                </a:cubicBezTo>
                <a:cubicBezTo>
                  <a:pt x="7847494" y="1673651"/>
                  <a:pt x="7836904" y="1666591"/>
                  <a:pt x="7836904" y="1659530"/>
                </a:cubicBezTo>
                <a:close/>
                <a:moveTo>
                  <a:pt x="7476830" y="1659530"/>
                </a:moveTo>
                <a:cubicBezTo>
                  <a:pt x="7498011" y="1666591"/>
                  <a:pt x="7512130" y="1670122"/>
                  <a:pt x="7519192" y="1670122"/>
                </a:cubicBezTo>
                <a:lnTo>
                  <a:pt x="7519192" y="1659530"/>
                </a:lnTo>
                <a:cubicBezTo>
                  <a:pt x="7505072" y="1659530"/>
                  <a:pt x="7496245" y="1659530"/>
                  <a:pt x="7492716" y="1659530"/>
                </a:cubicBezTo>
                <a:cubicBezTo>
                  <a:pt x="7490951" y="1659530"/>
                  <a:pt x="7487861" y="1659530"/>
                  <a:pt x="7483450" y="1659530"/>
                </a:cubicBezTo>
                <a:close/>
                <a:moveTo>
                  <a:pt x="7296793" y="1659530"/>
                </a:moveTo>
                <a:lnTo>
                  <a:pt x="7286203" y="1670122"/>
                </a:lnTo>
                <a:cubicBezTo>
                  <a:pt x="7286203" y="1670122"/>
                  <a:pt x="7291498" y="1670122"/>
                  <a:pt x="7302088" y="1670122"/>
                </a:cubicBezTo>
                <a:cubicBezTo>
                  <a:pt x="7312678" y="1670122"/>
                  <a:pt x="7317974" y="1668357"/>
                  <a:pt x="7317974" y="1664826"/>
                </a:cubicBezTo>
                <a:cubicBezTo>
                  <a:pt x="7317974" y="1661295"/>
                  <a:pt x="7316208" y="1659530"/>
                  <a:pt x="7312678" y="1659530"/>
                </a:cubicBezTo>
                <a:cubicBezTo>
                  <a:pt x="7309149" y="1659530"/>
                  <a:pt x="7303854" y="1659530"/>
                  <a:pt x="7296793" y="1659530"/>
                </a:cubicBezTo>
                <a:close/>
                <a:moveTo>
                  <a:pt x="4490334" y="1659530"/>
                </a:moveTo>
                <a:lnTo>
                  <a:pt x="4490334" y="1670122"/>
                </a:lnTo>
                <a:lnTo>
                  <a:pt x="4500924" y="1670122"/>
                </a:lnTo>
                <a:cubicBezTo>
                  <a:pt x="4500924" y="1663061"/>
                  <a:pt x="4497394" y="1659530"/>
                  <a:pt x="4490334" y="1659530"/>
                </a:cubicBezTo>
                <a:close/>
                <a:moveTo>
                  <a:pt x="3219485" y="1659530"/>
                </a:moveTo>
                <a:cubicBezTo>
                  <a:pt x="3219485" y="1666591"/>
                  <a:pt x="3219485" y="1670122"/>
                  <a:pt x="3219485" y="1670122"/>
                </a:cubicBezTo>
                <a:lnTo>
                  <a:pt x="3230075" y="1670122"/>
                </a:lnTo>
                <a:close/>
                <a:moveTo>
                  <a:pt x="4003175" y="1648940"/>
                </a:moveTo>
                <a:lnTo>
                  <a:pt x="4024356" y="1648940"/>
                </a:lnTo>
                <a:lnTo>
                  <a:pt x="4024356" y="1659530"/>
                </a:lnTo>
                <a:cubicBezTo>
                  <a:pt x="4017296" y="1659530"/>
                  <a:pt x="4010236" y="1656001"/>
                  <a:pt x="4003175" y="1648940"/>
                </a:cubicBezTo>
                <a:close/>
                <a:moveTo>
                  <a:pt x="7512964" y="1644577"/>
                </a:moveTo>
                <a:lnTo>
                  <a:pt x="7509924" y="1647617"/>
                </a:lnTo>
                <a:cubicBezTo>
                  <a:pt x="7509044" y="1648499"/>
                  <a:pt x="7508601" y="1648940"/>
                  <a:pt x="7508601" y="1648940"/>
                </a:cubicBezTo>
                <a:close/>
                <a:moveTo>
                  <a:pt x="8030180" y="1643646"/>
                </a:moveTo>
                <a:cubicBezTo>
                  <a:pt x="8031945" y="1643646"/>
                  <a:pt x="8034592" y="1645411"/>
                  <a:pt x="8038123" y="1648940"/>
                </a:cubicBezTo>
                <a:lnTo>
                  <a:pt x="8027531" y="1648940"/>
                </a:lnTo>
                <a:cubicBezTo>
                  <a:pt x="8027531" y="1645411"/>
                  <a:pt x="8028414" y="1643646"/>
                  <a:pt x="8030180" y="1643646"/>
                </a:cubicBezTo>
                <a:close/>
                <a:moveTo>
                  <a:pt x="8154617" y="1638349"/>
                </a:moveTo>
                <a:lnTo>
                  <a:pt x="8175798" y="1648940"/>
                </a:lnTo>
                <a:cubicBezTo>
                  <a:pt x="8168737" y="1648940"/>
                  <a:pt x="8161677" y="1648940"/>
                  <a:pt x="8154617" y="1648940"/>
                </a:cubicBezTo>
                <a:close/>
                <a:moveTo>
                  <a:pt x="7275612" y="1638349"/>
                </a:moveTo>
                <a:cubicBezTo>
                  <a:pt x="7275612" y="1645410"/>
                  <a:pt x="7275612" y="1652470"/>
                  <a:pt x="7275612" y="1659530"/>
                </a:cubicBezTo>
                <a:lnTo>
                  <a:pt x="7296793" y="1648940"/>
                </a:lnTo>
                <a:cubicBezTo>
                  <a:pt x="7303854" y="1648940"/>
                  <a:pt x="7309149" y="1650705"/>
                  <a:pt x="7312678" y="1654235"/>
                </a:cubicBezTo>
                <a:cubicBezTo>
                  <a:pt x="7316208" y="1657766"/>
                  <a:pt x="7321504" y="1659530"/>
                  <a:pt x="7328564" y="1659530"/>
                </a:cubicBezTo>
                <a:cubicBezTo>
                  <a:pt x="7342684" y="1652470"/>
                  <a:pt x="7339155" y="1645410"/>
                  <a:pt x="7317974" y="1638349"/>
                </a:cubicBezTo>
                <a:lnTo>
                  <a:pt x="7296793" y="1638349"/>
                </a:lnTo>
                <a:close/>
                <a:moveTo>
                  <a:pt x="2859410" y="1638349"/>
                </a:moveTo>
                <a:cubicBezTo>
                  <a:pt x="2859410" y="1638349"/>
                  <a:pt x="2862941" y="1638349"/>
                  <a:pt x="2870002" y="1638349"/>
                </a:cubicBezTo>
                <a:cubicBezTo>
                  <a:pt x="2870002" y="1645410"/>
                  <a:pt x="2866471" y="1648940"/>
                  <a:pt x="2859410" y="1648940"/>
                </a:cubicBezTo>
                <a:close/>
                <a:moveTo>
                  <a:pt x="7717762" y="1633055"/>
                </a:moveTo>
                <a:cubicBezTo>
                  <a:pt x="7719528" y="1633055"/>
                  <a:pt x="7720409" y="1634820"/>
                  <a:pt x="7720409" y="1638349"/>
                </a:cubicBezTo>
                <a:cubicBezTo>
                  <a:pt x="7720409" y="1638349"/>
                  <a:pt x="7722175" y="1638349"/>
                  <a:pt x="7725704" y="1638349"/>
                </a:cubicBezTo>
                <a:cubicBezTo>
                  <a:pt x="7729234" y="1638349"/>
                  <a:pt x="7734530" y="1638349"/>
                  <a:pt x="7741590" y="1638349"/>
                </a:cubicBezTo>
                <a:lnTo>
                  <a:pt x="7762772" y="1648940"/>
                </a:lnTo>
                <a:lnTo>
                  <a:pt x="7741590" y="1648940"/>
                </a:lnTo>
                <a:lnTo>
                  <a:pt x="7709820" y="1638349"/>
                </a:lnTo>
                <a:cubicBezTo>
                  <a:pt x="7713350" y="1634820"/>
                  <a:pt x="7715998" y="1633055"/>
                  <a:pt x="7717762" y="1633055"/>
                </a:cubicBezTo>
                <a:close/>
                <a:moveTo>
                  <a:pt x="7634362" y="1630406"/>
                </a:moveTo>
                <a:cubicBezTo>
                  <a:pt x="7631716" y="1630406"/>
                  <a:pt x="7628626" y="1631290"/>
                  <a:pt x="7625096" y="1633055"/>
                </a:cubicBezTo>
                <a:cubicBezTo>
                  <a:pt x="7618034" y="1636584"/>
                  <a:pt x="7618034" y="1641880"/>
                  <a:pt x="7625096" y="1648940"/>
                </a:cubicBezTo>
                <a:lnTo>
                  <a:pt x="7646278" y="1638349"/>
                </a:lnTo>
                <a:cubicBezTo>
                  <a:pt x="7646278" y="1638349"/>
                  <a:pt x="7644511" y="1636584"/>
                  <a:pt x="7640982" y="1633055"/>
                </a:cubicBezTo>
                <a:cubicBezTo>
                  <a:pt x="7639217" y="1631290"/>
                  <a:pt x="7637010" y="1630406"/>
                  <a:pt x="7634362" y="1630406"/>
                </a:cubicBezTo>
                <a:close/>
                <a:moveTo>
                  <a:pt x="7762772" y="1627759"/>
                </a:moveTo>
                <a:lnTo>
                  <a:pt x="7773361" y="1627759"/>
                </a:lnTo>
                <a:cubicBezTo>
                  <a:pt x="7773361" y="1634820"/>
                  <a:pt x="7778656" y="1636584"/>
                  <a:pt x="7789248" y="1633055"/>
                </a:cubicBezTo>
                <a:cubicBezTo>
                  <a:pt x="7799838" y="1629524"/>
                  <a:pt x="7806898" y="1631290"/>
                  <a:pt x="7810428" y="1638349"/>
                </a:cubicBezTo>
                <a:cubicBezTo>
                  <a:pt x="7813957" y="1645410"/>
                  <a:pt x="7819253" y="1648940"/>
                  <a:pt x="7826313" y="1648940"/>
                </a:cubicBezTo>
                <a:lnTo>
                  <a:pt x="7830285" y="1648940"/>
                </a:lnTo>
                <a:cubicBezTo>
                  <a:pt x="7829403" y="1648940"/>
                  <a:pt x="7829844" y="1648940"/>
                  <a:pt x="7831609" y="1648940"/>
                </a:cubicBezTo>
                <a:lnTo>
                  <a:pt x="7836904" y="1648940"/>
                </a:lnTo>
                <a:lnTo>
                  <a:pt x="7826313" y="1659530"/>
                </a:lnTo>
                <a:lnTo>
                  <a:pt x="7805134" y="1648940"/>
                </a:lnTo>
                <a:cubicBezTo>
                  <a:pt x="7805134" y="1641880"/>
                  <a:pt x="7801604" y="1641880"/>
                  <a:pt x="7794542" y="1648940"/>
                </a:cubicBezTo>
                <a:lnTo>
                  <a:pt x="7794542" y="1638349"/>
                </a:lnTo>
                <a:cubicBezTo>
                  <a:pt x="7794542" y="1638349"/>
                  <a:pt x="7791012" y="1638349"/>
                  <a:pt x="7783952" y="1638349"/>
                </a:cubicBezTo>
                <a:cubicBezTo>
                  <a:pt x="7776892" y="1638349"/>
                  <a:pt x="7771596" y="1638349"/>
                  <a:pt x="7768067" y="1638349"/>
                </a:cubicBezTo>
                <a:cubicBezTo>
                  <a:pt x="7764538" y="1638349"/>
                  <a:pt x="7762772" y="1634820"/>
                  <a:pt x="7762772" y="1627759"/>
                </a:cubicBezTo>
                <a:close/>
                <a:moveTo>
                  <a:pt x="7582734" y="1617170"/>
                </a:moveTo>
                <a:lnTo>
                  <a:pt x="7582734" y="1627759"/>
                </a:lnTo>
                <a:cubicBezTo>
                  <a:pt x="7589794" y="1627759"/>
                  <a:pt x="7593326" y="1629524"/>
                  <a:pt x="7593326" y="1633055"/>
                </a:cubicBezTo>
                <a:cubicBezTo>
                  <a:pt x="7593326" y="1636584"/>
                  <a:pt x="7593326" y="1638349"/>
                  <a:pt x="7593326" y="1638349"/>
                </a:cubicBezTo>
                <a:cubicBezTo>
                  <a:pt x="7600386" y="1638349"/>
                  <a:pt x="7603915" y="1638349"/>
                  <a:pt x="7603915" y="1638349"/>
                </a:cubicBezTo>
                <a:close/>
                <a:moveTo>
                  <a:pt x="2774687" y="1617170"/>
                </a:moveTo>
                <a:lnTo>
                  <a:pt x="2774687" y="1627759"/>
                </a:lnTo>
                <a:cubicBezTo>
                  <a:pt x="2774687" y="1634820"/>
                  <a:pt x="2772923" y="1636584"/>
                  <a:pt x="2769392" y="1633055"/>
                </a:cubicBezTo>
                <a:cubicBezTo>
                  <a:pt x="2765863" y="1629524"/>
                  <a:pt x="2764097" y="1625995"/>
                  <a:pt x="2764097" y="1622464"/>
                </a:cubicBezTo>
                <a:cubicBezTo>
                  <a:pt x="2764097" y="1618934"/>
                  <a:pt x="2767627" y="1617170"/>
                  <a:pt x="2774687" y="1617170"/>
                </a:cubicBezTo>
                <a:close/>
                <a:moveTo>
                  <a:pt x="8022237" y="1606578"/>
                </a:moveTo>
                <a:cubicBezTo>
                  <a:pt x="8025767" y="1606578"/>
                  <a:pt x="8027531" y="1606578"/>
                  <a:pt x="8027531" y="1606578"/>
                </a:cubicBezTo>
                <a:cubicBezTo>
                  <a:pt x="8027531" y="1606578"/>
                  <a:pt x="8031061" y="1606578"/>
                  <a:pt x="8038123" y="1606578"/>
                </a:cubicBezTo>
                <a:lnTo>
                  <a:pt x="8080483" y="1617170"/>
                </a:lnTo>
                <a:cubicBezTo>
                  <a:pt x="8101664" y="1624228"/>
                  <a:pt x="8112254" y="1631290"/>
                  <a:pt x="8112254" y="1638349"/>
                </a:cubicBezTo>
                <a:lnTo>
                  <a:pt x="8101664" y="1638349"/>
                </a:lnTo>
                <a:close/>
                <a:moveTo>
                  <a:pt x="7529782" y="1606578"/>
                </a:moveTo>
                <a:lnTo>
                  <a:pt x="7529782" y="1617170"/>
                </a:lnTo>
                <a:cubicBezTo>
                  <a:pt x="7529782" y="1617170"/>
                  <a:pt x="7533312" y="1613639"/>
                  <a:pt x="7540374" y="1606578"/>
                </a:cubicBezTo>
                <a:close/>
                <a:moveTo>
                  <a:pt x="3145351" y="1606578"/>
                </a:moveTo>
                <a:lnTo>
                  <a:pt x="3166533" y="1606578"/>
                </a:lnTo>
                <a:lnTo>
                  <a:pt x="3166533" y="1617170"/>
                </a:lnTo>
                <a:cubicBezTo>
                  <a:pt x="3152412" y="1617170"/>
                  <a:pt x="3145351" y="1613639"/>
                  <a:pt x="3145351" y="1606578"/>
                </a:cubicBezTo>
                <a:close/>
                <a:moveTo>
                  <a:pt x="8610004" y="1595988"/>
                </a:moveTo>
                <a:cubicBezTo>
                  <a:pt x="8610004" y="1595988"/>
                  <a:pt x="8613533" y="1595988"/>
                  <a:pt x="8620595" y="1595988"/>
                </a:cubicBezTo>
                <a:lnTo>
                  <a:pt x="8641775" y="1595988"/>
                </a:lnTo>
                <a:lnTo>
                  <a:pt x="8652366" y="1595988"/>
                </a:lnTo>
                <a:cubicBezTo>
                  <a:pt x="8652366" y="1595988"/>
                  <a:pt x="8654131" y="1597753"/>
                  <a:pt x="8657660" y="1601283"/>
                </a:cubicBezTo>
                <a:cubicBezTo>
                  <a:pt x="8661189" y="1604814"/>
                  <a:pt x="8666487" y="1606578"/>
                  <a:pt x="8673545" y="1606578"/>
                </a:cubicBezTo>
                <a:cubicBezTo>
                  <a:pt x="8680607" y="1606578"/>
                  <a:pt x="8692962" y="1610109"/>
                  <a:pt x="8710613" y="1617170"/>
                </a:cubicBezTo>
                <a:cubicBezTo>
                  <a:pt x="8728264" y="1624228"/>
                  <a:pt x="8744149" y="1631290"/>
                  <a:pt x="8758270" y="1638349"/>
                </a:cubicBezTo>
                <a:cubicBezTo>
                  <a:pt x="8765332" y="1638349"/>
                  <a:pt x="8770626" y="1638349"/>
                  <a:pt x="8774155" y="1638349"/>
                </a:cubicBezTo>
                <a:cubicBezTo>
                  <a:pt x="8777685" y="1638349"/>
                  <a:pt x="8781217" y="1638349"/>
                  <a:pt x="8784747" y="1638349"/>
                </a:cubicBezTo>
                <a:cubicBezTo>
                  <a:pt x="8788276" y="1638349"/>
                  <a:pt x="8791807" y="1640114"/>
                  <a:pt x="8795336" y="1643645"/>
                </a:cubicBezTo>
                <a:cubicBezTo>
                  <a:pt x="8798866" y="1647176"/>
                  <a:pt x="8800632" y="1648940"/>
                  <a:pt x="8800632" y="1648940"/>
                </a:cubicBezTo>
                <a:lnTo>
                  <a:pt x="8821812" y="1670122"/>
                </a:lnTo>
                <a:cubicBezTo>
                  <a:pt x="8835932" y="1677181"/>
                  <a:pt x="8842993" y="1680711"/>
                  <a:pt x="8842993" y="1680711"/>
                </a:cubicBezTo>
                <a:lnTo>
                  <a:pt x="8800632" y="1680711"/>
                </a:lnTo>
                <a:lnTo>
                  <a:pt x="8768861" y="1659530"/>
                </a:lnTo>
                <a:cubicBezTo>
                  <a:pt x="8761799" y="1659530"/>
                  <a:pt x="8754740" y="1657766"/>
                  <a:pt x="8747679" y="1654235"/>
                </a:cubicBezTo>
                <a:cubicBezTo>
                  <a:pt x="8740620" y="1650705"/>
                  <a:pt x="8737089" y="1648940"/>
                  <a:pt x="8737089" y="1648940"/>
                </a:cubicBezTo>
                <a:cubicBezTo>
                  <a:pt x="8737089" y="1648940"/>
                  <a:pt x="8731793" y="1647176"/>
                  <a:pt x="8721203" y="1643645"/>
                </a:cubicBezTo>
                <a:cubicBezTo>
                  <a:pt x="8710613" y="1640114"/>
                  <a:pt x="8705318" y="1638349"/>
                  <a:pt x="8705318" y="1638349"/>
                </a:cubicBezTo>
                <a:cubicBezTo>
                  <a:pt x="8705318" y="1638349"/>
                  <a:pt x="8701788" y="1634820"/>
                  <a:pt x="8694728" y="1627759"/>
                </a:cubicBezTo>
                <a:cubicBezTo>
                  <a:pt x="8694728" y="1627759"/>
                  <a:pt x="8692962" y="1625995"/>
                  <a:pt x="8689432" y="1622464"/>
                </a:cubicBezTo>
                <a:cubicBezTo>
                  <a:pt x="8685903" y="1618934"/>
                  <a:pt x="8682372" y="1617170"/>
                  <a:pt x="8678843" y="1617170"/>
                </a:cubicBezTo>
                <a:cubicBezTo>
                  <a:pt x="8675313" y="1617170"/>
                  <a:pt x="8670016" y="1617170"/>
                  <a:pt x="8662957" y="1617170"/>
                </a:cubicBezTo>
                <a:cubicBezTo>
                  <a:pt x="8662957" y="1617170"/>
                  <a:pt x="8655895" y="1617170"/>
                  <a:pt x="8641775" y="1617170"/>
                </a:cubicBezTo>
                <a:cubicBezTo>
                  <a:pt x="8634714" y="1617170"/>
                  <a:pt x="8627655" y="1615403"/>
                  <a:pt x="8620595" y="1611874"/>
                </a:cubicBezTo>
                <a:cubicBezTo>
                  <a:pt x="8613533" y="1608343"/>
                  <a:pt x="8610004" y="1603047"/>
                  <a:pt x="8610004" y="1595988"/>
                </a:cubicBezTo>
                <a:close/>
                <a:moveTo>
                  <a:pt x="7900446" y="1595988"/>
                </a:moveTo>
                <a:lnTo>
                  <a:pt x="7911038" y="1595988"/>
                </a:lnTo>
                <a:lnTo>
                  <a:pt x="7911038" y="1606578"/>
                </a:lnTo>
                <a:cubicBezTo>
                  <a:pt x="7911038" y="1606578"/>
                  <a:pt x="7907508" y="1603047"/>
                  <a:pt x="7900446" y="1595988"/>
                </a:cubicBezTo>
                <a:close/>
                <a:moveTo>
                  <a:pt x="7720409" y="1595988"/>
                </a:moveTo>
                <a:cubicBezTo>
                  <a:pt x="7727471" y="1595988"/>
                  <a:pt x="7731000" y="1597753"/>
                  <a:pt x="7731000" y="1601283"/>
                </a:cubicBezTo>
                <a:cubicBezTo>
                  <a:pt x="7731000" y="1604814"/>
                  <a:pt x="7731000" y="1610109"/>
                  <a:pt x="7731000" y="1617170"/>
                </a:cubicBezTo>
                <a:lnTo>
                  <a:pt x="7731000" y="1627759"/>
                </a:lnTo>
                <a:cubicBezTo>
                  <a:pt x="7731000" y="1627759"/>
                  <a:pt x="7727471" y="1625995"/>
                  <a:pt x="7720409" y="1622464"/>
                </a:cubicBezTo>
                <a:cubicBezTo>
                  <a:pt x="7713348" y="1618934"/>
                  <a:pt x="7709820" y="1613639"/>
                  <a:pt x="7709820" y="1606578"/>
                </a:cubicBezTo>
                <a:close/>
                <a:moveTo>
                  <a:pt x="3463064" y="1595988"/>
                </a:moveTo>
                <a:cubicBezTo>
                  <a:pt x="3477184" y="1595988"/>
                  <a:pt x="3484244" y="1599518"/>
                  <a:pt x="3484244" y="1606578"/>
                </a:cubicBezTo>
                <a:cubicBezTo>
                  <a:pt x="3484244" y="1606578"/>
                  <a:pt x="3487776" y="1606578"/>
                  <a:pt x="3494834" y="1606578"/>
                </a:cubicBezTo>
                <a:cubicBezTo>
                  <a:pt x="3501895" y="1606578"/>
                  <a:pt x="3505426" y="1610109"/>
                  <a:pt x="3505426" y="1617170"/>
                </a:cubicBezTo>
                <a:cubicBezTo>
                  <a:pt x="3505426" y="1624228"/>
                  <a:pt x="3519546" y="1631290"/>
                  <a:pt x="3547788" y="1638349"/>
                </a:cubicBezTo>
                <a:cubicBezTo>
                  <a:pt x="3568968" y="1638349"/>
                  <a:pt x="3593680" y="1645410"/>
                  <a:pt x="3621920" y="1659530"/>
                </a:cubicBezTo>
                <a:cubicBezTo>
                  <a:pt x="3628980" y="1659530"/>
                  <a:pt x="3636040" y="1661295"/>
                  <a:pt x="3643100" y="1664826"/>
                </a:cubicBezTo>
                <a:cubicBezTo>
                  <a:pt x="3650161" y="1668357"/>
                  <a:pt x="3657222" y="1670122"/>
                  <a:pt x="3664282" y="1670122"/>
                </a:cubicBezTo>
                <a:lnTo>
                  <a:pt x="3738415" y="1701893"/>
                </a:lnTo>
                <a:lnTo>
                  <a:pt x="3717234" y="1701893"/>
                </a:lnTo>
                <a:cubicBezTo>
                  <a:pt x="3703113" y="1701893"/>
                  <a:pt x="3685463" y="1698362"/>
                  <a:pt x="3664282" y="1691301"/>
                </a:cubicBezTo>
                <a:lnTo>
                  <a:pt x="3611330" y="1670122"/>
                </a:lnTo>
                <a:cubicBezTo>
                  <a:pt x="3611330" y="1663061"/>
                  <a:pt x="3606034" y="1661295"/>
                  <a:pt x="3595444" y="1664826"/>
                </a:cubicBezTo>
                <a:cubicBezTo>
                  <a:pt x="3584853" y="1668357"/>
                  <a:pt x="3576028" y="1668357"/>
                  <a:pt x="3568968" y="1664826"/>
                </a:cubicBezTo>
                <a:cubicBezTo>
                  <a:pt x="3561908" y="1661295"/>
                  <a:pt x="3549552" y="1656001"/>
                  <a:pt x="3531901" y="1648940"/>
                </a:cubicBezTo>
                <a:cubicBezTo>
                  <a:pt x="3514251" y="1641880"/>
                  <a:pt x="3505426" y="1638349"/>
                  <a:pt x="3505426" y="1638349"/>
                </a:cubicBezTo>
                <a:cubicBezTo>
                  <a:pt x="3498365" y="1638349"/>
                  <a:pt x="3493070" y="1638349"/>
                  <a:pt x="3489540" y="1638349"/>
                </a:cubicBezTo>
                <a:cubicBezTo>
                  <a:pt x="3486009" y="1638349"/>
                  <a:pt x="3480714" y="1634820"/>
                  <a:pt x="3473655" y="1627759"/>
                </a:cubicBezTo>
                <a:cubicBezTo>
                  <a:pt x="3459534" y="1613639"/>
                  <a:pt x="3456004" y="1603047"/>
                  <a:pt x="3463064" y="1595988"/>
                </a:cubicBezTo>
                <a:close/>
                <a:moveTo>
                  <a:pt x="2732326" y="1595988"/>
                </a:moveTo>
                <a:lnTo>
                  <a:pt x="2753506" y="1606578"/>
                </a:lnTo>
                <a:cubicBezTo>
                  <a:pt x="2753506" y="1606578"/>
                  <a:pt x="2751742" y="1606578"/>
                  <a:pt x="2748211" y="1606578"/>
                </a:cubicBezTo>
                <a:cubicBezTo>
                  <a:pt x="2744681" y="1606578"/>
                  <a:pt x="2739385" y="1606578"/>
                  <a:pt x="2732326" y="1606578"/>
                </a:cubicBezTo>
                <a:close/>
                <a:moveTo>
                  <a:pt x="7402697" y="1585397"/>
                </a:moveTo>
                <a:cubicBezTo>
                  <a:pt x="7395636" y="1592458"/>
                  <a:pt x="7385047" y="1595988"/>
                  <a:pt x="7370926" y="1595988"/>
                </a:cubicBezTo>
                <a:lnTo>
                  <a:pt x="7360336" y="1595988"/>
                </a:lnTo>
                <a:cubicBezTo>
                  <a:pt x="7360336" y="1595988"/>
                  <a:pt x="7356806" y="1599518"/>
                  <a:pt x="7349745" y="1606578"/>
                </a:cubicBezTo>
                <a:lnTo>
                  <a:pt x="7360336" y="1606578"/>
                </a:lnTo>
                <a:cubicBezTo>
                  <a:pt x="7360336" y="1606578"/>
                  <a:pt x="7363866" y="1606578"/>
                  <a:pt x="7370926" y="1606578"/>
                </a:cubicBezTo>
                <a:lnTo>
                  <a:pt x="7392107" y="1606578"/>
                </a:lnTo>
                <a:cubicBezTo>
                  <a:pt x="7399168" y="1613639"/>
                  <a:pt x="7402697" y="1617170"/>
                  <a:pt x="7402697" y="1617170"/>
                </a:cubicBezTo>
                <a:lnTo>
                  <a:pt x="7402697" y="1595988"/>
                </a:lnTo>
                <a:close/>
                <a:moveTo>
                  <a:pt x="3929042" y="1574807"/>
                </a:moveTo>
                <a:cubicBezTo>
                  <a:pt x="3929042" y="1574807"/>
                  <a:pt x="3930806" y="1576572"/>
                  <a:pt x="3934338" y="1580103"/>
                </a:cubicBezTo>
                <a:cubicBezTo>
                  <a:pt x="3937868" y="1583632"/>
                  <a:pt x="3939633" y="1585397"/>
                  <a:pt x="3939633" y="1585397"/>
                </a:cubicBezTo>
                <a:lnTo>
                  <a:pt x="3939633" y="1574807"/>
                </a:lnTo>
                <a:close/>
                <a:moveTo>
                  <a:pt x="8547785" y="1568188"/>
                </a:moveTo>
                <a:cubicBezTo>
                  <a:pt x="8548668" y="1567306"/>
                  <a:pt x="8549991" y="1567747"/>
                  <a:pt x="8551756" y="1569512"/>
                </a:cubicBezTo>
                <a:cubicBezTo>
                  <a:pt x="8555285" y="1573043"/>
                  <a:pt x="8560582" y="1574807"/>
                  <a:pt x="8567641" y="1574807"/>
                </a:cubicBezTo>
                <a:lnTo>
                  <a:pt x="8578233" y="1585397"/>
                </a:lnTo>
                <a:lnTo>
                  <a:pt x="8557053" y="1585397"/>
                </a:lnTo>
                <a:lnTo>
                  <a:pt x="8546462" y="1574807"/>
                </a:lnTo>
                <a:cubicBezTo>
                  <a:pt x="8546462" y="1571278"/>
                  <a:pt x="8546903" y="1569071"/>
                  <a:pt x="8547785" y="1568188"/>
                </a:cubicBezTo>
                <a:close/>
                <a:moveTo>
                  <a:pt x="7455649" y="1564218"/>
                </a:moveTo>
                <a:cubicBezTo>
                  <a:pt x="7455649" y="1571276"/>
                  <a:pt x="7452120" y="1574807"/>
                  <a:pt x="7445059" y="1574807"/>
                </a:cubicBezTo>
                <a:lnTo>
                  <a:pt x="7445059" y="1585397"/>
                </a:lnTo>
                <a:lnTo>
                  <a:pt x="7476830" y="1574807"/>
                </a:lnTo>
                <a:cubicBezTo>
                  <a:pt x="7469770" y="1574807"/>
                  <a:pt x="7462711" y="1571276"/>
                  <a:pt x="7455649" y="1564218"/>
                </a:cubicBezTo>
                <a:close/>
                <a:moveTo>
                  <a:pt x="2933543" y="1564218"/>
                </a:moveTo>
                <a:lnTo>
                  <a:pt x="2954724" y="1564218"/>
                </a:lnTo>
                <a:cubicBezTo>
                  <a:pt x="2968845" y="1571276"/>
                  <a:pt x="2979435" y="1576572"/>
                  <a:pt x="2986495" y="1580103"/>
                </a:cubicBezTo>
                <a:cubicBezTo>
                  <a:pt x="2993556" y="1583632"/>
                  <a:pt x="3000616" y="1585397"/>
                  <a:pt x="3007676" y="1585397"/>
                </a:cubicBezTo>
                <a:cubicBezTo>
                  <a:pt x="3021797" y="1585397"/>
                  <a:pt x="3035918" y="1592458"/>
                  <a:pt x="3050039" y="1606578"/>
                </a:cubicBezTo>
                <a:lnTo>
                  <a:pt x="3060629" y="1606578"/>
                </a:lnTo>
                <a:cubicBezTo>
                  <a:pt x="3067689" y="1599518"/>
                  <a:pt x="3085339" y="1603047"/>
                  <a:pt x="3113581" y="1617170"/>
                </a:cubicBezTo>
                <a:cubicBezTo>
                  <a:pt x="3127701" y="1624228"/>
                  <a:pt x="3147116" y="1631290"/>
                  <a:pt x="3171829" y="1638349"/>
                </a:cubicBezTo>
                <a:cubicBezTo>
                  <a:pt x="3196539" y="1645410"/>
                  <a:pt x="3208895" y="1648940"/>
                  <a:pt x="3208895" y="1648940"/>
                </a:cubicBezTo>
                <a:lnTo>
                  <a:pt x="3251255" y="1659530"/>
                </a:lnTo>
                <a:lnTo>
                  <a:pt x="3261847" y="1659530"/>
                </a:lnTo>
                <a:lnTo>
                  <a:pt x="3272437" y="1659530"/>
                </a:lnTo>
                <a:cubicBezTo>
                  <a:pt x="3279497" y="1659530"/>
                  <a:pt x="3283027" y="1659530"/>
                  <a:pt x="3283027" y="1659530"/>
                </a:cubicBezTo>
                <a:lnTo>
                  <a:pt x="3304208" y="1670122"/>
                </a:lnTo>
                <a:lnTo>
                  <a:pt x="3357160" y="1691301"/>
                </a:lnTo>
                <a:cubicBezTo>
                  <a:pt x="3357160" y="1698362"/>
                  <a:pt x="3360690" y="1701893"/>
                  <a:pt x="3367751" y="1701893"/>
                </a:cubicBezTo>
                <a:cubicBezTo>
                  <a:pt x="3367751" y="1708953"/>
                  <a:pt x="3369516" y="1712482"/>
                  <a:pt x="3373046" y="1712482"/>
                </a:cubicBezTo>
                <a:cubicBezTo>
                  <a:pt x="3376577" y="1712482"/>
                  <a:pt x="3378341" y="1708953"/>
                  <a:pt x="3378341" y="1701893"/>
                </a:cubicBezTo>
                <a:cubicBezTo>
                  <a:pt x="3378341" y="1701893"/>
                  <a:pt x="3385401" y="1701893"/>
                  <a:pt x="3399522" y="1701893"/>
                </a:cubicBezTo>
                <a:cubicBezTo>
                  <a:pt x="3399522" y="1708953"/>
                  <a:pt x="3401287" y="1710718"/>
                  <a:pt x="3404817" y="1707187"/>
                </a:cubicBezTo>
                <a:cubicBezTo>
                  <a:pt x="3408347" y="1703657"/>
                  <a:pt x="3411876" y="1703657"/>
                  <a:pt x="3415408" y="1707187"/>
                </a:cubicBezTo>
                <a:cubicBezTo>
                  <a:pt x="3418938" y="1710718"/>
                  <a:pt x="3424232" y="1712482"/>
                  <a:pt x="3431293" y="1712482"/>
                </a:cubicBezTo>
                <a:cubicBezTo>
                  <a:pt x="3438353" y="1719543"/>
                  <a:pt x="3448943" y="1723074"/>
                  <a:pt x="3463064" y="1723074"/>
                </a:cubicBezTo>
                <a:cubicBezTo>
                  <a:pt x="3512486" y="1730133"/>
                  <a:pt x="3547788" y="1740724"/>
                  <a:pt x="3568968" y="1754845"/>
                </a:cubicBezTo>
                <a:cubicBezTo>
                  <a:pt x="3576028" y="1761905"/>
                  <a:pt x="3584853" y="1765434"/>
                  <a:pt x="3595444" y="1765434"/>
                </a:cubicBezTo>
                <a:cubicBezTo>
                  <a:pt x="3606034" y="1765434"/>
                  <a:pt x="3618390" y="1765434"/>
                  <a:pt x="3632511" y="1765434"/>
                </a:cubicBezTo>
                <a:cubicBezTo>
                  <a:pt x="3639571" y="1772495"/>
                  <a:pt x="3643100" y="1774261"/>
                  <a:pt x="3643100" y="1770730"/>
                </a:cubicBezTo>
                <a:cubicBezTo>
                  <a:pt x="3643100" y="1767199"/>
                  <a:pt x="3646632" y="1765434"/>
                  <a:pt x="3653692" y="1765434"/>
                </a:cubicBezTo>
                <a:cubicBezTo>
                  <a:pt x="3653692" y="1758374"/>
                  <a:pt x="3657222" y="1754845"/>
                  <a:pt x="3664282" y="1754845"/>
                </a:cubicBezTo>
                <a:cubicBezTo>
                  <a:pt x="3671342" y="1754845"/>
                  <a:pt x="3676636" y="1756609"/>
                  <a:pt x="3680167" y="1760140"/>
                </a:cubicBezTo>
                <a:cubicBezTo>
                  <a:pt x="3683698" y="1763670"/>
                  <a:pt x="3692523" y="1768965"/>
                  <a:pt x="3706644" y="1776026"/>
                </a:cubicBezTo>
                <a:lnTo>
                  <a:pt x="3717234" y="1786615"/>
                </a:lnTo>
                <a:cubicBezTo>
                  <a:pt x="3710174" y="1786615"/>
                  <a:pt x="3704879" y="1786615"/>
                  <a:pt x="3701348" y="1786615"/>
                </a:cubicBezTo>
                <a:cubicBezTo>
                  <a:pt x="3697818" y="1786615"/>
                  <a:pt x="3696052" y="1786615"/>
                  <a:pt x="3696052" y="1786615"/>
                </a:cubicBezTo>
                <a:lnTo>
                  <a:pt x="3696052" y="1797205"/>
                </a:lnTo>
                <a:cubicBezTo>
                  <a:pt x="3696052" y="1797205"/>
                  <a:pt x="3699584" y="1797205"/>
                  <a:pt x="3706644" y="1797205"/>
                </a:cubicBezTo>
                <a:cubicBezTo>
                  <a:pt x="3713703" y="1797205"/>
                  <a:pt x="3717234" y="1797205"/>
                  <a:pt x="3717234" y="1797205"/>
                </a:cubicBezTo>
                <a:cubicBezTo>
                  <a:pt x="3731354" y="1797205"/>
                  <a:pt x="3738415" y="1800736"/>
                  <a:pt x="3738415" y="1807797"/>
                </a:cubicBezTo>
                <a:cubicBezTo>
                  <a:pt x="3759596" y="1821917"/>
                  <a:pt x="3777246" y="1828978"/>
                  <a:pt x="3791367" y="1828978"/>
                </a:cubicBezTo>
                <a:cubicBezTo>
                  <a:pt x="3798427" y="1821917"/>
                  <a:pt x="3816078" y="1828978"/>
                  <a:pt x="3844319" y="1850157"/>
                </a:cubicBezTo>
                <a:cubicBezTo>
                  <a:pt x="3844319" y="1850157"/>
                  <a:pt x="3847850" y="1850157"/>
                  <a:pt x="3854908" y="1850157"/>
                </a:cubicBezTo>
                <a:cubicBezTo>
                  <a:pt x="3861969" y="1850157"/>
                  <a:pt x="3865500" y="1853688"/>
                  <a:pt x="3865500" y="1860749"/>
                </a:cubicBezTo>
                <a:lnTo>
                  <a:pt x="3876090" y="1860749"/>
                </a:lnTo>
                <a:cubicBezTo>
                  <a:pt x="3876090" y="1860749"/>
                  <a:pt x="3886681" y="1860749"/>
                  <a:pt x="3907860" y="1860749"/>
                </a:cubicBezTo>
                <a:cubicBezTo>
                  <a:pt x="3929042" y="1860749"/>
                  <a:pt x="3950223" y="1864279"/>
                  <a:pt x="3971404" y="1871338"/>
                </a:cubicBezTo>
                <a:lnTo>
                  <a:pt x="4003175" y="1871338"/>
                </a:lnTo>
                <a:cubicBezTo>
                  <a:pt x="4017296" y="1878399"/>
                  <a:pt x="4024356" y="1881930"/>
                  <a:pt x="4024356" y="1881930"/>
                </a:cubicBezTo>
                <a:cubicBezTo>
                  <a:pt x="4031416" y="1881930"/>
                  <a:pt x="4036710" y="1883694"/>
                  <a:pt x="4040242" y="1887224"/>
                </a:cubicBezTo>
                <a:cubicBezTo>
                  <a:pt x="4043772" y="1890755"/>
                  <a:pt x="4049066" y="1892520"/>
                  <a:pt x="4056127" y="1892520"/>
                </a:cubicBezTo>
                <a:lnTo>
                  <a:pt x="4077308" y="1881930"/>
                </a:lnTo>
                <a:cubicBezTo>
                  <a:pt x="4070248" y="1874869"/>
                  <a:pt x="4063188" y="1871338"/>
                  <a:pt x="4056127" y="1871338"/>
                </a:cubicBezTo>
                <a:cubicBezTo>
                  <a:pt x="4056127" y="1864279"/>
                  <a:pt x="4063188" y="1864279"/>
                  <a:pt x="4077308" y="1871338"/>
                </a:cubicBezTo>
                <a:cubicBezTo>
                  <a:pt x="4091429" y="1878399"/>
                  <a:pt x="4102018" y="1881930"/>
                  <a:pt x="4109079" y="1881930"/>
                </a:cubicBezTo>
                <a:cubicBezTo>
                  <a:pt x="4102018" y="1881930"/>
                  <a:pt x="4098489" y="1881930"/>
                  <a:pt x="4098489" y="1881930"/>
                </a:cubicBezTo>
                <a:cubicBezTo>
                  <a:pt x="4091429" y="1888989"/>
                  <a:pt x="4087898" y="1892520"/>
                  <a:pt x="4087898" y="1892520"/>
                </a:cubicBezTo>
                <a:cubicBezTo>
                  <a:pt x="4087898" y="1892520"/>
                  <a:pt x="4091429" y="1896050"/>
                  <a:pt x="4098489" y="1903111"/>
                </a:cubicBezTo>
                <a:lnTo>
                  <a:pt x="4109079" y="1913701"/>
                </a:lnTo>
                <a:lnTo>
                  <a:pt x="4119669" y="1924290"/>
                </a:lnTo>
                <a:cubicBezTo>
                  <a:pt x="4119669" y="1931351"/>
                  <a:pt x="4130260" y="1934882"/>
                  <a:pt x="4151441" y="1934882"/>
                </a:cubicBezTo>
                <a:cubicBezTo>
                  <a:pt x="4172621" y="1934882"/>
                  <a:pt x="4190272" y="1934882"/>
                  <a:pt x="4204393" y="1934882"/>
                </a:cubicBezTo>
                <a:cubicBezTo>
                  <a:pt x="4218514" y="1934882"/>
                  <a:pt x="4230868" y="1936646"/>
                  <a:pt x="4241460" y="1940176"/>
                </a:cubicBezTo>
                <a:cubicBezTo>
                  <a:pt x="4252050" y="1943707"/>
                  <a:pt x="4257345" y="1949002"/>
                  <a:pt x="4257345" y="1956063"/>
                </a:cubicBezTo>
                <a:cubicBezTo>
                  <a:pt x="4264404" y="1956063"/>
                  <a:pt x="4274996" y="1956063"/>
                  <a:pt x="4289116" y="1956063"/>
                </a:cubicBezTo>
                <a:lnTo>
                  <a:pt x="4278526" y="1945472"/>
                </a:lnTo>
                <a:cubicBezTo>
                  <a:pt x="4278526" y="1945472"/>
                  <a:pt x="4282056" y="1945472"/>
                  <a:pt x="4289116" y="1945472"/>
                </a:cubicBezTo>
                <a:cubicBezTo>
                  <a:pt x="4296176" y="1945472"/>
                  <a:pt x="4299706" y="1945472"/>
                  <a:pt x="4299706" y="1945472"/>
                </a:cubicBezTo>
                <a:cubicBezTo>
                  <a:pt x="4299706" y="1938411"/>
                  <a:pt x="4301470" y="1936646"/>
                  <a:pt x="4305002" y="1940176"/>
                </a:cubicBezTo>
                <a:cubicBezTo>
                  <a:pt x="4308532" y="1943707"/>
                  <a:pt x="4313826" y="1945472"/>
                  <a:pt x="4320887" y="1945472"/>
                </a:cubicBezTo>
                <a:cubicBezTo>
                  <a:pt x="4335008" y="1952532"/>
                  <a:pt x="4345598" y="1959592"/>
                  <a:pt x="4352658" y="1966653"/>
                </a:cubicBezTo>
                <a:cubicBezTo>
                  <a:pt x="4359718" y="1966653"/>
                  <a:pt x="4366778" y="1966653"/>
                  <a:pt x="4373839" y="1966653"/>
                </a:cubicBezTo>
                <a:cubicBezTo>
                  <a:pt x="4380900" y="1966653"/>
                  <a:pt x="4387960" y="1966653"/>
                  <a:pt x="4395020" y="1966653"/>
                </a:cubicBezTo>
                <a:lnTo>
                  <a:pt x="4416202" y="1977242"/>
                </a:lnTo>
                <a:cubicBezTo>
                  <a:pt x="4416202" y="1977242"/>
                  <a:pt x="4409141" y="1979007"/>
                  <a:pt x="4395020" y="1982538"/>
                </a:cubicBezTo>
                <a:cubicBezTo>
                  <a:pt x="4380900" y="1986069"/>
                  <a:pt x="4370310" y="1984303"/>
                  <a:pt x="4363249" y="1977242"/>
                </a:cubicBezTo>
                <a:cubicBezTo>
                  <a:pt x="4349128" y="1970184"/>
                  <a:pt x="4335008" y="1966653"/>
                  <a:pt x="4320887" y="1966653"/>
                </a:cubicBezTo>
                <a:lnTo>
                  <a:pt x="4289116" y="1977242"/>
                </a:lnTo>
                <a:cubicBezTo>
                  <a:pt x="4274996" y="1984303"/>
                  <a:pt x="4267935" y="1984303"/>
                  <a:pt x="4267935" y="1977242"/>
                </a:cubicBezTo>
                <a:cubicBezTo>
                  <a:pt x="4267935" y="1970184"/>
                  <a:pt x="4264404" y="1966653"/>
                  <a:pt x="4257345" y="1966653"/>
                </a:cubicBezTo>
                <a:cubicBezTo>
                  <a:pt x="4257345" y="1973713"/>
                  <a:pt x="4264404" y="1984303"/>
                  <a:pt x="4278526" y="1998424"/>
                </a:cubicBezTo>
                <a:lnTo>
                  <a:pt x="4299706" y="2009015"/>
                </a:lnTo>
                <a:lnTo>
                  <a:pt x="4342068" y="2009015"/>
                </a:lnTo>
                <a:cubicBezTo>
                  <a:pt x="4342068" y="2001954"/>
                  <a:pt x="4342068" y="1998424"/>
                  <a:pt x="4342068" y="1998424"/>
                </a:cubicBezTo>
                <a:cubicBezTo>
                  <a:pt x="4356189" y="1998424"/>
                  <a:pt x="4377370" y="2009015"/>
                  <a:pt x="4405610" y="2030194"/>
                </a:cubicBezTo>
                <a:cubicBezTo>
                  <a:pt x="4426791" y="2037255"/>
                  <a:pt x="4437382" y="2039021"/>
                  <a:pt x="4437382" y="2035490"/>
                </a:cubicBezTo>
                <a:cubicBezTo>
                  <a:pt x="4437382" y="2031959"/>
                  <a:pt x="4444442" y="2030194"/>
                  <a:pt x="4458562" y="2030194"/>
                </a:cubicBezTo>
                <a:cubicBezTo>
                  <a:pt x="4472683" y="2030194"/>
                  <a:pt x="4486804" y="2033725"/>
                  <a:pt x="4500924" y="2040786"/>
                </a:cubicBezTo>
                <a:cubicBezTo>
                  <a:pt x="4507984" y="2040786"/>
                  <a:pt x="4515045" y="2040786"/>
                  <a:pt x="4522106" y="2040786"/>
                </a:cubicBezTo>
                <a:lnTo>
                  <a:pt x="4490334" y="2019605"/>
                </a:lnTo>
                <a:cubicBezTo>
                  <a:pt x="4469154" y="2019605"/>
                  <a:pt x="4462093" y="2017840"/>
                  <a:pt x="4469154" y="2014309"/>
                </a:cubicBezTo>
                <a:cubicBezTo>
                  <a:pt x="4476214" y="2010780"/>
                  <a:pt x="4483274" y="2010780"/>
                  <a:pt x="4490334" y="2014309"/>
                </a:cubicBezTo>
                <a:cubicBezTo>
                  <a:pt x="4497394" y="2017840"/>
                  <a:pt x="4500924" y="2016074"/>
                  <a:pt x="4500924" y="2009015"/>
                </a:cubicBezTo>
                <a:cubicBezTo>
                  <a:pt x="4500924" y="2001954"/>
                  <a:pt x="4504454" y="1998424"/>
                  <a:pt x="4511514" y="1998424"/>
                </a:cubicBezTo>
                <a:lnTo>
                  <a:pt x="4522106" y="2009015"/>
                </a:lnTo>
                <a:lnTo>
                  <a:pt x="4522106" y="2019605"/>
                </a:lnTo>
                <a:lnTo>
                  <a:pt x="4543286" y="2030194"/>
                </a:lnTo>
                <a:cubicBezTo>
                  <a:pt x="4543286" y="2037255"/>
                  <a:pt x="4545051" y="2040786"/>
                  <a:pt x="4548580" y="2040786"/>
                </a:cubicBezTo>
                <a:cubicBezTo>
                  <a:pt x="4552112" y="2040786"/>
                  <a:pt x="4553876" y="2040786"/>
                  <a:pt x="4553876" y="2040786"/>
                </a:cubicBezTo>
                <a:cubicBezTo>
                  <a:pt x="4553876" y="2040786"/>
                  <a:pt x="4555641" y="2042550"/>
                  <a:pt x="4559172" y="2046080"/>
                </a:cubicBezTo>
                <a:cubicBezTo>
                  <a:pt x="4562702" y="2049611"/>
                  <a:pt x="4564468" y="2051376"/>
                  <a:pt x="4564468" y="2051376"/>
                </a:cubicBezTo>
                <a:lnTo>
                  <a:pt x="4532695" y="2051376"/>
                </a:lnTo>
                <a:lnTo>
                  <a:pt x="4522106" y="2061967"/>
                </a:lnTo>
                <a:cubicBezTo>
                  <a:pt x="4522106" y="2069026"/>
                  <a:pt x="4522106" y="2072557"/>
                  <a:pt x="4522106" y="2072557"/>
                </a:cubicBezTo>
                <a:lnTo>
                  <a:pt x="4532695" y="2083146"/>
                </a:lnTo>
                <a:cubicBezTo>
                  <a:pt x="4539756" y="2083146"/>
                  <a:pt x="4550347" y="2086677"/>
                  <a:pt x="4564468" y="2093738"/>
                </a:cubicBezTo>
                <a:lnTo>
                  <a:pt x="4606828" y="2093738"/>
                </a:lnTo>
                <a:cubicBezTo>
                  <a:pt x="4606828" y="2086677"/>
                  <a:pt x="4603299" y="2083146"/>
                  <a:pt x="4596238" y="2083146"/>
                </a:cubicBezTo>
                <a:lnTo>
                  <a:pt x="4606828" y="2083146"/>
                </a:lnTo>
                <a:cubicBezTo>
                  <a:pt x="4620949" y="2090207"/>
                  <a:pt x="4620949" y="2097267"/>
                  <a:pt x="4606828" y="2104328"/>
                </a:cubicBezTo>
                <a:lnTo>
                  <a:pt x="4617420" y="2114919"/>
                </a:lnTo>
                <a:lnTo>
                  <a:pt x="4637592" y="2113910"/>
                </a:lnTo>
                <a:lnTo>
                  <a:pt x="4628010" y="2104328"/>
                </a:lnTo>
                <a:lnTo>
                  <a:pt x="4649190" y="2104328"/>
                </a:lnTo>
                <a:lnTo>
                  <a:pt x="4639715" y="2113805"/>
                </a:lnTo>
                <a:lnTo>
                  <a:pt x="4643895" y="2113594"/>
                </a:lnTo>
                <a:cubicBezTo>
                  <a:pt x="4650955" y="2112713"/>
                  <a:pt x="4656251" y="2111389"/>
                  <a:pt x="4659780" y="2109623"/>
                </a:cubicBezTo>
                <a:cubicBezTo>
                  <a:pt x="4666840" y="2106092"/>
                  <a:pt x="4673901" y="2107858"/>
                  <a:pt x="4680962" y="2114919"/>
                </a:cubicBezTo>
                <a:cubicBezTo>
                  <a:pt x="4688022" y="2121978"/>
                  <a:pt x="4695082" y="2125509"/>
                  <a:pt x="4702142" y="2125509"/>
                </a:cubicBezTo>
                <a:lnTo>
                  <a:pt x="4733914" y="2146690"/>
                </a:lnTo>
                <a:lnTo>
                  <a:pt x="4765684" y="2157280"/>
                </a:lnTo>
                <a:cubicBezTo>
                  <a:pt x="4786866" y="2157280"/>
                  <a:pt x="4804517" y="2159044"/>
                  <a:pt x="4818636" y="2162575"/>
                </a:cubicBezTo>
                <a:cubicBezTo>
                  <a:pt x="4832757" y="2166106"/>
                  <a:pt x="4843348" y="2167871"/>
                  <a:pt x="4850408" y="2167871"/>
                </a:cubicBezTo>
                <a:cubicBezTo>
                  <a:pt x="4857469" y="2174930"/>
                  <a:pt x="4857469" y="2181992"/>
                  <a:pt x="4850408" y="2189051"/>
                </a:cubicBezTo>
                <a:cubicBezTo>
                  <a:pt x="4850408" y="2189051"/>
                  <a:pt x="4846878" y="2187286"/>
                  <a:pt x="4839818" y="2183756"/>
                </a:cubicBezTo>
                <a:cubicBezTo>
                  <a:pt x="4832757" y="2180225"/>
                  <a:pt x="4825696" y="2178461"/>
                  <a:pt x="4818636" y="2178461"/>
                </a:cubicBezTo>
                <a:lnTo>
                  <a:pt x="4776276" y="2167871"/>
                </a:lnTo>
                <a:cubicBezTo>
                  <a:pt x="4762155" y="2153750"/>
                  <a:pt x="4730384" y="2146690"/>
                  <a:pt x="4680962" y="2146690"/>
                </a:cubicBezTo>
                <a:cubicBezTo>
                  <a:pt x="4673901" y="2146690"/>
                  <a:pt x="4666840" y="2144925"/>
                  <a:pt x="4659780" y="2141394"/>
                </a:cubicBezTo>
                <a:cubicBezTo>
                  <a:pt x="4652720" y="2137863"/>
                  <a:pt x="4649190" y="2136099"/>
                  <a:pt x="4649190" y="2136099"/>
                </a:cubicBezTo>
                <a:cubicBezTo>
                  <a:pt x="4649190" y="2136099"/>
                  <a:pt x="4633305" y="2132569"/>
                  <a:pt x="4601532" y="2125509"/>
                </a:cubicBezTo>
                <a:cubicBezTo>
                  <a:pt x="4569762" y="2118448"/>
                  <a:pt x="4537991" y="2111388"/>
                  <a:pt x="4506220" y="2104328"/>
                </a:cubicBezTo>
                <a:cubicBezTo>
                  <a:pt x="4474449" y="2097267"/>
                  <a:pt x="4455032" y="2090207"/>
                  <a:pt x="4447972" y="2083146"/>
                </a:cubicBezTo>
                <a:cubicBezTo>
                  <a:pt x="4426791" y="2076088"/>
                  <a:pt x="4412670" y="2072557"/>
                  <a:pt x="4405610" y="2072557"/>
                </a:cubicBezTo>
                <a:cubicBezTo>
                  <a:pt x="4398550" y="2072557"/>
                  <a:pt x="4391490" y="2069026"/>
                  <a:pt x="4384430" y="2061967"/>
                </a:cubicBezTo>
                <a:lnTo>
                  <a:pt x="4352658" y="2051376"/>
                </a:lnTo>
                <a:cubicBezTo>
                  <a:pt x="4345598" y="2051376"/>
                  <a:pt x="4336772" y="2049611"/>
                  <a:pt x="4326182" y="2046080"/>
                </a:cubicBezTo>
                <a:cubicBezTo>
                  <a:pt x="4315592" y="2042550"/>
                  <a:pt x="4303237" y="2039021"/>
                  <a:pt x="4289116" y="2035490"/>
                </a:cubicBezTo>
                <a:cubicBezTo>
                  <a:pt x="4274996" y="2031959"/>
                  <a:pt x="4259110" y="2026665"/>
                  <a:pt x="4241460" y="2019605"/>
                </a:cubicBezTo>
                <a:cubicBezTo>
                  <a:pt x="4223808" y="2012544"/>
                  <a:pt x="4209688" y="2007250"/>
                  <a:pt x="4199098" y="2003719"/>
                </a:cubicBezTo>
                <a:cubicBezTo>
                  <a:pt x="4188508" y="2000188"/>
                  <a:pt x="4179682" y="1996659"/>
                  <a:pt x="4172621" y="1993128"/>
                </a:cubicBezTo>
                <a:cubicBezTo>
                  <a:pt x="4165562" y="1989598"/>
                  <a:pt x="4158500" y="1986069"/>
                  <a:pt x="4151441" y="1982538"/>
                </a:cubicBezTo>
                <a:cubicBezTo>
                  <a:pt x="4144381" y="1979007"/>
                  <a:pt x="4133791" y="1977242"/>
                  <a:pt x="4119669" y="1977242"/>
                </a:cubicBezTo>
                <a:cubicBezTo>
                  <a:pt x="4098489" y="1970184"/>
                  <a:pt x="4084368" y="1964888"/>
                  <a:pt x="4077308" y="1961357"/>
                </a:cubicBezTo>
                <a:cubicBezTo>
                  <a:pt x="4070248" y="1957828"/>
                  <a:pt x="4063188" y="1956063"/>
                  <a:pt x="4056127" y="1956063"/>
                </a:cubicBezTo>
                <a:cubicBezTo>
                  <a:pt x="4027886" y="1949002"/>
                  <a:pt x="4003175" y="1943707"/>
                  <a:pt x="3981994" y="1940176"/>
                </a:cubicBezTo>
                <a:cubicBezTo>
                  <a:pt x="3960812" y="1936646"/>
                  <a:pt x="3946692" y="1931351"/>
                  <a:pt x="3939633" y="1924290"/>
                </a:cubicBezTo>
                <a:cubicBezTo>
                  <a:pt x="3932572" y="1910170"/>
                  <a:pt x="3907860" y="1899580"/>
                  <a:pt x="3865500" y="1892520"/>
                </a:cubicBezTo>
                <a:cubicBezTo>
                  <a:pt x="3858440" y="1892520"/>
                  <a:pt x="3854908" y="1888989"/>
                  <a:pt x="3854908" y="1881930"/>
                </a:cubicBezTo>
                <a:cubicBezTo>
                  <a:pt x="3847850" y="1881930"/>
                  <a:pt x="3840788" y="1880165"/>
                  <a:pt x="3833728" y="1876634"/>
                </a:cubicBezTo>
                <a:cubicBezTo>
                  <a:pt x="3826668" y="1873103"/>
                  <a:pt x="3819607" y="1871338"/>
                  <a:pt x="3812548" y="1871338"/>
                </a:cubicBezTo>
                <a:cubicBezTo>
                  <a:pt x="3784306" y="1864279"/>
                  <a:pt x="3756065" y="1857218"/>
                  <a:pt x="3727824" y="1850157"/>
                </a:cubicBezTo>
                <a:cubicBezTo>
                  <a:pt x="3699584" y="1843098"/>
                  <a:pt x="3669578" y="1834272"/>
                  <a:pt x="3637805" y="1823682"/>
                </a:cubicBezTo>
                <a:cubicBezTo>
                  <a:pt x="3606034" y="1813092"/>
                  <a:pt x="3583088" y="1804266"/>
                  <a:pt x="3568968" y="1797205"/>
                </a:cubicBezTo>
                <a:cubicBezTo>
                  <a:pt x="3554847" y="1790146"/>
                  <a:pt x="3544257" y="1786615"/>
                  <a:pt x="3537196" y="1786615"/>
                </a:cubicBezTo>
                <a:lnTo>
                  <a:pt x="3494834" y="1776026"/>
                </a:lnTo>
                <a:cubicBezTo>
                  <a:pt x="3473655" y="1768965"/>
                  <a:pt x="3459534" y="1765434"/>
                  <a:pt x="3452474" y="1765434"/>
                </a:cubicBezTo>
                <a:cubicBezTo>
                  <a:pt x="3445413" y="1765434"/>
                  <a:pt x="3424232" y="1758374"/>
                  <a:pt x="3388931" y="1744253"/>
                </a:cubicBezTo>
                <a:cubicBezTo>
                  <a:pt x="3374810" y="1744253"/>
                  <a:pt x="3360690" y="1740724"/>
                  <a:pt x="3346570" y="1733663"/>
                </a:cubicBezTo>
                <a:cubicBezTo>
                  <a:pt x="3332449" y="1726603"/>
                  <a:pt x="3321858" y="1723074"/>
                  <a:pt x="3314799" y="1723074"/>
                </a:cubicBezTo>
                <a:cubicBezTo>
                  <a:pt x="3293618" y="1716013"/>
                  <a:pt x="3275967" y="1708953"/>
                  <a:pt x="3261847" y="1701893"/>
                </a:cubicBezTo>
                <a:cubicBezTo>
                  <a:pt x="3247725" y="1694832"/>
                  <a:pt x="3224781" y="1687772"/>
                  <a:pt x="3193008" y="1680711"/>
                </a:cubicBezTo>
                <a:cubicBezTo>
                  <a:pt x="3161237" y="1673651"/>
                  <a:pt x="3134762" y="1663061"/>
                  <a:pt x="3113581" y="1648940"/>
                </a:cubicBezTo>
                <a:lnTo>
                  <a:pt x="3081810" y="1638349"/>
                </a:lnTo>
                <a:lnTo>
                  <a:pt x="3081810" y="1627759"/>
                </a:lnTo>
                <a:cubicBezTo>
                  <a:pt x="3081810" y="1620699"/>
                  <a:pt x="3067689" y="1617170"/>
                  <a:pt x="3039447" y="1617170"/>
                </a:cubicBezTo>
                <a:cubicBezTo>
                  <a:pt x="3032387" y="1617170"/>
                  <a:pt x="3025327" y="1617170"/>
                  <a:pt x="3018266" y="1617170"/>
                </a:cubicBezTo>
                <a:cubicBezTo>
                  <a:pt x="3011207" y="1617170"/>
                  <a:pt x="3000616" y="1617170"/>
                  <a:pt x="2986495" y="1617170"/>
                </a:cubicBezTo>
                <a:cubicBezTo>
                  <a:pt x="2965314" y="1610109"/>
                  <a:pt x="2951194" y="1604814"/>
                  <a:pt x="2944134" y="1601283"/>
                </a:cubicBezTo>
                <a:cubicBezTo>
                  <a:pt x="2937074" y="1597753"/>
                  <a:pt x="2933543" y="1592458"/>
                  <a:pt x="2933543" y="1585397"/>
                </a:cubicBezTo>
                <a:close/>
                <a:moveTo>
                  <a:pt x="2868489" y="1562705"/>
                </a:moveTo>
                <a:lnTo>
                  <a:pt x="2880591" y="1564218"/>
                </a:lnTo>
                <a:cubicBezTo>
                  <a:pt x="2880591" y="1564218"/>
                  <a:pt x="2877061" y="1564218"/>
                  <a:pt x="2870002" y="1564218"/>
                </a:cubicBezTo>
                <a:close/>
                <a:moveTo>
                  <a:pt x="7423878" y="1553626"/>
                </a:moveTo>
                <a:cubicBezTo>
                  <a:pt x="7423878" y="1560687"/>
                  <a:pt x="7423878" y="1564218"/>
                  <a:pt x="7423878" y="1564218"/>
                </a:cubicBezTo>
                <a:cubicBezTo>
                  <a:pt x="7423878" y="1571276"/>
                  <a:pt x="7423878" y="1574807"/>
                  <a:pt x="7423878" y="1574807"/>
                </a:cubicBezTo>
                <a:cubicBezTo>
                  <a:pt x="7430938" y="1574807"/>
                  <a:pt x="7434468" y="1574807"/>
                  <a:pt x="7434468" y="1574807"/>
                </a:cubicBezTo>
                <a:cubicBezTo>
                  <a:pt x="7434468" y="1574807"/>
                  <a:pt x="7434468" y="1571276"/>
                  <a:pt x="7434468" y="1564218"/>
                </a:cubicBezTo>
                <a:close/>
                <a:moveTo>
                  <a:pt x="7349745" y="1553626"/>
                </a:moveTo>
                <a:cubicBezTo>
                  <a:pt x="7349745" y="1553626"/>
                  <a:pt x="7349745" y="1557157"/>
                  <a:pt x="7349745" y="1564218"/>
                </a:cubicBezTo>
                <a:cubicBezTo>
                  <a:pt x="7356806" y="1571276"/>
                  <a:pt x="7349745" y="1574807"/>
                  <a:pt x="7328564" y="1574807"/>
                </a:cubicBezTo>
                <a:cubicBezTo>
                  <a:pt x="7321504" y="1574807"/>
                  <a:pt x="7317974" y="1576572"/>
                  <a:pt x="7317974" y="1580103"/>
                </a:cubicBezTo>
                <a:cubicBezTo>
                  <a:pt x="7317974" y="1583632"/>
                  <a:pt x="7312678" y="1585397"/>
                  <a:pt x="7302088" y="1585397"/>
                </a:cubicBezTo>
                <a:cubicBezTo>
                  <a:pt x="7291498" y="1585397"/>
                  <a:pt x="7286203" y="1583632"/>
                  <a:pt x="7286203" y="1580103"/>
                </a:cubicBezTo>
                <a:cubicBezTo>
                  <a:pt x="7286203" y="1576572"/>
                  <a:pt x="7280908" y="1574807"/>
                  <a:pt x="7270318" y="1574807"/>
                </a:cubicBezTo>
                <a:cubicBezTo>
                  <a:pt x="7259726" y="1574807"/>
                  <a:pt x="7254432" y="1571276"/>
                  <a:pt x="7254432" y="1564218"/>
                </a:cubicBezTo>
                <a:lnTo>
                  <a:pt x="7254432" y="1574807"/>
                </a:lnTo>
                <a:cubicBezTo>
                  <a:pt x="7254432" y="1581868"/>
                  <a:pt x="7257962" y="1585397"/>
                  <a:pt x="7265022" y="1585397"/>
                </a:cubicBezTo>
                <a:cubicBezTo>
                  <a:pt x="7279142" y="1592458"/>
                  <a:pt x="7291498" y="1595988"/>
                  <a:pt x="7302088" y="1595988"/>
                </a:cubicBezTo>
                <a:cubicBezTo>
                  <a:pt x="7312678" y="1595988"/>
                  <a:pt x="7319740" y="1594224"/>
                  <a:pt x="7323270" y="1590693"/>
                </a:cubicBezTo>
                <a:cubicBezTo>
                  <a:pt x="7326799" y="1587162"/>
                  <a:pt x="7332094" y="1585397"/>
                  <a:pt x="7339155" y="1585397"/>
                </a:cubicBezTo>
                <a:cubicBezTo>
                  <a:pt x="7367396" y="1585397"/>
                  <a:pt x="7374456" y="1578338"/>
                  <a:pt x="7360336" y="1564218"/>
                </a:cubicBezTo>
                <a:cubicBezTo>
                  <a:pt x="7353274" y="1557157"/>
                  <a:pt x="7349745" y="1553626"/>
                  <a:pt x="7349745" y="1553626"/>
                </a:cubicBezTo>
                <a:close/>
                <a:moveTo>
                  <a:pt x="7286203" y="1553626"/>
                </a:moveTo>
                <a:lnTo>
                  <a:pt x="7275612" y="1564218"/>
                </a:lnTo>
                <a:cubicBezTo>
                  <a:pt x="7275612" y="1564218"/>
                  <a:pt x="7279142" y="1564218"/>
                  <a:pt x="7286203" y="1564218"/>
                </a:cubicBezTo>
                <a:cubicBezTo>
                  <a:pt x="7293264" y="1564218"/>
                  <a:pt x="7296793" y="1564218"/>
                  <a:pt x="7296793" y="1564218"/>
                </a:cubicBezTo>
                <a:close/>
                <a:moveTo>
                  <a:pt x="3791367" y="1553626"/>
                </a:moveTo>
                <a:cubicBezTo>
                  <a:pt x="3791367" y="1553626"/>
                  <a:pt x="3794898" y="1557157"/>
                  <a:pt x="3801956" y="1564218"/>
                </a:cubicBezTo>
                <a:lnTo>
                  <a:pt x="3823138" y="1553626"/>
                </a:lnTo>
                <a:close/>
                <a:moveTo>
                  <a:pt x="2562879" y="1553626"/>
                </a:moveTo>
                <a:lnTo>
                  <a:pt x="2658193" y="1574807"/>
                </a:lnTo>
                <a:lnTo>
                  <a:pt x="2637012" y="1574807"/>
                </a:lnTo>
                <a:cubicBezTo>
                  <a:pt x="2622892" y="1567747"/>
                  <a:pt x="2612301" y="1564218"/>
                  <a:pt x="2605241" y="1564218"/>
                </a:cubicBezTo>
                <a:close/>
                <a:moveTo>
                  <a:pt x="7468888" y="1547007"/>
                </a:moveTo>
                <a:cubicBezTo>
                  <a:pt x="7467122" y="1546125"/>
                  <a:pt x="7466240" y="1546566"/>
                  <a:pt x="7466240" y="1548331"/>
                </a:cubicBezTo>
                <a:cubicBezTo>
                  <a:pt x="7466240" y="1551862"/>
                  <a:pt x="7466240" y="1557157"/>
                  <a:pt x="7466240" y="1564218"/>
                </a:cubicBezTo>
                <a:cubicBezTo>
                  <a:pt x="7473300" y="1571276"/>
                  <a:pt x="7476830" y="1571276"/>
                  <a:pt x="7476830" y="1564218"/>
                </a:cubicBezTo>
                <a:lnTo>
                  <a:pt x="7476830" y="1553626"/>
                </a:lnTo>
                <a:cubicBezTo>
                  <a:pt x="7473299" y="1550097"/>
                  <a:pt x="7470652" y="1547891"/>
                  <a:pt x="7468888" y="1547007"/>
                </a:cubicBezTo>
                <a:close/>
                <a:moveTo>
                  <a:pt x="7392107" y="1543036"/>
                </a:moveTo>
                <a:lnTo>
                  <a:pt x="7392107" y="1553626"/>
                </a:lnTo>
                <a:cubicBezTo>
                  <a:pt x="7399168" y="1553626"/>
                  <a:pt x="7402697" y="1551862"/>
                  <a:pt x="7402697" y="1548331"/>
                </a:cubicBezTo>
                <a:cubicBezTo>
                  <a:pt x="7402697" y="1544801"/>
                  <a:pt x="7399168" y="1543036"/>
                  <a:pt x="7392107" y="1543036"/>
                </a:cubicBezTo>
                <a:close/>
                <a:moveTo>
                  <a:pt x="2933543" y="1543036"/>
                </a:moveTo>
                <a:cubicBezTo>
                  <a:pt x="2940604" y="1543036"/>
                  <a:pt x="2944134" y="1543036"/>
                  <a:pt x="2944134" y="1543036"/>
                </a:cubicBezTo>
                <a:lnTo>
                  <a:pt x="2965314" y="1553626"/>
                </a:lnTo>
                <a:close/>
                <a:moveTo>
                  <a:pt x="2266347" y="1543036"/>
                </a:moveTo>
                <a:cubicBezTo>
                  <a:pt x="2280468" y="1543036"/>
                  <a:pt x="2291059" y="1543036"/>
                  <a:pt x="2298119" y="1543036"/>
                </a:cubicBezTo>
                <a:cubicBezTo>
                  <a:pt x="2305179" y="1543036"/>
                  <a:pt x="2312240" y="1546566"/>
                  <a:pt x="2319299" y="1553626"/>
                </a:cubicBezTo>
                <a:cubicBezTo>
                  <a:pt x="2326360" y="1553626"/>
                  <a:pt x="2331655" y="1555391"/>
                  <a:pt x="2335186" y="1558922"/>
                </a:cubicBezTo>
                <a:cubicBezTo>
                  <a:pt x="2338715" y="1562451"/>
                  <a:pt x="2342247" y="1564218"/>
                  <a:pt x="2345776" y="1564218"/>
                </a:cubicBezTo>
                <a:cubicBezTo>
                  <a:pt x="2349306" y="1564218"/>
                  <a:pt x="2352836" y="1564218"/>
                  <a:pt x="2356365" y="1564218"/>
                </a:cubicBezTo>
                <a:cubicBezTo>
                  <a:pt x="2359897" y="1564218"/>
                  <a:pt x="2365192" y="1567747"/>
                  <a:pt x="2372252" y="1574807"/>
                </a:cubicBezTo>
                <a:cubicBezTo>
                  <a:pt x="2386373" y="1581868"/>
                  <a:pt x="2404023" y="1587162"/>
                  <a:pt x="2425203" y="1590693"/>
                </a:cubicBezTo>
                <a:cubicBezTo>
                  <a:pt x="2446385" y="1594224"/>
                  <a:pt x="2460505" y="1595988"/>
                  <a:pt x="2467566" y="1595988"/>
                </a:cubicBezTo>
                <a:lnTo>
                  <a:pt x="2520518" y="1606578"/>
                </a:lnTo>
                <a:lnTo>
                  <a:pt x="2562879" y="1617170"/>
                </a:lnTo>
                <a:lnTo>
                  <a:pt x="2562879" y="1627759"/>
                </a:lnTo>
                <a:cubicBezTo>
                  <a:pt x="2577000" y="1634820"/>
                  <a:pt x="2587591" y="1641880"/>
                  <a:pt x="2594650" y="1648940"/>
                </a:cubicBezTo>
                <a:cubicBezTo>
                  <a:pt x="2601711" y="1656001"/>
                  <a:pt x="2615831" y="1663061"/>
                  <a:pt x="2637012" y="1670122"/>
                </a:cubicBezTo>
                <a:cubicBezTo>
                  <a:pt x="2658193" y="1677181"/>
                  <a:pt x="2670548" y="1684242"/>
                  <a:pt x="2674080" y="1691301"/>
                </a:cubicBezTo>
                <a:cubicBezTo>
                  <a:pt x="2677608" y="1698362"/>
                  <a:pt x="2681138" y="1701893"/>
                  <a:pt x="2684669" y="1701893"/>
                </a:cubicBezTo>
                <a:cubicBezTo>
                  <a:pt x="2688200" y="1701893"/>
                  <a:pt x="2695259" y="1703657"/>
                  <a:pt x="2705851" y="1707187"/>
                </a:cubicBezTo>
                <a:cubicBezTo>
                  <a:pt x="2716440" y="1710718"/>
                  <a:pt x="2721735" y="1712482"/>
                  <a:pt x="2721735" y="1712482"/>
                </a:cubicBezTo>
                <a:lnTo>
                  <a:pt x="2721735" y="1723074"/>
                </a:lnTo>
                <a:cubicBezTo>
                  <a:pt x="2721735" y="1723074"/>
                  <a:pt x="2714675" y="1719543"/>
                  <a:pt x="2700554" y="1712482"/>
                </a:cubicBezTo>
                <a:cubicBezTo>
                  <a:pt x="2693495" y="1712482"/>
                  <a:pt x="2682904" y="1710718"/>
                  <a:pt x="2668783" y="1707187"/>
                </a:cubicBezTo>
                <a:cubicBezTo>
                  <a:pt x="2654663" y="1703657"/>
                  <a:pt x="2647602" y="1700128"/>
                  <a:pt x="2647602" y="1696597"/>
                </a:cubicBezTo>
                <a:cubicBezTo>
                  <a:pt x="2647602" y="1693066"/>
                  <a:pt x="2644072" y="1691301"/>
                  <a:pt x="2637012" y="1691301"/>
                </a:cubicBezTo>
                <a:cubicBezTo>
                  <a:pt x="2629952" y="1691301"/>
                  <a:pt x="2624656" y="1689537"/>
                  <a:pt x="2621125" y="1686007"/>
                </a:cubicBezTo>
                <a:cubicBezTo>
                  <a:pt x="2617596" y="1682476"/>
                  <a:pt x="2615831" y="1680711"/>
                  <a:pt x="2615831" y="1680711"/>
                </a:cubicBezTo>
                <a:lnTo>
                  <a:pt x="2584060" y="1659530"/>
                </a:lnTo>
                <a:lnTo>
                  <a:pt x="2573470" y="1648940"/>
                </a:lnTo>
                <a:cubicBezTo>
                  <a:pt x="2559349" y="1641880"/>
                  <a:pt x="2552289" y="1640114"/>
                  <a:pt x="2552289" y="1643645"/>
                </a:cubicBezTo>
                <a:cubicBezTo>
                  <a:pt x="2552289" y="1647176"/>
                  <a:pt x="2546995" y="1648940"/>
                  <a:pt x="2536402" y="1648940"/>
                </a:cubicBezTo>
                <a:cubicBezTo>
                  <a:pt x="2525813" y="1648940"/>
                  <a:pt x="2520518" y="1648940"/>
                  <a:pt x="2520518" y="1648940"/>
                </a:cubicBezTo>
                <a:cubicBezTo>
                  <a:pt x="2499337" y="1641880"/>
                  <a:pt x="2481686" y="1634820"/>
                  <a:pt x="2467566" y="1627759"/>
                </a:cubicBezTo>
                <a:cubicBezTo>
                  <a:pt x="2453445" y="1613639"/>
                  <a:pt x="2442854" y="1606578"/>
                  <a:pt x="2435794" y="1606578"/>
                </a:cubicBezTo>
                <a:lnTo>
                  <a:pt x="2414614" y="1595988"/>
                </a:lnTo>
                <a:cubicBezTo>
                  <a:pt x="2407554" y="1595988"/>
                  <a:pt x="2400493" y="1595988"/>
                  <a:pt x="2393433" y="1595988"/>
                </a:cubicBezTo>
                <a:lnTo>
                  <a:pt x="2393433" y="1606578"/>
                </a:lnTo>
                <a:cubicBezTo>
                  <a:pt x="2379312" y="1599518"/>
                  <a:pt x="2368721" y="1594224"/>
                  <a:pt x="2361662" y="1590693"/>
                </a:cubicBezTo>
                <a:cubicBezTo>
                  <a:pt x="2354601" y="1587162"/>
                  <a:pt x="2351071" y="1583632"/>
                  <a:pt x="2351071" y="1580103"/>
                </a:cubicBezTo>
                <a:cubicBezTo>
                  <a:pt x="2351071" y="1576572"/>
                  <a:pt x="2344011" y="1573043"/>
                  <a:pt x="2329890" y="1569512"/>
                </a:cubicBezTo>
                <a:cubicBezTo>
                  <a:pt x="2315769" y="1565982"/>
                  <a:pt x="2294589" y="1564218"/>
                  <a:pt x="2266347" y="1564218"/>
                </a:cubicBezTo>
                <a:cubicBezTo>
                  <a:pt x="2266347" y="1564218"/>
                  <a:pt x="2266347" y="1562451"/>
                  <a:pt x="2266347" y="1558922"/>
                </a:cubicBezTo>
                <a:cubicBezTo>
                  <a:pt x="2266347" y="1555391"/>
                  <a:pt x="2269878" y="1553626"/>
                  <a:pt x="2276938" y="1553626"/>
                </a:cubicBezTo>
                <a:close/>
                <a:moveTo>
                  <a:pt x="7307384" y="1537741"/>
                </a:moveTo>
                <a:cubicBezTo>
                  <a:pt x="7303854" y="1537742"/>
                  <a:pt x="7300324" y="1539507"/>
                  <a:pt x="7296793" y="1543036"/>
                </a:cubicBezTo>
                <a:lnTo>
                  <a:pt x="7286203" y="1543036"/>
                </a:lnTo>
                <a:cubicBezTo>
                  <a:pt x="7286203" y="1543036"/>
                  <a:pt x="7296793" y="1546566"/>
                  <a:pt x="7317974" y="1553626"/>
                </a:cubicBezTo>
                <a:lnTo>
                  <a:pt x="7339155" y="1543036"/>
                </a:lnTo>
                <a:lnTo>
                  <a:pt x="7317974" y="1543036"/>
                </a:lnTo>
                <a:cubicBezTo>
                  <a:pt x="7314443" y="1539507"/>
                  <a:pt x="7310914" y="1537742"/>
                  <a:pt x="7307384" y="1537741"/>
                </a:cubicBezTo>
                <a:close/>
                <a:moveTo>
                  <a:pt x="7577438" y="1532445"/>
                </a:moveTo>
                <a:cubicBezTo>
                  <a:pt x="7573909" y="1532445"/>
                  <a:pt x="7572144" y="1535976"/>
                  <a:pt x="7572144" y="1543036"/>
                </a:cubicBezTo>
                <a:lnTo>
                  <a:pt x="7572144" y="1553626"/>
                </a:lnTo>
                <a:cubicBezTo>
                  <a:pt x="7565082" y="1553626"/>
                  <a:pt x="7561553" y="1550095"/>
                  <a:pt x="7561553" y="1543036"/>
                </a:cubicBezTo>
                <a:lnTo>
                  <a:pt x="7529782" y="1543036"/>
                </a:lnTo>
                <a:lnTo>
                  <a:pt x="7540374" y="1553626"/>
                </a:lnTo>
                <a:cubicBezTo>
                  <a:pt x="7547434" y="1560687"/>
                  <a:pt x="7550963" y="1560687"/>
                  <a:pt x="7550963" y="1553626"/>
                </a:cubicBezTo>
                <a:cubicBezTo>
                  <a:pt x="7550963" y="1553626"/>
                  <a:pt x="7554492" y="1555391"/>
                  <a:pt x="7561553" y="1558922"/>
                </a:cubicBezTo>
                <a:cubicBezTo>
                  <a:pt x="7568615" y="1562451"/>
                  <a:pt x="7573909" y="1564218"/>
                  <a:pt x="7577438" y="1564218"/>
                </a:cubicBezTo>
                <a:cubicBezTo>
                  <a:pt x="7580970" y="1564218"/>
                  <a:pt x="7586264" y="1565982"/>
                  <a:pt x="7593326" y="1569512"/>
                </a:cubicBezTo>
                <a:cubicBezTo>
                  <a:pt x="7600386" y="1573043"/>
                  <a:pt x="7603915" y="1574807"/>
                  <a:pt x="7603915" y="1574807"/>
                </a:cubicBezTo>
                <a:lnTo>
                  <a:pt x="7625096" y="1574807"/>
                </a:lnTo>
                <a:lnTo>
                  <a:pt x="7603915" y="1564218"/>
                </a:lnTo>
                <a:cubicBezTo>
                  <a:pt x="7603915" y="1557157"/>
                  <a:pt x="7602149" y="1551862"/>
                  <a:pt x="7598620" y="1548331"/>
                </a:cubicBezTo>
                <a:cubicBezTo>
                  <a:pt x="7595090" y="1544801"/>
                  <a:pt x="7589794" y="1543036"/>
                  <a:pt x="7582734" y="1543036"/>
                </a:cubicBezTo>
                <a:cubicBezTo>
                  <a:pt x="7582734" y="1535976"/>
                  <a:pt x="7580970" y="1532445"/>
                  <a:pt x="7577438" y="1532445"/>
                </a:cubicBezTo>
                <a:close/>
                <a:moveTo>
                  <a:pt x="7349745" y="1532445"/>
                </a:moveTo>
                <a:lnTo>
                  <a:pt x="7360336" y="1543036"/>
                </a:lnTo>
                <a:lnTo>
                  <a:pt x="7370926" y="1532445"/>
                </a:lnTo>
                <a:close/>
                <a:moveTo>
                  <a:pt x="3801956" y="1532445"/>
                </a:moveTo>
                <a:lnTo>
                  <a:pt x="3812548" y="1543036"/>
                </a:lnTo>
                <a:cubicBezTo>
                  <a:pt x="3830198" y="1546566"/>
                  <a:pt x="3842554" y="1549214"/>
                  <a:pt x="3849614" y="1550979"/>
                </a:cubicBezTo>
                <a:lnTo>
                  <a:pt x="3854178" y="1552348"/>
                </a:lnTo>
                <a:lnTo>
                  <a:pt x="3849614" y="1544360"/>
                </a:lnTo>
                <a:cubicBezTo>
                  <a:pt x="3846084" y="1541713"/>
                  <a:pt x="3840790" y="1539507"/>
                  <a:pt x="3833728" y="1537741"/>
                </a:cubicBezTo>
                <a:cubicBezTo>
                  <a:pt x="3819607" y="1534210"/>
                  <a:pt x="3809017" y="1532445"/>
                  <a:pt x="3801956" y="1532445"/>
                </a:cubicBezTo>
                <a:close/>
                <a:moveTo>
                  <a:pt x="2446385" y="1532445"/>
                </a:moveTo>
                <a:cubicBezTo>
                  <a:pt x="2446385" y="1532445"/>
                  <a:pt x="2449915" y="1532445"/>
                  <a:pt x="2456975" y="1532445"/>
                </a:cubicBezTo>
                <a:lnTo>
                  <a:pt x="2456975" y="1543036"/>
                </a:lnTo>
                <a:cubicBezTo>
                  <a:pt x="2456975" y="1543036"/>
                  <a:pt x="2453445" y="1539506"/>
                  <a:pt x="2446385" y="1532445"/>
                </a:cubicBezTo>
                <a:close/>
                <a:moveTo>
                  <a:pt x="7921627" y="1521855"/>
                </a:moveTo>
                <a:cubicBezTo>
                  <a:pt x="7928688" y="1521855"/>
                  <a:pt x="7935748" y="1525386"/>
                  <a:pt x="7942808" y="1532445"/>
                </a:cubicBezTo>
                <a:cubicBezTo>
                  <a:pt x="7935748" y="1532445"/>
                  <a:pt x="7928688" y="1532445"/>
                  <a:pt x="7921627" y="1532445"/>
                </a:cubicBezTo>
                <a:close/>
                <a:moveTo>
                  <a:pt x="2488746" y="1521855"/>
                </a:moveTo>
                <a:cubicBezTo>
                  <a:pt x="2495806" y="1521855"/>
                  <a:pt x="2502867" y="1525386"/>
                  <a:pt x="2509927" y="1532445"/>
                </a:cubicBezTo>
                <a:lnTo>
                  <a:pt x="2499337" y="1532445"/>
                </a:lnTo>
                <a:close/>
                <a:moveTo>
                  <a:pt x="7593326" y="1511264"/>
                </a:moveTo>
                <a:lnTo>
                  <a:pt x="7593326" y="1521855"/>
                </a:lnTo>
                <a:cubicBezTo>
                  <a:pt x="7600386" y="1521855"/>
                  <a:pt x="7607444" y="1521855"/>
                  <a:pt x="7614505" y="1521855"/>
                </a:cubicBezTo>
                <a:cubicBezTo>
                  <a:pt x="7607444" y="1514795"/>
                  <a:pt x="7600386" y="1511264"/>
                  <a:pt x="7593326" y="1511264"/>
                </a:cubicBezTo>
                <a:close/>
                <a:moveTo>
                  <a:pt x="3950223" y="1511264"/>
                </a:moveTo>
                <a:cubicBezTo>
                  <a:pt x="3950223" y="1511264"/>
                  <a:pt x="3946692" y="1514795"/>
                  <a:pt x="3939633" y="1521855"/>
                </a:cubicBezTo>
                <a:cubicBezTo>
                  <a:pt x="3939633" y="1521855"/>
                  <a:pt x="3941398" y="1523620"/>
                  <a:pt x="3944928" y="1527151"/>
                </a:cubicBezTo>
                <a:cubicBezTo>
                  <a:pt x="3948458" y="1530680"/>
                  <a:pt x="3950223" y="1532445"/>
                  <a:pt x="3950223" y="1532445"/>
                </a:cubicBezTo>
                <a:cubicBezTo>
                  <a:pt x="3971404" y="1539506"/>
                  <a:pt x="3981994" y="1539506"/>
                  <a:pt x="3981994" y="1532445"/>
                </a:cubicBezTo>
                <a:cubicBezTo>
                  <a:pt x="3981994" y="1525386"/>
                  <a:pt x="3978464" y="1521855"/>
                  <a:pt x="3971404" y="1521855"/>
                </a:cubicBezTo>
                <a:lnTo>
                  <a:pt x="3960812" y="1521855"/>
                </a:lnTo>
                <a:close/>
                <a:moveTo>
                  <a:pt x="7466240" y="1500674"/>
                </a:moveTo>
                <a:cubicBezTo>
                  <a:pt x="7466240" y="1500674"/>
                  <a:pt x="7469770" y="1500674"/>
                  <a:pt x="7476830" y="1500674"/>
                </a:cubicBezTo>
                <a:lnTo>
                  <a:pt x="7475135" y="1506605"/>
                </a:lnTo>
                <a:close/>
                <a:moveTo>
                  <a:pt x="3865500" y="1500674"/>
                </a:moveTo>
                <a:lnTo>
                  <a:pt x="3886681" y="1511264"/>
                </a:lnTo>
                <a:lnTo>
                  <a:pt x="3876090" y="1500674"/>
                </a:lnTo>
                <a:cubicBezTo>
                  <a:pt x="3869030" y="1500674"/>
                  <a:pt x="3865500" y="1500674"/>
                  <a:pt x="3865500" y="1500674"/>
                </a:cubicBezTo>
                <a:close/>
                <a:moveTo>
                  <a:pt x="2859410" y="1492576"/>
                </a:moveTo>
                <a:lnTo>
                  <a:pt x="2875296" y="1495379"/>
                </a:lnTo>
                <a:cubicBezTo>
                  <a:pt x="2892946" y="1498910"/>
                  <a:pt x="2903537" y="1500674"/>
                  <a:pt x="2907067" y="1500674"/>
                </a:cubicBezTo>
                <a:cubicBezTo>
                  <a:pt x="2910598" y="1500674"/>
                  <a:pt x="2915893" y="1502439"/>
                  <a:pt x="2922954" y="1505970"/>
                </a:cubicBezTo>
                <a:cubicBezTo>
                  <a:pt x="2930013" y="1509499"/>
                  <a:pt x="2940604" y="1511264"/>
                  <a:pt x="2954724" y="1511264"/>
                </a:cubicBezTo>
                <a:cubicBezTo>
                  <a:pt x="2997086" y="1518324"/>
                  <a:pt x="3035918" y="1528916"/>
                  <a:pt x="3071218" y="1543036"/>
                </a:cubicBezTo>
                <a:lnTo>
                  <a:pt x="3124171" y="1553626"/>
                </a:lnTo>
                <a:lnTo>
                  <a:pt x="3187714" y="1564218"/>
                </a:lnTo>
                <a:lnTo>
                  <a:pt x="3198303" y="1564218"/>
                </a:lnTo>
                <a:cubicBezTo>
                  <a:pt x="3205364" y="1564218"/>
                  <a:pt x="3208895" y="1567747"/>
                  <a:pt x="3208895" y="1574807"/>
                </a:cubicBezTo>
                <a:cubicBezTo>
                  <a:pt x="3230075" y="1588928"/>
                  <a:pt x="3268906" y="1595988"/>
                  <a:pt x="3325389" y="1595988"/>
                </a:cubicBezTo>
                <a:lnTo>
                  <a:pt x="3378341" y="1606578"/>
                </a:lnTo>
                <a:cubicBezTo>
                  <a:pt x="3427763" y="1634820"/>
                  <a:pt x="3456004" y="1645410"/>
                  <a:pt x="3463064" y="1638349"/>
                </a:cubicBezTo>
                <a:lnTo>
                  <a:pt x="3494834" y="1659530"/>
                </a:lnTo>
                <a:cubicBezTo>
                  <a:pt x="3494834" y="1666591"/>
                  <a:pt x="3501895" y="1670122"/>
                  <a:pt x="3516016" y="1670122"/>
                </a:cubicBezTo>
                <a:cubicBezTo>
                  <a:pt x="3530136" y="1670122"/>
                  <a:pt x="3540728" y="1671886"/>
                  <a:pt x="3547788" y="1675416"/>
                </a:cubicBezTo>
                <a:cubicBezTo>
                  <a:pt x="3554847" y="1678947"/>
                  <a:pt x="3563673" y="1680711"/>
                  <a:pt x="3574263" y="1680711"/>
                </a:cubicBezTo>
                <a:cubicBezTo>
                  <a:pt x="3584853" y="1680711"/>
                  <a:pt x="3590148" y="1682476"/>
                  <a:pt x="3590148" y="1686007"/>
                </a:cubicBezTo>
                <a:cubicBezTo>
                  <a:pt x="3590148" y="1689537"/>
                  <a:pt x="3593680" y="1691301"/>
                  <a:pt x="3600740" y="1691301"/>
                </a:cubicBezTo>
                <a:cubicBezTo>
                  <a:pt x="3628980" y="1691301"/>
                  <a:pt x="3636040" y="1698362"/>
                  <a:pt x="3621920" y="1712482"/>
                </a:cubicBezTo>
                <a:lnTo>
                  <a:pt x="3600740" y="1712482"/>
                </a:lnTo>
                <a:cubicBezTo>
                  <a:pt x="3600740" y="1705422"/>
                  <a:pt x="3593680" y="1705422"/>
                  <a:pt x="3579559" y="1712482"/>
                </a:cubicBezTo>
                <a:cubicBezTo>
                  <a:pt x="3579559" y="1712482"/>
                  <a:pt x="3577794" y="1710718"/>
                  <a:pt x="3574263" y="1707187"/>
                </a:cubicBezTo>
                <a:cubicBezTo>
                  <a:pt x="3570732" y="1703657"/>
                  <a:pt x="3567203" y="1701893"/>
                  <a:pt x="3563673" y="1701893"/>
                </a:cubicBezTo>
                <a:cubicBezTo>
                  <a:pt x="3560142" y="1701893"/>
                  <a:pt x="3556613" y="1701893"/>
                  <a:pt x="3553082" y="1701893"/>
                </a:cubicBezTo>
                <a:cubicBezTo>
                  <a:pt x="3549552" y="1701893"/>
                  <a:pt x="3544257" y="1701893"/>
                  <a:pt x="3537196" y="1701893"/>
                </a:cubicBezTo>
                <a:cubicBezTo>
                  <a:pt x="3537196" y="1701893"/>
                  <a:pt x="3537196" y="1698362"/>
                  <a:pt x="3537196" y="1691301"/>
                </a:cubicBezTo>
                <a:cubicBezTo>
                  <a:pt x="3537196" y="1684242"/>
                  <a:pt x="3533667" y="1680711"/>
                  <a:pt x="3526607" y="1680711"/>
                </a:cubicBezTo>
                <a:cubicBezTo>
                  <a:pt x="3519546" y="1687772"/>
                  <a:pt x="3519546" y="1691301"/>
                  <a:pt x="3526607" y="1691301"/>
                </a:cubicBezTo>
                <a:lnTo>
                  <a:pt x="3505426" y="1691301"/>
                </a:lnTo>
                <a:cubicBezTo>
                  <a:pt x="3505426" y="1684242"/>
                  <a:pt x="3500130" y="1680711"/>
                  <a:pt x="3489540" y="1680711"/>
                </a:cubicBezTo>
                <a:cubicBezTo>
                  <a:pt x="3478949" y="1680711"/>
                  <a:pt x="3473655" y="1678947"/>
                  <a:pt x="3473655" y="1675416"/>
                </a:cubicBezTo>
                <a:cubicBezTo>
                  <a:pt x="3473655" y="1671886"/>
                  <a:pt x="3470124" y="1670122"/>
                  <a:pt x="3463064" y="1670122"/>
                </a:cubicBezTo>
                <a:lnTo>
                  <a:pt x="3441882" y="1659530"/>
                </a:lnTo>
                <a:lnTo>
                  <a:pt x="3420703" y="1659530"/>
                </a:lnTo>
                <a:cubicBezTo>
                  <a:pt x="3420703" y="1659530"/>
                  <a:pt x="3415408" y="1659530"/>
                  <a:pt x="3404817" y="1659530"/>
                </a:cubicBezTo>
                <a:cubicBezTo>
                  <a:pt x="3394226" y="1659530"/>
                  <a:pt x="3383637" y="1657766"/>
                  <a:pt x="3373046" y="1654235"/>
                </a:cubicBezTo>
                <a:cubicBezTo>
                  <a:pt x="3362456" y="1650705"/>
                  <a:pt x="3357160" y="1647176"/>
                  <a:pt x="3357160" y="1643645"/>
                </a:cubicBezTo>
                <a:cubicBezTo>
                  <a:pt x="3357160" y="1640114"/>
                  <a:pt x="3351865" y="1638349"/>
                  <a:pt x="3341274" y="1638349"/>
                </a:cubicBezTo>
                <a:cubicBezTo>
                  <a:pt x="3330685" y="1638349"/>
                  <a:pt x="3314799" y="1633055"/>
                  <a:pt x="3293618" y="1622464"/>
                </a:cubicBezTo>
                <a:cubicBezTo>
                  <a:pt x="3272437" y="1611874"/>
                  <a:pt x="3253020" y="1606578"/>
                  <a:pt x="3235370" y="1606578"/>
                </a:cubicBezTo>
                <a:cubicBezTo>
                  <a:pt x="3217721" y="1606578"/>
                  <a:pt x="3208895" y="1603047"/>
                  <a:pt x="3208895" y="1595988"/>
                </a:cubicBezTo>
                <a:cubicBezTo>
                  <a:pt x="3208895" y="1595988"/>
                  <a:pt x="3205364" y="1595988"/>
                  <a:pt x="3198303" y="1595988"/>
                </a:cubicBezTo>
                <a:cubicBezTo>
                  <a:pt x="3191243" y="1595988"/>
                  <a:pt x="3187714" y="1595988"/>
                  <a:pt x="3187714" y="1595988"/>
                </a:cubicBezTo>
                <a:cubicBezTo>
                  <a:pt x="3173593" y="1595988"/>
                  <a:pt x="3163002" y="1592458"/>
                  <a:pt x="3155942" y="1585397"/>
                </a:cubicBezTo>
                <a:cubicBezTo>
                  <a:pt x="3148882" y="1585397"/>
                  <a:pt x="3141821" y="1583632"/>
                  <a:pt x="3134762" y="1580103"/>
                </a:cubicBezTo>
                <a:cubicBezTo>
                  <a:pt x="3127701" y="1576572"/>
                  <a:pt x="3120641" y="1574807"/>
                  <a:pt x="3113581" y="1574807"/>
                </a:cubicBezTo>
                <a:cubicBezTo>
                  <a:pt x="3106520" y="1574807"/>
                  <a:pt x="3097696" y="1573043"/>
                  <a:pt x="3087104" y="1569512"/>
                </a:cubicBezTo>
                <a:cubicBezTo>
                  <a:pt x="3076514" y="1565982"/>
                  <a:pt x="3067689" y="1560687"/>
                  <a:pt x="3060629" y="1553626"/>
                </a:cubicBezTo>
                <a:cubicBezTo>
                  <a:pt x="3046508" y="1546566"/>
                  <a:pt x="3030623" y="1543036"/>
                  <a:pt x="3012972" y="1543036"/>
                </a:cubicBezTo>
                <a:cubicBezTo>
                  <a:pt x="2995320" y="1543036"/>
                  <a:pt x="2986495" y="1543036"/>
                  <a:pt x="2986495" y="1543036"/>
                </a:cubicBezTo>
                <a:cubicBezTo>
                  <a:pt x="2979435" y="1535976"/>
                  <a:pt x="2975906" y="1532445"/>
                  <a:pt x="2975906" y="1532445"/>
                </a:cubicBezTo>
                <a:cubicBezTo>
                  <a:pt x="2968845" y="1532445"/>
                  <a:pt x="2965314" y="1532445"/>
                  <a:pt x="2965314" y="1532445"/>
                </a:cubicBezTo>
                <a:cubicBezTo>
                  <a:pt x="2965314" y="1532445"/>
                  <a:pt x="2961785" y="1532445"/>
                  <a:pt x="2954724" y="1532445"/>
                </a:cubicBezTo>
                <a:cubicBezTo>
                  <a:pt x="2947664" y="1532445"/>
                  <a:pt x="2942368" y="1530680"/>
                  <a:pt x="2938840" y="1527151"/>
                </a:cubicBezTo>
                <a:cubicBezTo>
                  <a:pt x="2935308" y="1523620"/>
                  <a:pt x="2931779" y="1520091"/>
                  <a:pt x="2928248" y="1516560"/>
                </a:cubicBezTo>
                <a:cubicBezTo>
                  <a:pt x="2924719" y="1513030"/>
                  <a:pt x="2919423" y="1511264"/>
                  <a:pt x="2912362" y="1511264"/>
                </a:cubicBezTo>
                <a:lnTo>
                  <a:pt x="2891182" y="1521855"/>
                </a:lnTo>
                <a:cubicBezTo>
                  <a:pt x="2877061" y="1514795"/>
                  <a:pt x="2866471" y="1511264"/>
                  <a:pt x="2859410" y="1511264"/>
                </a:cubicBezTo>
                <a:close/>
                <a:moveTo>
                  <a:pt x="8779451" y="1490084"/>
                </a:moveTo>
                <a:lnTo>
                  <a:pt x="8779451" y="1500674"/>
                </a:lnTo>
                <a:cubicBezTo>
                  <a:pt x="8779451" y="1500674"/>
                  <a:pt x="8775920" y="1500674"/>
                  <a:pt x="8768861" y="1500674"/>
                </a:cubicBezTo>
                <a:cubicBezTo>
                  <a:pt x="8775920" y="1493614"/>
                  <a:pt x="8779451" y="1490084"/>
                  <a:pt x="8779451" y="1490084"/>
                </a:cubicBezTo>
                <a:close/>
                <a:moveTo>
                  <a:pt x="7603915" y="1490084"/>
                </a:moveTo>
                <a:lnTo>
                  <a:pt x="7593326" y="1500674"/>
                </a:lnTo>
                <a:cubicBezTo>
                  <a:pt x="7593326" y="1500674"/>
                  <a:pt x="7596855" y="1500674"/>
                  <a:pt x="7603915" y="1500674"/>
                </a:cubicBezTo>
                <a:cubicBezTo>
                  <a:pt x="7603915" y="1500674"/>
                  <a:pt x="7603915" y="1497143"/>
                  <a:pt x="7603915" y="1490084"/>
                </a:cubicBezTo>
                <a:close/>
                <a:moveTo>
                  <a:pt x="7169708" y="1490084"/>
                </a:moveTo>
                <a:cubicBezTo>
                  <a:pt x="7169708" y="1497143"/>
                  <a:pt x="7173238" y="1500674"/>
                  <a:pt x="7180299" y="1500674"/>
                </a:cubicBezTo>
                <a:lnTo>
                  <a:pt x="7180299" y="1490084"/>
                </a:lnTo>
                <a:close/>
                <a:moveTo>
                  <a:pt x="7042622" y="1490084"/>
                </a:moveTo>
                <a:cubicBezTo>
                  <a:pt x="7042622" y="1490084"/>
                  <a:pt x="7044389" y="1493614"/>
                  <a:pt x="7047918" y="1500674"/>
                </a:cubicBezTo>
                <a:cubicBezTo>
                  <a:pt x="7051448" y="1507735"/>
                  <a:pt x="7062039" y="1513030"/>
                  <a:pt x="7079689" y="1516560"/>
                </a:cubicBezTo>
                <a:cubicBezTo>
                  <a:pt x="7097341" y="1520091"/>
                  <a:pt x="7106166" y="1521855"/>
                  <a:pt x="7106166" y="1521855"/>
                </a:cubicBezTo>
                <a:lnTo>
                  <a:pt x="7137937" y="1521855"/>
                </a:lnTo>
                <a:cubicBezTo>
                  <a:pt x="7137937" y="1528916"/>
                  <a:pt x="7141466" y="1532445"/>
                  <a:pt x="7148526" y="1532445"/>
                </a:cubicBezTo>
                <a:cubicBezTo>
                  <a:pt x="7155588" y="1532445"/>
                  <a:pt x="7162648" y="1532445"/>
                  <a:pt x="7169708" y="1532445"/>
                </a:cubicBezTo>
                <a:cubicBezTo>
                  <a:pt x="7169708" y="1539506"/>
                  <a:pt x="7171474" y="1543036"/>
                  <a:pt x="7175004" y="1543036"/>
                </a:cubicBezTo>
                <a:cubicBezTo>
                  <a:pt x="7178533" y="1543036"/>
                  <a:pt x="7183828" y="1539506"/>
                  <a:pt x="7190889" y="1532445"/>
                </a:cubicBezTo>
                <a:lnTo>
                  <a:pt x="7201480" y="1553626"/>
                </a:lnTo>
                <a:cubicBezTo>
                  <a:pt x="7194418" y="1560687"/>
                  <a:pt x="7197949" y="1560687"/>
                  <a:pt x="7212070" y="1553626"/>
                </a:cubicBezTo>
                <a:cubicBezTo>
                  <a:pt x="7219130" y="1553626"/>
                  <a:pt x="7222660" y="1557157"/>
                  <a:pt x="7222660" y="1564218"/>
                </a:cubicBezTo>
                <a:lnTo>
                  <a:pt x="7243841" y="1564218"/>
                </a:lnTo>
                <a:cubicBezTo>
                  <a:pt x="7243841" y="1564218"/>
                  <a:pt x="7245607" y="1562451"/>
                  <a:pt x="7249136" y="1558922"/>
                </a:cubicBezTo>
                <a:cubicBezTo>
                  <a:pt x="7252666" y="1555391"/>
                  <a:pt x="7254432" y="1553626"/>
                  <a:pt x="7254432" y="1553626"/>
                </a:cubicBezTo>
                <a:cubicBezTo>
                  <a:pt x="7254432" y="1546566"/>
                  <a:pt x="7254432" y="1543036"/>
                  <a:pt x="7254432" y="1543036"/>
                </a:cubicBezTo>
                <a:lnTo>
                  <a:pt x="7243841" y="1532445"/>
                </a:lnTo>
                <a:cubicBezTo>
                  <a:pt x="7236780" y="1532445"/>
                  <a:pt x="7233251" y="1532445"/>
                  <a:pt x="7233251" y="1532445"/>
                </a:cubicBezTo>
                <a:cubicBezTo>
                  <a:pt x="7233251" y="1532445"/>
                  <a:pt x="7233251" y="1535976"/>
                  <a:pt x="7233251" y="1543036"/>
                </a:cubicBezTo>
                <a:cubicBezTo>
                  <a:pt x="7226190" y="1535976"/>
                  <a:pt x="7222660" y="1532445"/>
                  <a:pt x="7222660" y="1532445"/>
                </a:cubicBezTo>
                <a:cubicBezTo>
                  <a:pt x="7222660" y="1532445"/>
                  <a:pt x="7219130" y="1528916"/>
                  <a:pt x="7212070" y="1521855"/>
                </a:cubicBezTo>
                <a:cubicBezTo>
                  <a:pt x="7212070" y="1514795"/>
                  <a:pt x="7210304" y="1513030"/>
                  <a:pt x="7206774" y="1516560"/>
                </a:cubicBezTo>
                <a:cubicBezTo>
                  <a:pt x="7203245" y="1520091"/>
                  <a:pt x="7197949" y="1521855"/>
                  <a:pt x="7190889" y="1521855"/>
                </a:cubicBezTo>
                <a:lnTo>
                  <a:pt x="7180299" y="1532445"/>
                </a:lnTo>
                <a:lnTo>
                  <a:pt x="7169708" y="1521855"/>
                </a:lnTo>
                <a:cubicBezTo>
                  <a:pt x="7162648" y="1514795"/>
                  <a:pt x="7159118" y="1511264"/>
                  <a:pt x="7159118" y="1511264"/>
                </a:cubicBezTo>
                <a:cubicBezTo>
                  <a:pt x="7159118" y="1511264"/>
                  <a:pt x="7155588" y="1507735"/>
                  <a:pt x="7148526" y="1500674"/>
                </a:cubicBezTo>
                <a:cubicBezTo>
                  <a:pt x="7141466" y="1500674"/>
                  <a:pt x="7136170" y="1500674"/>
                  <a:pt x="7132641" y="1500674"/>
                </a:cubicBezTo>
                <a:cubicBezTo>
                  <a:pt x="7129112" y="1500674"/>
                  <a:pt x="7127347" y="1500674"/>
                  <a:pt x="7127347" y="1500674"/>
                </a:cubicBezTo>
                <a:cubicBezTo>
                  <a:pt x="7120285" y="1500674"/>
                  <a:pt x="7116756" y="1500674"/>
                  <a:pt x="7116756" y="1500674"/>
                </a:cubicBezTo>
                <a:cubicBezTo>
                  <a:pt x="7109696" y="1493614"/>
                  <a:pt x="7099106" y="1490084"/>
                  <a:pt x="7084985" y="1490084"/>
                </a:cubicBezTo>
                <a:cubicBezTo>
                  <a:pt x="7070866" y="1490084"/>
                  <a:pt x="7056744" y="1490084"/>
                  <a:pt x="7042622" y="1490084"/>
                </a:cubicBezTo>
                <a:close/>
                <a:moveTo>
                  <a:pt x="3198303" y="1490084"/>
                </a:moveTo>
                <a:lnTo>
                  <a:pt x="3198303" y="1500674"/>
                </a:lnTo>
                <a:lnTo>
                  <a:pt x="3208895" y="1500674"/>
                </a:lnTo>
                <a:close/>
                <a:moveTo>
                  <a:pt x="2859410" y="1490084"/>
                </a:moveTo>
                <a:lnTo>
                  <a:pt x="2859410" y="1492576"/>
                </a:lnTo>
                <a:lnTo>
                  <a:pt x="2857293" y="1492202"/>
                </a:lnTo>
                <a:close/>
                <a:moveTo>
                  <a:pt x="2827639" y="1490084"/>
                </a:moveTo>
                <a:cubicBezTo>
                  <a:pt x="2827639" y="1490084"/>
                  <a:pt x="2831170" y="1490084"/>
                  <a:pt x="2838230" y="1490084"/>
                </a:cubicBezTo>
                <a:cubicBezTo>
                  <a:pt x="2841760" y="1490084"/>
                  <a:pt x="2846615" y="1490526"/>
                  <a:pt x="2852791" y="1491408"/>
                </a:cubicBezTo>
                <a:lnTo>
                  <a:pt x="2857293" y="1492202"/>
                </a:lnTo>
                <a:lnTo>
                  <a:pt x="2848820" y="1500674"/>
                </a:lnTo>
                <a:cubicBezTo>
                  <a:pt x="2841760" y="1507735"/>
                  <a:pt x="2841760" y="1511264"/>
                  <a:pt x="2848820" y="1511264"/>
                </a:cubicBezTo>
                <a:cubicBezTo>
                  <a:pt x="2855879" y="1511264"/>
                  <a:pt x="2859410" y="1513030"/>
                  <a:pt x="2859410" y="1516560"/>
                </a:cubicBezTo>
                <a:cubicBezTo>
                  <a:pt x="2859410" y="1520091"/>
                  <a:pt x="2855879" y="1521855"/>
                  <a:pt x="2848820" y="1521855"/>
                </a:cubicBezTo>
                <a:cubicBezTo>
                  <a:pt x="2841760" y="1521855"/>
                  <a:pt x="2834700" y="1521855"/>
                  <a:pt x="2827639" y="1521855"/>
                </a:cubicBezTo>
                <a:cubicBezTo>
                  <a:pt x="2820579" y="1521855"/>
                  <a:pt x="2818815" y="1516560"/>
                  <a:pt x="2822344" y="1505970"/>
                </a:cubicBezTo>
                <a:cubicBezTo>
                  <a:pt x="2825875" y="1495379"/>
                  <a:pt x="2827639" y="1490084"/>
                  <a:pt x="2827639" y="1490084"/>
                </a:cubicBezTo>
                <a:close/>
                <a:moveTo>
                  <a:pt x="3947576" y="1484789"/>
                </a:moveTo>
                <a:cubicBezTo>
                  <a:pt x="3942280" y="1484789"/>
                  <a:pt x="3939633" y="1486555"/>
                  <a:pt x="3939633" y="1490084"/>
                </a:cubicBezTo>
                <a:lnTo>
                  <a:pt x="3950223" y="1500674"/>
                </a:lnTo>
                <a:cubicBezTo>
                  <a:pt x="3964344" y="1500674"/>
                  <a:pt x="3971404" y="1500674"/>
                  <a:pt x="3971404" y="1500674"/>
                </a:cubicBezTo>
                <a:cubicBezTo>
                  <a:pt x="3971404" y="1500674"/>
                  <a:pt x="3974934" y="1500674"/>
                  <a:pt x="3981994" y="1500674"/>
                </a:cubicBezTo>
                <a:lnTo>
                  <a:pt x="4003175" y="1511264"/>
                </a:lnTo>
                <a:cubicBezTo>
                  <a:pt x="4003175" y="1504205"/>
                  <a:pt x="3992585" y="1497143"/>
                  <a:pt x="3971404" y="1490084"/>
                </a:cubicBezTo>
                <a:cubicBezTo>
                  <a:pt x="3960812" y="1486555"/>
                  <a:pt x="3952870" y="1484789"/>
                  <a:pt x="3947576" y="1484789"/>
                </a:cubicBezTo>
                <a:close/>
                <a:moveTo>
                  <a:pt x="8726499" y="1479493"/>
                </a:moveTo>
                <a:lnTo>
                  <a:pt x="8737089" y="1479493"/>
                </a:lnTo>
                <a:lnTo>
                  <a:pt x="8726499" y="1490084"/>
                </a:lnTo>
                <a:cubicBezTo>
                  <a:pt x="8726499" y="1483024"/>
                  <a:pt x="8726499" y="1479493"/>
                  <a:pt x="8726499" y="1479493"/>
                </a:cubicBezTo>
                <a:close/>
                <a:moveTo>
                  <a:pt x="8345244" y="1479493"/>
                </a:moveTo>
                <a:cubicBezTo>
                  <a:pt x="8352305" y="1479493"/>
                  <a:pt x="8355835" y="1479493"/>
                  <a:pt x="8355835" y="1479493"/>
                </a:cubicBezTo>
                <a:lnTo>
                  <a:pt x="8345244" y="1490084"/>
                </a:lnTo>
                <a:close/>
                <a:moveTo>
                  <a:pt x="3791367" y="1479493"/>
                </a:moveTo>
                <a:cubicBezTo>
                  <a:pt x="3791367" y="1479493"/>
                  <a:pt x="3794898" y="1481258"/>
                  <a:pt x="3801956" y="1484789"/>
                </a:cubicBezTo>
                <a:cubicBezTo>
                  <a:pt x="3809017" y="1488320"/>
                  <a:pt x="3812548" y="1490084"/>
                  <a:pt x="3812548" y="1490084"/>
                </a:cubicBezTo>
                <a:cubicBezTo>
                  <a:pt x="3812548" y="1490084"/>
                  <a:pt x="3812548" y="1488320"/>
                  <a:pt x="3812548" y="1484789"/>
                </a:cubicBezTo>
                <a:cubicBezTo>
                  <a:pt x="3812548" y="1481258"/>
                  <a:pt x="3809017" y="1479493"/>
                  <a:pt x="3801956" y="1479493"/>
                </a:cubicBezTo>
                <a:close/>
                <a:moveTo>
                  <a:pt x="3102990" y="1479493"/>
                </a:moveTo>
                <a:cubicBezTo>
                  <a:pt x="3095930" y="1479493"/>
                  <a:pt x="3092399" y="1481258"/>
                  <a:pt x="3092399" y="1484789"/>
                </a:cubicBezTo>
                <a:cubicBezTo>
                  <a:pt x="3092399" y="1488320"/>
                  <a:pt x="3092399" y="1490084"/>
                  <a:pt x="3092399" y="1490084"/>
                </a:cubicBezTo>
                <a:cubicBezTo>
                  <a:pt x="3092399" y="1490084"/>
                  <a:pt x="3095930" y="1490084"/>
                  <a:pt x="3102990" y="1490084"/>
                </a:cubicBezTo>
                <a:cubicBezTo>
                  <a:pt x="3110050" y="1490084"/>
                  <a:pt x="3113581" y="1488320"/>
                  <a:pt x="3113581" y="1484789"/>
                </a:cubicBezTo>
                <a:cubicBezTo>
                  <a:pt x="3113581" y="1481258"/>
                  <a:pt x="3110050" y="1479493"/>
                  <a:pt x="3102990" y="1479493"/>
                </a:cubicBezTo>
                <a:close/>
                <a:moveTo>
                  <a:pt x="8165206" y="1468903"/>
                </a:moveTo>
                <a:lnTo>
                  <a:pt x="8175798" y="1468903"/>
                </a:lnTo>
                <a:lnTo>
                  <a:pt x="8186387" y="1479493"/>
                </a:lnTo>
                <a:cubicBezTo>
                  <a:pt x="8179327" y="1479493"/>
                  <a:pt x="8174031" y="1477728"/>
                  <a:pt x="8170502" y="1474199"/>
                </a:cubicBezTo>
                <a:cubicBezTo>
                  <a:pt x="8166973" y="1470668"/>
                  <a:pt x="8165206" y="1468903"/>
                  <a:pt x="8165206" y="1468903"/>
                </a:cubicBezTo>
                <a:close/>
                <a:moveTo>
                  <a:pt x="7529782" y="1468903"/>
                </a:moveTo>
                <a:lnTo>
                  <a:pt x="7519192" y="1479493"/>
                </a:lnTo>
                <a:lnTo>
                  <a:pt x="7540374" y="1479493"/>
                </a:lnTo>
                <a:cubicBezTo>
                  <a:pt x="7540374" y="1479493"/>
                  <a:pt x="7536842" y="1475964"/>
                  <a:pt x="7529782" y="1468903"/>
                </a:cubicBezTo>
                <a:close/>
                <a:moveTo>
                  <a:pt x="2817049" y="1468903"/>
                </a:moveTo>
                <a:lnTo>
                  <a:pt x="2827639" y="1468903"/>
                </a:lnTo>
                <a:cubicBezTo>
                  <a:pt x="2827639" y="1475964"/>
                  <a:pt x="2824109" y="1479493"/>
                  <a:pt x="2817049" y="1479493"/>
                </a:cubicBezTo>
                <a:cubicBezTo>
                  <a:pt x="2809989" y="1479493"/>
                  <a:pt x="2806458" y="1479493"/>
                  <a:pt x="2806458" y="1479493"/>
                </a:cubicBezTo>
                <a:cubicBezTo>
                  <a:pt x="2806458" y="1479493"/>
                  <a:pt x="2808223" y="1477728"/>
                  <a:pt x="2811755" y="1474199"/>
                </a:cubicBezTo>
                <a:cubicBezTo>
                  <a:pt x="2815283" y="1470668"/>
                  <a:pt x="2817049" y="1468903"/>
                  <a:pt x="2817049" y="1468903"/>
                </a:cubicBezTo>
                <a:close/>
                <a:moveTo>
                  <a:pt x="7593326" y="1458312"/>
                </a:moveTo>
                <a:lnTo>
                  <a:pt x="7593326" y="1468903"/>
                </a:lnTo>
                <a:lnTo>
                  <a:pt x="7603915" y="1468903"/>
                </a:lnTo>
                <a:cubicBezTo>
                  <a:pt x="7603915" y="1461843"/>
                  <a:pt x="7600386" y="1458312"/>
                  <a:pt x="7593326" y="1458312"/>
                </a:cubicBezTo>
                <a:close/>
                <a:moveTo>
                  <a:pt x="6979081" y="1458312"/>
                </a:moveTo>
                <a:cubicBezTo>
                  <a:pt x="6972020" y="1458312"/>
                  <a:pt x="6968491" y="1461843"/>
                  <a:pt x="6968491" y="1468903"/>
                </a:cubicBezTo>
                <a:cubicBezTo>
                  <a:pt x="6968491" y="1468903"/>
                  <a:pt x="6964960" y="1468903"/>
                  <a:pt x="6957900" y="1468903"/>
                </a:cubicBezTo>
                <a:cubicBezTo>
                  <a:pt x="6950840" y="1461843"/>
                  <a:pt x="6947310" y="1461843"/>
                  <a:pt x="6947310" y="1468903"/>
                </a:cubicBezTo>
                <a:cubicBezTo>
                  <a:pt x="6947310" y="1475964"/>
                  <a:pt x="6947310" y="1481258"/>
                  <a:pt x="6947310" y="1484789"/>
                </a:cubicBezTo>
                <a:cubicBezTo>
                  <a:pt x="6947310" y="1488320"/>
                  <a:pt x="6949074" y="1488320"/>
                  <a:pt x="6952604" y="1484789"/>
                </a:cubicBezTo>
                <a:cubicBezTo>
                  <a:pt x="6956135" y="1481258"/>
                  <a:pt x="6961429" y="1483024"/>
                  <a:pt x="6968491" y="1490084"/>
                </a:cubicBezTo>
                <a:lnTo>
                  <a:pt x="7000262" y="1490084"/>
                </a:lnTo>
                <a:cubicBezTo>
                  <a:pt x="7000262" y="1490084"/>
                  <a:pt x="7003792" y="1490084"/>
                  <a:pt x="7010852" y="1490084"/>
                </a:cubicBezTo>
                <a:lnTo>
                  <a:pt x="7021443" y="1490084"/>
                </a:lnTo>
                <a:cubicBezTo>
                  <a:pt x="7014381" y="1483024"/>
                  <a:pt x="7014381" y="1479493"/>
                  <a:pt x="7021443" y="1479493"/>
                </a:cubicBezTo>
                <a:lnTo>
                  <a:pt x="7010852" y="1468903"/>
                </a:lnTo>
                <a:lnTo>
                  <a:pt x="6989670" y="1468903"/>
                </a:lnTo>
                <a:cubicBezTo>
                  <a:pt x="6989670" y="1461843"/>
                  <a:pt x="6986141" y="1458312"/>
                  <a:pt x="6979081" y="1458312"/>
                </a:cubicBezTo>
                <a:close/>
                <a:moveTo>
                  <a:pt x="2986495" y="1458312"/>
                </a:moveTo>
                <a:cubicBezTo>
                  <a:pt x="2986495" y="1458312"/>
                  <a:pt x="2986495" y="1461843"/>
                  <a:pt x="2986495" y="1468903"/>
                </a:cubicBezTo>
                <a:cubicBezTo>
                  <a:pt x="2986495" y="1468903"/>
                  <a:pt x="2990026" y="1468903"/>
                  <a:pt x="2997086" y="1468903"/>
                </a:cubicBezTo>
                <a:close/>
                <a:moveTo>
                  <a:pt x="8196979" y="1453018"/>
                </a:moveTo>
                <a:cubicBezTo>
                  <a:pt x="8204038" y="1453018"/>
                  <a:pt x="8214629" y="1454783"/>
                  <a:pt x="8228750" y="1458312"/>
                </a:cubicBezTo>
                <a:lnTo>
                  <a:pt x="8218160" y="1458312"/>
                </a:lnTo>
                <a:cubicBezTo>
                  <a:pt x="8211098" y="1458312"/>
                  <a:pt x="8205802" y="1458312"/>
                  <a:pt x="8202273" y="1458312"/>
                </a:cubicBezTo>
                <a:cubicBezTo>
                  <a:pt x="8198743" y="1458312"/>
                  <a:pt x="8193449" y="1458312"/>
                  <a:pt x="8186387" y="1458312"/>
                </a:cubicBezTo>
                <a:cubicBezTo>
                  <a:pt x="8186387" y="1454783"/>
                  <a:pt x="8189917" y="1453018"/>
                  <a:pt x="8196979" y="1453018"/>
                </a:cubicBezTo>
                <a:close/>
                <a:moveTo>
                  <a:pt x="7806457" y="1451694"/>
                </a:moveTo>
                <a:cubicBezTo>
                  <a:pt x="7805574" y="1452577"/>
                  <a:pt x="7805134" y="1454783"/>
                  <a:pt x="7805134" y="1458312"/>
                </a:cubicBezTo>
                <a:cubicBezTo>
                  <a:pt x="7798072" y="1465372"/>
                  <a:pt x="7808663" y="1472434"/>
                  <a:pt x="7836904" y="1479493"/>
                </a:cubicBezTo>
                <a:cubicBezTo>
                  <a:pt x="7843965" y="1479493"/>
                  <a:pt x="7851024" y="1481258"/>
                  <a:pt x="7858085" y="1484789"/>
                </a:cubicBezTo>
                <a:cubicBezTo>
                  <a:pt x="7865146" y="1488320"/>
                  <a:pt x="7872205" y="1490084"/>
                  <a:pt x="7879267" y="1490084"/>
                </a:cubicBezTo>
                <a:cubicBezTo>
                  <a:pt x="7879267" y="1490084"/>
                  <a:pt x="7882796" y="1490084"/>
                  <a:pt x="7889856" y="1490084"/>
                </a:cubicBezTo>
                <a:lnTo>
                  <a:pt x="7900446" y="1479493"/>
                </a:lnTo>
                <a:cubicBezTo>
                  <a:pt x="7893386" y="1479493"/>
                  <a:pt x="7882796" y="1479493"/>
                  <a:pt x="7868675" y="1479493"/>
                </a:cubicBezTo>
                <a:lnTo>
                  <a:pt x="7858085" y="1468903"/>
                </a:lnTo>
                <a:lnTo>
                  <a:pt x="7836904" y="1468903"/>
                </a:lnTo>
                <a:cubicBezTo>
                  <a:pt x="7822784" y="1461843"/>
                  <a:pt x="7813957" y="1456547"/>
                  <a:pt x="7810428" y="1453018"/>
                </a:cubicBezTo>
                <a:cubicBezTo>
                  <a:pt x="7808663" y="1451253"/>
                  <a:pt x="7807340" y="1450812"/>
                  <a:pt x="7806457" y="1451694"/>
                </a:cubicBezTo>
                <a:close/>
                <a:moveTo>
                  <a:pt x="7392107" y="1447722"/>
                </a:moveTo>
                <a:cubicBezTo>
                  <a:pt x="7399168" y="1454783"/>
                  <a:pt x="7402697" y="1458312"/>
                  <a:pt x="7402697" y="1458312"/>
                </a:cubicBezTo>
                <a:lnTo>
                  <a:pt x="7402697" y="1479493"/>
                </a:lnTo>
                <a:cubicBezTo>
                  <a:pt x="7409759" y="1486554"/>
                  <a:pt x="7411522" y="1491849"/>
                  <a:pt x="7407992" y="1495379"/>
                </a:cubicBezTo>
                <a:cubicBezTo>
                  <a:pt x="7404463" y="1498910"/>
                  <a:pt x="7402697" y="1502439"/>
                  <a:pt x="7402697" y="1505970"/>
                </a:cubicBezTo>
                <a:cubicBezTo>
                  <a:pt x="7402697" y="1509499"/>
                  <a:pt x="7406226" y="1511264"/>
                  <a:pt x="7413288" y="1511264"/>
                </a:cubicBezTo>
                <a:cubicBezTo>
                  <a:pt x="7420348" y="1511264"/>
                  <a:pt x="7423878" y="1504205"/>
                  <a:pt x="7423878" y="1490084"/>
                </a:cubicBezTo>
                <a:cubicBezTo>
                  <a:pt x="7416818" y="1483024"/>
                  <a:pt x="7430938" y="1486554"/>
                  <a:pt x="7466240" y="1500674"/>
                </a:cubicBezTo>
                <a:cubicBezTo>
                  <a:pt x="7466240" y="1500674"/>
                  <a:pt x="7466240" y="1504205"/>
                  <a:pt x="7466240" y="1511264"/>
                </a:cubicBezTo>
                <a:cubicBezTo>
                  <a:pt x="7459178" y="1511264"/>
                  <a:pt x="7455649" y="1511264"/>
                  <a:pt x="7455649" y="1511264"/>
                </a:cubicBezTo>
                <a:lnTo>
                  <a:pt x="7434468" y="1511264"/>
                </a:lnTo>
                <a:cubicBezTo>
                  <a:pt x="7434468" y="1511264"/>
                  <a:pt x="7434468" y="1513030"/>
                  <a:pt x="7434468" y="1516560"/>
                </a:cubicBezTo>
                <a:cubicBezTo>
                  <a:pt x="7434468" y="1520091"/>
                  <a:pt x="7437999" y="1521855"/>
                  <a:pt x="7445059" y="1521855"/>
                </a:cubicBezTo>
                <a:cubicBezTo>
                  <a:pt x="7452120" y="1521855"/>
                  <a:pt x="7459178" y="1520091"/>
                  <a:pt x="7466240" y="1516560"/>
                </a:cubicBezTo>
                <a:cubicBezTo>
                  <a:pt x="7469770" y="1514795"/>
                  <a:pt x="7472418" y="1512589"/>
                  <a:pt x="7474183" y="1509941"/>
                </a:cubicBezTo>
                <a:lnTo>
                  <a:pt x="7475135" y="1506605"/>
                </a:lnTo>
                <a:lnTo>
                  <a:pt x="7480140" y="1509941"/>
                </a:lnTo>
                <a:cubicBezTo>
                  <a:pt x="7492054" y="1517883"/>
                  <a:pt x="7498011" y="1521855"/>
                  <a:pt x="7498011" y="1521855"/>
                </a:cubicBezTo>
                <a:lnTo>
                  <a:pt x="7481067" y="1530328"/>
                </a:lnTo>
                <a:lnTo>
                  <a:pt x="7487420" y="1543036"/>
                </a:lnTo>
                <a:cubicBezTo>
                  <a:pt x="7494482" y="1543036"/>
                  <a:pt x="7503307" y="1539506"/>
                  <a:pt x="7513896" y="1532445"/>
                </a:cubicBezTo>
                <a:cubicBezTo>
                  <a:pt x="7524486" y="1525386"/>
                  <a:pt x="7529782" y="1521855"/>
                  <a:pt x="7529782" y="1521855"/>
                </a:cubicBezTo>
                <a:lnTo>
                  <a:pt x="7561553" y="1521855"/>
                </a:lnTo>
                <a:cubicBezTo>
                  <a:pt x="7568615" y="1507735"/>
                  <a:pt x="7565082" y="1504205"/>
                  <a:pt x="7550963" y="1511264"/>
                </a:cubicBezTo>
                <a:lnTo>
                  <a:pt x="7529782" y="1511264"/>
                </a:lnTo>
                <a:lnTo>
                  <a:pt x="7529782" y="1500674"/>
                </a:lnTo>
                <a:cubicBezTo>
                  <a:pt x="7522722" y="1500674"/>
                  <a:pt x="7517426" y="1498910"/>
                  <a:pt x="7513896" y="1495379"/>
                </a:cubicBezTo>
                <a:cubicBezTo>
                  <a:pt x="7510367" y="1491849"/>
                  <a:pt x="7505072" y="1490084"/>
                  <a:pt x="7498011" y="1490084"/>
                </a:cubicBezTo>
                <a:lnTo>
                  <a:pt x="7413288" y="1479493"/>
                </a:lnTo>
                <a:cubicBezTo>
                  <a:pt x="7413288" y="1479493"/>
                  <a:pt x="7413288" y="1475964"/>
                  <a:pt x="7413288" y="1468903"/>
                </a:cubicBezTo>
                <a:cubicBezTo>
                  <a:pt x="7413288" y="1461843"/>
                  <a:pt x="7415053" y="1458312"/>
                  <a:pt x="7418582" y="1458312"/>
                </a:cubicBezTo>
                <a:cubicBezTo>
                  <a:pt x="7422112" y="1458312"/>
                  <a:pt x="7420348" y="1454783"/>
                  <a:pt x="7413288" y="1447722"/>
                </a:cubicBezTo>
                <a:close/>
                <a:moveTo>
                  <a:pt x="7376222" y="1447722"/>
                </a:moveTo>
                <a:cubicBezTo>
                  <a:pt x="7372692" y="1447722"/>
                  <a:pt x="7363866" y="1451253"/>
                  <a:pt x="7349745" y="1458312"/>
                </a:cubicBezTo>
                <a:lnTo>
                  <a:pt x="7360336" y="1468903"/>
                </a:lnTo>
                <a:cubicBezTo>
                  <a:pt x="7367396" y="1468903"/>
                  <a:pt x="7374456" y="1472434"/>
                  <a:pt x="7381516" y="1479493"/>
                </a:cubicBezTo>
                <a:lnTo>
                  <a:pt x="7392107" y="1479493"/>
                </a:lnTo>
                <a:cubicBezTo>
                  <a:pt x="7385047" y="1472434"/>
                  <a:pt x="7381516" y="1465372"/>
                  <a:pt x="7381516" y="1458312"/>
                </a:cubicBezTo>
                <a:cubicBezTo>
                  <a:pt x="7381516" y="1451253"/>
                  <a:pt x="7379751" y="1447722"/>
                  <a:pt x="7376222" y="1447722"/>
                </a:cubicBezTo>
                <a:close/>
                <a:moveTo>
                  <a:pt x="2806458" y="1447722"/>
                </a:moveTo>
                <a:lnTo>
                  <a:pt x="2817049" y="1458312"/>
                </a:lnTo>
                <a:cubicBezTo>
                  <a:pt x="2809989" y="1458312"/>
                  <a:pt x="2806458" y="1458312"/>
                  <a:pt x="2806458" y="1458312"/>
                </a:cubicBezTo>
                <a:lnTo>
                  <a:pt x="2795868" y="1458312"/>
                </a:lnTo>
                <a:close/>
                <a:moveTo>
                  <a:pt x="2639660" y="1441103"/>
                </a:moveTo>
                <a:cubicBezTo>
                  <a:pt x="2637895" y="1441985"/>
                  <a:pt x="2637012" y="1444193"/>
                  <a:pt x="2637012" y="1447722"/>
                </a:cubicBezTo>
                <a:cubicBezTo>
                  <a:pt x="2629952" y="1454783"/>
                  <a:pt x="2629952" y="1458312"/>
                  <a:pt x="2637012" y="1458312"/>
                </a:cubicBezTo>
                <a:lnTo>
                  <a:pt x="2658193" y="1458312"/>
                </a:lnTo>
                <a:cubicBezTo>
                  <a:pt x="2658193" y="1451253"/>
                  <a:pt x="2654663" y="1445957"/>
                  <a:pt x="2647602" y="1442427"/>
                </a:cubicBezTo>
                <a:cubicBezTo>
                  <a:pt x="2644073" y="1440662"/>
                  <a:pt x="2641424" y="1440221"/>
                  <a:pt x="2639660" y="1441103"/>
                </a:cubicBezTo>
                <a:close/>
                <a:moveTo>
                  <a:pt x="8482920" y="1437132"/>
                </a:moveTo>
                <a:cubicBezTo>
                  <a:pt x="8489980" y="1437132"/>
                  <a:pt x="8497039" y="1437132"/>
                  <a:pt x="8504100" y="1437132"/>
                </a:cubicBezTo>
                <a:lnTo>
                  <a:pt x="8493510" y="1447722"/>
                </a:lnTo>
                <a:close/>
                <a:moveTo>
                  <a:pt x="7757476" y="1437132"/>
                </a:moveTo>
                <a:cubicBezTo>
                  <a:pt x="7753946" y="1437132"/>
                  <a:pt x="7752182" y="1440662"/>
                  <a:pt x="7752182" y="1447722"/>
                </a:cubicBezTo>
                <a:lnTo>
                  <a:pt x="7762772" y="1447722"/>
                </a:lnTo>
                <a:cubicBezTo>
                  <a:pt x="7762772" y="1440662"/>
                  <a:pt x="7761005" y="1437132"/>
                  <a:pt x="7757476" y="1437132"/>
                </a:cubicBezTo>
                <a:close/>
                <a:moveTo>
                  <a:pt x="1990997" y="1437132"/>
                </a:moveTo>
                <a:lnTo>
                  <a:pt x="2001587" y="1437132"/>
                </a:lnTo>
                <a:lnTo>
                  <a:pt x="2054540" y="1458312"/>
                </a:lnTo>
                <a:cubicBezTo>
                  <a:pt x="2047480" y="1458312"/>
                  <a:pt x="2045714" y="1461843"/>
                  <a:pt x="2049245" y="1468903"/>
                </a:cubicBezTo>
                <a:cubicBezTo>
                  <a:pt x="2052774" y="1475964"/>
                  <a:pt x="2058070" y="1479493"/>
                  <a:pt x="2065130" y="1479493"/>
                </a:cubicBezTo>
                <a:cubicBezTo>
                  <a:pt x="2065130" y="1479493"/>
                  <a:pt x="2066895" y="1481258"/>
                  <a:pt x="2070426" y="1484789"/>
                </a:cubicBezTo>
                <a:cubicBezTo>
                  <a:pt x="2073955" y="1488320"/>
                  <a:pt x="2082781" y="1490084"/>
                  <a:pt x="2096901" y="1490084"/>
                </a:cubicBezTo>
                <a:lnTo>
                  <a:pt x="2171034" y="1511264"/>
                </a:lnTo>
                <a:lnTo>
                  <a:pt x="2192215" y="1532445"/>
                </a:lnTo>
                <a:cubicBezTo>
                  <a:pt x="2185155" y="1532445"/>
                  <a:pt x="2181625" y="1532445"/>
                  <a:pt x="2181625" y="1532445"/>
                </a:cubicBezTo>
                <a:cubicBezTo>
                  <a:pt x="2181625" y="1532445"/>
                  <a:pt x="2176330" y="1532445"/>
                  <a:pt x="2165738" y="1532445"/>
                </a:cubicBezTo>
                <a:cubicBezTo>
                  <a:pt x="2155149" y="1532445"/>
                  <a:pt x="2148089" y="1528916"/>
                  <a:pt x="2144559" y="1521855"/>
                </a:cubicBezTo>
                <a:cubicBezTo>
                  <a:pt x="2141028" y="1514795"/>
                  <a:pt x="2139263" y="1511264"/>
                  <a:pt x="2139263" y="1511264"/>
                </a:cubicBezTo>
                <a:cubicBezTo>
                  <a:pt x="2132203" y="1511264"/>
                  <a:pt x="2126907" y="1511264"/>
                  <a:pt x="2123378" y="1511264"/>
                </a:cubicBezTo>
                <a:cubicBezTo>
                  <a:pt x="2119847" y="1511264"/>
                  <a:pt x="2114552" y="1511264"/>
                  <a:pt x="2107491" y="1511264"/>
                </a:cubicBezTo>
                <a:cubicBezTo>
                  <a:pt x="2093371" y="1504205"/>
                  <a:pt x="2086311" y="1500674"/>
                  <a:pt x="2086311" y="1500674"/>
                </a:cubicBezTo>
                <a:cubicBezTo>
                  <a:pt x="2079251" y="1500674"/>
                  <a:pt x="2075721" y="1500674"/>
                  <a:pt x="2075721" y="1500674"/>
                </a:cubicBezTo>
                <a:cubicBezTo>
                  <a:pt x="2075721" y="1493614"/>
                  <a:pt x="2068661" y="1490084"/>
                  <a:pt x="2054540" y="1490084"/>
                </a:cubicBezTo>
                <a:cubicBezTo>
                  <a:pt x="2040419" y="1490084"/>
                  <a:pt x="2029828" y="1486554"/>
                  <a:pt x="2022769" y="1479493"/>
                </a:cubicBezTo>
                <a:lnTo>
                  <a:pt x="2001587" y="1468903"/>
                </a:lnTo>
                <a:cubicBezTo>
                  <a:pt x="1994528" y="1468903"/>
                  <a:pt x="1990997" y="1467139"/>
                  <a:pt x="1990997" y="1463608"/>
                </a:cubicBezTo>
                <a:cubicBezTo>
                  <a:pt x="1990997" y="1460077"/>
                  <a:pt x="1983936" y="1458312"/>
                  <a:pt x="1969816" y="1458312"/>
                </a:cubicBezTo>
                <a:cubicBezTo>
                  <a:pt x="1955696" y="1458312"/>
                  <a:pt x="1948635" y="1454783"/>
                  <a:pt x="1948635" y="1447722"/>
                </a:cubicBezTo>
                <a:cubicBezTo>
                  <a:pt x="1948635" y="1447722"/>
                  <a:pt x="1952166" y="1447722"/>
                  <a:pt x="1959226" y="1447722"/>
                </a:cubicBezTo>
                <a:cubicBezTo>
                  <a:pt x="1980407" y="1447722"/>
                  <a:pt x="1990997" y="1444191"/>
                  <a:pt x="1990997" y="1437132"/>
                </a:cubicBezTo>
                <a:close/>
                <a:moveTo>
                  <a:pt x="7323270" y="1431837"/>
                </a:moveTo>
                <a:cubicBezTo>
                  <a:pt x="7319740" y="1431838"/>
                  <a:pt x="7317974" y="1433603"/>
                  <a:pt x="7317974" y="1437132"/>
                </a:cubicBezTo>
                <a:cubicBezTo>
                  <a:pt x="7317974" y="1444191"/>
                  <a:pt x="7316208" y="1449487"/>
                  <a:pt x="7312678" y="1453018"/>
                </a:cubicBezTo>
                <a:cubicBezTo>
                  <a:pt x="7309149" y="1456547"/>
                  <a:pt x="7307384" y="1458312"/>
                  <a:pt x="7307384" y="1458312"/>
                </a:cubicBezTo>
                <a:lnTo>
                  <a:pt x="7349745" y="1479493"/>
                </a:lnTo>
                <a:lnTo>
                  <a:pt x="7339155" y="1468903"/>
                </a:lnTo>
                <a:cubicBezTo>
                  <a:pt x="7332094" y="1468903"/>
                  <a:pt x="7328564" y="1467139"/>
                  <a:pt x="7328564" y="1463608"/>
                </a:cubicBezTo>
                <a:cubicBezTo>
                  <a:pt x="7328564" y="1460077"/>
                  <a:pt x="7328564" y="1458312"/>
                  <a:pt x="7328564" y="1458312"/>
                </a:cubicBezTo>
                <a:lnTo>
                  <a:pt x="7339155" y="1447722"/>
                </a:lnTo>
                <a:cubicBezTo>
                  <a:pt x="7346216" y="1447722"/>
                  <a:pt x="7349745" y="1445957"/>
                  <a:pt x="7349745" y="1442427"/>
                </a:cubicBezTo>
                <a:cubicBezTo>
                  <a:pt x="7349745" y="1438897"/>
                  <a:pt x="7346216" y="1437132"/>
                  <a:pt x="7339155" y="1437132"/>
                </a:cubicBezTo>
                <a:cubicBezTo>
                  <a:pt x="7332094" y="1433603"/>
                  <a:pt x="7326799" y="1431838"/>
                  <a:pt x="7323270" y="1431837"/>
                </a:cubicBezTo>
                <a:close/>
                <a:moveTo>
                  <a:pt x="8811222" y="1426541"/>
                </a:moveTo>
                <a:cubicBezTo>
                  <a:pt x="8818282" y="1426541"/>
                  <a:pt x="8821812" y="1426541"/>
                  <a:pt x="8821812" y="1426541"/>
                </a:cubicBezTo>
                <a:cubicBezTo>
                  <a:pt x="8821812" y="1426541"/>
                  <a:pt x="8820047" y="1428306"/>
                  <a:pt x="8816517" y="1431837"/>
                </a:cubicBezTo>
                <a:cubicBezTo>
                  <a:pt x="8812988" y="1435368"/>
                  <a:pt x="8811222" y="1437132"/>
                  <a:pt x="8811222" y="1437132"/>
                </a:cubicBezTo>
                <a:cubicBezTo>
                  <a:pt x="8804162" y="1430072"/>
                  <a:pt x="8804162" y="1426541"/>
                  <a:pt x="8811222" y="1426541"/>
                </a:cubicBezTo>
                <a:close/>
                <a:moveTo>
                  <a:pt x="8334654" y="1426541"/>
                </a:moveTo>
                <a:cubicBezTo>
                  <a:pt x="8327593" y="1433602"/>
                  <a:pt x="8327593" y="1437132"/>
                  <a:pt x="8334654" y="1437132"/>
                </a:cubicBezTo>
                <a:lnTo>
                  <a:pt x="8345244" y="1426541"/>
                </a:lnTo>
                <a:cubicBezTo>
                  <a:pt x="8345244" y="1426541"/>
                  <a:pt x="8341714" y="1426541"/>
                  <a:pt x="8334654" y="1426541"/>
                </a:cubicBezTo>
                <a:close/>
                <a:moveTo>
                  <a:pt x="7974579" y="1426541"/>
                </a:moveTo>
                <a:cubicBezTo>
                  <a:pt x="7974579" y="1433602"/>
                  <a:pt x="7974579" y="1437132"/>
                  <a:pt x="7974579" y="1437132"/>
                </a:cubicBezTo>
                <a:lnTo>
                  <a:pt x="7963990" y="1437132"/>
                </a:lnTo>
                <a:cubicBezTo>
                  <a:pt x="7963990" y="1430072"/>
                  <a:pt x="7967519" y="1426541"/>
                  <a:pt x="7974579" y="1426541"/>
                </a:cubicBezTo>
                <a:close/>
                <a:moveTo>
                  <a:pt x="6883766" y="1426541"/>
                </a:moveTo>
                <a:cubicBezTo>
                  <a:pt x="6883766" y="1426541"/>
                  <a:pt x="6880237" y="1430072"/>
                  <a:pt x="6873177" y="1437132"/>
                </a:cubicBezTo>
                <a:cubicBezTo>
                  <a:pt x="6880237" y="1437132"/>
                  <a:pt x="6883766" y="1437132"/>
                  <a:pt x="6883766" y="1437132"/>
                </a:cubicBezTo>
                <a:close/>
                <a:moveTo>
                  <a:pt x="6756682" y="1426541"/>
                </a:moveTo>
                <a:cubicBezTo>
                  <a:pt x="6749621" y="1426541"/>
                  <a:pt x="6746092" y="1430072"/>
                  <a:pt x="6746092" y="1437132"/>
                </a:cubicBezTo>
                <a:cubicBezTo>
                  <a:pt x="6753152" y="1437132"/>
                  <a:pt x="6756682" y="1437132"/>
                  <a:pt x="6756682" y="1437132"/>
                </a:cubicBezTo>
                <a:cubicBezTo>
                  <a:pt x="6756682" y="1430072"/>
                  <a:pt x="6756682" y="1426541"/>
                  <a:pt x="6756682" y="1426541"/>
                </a:cubicBezTo>
                <a:close/>
                <a:moveTo>
                  <a:pt x="2732326" y="1426541"/>
                </a:moveTo>
                <a:cubicBezTo>
                  <a:pt x="2739385" y="1426541"/>
                  <a:pt x="2742916" y="1428306"/>
                  <a:pt x="2742916" y="1431837"/>
                </a:cubicBezTo>
                <a:cubicBezTo>
                  <a:pt x="2742916" y="1435368"/>
                  <a:pt x="2739385" y="1437132"/>
                  <a:pt x="2732326" y="1437132"/>
                </a:cubicBezTo>
                <a:close/>
                <a:moveTo>
                  <a:pt x="2033359" y="1426541"/>
                </a:moveTo>
                <a:lnTo>
                  <a:pt x="2043949" y="1426541"/>
                </a:lnTo>
                <a:lnTo>
                  <a:pt x="2043949" y="1437132"/>
                </a:lnTo>
                <a:close/>
                <a:moveTo>
                  <a:pt x="7243841" y="1415951"/>
                </a:moveTo>
                <a:lnTo>
                  <a:pt x="7243841" y="1426541"/>
                </a:lnTo>
                <a:lnTo>
                  <a:pt x="7254432" y="1415951"/>
                </a:lnTo>
                <a:cubicBezTo>
                  <a:pt x="7247370" y="1415951"/>
                  <a:pt x="7243841" y="1415951"/>
                  <a:pt x="7243841" y="1415951"/>
                </a:cubicBezTo>
                <a:close/>
                <a:moveTo>
                  <a:pt x="6788454" y="1415951"/>
                </a:moveTo>
                <a:cubicBezTo>
                  <a:pt x="6767272" y="1430072"/>
                  <a:pt x="6767272" y="1437132"/>
                  <a:pt x="6788454" y="1437132"/>
                </a:cubicBezTo>
                <a:cubicBezTo>
                  <a:pt x="6795514" y="1437132"/>
                  <a:pt x="6800810" y="1438897"/>
                  <a:pt x="6804340" y="1442427"/>
                </a:cubicBezTo>
                <a:cubicBezTo>
                  <a:pt x="6807868" y="1445957"/>
                  <a:pt x="6809634" y="1447722"/>
                  <a:pt x="6809634" y="1447722"/>
                </a:cubicBezTo>
                <a:cubicBezTo>
                  <a:pt x="6816696" y="1447722"/>
                  <a:pt x="6820224" y="1447722"/>
                  <a:pt x="6820224" y="1447722"/>
                </a:cubicBezTo>
                <a:lnTo>
                  <a:pt x="6830814" y="1458312"/>
                </a:lnTo>
                <a:cubicBezTo>
                  <a:pt x="6837876" y="1458312"/>
                  <a:pt x="6841406" y="1454783"/>
                  <a:pt x="6841406" y="1447722"/>
                </a:cubicBezTo>
                <a:cubicBezTo>
                  <a:pt x="6841406" y="1440662"/>
                  <a:pt x="6841406" y="1435368"/>
                  <a:pt x="6841406" y="1431837"/>
                </a:cubicBezTo>
                <a:cubicBezTo>
                  <a:pt x="6841406" y="1428306"/>
                  <a:pt x="6837876" y="1426541"/>
                  <a:pt x="6830814" y="1426541"/>
                </a:cubicBezTo>
                <a:cubicBezTo>
                  <a:pt x="6830814" y="1426541"/>
                  <a:pt x="6825520" y="1424776"/>
                  <a:pt x="6814929" y="1421247"/>
                </a:cubicBezTo>
                <a:cubicBezTo>
                  <a:pt x="6804340" y="1417716"/>
                  <a:pt x="6795514" y="1415951"/>
                  <a:pt x="6788454" y="1415951"/>
                </a:cubicBezTo>
                <a:close/>
                <a:moveTo>
                  <a:pt x="7645375" y="1408740"/>
                </a:moveTo>
                <a:lnTo>
                  <a:pt x="7664148" y="1415290"/>
                </a:lnTo>
                <a:cubicBezTo>
                  <a:pt x="7689300" y="1424557"/>
                  <a:pt x="7704524" y="1431838"/>
                  <a:pt x="7709820" y="1437132"/>
                </a:cubicBezTo>
                <a:lnTo>
                  <a:pt x="7731000" y="1437132"/>
                </a:lnTo>
                <a:cubicBezTo>
                  <a:pt x="7731000" y="1430072"/>
                  <a:pt x="7725704" y="1424776"/>
                  <a:pt x="7715115" y="1421247"/>
                </a:cubicBezTo>
                <a:cubicBezTo>
                  <a:pt x="7704524" y="1417716"/>
                  <a:pt x="7695700" y="1415951"/>
                  <a:pt x="7688638" y="1415951"/>
                </a:cubicBezTo>
                <a:close/>
                <a:moveTo>
                  <a:pt x="7963990" y="1405360"/>
                </a:moveTo>
                <a:cubicBezTo>
                  <a:pt x="7963990" y="1412420"/>
                  <a:pt x="7963990" y="1415951"/>
                  <a:pt x="7963990" y="1415951"/>
                </a:cubicBezTo>
                <a:lnTo>
                  <a:pt x="7974579" y="1415951"/>
                </a:lnTo>
                <a:cubicBezTo>
                  <a:pt x="7974579" y="1408891"/>
                  <a:pt x="7971050" y="1405360"/>
                  <a:pt x="7963990" y="1405360"/>
                </a:cubicBezTo>
                <a:close/>
                <a:moveTo>
                  <a:pt x="3590148" y="1405360"/>
                </a:moveTo>
                <a:cubicBezTo>
                  <a:pt x="3590148" y="1412420"/>
                  <a:pt x="3593680" y="1415951"/>
                  <a:pt x="3600740" y="1415951"/>
                </a:cubicBezTo>
                <a:cubicBezTo>
                  <a:pt x="3607799" y="1415951"/>
                  <a:pt x="3611330" y="1412420"/>
                  <a:pt x="3611330" y="1405360"/>
                </a:cubicBezTo>
                <a:cubicBezTo>
                  <a:pt x="3611330" y="1405360"/>
                  <a:pt x="3607799" y="1405360"/>
                  <a:pt x="3600740" y="1405360"/>
                </a:cubicBezTo>
                <a:cubicBezTo>
                  <a:pt x="3593680" y="1405360"/>
                  <a:pt x="3590148" y="1405360"/>
                  <a:pt x="3590148" y="1405360"/>
                </a:cubicBezTo>
                <a:close/>
                <a:moveTo>
                  <a:pt x="3092399" y="1405360"/>
                </a:moveTo>
                <a:cubicBezTo>
                  <a:pt x="3092399" y="1412420"/>
                  <a:pt x="3095930" y="1415951"/>
                  <a:pt x="3102990" y="1415951"/>
                </a:cubicBezTo>
                <a:lnTo>
                  <a:pt x="3102990" y="1405360"/>
                </a:lnTo>
                <a:close/>
                <a:moveTo>
                  <a:pt x="8758270" y="1394770"/>
                </a:moveTo>
                <a:cubicBezTo>
                  <a:pt x="8758270" y="1394770"/>
                  <a:pt x="8760035" y="1396535"/>
                  <a:pt x="8763564" y="1400066"/>
                </a:cubicBezTo>
                <a:cubicBezTo>
                  <a:pt x="8767095" y="1403595"/>
                  <a:pt x="8765332" y="1408891"/>
                  <a:pt x="8758270" y="1415951"/>
                </a:cubicBezTo>
                <a:cubicBezTo>
                  <a:pt x="8751208" y="1415951"/>
                  <a:pt x="8747679" y="1412420"/>
                  <a:pt x="8747679" y="1405360"/>
                </a:cubicBezTo>
                <a:cubicBezTo>
                  <a:pt x="8740620" y="1398301"/>
                  <a:pt x="8744149" y="1394770"/>
                  <a:pt x="8758270" y="1394770"/>
                </a:cubicBezTo>
                <a:close/>
                <a:moveTo>
                  <a:pt x="8387606" y="1394770"/>
                </a:moveTo>
                <a:cubicBezTo>
                  <a:pt x="8387606" y="1394770"/>
                  <a:pt x="8387606" y="1398301"/>
                  <a:pt x="8387606" y="1405360"/>
                </a:cubicBezTo>
                <a:cubicBezTo>
                  <a:pt x="8387606" y="1405360"/>
                  <a:pt x="8384076" y="1405360"/>
                  <a:pt x="8377016" y="1405360"/>
                </a:cubicBezTo>
                <a:close/>
                <a:moveTo>
                  <a:pt x="7137937" y="1394770"/>
                </a:moveTo>
                <a:lnTo>
                  <a:pt x="7137937" y="1405360"/>
                </a:lnTo>
                <a:lnTo>
                  <a:pt x="7148526" y="1405360"/>
                </a:lnTo>
                <a:cubicBezTo>
                  <a:pt x="7141466" y="1398301"/>
                  <a:pt x="7137937" y="1394770"/>
                  <a:pt x="7137937" y="1394770"/>
                </a:cubicBezTo>
                <a:close/>
                <a:moveTo>
                  <a:pt x="6836110" y="1394770"/>
                </a:moveTo>
                <a:cubicBezTo>
                  <a:pt x="6832580" y="1394770"/>
                  <a:pt x="6830814" y="1396535"/>
                  <a:pt x="6830814" y="1400066"/>
                </a:cubicBezTo>
                <a:cubicBezTo>
                  <a:pt x="6830814" y="1403595"/>
                  <a:pt x="6834344" y="1405360"/>
                  <a:pt x="6841406" y="1405360"/>
                </a:cubicBezTo>
                <a:cubicBezTo>
                  <a:pt x="6841406" y="1398301"/>
                  <a:pt x="6839640" y="1394770"/>
                  <a:pt x="6836110" y="1394770"/>
                </a:cubicBezTo>
                <a:close/>
                <a:moveTo>
                  <a:pt x="6640188" y="1394770"/>
                </a:moveTo>
                <a:cubicBezTo>
                  <a:pt x="6633127" y="1394770"/>
                  <a:pt x="6629598" y="1398301"/>
                  <a:pt x="6629598" y="1405360"/>
                </a:cubicBezTo>
                <a:lnTo>
                  <a:pt x="6640188" y="1405360"/>
                </a:lnTo>
                <a:close/>
                <a:moveTo>
                  <a:pt x="6767272" y="1384180"/>
                </a:moveTo>
                <a:lnTo>
                  <a:pt x="6767272" y="1394770"/>
                </a:lnTo>
                <a:cubicBezTo>
                  <a:pt x="6774333" y="1394770"/>
                  <a:pt x="6777862" y="1394770"/>
                  <a:pt x="6777862" y="1394770"/>
                </a:cubicBezTo>
                <a:cubicBezTo>
                  <a:pt x="6777862" y="1394770"/>
                  <a:pt x="6777862" y="1391239"/>
                  <a:pt x="6777862" y="1384180"/>
                </a:cubicBezTo>
                <a:cubicBezTo>
                  <a:pt x="6770802" y="1384180"/>
                  <a:pt x="6767272" y="1384180"/>
                  <a:pt x="6767272" y="1384180"/>
                </a:cubicBezTo>
                <a:close/>
                <a:moveTo>
                  <a:pt x="3516016" y="1384180"/>
                </a:moveTo>
                <a:cubicBezTo>
                  <a:pt x="3516016" y="1391239"/>
                  <a:pt x="3517780" y="1394770"/>
                  <a:pt x="3521311" y="1394770"/>
                </a:cubicBezTo>
                <a:cubicBezTo>
                  <a:pt x="3524842" y="1394770"/>
                  <a:pt x="3526607" y="1394770"/>
                  <a:pt x="3526607" y="1394770"/>
                </a:cubicBezTo>
                <a:cubicBezTo>
                  <a:pt x="3526607" y="1394770"/>
                  <a:pt x="3526607" y="1391239"/>
                  <a:pt x="3526607" y="1384180"/>
                </a:cubicBezTo>
                <a:cubicBezTo>
                  <a:pt x="3519546" y="1384180"/>
                  <a:pt x="3516016" y="1384180"/>
                  <a:pt x="3516016" y="1384180"/>
                </a:cubicBezTo>
                <a:close/>
                <a:moveTo>
                  <a:pt x="2562879" y="1384180"/>
                </a:moveTo>
                <a:lnTo>
                  <a:pt x="2584060" y="1384180"/>
                </a:lnTo>
                <a:cubicBezTo>
                  <a:pt x="2598181" y="1384180"/>
                  <a:pt x="2608771" y="1385945"/>
                  <a:pt x="2615831" y="1389475"/>
                </a:cubicBezTo>
                <a:cubicBezTo>
                  <a:pt x="2622892" y="1393005"/>
                  <a:pt x="2629952" y="1394770"/>
                  <a:pt x="2637012" y="1394770"/>
                </a:cubicBezTo>
                <a:cubicBezTo>
                  <a:pt x="2644072" y="1394770"/>
                  <a:pt x="2654663" y="1398301"/>
                  <a:pt x="2668783" y="1405360"/>
                </a:cubicBezTo>
                <a:cubicBezTo>
                  <a:pt x="2668783" y="1405360"/>
                  <a:pt x="2672313" y="1407125"/>
                  <a:pt x="2679374" y="1410656"/>
                </a:cubicBezTo>
                <a:cubicBezTo>
                  <a:pt x="2686433" y="1414187"/>
                  <a:pt x="2691729" y="1415951"/>
                  <a:pt x="2695259" y="1415951"/>
                </a:cubicBezTo>
                <a:cubicBezTo>
                  <a:pt x="2698790" y="1415951"/>
                  <a:pt x="2702319" y="1415951"/>
                  <a:pt x="2705851" y="1415951"/>
                </a:cubicBezTo>
                <a:cubicBezTo>
                  <a:pt x="2709379" y="1415951"/>
                  <a:pt x="2711145" y="1419481"/>
                  <a:pt x="2711145" y="1426541"/>
                </a:cubicBezTo>
                <a:lnTo>
                  <a:pt x="2700554" y="1426541"/>
                </a:lnTo>
                <a:cubicBezTo>
                  <a:pt x="2700554" y="1426541"/>
                  <a:pt x="2697023" y="1424776"/>
                  <a:pt x="2689964" y="1421247"/>
                </a:cubicBezTo>
                <a:cubicBezTo>
                  <a:pt x="2682904" y="1417716"/>
                  <a:pt x="2672313" y="1415951"/>
                  <a:pt x="2658193" y="1415951"/>
                </a:cubicBezTo>
                <a:cubicBezTo>
                  <a:pt x="2637012" y="1408891"/>
                  <a:pt x="2617596" y="1403595"/>
                  <a:pt x="2599947" y="1400066"/>
                </a:cubicBezTo>
                <a:cubicBezTo>
                  <a:pt x="2582296" y="1396535"/>
                  <a:pt x="2569938" y="1391239"/>
                  <a:pt x="2562879" y="1384180"/>
                </a:cubicBezTo>
                <a:close/>
                <a:moveTo>
                  <a:pt x="1837435" y="1384180"/>
                </a:moveTo>
                <a:cubicBezTo>
                  <a:pt x="1840966" y="1384180"/>
                  <a:pt x="1844498" y="1385945"/>
                  <a:pt x="1848026" y="1389475"/>
                </a:cubicBezTo>
                <a:cubicBezTo>
                  <a:pt x="1851558" y="1393005"/>
                  <a:pt x="1856852" y="1394770"/>
                  <a:pt x="1863912" y="1394770"/>
                </a:cubicBezTo>
                <a:lnTo>
                  <a:pt x="1885093" y="1394770"/>
                </a:lnTo>
                <a:lnTo>
                  <a:pt x="1895684" y="1405360"/>
                </a:lnTo>
                <a:cubicBezTo>
                  <a:pt x="1888623" y="1405360"/>
                  <a:pt x="1885093" y="1408891"/>
                  <a:pt x="1885093" y="1415951"/>
                </a:cubicBezTo>
                <a:lnTo>
                  <a:pt x="1874503" y="1415951"/>
                </a:lnTo>
                <a:cubicBezTo>
                  <a:pt x="1867443" y="1415951"/>
                  <a:pt x="1860382" y="1412420"/>
                  <a:pt x="1853322" y="1405360"/>
                </a:cubicBezTo>
                <a:cubicBezTo>
                  <a:pt x="1839201" y="1398301"/>
                  <a:pt x="1832141" y="1393005"/>
                  <a:pt x="1832141" y="1389475"/>
                </a:cubicBezTo>
                <a:cubicBezTo>
                  <a:pt x="1832141" y="1385945"/>
                  <a:pt x="1833905" y="1384180"/>
                  <a:pt x="1837435" y="1384180"/>
                </a:cubicBezTo>
                <a:close/>
                <a:moveTo>
                  <a:pt x="8284349" y="1378885"/>
                </a:moveTo>
                <a:cubicBezTo>
                  <a:pt x="8286113" y="1378885"/>
                  <a:pt x="8288762" y="1380651"/>
                  <a:pt x="8292291" y="1384180"/>
                </a:cubicBezTo>
                <a:lnTo>
                  <a:pt x="8281702" y="1384180"/>
                </a:lnTo>
                <a:cubicBezTo>
                  <a:pt x="8281702" y="1380651"/>
                  <a:pt x="8282584" y="1378885"/>
                  <a:pt x="8284349" y="1378885"/>
                </a:cubicBezTo>
                <a:close/>
                <a:moveTo>
                  <a:pt x="8715908" y="1373589"/>
                </a:moveTo>
                <a:cubicBezTo>
                  <a:pt x="8722969" y="1373589"/>
                  <a:pt x="8726499" y="1377120"/>
                  <a:pt x="8726499" y="1384180"/>
                </a:cubicBezTo>
                <a:cubicBezTo>
                  <a:pt x="8726499" y="1391239"/>
                  <a:pt x="8722969" y="1394770"/>
                  <a:pt x="8715908" y="1394770"/>
                </a:cubicBezTo>
                <a:cubicBezTo>
                  <a:pt x="8708847" y="1394770"/>
                  <a:pt x="8703552" y="1394770"/>
                  <a:pt x="8700022" y="1394770"/>
                </a:cubicBezTo>
                <a:cubicBezTo>
                  <a:pt x="8696493" y="1394770"/>
                  <a:pt x="8694728" y="1394770"/>
                  <a:pt x="8694728" y="1394770"/>
                </a:cubicBezTo>
                <a:cubicBezTo>
                  <a:pt x="8694728" y="1380649"/>
                  <a:pt x="8701788" y="1373589"/>
                  <a:pt x="8715908" y="1373589"/>
                </a:cubicBezTo>
                <a:close/>
                <a:moveTo>
                  <a:pt x="7921627" y="1373589"/>
                </a:moveTo>
                <a:lnTo>
                  <a:pt x="7911038" y="1384180"/>
                </a:lnTo>
                <a:cubicBezTo>
                  <a:pt x="7918098" y="1384180"/>
                  <a:pt x="7921627" y="1384180"/>
                  <a:pt x="7921627" y="1384180"/>
                </a:cubicBezTo>
                <a:close/>
                <a:moveTo>
                  <a:pt x="6640188" y="1373589"/>
                </a:moveTo>
                <a:lnTo>
                  <a:pt x="6661368" y="1384180"/>
                </a:lnTo>
                <a:cubicBezTo>
                  <a:pt x="6675488" y="1391239"/>
                  <a:pt x="6682550" y="1394770"/>
                  <a:pt x="6682550" y="1394770"/>
                </a:cubicBezTo>
                <a:cubicBezTo>
                  <a:pt x="6689610" y="1394770"/>
                  <a:pt x="6693140" y="1394770"/>
                  <a:pt x="6693140" y="1394770"/>
                </a:cubicBezTo>
                <a:cubicBezTo>
                  <a:pt x="6693140" y="1401831"/>
                  <a:pt x="6691374" y="1405360"/>
                  <a:pt x="6687844" y="1405360"/>
                </a:cubicBezTo>
                <a:cubicBezTo>
                  <a:pt x="6698435" y="1405360"/>
                  <a:pt x="6705496" y="1407125"/>
                  <a:pt x="6709025" y="1410656"/>
                </a:cubicBezTo>
                <a:cubicBezTo>
                  <a:pt x="6712554" y="1414187"/>
                  <a:pt x="6717850" y="1415951"/>
                  <a:pt x="6724910" y="1415951"/>
                </a:cubicBezTo>
                <a:cubicBezTo>
                  <a:pt x="6724910" y="1415951"/>
                  <a:pt x="6726676" y="1415951"/>
                  <a:pt x="6730206" y="1415951"/>
                </a:cubicBezTo>
                <a:cubicBezTo>
                  <a:pt x="6733736" y="1415951"/>
                  <a:pt x="6739032" y="1415951"/>
                  <a:pt x="6746092" y="1415951"/>
                </a:cubicBezTo>
                <a:lnTo>
                  <a:pt x="6756682" y="1405360"/>
                </a:lnTo>
                <a:lnTo>
                  <a:pt x="6735502" y="1394770"/>
                </a:lnTo>
                <a:cubicBezTo>
                  <a:pt x="6728440" y="1394770"/>
                  <a:pt x="6717850" y="1393005"/>
                  <a:pt x="6703730" y="1389475"/>
                </a:cubicBezTo>
                <a:cubicBezTo>
                  <a:pt x="6689610" y="1385945"/>
                  <a:pt x="6671958" y="1380649"/>
                  <a:pt x="6650778" y="1373589"/>
                </a:cubicBezTo>
                <a:close/>
                <a:moveTo>
                  <a:pt x="3116228" y="1368295"/>
                </a:moveTo>
                <a:cubicBezTo>
                  <a:pt x="3117995" y="1368295"/>
                  <a:pt x="3120641" y="1370060"/>
                  <a:pt x="3124171" y="1373589"/>
                </a:cubicBezTo>
                <a:lnTo>
                  <a:pt x="3113581" y="1373589"/>
                </a:lnTo>
                <a:cubicBezTo>
                  <a:pt x="3113581" y="1370060"/>
                  <a:pt x="3114463" y="1368295"/>
                  <a:pt x="3116228" y="1368295"/>
                </a:cubicBezTo>
                <a:close/>
                <a:moveTo>
                  <a:pt x="1735503" y="1368295"/>
                </a:moveTo>
                <a:cubicBezTo>
                  <a:pt x="1738150" y="1368295"/>
                  <a:pt x="1740357" y="1370060"/>
                  <a:pt x="1742122" y="1373589"/>
                </a:cubicBezTo>
                <a:cubicBezTo>
                  <a:pt x="1745654" y="1380649"/>
                  <a:pt x="1749183" y="1382416"/>
                  <a:pt x="1752713" y="1378885"/>
                </a:cubicBezTo>
                <a:cubicBezTo>
                  <a:pt x="1756243" y="1375354"/>
                  <a:pt x="1759772" y="1375354"/>
                  <a:pt x="1763304" y="1378885"/>
                </a:cubicBezTo>
                <a:cubicBezTo>
                  <a:pt x="1766833" y="1382416"/>
                  <a:pt x="1772128" y="1384180"/>
                  <a:pt x="1779189" y="1384180"/>
                </a:cubicBezTo>
                <a:cubicBezTo>
                  <a:pt x="1800370" y="1391239"/>
                  <a:pt x="1810960" y="1391239"/>
                  <a:pt x="1810960" y="1384180"/>
                </a:cubicBezTo>
                <a:lnTo>
                  <a:pt x="1800370" y="1405360"/>
                </a:lnTo>
                <a:cubicBezTo>
                  <a:pt x="1800370" y="1405360"/>
                  <a:pt x="1796840" y="1401831"/>
                  <a:pt x="1789779" y="1394770"/>
                </a:cubicBezTo>
                <a:lnTo>
                  <a:pt x="1726237" y="1373589"/>
                </a:lnTo>
                <a:cubicBezTo>
                  <a:pt x="1729767" y="1370060"/>
                  <a:pt x="1732856" y="1368295"/>
                  <a:pt x="1735503" y="1368295"/>
                </a:cubicBezTo>
                <a:close/>
                <a:moveTo>
                  <a:pt x="7286203" y="1362999"/>
                </a:moveTo>
                <a:cubicBezTo>
                  <a:pt x="7279142" y="1370060"/>
                  <a:pt x="7282674" y="1373589"/>
                  <a:pt x="7296793" y="1373589"/>
                </a:cubicBezTo>
                <a:lnTo>
                  <a:pt x="7317974" y="1373589"/>
                </a:lnTo>
                <a:lnTo>
                  <a:pt x="7328564" y="1384180"/>
                </a:lnTo>
                <a:lnTo>
                  <a:pt x="7349745" y="1384180"/>
                </a:lnTo>
                <a:cubicBezTo>
                  <a:pt x="7349745" y="1391239"/>
                  <a:pt x="7356806" y="1400066"/>
                  <a:pt x="7370926" y="1410656"/>
                </a:cubicBezTo>
                <a:cubicBezTo>
                  <a:pt x="7385047" y="1421247"/>
                  <a:pt x="7393872" y="1426541"/>
                  <a:pt x="7397403" y="1426541"/>
                </a:cubicBezTo>
                <a:cubicBezTo>
                  <a:pt x="7400932" y="1426541"/>
                  <a:pt x="7404463" y="1424776"/>
                  <a:pt x="7407992" y="1421247"/>
                </a:cubicBezTo>
                <a:cubicBezTo>
                  <a:pt x="7411522" y="1417716"/>
                  <a:pt x="7413288" y="1419481"/>
                  <a:pt x="7413288" y="1426541"/>
                </a:cubicBezTo>
                <a:cubicBezTo>
                  <a:pt x="7413288" y="1433602"/>
                  <a:pt x="7416818" y="1437132"/>
                  <a:pt x="7423878" y="1437132"/>
                </a:cubicBezTo>
                <a:lnTo>
                  <a:pt x="7445059" y="1437132"/>
                </a:lnTo>
                <a:cubicBezTo>
                  <a:pt x="7445059" y="1444191"/>
                  <a:pt x="7445059" y="1447722"/>
                  <a:pt x="7445059" y="1447722"/>
                </a:cubicBezTo>
                <a:lnTo>
                  <a:pt x="7455649" y="1447722"/>
                </a:lnTo>
                <a:cubicBezTo>
                  <a:pt x="7455649" y="1447722"/>
                  <a:pt x="7452120" y="1451253"/>
                  <a:pt x="7445059" y="1458312"/>
                </a:cubicBezTo>
                <a:cubicBezTo>
                  <a:pt x="7452120" y="1458312"/>
                  <a:pt x="7455649" y="1458312"/>
                  <a:pt x="7455649" y="1458312"/>
                </a:cubicBezTo>
                <a:lnTo>
                  <a:pt x="7455649" y="1447722"/>
                </a:lnTo>
                <a:lnTo>
                  <a:pt x="7466240" y="1447722"/>
                </a:lnTo>
                <a:lnTo>
                  <a:pt x="7487420" y="1458312"/>
                </a:lnTo>
                <a:cubicBezTo>
                  <a:pt x="7522722" y="1458312"/>
                  <a:pt x="7543903" y="1461843"/>
                  <a:pt x="7550963" y="1468903"/>
                </a:cubicBezTo>
                <a:lnTo>
                  <a:pt x="7561553" y="1458312"/>
                </a:lnTo>
                <a:cubicBezTo>
                  <a:pt x="7554492" y="1437132"/>
                  <a:pt x="7508601" y="1415951"/>
                  <a:pt x="7423878" y="1394770"/>
                </a:cubicBezTo>
                <a:lnTo>
                  <a:pt x="7392107" y="1384180"/>
                </a:lnTo>
                <a:cubicBezTo>
                  <a:pt x="7370926" y="1377120"/>
                  <a:pt x="7349745" y="1370060"/>
                  <a:pt x="7328564" y="1362999"/>
                </a:cubicBezTo>
                <a:close/>
                <a:moveTo>
                  <a:pt x="6788454" y="1362999"/>
                </a:moveTo>
                <a:cubicBezTo>
                  <a:pt x="6788454" y="1370060"/>
                  <a:pt x="6788454" y="1373589"/>
                  <a:pt x="6788454" y="1373589"/>
                </a:cubicBezTo>
                <a:lnTo>
                  <a:pt x="6799044" y="1362999"/>
                </a:lnTo>
                <a:cubicBezTo>
                  <a:pt x="6799044" y="1362999"/>
                  <a:pt x="6795514" y="1362999"/>
                  <a:pt x="6788454" y="1362999"/>
                </a:cubicBezTo>
                <a:close/>
                <a:moveTo>
                  <a:pt x="6460150" y="1362999"/>
                </a:moveTo>
                <a:cubicBezTo>
                  <a:pt x="6460150" y="1362999"/>
                  <a:pt x="6460150" y="1366529"/>
                  <a:pt x="6460150" y="1373589"/>
                </a:cubicBezTo>
                <a:cubicBezTo>
                  <a:pt x="6467211" y="1366529"/>
                  <a:pt x="6470740" y="1362999"/>
                  <a:pt x="6470740" y="1362999"/>
                </a:cubicBezTo>
                <a:cubicBezTo>
                  <a:pt x="6470740" y="1362999"/>
                  <a:pt x="6467211" y="1362999"/>
                  <a:pt x="6460150" y="1362999"/>
                </a:cubicBezTo>
                <a:close/>
                <a:moveTo>
                  <a:pt x="1747418" y="1362999"/>
                </a:moveTo>
                <a:lnTo>
                  <a:pt x="1768598" y="1362999"/>
                </a:lnTo>
                <a:cubicBezTo>
                  <a:pt x="1775659" y="1370060"/>
                  <a:pt x="1775659" y="1373589"/>
                  <a:pt x="1768598" y="1373589"/>
                </a:cubicBezTo>
                <a:cubicBezTo>
                  <a:pt x="1761539" y="1373589"/>
                  <a:pt x="1754477" y="1370060"/>
                  <a:pt x="1747418" y="1362999"/>
                </a:cubicBezTo>
                <a:close/>
                <a:moveTo>
                  <a:pt x="3071218" y="1352408"/>
                </a:moveTo>
                <a:lnTo>
                  <a:pt x="3081810" y="1362999"/>
                </a:lnTo>
                <a:cubicBezTo>
                  <a:pt x="3081810" y="1362999"/>
                  <a:pt x="3080045" y="1362999"/>
                  <a:pt x="3076514" y="1362999"/>
                </a:cubicBezTo>
                <a:cubicBezTo>
                  <a:pt x="3072983" y="1362999"/>
                  <a:pt x="3069454" y="1361235"/>
                  <a:pt x="3065925" y="1357704"/>
                </a:cubicBezTo>
                <a:cubicBezTo>
                  <a:pt x="3062393" y="1354173"/>
                  <a:pt x="3064160" y="1352408"/>
                  <a:pt x="3071218" y="1352408"/>
                </a:cubicBezTo>
                <a:close/>
                <a:moveTo>
                  <a:pt x="3249271" y="1349099"/>
                </a:moveTo>
                <a:cubicBezTo>
                  <a:pt x="3240004" y="1347776"/>
                  <a:pt x="3240666" y="1352408"/>
                  <a:pt x="3251255" y="1362999"/>
                </a:cubicBezTo>
                <a:lnTo>
                  <a:pt x="3261847" y="1373589"/>
                </a:lnTo>
                <a:lnTo>
                  <a:pt x="3251255" y="1373589"/>
                </a:lnTo>
                <a:lnTo>
                  <a:pt x="3240666" y="1373589"/>
                </a:lnTo>
                <a:lnTo>
                  <a:pt x="3314799" y="1384180"/>
                </a:lnTo>
                <a:cubicBezTo>
                  <a:pt x="3321858" y="1377120"/>
                  <a:pt x="3332449" y="1378885"/>
                  <a:pt x="3346570" y="1389475"/>
                </a:cubicBezTo>
                <a:cubicBezTo>
                  <a:pt x="3360690" y="1400066"/>
                  <a:pt x="3367751" y="1405360"/>
                  <a:pt x="3367751" y="1405360"/>
                </a:cubicBezTo>
                <a:cubicBezTo>
                  <a:pt x="3374810" y="1405360"/>
                  <a:pt x="3378341" y="1405360"/>
                  <a:pt x="3378341" y="1405360"/>
                </a:cubicBezTo>
                <a:cubicBezTo>
                  <a:pt x="3385401" y="1405360"/>
                  <a:pt x="3390695" y="1407125"/>
                  <a:pt x="3394226" y="1410656"/>
                </a:cubicBezTo>
                <a:cubicBezTo>
                  <a:pt x="3397758" y="1414187"/>
                  <a:pt x="3399522" y="1415951"/>
                  <a:pt x="3399522" y="1415951"/>
                </a:cubicBezTo>
                <a:lnTo>
                  <a:pt x="3463064" y="1426541"/>
                </a:lnTo>
                <a:lnTo>
                  <a:pt x="3505426" y="1437132"/>
                </a:lnTo>
                <a:cubicBezTo>
                  <a:pt x="3505426" y="1430072"/>
                  <a:pt x="3498365" y="1424776"/>
                  <a:pt x="3484244" y="1421247"/>
                </a:cubicBezTo>
                <a:cubicBezTo>
                  <a:pt x="3470124" y="1417716"/>
                  <a:pt x="3459534" y="1415951"/>
                  <a:pt x="3452474" y="1415951"/>
                </a:cubicBezTo>
                <a:cubicBezTo>
                  <a:pt x="3452474" y="1415951"/>
                  <a:pt x="3448943" y="1415951"/>
                  <a:pt x="3441882" y="1415951"/>
                </a:cubicBezTo>
                <a:cubicBezTo>
                  <a:pt x="3434824" y="1415951"/>
                  <a:pt x="3431293" y="1412420"/>
                  <a:pt x="3431293" y="1405360"/>
                </a:cubicBezTo>
                <a:lnTo>
                  <a:pt x="3388931" y="1394770"/>
                </a:lnTo>
                <a:cubicBezTo>
                  <a:pt x="3381872" y="1394770"/>
                  <a:pt x="3378341" y="1394770"/>
                  <a:pt x="3378341" y="1394770"/>
                </a:cubicBezTo>
                <a:cubicBezTo>
                  <a:pt x="3378341" y="1394770"/>
                  <a:pt x="3376577" y="1393005"/>
                  <a:pt x="3373046" y="1389475"/>
                </a:cubicBezTo>
                <a:cubicBezTo>
                  <a:pt x="3369516" y="1385945"/>
                  <a:pt x="3364220" y="1384180"/>
                  <a:pt x="3357160" y="1384180"/>
                </a:cubicBezTo>
                <a:cubicBezTo>
                  <a:pt x="3350099" y="1384180"/>
                  <a:pt x="3346570" y="1384180"/>
                  <a:pt x="3346570" y="1384180"/>
                </a:cubicBezTo>
                <a:cubicBezTo>
                  <a:pt x="3346570" y="1384180"/>
                  <a:pt x="3339509" y="1380649"/>
                  <a:pt x="3325389" y="1373589"/>
                </a:cubicBezTo>
                <a:lnTo>
                  <a:pt x="3325389" y="1362999"/>
                </a:lnTo>
                <a:lnTo>
                  <a:pt x="3304208" y="1362999"/>
                </a:lnTo>
                <a:lnTo>
                  <a:pt x="3261847" y="1352408"/>
                </a:lnTo>
                <a:cubicBezTo>
                  <a:pt x="3256552" y="1350643"/>
                  <a:pt x="3252358" y="1349540"/>
                  <a:pt x="3249271" y="1349099"/>
                </a:cubicBezTo>
                <a:close/>
                <a:moveTo>
                  <a:pt x="6478684" y="1347114"/>
                </a:moveTo>
                <a:cubicBezTo>
                  <a:pt x="6476920" y="1347114"/>
                  <a:pt x="6474271" y="1348879"/>
                  <a:pt x="6470740" y="1352408"/>
                </a:cubicBezTo>
                <a:lnTo>
                  <a:pt x="6481332" y="1352408"/>
                </a:lnTo>
                <a:cubicBezTo>
                  <a:pt x="6481332" y="1348879"/>
                  <a:pt x="6480449" y="1347114"/>
                  <a:pt x="6478684" y="1347114"/>
                </a:cubicBezTo>
                <a:close/>
                <a:moveTo>
                  <a:pt x="6779186" y="1345790"/>
                </a:moveTo>
                <a:cubicBezTo>
                  <a:pt x="6776539" y="1344906"/>
                  <a:pt x="6774333" y="1345349"/>
                  <a:pt x="6772568" y="1347114"/>
                </a:cubicBezTo>
                <a:cubicBezTo>
                  <a:pt x="6769038" y="1350643"/>
                  <a:pt x="6767272" y="1352408"/>
                  <a:pt x="6767272" y="1352408"/>
                </a:cubicBezTo>
                <a:lnTo>
                  <a:pt x="6788454" y="1352408"/>
                </a:lnTo>
                <a:cubicBezTo>
                  <a:pt x="6784923" y="1348879"/>
                  <a:pt x="6781834" y="1346673"/>
                  <a:pt x="6779186" y="1345790"/>
                </a:cubicBezTo>
                <a:close/>
                <a:moveTo>
                  <a:pt x="8144027" y="1341818"/>
                </a:moveTo>
                <a:cubicBezTo>
                  <a:pt x="8151087" y="1341818"/>
                  <a:pt x="8161677" y="1341818"/>
                  <a:pt x="8175798" y="1341818"/>
                </a:cubicBezTo>
                <a:lnTo>
                  <a:pt x="8207569" y="1362999"/>
                </a:lnTo>
                <a:cubicBezTo>
                  <a:pt x="8193449" y="1362999"/>
                  <a:pt x="8182858" y="1362999"/>
                  <a:pt x="8175798" y="1362999"/>
                </a:cubicBezTo>
                <a:cubicBezTo>
                  <a:pt x="8168737" y="1362999"/>
                  <a:pt x="8161677" y="1359468"/>
                  <a:pt x="8154617" y="1352408"/>
                </a:cubicBezTo>
                <a:cubicBezTo>
                  <a:pt x="8154617" y="1352408"/>
                  <a:pt x="8151087" y="1348879"/>
                  <a:pt x="8144027" y="1341818"/>
                </a:cubicBezTo>
                <a:close/>
                <a:moveTo>
                  <a:pt x="2478156" y="1341818"/>
                </a:moveTo>
                <a:cubicBezTo>
                  <a:pt x="2485216" y="1355939"/>
                  <a:pt x="2488746" y="1355939"/>
                  <a:pt x="2488746" y="1341818"/>
                </a:cubicBezTo>
                <a:cubicBezTo>
                  <a:pt x="2488746" y="1341818"/>
                  <a:pt x="2485216" y="1341818"/>
                  <a:pt x="2478156" y="1341818"/>
                </a:cubicBezTo>
                <a:close/>
                <a:moveTo>
                  <a:pt x="8324064" y="1331228"/>
                </a:moveTo>
                <a:cubicBezTo>
                  <a:pt x="8331124" y="1331228"/>
                  <a:pt x="8334654" y="1331228"/>
                  <a:pt x="8334654" y="1331228"/>
                </a:cubicBezTo>
                <a:cubicBezTo>
                  <a:pt x="8334654" y="1338287"/>
                  <a:pt x="8338183" y="1341818"/>
                  <a:pt x="8345244" y="1341818"/>
                </a:cubicBezTo>
                <a:cubicBezTo>
                  <a:pt x="8345244" y="1341818"/>
                  <a:pt x="8366425" y="1343583"/>
                  <a:pt x="8408787" y="1347114"/>
                </a:cubicBezTo>
                <a:cubicBezTo>
                  <a:pt x="8451148" y="1350643"/>
                  <a:pt x="8475858" y="1355939"/>
                  <a:pt x="8482920" y="1362999"/>
                </a:cubicBezTo>
                <a:cubicBezTo>
                  <a:pt x="8482920" y="1362999"/>
                  <a:pt x="8489980" y="1362999"/>
                  <a:pt x="8504100" y="1362999"/>
                </a:cubicBezTo>
                <a:cubicBezTo>
                  <a:pt x="8504100" y="1362999"/>
                  <a:pt x="8505866" y="1364764"/>
                  <a:pt x="8509395" y="1368293"/>
                </a:cubicBezTo>
                <a:cubicBezTo>
                  <a:pt x="8512925" y="1371824"/>
                  <a:pt x="8514691" y="1377120"/>
                  <a:pt x="8514691" y="1384180"/>
                </a:cubicBezTo>
                <a:cubicBezTo>
                  <a:pt x="8514691" y="1391239"/>
                  <a:pt x="8518220" y="1394770"/>
                  <a:pt x="8525281" y="1394770"/>
                </a:cubicBezTo>
                <a:cubicBezTo>
                  <a:pt x="8532341" y="1394770"/>
                  <a:pt x="8539400" y="1396535"/>
                  <a:pt x="8546462" y="1400066"/>
                </a:cubicBezTo>
                <a:cubicBezTo>
                  <a:pt x="8553522" y="1403595"/>
                  <a:pt x="8562347" y="1407125"/>
                  <a:pt x="8572938" y="1410656"/>
                </a:cubicBezTo>
                <a:cubicBezTo>
                  <a:pt x="8583528" y="1414187"/>
                  <a:pt x="8595884" y="1419481"/>
                  <a:pt x="8610004" y="1426541"/>
                </a:cubicBezTo>
                <a:cubicBezTo>
                  <a:pt x="8624124" y="1433602"/>
                  <a:pt x="8634714" y="1437132"/>
                  <a:pt x="8641775" y="1437132"/>
                </a:cubicBezTo>
                <a:cubicBezTo>
                  <a:pt x="8648836" y="1437132"/>
                  <a:pt x="8652366" y="1438897"/>
                  <a:pt x="8652366" y="1442427"/>
                </a:cubicBezTo>
                <a:cubicBezTo>
                  <a:pt x="8652366" y="1445957"/>
                  <a:pt x="8659426" y="1451253"/>
                  <a:pt x="8673545" y="1458312"/>
                </a:cubicBezTo>
                <a:lnTo>
                  <a:pt x="8694728" y="1468903"/>
                </a:lnTo>
                <a:cubicBezTo>
                  <a:pt x="8687666" y="1475964"/>
                  <a:pt x="8673545" y="1475964"/>
                  <a:pt x="8652366" y="1468903"/>
                </a:cubicBezTo>
                <a:cubicBezTo>
                  <a:pt x="8638245" y="1461843"/>
                  <a:pt x="8631185" y="1458312"/>
                  <a:pt x="8631185" y="1458312"/>
                </a:cubicBezTo>
                <a:lnTo>
                  <a:pt x="8599414" y="1447722"/>
                </a:lnTo>
                <a:cubicBezTo>
                  <a:pt x="8585294" y="1440662"/>
                  <a:pt x="8576468" y="1435368"/>
                  <a:pt x="8572938" y="1431837"/>
                </a:cubicBezTo>
                <a:cubicBezTo>
                  <a:pt x="8569409" y="1428306"/>
                  <a:pt x="8564112" y="1426541"/>
                  <a:pt x="8557053" y="1426541"/>
                </a:cubicBezTo>
                <a:lnTo>
                  <a:pt x="8546462" y="1426541"/>
                </a:lnTo>
                <a:cubicBezTo>
                  <a:pt x="8546462" y="1412420"/>
                  <a:pt x="8532341" y="1405360"/>
                  <a:pt x="8504100" y="1405360"/>
                </a:cubicBezTo>
                <a:cubicBezTo>
                  <a:pt x="8475858" y="1405360"/>
                  <a:pt x="8461739" y="1398301"/>
                  <a:pt x="8461739" y="1384180"/>
                </a:cubicBezTo>
                <a:cubicBezTo>
                  <a:pt x="8461739" y="1377120"/>
                  <a:pt x="8458209" y="1373589"/>
                  <a:pt x="8451148" y="1373589"/>
                </a:cubicBezTo>
                <a:cubicBezTo>
                  <a:pt x="8444087" y="1373589"/>
                  <a:pt x="8440558" y="1373589"/>
                  <a:pt x="8440558" y="1373589"/>
                </a:cubicBezTo>
                <a:lnTo>
                  <a:pt x="8429968" y="1362999"/>
                </a:lnTo>
                <a:lnTo>
                  <a:pt x="8429968" y="1373589"/>
                </a:lnTo>
                <a:lnTo>
                  <a:pt x="8408787" y="1384180"/>
                </a:lnTo>
                <a:cubicBezTo>
                  <a:pt x="8394666" y="1377120"/>
                  <a:pt x="8389372" y="1370060"/>
                  <a:pt x="8392901" y="1362999"/>
                </a:cubicBezTo>
                <a:cubicBezTo>
                  <a:pt x="8396431" y="1355939"/>
                  <a:pt x="8391135" y="1352408"/>
                  <a:pt x="8377016" y="1352408"/>
                </a:cubicBezTo>
                <a:cubicBezTo>
                  <a:pt x="8341714" y="1352408"/>
                  <a:pt x="8324064" y="1345349"/>
                  <a:pt x="8324064" y="1331228"/>
                </a:cubicBezTo>
                <a:close/>
                <a:moveTo>
                  <a:pt x="7201480" y="1331228"/>
                </a:moveTo>
                <a:cubicBezTo>
                  <a:pt x="7201480" y="1338287"/>
                  <a:pt x="7201480" y="1341818"/>
                  <a:pt x="7201480" y="1341818"/>
                </a:cubicBezTo>
                <a:lnTo>
                  <a:pt x="7222660" y="1341818"/>
                </a:lnTo>
                <a:lnTo>
                  <a:pt x="7233251" y="1352408"/>
                </a:lnTo>
                <a:cubicBezTo>
                  <a:pt x="7233251" y="1352408"/>
                  <a:pt x="7240312" y="1352408"/>
                  <a:pt x="7254432" y="1352408"/>
                </a:cubicBezTo>
                <a:lnTo>
                  <a:pt x="7275612" y="1352408"/>
                </a:lnTo>
                <a:lnTo>
                  <a:pt x="7254432" y="1341818"/>
                </a:lnTo>
                <a:cubicBezTo>
                  <a:pt x="7233251" y="1334758"/>
                  <a:pt x="7215600" y="1331228"/>
                  <a:pt x="7201480" y="1331228"/>
                </a:cubicBezTo>
                <a:close/>
                <a:moveTo>
                  <a:pt x="3177123" y="1331228"/>
                </a:moveTo>
                <a:lnTo>
                  <a:pt x="3177123" y="1341818"/>
                </a:lnTo>
                <a:cubicBezTo>
                  <a:pt x="3184183" y="1348879"/>
                  <a:pt x="3191243" y="1352408"/>
                  <a:pt x="3198303" y="1352408"/>
                </a:cubicBezTo>
                <a:lnTo>
                  <a:pt x="3208895" y="1352408"/>
                </a:lnTo>
                <a:cubicBezTo>
                  <a:pt x="3201834" y="1345349"/>
                  <a:pt x="3198303" y="1341818"/>
                  <a:pt x="3198303" y="1341818"/>
                </a:cubicBezTo>
                <a:close/>
                <a:moveTo>
                  <a:pt x="8478683" y="1324874"/>
                </a:moveTo>
                <a:lnTo>
                  <a:pt x="8492546" y="1328339"/>
                </a:lnTo>
                <a:lnTo>
                  <a:pt x="8493510" y="1331228"/>
                </a:lnTo>
                <a:lnTo>
                  <a:pt x="8472329" y="1331228"/>
                </a:lnTo>
                <a:close/>
                <a:moveTo>
                  <a:pt x="7050566" y="1324609"/>
                </a:moveTo>
                <a:cubicBezTo>
                  <a:pt x="7052332" y="1323725"/>
                  <a:pt x="7053214" y="1324168"/>
                  <a:pt x="7053214" y="1325933"/>
                </a:cubicBezTo>
                <a:cubicBezTo>
                  <a:pt x="7053214" y="1329464"/>
                  <a:pt x="7049684" y="1331228"/>
                  <a:pt x="7042622" y="1331228"/>
                </a:cubicBezTo>
                <a:cubicBezTo>
                  <a:pt x="7046154" y="1327697"/>
                  <a:pt x="7048800" y="1325492"/>
                  <a:pt x="7050566" y="1324609"/>
                </a:cubicBezTo>
                <a:close/>
                <a:moveTo>
                  <a:pt x="7328564" y="1320637"/>
                </a:moveTo>
                <a:lnTo>
                  <a:pt x="7317974" y="1331228"/>
                </a:lnTo>
                <a:lnTo>
                  <a:pt x="7339155" y="1331228"/>
                </a:lnTo>
                <a:cubicBezTo>
                  <a:pt x="7339155" y="1331228"/>
                  <a:pt x="7337389" y="1329464"/>
                  <a:pt x="7333860" y="1325933"/>
                </a:cubicBezTo>
                <a:cubicBezTo>
                  <a:pt x="7330330" y="1322402"/>
                  <a:pt x="7328564" y="1320637"/>
                  <a:pt x="7328564" y="1320637"/>
                </a:cubicBezTo>
                <a:close/>
                <a:moveTo>
                  <a:pt x="6375428" y="1320637"/>
                </a:moveTo>
                <a:lnTo>
                  <a:pt x="6386018" y="1331228"/>
                </a:lnTo>
                <a:cubicBezTo>
                  <a:pt x="6386018" y="1331228"/>
                  <a:pt x="6386018" y="1327697"/>
                  <a:pt x="6386018" y="1320637"/>
                </a:cubicBezTo>
                <a:cubicBezTo>
                  <a:pt x="6378957" y="1320637"/>
                  <a:pt x="6375428" y="1320637"/>
                  <a:pt x="6375428" y="1320637"/>
                </a:cubicBezTo>
                <a:close/>
                <a:moveTo>
                  <a:pt x="6322476" y="1320637"/>
                </a:moveTo>
                <a:lnTo>
                  <a:pt x="6333066" y="1331228"/>
                </a:lnTo>
                <a:cubicBezTo>
                  <a:pt x="6333066" y="1331228"/>
                  <a:pt x="6333066" y="1329464"/>
                  <a:pt x="6333066" y="1325933"/>
                </a:cubicBezTo>
                <a:cubicBezTo>
                  <a:pt x="6333066" y="1322402"/>
                  <a:pt x="6329536" y="1320637"/>
                  <a:pt x="6322476" y="1320637"/>
                </a:cubicBezTo>
                <a:close/>
                <a:moveTo>
                  <a:pt x="2817049" y="1320637"/>
                </a:moveTo>
                <a:lnTo>
                  <a:pt x="2827639" y="1331228"/>
                </a:lnTo>
                <a:lnTo>
                  <a:pt x="2880591" y="1341818"/>
                </a:lnTo>
                <a:lnTo>
                  <a:pt x="2891182" y="1341818"/>
                </a:lnTo>
                <a:cubicBezTo>
                  <a:pt x="2884122" y="1327697"/>
                  <a:pt x="2859410" y="1320637"/>
                  <a:pt x="2817049" y="1320637"/>
                </a:cubicBezTo>
                <a:close/>
                <a:moveTo>
                  <a:pt x="6448236" y="1314018"/>
                </a:moveTo>
                <a:cubicBezTo>
                  <a:pt x="6447353" y="1313136"/>
                  <a:pt x="6446030" y="1313577"/>
                  <a:pt x="6444265" y="1315341"/>
                </a:cubicBezTo>
                <a:cubicBezTo>
                  <a:pt x="6440736" y="1318872"/>
                  <a:pt x="6438970" y="1324168"/>
                  <a:pt x="6438970" y="1331228"/>
                </a:cubicBezTo>
                <a:lnTo>
                  <a:pt x="6449560" y="1320637"/>
                </a:lnTo>
                <a:cubicBezTo>
                  <a:pt x="6449560" y="1317108"/>
                  <a:pt x="6449118" y="1314902"/>
                  <a:pt x="6448236" y="1314018"/>
                </a:cubicBezTo>
                <a:close/>
                <a:moveTo>
                  <a:pt x="8228750" y="1310047"/>
                </a:moveTo>
                <a:lnTo>
                  <a:pt x="8302883" y="1320637"/>
                </a:lnTo>
                <a:lnTo>
                  <a:pt x="8292291" y="1331228"/>
                </a:lnTo>
                <a:cubicBezTo>
                  <a:pt x="8285231" y="1331228"/>
                  <a:pt x="8276406" y="1331228"/>
                  <a:pt x="8265816" y="1331228"/>
                </a:cubicBezTo>
                <a:cubicBezTo>
                  <a:pt x="8255225" y="1331228"/>
                  <a:pt x="8244635" y="1329464"/>
                  <a:pt x="8234045" y="1325933"/>
                </a:cubicBezTo>
                <a:cubicBezTo>
                  <a:pt x="8223454" y="1322402"/>
                  <a:pt x="8221689" y="1317108"/>
                  <a:pt x="8228750" y="1310047"/>
                </a:cubicBezTo>
                <a:close/>
                <a:moveTo>
                  <a:pt x="3611330" y="1310047"/>
                </a:moveTo>
                <a:cubicBezTo>
                  <a:pt x="3604269" y="1310047"/>
                  <a:pt x="3600740" y="1311812"/>
                  <a:pt x="3600740" y="1315341"/>
                </a:cubicBezTo>
                <a:cubicBezTo>
                  <a:pt x="3600740" y="1318872"/>
                  <a:pt x="3602504" y="1320637"/>
                  <a:pt x="3606034" y="1320637"/>
                </a:cubicBezTo>
                <a:cubicBezTo>
                  <a:pt x="3609565" y="1320637"/>
                  <a:pt x="3611330" y="1317108"/>
                  <a:pt x="3611330" y="1310047"/>
                </a:cubicBezTo>
                <a:close/>
                <a:moveTo>
                  <a:pt x="3177123" y="1310047"/>
                </a:moveTo>
                <a:cubicBezTo>
                  <a:pt x="3170063" y="1310047"/>
                  <a:pt x="3166533" y="1313577"/>
                  <a:pt x="3166533" y="1320637"/>
                </a:cubicBezTo>
                <a:cubicBezTo>
                  <a:pt x="3166533" y="1320637"/>
                  <a:pt x="3170063" y="1318872"/>
                  <a:pt x="3177123" y="1315341"/>
                </a:cubicBezTo>
                <a:cubicBezTo>
                  <a:pt x="3184183" y="1311812"/>
                  <a:pt x="3187714" y="1310047"/>
                  <a:pt x="3187714" y="1310047"/>
                </a:cubicBezTo>
                <a:cubicBezTo>
                  <a:pt x="3187714" y="1310047"/>
                  <a:pt x="3184183" y="1310047"/>
                  <a:pt x="3177123" y="1310047"/>
                </a:cubicBezTo>
                <a:close/>
                <a:moveTo>
                  <a:pt x="3357160" y="1299456"/>
                </a:moveTo>
                <a:lnTo>
                  <a:pt x="3357160" y="1310047"/>
                </a:lnTo>
                <a:lnTo>
                  <a:pt x="3378341" y="1310047"/>
                </a:lnTo>
                <a:cubicBezTo>
                  <a:pt x="3371280" y="1302987"/>
                  <a:pt x="3364220" y="1299456"/>
                  <a:pt x="3357160" y="1299456"/>
                </a:cubicBezTo>
                <a:close/>
                <a:moveTo>
                  <a:pt x="2912362" y="1299456"/>
                </a:moveTo>
                <a:lnTo>
                  <a:pt x="2922954" y="1299456"/>
                </a:lnTo>
                <a:lnTo>
                  <a:pt x="2922954" y="1310047"/>
                </a:lnTo>
                <a:cubicBezTo>
                  <a:pt x="2922954" y="1310047"/>
                  <a:pt x="2919423" y="1306516"/>
                  <a:pt x="2912362" y="1299456"/>
                </a:cubicBezTo>
                <a:close/>
                <a:moveTo>
                  <a:pt x="2509927" y="1299456"/>
                </a:moveTo>
                <a:cubicBezTo>
                  <a:pt x="2509927" y="1299456"/>
                  <a:pt x="2513458" y="1301221"/>
                  <a:pt x="2520518" y="1304752"/>
                </a:cubicBezTo>
                <a:cubicBezTo>
                  <a:pt x="2527577" y="1308283"/>
                  <a:pt x="2534638" y="1310047"/>
                  <a:pt x="2541698" y="1310047"/>
                </a:cubicBezTo>
                <a:cubicBezTo>
                  <a:pt x="2562879" y="1317108"/>
                  <a:pt x="2573470" y="1320637"/>
                  <a:pt x="2573470" y="1320637"/>
                </a:cubicBezTo>
                <a:cubicBezTo>
                  <a:pt x="2580529" y="1320637"/>
                  <a:pt x="2585826" y="1322402"/>
                  <a:pt x="2589355" y="1325933"/>
                </a:cubicBezTo>
                <a:cubicBezTo>
                  <a:pt x="2592886" y="1329464"/>
                  <a:pt x="2598181" y="1331228"/>
                  <a:pt x="2605241" y="1331228"/>
                </a:cubicBezTo>
                <a:cubicBezTo>
                  <a:pt x="2612301" y="1331228"/>
                  <a:pt x="2619361" y="1334758"/>
                  <a:pt x="2626422" y="1341818"/>
                </a:cubicBezTo>
                <a:cubicBezTo>
                  <a:pt x="2633481" y="1341818"/>
                  <a:pt x="2638777" y="1341818"/>
                  <a:pt x="2642307" y="1341818"/>
                </a:cubicBezTo>
                <a:cubicBezTo>
                  <a:pt x="2645838" y="1341818"/>
                  <a:pt x="2651133" y="1345349"/>
                  <a:pt x="2658193" y="1352408"/>
                </a:cubicBezTo>
                <a:cubicBezTo>
                  <a:pt x="2672313" y="1352408"/>
                  <a:pt x="2682904" y="1352408"/>
                  <a:pt x="2689964" y="1352408"/>
                </a:cubicBezTo>
                <a:lnTo>
                  <a:pt x="2721735" y="1352408"/>
                </a:lnTo>
                <a:cubicBezTo>
                  <a:pt x="2721735" y="1352408"/>
                  <a:pt x="2716440" y="1350643"/>
                  <a:pt x="2705851" y="1347114"/>
                </a:cubicBezTo>
                <a:cubicBezTo>
                  <a:pt x="2695259" y="1343583"/>
                  <a:pt x="2686433" y="1338287"/>
                  <a:pt x="2679374" y="1331228"/>
                </a:cubicBezTo>
                <a:cubicBezTo>
                  <a:pt x="2651133" y="1324168"/>
                  <a:pt x="2629952" y="1320637"/>
                  <a:pt x="2615831" y="1320637"/>
                </a:cubicBezTo>
                <a:cubicBezTo>
                  <a:pt x="2608771" y="1320637"/>
                  <a:pt x="2594650" y="1317108"/>
                  <a:pt x="2573470" y="1310047"/>
                </a:cubicBezTo>
                <a:cubicBezTo>
                  <a:pt x="2552289" y="1302987"/>
                  <a:pt x="2534638" y="1299456"/>
                  <a:pt x="2520518" y="1299456"/>
                </a:cubicBezTo>
                <a:cubicBezTo>
                  <a:pt x="2513458" y="1299456"/>
                  <a:pt x="2509927" y="1299456"/>
                  <a:pt x="2509927" y="1299456"/>
                </a:cubicBezTo>
                <a:close/>
                <a:moveTo>
                  <a:pt x="2223986" y="1299456"/>
                </a:moveTo>
                <a:cubicBezTo>
                  <a:pt x="2231046" y="1299456"/>
                  <a:pt x="2234577" y="1299456"/>
                  <a:pt x="2234577" y="1299456"/>
                </a:cubicBezTo>
                <a:lnTo>
                  <a:pt x="2223986" y="1310047"/>
                </a:lnTo>
                <a:close/>
                <a:moveTo>
                  <a:pt x="8353186" y="1294162"/>
                </a:moveTo>
                <a:cubicBezTo>
                  <a:pt x="8354951" y="1294162"/>
                  <a:pt x="8355835" y="1295927"/>
                  <a:pt x="8355835" y="1299456"/>
                </a:cubicBezTo>
                <a:lnTo>
                  <a:pt x="8345244" y="1299456"/>
                </a:lnTo>
                <a:cubicBezTo>
                  <a:pt x="8348774" y="1295927"/>
                  <a:pt x="8351422" y="1294162"/>
                  <a:pt x="8353186" y="1294162"/>
                </a:cubicBezTo>
                <a:close/>
                <a:moveTo>
                  <a:pt x="7922951" y="1292837"/>
                </a:moveTo>
                <a:cubicBezTo>
                  <a:pt x="7922070" y="1293721"/>
                  <a:pt x="7921627" y="1295927"/>
                  <a:pt x="7921627" y="1299456"/>
                </a:cubicBezTo>
                <a:cubicBezTo>
                  <a:pt x="7928688" y="1299456"/>
                  <a:pt x="7932219" y="1299456"/>
                  <a:pt x="7932219" y="1299456"/>
                </a:cubicBezTo>
                <a:cubicBezTo>
                  <a:pt x="7932219" y="1299456"/>
                  <a:pt x="7930452" y="1297691"/>
                  <a:pt x="7926923" y="1294162"/>
                </a:cubicBezTo>
                <a:cubicBezTo>
                  <a:pt x="7925158" y="1292397"/>
                  <a:pt x="7923835" y="1291956"/>
                  <a:pt x="7922951" y="1292837"/>
                </a:cubicBezTo>
                <a:close/>
                <a:moveTo>
                  <a:pt x="6333066" y="1288866"/>
                </a:moveTo>
                <a:lnTo>
                  <a:pt x="6343656" y="1299456"/>
                </a:lnTo>
                <a:cubicBezTo>
                  <a:pt x="6343656" y="1299456"/>
                  <a:pt x="6347186" y="1299456"/>
                  <a:pt x="6354246" y="1299456"/>
                </a:cubicBezTo>
                <a:close/>
                <a:moveTo>
                  <a:pt x="3155942" y="1288866"/>
                </a:moveTo>
                <a:lnTo>
                  <a:pt x="3177123" y="1299456"/>
                </a:lnTo>
                <a:lnTo>
                  <a:pt x="3187714" y="1288866"/>
                </a:lnTo>
                <a:cubicBezTo>
                  <a:pt x="3180653" y="1288866"/>
                  <a:pt x="3173593" y="1288866"/>
                  <a:pt x="3166533" y="1288866"/>
                </a:cubicBezTo>
                <a:close/>
                <a:moveTo>
                  <a:pt x="3050039" y="1288866"/>
                </a:moveTo>
                <a:lnTo>
                  <a:pt x="3155942" y="1331228"/>
                </a:lnTo>
                <a:cubicBezTo>
                  <a:pt x="3155942" y="1324168"/>
                  <a:pt x="3154177" y="1320637"/>
                  <a:pt x="3150648" y="1320637"/>
                </a:cubicBezTo>
                <a:cubicBezTo>
                  <a:pt x="3147116" y="1320637"/>
                  <a:pt x="3141821" y="1317108"/>
                  <a:pt x="3134762" y="1310047"/>
                </a:cubicBezTo>
                <a:lnTo>
                  <a:pt x="3092399" y="1299456"/>
                </a:lnTo>
                <a:close/>
                <a:moveTo>
                  <a:pt x="2276938" y="1288866"/>
                </a:moveTo>
                <a:cubicBezTo>
                  <a:pt x="2276938" y="1288866"/>
                  <a:pt x="2285763" y="1290631"/>
                  <a:pt x="2303415" y="1294162"/>
                </a:cubicBezTo>
                <a:cubicBezTo>
                  <a:pt x="2321066" y="1297691"/>
                  <a:pt x="2329890" y="1302987"/>
                  <a:pt x="2329890" y="1310047"/>
                </a:cubicBezTo>
                <a:cubicBezTo>
                  <a:pt x="2344011" y="1317108"/>
                  <a:pt x="2344011" y="1320637"/>
                  <a:pt x="2329890" y="1320637"/>
                </a:cubicBezTo>
                <a:cubicBezTo>
                  <a:pt x="2322830" y="1320637"/>
                  <a:pt x="2315769" y="1324168"/>
                  <a:pt x="2308710" y="1331228"/>
                </a:cubicBezTo>
                <a:cubicBezTo>
                  <a:pt x="2308710" y="1324168"/>
                  <a:pt x="2308710" y="1320637"/>
                  <a:pt x="2308710" y="1320637"/>
                </a:cubicBezTo>
                <a:lnTo>
                  <a:pt x="2298119" y="1310047"/>
                </a:lnTo>
                <a:close/>
                <a:moveTo>
                  <a:pt x="8440558" y="1278276"/>
                </a:moveTo>
                <a:lnTo>
                  <a:pt x="8461739" y="1278276"/>
                </a:lnTo>
                <a:lnTo>
                  <a:pt x="8472329" y="1278276"/>
                </a:lnTo>
                <a:cubicBezTo>
                  <a:pt x="8479390" y="1278276"/>
                  <a:pt x="8486449" y="1281806"/>
                  <a:pt x="8493510" y="1288866"/>
                </a:cubicBezTo>
                <a:lnTo>
                  <a:pt x="8514691" y="1299456"/>
                </a:lnTo>
                <a:cubicBezTo>
                  <a:pt x="8514691" y="1299456"/>
                  <a:pt x="8521751" y="1301221"/>
                  <a:pt x="8535871" y="1304752"/>
                </a:cubicBezTo>
                <a:cubicBezTo>
                  <a:pt x="8549991" y="1308283"/>
                  <a:pt x="8560582" y="1313577"/>
                  <a:pt x="8567641" y="1320637"/>
                </a:cubicBezTo>
                <a:cubicBezTo>
                  <a:pt x="8595884" y="1327697"/>
                  <a:pt x="8613533" y="1331228"/>
                  <a:pt x="8620595" y="1331228"/>
                </a:cubicBezTo>
                <a:cubicBezTo>
                  <a:pt x="8620595" y="1331228"/>
                  <a:pt x="8622360" y="1332993"/>
                  <a:pt x="8625889" y="1336523"/>
                </a:cubicBezTo>
                <a:cubicBezTo>
                  <a:pt x="8629419" y="1340053"/>
                  <a:pt x="8634714" y="1345349"/>
                  <a:pt x="8641775" y="1352408"/>
                </a:cubicBezTo>
                <a:cubicBezTo>
                  <a:pt x="8648836" y="1359468"/>
                  <a:pt x="8655895" y="1362999"/>
                  <a:pt x="8662957" y="1362999"/>
                </a:cubicBezTo>
                <a:cubicBezTo>
                  <a:pt x="8691199" y="1362999"/>
                  <a:pt x="8698257" y="1370060"/>
                  <a:pt x="8684137" y="1384180"/>
                </a:cubicBezTo>
                <a:cubicBezTo>
                  <a:pt x="8670016" y="1391239"/>
                  <a:pt x="8652366" y="1387710"/>
                  <a:pt x="8631185" y="1373589"/>
                </a:cubicBezTo>
                <a:cubicBezTo>
                  <a:pt x="8610004" y="1366529"/>
                  <a:pt x="8595884" y="1361235"/>
                  <a:pt x="8588824" y="1357704"/>
                </a:cubicBezTo>
                <a:cubicBezTo>
                  <a:pt x="8581762" y="1354173"/>
                  <a:pt x="8567641" y="1352408"/>
                  <a:pt x="8546462" y="1352408"/>
                </a:cubicBezTo>
                <a:cubicBezTo>
                  <a:pt x="8532341" y="1345349"/>
                  <a:pt x="8523515" y="1341818"/>
                  <a:pt x="8519985" y="1341818"/>
                </a:cubicBezTo>
                <a:cubicBezTo>
                  <a:pt x="8516456" y="1341818"/>
                  <a:pt x="8514691" y="1338287"/>
                  <a:pt x="8514691" y="1331228"/>
                </a:cubicBezTo>
                <a:cubicBezTo>
                  <a:pt x="8507630" y="1331228"/>
                  <a:pt x="8504100" y="1331228"/>
                  <a:pt x="8504100" y="1331228"/>
                </a:cubicBezTo>
                <a:lnTo>
                  <a:pt x="8492546" y="1328339"/>
                </a:lnTo>
                <a:lnTo>
                  <a:pt x="8490863" y="1323286"/>
                </a:lnTo>
                <a:cubicBezTo>
                  <a:pt x="8489098" y="1321519"/>
                  <a:pt x="8486449" y="1320637"/>
                  <a:pt x="8482920" y="1320637"/>
                </a:cubicBezTo>
                <a:lnTo>
                  <a:pt x="8478683" y="1324874"/>
                </a:lnTo>
                <a:lnTo>
                  <a:pt x="8461739" y="1320637"/>
                </a:lnTo>
                <a:lnTo>
                  <a:pt x="8440558" y="1310047"/>
                </a:lnTo>
                <a:close/>
                <a:moveTo>
                  <a:pt x="8249931" y="1278276"/>
                </a:moveTo>
                <a:cubicBezTo>
                  <a:pt x="8249931" y="1278276"/>
                  <a:pt x="8253460" y="1278276"/>
                  <a:pt x="8260521" y="1278276"/>
                </a:cubicBezTo>
                <a:lnTo>
                  <a:pt x="8249931" y="1288866"/>
                </a:lnTo>
                <a:close/>
                <a:moveTo>
                  <a:pt x="8112254" y="1278276"/>
                </a:moveTo>
                <a:lnTo>
                  <a:pt x="8133435" y="1278276"/>
                </a:lnTo>
                <a:cubicBezTo>
                  <a:pt x="8147556" y="1285335"/>
                  <a:pt x="8158146" y="1288866"/>
                  <a:pt x="8165206" y="1288866"/>
                </a:cubicBezTo>
                <a:cubicBezTo>
                  <a:pt x="8165206" y="1295927"/>
                  <a:pt x="8170502" y="1299456"/>
                  <a:pt x="8181093" y="1299456"/>
                </a:cubicBezTo>
                <a:cubicBezTo>
                  <a:pt x="8191683" y="1299456"/>
                  <a:pt x="8198743" y="1302987"/>
                  <a:pt x="8202273" y="1310047"/>
                </a:cubicBezTo>
                <a:cubicBezTo>
                  <a:pt x="8205802" y="1317108"/>
                  <a:pt x="8204039" y="1320637"/>
                  <a:pt x="8196979" y="1320637"/>
                </a:cubicBezTo>
                <a:cubicBezTo>
                  <a:pt x="8189917" y="1320637"/>
                  <a:pt x="8182858" y="1317108"/>
                  <a:pt x="8175798" y="1310047"/>
                </a:cubicBezTo>
                <a:lnTo>
                  <a:pt x="8154617" y="1299456"/>
                </a:lnTo>
                <a:cubicBezTo>
                  <a:pt x="8147556" y="1299456"/>
                  <a:pt x="8140497" y="1295927"/>
                  <a:pt x="8133435" y="1288866"/>
                </a:cubicBezTo>
                <a:cubicBezTo>
                  <a:pt x="8126375" y="1288866"/>
                  <a:pt x="8121079" y="1287101"/>
                  <a:pt x="8117550" y="1283571"/>
                </a:cubicBezTo>
                <a:cubicBezTo>
                  <a:pt x="8114020" y="1280041"/>
                  <a:pt x="8112254" y="1278276"/>
                  <a:pt x="8112254" y="1278276"/>
                </a:cubicBezTo>
                <a:close/>
                <a:moveTo>
                  <a:pt x="8069894" y="1278276"/>
                </a:moveTo>
                <a:cubicBezTo>
                  <a:pt x="8069894" y="1278276"/>
                  <a:pt x="8073423" y="1278276"/>
                  <a:pt x="8080483" y="1278276"/>
                </a:cubicBezTo>
                <a:cubicBezTo>
                  <a:pt x="8080483" y="1285335"/>
                  <a:pt x="8076954" y="1288866"/>
                  <a:pt x="8069894" y="1288866"/>
                </a:cubicBezTo>
                <a:close/>
                <a:moveTo>
                  <a:pt x="6936718" y="1278276"/>
                </a:moveTo>
                <a:cubicBezTo>
                  <a:pt x="6943780" y="1278276"/>
                  <a:pt x="6947310" y="1278276"/>
                  <a:pt x="6947310" y="1278276"/>
                </a:cubicBezTo>
                <a:lnTo>
                  <a:pt x="6947310" y="1288866"/>
                </a:lnTo>
                <a:close/>
                <a:moveTo>
                  <a:pt x="2954724" y="1278276"/>
                </a:moveTo>
                <a:lnTo>
                  <a:pt x="2975906" y="1299456"/>
                </a:lnTo>
                <a:lnTo>
                  <a:pt x="2986495" y="1310047"/>
                </a:lnTo>
                <a:lnTo>
                  <a:pt x="3018266" y="1331228"/>
                </a:lnTo>
                <a:lnTo>
                  <a:pt x="3028858" y="1341818"/>
                </a:lnTo>
                <a:cubicBezTo>
                  <a:pt x="3028858" y="1341818"/>
                  <a:pt x="3021797" y="1341818"/>
                  <a:pt x="3007676" y="1341818"/>
                </a:cubicBezTo>
                <a:cubicBezTo>
                  <a:pt x="2993556" y="1341818"/>
                  <a:pt x="2979435" y="1338287"/>
                  <a:pt x="2965314" y="1331228"/>
                </a:cubicBezTo>
                <a:cubicBezTo>
                  <a:pt x="2965314" y="1331228"/>
                  <a:pt x="2963550" y="1329464"/>
                  <a:pt x="2960019" y="1325933"/>
                </a:cubicBezTo>
                <a:cubicBezTo>
                  <a:pt x="2956489" y="1322402"/>
                  <a:pt x="2951194" y="1320637"/>
                  <a:pt x="2944134" y="1320637"/>
                </a:cubicBezTo>
                <a:lnTo>
                  <a:pt x="2944134" y="1299456"/>
                </a:lnTo>
                <a:close/>
                <a:moveTo>
                  <a:pt x="2917658" y="1278276"/>
                </a:moveTo>
                <a:cubicBezTo>
                  <a:pt x="2921189" y="1278276"/>
                  <a:pt x="2926483" y="1278276"/>
                  <a:pt x="2933543" y="1278276"/>
                </a:cubicBezTo>
                <a:lnTo>
                  <a:pt x="2922954" y="1288866"/>
                </a:lnTo>
                <a:cubicBezTo>
                  <a:pt x="2915893" y="1288866"/>
                  <a:pt x="2912362" y="1288866"/>
                  <a:pt x="2912362" y="1288866"/>
                </a:cubicBezTo>
                <a:cubicBezTo>
                  <a:pt x="2912362" y="1281806"/>
                  <a:pt x="2914127" y="1278276"/>
                  <a:pt x="2917658" y="1278276"/>
                </a:cubicBezTo>
                <a:close/>
                <a:moveTo>
                  <a:pt x="2909715" y="1272981"/>
                </a:moveTo>
                <a:cubicBezTo>
                  <a:pt x="2911481" y="1272981"/>
                  <a:pt x="2912362" y="1274745"/>
                  <a:pt x="2912362" y="1278276"/>
                </a:cubicBezTo>
                <a:lnTo>
                  <a:pt x="2901772" y="1278276"/>
                </a:lnTo>
                <a:cubicBezTo>
                  <a:pt x="2905303" y="1274745"/>
                  <a:pt x="2907949" y="1272981"/>
                  <a:pt x="2909715" y="1272981"/>
                </a:cubicBezTo>
                <a:close/>
                <a:moveTo>
                  <a:pt x="8218160" y="1267685"/>
                </a:moveTo>
                <a:cubicBezTo>
                  <a:pt x="8225220" y="1267685"/>
                  <a:pt x="8228750" y="1271216"/>
                  <a:pt x="8228750" y="1278276"/>
                </a:cubicBezTo>
                <a:cubicBezTo>
                  <a:pt x="8228750" y="1278276"/>
                  <a:pt x="8226983" y="1278276"/>
                  <a:pt x="8223454" y="1278276"/>
                </a:cubicBezTo>
                <a:cubicBezTo>
                  <a:pt x="8219925" y="1278276"/>
                  <a:pt x="8218160" y="1278276"/>
                  <a:pt x="8218160" y="1278276"/>
                </a:cubicBezTo>
                <a:close/>
                <a:moveTo>
                  <a:pt x="6534284" y="1267685"/>
                </a:moveTo>
                <a:cubicBezTo>
                  <a:pt x="6534284" y="1267685"/>
                  <a:pt x="6536050" y="1269450"/>
                  <a:pt x="6539579" y="1272981"/>
                </a:cubicBezTo>
                <a:cubicBezTo>
                  <a:pt x="6543108" y="1276510"/>
                  <a:pt x="6544874" y="1278276"/>
                  <a:pt x="6544874" y="1278276"/>
                </a:cubicBezTo>
                <a:lnTo>
                  <a:pt x="6544874" y="1288866"/>
                </a:lnTo>
                <a:lnTo>
                  <a:pt x="6576646" y="1288866"/>
                </a:lnTo>
                <a:cubicBezTo>
                  <a:pt x="6576646" y="1281806"/>
                  <a:pt x="6580175" y="1281806"/>
                  <a:pt x="6587236" y="1288866"/>
                </a:cubicBezTo>
                <a:lnTo>
                  <a:pt x="6597826" y="1288866"/>
                </a:lnTo>
                <a:lnTo>
                  <a:pt x="6566054" y="1267685"/>
                </a:lnTo>
                <a:cubicBezTo>
                  <a:pt x="6558994" y="1267685"/>
                  <a:pt x="6551935" y="1267685"/>
                  <a:pt x="6544874" y="1267685"/>
                </a:cubicBezTo>
                <a:cubicBezTo>
                  <a:pt x="6537813" y="1267685"/>
                  <a:pt x="6534284" y="1267685"/>
                  <a:pt x="6534284" y="1267685"/>
                </a:cubicBezTo>
                <a:close/>
                <a:moveTo>
                  <a:pt x="6481332" y="1267685"/>
                </a:moveTo>
                <a:cubicBezTo>
                  <a:pt x="6481332" y="1274745"/>
                  <a:pt x="6484861" y="1278276"/>
                  <a:pt x="6491922" y="1278276"/>
                </a:cubicBezTo>
                <a:lnTo>
                  <a:pt x="6491922" y="1267685"/>
                </a:lnTo>
                <a:cubicBezTo>
                  <a:pt x="6484861" y="1267685"/>
                  <a:pt x="6481332" y="1267685"/>
                  <a:pt x="6481332" y="1267685"/>
                </a:cubicBezTo>
                <a:close/>
                <a:moveTo>
                  <a:pt x="3463064" y="1267685"/>
                </a:moveTo>
                <a:lnTo>
                  <a:pt x="3473655" y="1278276"/>
                </a:lnTo>
                <a:lnTo>
                  <a:pt x="3473655" y="1267685"/>
                </a:lnTo>
                <a:cubicBezTo>
                  <a:pt x="3473655" y="1267685"/>
                  <a:pt x="3470124" y="1267685"/>
                  <a:pt x="3463064" y="1267685"/>
                </a:cubicBezTo>
                <a:close/>
                <a:moveTo>
                  <a:pt x="2435794" y="1267685"/>
                </a:moveTo>
                <a:cubicBezTo>
                  <a:pt x="2442854" y="1274745"/>
                  <a:pt x="2448151" y="1278276"/>
                  <a:pt x="2451680" y="1278276"/>
                </a:cubicBezTo>
                <a:cubicBezTo>
                  <a:pt x="2455210" y="1278276"/>
                  <a:pt x="2460505" y="1278276"/>
                  <a:pt x="2467566" y="1278276"/>
                </a:cubicBezTo>
                <a:lnTo>
                  <a:pt x="2478156" y="1278276"/>
                </a:lnTo>
                <a:cubicBezTo>
                  <a:pt x="2478156" y="1278276"/>
                  <a:pt x="2474625" y="1274745"/>
                  <a:pt x="2467566" y="1267685"/>
                </a:cubicBezTo>
                <a:close/>
                <a:moveTo>
                  <a:pt x="3092399" y="1257095"/>
                </a:moveTo>
                <a:lnTo>
                  <a:pt x="3102990" y="1278276"/>
                </a:lnTo>
                <a:lnTo>
                  <a:pt x="3134762" y="1278276"/>
                </a:lnTo>
                <a:cubicBezTo>
                  <a:pt x="3134762" y="1278276"/>
                  <a:pt x="3129466" y="1274745"/>
                  <a:pt x="3118877" y="1267685"/>
                </a:cubicBezTo>
                <a:cubicBezTo>
                  <a:pt x="3108285" y="1260625"/>
                  <a:pt x="3099460" y="1257095"/>
                  <a:pt x="3092399" y="1257095"/>
                </a:cubicBezTo>
                <a:close/>
                <a:moveTo>
                  <a:pt x="2986495" y="1257095"/>
                </a:moveTo>
                <a:lnTo>
                  <a:pt x="3018266" y="1278276"/>
                </a:lnTo>
                <a:lnTo>
                  <a:pt x="3018266" y="1267685"/>
                </a:lnTo>
                <a:close/>
                <a:moveTo>
                  <a:pt x="2663488" y="1257095"/>
                </a:moveTo>
                <a:cubicBezTo>
                  <a:pt x="2652899" y="1257095"/>
                  <a:pt x="2651133" y="1260625"/>
                  <a:pt x="2658193" y="1267685"/>
                </a:cubicBezTo>
                <a:lnTo>
                  <a:pt x="2679374" y="1267685"/>
                </a:lnTo>
                <a:lnTo>
                  <a:pt x="2700554" y="1267685"/>
                </a:lnTo>
                <a:cubicBezTo>
                  <a:pt x="2700554" y="1267685"/>
                  <a:pt x="2697023" y="1264154"/>
                  <a:pt x="2689964" y="1257095"/>
                </a:cubicBezTo>
                <a:cubicBezTo>
                  <a:pt x="2682904" y="1257095"/>
                  <a:pt x="2674080" y="1257095"/>
                  <a:pt x="2663488" y="1257095"/>
                </a:cubicBezTo>
                <a:close/>
                <a:moveTo>
                  <a:pt x="2128673" y="1257095"/>
                </a:moveTo>
                <a:lnTo>
                  <a:pt x="2223986" y="1267685"/>
                </a:lnTo>
                <a:cubicBezTo>
                  <a:pt x="2245167" y="1281806"/>
                  <a:pt x="2255757" y="1288866"/>
                  <a:pt x="2255757" y="1288866"/>
                </a:cubicBezTo>
                <a:cubicBezTo>
                  <a:pt x="2255757" y="1295927"/>
                  <a:pt x="2252227" y="1297691"/>
                  <a:pt x="2245167" y="1294162"/>
                </a:cubicBezTo>
                <a:cubicBezTo>
                  <a:pt x="2238107" y="1290631"/>
                  <a:pt x="2229282" y="1287101"/>
                  <a:pt x="2218690" y="1283571"/>
                </a:cubicBezTo>
                <a:cubicBezTo>
                  <a:pt x="2208101" y="1280041"/>
                  <a:pt x="2195745" y="1278276"/>
                  <a:pt x="2181625" y="1278276"/>
                </a:cubicBezTo>
                <a:cubicBezTo>
                  <a:pt x="2174565" y="1278276"/>
                  <a:pt x="2165738" y="1276510"/>
                  <a:pt x="2155149" y="1272981"/>
                </a:cubicBezTo>
                <a:cubicBezTo>
                  <a:pt x="2144559" y="1269450"/>
                  <a:pt x="2135733" y="1264154"/>
                  <a:pt x="2128673" y="1257095"/>
                </a:cubicBezTo>
                <a:close/>
                <a:moveTo>
                  <a:pt x="1895684" y="1257095"/>
                </a:moveTo>
                <a:cubicBezTo>
                  <a:pt x="1888623" y="1257095"/>
                  <a:pt x="1885093" y="1258860"/>
                  <a:pt x="1885093" y="1262389"/>
                </a:cubicBezTo>
                <a:cubicBezTo>
                  <a:pt x="1885093" y="1265920"/>
                  <a:pt x="1888623" y="1267685"/>
                  <a:pt x="1895684" y="1267685"/>
                </a:cubicBezTo>
                <a:cubicBezTo>
                  <a:pt x="1902744" y="1267685"/>
                  <a:pt x="1909804" y="1267685"/>
                  <a:pt x="1916864" y="1267685"/>
                </a:cubicBezTo>
                <a:close/>
                <a:moveTo>
                  <a:pt x="6153028" y="1246504"/>
                </a:moveTo>
                <a:cubicBezTo>
                  <a:pt x="6153028" y="1246504"/>
                  <a:pt x="6153028" y="1248269"/>
                  <a:pt x="6153028" y="1251800"/>
                </a:cubicBezTo>
                <a:cubicBezTo>
                  <a:pt x="6153028" y="1255331"/>
                  <a:pt x="6153028" y="1257095"/>
                  <a:pt x="6153028" y="1257095"/>
                </a:cubicBezTo>
                <a:cubicBezTo>
                  <a:pt x="6160090" y="1257095"/>
                  <a:pt x="6163620" y="1255331"/>
                  <a:pt x="6163620" y="1251800"/>
                </a:cubicBezTo>
                <a:cubicBezTo>
                  <a:pt x="6163620" y="1248269"/>
                  <a:pt x="6160090" y="1246504"/>
                  <a:pt x="6153028" y="1246504"/>
                </a:cubicBezTo>
                <a:close/>
                <a:moveTo>
                  <a:pt x="2711145" y="1246504"/>
                </a:moveTo>
                <a:cubicBezTo>
                  <a:pt x="2725266" y="1253564"/>
                  <a:pt x="2735856" y="1257095"/>
                  <a:pt x="2742916" y="1257095"/>
                </a:cubicBezTo>
                <a:lnTo>
                  <a:pt x="2732326" y="1246504"/>
                </a:lnTo>
                <a:close/>
                <a:moveTo>
                  <a:pt x="1408525" y="1246504"/>
                </a:moveTo>
                <a:lnTo>
                  <a:pt x="1419114" y="1246504"/>
                </a:lnTo>
                <a:cubicBezTo>
                  <a:pt x="1426175" y="1253564"/>
                  <a:pt x="1433235" y="1255331"/>
                  <a:pt x="1440296" y="1251800"/>
                </a:cubicBezTo>
                <a:cubicBezTo>
                  <a:pt x="1447356" y="1248269"/>
                  <a:pt x="1457946" y="1250035"/>
                  <a:pt x="1472067" y="1257095"/>
                </a:cubicBezTo>
                <a:cubicBezTo>
                  <a:pt x="1479127" y="1264154"/>
                  <a:pt x="1486187" y="1267685"/>
                  <a:pt x="1493248" y="1267685"/>
                </a:cubicBezTo>
                <a:cubicBezTo>
                  <a:pt x="1500308" y="1267685"/>
                  <a:pt x="1503838" y="1267685"/>
                  <a:pt x="1503838" y="1267685"/>
                </a:cubicBezTo>
                <a:cubicBezTo>
                  <a:pt x="1510898" y="1267685"/>
                  <a:pt x="1517959" y="1271216"/>
                  <a:pt x="1525019" y="1278276"/>
                </a:cubicBezTo>
                <a:cubicBezTo>
                  <a:pt x="1532080" y="1285335"/>
                  <a:pt x="1537375" y="1288866"/>
                  <a:pt x="1540904" y="1288866"/>
                </a:cubicBezTo>
                <a:cubicBezTo>
                  <a:pt x="1544436" y="1288866"/>
                  <a:pt x="1556790" y="1292397"/>
                  <a:pt x="1577971" y="1299456"/>
                </a:cubicBezTo>
                <a:cubicBezTo>
                  <a:pt x="1599152" y="1306516"/>
                  <a:pt x="1634453" y="1317108"/>
                  <a:pt x="1683875" y="1331228"/>
                </a:cubicBezTo>
                <a:lnTo>
                  <a:pt x="1705056" y="1341818"/>
                </a:lnTo>
                <a:cubicBezTo>
                  <a:pt x="1697995" y="1341818"/>
                  <a:pt x="1689170" y="1341818"/>
                  <a:pt x="1678581" y="1341818"/>
                </a:cubicBezTo>
                <a:cubicBezTo>
                  <a:pt x="1667989" y="1341818"/>
                  <a:pt x="1659164" y="1338287"/>
                  <a:pt x="1652104" y="1331228"/>
                </a:cubicBezTo>
                <a:lnTo>
                  <a:pt x="1609742" y="1320637"/>
                </a:lnTo>
                <a:lnTo>
                  <a:pt x="1535610" y="1299456"/>
                </a:lnTo>
                <a:cubicBezTo>
                  <a:pt x="1521489" y="1299456"/>
                  <a:pt x="1514429" y="1299456"/>
                  <a:pt x="1514429" y="1299456"/>
                </a:cubicBezTo>
                <a:lnTo>
                  <a:pt x="1482658" y="1278276"/>
                </a:lnTo>
                <a:cubicBezTo>
                  <a:pt x="1482658" y="1264154"/>
                  <a:pt x="1465007" y="1257095"/>
                  <a:pt x="1429704" y="1257095"/>
                </a:cubicBezTo>
                <a:cubicBezTo>
                  <a:pt x="1415585" y="1257095"/>
                  <a:pt x="1408525" y="1253564"/>
                  <a:pt x="1408525" y="1246504"/>
                </a:cubicBezTo>
                <a:close/>
                <a:moveTo>
                  <a:pt x="2840878" y="1241210"/>
                </a:moveTo>
                <a:cubicBezTo>
                  <a:pt x="2839114" y="1241210"/>
                  <a:pt x="2838230" y="1242975"/>
                  <a:pt x="2838230" y="1246504"/>
                </a:cubicBezTo>
                <a:cubicBezTo>
                  <a:pt x="2838230" y="1253564"/>
                  <a:pt x="2838230" y="1257095"/>
                  <a:pt x="2838230" y="1257095"/>
                </a:cubicBezTo>
                <a:cubicBezTo>
                  <a:pt x="2852351" y="1250035"/>
                  <a:pt x="2866471" y="1253564"/>
                  <a:pt x="2880591" y="1267685"/>
                </a:cubicBezTo>
                <a:lnTo>
                  <a:pt x="2870002" y="1278276"/>
                </a:lnTo>
                <a:cubicBezTo>
                  <a:pt x="2855879" y="1271216"/>
                  <a:pt x="2845290" y="1271216"/>
                  <a:pt x="2838230" y="1278276"/>
                </a:cubicBezTo>
                <a:cubicBezTo>
                  <a:pt x="2831170" y="1278276"/>
                  <a:pt x="2827639" y="1278276"/>
                  <a:pt x="2827639" y="1278276"/>
                </a:cubicBezTo>
                <a:lnTo>
                  <a:pt x="2817049" y="1267685"/>
                </a:lnTo>
                <a:cubicBezTo>
                  <a:pt x="2817049" y="1274745"/>
                  <a:pt x="2820579" y="1280041"/>
                  <a:pt x="2827639" y="1283571"/>
                </a:cubicBezTo>
                <a:cubicBezTo>
                  <a:pt x="2834700" y="1287101"/>
                  <a:pt x="2841760" y="1288866"/>
                  <a:pt x="2848820" y="1288866"/>
                </a:cubicBezTo>
                <a:cubicBezTo>
                  <a:pt x="2870002" y="1302987"/>
                  <a:pt x="2880591" y="1310047"/>
                  <a:pt x="2880591" y="1310047"/>
                </a:cubicBezTo>
                <a:cubicBezTo>
                  <a:pt x="2880591" y="1310047"/>
                  <a:pt x="2870002" y="1306516"/>
                  <a:pt x="2848820" y="1299456"/>
                </a:cubicBezTo>
                <a:cubicBezTo>
                  <a:pt x="2827639" y="1292397"/>
                  <a:pt x="2817049" y="1285335"/>
                  <a:pt x="2817049" y="1278276"/>
                </a:cubicBezTo>
                <a:lnTo>
                  <a:pt x="2753506" y="1257095"/>
                </a:lnTo>
                <a:cubicBezTo>
                  <a:pt x="2753506" y="1264154"/>
                  <a:pt x="2760567" y="1267685"/>
                  <a:pt x="2774687" y="1267685"/>
                </a:cubicBezTo>
                <a:lnTo>
                  <a:pt x="2785278" y="1278276"/>
                </a:lnTo>
                <a:lnTo>
                  <a:pt x="2795868" y="1288866"/>
                </a:lnTo>
                <a:lnTo>
                  <a:pt x="2806458" y="1299456"/>
                </a:lnTo>
                <a:lnTo>
                  <a:pt x="2806458" y="1310047"/>
                </a:lnTo>
                <a:lnTo>
                  <a:pt x="2827639" y="1310047"/>
                </a:lnTo>
                <a:lnTo>
                  <a:pt x="2859410" y="1320637"/>
                </a:lnTo>
                <a:cubicBezTo>
                  <a:pt x="2866471" y="1320637"/>
                  <a:pt x="2877061" y="1324168"/>
                  <a:pt x="2891182" y="1331228"/>
                </a:cubicBezTo>
                <a:cubicBezTo>
                  <a:pt x="2891182" y="1331228"/>
                  <a:pt x="2896477" y="1332993"/>
                  <a:pt x="2907067" y="1336523"/>
                </a:cubicBezTo>
                <a:cubicBezTo>
                  <a:pt x="2917658" y="1340053"/>
                  <a:pt x="2926483" y="1345349"/>
                  <a:pt x="2933543" y="1352408"/>
                </a:cubicBezTo>
                <a:lnTo>
                  <a:pt x="2965314" y="1362999"/>
                </a:lnTo>
                <a:lnTo>
                  <a:pt x="2944134" y="1362999"/>
                </a:lnTo>
                <a:lnTo>
                  <a:pt x="2933543" y="1362999"/>
                </a:lnTo>
                <a:lnTo>
                  <a:pt x="2954724" y="1373589"/>
                </a:lnTo>
                <a:lnTo>
                  <a:pt x="2965314" y="1362999"/>
                </a:lnTo>
                <a:lnTo>
                  <a:pt x="2997086" y="1373589"/>
                </a:lnTo>
                <a:lnTo>
                  <a:pt x="3007676" y="1384180"/>
                </a:lnTo>
                <a:cubicBezTo>
                  <a:pt x="3014737" y="1384180"/>
                  <a:pt x="3020031" y="1384180"/>
                  <a:pt x="3023562" y="1384180"/>
                </a:cubicBezTo>
                <a:cubicBezTo>
                  <a:pt x="3027093" y="1384180"/>
                  <a:pt x="3032387" y="1387710"/>
                  <a:pt x="3039447" y="1394770"/>
                </a:cubicBezTo>
                <a:lnTo>
                  <a:pt x="3039447" y="1384180"/>
                </a:lnTo>
                <a:cubicBezTo>
                  <a:pt x="3046508" y="1384180"/>
                  <a:pt x="3057098" y="1384180"/>
                  <a:pt x="3071218" y="1384180"/>
                </a:cubicBezTo>
                <a:lnTo>
                  <a:pt x="3113581" y="1405360"/>
                </a:lnTo>
                <a:cubicBezTo>
                  <a:pt x="3113581" y="1412420"/>
                  <a:pt x="3113581" y="1415951"/>
                  <a:pt x="3113581" y="1415951"/>
                </a:cubicBezTo>
                <a:lnTo>
                  <a:pt x="3124171" y="1415951"/>
                </a:lnTo>
                <a:cubicBezTo>
                  <a:pt x="3124171" y="1408891"/>
                  <a:pt x="3125935" y="1405360"/>
                  <a:pt x="3129466" y="1405360"/>
                </a:cubicBezTo>
                <a:cubicBezTo>
                  <a:pt x="3132997" y="1405360"/>
                  <a:pt x="3132997" y="1408891"/>
                  <a:pt x="3129466" y="1415951"/>
                </a:cubicBezTo>
                <a:cubicBezTo>
                  <a:pt x="3125935" y="1423012"/>
                  <a:pt x="3127701" y="1426541"/>
                  <a:pt x="3134762" y="1426541"/>
                </a:cubicBezTo>
                <a:lnTo>
                  <a:pt x="3155942" y="1426541"/>
                </a:lnTo>
                <a:lnTo>
                  <a:pt x="3155942" y="1437132"/>
                </a:lnTo>
                <a:lnTo>
                  <a:pt x="3177123" y="1447722"/>
                </a:lnTo>
                <a:cubicBezTo>
                  <a:pt x="3177123" y="1454783"/>
                  <a:pt x="3184183" y="1458312"/>
                  <a:pt x="3198303" y="1458312"/>
                </a:cubicBezTo>
                <a:lnTo>
                  <a:pt x="3208895" y="1447722"/>
                </a:lnTo>
                <a:lnTo>
                  <a:pt x="3219485" y="1447722"/>
                </a:lnTo>
                <a:cubicBezTo>
                  <a:pt x="3226545" y="1447722"/>
                  <a:pt x="3231839" y="1447722"/>
                  <a:pt x="3235370" y="1447722"/>
                </a:cubicBezTo>
                <a:cubicBezTo>
                  <a:pt x="3238901" y="1447722"/>
                  <a:pt x="3244195" y="1444191"/>
                  <a:pt x="3251255" y="1437132"/>
                </a:cubicBezTo>
                <a:lnTo>
                  <a:pt x="3261847" y="1447722"/>
                </a:lnTo>
                <a:cubicBezTo>
                  <a:pt x="3261847" y="1447722"/>
                  <a:pt x="3258316" y="1447722"/>
                  <a:pt x="3251255" y="1447722"/>
                </a:cubicBezTo>
                <a:cubicBezTo>
                  <a:pt x="3244195" y="1447722"/>
                  <a:pt x="3244195" y="1451253"/>
                  <a:pt x="3251255" y="1458312"/>
                </a:cubicBezTo>
                <a:lnTo>
                  <a:pt x="3272437" y="1458312"/>
                </a:lnTo>
                <a:lnTo>
                  <a:pt x="3283027" y="1458312"/>
                </a:lnTo>
                <a:cubicBezTo>
                  <a:pt x="3283027" y="1465372"/>
                  <a:pt x="3290088" y="1468903"/>
                  <a:pt x="3304208" y="1468903"/>
                </a:cubicBezTo>
                <a:cubicBezTo>
                  <a:pt x="3325389" y="1475964"/>
                  <a:pt x="3332449" y="1475964"/>
                  <a:pt x="3325389" y="1468903"/>
                </a:cubicBezTo>
                <a:lnTo>
                  <a:pt x="3335979" y="1468903"/>
                </a:lnTo>
                <a:cubicBezTo>
                  <a:pt x="3335979" y="1468903"/>
                  <a:pt x="3337743" y="1468903"/>
                  <a:pt x="3341274" y="1468903"/>
                </a:cubicBezTo>
                <a:cubicBezTo>
                  <a:pt x="3344806" y="1468903"/>
                  <a:pt x="3350099" y="1468903"/>
                  <a:pt x="3357160" y="1468903"/>
                </a:cubicBezTo>
                <a:cubicBezTo>
                  <a:pt x="3364220" y="1468903"/>
                  <a:pt x="3367751" y="1470668"/>
                  <a:pt x="3367751" y="1474199"/>
                </a:cubicBezTo>
                <a:cubicBezTo>
                  <a:pt x="3367751" y="1477728"/>
                  <a:pt x="3365986" y="1479493"/>
                  <a:pt x="3362456" y="1479493"/>
                </a:cubicBezTo>
                <a:cubicBezTo>
                  <a:pt x="3358926" y="1479493"/>
                  <a:pt x="3353630" y="1479493"/>
                  <a:pt x="3346570" y="1479493"/>
                </a:cubicBezTo>
                <a:lnTo>
                  <a:pt x="3357160" y="1490084"/>
                </a:lnTo>
                <a:cubicBezTo>
                  <a:pt x="3378341" y="1497143"/>
                  <a:pt x="3392461" y="1502439"/>
                  <a:pt x="3399522" y="1505970"/>
                </a:cubicBezTo>
                <a:cubicBezTo>
                  <a:pt x="3406582" y="1509499"/>
                  <a:pt x="3417172" y="1513030"/>
                  <a:pt x="3431293" y="1516560"/>
                </a:cubicBezTo>
                <a:cubicBezTo>
                  <a:pt x="3445413" y="1520091"/>
                  <a:pt x="3461299" y="1523620"/>
                  <a:pt x="3478949" y="1527151"/>
                </a:cubicBezTo>
                <a:cubicBezTo>
                  <a:pt x="3496600" y="1530680"/>
                  <a:pt x="3508956" y="1532445"/>
                  <a:pt x="3516016" y="1532445"/>
                </a:cubicBezTo>
                <a:cubicBezTo>
                  <a:pt x="3544257" y="1546566"/>
                  <a:pt x="3574263" y="1553626"/>
                  <a:pt x="3606034" y="1553626"/>
                </a:cubicBezTo>
                <a:cubicBezTo>
                  <a:pt x="3637805" y="1553626"/>
                  <a:pt x="3657222" y="1560687"/>
                  <a:pt x="3664282" y="1574807"/>
                </a:cubicBezTo>
                <a:lnTo>
                  <a:pt x="3696052" y="1585397"/>
                </a:lnTo>
                <a:lnTo>
                  <a:pt x="3727824" y="1595988"/>
                </a:lnTo>
                <a:cubicBezTo>
                  <a:pt x="3741946" y="1603047"/>
                  <a:pt x="3759596" y="1606578"/>
                  <a:pt x="3780776" y="1606578"/>
                </a:cubicBezTo>
                <a:cubicBezTo>
                  <a:pt x="3787836" y="1606578"/>
                  <a:pt x="3791367" y="1610109"/>
                  <a:pt x="3791367" y="1617170"/>
                </a:cubicBezTo>
                <a:cubicBezTo>
                  <a:pt x="3798427" y="1617170"/>
                  <a:pt x="3816078" y="1620699"/>
                  <a:pt x="3844319" y="1627759"/>
                </a:cubicBezTo>
                <a:cubicBezTo>
                  <a:pt x="3851379" y="1627759"/>
                  <a:pt x="3860204" y="1629524"/>
                  <a:pt x="3870796" y="1633055"/>
                </a:cubicBezTo>
                <a:cubicBezTo>
                  <a:pt x="3881386" y="1636584"/>
                  <a:pt x="3886681" y="1638349"/>
                  <a:pt x="3886681" y="1638349"/>
                </a:cubicBezTo>
                <a:lnTo>
                  <a:pt x="3907860" y="1648940"/>
                </a:lnTo>
                <a:cubicBezTo>
                  <a:pt x="3914921" y="1656001"/>
                  <a:pt x="3921982" y="1659530"/>
                  <a:pt x="3929042" y="1659530"/>
                </a:cubicBezTo>
                <a:cubicBezTo>
                  <a:pt x="3964344" y="1645410"/>
                  <a:pt x="3996114" y="1652470"/>
                  <a:pt x="4024356" y="1680711"/>
                </a:cubicBezTo>
                <a:cubicBezTo>
                  <a:pt x="4031416" y="1687772"/>
                  <a:pt x="4036710" y="1691301"/>
                  <a:pt x="4040242" y="1691301"/>
                </a:cubicBezTo>
                <a:cubicBezTo>
                  <a:pt x="4043772" y="1691301"/>
                  <a:pt x="4049066" y="1691301"/>
                  <a:pt x="4056127" y="1691301"/>
                </a:cubicBezTo>
                <a:cubicBezTo>
                  <a:pt x="4070248" y="1684242"/>
                  <a:pt x="4079073" y="1682476"/>
                  <a:pt x="4082604" y="1686007"/>
                </a:cubicBezTo>
                <a:cubicBezTo>
                  <a:pt x="4086133" y="1689537"/>
                  <a:pt x="4091429" y="1691301"/>
                  <a:pt x="4098489" y="1691301"/>
                </a:cubicBezTo>
                <a:cubicBezTo>
                  <a:pt x="4105548" y="1691301"/>
                  <a:pt x="4110844" y="1693066"/>
                  <a:pt x="4114374" y="1696597"/>
                </a:cubicBezTo>
                <a:cubicBezTo>
                  <a:pt x="4117904" y="1700128"/>
                  <a:pt x="4123200" y="1701893"/>
                  <a:pt x="4130260" y="1701893"/>
                </a:cubicBezTo>
                <a:lnTo>
                  <a:pt x="4130260" y="1691301"/>
                </a:lnTo>
                <a:lnTo>
                  <a:pt x="4119669" y="1670122"/>
                </a:lnTo>
                <a:cubicBezTo>
                  <a:pt x="4119669" y="1656001"/>
                  <a:pt x="4105548" y="1652470"/>
                  <a:pt x="4077308" y="1659530"/>
                </a:cubicBezTo>
                <a:cubicBezTo>
                  <a:pt x="4070248" y="1659530"/>
                  <a:pt x="4064952" y="1659530"/>
                  <a:pt x="4061422" y="1659530"/>
                </a:cubicBezTo>
                <a:cubicBezTo>
                  <a:pt x="4057892" y="1659530"/>
                  <a:pt x="4056127" y="1659530"/>
                  <a:pt x="4056127" y="1659530"/>
                </a:cubicBezTo>
                <a:cubicBezTo>
                  <a:pt x="4049066" y="1645410"/>
                  <a:pt x="4027886" y="1641880"/>
                  <a:pt x="3992585" y="1648940"/>
                </a:cubicBezTo>
                <a:cubicBezTo>
                  <a:pt x="3985524" y="1648940"/>
                  <a:pt x="3978464" y="1645410"/>
                  <a:pt x="3971404" y="1638349"/>
                </a:cubicBezTo>
                <a:lnTo>
                  <a:pt x="3960812" y="1627759"/>
                </a:lnTo>
                <a:lnTo>
                  <a:pt x="3950223" y="1627759"/>
                </a:lnTo>
                <a:cubicBezTo>
                  <a:pt x="3957284" y="1634820"/>
                  <a:pt x="3953754" y="1634820"/>
                  <a:pt x="3939633" y="1627759"/>
                </a:cubicBezTo>
                <a:cubicBezTo>
                  <a:pt x="3932572" y="1627759"/>
                  <a:pt x="3921982" y="1624228"/>
                  <a:pt x="3907860" y="1617170"/>
                </a:cubicBezTo>
                <a:cubicBezTo>
                  <a:pt x="3865500" y="1603047"/>
                  <a:pt x="3844319" y="1595988"/>
                  <a:pt x="3844319" y="1595988"/>
                </a:cubicBezTo>
                <a:lnTo>
                  <a:pt x="3823138" y="1574807"/>
                </a:lnTo>
                <a:cubicBezTo>
                  <a:pt x="3816078" y="1574807"/>
                  <a:pt x="3805488" y="1571276"/>
                  <a:pt x="3791367" y="1564218"/>
                </a:cubicBezTo>
                <a:cubicBezTo>
                  <a:pt x="3763126" y="1543036"/>
                  <a:pt x="3738415" y="1535976"/>
                  <a:pt x="3717234" y="1543036"/>
                </a:cubicBezTo>
                <a:lnTo>
                  <a:pt x="3706644" y="1543036"/>
                </a:lnTo>
                <a:lnTo>
                  <a:pt x="3696052" y="1532445"/>
                </a:lnTo>
                <a:cubicBezTo>
                  <a:pt x="3696052" y="1539506"/>
                  <a:pt x="3696052" y="1543036"/>
                  <a:pt x="3696052" y="1543036"/>
                </a:cubicBezTo>
                <a:cubicBezTo>
                  <a:pt x="3696052" y="1543036"/>
                  <a:pt x="3696052" y="1546566"/>
                  <a:pt x="3696052" y="1553626"/>
                </a:cubicBezTo>
                <a:cubicBezTo>
                  <a:pt x="3688992" y="1553626"/>
                  <a:pt x="3678402" y="1550095"/>
                  <a:pt x="3664282" y="1543036"/>
                </a:cubicBezTo>
                <a:cubicBezTo>
                  <a:pt x="3643100" y="1528916"/>
                  <a:pt x="3618390" y="1518324"/>
                  <a:pt x="3590148" y="1511264"/>
                </a:cubicBezTo>
                <a:cubicBezTo>
                  <a:pt x="3576028" y="1511264"/>
                  <a:pt x="3565438" y="1509499"/>
                  <a:pt x="3558378" y="1505970"/>
                </a:cubicBezTo>
                <a:cubicBezTo>
                  <a:pt x="3551317" y="1502439"/>
                  <a:pt x="3544257" y="1500674"/>
                  <a:pt x="3537196" y="1500674"/>
                </a:cubicBezTo>
                <a:lnTo>
                  <a:pt x="3516016" y="1500674"/>
                </a:lnTo>
                <a:cubicBezTo>
                  <a:pt x="3487776" y="1486554"/>
                  <a:pt x="3470124" y="1479493"/>
                  <a:pt x="3463064" y="1479493"/>
                </a:cubicBezTo>
                <a:lnTo>
                  <a:pt x="3452474" y="1479493"/>
                </a:lnTo>
                <a:lnTo>
                  <a:pt x="3452474" y="1468903"/>
                </a:lnTo>
                <a:lnTo>
                  <a:pt x="3452474" y="1458312"/>
                </a:lnTo>
                <a:cubicBezTo>
                  <a:pt x="3452474" y="1458312"/>
                  <a:pt x="3447178" y="1454783"/>
                  <a:pt x="3436588" y="1447722"/>
                </a:cubicBezTo>
                <a:cubicBezTo>
                  <a:pt x="3425997" y="1440662"/>
                  <a:pt x="3420703" y="1440662"/>
                  <a:pt x="3420703" y="1447722"/>
                </a:cubicBezTo>
                <a:lnTo>
                  <a:pt x="3399522" y="1447722"/>
                </a:lnTo>
                <a:cubicBezTo>
                  <a:pt x="3399522" y="1447722"/>
                  <a:pt x="3397758" y="1445957"/>
                  <a:pt x="3394226" y="1442427"/>
                </a:cubicBezTo>
                <a:cubicBezTo>
                  <a:pt x="3390695" y="1438897"/>
                  <a:pt x="3388931" y="1437132"/>
                  <a:pt x="3388931" y="1437132"/>
                </a:cubicBezTo>
                <a:cubicBezTo>
                  <a:pt x="3387166" y="1438897"/>
                  <a:pt x="3385401" y="1440221"/>
                  <a:pt x="3383637" y="1441103"/>
                </a:cubicBezTo>
                <a:lnTo>
                  <a:pt x="3379970" y="1442020"/>
                </a:lnTo>
                <a:lnTo>
                  <a:pt x="3420703" y="1458312"/>
                </a:lnTo>
                <a:cubicBezTo>
                  <a:pt x="3420703" y="1465372"/>
                  <a:pt x="3420703" y="1468903"/>
                  <a:pt x="3420703" y="1468903"/>
                </a:cubicBezTo>
                <a:cubicBezTo>
                  <a:pt x="3364220" y="1468903"/>
                  <a:pt x="3321858" y="1458312"/>
                  <a:pt x="3293618" y="1437132"/>
                </a:cubicBezTo>
                <a:cubicBezTo>
                  <a:pt x="3293618" y="1430072"/>
                  <a:pt x="3288322" y="1426541"/>
                  <a:pt x="3277733" y="1426541"/>
                </a:cubicBezTo>
                <a:cubicBezTo>
                  <a:pt x="3267141" y="1426541"/>
                  <a:pt x="3261847" y="1426541"/>
                  <a:pt x="3261847" y="1426541"/>
                </a:cubicBezTo>
                <a:lnTo>
                  <a:pt x="3261847" y="1405360"/>
                </a:lnTo>
                <a:cubicBezTo>
                  <a:pt x="3254786" y="1405360"/>
                  <a:pt x="3251255" y="1405360"/>
                  <a:pt x="3251255" y="1405360"/>
                </a:cubicBezTo>
                <a:cubicBezTo>
                  <a:pt x="3251255" y="1405360"/>
                  <a:pt x="3251255" y="1408891"/>
                  <a:pt x="3251255" y="1415951"/>
                </a:cubicBezTo>
                <a:lnTo>
                  <a:pt x="3251255" y="1426541"/>
                </a:lnTo>
                <a:cubicBezTo>
                  <a:pt x="3244195" y="1419481"/>
                  <a:pt x="3238901" y="1415951"/>
                  <a:pt x="3235370" y="1415951"/>
                </a:cubicBezTo>
                <a:cubicBezTo>
                  <a:pt x="3231839" y="1415951"/>
                  <a:pt x="3226545" y="1412420"/>
                  <a:pt x="3219485" y="1405360"/>
                </a:cubicBezTo>
                <a:lnTo>
                  <a:pt x="3230075" y="1405360"/>
                </a:lnTo>
                <a:cubicBezTo>
                  <a:pt x="3237136" y="1405360"/>
                  <a:pt x="3240666" y="1403595"/>
                  <a:pt x="3240666" y="1400066"/>
                </a:cubicBezTo>
                <a:cubicBezTo>
                  <a:pt x="3240666" y="1396535"/>
                  <a:pt x="3235370" y="1394770"/>
                  <a:pt x="3224781" y="1394770"/>
                </a:cubicBezTo>
                <a:cubicBezTo>
                  <a:pt x="3214189" y="1394770"/>
                  <a:pt x="3208895" y="1391239"/>
                  <a:pt x="3208895" y="1384180"/>
                </a:cubicBezTo>
                <a:lnTo>
                  <a:pt x="3187714" y="1373589"/>
                </a:lnTo>
                <a:cubicBezTo>
                  <a:pt x="3180653" y="1373589"/>
                  <a:pt x="3177123" y="1371824"/>
                  <a:pt x="3177123" y="1368293"/>
                </a:cubicBezTo>
                <a:cubicBezTo>
                  <a:pt x="3177123" y="1364764"/>
                  <a:pt x="3163002" y="1357704"/>
                  <a:pt x="3134762" y="1347114"/>
                </a:cubicBezTo>
                <a:cubicBezTo>
                  <a:pt x="3106520" y="1336523"/>
                  <a:pt x="3085339" y="1331228"/>
                  <a:pt x="3071218" y="1331228"/>
                </a:cubicBezTo>
                <a:cubicBezTo>
                  <a:pt x="3071218" y="1331228"/>
                  <a:pt x="3071218" y="1327697"/>
                  <a:pt x="3071218" y="1320637"/>
                </a:cubicBezTo>
                <a:lnTo>
                  <a:pt x="3039447" y="1299456"/>
                </a:lnTo>
                <a:cubicBezTo>
                  <a:pt x="2975906" y="1278276"/>
                  <a:pt x="2926483" y="1264154"/>
                  <a:pt x="2891182" y="1257095"/>
                </a:cubicBezTo>
                <a:cubicBezTo>
                  <a:pt x="2884122" y="1250035"/>
                  <a:pt x="2877061" y="1246504"/>
                  <a:pt x="2870002" y="1246504"/>
                </a:cubicBezTo>
                <a:cubicBezTo>
                  <a:pt x="2862941" y="1246504"/>
                  <a:pt x="2855879" y="1246504"/>
                  <a:pt x="2848820" y="1246504"/>
                </a:cubicBezTo>
                <a:cubicBezTo>
                  <a:pt x="2845290" y="1242975"/>
                  <a:pt x="2842642" y="1241210"/>
                  <a:pt x="2840878" y="1241210"/>
                </a:cubicBezTo>
                <a:close/>
                <a:moveTo>
                  <a:pt x="8133435" y="1235914"/>
                </a:moveTo>
                <a:cubicBezTo>
                  <a:pt x="8140497" y="1235914"/>
                  <a:pt x="8147556" y="1235914"/>
                  <a:pt x="8154617" y="1235914"/>
                </a:cubicBezTo>
                <a:cubicBezTo>
                  <a:pt x="8161677" y="1235914"/>
                  <a:pt x="8165206" y="1239445"/>
                  <a:pt x="8165206" y="1246504"/>
                </a:cubicBezTo>
                <a:cubicBezTo>
                  <a:pt x="8151087" y="1246504"/>
                  <a:pt x="8140497" y="1242975"/>
                  <a:pt x="8133435" y="1235914"/>
                </a:cubicBezTo>
                <a:close/>
                <a:moveTo>
                  <a:pt x="6735502" y="1225324"/>
                </a:moveTo>
                <a:lnTo>
                  <a:pt x="6735502" y="1235914"/>
                </a:lnTo>
                <a:cubicBezTo>
                  <a:pt x="6742562" y="1242975"/>
                  <a:pt x="6751387" y="1244739"/>
                  <a:pt x="6761977" y="1241210"/>
                </a:cubicBezTo>
                <a:cubicBezTo>
                  <a:pt x="6772568" y="1237679"/>
                  <a:pt x="6777862" y="1239445"/>
                  <a:pt x="6777862" y="1246504"/>
                </a:cubicBezTo>
                <a:cubicBezTo>
                  <a:pt x="6777862" y="1253564"/>
                  <a:pt x="6779628" y="1257095"/>
                  <a:pt x="6783158" y="1257095"/>
                </a:cubicBezTo>
                <a:cubicBezTo>
                  <a:pt x="6786688" y="1257095"/>
                  <a:pt x="6791984" y="1257095"/>
                  <a:pt x="6799044" y="1257095"/>
                </a:cubicBezTo>
                <a:lnTo>
                  <a:pt x="6820224" y="1267685"/>
                </a:lnTo>
                <a:cubicBezTo>
                  <a:pt x="6827285" y="1274745"/>
                  <a:pt x="6832580" y="1276510"/>
                  <a:pt x="6836110" y="1272981"/>
                </a:cubicBezTo>
                <a:cubicBezTo>
                  <a:pt x="6839640" y="1269450"/>
                  <a:pt x="6843170" y="1269450"/>
                  <a:pt x="6846700" y="1272981"/>
                </a:cubicBezTo>
                <a:cubicBezTo>
                  <a:pt x="6850230" y="1276510"/>
                  <a:pt x="6859056" y="1280041"/>
                  <a:pt x="6873177" y="1283571"/>
                </a:cubicBezTo>
                <a:cubicBezTo>
                  <a:pt x="6887296" y="1287101"/>
                  <a:pt x="6897888" y="1288866"/>
                  <a:pt x="6904948" y="1288866"/>
                </a:cubicBezTo>
                <a:lnTo>
                  <a:pt x="6915539" y="1278276"/>
                </a:lnTo>
                <a:cubicBezTo>
                  <a:pt x="6908477" y="1285335"/>
                  <a:pt x="6908477" y="1290631"/>
                  <a:pt x="6915539" y="1294162"/>
                </a:cubicBezTo>
                <a:cubicBezTo>
                  <a:pt x="6922600" y="1297691"/>
                  <a:pt x="6929658" y="1299456"/>
                  <a:pt x="6936718" y="1299456"/>
                </a:cubicBezTo>
                <a:cubicBezTo>
                  <a:pt x="6943780" y="1299456"/>
                  <a:pt x="6950840" y="1301221"/>
                  <a:pt x="6957900" y="1304752"/>
                </a:cubicBezTo>
                <a:cubicBezTo>
                  <a:pt x="6964960" y="1308283"/>
                  <a:pt x="6968491" y="1313577"/>
                  <a:pt x="6968491" y="1320637"/>
                </a:cubicBezTo>
                <a:cubicBezTo>
                  <a:pt x="6972020" y="1320637"/>
                  <a:pt x="6973785" y="1320637"/>
                  <a:pt x="6973785" y="1320637"/>
                </a:cubicBezTo>
                <a:lnTo>
                  <a:pt x="6989670" y="1320637"/>
                </a:lnTo>
                <a:cubicBezTo>
                  <a:pt x="6989670" y="1327697"/>
                  <a:pt x="6994966" y="1329464"/>
                  <a:pt x="7005558" y="1325933"/>
                </a:cubicBezTo>
                <a:cubicBezTo>
                  <a:pt x="7016148" y="1322402"/>
                  <a:pt x="7023208" y="1322402"/>
                  <a:pt x="7026737" y="1325933"/>
                </a:cubicBezTo>
                <a:cubicBezTo>
                  <a:pt x="7030266" y="1329464"/>
                  <a:pt x="7035562" y="1331228"/>
                  <a:pt x="7042622" y="1331228"/>
                </a:cubicBezTo>
                <a:cubicBezTo>
                  <a:pt x="7042622" y="1338287"/>
                  <a:pt x="7044389" y="1341818"/>
                  <a:pt x="7047918" y="1341818"/>
                </a:cubicBezTo>
                <a:cubicBezTo>
                  <a:pt x="7051448" y="1341818"/>
                  <a:pt x="7058510" y="1341818"/>
                  <a:pt x="7069100" y="1341818"/>
                </a:cubicBezTo>
                <a:cubicBezTo>
                  <a:pt x="7079689" y="1341818"/>
                  <a:pt x="7090280" y="1345349"/>
                  <a:pt x="7100870" y="1352408"/>
                </a:cubicBezTo>
                <a:cubicBezTo>
                  <a:pt x="7111462" y="1359468"/>
                  <a:pt x="7116756" y="1359468"/>
                  <a:pt x="7116756" y="1352408"/>
                </a:cubicBezTo>
                <a:lnTo>
                  <a:pt x="7127347" y="1362999"/>
                </a:lnTo>
                <a:cubicBezTo>
                  <a:pt x="7134408" y="1370060"/>
                  <a:pt x="7143232" y="1373589"/>
                  <a:pt x="7153822" y="1373589"/>
                </a:cubicBezTo>
                <a:cubicBezTo>
                  <a:pt x="7164414" y="1373589"/>
                  <a:pt x="7176770" y="1377120"/>
                  <a:pt x="7190889" y="1384180"/>
                </a:cubicBezTo>
                <a:cubicBezTo>
                  <a:pt x="7212070" y="1391239"/>
                  <a:pt x="7231485" y="1396535"/>
                  <a:pt x="7249136" y="1400066"/>
                </a:cubicBezTo>
                <a:cubicBezTo>
                  <a:pt x="7266788" y="1403595"/>
                  <a:pt x="7279142" y="1405360"/>
                  <a:pt x="7286203" y="1405360"/>
                </a:cubicBezTo>
                <a:lnTo>
                  <a:pt x="7296793" y="1405360"/>
                </a:lnTo>
                <a:cubicBezTo>
                  <a:pt x="7303854" y="1412420"/>
                  <a:pt x="7310914" y="1415951"/>
                  <a:pt x="7317974" y="1415951"/>
                </a:cubicBezTo>
                <a:cubicBezTo>
                  <a:pt x="7325034" y="1415951"/>
                  <a:pt x="7342684" y="1419481"/>
                  <a:pt x="7370926" y="1426541"/>
                </a:cubicBezTo>
                <a:lnTo>
                  <a:pt x="7360336" y="1415951"/>
                </a:lnTo>
                <a:lnTo>
                  <a:pt x="7339155" y="1405360"/>
                </a:lnTo>
                <a:cubicBezTo>
                  <a:pt x="7346216" y="1412420"/>
                  <a:pt x="7335626" y="1408891"/>
                  <a:pt x="7307384" y="1394770"/>
                </a:cubicBezTo>
                <a:lnTo>
                  <a:pt x="7286203" y="1394770"/>
                </a:lnTo>
                <a:lnTo>
                  <a:pt x="7275612" y="1394770"/>
                </a:lnTo>
                <a:cubicBezTo>
                  <a:pt x="7268552" y="1387710"/>
                  <a:pt x="7252666" y="1378885"/>
                  <a:pt x="7227956" y="1368293"/>
                </a:cubicBezTo>
                <a:cubicBezTo>
                  <a:pt x="7203245" y="1357704"/>
                  <a:pt x="7180299" y="1352408"/>
                  <a:pt x="7159118" y="1352408"/>
                </a:cubicBezTo>
                <a:lnTo>
                  <a:pt x="7127347" y="1331228"/>
                </a:lnTo>
                <a:cubicBezTo>
                  <a:pt x="7127347" y="1331228"/>
                  <a:pt x="7122052" y="1329464"/>
                  <a:pt x="7111462" y="1325933"/>
                </a:cubicBezTo>
                <a:cubicBezTo>
                  <a:pt x="7100870" y="1322402"/>
                  <a:pt x="7088514" y="1317108"/>
                  <a:pt x="7074395" y="1310047"/>
                </a:cubicBezTo>
                <a:lnTo>
                  <a:pt x="7042622" y="1310047"/>
                </a:lnTo>
                <a:cubicBezTo>
                  <a:pt x="7035562" y="1302987"/>
                  <a:pt x="7026737" y="1297691"/>
                  <a:pt x="7016148" y="1294162"/>
                </a:cubicBezTo>
                <a:cubicBezTo>
                  <a:pt x="7005558" y="1290631"/>
                  <a:pt x="6998496" y="1288866"/>
                  <a:pt x="6994966" y="1288866"/>
                </a:cubicBezTo>
                <a:cubicBezTo>
                  <a:pt x="6991437" y="1288866"/>
                  <a:pt x="6987906" y="1288866"/>
                  <a:pt x="6984376" y="1288866"/>
                </a:cubicBezTo>
                <a:cubicBezTo>
                  <a:pt x="6980847" y="1288866"/>
                  <a:pt x="6975552" y="1288866"/>
                  <a:pt x="6968491" y="1288866"/>
                </a:cubicBezTo>
                <a:lnTo>
                  <a:pt x="6957900" y="1278276"/>
                </a:lnTo>
                <a:lnTo>
                  <a:pt x="6904948" y="1257095"/>
                </a:lnTo>
                <a:cubicBezTo>
                  <a:pt x="6897888" y="1264154"/>
                  <a:pt x="6890828" y="1265920"/>
                  <a:pt x="6883766" y="1262389"/>
                </a:cubicBezTo>
                <a:cubicBezTo>
                  <a:pt x="6876706" y="1258860"/>
                  <a:pt x="6873177" y="1257095"/>
                  <a:pt x="6873177" y="1257095"/>
                </a:cubicBezTo>
                <a:cubicBezTo>
                  <a:pt x="6866116" y="1250035"/>
                  <a:pt x="6859056" y="1248269"/>
                  <a:pt x="6851996" y="1251800"/>
                </a:cubicBezTo>
                <a:cubicBezTo>
                  <a:pt x="6844936" y="1255331"/>
                  <a:pt x="6836110" y="1253564"/>
                  <a:pt x="6825520" y="1246504"/>
                </a:cubicBezTo>
                <a:cubicBezTo>
                  <a:pt x="6814929" y="1239445"/>
                  <a:pt x="6806104" y="1239445"/>
                  <a:pt x="6799044" y="1246504"/>
                </a:cubicBezTo>
                <a:lnTo>
                  <a:pt x="6788454" y="1235914"/>
                </a:lnTo>
                <a:lnTo>
                  <a:pt x="6767272" y="1235914"/>
                </a:lnTo>
                <a:cubicBezTo>
                  <a:pt x="6753152" y="1235914"/>
                  <a:pt x="6744326" y="1234149"/>
                  <a:pt x="6740796" y="1230619"/>
                </a:cubicBezTo>
                <a:cubicBezTo>
                  <a:pt x="6737266" y="1227089"/>
                  <a:pt x="6735502" y="1225324"/>
                  <a:pt x="6735502" y="1225324"/>
                </a:cubicBezTo>
                <a:close/>
                <a:moveTo>
                  <a:pt x="3320093" y="1225324"/>
                </a:moveTo>
                <a:cubicBezTo>
                  <a:pt x="3316564" y="1225324"/>
                  <a:pt x="3314799" y="1228854"/>
                  <a:pt x="3314799" y="1235914"/>
                </a:cubicBezTo>
                <a:cubicBezTo>
                  <a:pt x="3321858" y="1235914"/>
                  <a:pt x="3325389" y="1234149"/>
                  <a:pt x="3325389" y="1230619"/>
                </a:cubicBezTo>
                <a:cubicBezTo>
                  <a:pt x="3325389" y="1227089"/>
                  <a:pt x="3323625" y="1225324"/>
                  <a:pt x="3320093" y="1225324"/>
                </a:cubicBezTo>
                <a:close/>
                <a:moveTo>
                  <a:pt x="3124171" y="1225324"/>
                </a:moveTo>
                <a:cubicBezTo>
                  <a:pt x="3124171" y="1225324"/>
                  <a:pt x="3124171" y="1228854"/>
                  <a:pt x="3124171" y="1235914"/>
                </a:cubicBezTo>
                <a:lnTo>
                  <a:pt x="3145351" y="1246504"/>
                </a:lnTo>
                <a:cubicBezTo>
                  <a:pt x="3152412" y="1239445"/>
                  <a:pt x="3152412" y="1235914"/>
                  <a:pt x="3145351" y="1235914"/>
                </a:cubicBezTo>
                <a:cubicBezTo>
                  <a:pt x="3145351" y="1235914"/>
                  <a:pt x="3141821" y="1235914"/>
                  <a:pt x="3134762" y="1235914"/>
                </a:cubicBezTo>
                <a:cubicBezTo>
                  <a:pt x="3127701" y="1228854"/>
                  <a:pt x="3124171" y="1225324"/>
                  <a:pt x="3124171" y="1225324"/>
                </a:cubicBezTo>
                <a:close/>
                <a:moveTo>
                  <a:pt x="2975906" y="1225324"/>
                </a:moveTo>
                <a:cubicBezTo>
                  <a:pt x="2982965" y="1232383"/>
                  <a:pt x="2986495" y="1235914"/>
                  <a:pt x="2986495" y="1235914"/>
                </a:cubicBezTo>
                <a:lnTo>
                  <a:pt x="2986495" y="1225324"/>
                </a:lnTo>
                <a:cubicBezTo>
                  <a:pt x="2986495" y="1225324"/>
                  <a:pt x="2982965" y="1225324"/>
                  <a:pt x="2975906" y="1225324"/>
                </a:cubicBezTo>
                <a:close/>
                <a:moveTo>
                  <a:pt x="1196717" y="1225324"/>
                </a:moveTo>
                <a:lnTo>
                  <a:pt x="1217897" y="1235914"/>
                </a:lnTo>
                <a:lnTo>
                  <a:pt x="1228487" y="1246504"/>
                </a:lnTo>
                <a:cubicBezTo>
                  <a:pt x="1221427" y="1246504"/>
                  <a:pt x="1214367" y="1246504"/>
                  <a:pt x="1207306" y="1246504"/>
                </a:cubicBezTo>
                <a:lnTo>
                  <a:pt x="1196717" y="1235914"/>
                </a:lnTo>
                <a:cubicBezTo>
                  <a:pt x="1196717" y="1228854"/>
                  <a:pt x="1196717" y="1225324"/>
                  <a:pt x="1196717" y="1225324"/>
                </a:cubicBezTo>
                <a:close/>
                <a:moveTo>
                  <a:pt x="8059302" y="1214733"/>
                </a:moveTo>
                <a:cubicBezTo>
                  <a:pt x="8066364" y="1214733"/>
                  <a:pt x="8073423" y="1214733"/>
                  <a:pt x="8080483" y="1214733"/>
                </a:cubicBezTo>
                <a:lnTo>
                  <a:pt x="8080483" y="1225324"/>
                </a:lnTo>
                <a:cubicBezTo>
                  <a:pt x="8073423" y="1225324"/>
                  <a:pt x="8068127" y="1223558"/>
                  <a:pt x="8064598" y="1220029"/>
                </a:cubicBezTo>
                <a:cubicBezTo>
                  <a:pt x="8061068" y="1216498"/>
                  <a:pt x="8059302" y="1214733"/>
                  <a:pt x="8059302" y="1214733"/>
                </a:cubicBezTo>
                <a:close/>
                <a:moveTo>
                  <a:pt x="6703730" y="1214733"/>
                </a:moveTo>
                <a:cubicBezTo>
                  <a:pt x="6696669" y="1221793"/>
                  <a:pt x="6694906" y="1227089"/>
                  <a:pt x="6698435" y="1230619"/>
                </a:cubicBezTo>
                <a:cubicBezTo>
                  <a:pt x="6701964" y="1234149"/>
                  <a:pt x="6705496" y="1235914"/>
                  <a:pt x="6709025" y="1235914"/>
                </a:cubicBezTo>
                <a:cubicBezTo>
                  <a:pt x="6712554" y="1235914"/>
                  <a:pt x="6714320" y="1235914"/>
                  <a:pt x="6714320" y="1235914"/>
                </a:cubicBezTo>
                <a:cubicBezTo>
                  <a:pt x="6714320" y="1235914"/>
                  <a:pt x="6714320" y="1232383"/>
                  <a:pt x="6714320" y="1225324"/>
                </a:cubicBezTo>
                <a:close/>
                <a:moveTo>
                  <a:pt x="2944134" y="1214733"/>
                </a:moveTo>
                <a:cubicBezTo>
                  <a:pt x="2944134" y="1221793"/>
                  <a:pt x="2945898" y="1225324"/>
                  <a:pt x="2949429" y="1225324"/>
                </a:cubicBezTo>
                <a:cubicBezTo>
                  <a:pt x="2952960" y="1225324"/>
                  <a:pt x="2954724" y="1223558"/>
                  <a:pt x="2954724" y="1220029"/>
                </a:cubicBezTo>
                <a:cubicBezTo>
                  <a:pt x="2954724" y="1216498"/>
                  <a:pt x="2951194" y="1214733"/>
                  <a:pt x="2944134" y="1214733"/>
                </a:cubicBezTo>
                <a:close/>
                <a:moveTo>
                  <a:pt x="2795868" y="1214733"/>
                </a:moveTo>
                <a:cubicBezTo>
                  <a:pt x="2795868" y="1221793"/>
                  <a:pt x="2797633" y="1225324"/>
                  <a:pt x="2801163" y="1225324"/>
                </a:cubicBezTo>
                <a:cubicBezTo>
                  <a:pt x="2804694" y="1225324"/>
                  <a:pt x="2806458" y="1223558"/>
                  <a:pt x="2806458" y="1220029"/>
                </a:cubicBezTo>
                <a:cubicBezTo>
                  <a:pt x="2806458" y="1216498"/>
                  <a:pt x="2802927" y="1214733"/>
                  <a:pt x="2795868" y="1214733"/>
                </a:cubicBezTo>
                <a:close/>
                <a:moveTo>
                  <a:pt x="2020121" y="1214733"/>
                </a:moveTo>
                <a:cubicBezTo>
                  <a:pt x="2025416" y="1214733"/>
                  <a:pt x="2029828" y="1218264"/>
                  <a:pt x="2033359" y="1225324"/>
                </a:cubicBezTo>
                <a:lnTo>
                  <a:pt x="2022769" y="1225324"/>
                </a:lnTo>
                <a:cubicBezTo>
                  <a:pt x="2015709" y="1225324"/>
                  <a:pt x="2012178" y="1225324"/>
                  <a:pt x="2012178" y="1225324"/>
                </a:cubicBezTo>
                <a:cubicBezTo>
                  <a:pt x="2012178" y="1232383"/>
                  <a:pt x="2008648" y="1235914"/>
                  <a:pt x="2001587" y="1235914"/>
                </a:cubicBezTo>
                <a:lnTo>
                  <a:pt x="2001587" y="1225324"/>
                </a:lnTo>
                <a:cubicBezTo>
                  <a:pt x="2008648" y="1218264"/>
                  <a:pt x="2014826" y="1214733"/>
                  <a:pt x="2020121" y="1214733"/>
                </a:cubicBezTo>
                <a:close/>
                <a:moveTo>
                  <a:pt x="1959226" y="1214733"/>
                </a:moveTo>
                <a:lnTo>
                  <a:pt x="1969816" y="1214733"/>
                </a:lnTo>
                <a:cubicBezTo>
                  <a:pt x="1969816" y="1221793"/>
                  <a:pt x="1968051" y="1225324"/>
                  <a:pt x="1964522" y="1225324"/>
                </a:cubicBezTo>
                <a:cubicBezTo>
                  <a:pt x="1960991" y="1225324"/>
                  <a:pt x="1957462" y="1223558"/>
                  <a:pt x="1953930" y="1220029"/>
                </a:cubicBezTo>
                <a:cubicBezTo>
                  <a:pt x="1950402" y="1216498"/>
                  <a:pt x="1952166" y="1214733"/>
                  <a:pt x="1959226" y="1214733"/>
                </a:cubicBezTo>
                <a:close/>
                <a:moveTo>
                  <a:pt x="8027531" y="1204143"/>
                </a:moveTo>
                <a:lnTo>
                  <a:pt x="8038123" y="1204143"/>
                </a:lnTo>
                <a:lnTo>
                  <a:pt x="8038123" y="1214733"/>
                </a:lnTo>
                <a:close/>
                <a:moveTo>
                  <a:pt x="7752182" y="1204143"/>
                </a:moveTo>
                <a:cubicBezTo>
                  <a:pt x="7759242" y="1204143"/>
                  <a:pt x="7762772" y="1204143"/>
                  <a:pt x="7762772" y="1204143"/>
                </a:cubicBezTo>
                <a:lnTo>
                  <a:pt x="7752182" y="1214733"/>
                </a:lnTo>
                <a:cubicBezTo>
                  <a:pt x="7752182" y="1207673"/>
                  <a:pt x="7752182" y="1204143"/>
                  <a:pt x="7752182" y="1204143"/>
                </a:cubicBezTo>
                <a:close/>
                <a:moveTo>
                  <a:pt x="6576646" y="1204143"/>
                </a:moveTo>
                <a:lnTo>
                  <a:pt x="6587236" y="1214733"/>
                </a:lnTo>
                <a:cubicBezTo>
                  <a:pt x="6587236" y="1214733"/>
                  <a:pt x="6587236" y="1212968"/>
                  <a:pt x="6587236" y="1209437"/>
                </a:cubicBezTo>
                <a:cubicBezTo>
                  <a:pt x="6587236" y="1205908"/>
                  <a:pt x="6583706" y="1204143"/>
                  <a:pt x="6576646" y="1204143"/>
                </a:cubicBezTo>
                <a:close/>
                <a:moveTo>
                  <a:pt x="2986495" y="1204143"/>
                </a:moveTo>
                <a:cubicBezTo>
                  <a:pt x="2986495" y="1204143"/>
                  <a:pt x="2986495" y="1207673"/>
                  <a:pt x="2986495" y="1214733"/>
                </a:cubicBezTo>
                <a:cubicBezTo>
                  <a:pt x="2993556" y="1214733"/>
                  <a:pt x="2997086" y="1212968"/>
                  <a:pt x="2997086" y="1209437"/>
                </a:cubicBezTo>
                <a:cubicBezTo>
                  <a:pt x="2997086" y="1205908"/>
                  <a:pt x="2993556" y="1204143"/>
                  <a:pt x="2986495" y="1204143"/>
                </a:cubicBezTo>
                <a:close/>
                <a:moveTo>
                  <a:pt x="2467566" y="1204143"/>
                </a:moveTo>
                <a:lnTo>
                  <a:pt x="2478156" y="1204143"/>
                </a:lnTo>
                <a:cubicBezTo>
                  <a:pt x="2478156" y="1204143"/>
                  <a:pt x="2478156" y="1207673"/>
                  <a:pt x="2478156" y="1214733"/>
                </a:cubicBezTo>
                <a:cubicBezTo>
                  <a:pt x="2471096" y="1214733"/>
                  <a:pt x="2467566" y="1211202"/>
                  <a:pt x="2467566" y="1204143"/>
                </a:cubicBezTo>
                <a:close/>
                <a:moveTo>
                  <a:pt x="2160443" y="1204143"/>
                </a:moveTo>
                <a:cubicBezTo>
                  <a:pt x="2160443" y="1204143"/>
                  <a:pt x="2163974" y="1207673"/>
                  <a:pt x="2171034" y="1214733"/>
                </a:cubicBezTo>
                <a:cubicBezTo>
                  <a:pt x="2178094" y="1214733"/>
                  <a:pt x="2181625" y="1212968"/>
                  <a:pt x="2181625" y="1209437"/>
                </a:cubicBezTo>
                <a:cubicBezTo>
                  <a:pt x="2181625" y="1205908"/>
                  <a:pt x="2178094" y="1204143"/>
                  <a:pt x="2171034" y="1204143"/>
                </a:cubicBezTo>
                <a:close/>
                <a:moveTo>
                  <a:pt x="1323802" y="1204143"/>
                </a:moveTo>
                <a:cubicBezTo>
                  <a:pt x="1330861" y="1204143"/>
                  <a:pt x="1344982" y="1207673"/>
                  <a:pt x="1366162" y="1214733"/>
                </a:cubicBezTo>
                <a:lnTo>
                  <a:pt x="1355573" y="1235914"/>
                </a:lnTo>
                <a:cubicBezTo>
                  <a:pt x="1341452" y="1228854"/>
                  <a:pt x="1330861" y="1225324"/>
                  <a:pt x="1323802" y="1225324"/>
                </a:cubicBezTo>
                <a:cubicBezTo>
                  <a:pt x="1316740" y="1218264"/>
                  <a:pt x="1314975" y="1214733"/>
                  <a:pt x="1318506" y="1214733"/>
                </a:cubicBezTo>
                <a:cubicBezTo>
                  <a:pt x="1322036" y="1214733"/>
                  <a:pt x="1323802" y="1211202"/>
                  <a:pt x="1323802" y="1204143"/>
                </a:cubicBezTo>
                <a:close/>
                <a:moveTo>
                  <a:pt x="7879267" y="1198849"/>
                </a:moveTo>
                <a:cubicBezTo>
                  <a:pt x="7875736" y="1198849"/>
                  <a:pt x="7872206" y="1200614"/>
                  <a:pt x="7868675" y="1204143"/>
                </a:cubicBezTo>
                <a:lnTo>
                  <a:pt x="7879267" y="1214733"/>
                </a:lnTo>
                <a:lnTo>
                  <a:pt x="7889856" y="1214733"/>
                </a:lnTo>
                <a:lnTo>
                  <a:pt x="7889856" y="1204143"/>
                </a:lnTo>
                <a:cubicBezTo>
                  <a:pt x="7886326" y="1200614"/>
                  <a:pt x="7882796" y="1198849"/>
                  <a:pt x="7879267" y="1198849"/>
                </a:cubicBezTo>
                <a:close/>
                <a:moveTo>
                  <a:pt x="7995760" y="1193552"/>
                </a:moveTo>
                <a:lnTo>
                  <a:pt x="8006350" y="1193552"/>
                </a:lnTo>
                <a:lnTo>
                  <a:pt x="8006350" y="1204143"/>
                </a:lnTo>
                <a:close/>
                <a:moveTo>
                  <a:pt x="1461477" y="1193552"/>
                </a:moveTo>
                <a:cubicBezTo>
                  <a:pt x="1468537" y="1193552"/>
                  <a:pt x="1472067" y="1193552"/>
                  <a:pt x="1472067" y="1193552"/>
                </a:cubicBezTo>
                <a:lnTo>
                  <a:pt x="1461477" y="1204143"/>
                </a:lnTo>
                <a:cubicBezTo>
                  <a:pt x="1461477" y="1197083"/>
                  <a:pt x="1461477" y="1193552"/>
                  <a:pt x="1461477" y="1193552"/>
                </a:cubicBezTo>
                <a:close/>
                <a:moveTo>
                  <a:pt x="1080222" y="1193552"/>
                </a:moveTo>
                <a:lnTo>
                  <a:pt x="1111993" y="1193552"/>
                </a:lnTo>
                <a:lnTo>
                  <a:pt x="1138469" y="1220029"/>
                </a:lnTo>
                <a:lnTo>
                  <a:pt x="1127878" y="1214733"/>
                </a:lnTo>
                <a:cubicBezTo>
                  <a:pt x="1124348" y="1214733"/>
                  <a:pt x="1115523" y="1211202"/>
                  <a:pt x="1101402" y="1204143"/>
                </a:cubicBezTo>
                <a:cubicBezTo>
                  <a:pt x="1087282" y="1197083"/>
                  <a:pt x="1080222" y="1193552"/>
                  <a:pt x="1080222" y="1193552"/>
                </a:cubicBezTo>
                <a:close/>
                <a:moveTo>
                  <a:pt x="2671431" y="1188258"/>
                </a:moveTo>
                <a:cubicBezTo>
                  <a:pt x="2673195" y="1188258"/>
                  <a:pt x="2675844" y="1190022"/>
                  <a:pt x="2679374" y="1193552"/>
                </a:cubicBezTo>
                <a:cubicBezTo>
                  <a:pt x="2679374" y="1200612"/>
                  <a:pt x="2677608" y="1204143"/>
                  <a:pt x="2674080" y="1204143"/>
                </a:cubicBezTo>
                <a:cubicBezTo>
                  <a:pt x="2670548" y="1204143"/>
                  <a:pt x="2668783" y="1200612"/>
                  <a:pt x="2668783" y="1193552"/>
                </a:cubicBezTo>
                <a:cubicBezTo>
                  <a:pt x="2668783" y="1190022"/>
                  <a:pt x="2669666" y="1188258"/>
                  <a:pt x="2671431" y="1188258"/>
                </a:cubicBezTo>
                <a:close/>
                <a:moveTo>
                  <a:pt x="8122846" y="1182962"/>
                </a:moveTo>
                <a:cubicBezTo>
                  <a:pt x="8122846" y="1182962"/>
                  <a:pt x="8122846" y="1186493"/>
                  <a:pt x="8122846" y="1193552"/>
                </a:cubicBezTo>
                <a:cubicBezTo>
                  <a:pt x="8122846" y="1193552"/>
                  <a:pt x="8119316" y="1193552"/>
                  <a:pt x="8112254" y="1193552"/>
                </a:cubicBezTo>
                <a:close/>
                <a:moveTo>
                  <a:pt x="7953398" y="1182962"/>
                </a:moveTo>
                <a:lnTo>
                  <a:pt x="7963990" y="1182962"/>
                </a:lnTo>
                <a:lnTo>
                  <a:pt x="7974579" y="1193552"/>
                </a:lnTo>
                <a:cubicBezTo>
                  <a:pt x="7967519" y="1193552"/>
                  <a:pt x="7962223" y="1191787"/>
                  <a:pt x="7958694" y="1188258"/>
                </a:cubicBezTo>
                <a:cubicBezTo>
                  <a:pt x="7955164" y="1184727"/>
                  <a:pt x="7953398" y="1182962"/>
                  <a:pt x="7953398" y="1182962"/>
                </a:cubicBezTo>
                <a:close/>
                <a:moveTo>
                  <a:pt x="2012178" y="1182962"/>
                </a:moveTo>
                <a:cubicBezTo>
                  <a:pt x="2019238" y="1190022"/>
                  <a:pt x="2022769" y="1193552"/>
                  <a:pt x="2022769" y="1193552"/>
                </a:cubicBezTo>
                <a:lnTo>
                  <a:pt x="2022769" y="1182962"/>
                </a:lnTo>
                <a:close/>
                <a:moveTo>
                  <a:pt x="1175535" y="1182962"/>
                </a:moveTo>
                <a:cubicBezTo>
                  <a:pt x="1182596" y="1182962"/>
                  <a:pt x="1186126" y="1186493"/>
                  <a:pt x="1186126" y="1193552"/>
                </a:cubicBezTo>
                <a:cubicBezTo>
                  <a:pt x="1186126" y="1193552"/>
                  <a:pt x="1182596" y="1193552"/>
                  <a:pt x="1175535" y="1193552"/>
                </a:cubicBezTo>
                <a:cubicBezTo>
                  <a:pt x="1175535" y="1193552"/>
                  <a:pt x="1173771" y="1191787"/>
                  <a:pt x="1170240" y="1188258"/>
                </a:cubicBezTo>
                <a:cubicBezTo>
                  <a:pt x="1166711" y="1184727"/>
                  <a:pt x="1168475" y="1182962"/>
                  <a:pt x="1175535" y="1182962"/>
                </a:cubicBezTo>
                <a:close/>
                <a:moveTo>
                  <a:pt x="7889856" y="1172371"/>
                </a:moveTo>
                <a:cubicBezTo>
                  <a:pt x="7889856" y="1179431"/>
                  <a:pt x="7893386" y="1182962"/>
                  <a:pt x="7900446" y="1182962"/>
                </a:cubicBezTo>
                <a:lnTo>
                  <a:pt x="7900446" y="1172371"/>
                </a:lnTo>
                <a:cubicBezTo>
                  <a:pt x="7900446" y="1172371"/>
                  <a:pt x="7896917" y="1172371"/>
                  <a:pt x="7889856" y="1172371"/>
                </a:cubicBezTo>
                <a:close/>
                <a:moveTo>
                  <a:pt x="7868675" y="1172371"/>
                </a:moveTo>
                <a:cubicBezTo>
                  <a:pt x="7868675" y="1179431"/>
                  <a:pt x="7870441" y="1182962"/>
                  <a:pt x="7873971" y="1182962"/>
                </a:cubicBezTo>
                <a:cubicBezTo>
                  <a:pt x="7877500" y="1182962"/>
                  <a:pt x="7879267" y="1181197"/>
                  <a:pt x="7879267" y="1177666"/>
                </a:cubicBezTo>
                <a:cubicBezTo>
                  <a:pt x="7879267" y="1174137"/>
                  <a:pt x="7875736" y="1172371"/>
                  <a:pt x="7868675" y="1172371"/>
                </a:cubicBezTo>
                <a:close/>
                <a:moveTo>
                  <a:pt x="6031238" y="1172371"/>
                </a:moveTo>
                <a:cubicBezTo>
                  <a:pt x="6027709" y="1172371"/>
                  <a:pt x="6025943" y="1175902"/>
                  <a:pt x="6025943" y="1182962"/>
                </a:cubicBezTo>
                <a:lnTo>
                  <a:pt x="6036534" y="1182962"/>
                </a:lnTo>
                <a:cubicBezTo>
                  <a:pt x="6036534" y="1182962"/>
                  <a:pt x="6036534" y="1181197"/>
                  <a:pt x="6036534" y="1177666"/>
                </a:cubicBezTo>
                <a:cubicBezTo>
                  <a:pt x="6036534" y="1174137"/>
                  <a:pt x="6034768" y="1172371"/>
                  <a:pt x="6031238" y="1172371"/>
                </a:cubicBezTo>
                <a:close/>
                <a:moveTo>
                  <a:pt x="1885093" y="1172371"/>
                </a:moveTo>
                <a:lnTo>
                  <a:pt x="1885093" y="1182962"/>
                </a:lnTo>
                <a:lnTo>
                  <a:pt x="1874503" y="1182962"/>
                </a:lnTo>
                <a:cubicBezTo>
                  <a:pt x="1874503" y="1175902"/>
                  <a:pt x="1878032" y="1172371"/>
                  <a:pt x="1885093" y="1172371"/>
                </a:cubicBezTo>
                <a:close/>
                <a:moveTo>
                  <a:pt x="8888002" y="1164428"/>
                </a:moveTo>
                <a:cubicBezTo>
                  <a:pt x="8889768" y="1164428"/>
                  <a:pt x="8892415" y="1165312"/>
                  <a:pt x="8895945" y="1167077"/>
                </a:cubicBezTo>
                <a:cubicBezTo>
                  <a:pt x="8903007" y="1170606"/>
                  <a:pt x="8906536" y="1172371"/>
                  <a:pt x="8906536" y="1172371"/>
                </a:cubicBezTo>
                <a:cubicBezTo>
                  <a:pt x="8906536" y="1172371"/>
                  <a:pt x="8903007" y="1172371"/>
                  <a:pt x="8895945" y="1172371"/>
                </a:cubicBezTo>
                <a:cubicBezTo>
                  <a:pt x="8888884" y="1172371"/>
                  <a:pt x="8885355" y="1170606"/>
                  <a:pt x="8885355" y="1167077"/>
                </a:cubicBezTo>
                <a:cubicBezTo>
                  <a:pt x="8885355" y="1165312"/>
                  <a:pt x="8886236" y="1164428"/>
                  <a:pt x="8888002" y="1164428"/>
                </a:cubicBezTo>
                <a:close/>
                <a:moveTo>
                  <a:pt x="2859410" y="1161781"/>
                </a:moveTo>
                <a:cubicBezTo>
                  <a:pt x="2852351" y="1161781"/>
                  <a:pt x="2850585" y="1163546"/>
                  <a:pt x="2854115" y="1167077"/>
                </a:cubicBezTo>
                <a:cubicBezTo>
                  <a:pt x="2857646" y="1170606"/>
                  <a:pt x="2861175" y="1172371"/>
                  <a:pt x="2864707" y="1172371"/>
                </a:cubicBezTo>
                <a:cubicBezTo>
                  <a:pt x="2868235" y="1172371"/>
                  <a:pt x="2870002" y="1168841"/>
                  <a:pt x="2870002" y="1161781"/>
                </a:cubicBezTo>
                <a:cubicBezTo>
                  <a:pt x="2870002" y="1161781"/>
                  <a:pt x="2866471" y="1161781"/>
                  <a:pt x="2859410" y="1161781"/>
                </a:cubicBezTo>
                <a:close/>
                <a:moveTo>
                  <a:pt x="2075721" y="1161781"/>
                </a:moveTo>
                <a:cubicBezTo>
                  <a:pt x="2082781" y="1168841"/>
                  <a:pt x="2086311" y="1172371"/>
                  <a:pt x="2086311" y="1172371"/>
                </a:cubicBezTo>
                <a:cubicBezTo>
                  <a:pt x="2086311" y="1172371"/>
                  <a:pt x="2086311" y="1175902"/>
                  <a:pt x="2086311" y="1182962"/>
                </a:cubicBezTo>
                <a:cubicBezTo>
                  <a:pt x="2086311" y="1182962"/>
                  <a:pt x="2089841" y="1182962"/>
                  <a:pt x="2096901" y="1182962"/>
                </a:cubicBezTo>
                <a:lnTo>
                  <a:pt x="2086311" y="1193552"/>
                </a:lnTo>
                <a:lnTo>
                  <a:pt x="2075721" y="1193552"/>
                </a:lnTo>
                <a:cubicBezTo>
                  <a:pt x="2082781" y="1200612"/>
                  <a:pt x="2096901" y="1204143"/>
                  <a:pt x="2118082" y="1204143"/>
                </a:cubicBezTo>
                <a:cubicBezTo>
                  <a:pt x="2111022" y="1197083"/>
                  <a:pt x="2107491" y="1193552"/>
                  <a:pt x="2107491" y="1193552"/>
                </a:cubicBezTo>
                <a:cubicBezTo>
                  <a:pt x="2107491" y="1186493"/>
                  <a:pt x="2107491" y="1182962"/>
                  <a:pt x="2107491" y="1182962"/>
                </a:cubicBezTo>
                <a:lnTo>
                  <a:pt x="2149853" y="1182962"/>
                </a:lnTo>
                <a:cubicBezTo>
                  <a:pt x="2163974" y="1190022"/>
                  <a:pt x="2178094" y="1193552"/>
                  <a:pt x="2192215" y="1193552"/>
                </a:cubicBezTo>
                <a:cubicBezTo>
                  <a:pt x="2178094" y="1186493"/>
                  <a:pt x="2167504" y="1182962"/>
                  <a:pt x="2160443" y="1182962"/>
                </a:cubicBezTo>
                <a:cubicBezTo>
                  <a:pt x="2153384" y="1182962"/>
                  <a:pt x="2142793" y="1179431"/>
                  <a:pt x="2128673" y="1172371"/>
                </a:cubicBezTo>
                <a:cubicBezTo>
                  <a:pt x="2114552" y="1165312"/>
                  <a:pt x="2096901" y="1161781"/>
                  <a:pt x="2075721" y="1161781"/>
                </a:cubicBezTo>
                <a:close/>
                <a:moveTo>
                  <a:pt x="6502512" y="1151191"/>
                </a:moveTo>
                <a:cubicBezTo>
                  <a:pt x="6495451" y="1151191"/>
                  <a:pt x="6490156" y="1152956"/>
                  <a:pt x="6486627" y="1156485"/>
                </a:cubicBezTo>
                <a:cubicBezTo>
                  <a:pt x="6483098" y="1160016"/>
                  <a:pt x="6484861" y="1163546"/>
                  <a:pt x="6491922" y="1167077"/>
                </a:cubicBezTo>
                <a:cubicBezTo>
                  <a:pt x="6498983" y="1170606"/>
                  <a:pt x="6507807" y="1174137"/>
                  <a:pt x="6518398" y="1177666"/>
                </a:cubicBezTo>
                <a:cubicBezTo>
                  <a:pt x="6528988" y="1181197"/>
                  <a:pt x="6537813" y="1186493"/>
                  <a:pt x="6544874" y="1193552"/>
                </a:cubicBezTo>
                <a:cubicBezTo>
                  <a:pt x="6551935" y="1186493"/>
                  <a:pt x="6557230" y="1184727"/>
                  <a:pt x="6560759" y="1188258"/>
                </a:cubicBezTo>
                <a:cubicBezTo>
                  <a:pt x="6564290" y="1191787"/>
                  <a:pt x="6566054" y="1193552"/>
                  <a:pt x="6566054" y="1193552"/>
                </a:cubicBezTo>
                <a:lnTo>
                  <a:pt x="6576646" y="1193552"/>
                </a:lnTo>
                <a:lnTo>
                  <a:pt x="6597826" y="1204143"/>
                </a:lnTo>
                <a:cubicBezTo>
                  <a:pt x="6604887" y="1211202"/>
                  <a:pt x="6615477" y="1218264"/>
                  <a:pt x="6629598" y="1225324"/>
                </a:cubicBezTo>
                <a:lnTo>
                  <a:pt x="6629598" y="1214733"/>
                </a:lnTo>
                <a:cubicBezTo>
                  <a:pt x="6629598" y="1214733"/>
                  <a:pt x="6629598" y="1212968"/>
                  <a:pt x="6629598" y="1209437"/>
                </a:cubicBezTo>
                <a:cubicBezTo>
                  <a:pt x="6629598" y="1205908"/>
                  <a:pt x="6629598" y="1200612"/>
                  <a:pt x="6629598" y="1193552"/>
                </a:cubicBezTo>
                <a:lnTo>
                  <a:pt x="6640188" y="1193552"/>
                </a:lnTo>
                <a:cubicBezTo>
                  <a:pt x="6640188" y="1207673"/>
                  <a:pt x="6640188" y="1214733"/>
                  <a:pt x="6640188" y="1214733"/>
                </a:cubicBezTo>
                <a:lnTo>
                  <a:pt x="6650778" y="1204143"/>
                </a:lnTo>
                <a:lnTo>
                  <a:pt x="6661368" y="1204143"/>
                </a:lnTo>
                <a:lnTo>
                  <a:pt x="6671958" y="1204143"/>
                </a:lnTo>
                <a:cubicBezTo>
                  <a:pt x="6664898" y="1204143"/>
                  <a:pt x="6661368" y="1207673"/>
                  <a:pt x="6661368" y="1214733"/>
                </a:cubicBezTo>
                <a:cubicBezTo>
                  <a:pt x="6661368" y="1214733"/>
                  <a:pt x="6663134" y="1214733"/>
                  <a:pt x="6666664" y="1214733"/>
                </a:cubicBezTo>
                <a:cubicBezTo>
                  <a:pt x="6670194" y="1214733"/>
                  <a:pt x="6675488" y="1214733"/>
                  <a:pt x="6682550" y="1214733"/>
                </a:cubicBezTo>
                <a:lnTo>
                  <a:pt x="6693140" y="1214733"/>
                </a:lnTo>
                <a:cubicBezTo>
                  <a:pt x="6686079" y="1214733"/>
                  <a:pt x="6686079" y="1211202"/>
                  <a:pt x="6693140" y="1204143"/>
                </a:cubicBezTo>
                <a:lnTo>
                  <a:pt x="6682550" y="1193552"/>
                </a:lnTo>
                <a:cubicBezTo>
                  <a:pt x="6675488" y="1193552"/>
                  <a:pt x="6668429" y="1193552"/>
                  <a:pt x="6661368" y="1193552"/>
                </a:cubicBezTo>
                <a:cubicBezTo>
                  <a:pt x="6654307" y="1193552"/>
                  <a:pt x="6649012" y="1191787"/>
                  <a:pt x="6645483" y="1188258"/>
                </a:cubicBezTo>
                <a:cubicBezTo>
                  <a:pt x="6641954" y="1184727"/>
                  <a:pt x="6640188" y="1182962"/>
                  <a:pt x="6640188" y="1182962"/>
                </a:cubicBezTo>
                <a:lnTo>
                  <a:pt x="6629598" y="1182962"/>
                </a:lnTo>
                <a:cubicBezTo>
                  <a:pt x="6629598" y="1175902"/>
                  <a:pt x="6629598" y="1172371"/>
                  <a:pt x="6629598" y="1172371"/>
                </a:cubicBezTo>
                <a:cubicBezTo>
                  <a:pt x="6629598" y="1172371"/>
                  <a:pt x="6629598" y="1168841"/>
                  <a:pt x="6629598" y="1161781"/>
                </a:cubicBezTo>
                <a:cubicBezTo>
                  <a:pt x="6629598" y="1161781"/>
                  <a:pt x="6627832" y="1161781"/>
                  <a:pt x="6624302" y="1161781"/>
                </a:cubicBezTo>
                <a:cubicBezTo>
                  <a:pt x="6620772" y="1161781"/>
                  <a:pt x="6615477" y="1161781"/>
                  <a:pt x="6608416" y="1161781"/>
                </a:cubicBezTo>
                <a:cubicBezTo>
                  <a:pt x="6601355" y="1161781"/>
                  <a:pt x="6592531" y="1160016"/>
                  <a:pt x="6581940" y="1156485"/>
                </a:cubicBezTo>
                <a:cubicBezTo>
                  <a:pt x="6571350" y="1152956"/>
                  <a:pt x="6562525" y="1151191"/>
                  <a:pt x="6555464" y="1151191"/>
                </a:cubicBezTo>
                <a:cubicBezTo>
                  <a:pt x="6548403" y="1151191"/>
                  <a:pt x="6541344" y="1151191"/>
                  <a:pt x="6534284" y="1151191"/>
                </a:cubicBezTo>
                <a:lnTo>
                  <a:pt x="6534284" y="1161781"/>
                </a:lnTo>
                <a:cubicBezTo>
                  <a:pt x="6527223" y="1161781"/>
                  <a:pt x="6516632" y="1161781"/>
                  <a:pt x="6502512" y="1161781"/>
                </a:cubicBezTo>
                <a:close/>
                <a:moveTo>
                  <a:pt x="6100076" y="1151191"/>
                </a:moveTo>
                <a:lnTo>
                  <a:pt x="6100076" y="1161781"/>
                </a:lnTo>
                <a:cubicBezTo>
                  <a:pt x="6107138" y="1161781"/>
                  <a:pt x="6110668" y="1161781"/>
                  <a:pt x="6110668" y="1161781"/>
                </a:cubicBezTo>
                <a:close/>
                <a:moveTo>
                  <a:pt x="2329890" y="1151191"/>
                </a:moveTo>
                <a:lnTo>
                  <a:pt x="2329890" y="1161781"/>
                </a:lnTo>
                <a:lnTo>
                  <a:pt x="2340481" y="1161781"/>
                </a:lnTo>
                <a:cubicBezTo>
                  <a:pt x="2340481" y="1154721"/>
                  <a:pt x="2336950" y="1151191"/>
                  <a:pt x="2329890" y="1151191"/>
                </a:cubicBezTo>
                <a:close/>
                <a:moveTo>
                  <a:pt x="1863912" y="1151191"/>
                </a:moveTo>
                <a:cubicBezTo>
                  <a:pt x="1863912" y="1158250"/>
                  <a:pt x="1862147" y="1161781"/>
                  <a:pt x="1858616" y="1161781"/>
                </a:cubicBezTo>
                <a:cubicBezTo>
                  <a:pt x="1855087" y="1161781"/>
                  <a:pt x="1853322" y="1160016"/>
                  <a:pt x="1853322" y="1156485"/>
                </a:cubicBezTo>
                <a:cubicBezTo>
                  <a:pt x="1853322" y="1152956"/>
                  <a:pt x="1856852" y="1151191"/>
                  <a:pt x="1863912" y="1151191"/>
                </a:cubicBezTo>
                <a:close/>
                <a:moveTo>
                  <a:pt x="7433144" y="1144572"/>
                </a:moveTo>
                <a:cubicBezTo>
                  <a:pt x="7432262" y="1143688"/>
                  <a:pt x="7430938" y="1144131"/>
                  <a:pt x="7429174" y="1145896"/>
                </a:cubicBezTo>
                <a:cubicBezTo>
                  <a:pt x="7425644" y="1149426"/>
                  <a:pt x="7427408" y="1151191"/>
                  <a:pt x="7434468" y="1151191"/>
                </a:cubicBezTo>
                <a:cubicBezTo>
                  <a:pt x="7434468" y="1147662"/>
                  <a:pt x="7434026" y="1145454"/>
                  <a:pt x="7433144" y="1144572"/>
                </a:cubicBezTo>
                <a:close/>
                <a:moveTo>
                  <a:pt x="8800632" y="1140600"/>
                </a:moveTo>
                <a:cubicBezTo>
                  <a:pt x="8800632" y="1140600"/>
                  <a:pt x="8812988" y="1144131"/>
                  <a:pt x="8837697" y="1151191"/>
                </a:cubicBezTo>
                <a:cubicBezTo>
                  <a:pt x="8862409" y="1158250"/>
                  <a:pt x="8874765" y="1165312"/>
                  <a:pt x="8874765" y="1172371"/>
                </a:cubicBezTo>
                <a:lnTo>
                  <a:pt x="8832403" y="1161781"/>
                </a:lnTo>
                <a:close/>
                <a:moveTo>
                  <a:pt x="6438970" y="1140600"/>
                </a:moveTo>
                <a:cubicBezTo>
                  <a:pt x="6446031" y="1147660"/>
                  <a:pt x="6449560" y="1151191"/>
                  <a:pt x="6449560" y="1151191"/>
                </a:cubicBezTo>
                <a:cubicBezTo>
                  <a:pt x="6449560" y="1151191"/>
                  <a:pt x="6451326" y="1152956"/>
                  <a:pt x="6454855" y="1156485"/>
                </a:cubicBezTo>
                <a:cubicBezTo>
                  <a:pt x="6458384" y="1160016"/>
                  <a:pt x="6460150" y="1161781"/>
                  <a:pt x="6460150" y="1161781"/>
                </a:cubicBezTo>
                <a:lnTo>
                  <a:pt x="6470740" y="1161781"/>
                </a:lnTo>
                <a:lnTo>
                  <a:pt x="6470740" y="1151191"/>
                </a:lnTo>
                <a:lnTo>
                  <a:pt x="6460150" y="1140600"/>
                </a:lnTo>
                <a:close/>
                <a:moveTo>
                  <a:pt x="3283027" y="1140600"/>
                </a:moveTo>
                <a:cubicBezTo>
                  <a:pt x="3283027" y="1147660"/>
                  <a:pt x="3286557" y="1151191"/>
                  <a:pt x="3293618" y="1151191"/>
                </a:cubicBezTo>
                <a:cubicBezTo>
                  <a:pt x="3293618" y="1144131"/>
                  <a:pt x="3293618" y="1140600"/>
                  <a:pt x="3293618" y="1140600"/>
                </a:cubicBezTo>
                <a:close/>
                <a:moveTo>
                  <a:pt x="3018266" y="1140600"/>
                </a:moveTo>
                <a:cubicBezTo>
                  <a:pt x="3011207" y="1140600"/>
                  <a:pt x="3007676" y="1142365"/>
                  <a:pt x="3007676" y="1145896"/>
                </a:cubicBezTo>
                <a:cubicBezTo>
                  <a:pt x="3007676" y="1149426"/>
                  <a:pt x="3004146" y="1151191"/>
                  <a:pt x="2997086" y="1151191"/>
                </a:cubicBezTo>
                <a:lnTo>
                  <a:pt x="2986495" y="1151191"/>
                </a:lnTo>
                <a:lnTo>
                  <a:pt x="2997086" y="1161781"/>
                </a:lnTo>
                <a:lnTo>
                  <a:pt x="3018266" y="1161781"/>
                </a:lnTo>
                <a:lnTo>
                  <a:pt x="3028858" y="1151191"/>
                </a:lnTo>
                <a:cubicBezTo>
                  <a:pt x="3028858" y="1144131"/>
                  <a:pt x="3025327" y="1140600"/>
                  <a:pt x="3018266" y="1140600"/>
                </a:cubicBezTo>
                <a:close/>
                <a:moveTo>
                  <a:pt x="3190361" y="1135306"/>
                </a:moveTo>
                <a:cubicBezTo>
                  <a:pt x="3188596" y="1135306"/>
                  <a:pt x="3187714" y="1137070"/>
                  <a:pt x="3187714" y="1140600"/>
                </a:cubicBezTo>
                <a:lnTo>
                  <a:pt x="3198303" y="1140600"/>
                </a:lnTo>
                <a:cubicBezTo>
                  <a:pt x="3194774" y="1137070"/>
                  <a:pt x="3192125" y="1135306"/>
                  <a:pt x="3190361" y="1135306"/>
                </a:cubicBezTo>
                <a:close/>
                <a:moveTo>
                  <a:pt x="8048712" y="1130010"/>
                </a:moveTo>
                <a:lnTo>
                  <a:pt x="8069894" y="1130010"/>
                </a:lnTo>
                <a:lnTo>
                  <a:pt x="8069894" y="1140600"/>
                </a:lnTo>
                <a:cubicBezTo>
                  <a:pt x="8062833" y="1140600"/>
                  <a:pt x="8055773" y="1137070"/>
                  <a:pt x="8048712" y="1130010"/>
                </a:cubicBezTo>
                <a:close/>
                <a:moveTo>
                  <a:pt x="7752182" y="1130010"/>
                </a:moveTo>
                <a:lnTo>
                  <a:pt x="7752182" y="1140600"/>
                </a:lnTo>
                <a:cubicBezTo>
                  <a:pt x="7759242" y="1140600"/>
                  <a:pt x="7762772" y="1140600"/>
                  <a:pt x="7762772" y="1140600"/>
                </a:cubicBezTo>
                <a:cubicBezTo>
                  <a:pt x="7762772" y="1133541"/>
                  <a:pt x="7759242" y="1130010"/>
                  <a:pt x="7752182" y="1130010"/>
                </a:cubicBezTo>
                <a:close/>
                <a:moveTo>
                  <a:pt x="6417788" y="1130010"/>
                </a:moveTo>
                <a:lnTo>
                  <a:pt x="6417788" y="1140600"/>
                </a:lnTo>
                <a:lnTo>
                  <a:pt x="6423084" y="1140600"/>
                </a:lnTo>
                <a:cubicBezTo>
                  <a:pt x="6419554" y="1140600"/>
                  <a:pt x="6417788" y="1137070"/>
                  <a:pt x="6417788" y="1130010"/>
                </a:cubicBezTo>
                <a:close/>
                <a:moveTo>
                  <a:pt x="2319299" y="1130010"/>
                </a:moveTo>
                <a:lnTo>
                  <a:pt x="2308710" y="1140600"/>
                </a:lnTo>
                <a:cubicBezTo>
                  <a:pt x="2315769" y="1140600"/>
                  <a:pt x="2319299" y="1140600"/>
                  <a:pt x="2319299" y="1140600"/>
                </a:cubicBezTo>
                <a:cubicBezTo>
                  <a:pt x="2319299" y="1133541"/>
                  <a:pt x="2319299" y="1130010"/>
                  <a:pt x="2319299" y="1130010"/>
                </a:cubicBezTo>
                <a:close/>
                <a:moveTo>
                  <a:pt x="2758803" y="1126700"/>
                </a:moveTo>
                <a:cubicBezTo>
                  <a:pt x="2753506" y="1127142"/>
                  <a:pt x="2748211" y="1128245"/>
                  <a:pt x="2742916" y="1130010"/>
                </a:cubicBezTo>
                <a:lnTo>
                  <a:pt x="2732326" y="1130010"/>
                </a:lnTo>
                <a:lnTo>
                  <a:pt x="2753506" y="1140600"/>
                </a:lnTo>
                <a:cubicBezTo>
                  <a:pt x="2767627" y="1140600"/>
                  <a:pt x="2778218" y="1140600"/>
                  <a:pt x="2785278" y="1140600"/>
                </a:cubicBezTo>
                <a:lnTo>
                  <a:pt x="2795868" y="1140600"/>
                </a:lnTo>
                <a:cubicBezTo>
                  <a:pt x="2802927" y="1147660"/>
                  <a:pt x="2806458" y="1151191"/>
                  <a:pt x="2806458" y="1151191"/>
                </a:cubicBezTo>
                <a:cubicBezTo>
                  <a:pt x="2806458" y="1151191"/>
                  <a:pt x="2809989" y="1151191"/>
                  <a:pt x="2817049" y="1151191"/>
                </a:cubicBezTo>
                <a:lnTo>
                  <a:pt x="2806458" y="1140600"/>
                </a:lnTo>
                <a:cubicBezTo>
                  <a:pt x="2790573" y="1130010"/>
                  <a:pt x="2774687" y="1125376"/>
                  <a:pt x="2758803" y="1126700"/>
                </a:cubicBezTo>
                <a:close/>
                <a:moveTo>
                  <a:pt x="6473389" y="1124714"/>
                </a:moveTo>
                <a:cubicBezTo>
                  <a:pt x="6471624" y="1124714"/>
                  <a:pt x="6470740" y="1126481"/>
                  <a:pt x="6470740" y="1130010"/>
                </a:cubicBezTo>
                <a:lnTo>
                  <a:pt x="6481332" y="1130010"/>
                </a:lnTo>
                <a:cubicBezTo>
                  <a:pt x="6477800" y="1126481"/>
                  <a:pt x="6475154" y="1124714"/>
                  <a:pt x="6473389" y="1124714"/>
                </a:cubicBezTo>
                <a:close/>
                <a:moveTo>
                  <a:pt x="5847231" y="1123391"/>
                </a:moveTo>
                <a:cubicBezTo>
                  <a:pt x="5846347" y="1124273"/>
                  <a:pt x="5845908" y="1126481"/>
                  <a:pt x="5845908" y="1130010"/>
                </a:cubicBezTo>
                <a:cubicBezTo>
                  <a:pt x="5845908" y="1137070"/>
                  <a:pt x="5845908" y="1140600"/>
                  <a:pt x="5845908" y="1140600"/>
                </a:cubicBezTo>
                <a:cubicBezTo>
                  <a:pt x="5845908" y="1140600"/>
                  <a:pt x="5847672" y="1138835"/>
                  <a:pt x="5851202" y="1135306"/>
                </a:cubicBezTo>
                <a:cubicBezTo>
                  <a:pt x="5854731" y="1131775"/>
                  <a:pt x="5854731" y="1128245"/>
                  <a:pt x="5851202" y="1124714"/>
                </a:cubicBezTo>
                <a:cubicBezTo>
                  <a:pt x="5849436" y="1122950"/>
                  <a:pt x="5848113" y="1122509"/>
                  <a:pt x="5847231" y="1123391"/>
                </a:cubicBezTo>
                <a:close/>
                <a:moveTo>
                  <a:pt x="2255757" y="1119419"/>
                </a:moveTo>
                <a:lnTo>
                  <a:pt x="2255757" y="1130010"/>
                </a:lnTo>
                <a:cubicBezTo>
                  <a:pt x="2241637" y="1130010"/>
                  <a:pt x="2245167" y="1137070"/>
                  <a:pt x="2266347" y="1151191"/>
                </a:cubicBezTo>
                <a:lnTo>
                  <a:pt x="2308710" y="1151191"/>
                </a:lnTo>
                <a:cubicBezTo>
                  <a:pt x="2308710" y="1151191"/>
                  <a:pt x="2306945" y="1147660"/>
                  <a:pt x="2303415" y="1140600"/>
                </a:cubicBezTo>
                <a:cubicBezTo>
                  <a:pt x="2299884" y="1133541"/>
                  <a:pt x="2294589" y="1130010"/>
                  <a:pt x="2287529" y="1130010"/>
                </a:cubicBezTo>
                <a:cubicBezTo>
                  <a:pt x="2280468" y="1130010"/>
                  <a:pt x="2273408" y="1130010"/>
                  <a:pt x="2266347" y="1130010"/>
                </a:cubicBezTo>
                <a:close/>
                <a:moveTo>
                  <a:pt x="1906274" y="1119419"/>
                </a:moveTo>
                <a:lnTo>
                  <a:pt x="1948635" y="1140600"/>
                </a:lnTo>
                <a:lnTo>
                  <a:pt x="2012178" y="1161781"/>
                </a:lnTo>
                <a:cubicBezTo>
                  <a:pt x="2033359" y="1161781"/>
                  <a:pt x="2051009" y="1161781"/>
                  <a:pt x="2065130" y="1161781"/>
                </a:cubicBezTo>
                <a:cubicBezTo>
                  <a:pt x="2065130" y="1154721"/>
                  <a:pt x="2061600" y="1151191"/>
                  <a:pt x="2054540" y="1151191"/>
                </a:cubicBezTo>
                <a:cubicBezTo>
                  <a:pt x="2061600" y="1144131"/>
                  <a:pt x="2061600" y="1138835"/>
                  <a:pt x="2054540" y="1135306"/>
                </a:cubicBezTo>
                <a:cubicBezTo>
                  <a:pt x="2047480" y="1131775"/>
                  <a:pt x="2040419" y="1130010"/>
                  <a:pt x="2033359" y="1130010"/>
                </a:cubicBezTo>
                <a:cubicBezTo>
                  <a:pt x="2026299" y="1130010"/>
                  <a:pt x="2017472" y="1128245"/>
                  <a:pt x="2006882" y="1124714"/>
                </a:cubicBezTo>
                <a:cubicBezTo>
                  <a:pt x="1996293" y="1121184"/>
                  <a:pt x="1987466" y="1119419"/>
                  <a:pt x="1980407" y="1119419"/>
                </a:cubicBezTo>
                <a:close/>
                <a:moveTo>
                  <a:pt x="1885093" y="1119419"/>
                </a:moveTo>
                <a:lnTo>
                  <a:pt x="1874503" y="1130010"/>
                </a:lnTo>
                <a:cubicBezTo>
                  <a:pt x="1874503" y="1130010"/>
                  <a:pt x="1878032" y="1130010"/>
                  <a:pt x="1885093" y="1130010"/>
                </a:cubicBezTo>
                <a:cubicBezTo>
                  <a:pt x="1892153" y="1130010"/>
                  <a:pt x="1895684" y="1130010"/>
                  <a:pt x="1895684" y="1130010"/>
                </a:cubicBezTo>
                <a:cubicBezTo>
                  <a:pt x="1895684" y="1122950"/>
                  <a:pt x="1892153" y="1119419"/>
                  <a:pt x="1885093" y="1119419"/>
                </a:cubicBezTo>
                <a:close/>
                <a:moveTo>
                  <a:pt x="1085517" y="1119419"/>
                </a:moveTo>
                <a:cubicBezTo>
                  <a:pt x="1092577" y="1119419"/>
                  <a:pt x="1101402" y="1122950"/>
                  <a:pt x="1111993" y="1130010"/>
                </a:cubicBezTo>
                <a:cubicBezTo>
                  <a:pt x="1119053" y="1137070"/>
                  <a:pt x="1126114" y="1140600"/>
                  <a:pt x="1133174" y="1140600"/>
                </a:cubicBezTo>
                <a:lnTo>
                  <a:pt x="1249669" y="1193552"/>
                </a:lnTo>
                <a:cubicBezTo>
                  <a:pt x="1221427" y="1193552"/>
                  <a:pt x="1232018" y="1204143"/>
                  <a:pt x="1281440" y="1225324"/>
                </a:cubicBezTo>
                <a:cubicBezTo>
                  <a:pt x="1309681" y="1232383"/>
                  <a:pt x="1323802" y="1239445"/>
                  <a:pt x="1323802" y="1246504"/>
                </a:cubicBezTo>
                <a:cubicBezTo>
                  <a:pt x="1330861" y="1246504"/>
                  <a:pt x="1337922" y="1246504"/>
                  <a:pt x="1344982" y="1246504"/>
                </a:cubicBezTo>
                <a:cubicBezTo>
                  <a:pt x="1352042" y="1246504"/>
                  <a:pt x="1355573" y="1246504"/>
                  <a:pt x="1355573" y="1246504"/>
                </a:cubicBezTo>
                <a:cubicBezTo>
                  <a:pt x="1355573" y="1246504"/>
                  <a:pt x="1352042" y="1250035"/>
                  <a:pt x="1344982" y="1257095"/>
                </a:cubicBezTo>
                <a:cubicBezTo>
                  <a:pt x="1330861" y="1257095"/>
                  <a:pt x="1320271" y="1253564"/>
                  <a:pt x="1313210" y="1246504"/>
                </a:cubicBezTo>
                <a:lnTo>
                  <a:pt x="1292030" y="1235914"/>
                </a:lnTo>
                <a:cubicBezTo>
                  <a:pt x="1277910" y="1235914"/>
                  <a:pt x="1267319" y="1234149"/>
                  <a:pt x="1260258" y="1230619"/>
                </a:cubicBezTo>
                <a:cubicBezTo>
                  <a:pt x="1253199" y="1227089"/>
                  <a:pt x="1242608" y="1221793"/>
                  <a:pt x="1228487" y="1214733"/>
                </a:cubicBezTo>
                <a:cubicBezTo>
                  <a:pt x="1214367" y="1207673"/>
                  <a:pt x="1203777" y="1200612"/>
                  <a:pt x="1196717" y="1193552"/>
                </a:cubicBezTo>
                <a:cubicBezTo>
                  <a:pt x="1189655" y="1186493"/>
                  <a:pt x="1180832" y="1179431"/>
                  <a:pt x="1170240" y="1172371"/>
                </a:cubicBezTo>
                <a:cubicBezTo>
                  <a:pt x="1159651" y="1165312"/>
                  <a:pt x="1150825" y="1161781"/>
                  <a:pt x="1143765" y="1161781"/>
                </a:cubicBezTo>
                <a:cubicBezTo>
                  <a:pt x="1136703" y="1161781"/>
                  <a:pt x="1126114" y="1158250"/>
                  <a:pt x="1111993" y="1151191"/>
                </a:cubicBezTo>
                <a:lnTo>
                  <a:pt x="1080222" y="1130010"/>
                </a:lnTo>
                <a:cubicBezTo>
                  <a:pt x="1073162" y="1130010"/>
                  <a:pt x="1069631" y="1130010"/>
                  <a:pt x="1069631" y="1130010"/>
                </a:cubicBezTo>
                <a:cubicBezTo>
                  <a:pt x="1073162" y="1122950"/>
                  <a:pt x="1078457" y="1119419"/>
                  <a:pt x="1085517" y="1119419"/>
                </a:cubicBezTo>
                <a:close/>
                <a:moveTo>
                  <a:pt x="921366" y="1119419"/>
                </a:moveTo>
                <a:lnTo>
                  <a:pt x="953137" y="1130010"/>
                </a:lnTo>
                <a:lnTo>
                  <a:pt x="995498" y="1151191"/>
                </a:lnTo>
                <a:cubicBezTo>
                  <a:pt x="1002559" y="1151191"/>
                  <a:pt x="1006089" y="1152956"/>
                  <a:pt x="1006089" y="1156485"/>
                </a:cubicBezTo>
                <a:cubicBezTo>
                  <a:pt x="1006089" y="1160016"/>
                  <a:pt x="1007855" y="1161781"/>
                  <a:pt x="1011384" y="1161781"/>
                </a:cubicBezTo>
                <a:cubicBezTo>
                  <a:pt x="1014913" y="1161781"/>
                  <a:pt x="1020210" y="1165312"/>
                  <a:pt x="1027270" y="1172371"/>
                </a:cubicBezTo>
                <a:cubicBezTo>
                  <a:pt x="1041391" y="1179431"/>
                  <a:pt x="1048450" y="1182962"/>
                  <a:pt x="1048450" y="1182962"/>
                </a:cubicBezTo>
                <a:lnTo>
                  <a:pt x="1037859" y="1182962"/>
                </a:lnTo>
                <a:cubicBezTo>
                  <a:pt x="1037859" y="1182962"/>
                  <a:pt x="1027270" y="1179431"/>
                  <a:pt x="1006089" y="1172371"/>
                </a:cubicBezTo>
                <a:cubicBezTo>
                  <a:pt x="984908" y="1165312"/>
                  <a:pt x="967257" y="1158250"/>
                  <a:pt x="953137" y="1151191"/>
                </a:cubicBezTo>
                <a:lnTo>
                  <a:pt x="931956" y="1140600"/>
                </a:lnTo>
                <a:cubicBezTo>
                  <a:pt x="931956" y="1140600"/>
                  <a:pt x="928426" y="1137070"/>
                  <a:pt x="921366" y="1130010"/>
                </a:cubicBezTo>
                <a:close/>
                <a:moveTo>
                  <a:pt x="3199628" y="1111476"/>
                </a:moveTo>
                <a:cubicBezTo>
                  <a:pt x="3196981" y="1111476"/>
                  <a:pt x="3194774" y="1112360"/>
                  <a:pt x="3193008" y="1114125"/>
                </a:cubicBezTo>
                <a:cubicBezTo>
                  <a:pt x="3189479" y="1117654"/>
                  <a:pt x="3191243" y="1119419"/>
                  <a:pt x="3198303" y="1119419"/>
                </a:cubicBezTo>
                <a:lnTo>
                  <a:pt x="3219485" y="1119419"/>
                </a:lnTo>
                <a:cubicBezTo>
                  <a:pt x="3219485" y="1119419"/>
                  <a:pt x="3215954" y="1117654"/>
                  <a:pt x="3208895" y="1114125"/>
                </a:cubicBezTo>
                <a:cubicBezTo>
                  <a:pt x="3205364" y="1112360"/>
                  <a:pt x="3202276" y="1111476"/>
                  <a:pt x="3199628" y="1111476"/>
                </a:cubicBezTo>
                <a:close/>
                <a:moveTo>
                  <a:pt x="7360336" y="1108829"/>
                </a:moveTo>
                <a:cubicBezTo>
                  <a:pt x="7367396" y="1108829"/>
                  <a:pt x="7370926" y="1110594"/>
                  <a:pt x="7370926" y="1114125"/>
                </a:cubicBezTo>
                <a:cubicBezTo>
                  <a:pt x="7370926" y="1117654"/>
                  <a:pt x="7367396" y="1119419"/>
                  <a:pt x="7360336" y="1119419"/>
                </a:cubicBezTo>
                <a:cubicBezTo>
                  <a:pt x="7360336" y="1112360"/>
                  <a:pt x="7360336" y="1108829"/>
                  <a:pt x="7360336" y="1108829"/>
                </a:cubicBezTo>
                <a:close/>
                <a:moveTo>
                  <a:pt x="5920039" y="1108829"/>
                </a:moveTo>
                <a:cubicBezTo>
                  <a:pt x="5920039" y="1115889"/>
                  <a:pt x="5920039" y="1119419"/>
                  <a:pt x="5920039" y="1119419"/>
                </a:cubicBezTo>
                <a:cubicBezTo>
                  <a:pt x="5920039" y="1119419"/>
                  <a:pt x="5923568" y="1119419"/>
                  <a:pt x="5930630" y="1119419"/>
                </a:cubicBezTo>
                <a:lnTo>
                  <a:pt x="5930630" y="1108829"/>
                </a:lnTo>
                <a:close/>
                <a:moveTo>
                  <a:pt x="2155149" y="1108829"/>
                </a:moveTo>
                <a:cubicBezTo>
                  <a:pt x="2151618" y="1108829"/>
                  <a:pt x="2149853" y="1112360"/>
                  <a:pt x="2149853" y="1119419"/>
                </a:cubicBezTo>
                <a:lnTo>
                  <a:pt x="2160443" y="1119419"/>
                </a:lnTo>
                <a:lnTo>
                  <a:pt x="2171034" y="1119419"/>
                </a:lnTo>
                <a:cubicBezTo>
                  <a:pt x="2163974" y="1112360"/>
                  <a:pt x="2158678" y="1108829"/>
                  <a:pt x="2155149" y="1108829"/>
                </a:cubicBezTo>
                <a:close/>
                <a:moveTo>
                  <a:pt x="5896211" y="1103535"/>
                </a:moveTo>
                <a:cubicBezTo>
                  <a:pt x="5894446" y="1103535"/>
                  <a:pt x="5891799" y="1105300"/>
                  <a:pt x="5888268" y="1108829"/>
                </a:cubicBezTo>
                <a:lnTo>
                  <a:pt x="5898860" y="1108829"/>
                </a:lnTo>
                <a:cubicBezTo>
                  <a:pt x="5898860" y="1105300"/>
                  <a:pt x="5897976" y="1103535"/>
                  <a:pt x="5896211" y="1103535"/>
                </a:cubicBezTo>
                <a:close/>
                <a:moveTo>
                  <a:pt x="8345244" y="1098239"/>
                </a:moveTo>
                <a:cubicBezTo>
                  <a:pt x="8352305" y="1098239"/>
                  <a:pt x="8359364" y="1100004"/>
                  <a:pt x="8366425" y="1103533"/>
                </a:cubicBezTo>
                <a:cubicBezTo>
                  <a:pt x="8373486" y="1107064"/>
                  <a:pt x="8377016" y="1108829"/>
                  <a:pt x="8377016" y="1108829"/>
                </a:cubicBezTo>
                <a:close/>
                <a:moveTo>
                  <a:pt x="7286203" y="1098239"/>
                </a:moveTo>
                <a:lnTo>
                  <a:pt x="7275612" y="1108829"/>
                </a:lnTo>
                <a:lnTo>
                  <a:pt x="7296793" y="1108829"/>
                </a:lnTo>
                <a:cubicBezTo>
                  <a:pt x="7296793" y="1108829"/>
                  <a:pt x="7295028" y="1107064"/>
                  <a:pt x="7291498" y="1103533"/>
                </a:cubicBezTo>
                <a:cubicBezTo>
                  <a:pt x="7287968" y="1100004"/>
                  <a:pt x="7286203" y="1098239"/>
                  <a:pt x="7286203" y="1098239"/>
                </a:cubicBezTo>
                <a:close/>
                <a:moveTo>
                  <a:pt x="6375428" y="1098239"/>
                </a:moveTo>
                <a:lnTo>
                  <a:pt x="6375428" y="1108829"/>
                </a:lnTo>
                <a:cubicBezTo>
                  <a:pt x="6375428" y="1115889"/>
                  <a:pt x="6373662" y="1119419"/>
                  <a:pt x="6370132" y="1119419"/>
                </a:cubicBezTo>
                <a:cubicBezTo>
                  <a:pt x="6366602" y="1119419"/>
                  <a:pt x="6364836" y="1115889"/>
                  <a:pt x="6364836" y="1108829"/>
                </a:cubicBezTo>
                <a:cubicBezTo>
                  <a:pt x="6364836" y="1101769"/>
                  <a:pt x="6368367" y="1098239"/>
                  <a:pt x="6375428" y="1098239"/>
                </a:cubicBezTo>
                <a:close/>
                <a:moveTo>
                  <a:pt x="6343656" y="1098239"/>
                </a:moveTo>
                <a:cubicBezTo>
                  <a:pt x="6350717" y="1098239"/>
                  <a:pt x="6354246" y="1098239"/>
                  <a:pt x="6354246" y="1098239"/>
                </a:cubicBezTo>
                <a:lnTo>
                  <a:pt x="6333066" y="1108829"/>
                </a:lnTo>
                <a:cubicBezTo>
                  <a:pt x="6333066" y="1108829"/>
                  <a:pt x="6333066" y="1107064"/>
                  <a:pt x="6333066" y="1103533"/>
                </a:cubicBezTo>
                <a:cubicBezTo>
                  <a:pt x="6333066" y="1100004"/>
                  <a:pt x="6336595" y="1098239"/>
                  <a:pt x="6343656" y="1098239"/>
                </a:cubicBezTo>
                <a:close/>
                <a:moveTo>
                  <a:pt x="3145351" y="1098239"/>
                </a:moveTo>
                <a:lnTo>
                  <a:pt x="3155942" y="1108829"/>
                </a:lnTo>
                <a:lnTo>
                  <a:pt x="3166533" y="1108829"/>
                </a:lnTo>
                <a:cubicBezTo>
                  <a:pt x="3166533" y="1101769"/>
                  <a:pt x="3163002" y="1098239"/>
                  <a:pt x="3155942" y="1098239"/>
                </a:cubicBezTo>
                <a:cubicBezTo>
                  <a:pt x="3148882" y="1098239"/>
                  <a:pt x="3145351" y="1098239"/>
                  <a:pt x="3145351" y="1098239"/>
                </a:cubicBezTo>
                <a:close/>
                <a:moveTo>
                  <a:pt x="2171034" y="1098239"/>
                </a:moveTo>
                <a:lnTo>
                  <a:pt x="2192215" y="1119419"/>
                </a:lnTo>
                <a:lnTo>
                  <a:pt x="2223986" y="1119419"/>
                </a:lnTo>
                <a:lnTo>
                  <a:pt x="2213396" y="1108829"/>
                </a:lnTo>
                <a:lnTo>
                  <a:pt x="2192215" y="1108829"/>
                </a:lnTo>
                <a:close/>
                <a:moveTo>
                  <a:pt x="1535610" y="1098239"/>
                </a:moveTo>
                <a:lnTo>
                  <a:pt x="1535610" y="1108829"/>
                </a:lnTo>
                <a:lnTo>
                  <a:pt x="1546200" y="1119419"/>
                </a:lnTo>
                <a:close/>
                <a:moveTo>
                  <a:pt x="1895684" y="1087648"/>
                </a:moveTo>
                <a:cubicBezTo>
                  <a:pt x="1888623" y="1087648"/>
                  <a:pt x="1885093" y="1089413"/>
                  <a:pt x="1885093" y="1092944"/>
                </a:cubicBezTo>
                <a:cubicBezTo>
                  <a:pt x="1885093" y="1096474"/>
                  <a:pt x="1888623" y="1098239"/>
                  <a:pt x="1895684" y="1098239"/>
                </a:cubicBezTo>
                <a:close/>
                <a:moveTo>
                  <a:pt x="7328564" y="1077058"/>
                </a:moveTo>
                <a:lnTo>
                  <a:pt x="7328564" y="1108829"/>
                </a:lnTo>
                <a:lnTo>
                  <a:pt x="7328564" y="1119419"/>
                </a:lnTo>
                <a:cubicBezTo>
                  <a:pt x="7328564" y="1126479"/>
                  <a:pt x="7342684" y="1130010"/>
                  <a:pt x="7370926" y="1130010"/>
                </a:cubicBezTo>
                <a:cubicBezTo>
                  <a:pt x="7377986" y="1130010"/>
                  <a:pt x="7385047" y="1130010"/>
                  <a:pt x="7392107" y="1130010"/>
                </a:cubicBezTo>
                <a:cubicBezTo>
                  <a:pt x="7399168" y="1130010"/>
                  <a:pt x="7406226" y="1130010"/>
                  <a:pt x="7413288" y="1130010"/>
                </a:cubicBezTo>
                <a:cubicBezTo>
                  <a:pt x="7427408" y="1130010"/>
                  <a:pt x="7434468" y="1130010"/>
                  <a:pt x="7434468" y="1130010"/>
                </a:cubicBezTo>
                <a:lnTo>
                  <a:pt x="7423878" y="1119419"/>
                </a:lnTo>
                <a:lnTo>
                  <a:pt x="7413288" y="1119419"/>
                </a:lnTo>
                <a:lnTo>
                  <a:pt x="7402697" y="1119419"/>
                </a:lnTo>
                <a:cubicBezTo>
                  <a:pt x="7402697" y="1112360"/>
                  <a:pt x="7397403" y="1108829"/>
                  <a:pt x="7386812" y="1108829"/>
                </a:cubicBezTo>
                <a:cubicBezTo>
                  <a:pt x="7376222" y="1108829"/>
                  <a:pt x="7369160" y="1105298"/>
                  <a:pt x="7365630" y="1098239"/>
                </a:cubicBezTo>
                <a:cubicBezTo>
                  <a:pt x="7362101" y="1091179"/>
                  <a:pt x="7356806" y="1089413"/>
                  <a:pt x="7349745" y="1092944"/>
                </a:cubicBezTo>
                <a:cubicBezTo>
                  <a:pt x="7342684" y="1096474"/>
                  <a:pt x="7339155" y="1094708"/>
                  <a:pt x="7339155" y="1087648"/>
                </a:cubicBezTo>
                <a:cubicBezTo>
                  <a:pt x="7339155" y="1087648"/>
                  <a:pt x="7337389" y="1085883"/>
                  <a:pt x="7333860" y="1082354"/>
                </a:cubicBezTo>
                <a:cubicBezTo>
                  <a:pt x="7330330" y="1078823"/>
                  <a:pt x="7328564" y="1077058"/>
                  <a:pt x="7328564" y="1077058"/>
                </a:cubicBezTo>
                <a:close/>
                <a:moveTo>
                  <a:pt x="2223986" y="1077058"/>
                </a:moveTo>
                <a:lnTo>
                  <a:pt x="2234577" y="1077058"/>
                </a:lnTo>
                <a:lnTo>
                  <a:pt x="2234577" y="1087648"/>
                </a:lnTo>
                <a:cubicBezTo>
                  <a:pt x="2227517" y="1087648"/>
                  <a:pt x="2223986" y="1084118"/>
                  <a:pt x="2223986" y="1077058"/>
                </a:cubicBezTo>
                <a:close/>
                <a:moveTo>
                  <a:pt x="1842731" y="1077058"/>
                </a:moveTo>
                <a:cubicBezTo>
                  <a:pt x="1842731" y="1077058"/>
                  <a:pt x="1844498" y="1078823"/>
                  <a:pt x="1848026" y="1082354"/>
                </a:cubicBezTo>
                <a:cubicBezTo>
                  <a:pt x="1851558" y="1085883"/>
                  <a:pt x="1853322" y="1085883"/>
                  <a:pt x="1853322" y="1082354"/>
                </a:cubicBezTo>
                <a:cubicBezTo>
                  <a:pt x="1853322" y="1078823"/>
                  <a:pt x="1853322" y="1077058"/>
                  <a:pt x="1853322" y="1077058"/>
                </a:cubicBezTo>
                <a:close/>
                <a:moveTo>
                  <a:pt x="942546" y="1077058"/>
                </a:moveTo>
                <a:cubicBezTo>
                  <a:pt x="949607" y="1077058"/>
                  <a:pt x="960197" y="1080588"/>
                  <a:pt x="974318" y="1087648"/>
                </a:cubicBezTo>
                <a:cubicBezTo>
                  <a:pt x="981378" y="1094708"/>
                  <a:pt x="986674" y="1100004"/>
                  <a:pt x="990203" y="1103533"/>
                </a:cubicBezTo>
                <a:cubicBezTo>
                  <a:pt x="993734" y="1107064"/>
                  <a:pt x="995498" y="1108829"/>
                  <a:pt x="995498" y="1108829"/>
                </a:cubicBezTo>
                <a:lnTo>
                  <a:pt x="963726" y="1108829"/>
                </a:lnTo>
                <a:cubicBezTo>
                  <a:pt x="956667" y="1108829"/>
                  <a:pt x="949607" y="1107064"/>
                  <a:pt x="942546" y="1103533"/>
                </a:cubicBezTo>
                <a:cubicBezTo>
                  <a:pt x="935486" y="1100004"/>
                  <a:pt x="931956" y="1096474"/>
                  <a:pt x="931956" y="1092944"/>
                </a:cubicBezTo>
                <a:cubicBezTo>
                  <a:pt x="931956" y="1089413"/>
                  <a:pt x="931956" y="1087648"/>
                  <a:pt x="931956" y="1087648"/>
                </a:cubicBezTo>
                <a:close/>
                <a:moveTo>
                  <a:pt x="8302883" y="1066467"/>
                </a:moveTo>
                <a:lnTo>
                  <a:pt x="8313473" y="1087648"/>
                </a:lnTo>
                <a:lnTo>
                  <a:pt x="8292291" y="1087648"/>
                </a:lnTo>
                <a:cubicBezTo>
                  <a:pt x="8285231" y="1080588"/>
                  <a:pt x="8283468" y="1075293"/>
                  <a:pt x="8286997" y="1071762"/>
                </a:cubicBezTo>
                <a:cubicBezTo>
                  <a:pt x="8290527" y="1068232"/>
                  <a:pt x="8295821" y="1066467"/>
                  <a:pt x="8302883" y="1066467"/>
                </a:cubicBezTo>
                <a:close/>
                <a:moveTo>
                  <a:pt x="7974579" y="1066467"/>
                </a:moveTo>
                <a:cubicBezTo>
                  <a:pt x="7967519" y="1066467"/>
                  <a:pt x="7963990" y="1069998"/>
                  <a:pt x="7963990" y="1077058"/>
                </a:cubicBezTo>
                <a:lnTo>
                  <a:pt x="8016942" y="1098239"/>
                </a:lnTo>
                <a:cubicBezTo>
                  <a:pt x="8024002" y="1098239"/>
                  <a:pt x="8025767" y="1096474"/>
                  <a:pt x="8022237" y="1092944"/>
                </a:cubicBezTo>
                <a:cubicBezTo>
                  <a:pt x="8018706" y="1089413"/>
                  <a:pt x="8011646" y="1085883"/>
                  <a:pt x="8001056" y="1082354"/>
                </a:cubicBezTo>
                <a:cubicBezTo>
                  <a:pt x="7990465" y="1078823"/>
                  <a:pt x="7985171" y="1075293"/>
                  <a:pt x="7985171" y="1071762"/>
                </a:cubicBezTo>
                <a:cubicBezTo>
                  <a:pt x="7985171" y="1068232"/>
                  <a:pt x="7981640" y="1066467"/>
                  <a:pt x="7974579" y="1066467"/>
                </a:cubicBezTo>
                <a:close/>
                <a:moveTo>
                  <a:pt x="7932219" y="1066467"/>
                </a:moveTo>
                <a:lnTo>
                  <a:pt x="7942808" y="1077058"/>
                </a:lnTo>
                <a:cubicBezTo>
                  <a:pt x="7949869" y="1077058"/>
                  <a:pt x="7953398" y="1077058"/>
                  <a:pt x="7953398" y="1077058"/>
                </a:cubicBezTo>
                <a:cubicBezTo>
                  <a:pt x="7953398" y="1077058"/>
                  <a:pt x="7949869" y="1073527"/>
                  <a:pt x="7942808" y="1066467"/>
                </a:cubicBezTo>
                <a:close/>
                <a:moveTo>
                  <a:pt x="6153028" y="1066467"/>
                </a:moveTo>
                <a:lnTo>
                  <a:pt x="6184800" y="1077058"/>
                </a:lnTo>
                <a:lnTo>
                  <a:pt x="6195390" y="1077058"/>
                </a:lnTo>
                <a:lnTo>
                  <a:pt x="6205980" y="1087648"/>
                </a:lnTo>
                <a:cubicBezTo>
                  <a:pt x="6213042" y="1094708"/>
                  <a:pt x="6218336" y="1100004"/>
                  <a:pt x="6221866" y="1103533"/>
                </a:cubicBezTo>
                <a:cubicBezTo>
                  <a:pt x="6225396" y="1107064"/>
                  <a:pt x="6237752" y="1108829"/>
                  <a:pt x="6258932" y="1108829"/>
                </a:cubicBezTo>
                <a:cubicBezTo>
                  <a:pt x="6265994" y="1108829"/>
                  <a:pt x="6273053" y="1108829"/>
                  <a:pt x="6280114" y="1108829"/>
                </a:cubicBezTo>
                <a:cubicBezTo>
                  <a:pt x="6287174" y="1108829"/>
                  <a:pt x="6290704" y="1108829"/>
                  <a:pt x="6290704" y="1108829"/>
                </a:cubicBezTo>
                <a:cubicBezTo>
                  <a:pt x="6297765" y="1115889"/>
                  <a:pt x="6301294" y="1117654"/>
                  <a:pt x="6301294" y="1114125"/>
                </a:cubicBezTo>
                <a:cubicBezTo>
                  <a:pt x="6301294" y="1110594"/>
                  <a:pt x="6308354" y="1112360"/>
                  <a:pt x="6322476" y="1119419"/>
                </a:cubicBezTo>
                <a:cubicBezTo>
                  <a:pt x="6329536" y="1119419"/>
                  <a:pt x="6338361" y="1121184"/>
                  <a:pt x="6348950" y="1124714"/>
                </a:cubicBezTo>
                <a:cubicBezTo>
                  <a:pt x="6359542" y="1128245"/>
                  <a:pt x="6368367" y="1130010"/>
                  <a:pt x="6375428" y="1130010"/>
                </a:cubicBezTo>
                <a:lnTo>
                  <a:pt x="6386018" y="1130010"/>
                </a:lnTo>
                <a:cubicBezTo>
                  <a:pt x="6378957" y="1122950"/>
                  <a:pt x="6386018" y="1119419"/>
                  <a:pt x="6407198" y="1119419"/>
                </a:cubicBezTo>
                <a:lnTo>
                  <a:pt x="6428380" y="1119419"/>
                </a:lnTo>
                <a:cubicBezTo>
                  <a:pt x="6428380" y="1112360"/>
                  <a:pt x="6424850" y="1108829"/>
                  <a:pt x="6417788" y="1108829"/>
                </a:cubicBezTo>
                <a:cubicBezTo>
                  <a:pt x="6410728" y="1108829"/>
                  <a:pt x="6407198" y="1108829"/>
                  <a:pt x="6407198" y="1108829"/>
                </a:cubicBezTo>
                <a:cubicBezTo>
                  <a:pt x="6400138" y="1108829"/>
                  <a:pt x="6393079" y="1105298"/>
                  <a:pt x="6386018" y="1098239"/>
                </a:cubicBezTo>
                <a:lnTo>
                  <a:pt x="6375428" y="1098239"/>
                </a:lnTo>
                <a:lnTo>
                  <a:pt x="6370132" y="1098239"/>
                </a:lnTo>
                <a:cubicBezTo>
                  <a:pt x="6366602" y="1098239"/>
                  <a:pt x="6364836" y="1098239"/>
                  <a:pt x="6364836" y="1098239"/>
                </a:cubicBezTo>
                <a:cubicBezTo>
                  <a:pt x="6357776" y="1098239"/>
                  <a:pt x="6354246" y="1096474"/>
                  <a:pt x="6354246" y="1092944"/>
                </a:cubicBezTo>
                <a:cubicBezTo>
                  <a:pt x="6354246" y="1089413"/>
                  <a:pt x="6347186" y="1087648"/>
                  <a:pt x="6333066" y="1087648"/>
                </a:cubicBezTo>
                <a:cubicBezTo>
                  <a:pt x="6318946" y="1087648"/>
                  <a:pt x="6311884" y="1089413"/>
                  <a:pt x="6311884" y="1092944"/>
                </a:cubicBezTo>
                <a:cubicBezTo>
                  <a:pt x="6311884" y="1096474"/>
                  <a:pt x="6310120" y="1098239"/>
                  <a:pt x="6306590" y="1098239"/>
                </a:cubicBezTo>
                <a:cubicBezTo>
                  <a:pt x="6303060" y="1098239"/>
                  <a:pt x="6301294" y="1094708"/>
                  <a:pt x="6301294" y="1087648"/>
                </a:cubicBezTo>
                <a:cubicBezTo>
                  <a:pt x="6287174" y="1094708"/>
                  <a:pt x="6265994" y="1094708"/>
                  <a:pt x="6237752" y="1087648"/>
                </a:cubicBezTo>
                <a:cubicBezTo>
                  <a:pt x="6223632" y="1080588"/>
                  <a:pt x="6214805" y="1078823"/>
                  <a:pt x="6211276" y="1082354"/>
                </a:cubicBezTo>
                <a:cubicBezTo>
                  <a:pt x="6207746" y="1085883"/>
                  <a:pt x="6204216" y="1084118"/>
                  <a:pt x="6200686" y="1077058"/>
                </a:cubicBezTo>
                <a:cubicBezTo>
                  <a:pt x="6197156" y="1069998"/>
                  <a:pt x="6188330" y="1066467"/>
                  <a:pt x="6174209" y="1066467"/>
                </a:cubicBezTo>
                <a:cubicBezTo>
                  <a:pt x="6160090" y="1066467"/>
                  <a:pt x="6153028" y="1066467"/>
                  <a:pt x="6153028" y="1066467"/>
                </a:cubicBezTo>
                <a:close/>
                <a:moveTo>
                  <a:pt x="2337833" y="1061173"/>
                </a:moveTo>
                <a:cubicBezTo>
                  <a:pt x="2336068" y="1061173"/>
                  <a:pt x="2333420" y="1062937"/>
                  <a:pt x="2329890" y="1066467"/>
                </a:cubicBezTo>
                <a:lnTo>
                  <a:pt x="2340481" y="1066467"/>
                </a:lnTo>
                <a:cubicBezTo>
                  <a:pt x="2340481" y="1062937"/>
                  <a:pt x="2339598" y="1061173"/>
                  <a:pt x="2337833" y="1061173"/>
                </a:cubicBezTo>
                <a:close/>
                <a:moveTo>
                  <a:pt x="8324064" y="1055877"/>
                </a:moveTo>
                <a:cubicBezTo>
                  <a:pt x="8359364" y="1055877"/>
                  <a:pt x="8377016" y="1062937"/>
                  <a:pt x="8377016" y="1077058"/>
                </a:cubicBezTo>
                <a:lnTo>
                  <a:pt x="8366425" y="1066467"/>
                </a:lnTo>
                <a:cubicBezTo>
                  <a:pt x="8359364" y="1066467"/>
                  <a:pt x="8348773" y="1066467"/>
                  <a:pt x="8334654" y="1066467"/>
                </a:cubicBezTo>
                <a:close/>
                <a:moveTo>
                  <a:pt x="8186387" y="1055877"/>
                </a:moveTo>
                <a:cubicBezTo>
                  <a:pt x="8193449" y="1055877"/>
                  <a:pt x="8200508" y="1055877"/>
                  <a:pt x="8207569" y="1055877"/>
                </a:cubicBezTo>
                <a:lnTo>
                  <a:pt x="8239339" y="1066467"/>
                </a:lnTo>
                <a:cubicBezTo>
                  <a:pt x="8239339" y="1073527"/>
                  <a:pt x="8228750" y="1073527"/>
                  <a:pt x="8207569" y="1066467"/>
                </a:cubicBezTo>
                <a:close/>
                <a:moveTo>
                  <a:pt x="1747418" y="1055877"/>
                </a:moveTo>
                <a:cubicBezTo>
                  <a:pt x="1754477" y="1062937"/>
                  <a:pt x="1765068" y="1066467"/>
                  <a:pt x="1779189" y="1066467"/>
                </a:cubicBezTo>
                <a:cubicBezTo>
                  <a:pt x="1793309" y="1066467"/>
                  <a:pt x="1803900" y="1069998"/>
                  <a:pt x="1810960" y="1077058"/>
                </a:cubicBezTo>
                <a:lnTo>
                  <a:pt x="1832141" y="1087648"/>
                </a:lnTo>
                <a:cubicBezTo>
                  <a:pt x="1825080" y="1066467"/>
                  <a:pt x="1814491" y="1055877"/>
                  <a:pt x="1800370" y="1055877"/>
                </a:cubicBezTo>
                <a:cubicBezTo>
                  <a:pt x="1786249" y="1062937"/>
                  <a:pt x="1779189" y="1062937"/>
                  <a:pt x="1779189" y="1055877"/>
                </a:cubicBezTo>
                <a:cubicBezTo>
                  <a:pt x="1779189" y="1055877"/>
                  <a:pt x="1777423" y="1055877"/>
                  <a:pt x="1773893" y="1055877"/>
                </a:cubicBezTo>
                <a:cubicBezTo>
                  <a:pt x="1770364" y="1055877"/>
                  <a:pt x="1765068" y="1055877"/>
                  <a:pt x="1758008" y="1055877"/>
                </a:cubicBezTo>
                <a:close/>
                <a:moveTo>
                  <a:pt x="7495894" y="1053759"/>
                </a:moveTo>
                <a:lnTo>
                  <a:pt x="7508601" y="1055877"/>
                </a:lnTo>
                <a:lnTo>
                  <a:pt x="7498011" y="1055877"/>
                </a:lnTo>
                <a:close/>
                <a:moveTo>
                  <a:pt x="7487420" y="1045287"/>
                </a:moveTo>
                <a:lnTo>
                  <a:pt x="7495894" y="1053759"/>
                </a:lnTo>
                <a:lnTo>
                  <a:pt x="7492716" y="1053230"/>
                </a:lnTo>
                <a:cubicBezTo>
                  <a:pt x="7489186" y="1051465"/>
                  <a:pt x="7487420" y="1048817"/>
                  <a:pt x="7487420" y="1045287"/>
                </a:cubicBezTo>
                <a:close/>
                <a:moveTo>
                  <a:pt x="7445059" y="1045287"/>
                </a:moveTo>
                <a:cubicBezTo>
                  <a:pt x="7445059" y="1045287"/>
                  <a:pt x="7445059" y="1048817"/>
                  <a:pt x="7445059" y="1055877"/>
                </a:cubicBezTo>
                <a:cubicBezTo>
                  <a:pt x="7452120" y="1055877"/>
                  <a:pt x="7455649" y="1055877"/>
                  <a:pt x="7455649" y="1055877"/>
                </a:cubicBezTo>
                <a:lnTo>
                  <a:pt x="7466240" y="1055877"/>
                </a:lnTo>
                <a:cubicBezTo>
                  <a:pt x="7466240" y="1048817"/>
                  <a:pt x="7464474" y="1045287"/>
                  <a:pt x="7460944" y="1045287"/>
                </a:cubicBezTo>
                <a:cubicBezTo>
                  <a:pt x="7457415" y="1045287"/>
                  <a:pt x="7453884" y="1045287"/>
                  <a:pt x="7450355" y="1045287"/>
                </a:cubicBezTo>
                <a:cubicBezTo>
                  <a:pt x="7446824" y="1045287"/>
                  <a:pt x="7445059" y="1045287"/>
                  <a:pt x="7445059" y="1045287"/>
                </a:cubicBezTo>
                <a:close/>
                <a:moveTo>
                  <a:pt x="6227161" y="1045287"/>
                </a:moveTo>
                <a:cubicBezTo>
                  <a:pt x="6220101" y="1045287"/>
                  <a:pt x="6216572" y="1048817"/>
                  <a:pt x="6216572" y="1055877"/>
                </a:cubicBezTo>
                <a:cubicBezTo>
                  <a:pt x="6216572" y="1055877"/>
                  <a:pt x="6220101" y="1055877"/>
                  <a:pt x="6227161" y="1055877"/>
                </a:cubicBezTo>
                <a:close/>
                <a:moveTo>
                  <a:pt x="8790041" y="1034696"/>
                </a:moveTo>
                <a:lnTo>
                  <a:pt x="8811222" y="1045287"/>
                </a:lnTo>
                <a:lnTo>
                  <a:pt x="8800632" y="1045287"/>
                </a:lnTo>
                <a:cubicBezTo>
                  <a:pt x="8793570" y="1038227"/>
                  <a:pt x="8790041" y="1034696"/>
                  <a:pt x="8790041" y="1034696"/>
                </a:cubicBezTo>
                <a:close/>
                <a:moveTo>
                  <a:pt x="8249931" y="1034696"/>
                </a:moveTo>
                <a:cubicBezTo>
                  <a:pt x="8256991" y="1034696"/>
                  <a:pt x="8260521" y="1038227"/>
                  <a:pt x="8260521" y="1045287"/>
                </a:cubicBezTo>
                <a:lnTo>
                  <a:pt x="8249931" y="1045287"/>
                </a:lnTo>
                <a:cubicBezTo>
                  <a:pt x="8242869" y="1038227"/>
                  <a:pt x="8242869" y="1034696"/>
                  <a:pt x="8249931" y="1034696"/>
                </a:cubicBezTo>
                <a:close/>
                <a:moveTo>
                  <a:pt x="2181625" y="1034696"/>
                </a:moveTo>
                <a:cubicBezTo>
                  <a:pt x="2188685" y="1034696"/>
                  <a:pt x="2192215" y="1036461"/>
                  <a:pt x="2192215" y="1039992"/>
                </a:cubicBezTo>
                <a:cubicBezTo>
                  <a:pt x="2192215" y="1043522"/>
                  <a:pt x="2188685" y="1045287"/>
                  <a:pt x="2181625" y="1045287"/>
                </a:cubicBezTo>
                <a:lnTo>
                  <a:pt x="2192215" y="1066467"/>
                </a:lnTo>
                <a:lnTo>
                  <a:pt x="2213396" y="1077058"/>
                </a:lnTo>
                <a:cubicBezTo>
                  <a:pt x="2213396" y="1084118"/>
                  <a:pt x="2216926" y="1089413"/>
                  <a:pt x="2223986" y="1092944"/>
                </a:cubicBezTo>
                <a:cubicBezTo>
                  <a:pt x="2231046" y="1096474"/>
                  <a:pt x="2241637" y="1098239"/>
                  <a:pt x="2255757" y="1098239"/>
                </a:cubicBezTo>
                <a:cubicBezTo>
                  <a:pt x="2262817" y="1098239"/>
                  <a:pt x="2268114" y="1100004"/>
                  <a:pt x="2271642" y="1103533"/>
                </a:cubicBezTo>
                <a:cubicBezTo>
                  <a:pt x="2275172" y="1107064"/>
                  <a:pt x="2280468" y="1108829"/>
                  <a:pt x="2287529" y="1108829"/>
                </a:cubicBezTo>
                <a:lnTo>
                  <a:pt x="2298119" y="1108829"/>
                </a:lnTo>
                <a:cubicBezTo>
                  <a:pt x="2305179" y="1101769"/>
                  <a:pt x="2310474" y="1100004"/>
                  <a:pt x="2314005" y="1103533"/>
                </a:cubicBezTo>
                <a:cubicBezTo>
                  <a:pt x="2317535" y="1107064"/>
                  <a:pt x="2324594" y="1108829"/>
                  <a:pt x="2335186" y="1108829"/>
                </a:cubicBezTo>
                <a:cubicBezTo>
                  <a:pt x="2345776" y="1108829"/>
                  <a:pt x="2351071" y="1108829"/>
                  <a:pt x="2351071" y="1108829"/>
                </a:cubicBezTo>
                <a:lnTo>
                  <a:pt x="2340481" y="1119419"/>
                </a:lnTo>
                <a:lnTo>
                  <a:pt x="2329890" y="1130010"/>
                </a:lnTo>
                <a:cubicBezTo>
                  <a:pt x="2336950" y="1130010"/>
                  <a:pt x="2340481" y="1133541"/>
                  <a:pt x="2340481" y="1140600"/>
                </a:cubicBezTo>
                <a:cubicBezTo>
                  <a:pt x="2340481" y="1147660"/>
                  <a:pt x="2347541" y="1154721"/>
                  <a:pt x="2361662" y="1161781"/>
                </a:cubicBezTo>
                <a:cubicBezTo>
                  <a:pt x="2347541" y="1161781"/>
                  <a:pt x="2340481" y="1163546"/>
                  <a:pt x="2340481" y="1167077"/>
                </a:cubicBezTo>
                <a:cubicBezTo>
                  <a:pt x="2340481" y="1170606"/>
                  <a:pt x="2347541" y="1172371"/>
                  <a:pt x="2361662" y="1172371"/>
                </a:cubicBezTo>
                <a:cubicBezTo>
                  <a:pt x="2361662" y="1179431"/>
                  <a:pt x="2365192" y="1182962"/>
                  <a:pt x="2372252" y="1182962"/>
                </a:cubicBezTo>
                <a:cubicBezTo>
                  <a:pt x="2372252" y="1182962"/>
                  <a:pt x="2375782" y="1184727"/>
                  <a:pt x="2382842" y="1188258"/>
                </a:cubicBezTo>
                <a:cubicBezTo>
                  <a:pt x="2389902" y="1191787"/>
                  <a:pt x="2400493" y="1193552"/>
                  <a:pt x="2414614" y="1193552"/>
                </a:cubicBezTo>
                <a:cubicBezTo>
                  <a:pt x="2421673" y="1193552"/>
                  <a:pt x="2428734" y="1195317"/>
                  <a:pt x="2435794" y="1198848"/>
                </a:cubicBezTo>
                <a:cubicBezTo>
                  <a:pt x="2442854" y="1202378"/>
                  <a:pt x="2449915" y="1204143"/>
                  <a:pt x="2456975" y="1204143"/>
                </a:cubicBezTo>
                <a:cubicBezTo>
                  <a:pt x="2464034" y="1225324"/>
                  <a:pt x="2474625" y="1228854"/>
                  <a:pt x="2488746" y="1214733"/>
                </a:cubicBezTo>
                <a:cubicBezTo>
                  <a:pt x="2495806" y="1214733"/>
                  <a:pt x="2501103" y="1216498"/>
                  <a:pt x="2504632" y="1220029"/>
                </a:cubicBezTo>
                <a:cubicBezTo>
                  <a:pt x="2508162" y="1223558"/>
                  <a:pt x="2513458" y="1221793"/>
                  <a:pt x="2520518" y="1214733"/>
                </a:cubicBezTo>
                <a:cubicBezTo>
                  <a:pt x="2527577" y="1214733"/>
                  <a:pt x="2532874" y="1216498"/>
                  <a:pt x="2536402" y="1220029"/>
                </a:cubicBezTo>
                <a:cubicBezTo>
                  <a:pt x="2539934" y="1223558"/>
                  <a:pt x="2541698" y="1225324"/>
                  <a:pt x="2541698" y="1225324"/>
                </a:cubicBezTo>
                <a:cubicBezTo>
                  <a:pt x="2555819" y="1232383"/>
                  <a:pt x="2566410" y="1235914"/>
                  <a:pt x="2573470" y="1235914"/>
                </a:cubicBezTo>
                <a:lnTo>
                  <a:pt x="2573470" y="1225324"/>
                </a:lnTo>
                <a:cubicBezTo>
                  <a:pt x="2566410" y="1225324"/>
                  <a:pt x="2548758" y="1220029"/>
                  <a:pt x="2520518" y="1209437"/>
                </a:cubicBezTo>
                <a:cubicBezTo>
                  <a:pt x="2492277" y="1198848"/>
                  <a:pt x="2474625" y="1190022"/>
                  <a:pt x="2467566" y="1182962"/>
                </a:cubicBezTo>
                <a:lnTo>
                  <a:pt x="2456975" y="1182962"/>
                </a:lnTo>
                <a:cubicBezTo>
                  <a:pt x="2456975" y="1190022"/>
                  <a:pt x="2446385" y="1190022"/>
                  <a:pt x="2425203" y="1182962"/>
                </a:cubicBezTo>
                <a:cubicBezTo>
                  <a:pt x="2425203" y="1182962"/>
                  <a:pt x="2421673" y="1181197"/>
                  <a:pt x="2414614" y="1177666"/>
                </a:cubicBezTo>
                <a:cubicBezTo>
                  <a:pt x="2407554" y="1174137"/>
                  <a:pt x="2404023" y="1172371"/>
                  <a:pt x="2404023" y="1172371"/>
                </a:cubicBezTo>
                <a:cubicBezTo>
                  <a:pt x="2404023" y="1172371"/>
                  <a:pt x="2400493" y="1170606"/>
                  <a:pt x="2393433" y="1167077"/>
                </a:cubicBezTo>
                <a:cubicBezTo>
                  <a:pt x="2386373" y="1163546"/>
                  <a:pt x="2382842" y="1158250"/>
                  <a:pt x="2382842" y="1151191"/>
                </a:cubicBezTo>
                <a:lnTo>
                  <a:pt x="2382842" y="1140600"/>
                </a:lnTo>
                <a:cubicBezTo>
                  <a:pt x="2396963" y="1140600"/>
                  <a:pt x="2411084" y="1144131"/>
                  <a:pt x="2425203" y="1151191"/>
                </a:cubicBezTo>
                <a:cubicBezTo>
                  <a:pt x="2460505" y="1158250"/>
                  <a:pt x="2488746" y="1168841"/>
                  <a:pt x="2509927" y="1182962"/>
                </a:cubicBezTo>
                <a:cubicBezTo>
                  <a:pt x="2516988" y="1190022"/>
                  <a:pt x="2525813" y="1193552"/>
                  <a:pt x="2536402" y="1193552"/>
                </a:cubicBezTo>
                <a:cubicBezTo>
                  <a:pt x="2546995" y="1193552"/>
                  <a:pt x="2555819" y="1193552"/>
                  <a:pt x="2562879" y="1193552"/>
                </a:cubicBezTo>
                <a:lnTo>
                  <a:pt x="2573470" y="1193552"/>
                </a:lnTo>
                <a:cubicBezTo>
                  <a:pt x="2573470" y="1186493"/>
                  <a:pt x="2569938" y="1182962"/>
                  <a:pt x="2562879" y="1182962"/>
                </a:cubicBezTo>
                <a:cubicBezTo>
                  <a:pt x="2555819" y="1182962"/>
                  <a:pt x="2538168" y="1179431"/>
                  <a:pt x="2509927" y="1172371"/>
                </a:cubicBezTo>
                <a:lnTo>
                  <a:pt x="2478156" y="1151191"/>
                </a:lnTo>
                <a:cubicBezTo>
                  <a:pt x="2478156" y="1144131"/>
                  <a:pt x="2479922" y="1140600"/>
                  <a:pt x="2483450" y="1140600"/>
                </a:cubicBezTo>
                <a:cubicBezTo>
                  <a:pt x="2486982" y="1140600"/>
                  <a:pt x="2488746" y="1144131"/>
                  <a:pt x="2488746" y="1151191"/>
                </a:cubicBezTo>
                <a:lnTo>
                  <a:pt x="2499337" y="1151191"/>
                </a:lnTo>
                <a:lnTo>
                  <a:pt x="2520518" y="1151191"/>
                </a:lnTo>
                <a:cubicBezTo>
                  <a:pt x="2527577" y="1158250"/>
                  <a:pt x="2532874" y="1158250"/>
                  <a:pt x="2536402" y="1151191"/>
                </a:cubicBezTo>
                <a:cubicBezTo>
                  <a:pt x="2539934" y="1144131"/>
                  <a:pt x="2545229" y="1144131"/>
                  <a:pt x="2552289" y="1151191"/>
                </a:cubicBezTo>
                <a:lnTo>
                  <a:pt x="2562879" y="1161781"/>
                </a:lnTo>
                <a:lnTo>
                  <a:pt x="2552289" y="1161781"/>
                </a:lnTo>
                <a:lnTo>
                  <a:pt x="2541698" y="1161781"/>
                </a:lnTo>
                <a:cubicBezTo>
                  <a:pt x="2541698" y="1161781"/>
                  <a:pt x="2545229" y="1163546"/>
                  <a:pt x="2552289" y="1167077"/>
                </a:cubicBezTo>
                <a:cubicBezTo>
                  <a:pt x="2559349" y="1170606"/>
                  <a:pt x="2566410" y="1172371"/>
                  <a:pt x="2573470" y="1172371"/>
                </a:cubicBezTo>
                <a:lnTo>
                  <a:pt x="2594650" y="1172371"/>
                </a:lnTo>
                <a:lnTo>
                  <a:pt x="2615831" y="1182962"/>
                </a:lnTo>
                <a:cubicBezTo>
                  <a:pt x="2622892" y="1182962"/>
                  <a:pt x="2629952" y="1184727"/>
                  <a:pt x="2637012" y="1188258"/>
                </a:cubicBezTo>
                <a:cubicBezTo>
                  <a:pt x="2644072" y="1191787"/>
                  <a:pt x="2647602" y="1193552"/>
                  <a:pt x="2647602" y="1193552"/>
                </a:cubicBezTo>
                <a:cubicBezTo>
                  <a:pt x="2647602" y="1193552"/>
                  <a:pt x="2652899" y="1197083"/>
                  <a:pt x="2663488" y="1204143"/>
                </a:cubicBezTo>
                <a:cubicBezTo>
                  <a:pt x="2674080" y="1211202"/>
                  <a:pt x="2681138" y="1212968"/>
                  <a:pt x="2684669" y="1209437"/>
                </a:cubicBezTo>
                <a:cubicBezTo>
                  <a:pt x="2688200" y="1205908"/>
                  <a:pt x="2691729" y="1205908"/>
                  <a:pt x="2695259" y="1209437"/>
                </a:cubicBezTo>
                <a:cubicBezTo>
                  <a:pt x="2698790" y="1212968"/>
                  <a:pt x="2704085" y="1216498"/>
                  <a:pt x="2711145" y="1220029"/>
                </a:cubicBezTo>
                <a:cubicBezTo>
                  <a:pt x="2718205" y="1223558"/>
                  <a:pt x="2719971" y="1221793"/>
                  <a:pt x="2716440" y="1214733"/>
                </a:cubicBezTo>
                <a:cubicBezTo>
                  <a:pt x="2712911" y="1207673"/>
                  <a:pt x="2718205" y="1204143"/>
                  <a:pt x="2732326" y="1204143"/>
                </a:cubicBezTo>
                <a:cubicBezTo>
                  <a:pt x="2746447" y="1204143"/>
                  <a:pt x="2753506" y="1204143"/>
                  <a:pt x="2753506" y="1204143"/>
                </a:cubicBezTo>
                <a:lnTo>
                  <a:pt x="2679374" y="1182962"/>
                </a:lnTo>
                <a:cubicBezTo>
                  <a:pt x="2672313" y="1175902"/>
                  <a:pt x="2667019" y="1172371"/>
                  <a:pt x="2663488" y="1172371"/>
                </a:cubicBezTo>
                <a:cubicBezTo>
                  <a:pt x="2659957" y="1172371"/>
                  <a:pt x="2658193" y="1172371"/>
                  <a:pt x="2658193" y="1172371"/>
                </a:cubicBezTo>
                <a:cubicBezTo>
                  <a:pt x="2658193" y="1172371"/>
                  <a:pt x="2647602" y="1172371"/>
                  <a:pt x="2626422" y="1172371"/>
                </a:cubicBezTo>
                <a:lnTo>
                  <a:pt x="2594650" y="1161781"/>
                </a:lnTo>
                <a:lnTo>
                  <a:pt x="2573470" y="1151191"/>
                </a:lnTo>
                <a:lnTo>
                  <a:pt x="2562879" y="1140600"/>
                </a:lnTo>
                <a:cubicBezTo>
                  <a:pt x="2562879" y="1140600"/>
                  <a:pt x="2554053" y="1137070"/>
                  <a:pt x="2536402" y="1130010"/>
                </a:cubicBezTo>
                <a:cubicBezTo>
                  <a:pt x="2518752" y="1122950"/>
                  <a:pt x="2502867" y="1119419"/>
                  <a:pt x="2488746" y="1119419"/>
                </a:cubicBezTo>
                <a:cubicBezTo>
                  <a:pt x="2481686" y="1119419"/>
                  <a:pt x="2478156" y="1119419"/>
                  <a:pt x="2478156" y="1119419"/>
                </a:cubicBezTo>
                <a:lnTo>
                  <a:pt x="2467566" y="1098239"/>
                </a:lnTo>
                <a:cubicBezTo>
                  <a:pt x="2460505" y="1098239"/>
                  <a:pt x="2455210" y="1096474"/>
                  <a:pt x="2451680" y="1092944"/>
                </a:cubicBezTo>
                <a:cubicBezTo>
                  <a:pt x="2448151" y="1089413"/>
                  <a:pt x="2441090" y="1087648"/>
                  <a:pt x="2430498" y="1087648"/>
                </a:cubicBezTo>
                <a:cubicBezTo>
                  <a:pt x="2419909" y="1087648"/>
                  <a:pt x="2412848" y="1087648"/>
                  <a:pt x="2409317" y="1087648"/>
                </a:cubicBezTo>
                <a:cubicBezTo>
                  <a:pt x="2405788" y="1087648"/>
                  <a:pt x="2400493" y="1087648"/>
                  <a:pt x="2393433" y="1087648"/>
                </a:cubicBezTo>
                <a:cubicBezTo>
                  <a:pt x="2372252" y="1073527"/>
                  <a:pt x="2351071" y="1069998"/>
                  <a:pt x="2329890" y="1077058"/>
                </a:cubicBezTo>
                <a:cubicBezTo>
                  <a:pt x="2322830" y="1077058"/>
                  <a:pt x="2317535" y="1073527"/>
                  <a:pt x="2314005" y="1066467"/>
                </a:cubicBezTo>
                <a:cubicBezTo>
                  <a:pt x="2310474" y="1059408"/>
                  <a:pt x="2305179" y="1057642"/>
                  <a:pt x="2298119" y="1061173"/>
                </a:cubicBezTo>
                <a:cubicBezTo>
                  <a:pt x="2291059" y="1064702"/>
                  <a:pt x="2283998" y="1062937"/>
                  <a:pt x="2276938" y="1055877"/>
                </a:cubicBezTo>
                <a:cubicBezTo>
                  <a:pt x="2269878" y="1048817"/>
                  <a:pt x="2261053" y="1045287"/>
                  <a:pt x="2250461" y="1045287"/>
                </a:cubicBezTo>
                <a:cubicBezTo>
                  <a:pt x="2239871" y="1045287"/>
                  <a:pt x="2229282" y="1043522"/>
                  <a:pt x="2218690" y="1039992"/>
                </a:cubicBezTo>
                <a:cubicBezTo>
                  <a:pt x="2208101" y="1036461"/>
                  <a:pt x="2199275" y="1034696"/>
                  <a:pt x="2192215" y="1034696"/>
                </a:cubicBezTo>
                <a:close/>
                <a:moveTo>
                  <a:pt x="667195" y="1034696"/>
                </a:moveTo>
                <a:cubicBezTo>
                  <a:pt x="667195" y="1034696"/>
                  <a:pt x="672491" y="1038227"/>
                  <a:pt x="683080" y="1045287"/>
                </a:cubicBezTo>
                <a:cubicBezTo>
                  <a:pt x="693672" y="1052346"/>
                  <a:pt x="702497" y="1059408"/>
                  <a:pt x="709557" y="1066467"/>
                </a:cubicBezTo>
                <a:lnTo>
                  <a:pt x="730738" y="1077058"/>
                </a:lnTo>
                <a:cubicBezTo>
                  <a:pt x="716617" y="1077058"/>
                  <a:pt x="709557" y="1077058"/>
                  <a:pt x="709557" y="1077058"/>
                </a:cubicBezTo>
                <a:close/>
                <a:moveTo>
                  <a:pt x="8768861" y="1024106"/>
                </a:moveTo>
                <a:cubicBezTo>
                  <a:pt x="8775920" y="1024106"/>
                  <a:pt x="8779451" y="1027636"/>
                  <a:pt x="8779451" y="1034696"/>
                </a:cubicBezTo>
                <a:cubicBezTo>
                  <a:pt x="8772391" y="1034696"/>
                  <a:pt x="8765332" y="1034696"/>
                  <a:pt x="8758270" y="1034696"/>
                </a:cubicBezTo>
                <a:close/>
                <a:moveTo>
                  <a:pt x="8218160" y="1024106"/>
                </a:moveTo>
                <a:lnTo>
                  <a:pt x="8228750" y="1034696"/>
                </a:lnTo>
                <a:lnTo>
                  <a:pt x="8218160" y="1034696"/>
                </a:lnTo>
                <a:cubicBezTo>
                  <a:pt x="8218160" y="1027636"/>
                  <a:pt x="8218160" y="1024106"/>
                  <a:pt x="8218160" y="1024106"/>
                </a:cubicBezTo>
                <a:close/>
                <a:moveTo>
                  <a:pt x="8133435" y="1024106"/>
                </a:moveTo>
                <a:cubicBezTo>
                  <a:pt x="8133435" y="1031166"/>
                  <a:pt x="8136965" y="1034696"/>
                  <a:pt x="8144027" y="1034696"/>
                </a:cubicBezTo>
                <a:lnTo>
                  <a:pt x="8154617" y="1024106"/>
                </a:lnTo>
                <a:close/>
                <a:moveTo>
                  <a:pt x="7445059" y="1024106"/>
                </a:moveTo>
                <a:cubicBezTo>
                  <a:pt x="7445059" y="1024106"/>
                  <a:pt x="7446824" y="1025871"/>
                  <a:pt x="7450355" y="1029400"/>
                </a:cubicBezTo>
                <a:cubicBezTo>
                  <a:pt x="7453884" y="1032931"/>
                  <a:pt x="7459178" y="1034696"/>
                  <a:pt x="7466240" y="1034696"/>
                </a:cubicBezTo>
                <a:cubicBezTo>
                  <a:pt x="7473300" y="1041756"/>
                  <a:pt x="7478596" y="1048817"/>
                  <a:pt x="7482126" y="1055877"/>
                </a:cubicBezTo>
                <a:cubicBezTo>
                  <a:pt x="7485655" y="1062937"/>
                  <a:pt x="7490951" y="1066467"/>
                  <a:pt x="7498011" y="1066467"/>
                </a:cubicBezTo>
                <a:cubicBezTo>
                  <a:pt x="7505072" y="1066467"/>
                  <a:pt x="7510367" y="1066467"/>
                  <a:pt x="7513896" y="1066467"/>
                </a:cubicBezTo>
                <a:cubicBezTo>
                  <a:pt x="7517426" y="1066467"/>
                  <a:pt x="7519192" y="1069998"/>
                  <a:pt x="7519192" y="1077058"/>
                </a:cubicBezTo>
                <a:lnTo>
                  <a:pt x="7529782" y="1077058"/>
                </a:lnTo>
                <a:lnTo>
                  <a:pt x="7508601" y="1055877"/>
                </a:lnTo>
                <a:lnTo>
                  <a:pt x="7519192" y="1055877"/>
                </a:lnTo>
                <a:lnTo>
                  <a:pt x="7572144" y="1066467"/>
                </a:lnTo>
                <a:cubicBezTo>
                  <a:pt x="7593326" y="1073527"/>
                  <a:pt x="7614505" y="1080588"/>
                  <a:pt x="7635686" y="1087648"/>
                </a:cubicBezTo>
                <a:cubicBezTo>
                  <a:pt x="7678048" y="1101769"/>
                  <a:pt x="7706290" y="1108829"/>
                  <a:pt x="7720409" y="1108829"/>
                </a:cubicBezTo>
                <a:cubicBezTo>
                  <a:pt x="7727471" y="1108829"/>
                  <a:pt x="7731000" y="1110594"/>
                  <a:pt x="7731000" y="1114125"/>
                </a:cubicBezTo>
                <a:cubicBezTo>
                  <a:pt x="7731000" y="1117654"/>
                  <a:pt x="7739826" y="1121184"/>
                  <a:pt x="7757476" y="1124714"/>
                </a:cubicBezTo>
                <a:cubicBezTo>
                  <a:pt x="7775128" y="1128245"/>
                  <a:pt x="7789248" y="1131775"/>
                  <a:pt x="7799838" y="1135306"/>
                </a:cubicBezTo>
                <a:cubicBezTo>
                  <a:pt x="7810428" y="1138835"/>
                  <a:pt x="7821019" y="1138835"/>
                  <a:pt x="7831609" y="1135306"/>
                </a:cubicBezTo>
                <a:cubicBezTo>
                  <a:pt x="7842200" y="1131775"/>
                  <a:pt x="7847494" y="1130010"/>
                  <a:pt x="7847494" y="1130010"/>
                </a:cubicBezTo>
                <a:cubicBezTo>
                  <a:pt x="7861615" y="1130010"/>
                  <a:pt x="7861615" y="1126479"/>
                  <a:pt x="7847494" y="1119419"/>
                </a:cubicBezTo>
                <a:cubicBezTo>
                  <a:pt x="7840434" y="1119419"/>
                  <a:pt x="7833375" y="1115889"/>
                  <a:pt x="7826313" y="1108829"/>
                </a:cubicBezTo>
                <a:cubicBezTo>
                  <a:pt x="7812194" y="1108829"/>
                  <a:pt x="7801604" y="1107064"/>
                  <a:pt x="7794542" y="1103533"/>
                </a:cubicBezTo>
                <a:cubicBezTo>
                  <a:pt x="7787482" y="1100004"/>
                  <a:pt x="7782186" y="1098239"/>
                  <a:pt x="7778656" y="1098239"/>
                </a:cubicBezTo>
                <a:cubicBezTo>
                  <a:pt x="7775128" y="1098239"/>
                  <a:pt x="7769832" y="1096474"/>
                  <a:pt x="7762772" y="1092944"/>
                </a:cubicBezTo>
                <a:cubicBezTo>
                  <a:pt x="7755711" y="1089413"/>
                  <a:pt x="7748652" y="1087648"/>
                  <a:pt x="7741590" y="1087648"/>
                </a:cubicBezTo>
                <a:cubicBezTo>
                  <a:pt x="7699230" y="1087648"/>
                  <a:pt x="7678048" y="1084118"/>
                  <a:pt x="7678048" y="1077058"/>
                </a:cubicBezTo>
                <a:lnTo>
                  <a:pt x="7678048" y="1066467"/>
                </a:lnTo>
                <a:cubicBezTo>
                  <a:pt x="7678048" y="1066467"/>
                  <a:pt x="7674519" y="1066467"/>
                  <a:pt x="7667457" y="1066467"/>
                </a:cubicBezTo>
                <a:lnTo>
                  <a:pt x="7646278" y="1066467"/>
                </a:lnTo>
                <a:cubicBezTo>
                  <a:pt x="7639216" y="1066467"/>
                  <a:pt x="7632156" y="1064702"/>
                  <a:pt x="7625096" y="1061173"/>
                </a:cubicBezTo>
                <a:cubicBezTo>
                  <a:pt x="7618034" y="1057642"/>
                  <a:pt x="7612740" y="1055877"/>
                  <a:pt x="7609211" y="1055877"/>
                </a:cubicBezTo>
                <a:cubicBezTo>
                  <a:pt x="7605682" y="1055877"/>
                  <a:pt x="7602149" y="1055877"/>
                  <a:pt x="7598620" y="1055877"/>
                </a:cubicBezTo>
                <a:cubicBezTo>
                  <a:pt x="7595090" y="1055877"/>
                  <a:pt x="7593326" y="1055877"/>
                  <a:pt x="7593326" y="1055877"/>
                </a:cubicBezTo>
                <a:lnTo>
                  <a:pt x="7561553" y="1045287"/>
                </a:lnTo>
                <a:lnTo>
                  <a:pt x="7519192" y="1034696"/>
                </a:lnTo>
                <a:lnTo>
                  <a:pt x="7487420" y="1024106"/>
                </a:lnTo>
                <a:cubicBezTo>
                  <a:pt x="7487420" y="1031166"/>
                  <a:pt x="7480360" y="1031166"/>
                  <a:pt x="7466240" y="1024106"/>
                </a:cubicBezTo>
                <a:close/>
                <a:moveTo>
                  <a:pt x="7032033" y="1024106"/>
                </a:moveTo>
                <a:lnTo>
                  <a:pt x="7084985" y="1045287"/>
                </a:lnTo>
                <a:cubicBezTo>
                  <a:pt x="7084985" y="1038227"/>
                  <a:pt x="7077924" y="1032931"/>
                  <a:pt x="7063804" y="1029400"/>
                </a:cubicBezTo>
                <a:cubicBezTo>
                  <a:pt x="7049684" y="1025871"/>
                  <a:pt x="7039093" y="1024106"/>
                  <a:pt x="7032033" y="1024106"/>
                </a:cubicBezTo>
                <a:close/>
                <a:moveTo>
                  <a:pt x="2891182" y="1024106"/>
                </a:moveTo>
                <a:lnTo>
                  <a:pt x="2901772" y="1034696"/>
                </a:lnTo>
                <a:lnTo>
                  <a:pt x="2901772" y="1024106"/>
                </a:lnTo>
                <a:cubicBezTo>
                  <a:pt x="2901772" y="1024106"/>
                  <a:pt x="2898242" y="1024106"/>
                  <a:pt x="2891182" y="1024106"/>
                </a:cubicBezTo>
                <a:close/>
                <a:moveTo>
                  <a:pt x="1503839" y="1024106"/>
                </a:moveTo>
                <a:lnTo>
                  <a:pt x="1514429" y="1032049"/>
                </a:lnTo>
                <a:cubicBezTo>
                  <a:pt x="1517959" y="1033814"/>
                  <a:pt x="1521489" y="1034696"/>
                  <a:pt x="1525019" y="1034696"/>
                </a:cubicBezTo>
                <a:close/>
                <a:moveTo>
                  <a:pt x="783690" y="1024106"/>
                </a:moveTo>
                <a:lnTo>
                  <a:pt x="804871" y="1024106"/>
                </a:lnTo>
                <a:cubicBezTo>
                  <a:pt x="811932" y="1031166"/>
                  <a:pt x="818991" y="1034696"/>
                  <a:pt x="826051" y="1034696"/>
                </a:cubicBezTo>
                <a:lnTo>
                  <a:pt x="826051" y="1045287"/>
                </a:lnTo>
                <a:cubicBezTo>
                  <a:pt x="811932" y="1038227"/>
                  <a:pt x="803105" y="1034696"/>
                  <a:pt x="799576" y="1034696"/>
                </a:cubicBezTo>
                <a:cubicBezTo>
                  <a:pt x="796047" y="1034696"/>
                  <a:pt x="790751" y="1031166"/>
                  <a:pt x="783690" y="1024106"/>
                </a:cubicBezTo>
                <a:close/>
                <a:moveTo>
                  <a:pt x="8737089" y="1013515"/>
                </a:moveTo>
                <a:lnTo>
                  <a:pt x="8747679" y="1024106"/>
                </a:lnTo>
                <a:lnTo>
                  <a:pt x="8737089" y="1024106"/>
                </a:lnTo>
                <a:close/>
                <a:moveTo>
                  <a:pt x="8112254" y="1013515"/>
                </a:moveTo>
                <a:lnTo>
                  <a:pt x="8112254" y="1024106"/>
                </a:lnTo>
                <a:lnTo>
                  <a:pt x="8122846" y="1024106"/>
                </a:lnTo>
                <a:cubicBezTo>
                  <a:pt x="8122846" y="1024106"/>
                  <a:pt x="8119316" y="1020575"/>
                  <a:pt x="8112254" y="1013515"/>
                </a:cubicBezTo>
                <a:close/>
                <a:moveTo>
                  <a:pt x="8091075" y="1013515"/>
                </a:moveTo>
                <a:cubicBezTo>
                  <a:pt x="8091075" y="1020575"/>
                  <a:pt x="8092839" y="1024106"/>
                  <a:pt x="8096369" y="1024106"/>
                </a:cubicBezTo>
                <a:cubicBezTo>
                  <a:pt x="8099898" y="1024106"/>
                  <a:pt x="8101664" y="1022341"/>
                  <a:pt x="8101664" y="1018810"/>
                </a:cubicBezTo>
                <a:cubicBezTo>
                  <a:pt x="8101664" y="1015279"/>
                  <a:pt x="8098135" y="1013515"/>
                  <a:pt x="8091075" y="1013515"/>
                </a:cubicBezTo>
                <a:close/>
                <a:moveTo>
                  <a:pt x="7783952" y="1013515"/>
                </a:moveTo>
                <a:lnTo>
                  <a:pt x="7794542" y="1024106"/>
                </a:lnTo>
                <a:lnTo>
                  <a:pt x="7826313" y="1034696"/>
                </a:lnTo>
                <a:lnTo>
                  <a:pt x="7836904" y="1034696"/>
                </a:lnTo>
                <a:cubicBezTo>
                  <a:pt x="7836904" y="1027636"/>
                  <a:pt x="7829844" y="1022341"/>
                  <a:pt x="7815724" y="1018810"/>
                </a:cubicBezTo>
                <a:cubicBezTo>
                  <a:pt x="7801604" y="1015279"/>
                  <a:pt x="7791012" y="1013515"/>
                  <a:pt x="7783952" y="1013515"/>
                </a:cubicBezTo>
                <a:close/>
                <a:moveTo>
                  <a:pt x="2340481" y="1013515"/>
                </a:moveTo>
                <a:cubicBezTo>
                  <a:pt x="2340481" y="1013515"/>
                  <a:pt x="2351071" y="1017046"/>
                  <a:pt x="2372252" y="1024106"/>
                </a:cubicBezTo>
                <a:cubicBezTo>
                  <a:pt x="2393433" y="1031166"/>
                  <a:pt x="2411084" y="1038227"/>
                  <a:pt x="2425203" y="1045287"/>
                </a:cubicBezTo>
                <a:lnTo>
                  <a:pt x="2446385" y="1055877"/>
                </a:lnTo>
                <a:cubicBezTo>
                  <a:pt x="2460505" y="1055877"/>
                  <a:pt x="2467566" y="1057642"/>
                  <a:pt x="2467566" y="1061173"/>
                </a:cubicBezTo>
                <a:cubicBezTo>
                  <a:pt x="2467566" y="1064702"/>
                  <a:pt x="2474625" y="1066467"/>
                  <a:pt x="2488746" y="1066467"/>
                </a:cubicBezTo>
                <a:lnTo>
                  <a:pt x="2499337" y="1066467"/>
                </a:lnTo>
                <a:cubicBezTo>
                  <a:pt x="2499337" y="1073527"/>
                  <a:pt x="2506397" y="1077058"/>
                  <a:pt x="2520518" y="1077058"/>
                </a:cubicBezTo>
                <a:cubicBezTo>
                  <a:pt x="2534638" y="1077058"/>
                  <a:pt x="2552289" y="1080588"/>
                  <a:pt x="2573470" y="1087648"/>
                </a:cubicBezTo>
                <a:lnTo>
                  <a:pt x="2594650" y="1087648"/>
                </a:lnTo>
                <a:cubicBezTo>
                  <a:pt x="2587591" y="1080588"/>
                  <a:pt x="2575234" y="1075293"/>
                  <a:pt x="2557584" y="1071762"/>
                </a:cubicBezTo>
                <a:cubicBezTo>
                  <a:pt x="2539934" y="1068232"/>
                  <a:pt x="2524048" y="1062937"/>
                  <a:pt x="2509927" y="1055877"/>
                </a:cubicBezTo>
                <a:cubicBezTo>
                  <a:pt x="2481686" y="1048817"/>
                  <a:pt x="2464034" y="1045287"/>
                  <a:pt x="2456975" y="1045287"/>
                </a:cubicBezTo>
                <a:lnTo>
                  <a:pt x="2446385" y="1045287"/>
                </a:lnTo>
                <a:cubicBezTo>
                  <a:pt x="2453445" y="1045287"/>
                  <a:pt x="2453445" y="1041756"/>
                  <a:pt x="2446385" y="1034696"/>
                </a:cubicBezTo>
                <a:cubicBezTo>
                  <a:pt x="2432264" y="1034696"/>
                  <a:pt x="2411084" y="1031166"/>
                  <a:pt x="2382842" y="1024106"/>
                </a:cubicBezTo>
                <a:cubicBezTo>
                  <a:pt x="2354601" y="1017046"/>
                  <a:pt x="2340481" y="1013515"/>
                  <a:pt x="2340481" y="1013515"/>
                </a:cubicBezTo>
                <a:close/>
                <a:moveTo>
                  <a:pt x="8504100" y="1002925"/>
                </a:moveTo>
                <a:cubicBezTo>
                  <a:pt x="8511161" y="1002925"/>
                  <a:pt x="8514691" y="1002925"/>
                  <a:pt x="8514691" y="1002925"/>
                </a:cubicBezTo>
                <a:cubicBezTo>
                  <a:pt x="8514691" y="1002925"/>
                  <a:pt x="8514691" y="1006456"/>
                  <a:pt x="8514691" y="1013515"/>
                </a:cubicBezTo>
                <a:cubicBezTo>
                  <a:pt x="8514691" y="1013515"/>
                  <a:pt x="8511161" y="1013515"/>
                  <a:pt x="8504100" y="1013515"/>
                </a:cubicBezTo>
                <a:close/>
                <a:moveTo>
                  <a:pt x="7640982" y="1002925"/>
                </a:moveTo>
                <a:cubicBezTo>
                  <a:pt x="7637452" y="1002925"/>
                  <a:pt x="7635686" y="1004689"/>
                  <a:pt x="7635686" y="1008220"/>
                </a:cubicBezTo>
                <a:cubicBezTo>
                  <a:pt x="7635686" y="1011750"/>
                  <a:pt x="7646278" y="1017046"/>
                  <a:pt x="7667457" y="1024106"/>
                </a:cubicBezTo>
                <a:cubicBezTo>
                  <a:pt x="7688638" y="1031166"/>
                  <a:pt x="7702759" y="1034696"/>
                  <a:pt x="7709820" y="1034696"/>
                </a:cubicBezTo>
                <a:cubicBezTo>
                  <a:pt x="7716880" y="1034696"/>
                  <a:pt x="7722175" y="1034696"/>
                  <a:pt x="7725704" y="1034696"/>
                </a:cubicBezTo>
                <a:cubicBezTo>
                  <a:pt x="7729234" y="1034696"/>
                  <a:pt x="7731000" y="1038227"/>
                  <a:pt x="7731000" y="1045287"/>
                </a:cubicBezTo>
                <a:cubicBezTo>
                  <a:pt x="7738060" y="1045287"/>
                  <a:pt x="7757476" y="1050581"/>
                  <a:pt x="7789248" y="1061173"/>
                </a:cubicBezTo>
                <a:cubicBezTo>
                  <a:pt x="7805134" y="1066467"/>
                  <a:pt x="7817930" y="1070439"/>
                  <a:pt x="7827638" y="1073086"/>
                </a:cubicBezTo>
                <a:lnTo>
                  <a:pt x="7835275" y="1074613"/>
                </a:lnTo>
                <a:lnTo>
                  <a:pt x="7831609" y="1069115"/>
                </a:lnTo>
                <a:cubicBezTo>
                  <a:pt x="7831609" y="1067351"/>
                  <a:pt x="7833373" y="1066467"/>
                  <a:pt x="7836904" y="1066467"/>
                </a:cubicBezTo>
                <a:lnTo>
                  <a:pt x="7836904" y="1055877"/>
                </a:lnTo>
                <a:cubicBezTo>
                  <a:pt x="7829844" y="1055877"/>
                  <a:pt x="7826313" y="1055877"/>
                  <a:pt x="7826313" y="1055877"/>
                </a:cubicBezTo>
                <a:cubicBezTo>
                  <a:pt x="7819253" y="1055877"/>
                  <a:pt x="7808663" y="1054112"/>
                  <a:pt x="7794542" y="1050581"/>
                </a:cubicBezTo>
                <a:cubicBezTo>
                  <a:pt x="7780423" y="1047052"/>
                  <a:pt x="7766300" y="1043522"/>
                  <a:pt x="7752182" y="1039992"/>
                </a:cubicBezTo>
                <a:cubicBezTo>
                  <a:pt x="7738060" y="1036461"/>
                  <a:pt x="7727471" y="1031166"/>
                  <a:pt x="7720409" y="1024106"/>
                </a:cubicBezTo>
                <a:lnTo>
                  <a:pt x="7688638" y="1013515"/>
                </a:lnTo>
                <a:cubicBezTo>
                  <a:pt x="7667457" y="1006456"/>
                  <a:pt x="7655101" y="1002925"/>
                  <a:pt x="7651572" y="1002925"/>
                </a:cubicBezTo>
                <a:cubicBezTo>
                  <a:pt x="7648042" y="1002925"/>
                  <a:pt x="7644511" y="1002925"/>
                  <a:pt x="7640982" y="1002925"/>
                </a:cubicBezTo>
                <a:close/>
                <a:moveTo>
                  <a:pt x="6989670" y="1002925"/>
                </a:moveTo>
                <a:lnTo>
                  <a:pt x="6989670" y="1013515"/>
                </a:lnTo>
                <a:cubicBezTo>
                  <a:pt x="6989670" y="1013515"/>
                  <a:pt x="6993200" y="1013515"/>
                  <a:pt x="7000262" y="1013515"/>
                </a:cubicBezTo>
                <a:cubicBezTo>
                  <a:pt x="7000262" y="1006456"/>
                  <a:pt x="6998496" y="1002925"/>
                  <a:pt x="6994966" y="1002925"/>
                </a:cubicBezTo>
                <a:cubicBezTo>
                  <a:pt x="6991437" y="1002925"/>
                  <a:pt x="6989670" y="1002925"/>
                  <a:pt x="6989670" y="1002925"/>
                </a:cubicBezTo>
                <a:close/>
                <a:moveTo>
                  <a:pt x="730738" y="1002925"/>
                </a:moveTo>
                <a:lnTo>
                  <a:pt x="741329" y="1002925"/>
                </a:lnTo>
                <a:cubicBezTo>
                  <a:pt x="741329" y="1009985"/>
                  <a:pt x="737799" y="1013515"/>
                  <a:pt x="730738" y="1013515"/>
                </a:cubicBezTo>
                <a:close/>
                <a:moveTo>
                  <a:pt x="7308708" y="996306"/>
                </a:moveTo>
                <a:cubicBezTo>
                  <a:pt x="7307826" y="997188"/>
                  <a:pt x="7307384" y="999395"/>
                  <a:pt x="7307384" y="1002925"/>
                </a:cubicBezTo>
                <a:cubicBezTo>
                  <a:pt x="7314444" y="1002925"/>
                  <a:pt x="7317974" y="1002925"/>
                  <a:pt x="7317974" y="1002925"/>
                </a:cubicBezTo>
                <a:cubicBezTo>
                  <a:pt x="7317974" y="1002925"/>
                  <a:pt x="7316208" y="1001160"/>
                  <a:pt x="7312678" y="997629"/>
                </a:cubicBezTo>
                <a:cubicBezTo>
                  <a:pt x="7310914" y="995865"/>
                  <a:pt x="7309590" y="995423"/>
                  <a:pt x="7308708" y="996306"/>
                </a:cubicBezTo>
                <a:close/>
                <a:moveTo>
                  <a:pt x="5358748" y="992335"/>
                </a:moveTo>
                <a:cubicBezTo>
                  <a:pt x="5358748" y="992335"/>
                  <a:pt x="5358748" y="994100"/>
                  <a:pt x="5358748" y="997629"/>
                </a:cubicBezTo>
                <a:cubicBezTo>
                  <a:pt x="5358748" y="1001160"/>
                  <a:pt x="5362278" y="1002925"/>
                  <a:pt x="5369339" y="1002925"/>
                </a:cubicBezTo>
                <a:cubicBezTo>
                  <a:pt x="5376400" y="1002925"/>
                  <a:pt x="5379929" y="1002925"/>
                  <a:pt x="5379929" y="1002925"/>
                </a:cubicBezTo>
                <a:lnTo>
                  <a:pt x="5369339" y="992335"/>
                </a:lnTo>
                <a:cubicBezTo>
                  <a:pt x="5362278" y="992335"/>
                  <a:pt x="5358748" y="992335"/>
                  <a:pt x="5358748" y="992335"/>
                </a:cubicBezTo>
                <a:close/>
                <a:moveTo>
                  <a:pt x="1980407" y="992335"/>
                </a:moveTo>
                <a:cubicBezTo>
                  <a:pt x="1987466" y="992335"/>
                  <a:pt x="1998057" y="994100"/>
                  <a:pt x="2012178" y="997629"/>
                </a:cubicBezTo>
                <a:cubicBezTo>
                  <a:pt x="2026299" y="1001160"/>
                  <a:pt x="2035124" y="1004689"/>
                  <a:pt x="2038653" y="1008220"/>
                </a:cubicBezTo>
                <a:cubicBezTo>
                  <a:pt x="2042185" y="1011750"/>
                  <a:pt x="2047480" y="1013515"/>
                  <a:pt x="2054540" y="1013515"/>
                </a:cubicBezTo>
                <a:cubicBezTo>
                  <a:pt x="2061600" y="1013515"/>
                  <a:pt x="2065130" y="1017046"/>
                  <a:pt x="2065130" y="1024106"/>
                </a:cubicBezTo>
                <a:lnTo>
                  <a:pt x="2012178" y="1013515"/>
                </a:lnTo>
                <a:lnTo>
                  <a:pt x="2022769" y="1034696"/>
                </a:lnTo>
                <a:lnTo>
                  <a:pt x="2022769" y="1045287"/>
                </a:lnTo>
                <a:lnTo>
                  <a:pt x="2012178" y="1034696"/>
                </a:lnTo>
                <a:cubicBezTo>
                  <a:pt x="2005118" y="1027636"/>
                  <a:pt x="1998057" y="1024106"/>
                  <a:pt x="1990997" y="1024106"/>
                </a:cubicBezTo>
                <a:lnTo>
                  <a:pt x="1969816" y="1013515"/>
                </a:lnTo>
                <a:lnTo>
                  <a:pt x="1959226" y="1013515"/>
                </a:lnTo>
                <a:cubicBezTo>
                  <a:pt x="1952166" y="1013515"/>
                  <a:pt x="1948635" y="1009985"/>
                  <a:pt x="1948635" y="1002925"/>
                </a:cubicBezTo>
                <a:cubicBezTo>
                  <a:pt x="1948635" y="995865"/>
                  <a:pt x="1959226" y="992335"/>
                  <a:pt x="1980407" y="992335"/>
                </a:cubicBezTo>
                <a:close/>
                <a:moveTo>
                  <a:pt x="1577971" y="992335"/>
                </a:moveTo>
                <a:lnTo>
                  <a:pt x="1583266" y="992335"/>
                </a:lnTo>
                <a:cubicBezTo>
                  <a:pt x="1586796" y="992335"/>
                  <a:pt x="1588562" y="995865"/>
                  <a:pt x="1588562" y="1002925"/>
                </a:cubicBezTo>
                <a:close/>
                <a:moveTo>
                  <a:pt x="1270849" y="992335"/>
                </a:moveTo>
                <a:cubicBezTo>
                  <a:pt x="1277910" y="992335"/>
                  <a:pt x="1281440" y="992335"/>
                  <a:pt x="1281440" y="992335"/>
                </a:cubicBezTo>
                <a:lnTo>
                  <a:pt x="1270849" y="1002925"/>
                </a:lnTo>
                <a:cubicBezTo>
                  <a:pt x="1270849" y="1002925"/>
                  <a:pt x="1270849" y="999394"/>
                  <a:pt x="1270849" y="992335"/>
                </a:cubicBezTo>
                <a:close/>
                <a:moveTo>
                  <a:pt x="7995760" y="981744"/>
                </a:moveTo>
                <a:lnTo>
                  <a:pt x="7995760" y="992335"/>
                </a:lnTo>
                <a:lnTo>
                  <a:pt x="8006350" y="992335"/>
                </a:lnTo>
                <a:close/>
                <a:moveTo>
                  <a:pt x="1895684" y="981744"/>
                </a:moveTo>
                <a:cubicBezTo>
                  <a:pt x="1902744" y="988804"/>
                  <a:pt x="1906274" y="992335"/>
                  <a:pt x="1906274" y="992335"/>
                </a:cubicBezTo>
                <a:lnTo>
                  <a:pt x="1906274" y="981744"/>
                </a:lnTo>
                <a:cubicBezTo>
                  <a:pt x="1899214" y="981744"/>
                  <a:pt x="1895684" y="981744"/>
                  <a:pt x="1895684" y="981744"/>
                </a:cubicBezTo>
                <a:close/>
                <a:moveTo>
                  <a:pt x="543291" y="974333"/>
                </a:moveTo>
                <a:lnTo>
                  <a:pt x="545405" y="976448"/>
                </a:lnTo>
                <a:cubicBezTo>
                  <a:pt x="548937" y="979979"/>
                  <a:pt x="550701" y="981744"/>
                  <a:pt x="550701" y="981744"/>
                </a:cubicBezTo>
                <a:cubicBezTo>
                  <a:pt x="550701" y="981744"/>
                  <a:pt x="549819" y="980862"/>
                  <a:pt x="548053" y="979097"/>
                </a:cubicBezTo>
                <a:close/>
                <a:moveTo>
                  <a:pt x="7328564" y="971154"/>
                </a:moveTo>
                <a:lnTo>
                  <a:pt x="7317974" y="981744"/>
                </a:lnTo>
                <a:cubicBezTo>
                  <a:pt x="7325034" y="981744"/>
                  <a:pt x="7332094" y="983509"/>
                  <a:pt x="7339155" y="987040"/>
                </a:cubicBezTo>
                <a:cubicBezTo>
                  <a:pt x="7346216" y="990570"/>
                  <a:pt x="7353274" y="992335"/>
                  <a:pt x="7360336" y="992335"/>
                </a:cubicBezTo>
                <a:cubicBezTo>
                  <a:pt x="7367396" y="992335"/>
                  <a:pt x="7369160" y="990570"/>
                  <a:pt x="7365630" y="987040"/>
                </a:cubicBezTo>
                <a:cubicBezTo>
                  <a:pt x="7362101" y="983509"/>
                  <a:pt x="7349745" y="978214"/>
                  <a:pt x="7328564" y="971154"/>
                </a:cubicBezTo>
                <a:close/>
                <a:moveTo>
                  <a:pt x="2716440" y="971154"/>
                </a:moveTo>
                <a:cubicBezTo>
                  <a:pt x="2712911" y="971154"/>
                  <a:pt x="2711145" y="972919"/>
                  <a:pt x="2711145" y="976448"/>
                </a:cubicBezTo>
                <a:cubicBezTo>
                  <a:pt x="2711145" y="979979"/>
                  <a:pt x="2714675" y="981744"/>
                  <a:pt x="2721735" y="981744"/>
                </a:cubicBezTo>
                <a:cubicBezTo>
                  <a:pt x="2721735" y="974683"/>
                  <a:pt x="2719971" y="971154"/>
                  <a:pt x="2716440" y="971154"/>
                </a:cubicBezTo>
                <a:close/>
                <a:moveTo>
                  <a:pt x="1281440" y="971154"/>
                </a:moveTo>
                <a:lnTo>
                  <a:pt x="1302621" y="981744"/>
                </a:lnTo>
                <a:lnTo>
                  <a:pt x="1292030" y="981744"/>
                </a:lnTo>
                <a:cubicBezTo>
                  <a:pt x="1292030" y="974683"/>
                  <a:pt x="1288500" y="974683"/>
                  <a:pt x="1281440" y="981744"/>
                </a:cubicBezTo>
                <a:close/>
                <a:moveTo>
                  <a:pt x="1217897" y="971154"/>
                </a:moveTo>
                <a:lnTo>
                  <a:pt x="1228487" y="971154"/>
                </a:lnTo>
                <a:lnTo>
                  <a:pt x="1239078" y="981744"/>
                </a:lnTo>
                <a:close/>
                <a:moveTo>
                  <a:pt x="540110" y="971154"/>
                </a:moveTo>
                <a:cubicBezTo>
                  <a:pt x="540110" y="971154"/>
                  <a:pt x="540551" y="971595"/>
                  <a:pt x="541435" y="972478"/>
                </a:cubicBezTo>
                <a:lnTo>
                  <a:pt x="543291" y="974333"/>
                </a:lnTo>
                <a:close/>
                <a:moveTo>
                  <a:pt x="2139263" y="960563"/>
                </a:moveTo>
                <a:cubicBezTo>
                  <a:pt x="2139263" y="967623"/>
                  <a:pt x="2141028" y="971154"/>
                  <a:pt x="2144559" y="971154"/>
                </a:cubicBezTo>
                <a:cubicBezTo>
                  <a:pt x="2148089" y="971154"/>
                  <a:pt x="2149853" y="974683"/>
                  <a:pt x="2149853" y="981744"/>
                </a:cubicBezTo>
                <a:cubicBezTo>
                  <a:pt x="2149853" y="981744"/>
                  <a:pt x="2153384" y="981744"/>
                  <a:pt x="2160443" y="981744"/>
                </a:cubicBezTo>
                <a:cubicBezTo>
                  <a:pt x="2167504" y="981744"/>
                  <a:pt x="2179859" y="983509"/>
                  <a:pt x="2197509" y="987040"/>
                </a:cubicBezTo>
                <a:cubicBezTo>
                  <a:pt x="2215162" y="990570"/>
                  <a:pt x="2223986" y="992335"/>
                  <a:pt x="2223986" y="992335"/>
                </a:cubicBezTo>
                <a:cubicBezTo>
                  <a:pt x="2223986" y="999394"/>
                  <a:pt x="2234577" y="1002925"/>
                  <a:pt x="2255757" y="1002925"/>
                </a:cubicBezTo>
                <a:cubicBezTo>
                  <a:pt x="2269878" y="1002925"/>
                  <a:pt x="2276938" y="1006456"/>
                  <a:pt x="2276938" y="1013515"/>
                </a:cubicBezTo>
                <a:cubicBezTo>
                  <a:pt x="2283998" y="1006456"/>
                  <a:pt x="2294589" y="1006456"/>
                  <a:pt x="2308710" y="1013515"/>
                </a:cubicBezTo>
                <a:lnTo>
                  <a:pt x="2319299" y="1002925"/>
                </a:lnTo>
                <a:lnTo>
                  <a:pt x="2308710" y="1002925"/>
                </a:lnTo>
                <a:cubicBezTo>
                  <a:pt x="2315769" y="1002925"/>
                  <a:pt x="2317535" y="1001160"/>
                  <a:pt x="2314005" y="997629"/>
                </a:cubicBezTo>
                <a:cubicBezTo>
                  <a:pt x="2310474" y="994100"/>
                  <a:pt x="2305179" y="992335"/>
                  <a:pt x="2298119" y="992335"/>
                </a:cubicBezTo>
                <a:lnTo>
                  <a:pt x="2287529" y="992335"/>
                </a:lnTo>
                <a:lnTo>
                  <a:pt x="2287529" y="981744"/>
                </a:lnTo>
                <a:cubicBezTo>
                  <a:pt x="2245167" y="981744"/>
                  <a:pt x="2215162" y="978214"/>
                  <a:pt x="2197509" y="971154"/>
                </a:cubicBezTo>
                <a:cubicBezTo>
                  <a:pt x="2179859" y="964094"/>
                  <a:pt x="2163974" y="960563"/>
                  <a:pt x="2149853" y="960563"/>
                </a:cubicBezTo>
                <a:close/>
                <a:moveTo>
                  <a:pt x="1853322" y="960563"/>
                </a:moveTo>
                <a:cubicBezTo>
                  <a:pt x="1853322" y="960563"/>
                  <a:pt x="1855087" y="960563"/>
                  <a:pt x="1858616" y="960563"/>
                </a:cubicBezTo>
                <a:cubicBezTo>
                  <a:pt x="1862147" y="960563"/>
                  <a:pt x="1867443" y="960563"/>
                  <a:pt x="1874503" y="960563"/>
                </a:cubicBezTo>
                <a:lnTo>
                  <a:pt x="1916864" y="981744"/>
                </a:lnTo>
                <a:cubicBezTo>
                  <a:pt x="1909804" y="981744"/>
                  <a:pt x="1909804" y="985275"/>
                  <a:pt x="1916864" y="992335"/>
                </a:cubicBezTo>
                <a:lnTo>
                  <a:pt x="1927455" y="992335"/>
                </a:lnTo>
                <a:lnTo>
                  <a:pt x="1938045" y="981744"/>
                </a:lnTo>
                <a:lnTo>
                  <a:pt x="1938045" y="992335"/>
                </a:lnTo>
                <a:cubicBezTo>
                  <a:pt x="1938045" y="999394"/>
                  <a:pt x="1938045" y="1002925"/>
                  <a:pt x="1938045" y="1002925"/>
                </a:cubicBezTo>
                <a:cubicBezTo>
                  <a:pt x="1923924" y="1002925"/>
                  <a:pt x="1909804" y="1002925"/>
                  <a:pt x="1895684" y="1002925"/>
                </a:cubicBezTo>
                <a:cubicBezTo>
                  <a:pt x="1881563" y="995865"/>
                  <a:pt x="1867443" y="990570"/>
                  <a:pt x="1853322" y="987040"/>
                </a:cubicBezTo>
                <a:cubicBezTo>
                  <a:pt x="1839201" y="983509"/>
                  <a:pt x="1832141" y="978214"/>
                  <a:pt x="1832141" y="971154"/>
                </a:cubicBezTo>
                <a:cubicBezTo>
                  <a:pt x="1832141" y="971154"/>
                  <a:pt x="1835672" y="971154"/>
                  <a:pt x="1842731" y="971154"/>
                </a:cubicBezTo>
                <a:cubicBezTo>
                  <a:pt x="1849792" y="971154"/>
                  <a:pt x="1853322" y="967623"/>
                  <a:pt x="1853322" y="960563"/>
                </a:cubicBezTo>
                <a:close/>
                <a:moveTo>
                  <a:pt x="1472067" y="960563"/>
                </a:moveTo>
                <a:lnTo>
                  <a:pt x="1472067" y="971154"/>
                </a:lnTo>
                <a:lnTo>
                  <a:pt x="1482658" y="971154"/>
                </a:lnTo>
                <a:lnTo>
                  <a:pt x="1535610" y="992335"/>
                </a:lnTo>
                <a:cubicBezTo>
                  <a:pt x="1542670" y="992335"/>
                  <a:pt x="1546200" y="995865"/>
                  <a:pt x="1546200" y="1002925"/>
                </a:cubicBezTo>
                <a:cubicBezTo>
                  <a:pt x="1546200" y="1002925"/>
                  <a:pt x="1547964" y="1002925"/>
                  <a:pt x="1551496" y="1002925"/>
                </a:cubicBezTo>
                <a:cubicBezTo>
                  <a:pt x="1555025" y="1002925"/>
                  <a:pt x="1560320" y="1002925"/>
                  <a:pt x="1567381" y="1002925"/>
                </a:cubicBezTo>
                <a:cubicBezTo>
                  <a:pt x="1574441" y="1002925"/>
                  <a:pt x="1577971" y="1002925"/>
                  <a:pt x="1577971" y="1002925"/>
                </a:cubicBezTo>
                <a:cubicBezTo>
                  <a:pt x="1577971" y="1002925"/>
                  <a:pt x="1577971" y="1006456"/>
                  <a:pt x="1577971" y="1013515"/>
                </a:cubicBezTo>
                <a:cubicBezTo>
                  <a:pt x="1577971" y="1020575"/>
                  <a:pt x="1588562" y="1020575"/>
                  <a:pt x="1609742" y="1013515"/>
                </a:cubicBezTo>
                <a:cubicBezTo>
                  <a:pt x="1616803" y="1013515"/>
                  <a:pt x="1623863" y="1013515"/>
                  <a:pt x="1630923" y="1013515"/>
                </a:cubicBezTo>
                <a:cubicBezTo>
                  <a:pt x="1623863" y="1013515"/>
                  <a:pt x="1623863" y="1017046"/>
                  <a:pt x="1630923" y="1024106"/>
                </a:cubicBezTo>
                <a:lnTo>
                  <a:pt x="1652104" y="1024106"/>
                </a:lnTo>
                <a:lnTo>
                  <a:pt x="1662694" y="1024106"/>
                </a:lnTo>
                <a:lnTo>
                  <a:pt x="1662694" y="1034696"/>
                </a:lnTo>
                <a:lnTo>
                  <a:pt x="1683875" y="1055877"/>
                </a:lnTo>
                <a:lnTo>
                  <a:pt x="1715646" y="1066467"/>
                </a:lnTo>
                <a:lnTo>
                  <a:pt x="1673285" y="1066467"/>
                </a:lnTo>
                <a:lnTo>
                  <a:pt x="1620333" y="1055877"/>
                </a:lnTo>
                <a:cubicBezTo>
                  <a:pt x="1620333" y="1055877"/>
                  <a:pt x="1620333" y="1052346"/>
                  <a:pt x="1620333" y="1045287"/>
                </a:cubicBezTo>
                <a:cubicBezTo>
                  <a:pt x="1613272" y="1045287"/>
                  <a:pt x="1609742" y="1045287"/>
                  <a:pt x="1609742" y="1045287"/>
                </a:cubicBezTo>
                <a:cubicBezTo>
                  <a:pt x="1609742" y="1052346"/>
                  <a:pt x="1607977" y="1054112"/>
                  <a:pt x="1604448" y="1050581"/>
                </a:cubicBezTo>
                <a:cubicBezTo>
                  <a:pt x="1600916" y="1047052"/>
                  <a:pt x="1595621" y="1045287"/>
                  <a:pt x="1588562" y="1045287"/>
                </a:cubicBezTo>
                <a:cubicBezTo>
                  <a:pt x="1581501" y="1038227"/>
                  <a:pt x="1576206" y="1038227"/>
                  <a:pt x="1572677" y="1045287"/>
                </a:cubicBezTo>
                <a:cubicBezTo>
                  <a:pt x="1569145" y="1052346"/>
                  <a:pt x="1560320" y="1052346"/>
                  <a:pt x="1546200" y="1045287"/>
                </a:cubicBezTo>
                <a:cubicBezTo>
                  <a:pt x="1517959" y="1045287"/>
                  <a:pt x="1502073" y="1043522"/>
                  <a:pt x="1498544" y="1039992"/>
                </a:cubicBezTo>
                <a:cubicBezTo>
                  <a:pt x="1495012" y="1036461"/>
                  <a:pt x="1493248" y="1034696"/>
                  <a:pt x="1493248" y="1034696"/>
                </a:cubicBezTo>
                <a:cubicBezTo>
                  <a:pt x="1493248" y="1031166"/>
                  <a:pt x="1494130" y="1028519"/>
                  <a:pt x="1495895" y="1026753"/>
                </a:cubicBezTo>
                <a:lnTo>
                  <a:pt x="1503838" y="1024106"/>
                </a:lnTo>
                <a:lnTo>
                  <a:pt x="1482658" y="1013515"/>
                </a:lnTo>
                <a:cubicBezTo>
                  <a:pt x="1482658" y="1013515"/>
                  <a:pt x="1479127" y="1017046"/>
                  <a:pt x="1472067" y="1024106"/>
                </a:cubicBezTo>
                <a:cubicBezTo>
                  <a:pt x="1465007" y="1031166"/>
                  <a:pt x="1461477" y="1034696"/>
                  <a:pt x="1461477" y="1034696"/>
                </a:cubicBezTo>
                <a:lnTo>
                  <a:pt x="1450886" y="1024106"/>
                </a:lnTo>
                <a:lnTo>
                  <a:pt x="1408525" y="1034696"/>
                </a:lnTo>
                <a:cubicBezTo>
                  <a:pt x="1408525" y="1034696"/>
                  <a:pt x="1404994" y="1034696"/>
                  <a:pt x="1397934" y="1034696"/>
                </a:cubicBezTo>
                <a:cubicBezTo>
                  <a:pt x="1390874" y="1034696"/>
                  <a:pt x="1387344" y="1034696"/>
                  <a:pt x="1387344" y="1034696"/>
                </a:cubicBezTo>
                <a:cubicBezTo>
                  <a:pt x="1387344" y="1048817"/>
                  <a:pt x="1394404" y="1055877"/>
                  <a:pt x="1408525" y="1055877"/>
                </a:cubicBezTo>
                <a:lnTo>
                  <a:pt x="1419114" y="1066467"/>
                </a:lnTo>
                <a:lnTo>
                  <a:pt x="1461477" y="1077058"/>
                </a:lnTo>
                <a:cubicBezTo>
                  <a:pt x="1482658" y="1077058"/>
                  <a:pt x="1496778" y="1080588"/>
                  <a:pt x="1503838" y="1087648"/>
                </a:cubicBezTo>
                <a:cubicBezTo>
                  <a:pt x="1510898" y="1094708"/>
                  <a:pt x="1517959" y="1096474"/>
                  <a:pt x="1525019" y="1092944"/>
                </a:cubicBezTo>
                <a:cubicBezTo>
                  <a:pt x="1532080" y="1089413"/>
                  <a:pt x="1533844" y="1084118"/>
                  <a:pt x="1530314" y="1077058"/>
                </a:cubicBezTo>
                <a:cubicBezTo>
                  <a:pt x="1526783" y="1069998"/>
                  <a:pt x="1521489" y="1069998"/>
                  <a:pt x="1514429" y="1077058"/>
                </a:cubicBezTo>
                <a:lnTo>
                  <a:pt x="1514429" y="1066467"/>
                </a:lnTo>
                <a:cubicBezTo>
                  <a:pt x="1521489" y="1059408"/>
                  <a:pt x="1526783" y="1055877"/>
                  <a:pt x="1530314" y="1055877"/>
                </a:cubicBezTo>
                <a:cubicBezTo>
                  <a:pt x="1533844" y="1055877"/>
                  <a:pt x="1535610" y="1059408"/>
                  <a:pt x="1535610" y="1066467"/>
                </a:cubicBezTo>
                <a:cubicBezTo>
                  <a:pt x="1542670" y="1066467"/>
                  <a:pt x="1546200" y="1068232"/>
                  <a:pt x="1546200" y="1071762"/>
                </a:cubicBezTo>
                <a:cubicBezTo>
                  <a:pt x="1546200" y="1075293"/>
                  <a:pt x="1549730" y="1077058"/>
                  <a:pt x="1556790" y="1077058"/>
                </a:cubicBezTo>
                <a:cubicBezTo>
                  <a:pt x="1563851" y="1077058"/>
                  <a:pt x="1569145" y="1078823"/>
                  <a:pt x="1572677" y="1082354"/>
                </a:cubicBezTo>
                <a:cubicBezTo>
                  <a:pt x="1576206" y="1085883"/>
                  <a:pt x="1583266" y="1087648"/>
                  <a:pt x="1593856" y="1087648"/>
                </a:cubicBezTo>
                <a:cubicBezTo>
                  <a:pt x="1604448" y="1087648"/>
                  <a:pt x="1609742" y="1087648"/>
                  <a:pt x="1609742" y="1087648"/>
                </a:cubicBezTo>
                <a:lnTo>
                  <a:pt x="1599152" y="1098239"/>
                </a:lnTo>
                <a:cubicBezTo>
                  <a:pt x="1570911" y="1091179"/>
                  <a:pt x="1556790" y="1087648"/>
                  <a:pt x="1556790" y="1087648"/>
                </a:cubicBezTo>
                <a:cubicBezTo>
                  <a:pt x="1556790" y="1094708"/>
                  <a:pt x="1570911" y="1101769"/>
                  <a:pt x="1599152" y="1108829"/>
                </a:cubicBezTo>
                <a:cubicBezTo>
                  <a:pt x="1627393" y="1115889"/>
                  <a:pt x="1648573" y="1119419"/>
                  <a:pt x="1662694" y="1119419"/>
                </a:cubicBezTo>
                <a:lnTo>
                  <a:pt x="1673285" y="1108829"/>
                </a:lnTo>
                <a:cubicBezTo>
                  <a:pt x="1680345" y="1101769"/>
                  <a:pt x="1683875" y="1096474"/>
                  <a:pt x="1683875" y="1092944"/>
                </a:cubicBezTo>
                <a:cubicBezTo>
                  <a:pt x="1683875" y="1089413"/>
                  <a:pt x="1687405" y="1087648"/>
                  <a:pt x="1694466" y="1087648"/>
                </a:cubicBezTo>
                <a:cubicBezTo>
                  <a:pt x="1701526" y="1087648"/>
                  <a:pt x="1705056" y="1084118"/>
                  <a:pt x="1705056" y="1077058"/>
                </a:cubicBezTo>
                <a:cubicBezTo>
                  <a:pt x="1719176" y="1062937"/>
                  <a:pt x="1726237" y="1055877"/>
                  <a:pt x="1726237" y="1055877"/>
                </a:cubicBezTo>
                <a:cubicBezTo>
                  <a:pt x="1726237" y="1048817"/>
                  <a:pt x="1719176" y="1045287"/>
                  <a:pt x="1705056" y="1045287"/>
                </a:cubicBezTo>
                <a:lnTo>
                  <a:pt x="1705056" y="1034696"/>
                </a:lnTo>
                <a:cubicBezTo>
                  <a:pt x="1705056" y="1034696"/>
                  <a:pt x="1708585" y="1034696"/>
                  <a:pt x="1715646" y="1034696"/>
                </a:cubicBezTo>
                <a:cubicBezTo>
                  <a:pt x="1722707" y="1041756"/>
                  <a:pt x="1733297" y="1045287"/>
                  <a:pt x="1747418" y="1045287"/>
                </a:cubicBezTo>
                <a:cubicBezTo>
                  <a:pt x="1740357" y="1038227"/>
                  <a:pt x="1733297" y="1034696"/>
                  <a:pt x="1726237" y="1034696"/>
                </a:cubicBezTo>
                <a:lnTo>
                  <a:pt x="1715646" y="1034696"/>
                </a:lnTo>
                <a:cubicBezTo>
                  <a:pt x="1715646" y="1027636"/>
                  <a:pt x="1715646" y="1024106"/>
                  <a:pt x="1715646" y="1024106"/>
                </a:cubicBezTo>
                <a:cubicBezTo>
                  <a:pt x="1715646" y="1024106"/>
                  <a:pt x="1712116" y="1024106"/>
                  <a:pt x="1705056" y="1024106"/>
                </a:cubicBezTo>
                <a:cubicBezTo>
                  <a:pt x="1697995" y="1017046"/>
                  <a:pt x="1689170" y="1013515"/>
                  <a:pt x="1678581" y="1013515"/>
                </a:cubicBezTo>
                <a:cubicBezTo>
                  <a:pt x="1667989" y="1013515"/>
                  <a:pt x="1662694" y="1013515"/>
                  <a:pt x="1662694" y="1013515"/>
                </a:cubicBezTo>
                <a:cubicBezTo>
                  <a:pt x="1655634" y="1020575"/>
                  <a:pt x="1652104" y="1024106"/>
                  <a:pt x="1652104" y="1024106"/>
                </a:cubicBezTo>
                <a:lnTo>
                  <a:pt x="1652104" y="1013515"/>
                </a:lnTo>
                <a:lnTo>
                  <a:pt x="1641514" y="1002925"/>
                </a:lnTo>
                <a:cubicBezTo>
                  <a:pt x="1641514" y="1002925"/>
                  <a:pt x="1639748" y="1001160"/>
                  <a:pt x="1636218" y="997629"/>
                </a:cubicBezTo>
                <a:cubicBezTo>
                  <a:pt x="1632689" y="994100"/>
                  <a:pt x="1627393" y="992335"/>
                  <a:pt x="1620333" y="992335"/>
                </a:cubicBezTo>
                <a:cubicBezTo>
                  <a:pt x="1613272" y="985275"/>
                  <a:pt x="1600916" y="979979"/>
                  <a:pt x="1583266" y="976448"/>
                </a:cubicBezTo>
                <a:cubicBezTo>
                  <a:pt x="1565614" y="972919"/>
                  <a:pt x="1549730" y="971154"/>
                  <a:pt x="1535610" y="971154"/>
                </a:cubicBezTo>
                <a:cubicBezTo>
                  <a:pt x="1521489" y="971154"/>
                  <a:pt x="1507368" y="971154"/>
                  <a:pt x="1493248" y="971154"/>
                </a:cubicBezTo>
                <a:cubicBezTo>
                  <a:pt x="1500308" y="964094"/>
                  <a:pt x="1500308" y="960563"/>
                  <a:pt x="1493248" y="960563"/>
                </a:cubicBezTo>
                <a:cubicBezTo>
                  <a:pt x="1486187" y="960563"/>
                  <a:pt x="1479127" y="960563"/>
                  <a:pt x="1472067" y="960563"/>
                </a:cubicBezTo>
                <a:close/>
                <a:moveTo>
                  <a:pt x="1450886" y="960563"/>
                </a:moveTo>
                <a:cubicBezTo>
                  <a:pt x="1443826" y="960563"/>
                  <a:pt x="1440296" y="962328"/>
                  <a:pt x="1440296" y="965858"/>
                </a:cubicBezTo>
                <a:cubicBezTo>
                  <a:pt x="1440296" y="969389"/>
                  <a:pt x="1443826" y="971154"/>
                  <a:pt x="1450886" y="971154"/>
                </a:cubicBezTo>
                <a:cubicBezTo>
                  <a:pt x="1457946" y="971154"/>
                  <a:pt x="1461477" y="971154"/>
                  <a:pt x="1461477" y="971154"/>
                </a:cubicBezTo>
                <a:close/>
                <a:moveTo>
                  <a:pt x="1175535" y="960563"/>
                </a:moveTo>
                <a:lnTo>
                  <a:pt x="1186126" y="960563"/>
                </a:lnTo>
                <a:lnTo>
                  <a:pt x="1196717" y="971154"/>
                </a:lnTo>
                <a:lnTo>
                  <a:pt x="1186126" y="971154"/>
                </a:lnTo>
                <a:cubicBezTo>
                  <a:pt x="1186126" y="971154"/>
                  <a:pt x="1184361" y="969389"/>
                  <a:pt x="1180832" y="965858"/>
                </a:cubicBezTo>
                <a:cubicBezTo>
                  <a:pt x="1177300" y="962328"/>
                  <a:pt x="1175535" y="960563"/>
                  <a:pt x="1175535" y="960563"/>
                </a:cubicBezTo>
                <a:close/>
                <a:moveTo>
                  <a:pt x="2478156" y="953944"/>
                </a:moveTo>
                <a:cubicBezTo>
                  <a:pt x="2474625" y="954827"/>
                  <a:pt x="2471096" y="957033"/>
                  <a:pt x="2467566" y="960563"/>
                </a:cubicBezTo>
                <a:lnTo>
                  <a:pt x="2456975" y="960563"/>
                </a:lnTo>
                <a:cubicBezTo>
                  <a:pt x="2471096" y="960563"/>
                  <a:pt x="2479922" y="962328"/>
                  <a:pt x="2483450" y="965858"/>
                </a:cubicBezTo>
                <a:cubicBezTo>
                  <a:pt x="2486982" y="969389"/>
                  <a:pt x="2488746" y="971154"/>
                  <a:pt x="2488746" y="971154"/>
                </a:cubicBezTo>
                <a:lnTo>
                  <a:pt x="2552289" y="981744"/>
                </a:lnTo>
                <a:lnTo>
                  <a:pt x="2509927" y="960563"/>
                </a:lnTo>
                <a:cubicBezTo>
                  <a:pt x="2502867" y="960563"/>
                  <a:pt x="2495806" y="958798"/>
                  <a:pt x="2488746" y="955269"/>
                </a:cubicBezTo>
                <a:cubicBezTo>
                  <a:pt x="2485217" y="953504"/>
                  <a:pt x="2481686" y="953063"/>
                  <a:pt x="2478156" y="953944"/>
                </a:cubicBezTo>
                <a:close/>
                <a:moveTo>
                  <a:pt x="8832403" y="949973"/>
                </a:moveTo>
                <a:cubicBezTo>
                  <a:pt x="8832403" y="949973"/>
                  <a:pt x="8839463" y="951738"/>
                  <a:pt x="8853583" y="955269"/>
                </a:cubicBezTo>
                <a:cubicBezTo>
                  <a:pt x="8867703" y="958798"/>
                  <a:pt x="8883589" y="964094"/>
                  <a:pt x="8901240" y="971154"/>
                </a:cubicBezTo>
                <a:cubicBezTo>
                  <a:pt x="8918892" y="978214"/>
                  <a:pt x="8931245" y="981744"/>
                  <a:pt x="8938307" y="981744"/>
                </a:cubicBezTo>
                <a:lnTo>
                  <a:pt x="8917126" y="981744"/>
                </a:lnTo>
                <a:cubicBezTo>
                  <a:pt x="8910066" y="981744"/>
                  <a:pt x="8903007" y="979979"/>
                  <a:pt x="8895945" y="976448"/>
                </a:cubicBezTo>
                <a:cubicBezTo>
                  <a:pt x="8888884" y="972919"/>
                  <a:pt x="8881826" y="971154"/>
                  <a:pt x="8874765" y="971154"/>
                </a:cubicBezTo>
                <a:cubicBezTo>
                  <a:pt x="8853583" y="964094"/>
                  <a:pt x="8839463" y="957033"/>
                  <a:pt x="8832403" y="949973"/>
                </a:cubicBezTo>
                <a:close/>
                <a:moveTo>
                  <a:pt x="8271112" y="949973"/>
                </a:moveTo>
                <a:lnTo>
                  <a:pt x="8334654" y="960563"/>
                </a:lnTo>
                <a:cubicBezTo>
                  <a:pt x="8334654" y="967623"/>
                  <a:pt x="8331124" y="967623"/>
                  <a:pt x="8324064" y="960563"/>
                </a:cubicBezTo>
                <a:cubicBezTo>
                  <a:pt x="8324064" y="960563"/>
                  <a:pt x="8317002" y="960563"/>
                  <a:pt x="8302883" y="960563"/>
                </a:cubicBezTo>
                <a:cubicBezTo>
                  <a:pt x="8288762" y="960563"/>
                  <a:pt x="8281702" y="960563"/>
                  <a:pt x="8281702" y="960563"/>
                </a:cubicBezTo>
                <a:cubicBezTo>
                  <a:pt x="8281702" y="953504"/>
                  <a:pt x="8278172" y="949973"/>
                  <a:pt x="8271112" y="949973"/>
                </a:cubicBezTo>
                <a:close/>
                <a:moveTo>
                  <a:pt x="7254432" y="949973"/>
                </a:moveTo>
                <a:lnTo>
                  <a:pt x="7275612" y="960563"/>
                </a:lnTo>
                <a:lnTo>
                  <a:pt x="7286203" y="960563"/>
                </a:lnTo>
                <a:close/>
                <a:moveTo>
                  <a:pt x="2435794" y="949973"/>
                </a:moveTo>
                <a:lnTo>
                  <a:pt x="2435794" y="960563"/>
                </a:lnTo>
                <a:cubicBezTo>
                  <a:pt x="2435794" y="960563"/>
                  <a:pt x="2439325" y="960563"/>
                  <a:pt x="2446385" y="960563"/>
                </a:cubicBezTo>
                <a:cubicBezTo>
                  <a:pt x="2446385" y="953504"/>
                  <a:pt x="2442854" y="949973"/>
                  <a:pt x="2435794" y="949973"/>
                </a:cubicBezTo>
                <a:close/>
                <a:moveTo>
                  <a:pt x="603653" y="939383"/>
                </a:moveTo>
                <a:cubicBezTo>
                  <a:pt x="610713" y="939383"/>
                  <a:pt x="619539" y="941148"/>
                  <a:pt x="630128" y="944677"/>
                </a:cubicBezTo>
                <a:cubicBezTo>
                  <a:pt x="640720" y="948208"/>
                  <a:pt x="646015" y="953504"/>
                  <a:pt x="646015" y="960563"/>
                </a:cubicBezTo>
                <a:lnTo>
                  <a:pt x="656605" y="981744"/>
                </a:lnTo>
                <a:lnTo>
                  <a:pt x="667195" y="992335"/>
                </a:lnTo>
                <a:lnTo>
                  <a:pt x="656605" y="992335"/>
                </a:lnTo>
                <a:cubicBezTo>
                  <a:pt x="642485" y="985275"/>
                  <a:pt x="628364" y="978214"/>
                  <a:pt x="614243" y="971154"/>
                </a:cubicBezTo>
                <a:cubicBezTo>
                  <a:pt x="593062" y="957033"/>
                  <a:pt x="589533" y="946442"/>
                  <a:pt x="603653" y="939383"/>
                </a:cubicBezTo>
                <a:close/>
                <a:moveTo>
                  <a:pt x="8461739" y="928792"/>
                </a:moveTo>
                <a:lnTo>
                  <a:pt x="8482920" y="939383"/>
                </a:lnTo>
                <a:lnTo>
                  <a:pt x="8546462" y="949973"/>
                </a:lnTo>
                <a:cubicBezTo>
                  <a:pt x="8581762" y="957033"/>
                  <a:pt x="8599414" y="964094"/>
                  <a:pt x="8599414" y="971154"/>
                </a:cubicBezTo>
                <a:cubicBezTo>
                  <a:pt x="8606474" y="971154"/>
                  <a:pt x="8611770" y="971154"/>
                  <a:pt x="8615299" y="971154"/>
                </a:cubicBezTo>
                <a:cubicBezTo>
                  <a:pt x="8618829" y="971154"/>
                  <a:pt x="8622360" y="971154"/>
                  <a:pt x="8625889" y="971154"/>
                </a:cubicBezTo>
                <a:cubicBezTo>
                  <a:pt x="8629419" y="971154"/>
                  <a:pt x="8632951" y="971154"/>
                  <a:pt x="8636480" y="971154"/>
                </a:cubicBezTo>
                <a:cubicBezTo>
                  <a:pt x="8640010" y="971154"/>
                  <a:pt x="8641775" y="974683"/>
                  <a:pt x="8641775" y="981744"/>
                </a:cubicBezTo>
                <a:cubicBezTo>
                  <a:pt x="8641775" y="981744"/>
                  <a:pt x="8645304" y="981744"/>
                  <a:pt x="8652366" y="981744"/>
                </a:cubicBezTo>
                <a:lnTo>
                  <a:pt x="8662957" y="981744"/>
                </a:lnTo>
                <a:lnTo>
                  <a:pt x="8662957" y="992335"/>
                </a:lnTo>
                <a:lnTo>
                  <a:pt x="8726499" y="1013515"/>
                </a:lnTo>
                <a:cubicBezTo>
                  <a:pt x="8719437" y="1013515"/>
                  <a:pt x="8714143" y="1013515"/>
                  <a:pt x="8710613" y="1013515"/>
                </a:cubicBezTo>
                <a:cubicBezTo>
                  <a:pt x="8707084" y="1013515"/>
                  <a:pt x="8696493" y="1011750"/>
                  <a:pt x="8678843" y="1008220"/>
                </a:cubicBezTo>
                <a:cubicBezTo>
                  <a:pt x="8661189" y="1004689"/>
                  <a:pt x="8648836" y="1001160"/>
                  <a:pt x="8641775" y="997629"/>
                </a:cubicBezTo>
                <a:cubicBezTo>
                  <a:pt x="8634714" y="994100"/>
                  <a:pt x="8620595" y="992335"/>
                  <a:pt x="8599414" y="992335"/>
                </a:cubicBezTo>
                <a:lnTo>
                  <a:pt x="8557053" y="981744"/>
                </a:lnTo>
                <a:cubicBezTo>
                  <a:pt x="8557053" y="974683"/>
                  <a:pt x="8553522" y="971154"/>
                  <a:pt x="8546462" y="971154"/>
                </a:cubicBezTo>
                <a:cubicBezTo>
                  <a:pt x="8546462" y="971154"/>
                  <a:pt x="8542932" y="971154"/>
                  <a:pt x="8535871" y="971154"/>
                </a:cubicBezTo>
                <a:cubicBezTo>
                  <a:pt x="8528810" y="971154"/>
                  <a:pt x="8525281" y="971154"/>
                  <a:pt x="8525281" y="971154"/>
                </a:cubicBezTo>
                <a:cubicBezTo>
                  <a:pt x="8511161" y="964094"/>
                  <a:pt x="8495276" y="958798"/>
                  <a:pt x="8477624" y="955269"/>
                </a:cubicBezTo>
                <a:cubicBezTo>
                  <a:pt x="8459973" y="951738"/>
                  <a:pt x="8451148" y="946442"/>
                  <a:pt x="8451148" y="939383"/>
                </a:cubicBezTo>
                <a:close/>
                <a:moveTo>
                  <a:pt x="1376752" y="928792"/>
                </a:moveTo>
                <a:cubicBezTo>
                  <a:pt x="1369692" y="928792"/>
                  <a:pt x="1366162" y="930557"/>
                  <a:pt x="1366162" y="934087"/>
                </a:cubicBezTo>
                <a:cubicBezTo>
                  <a:pt x="1366162" y="937617"/>
                  <a:pt x="1369692" y="939383"/>
                  <a:pt x="1376752" y="939383"/>
                </a:cubicBezTo>
                <a:cubicBezTo>
                  <a:pt x="1390874" y="946442"/>
                  <a:pt x="1397934" y="946442"/>
                  <a:pt x="1397934" y="939383"/>
                </a:cubicBezTo>
                <a:close/>
                <a:moveTo>
                  <a:pt x="1313210" y="918202"/>
                </a:moveTo>
                <a:lnTo>
                  <a:pt x="1323802" y="928792"/>
                </a:lnTo>
                <a:cubicBezTo>
                  <a:pt x="1337922" y="935852"/>
                  <a:pt x="1348512" y="935852"/>
                  <a:pt x="1355573" y="928792"/>
                </a:cubicBezTo>
                <a:close/>
                <a:moveTo>
                  <a:pt x="1260258" y="918202"/>
                </a:moveTo>
                <a:lnTo>
                  <a:pt x="1260258" y="928792"/>
                </a:lnTo>
                <a:lnTo>
                  <a:pt x="1270849" y="918202"/>
                </a:lnTo>
                <a:cubicBezTo>
                  <a:pt x="1270849" y="918202"/>
                  <a:pt x="1267319" y="918202"/>
                  <a:pt x="1260258" y="918202"/>
                </a:cubicBezTo>
                <a:close/>
                <a:moveTo>
                  <a:pt x="1980407" y="907611"/>
                </a:moveTo>
                <a:cubicBezTo>
                  <a:pt x="1973347" y="907611"/>
                  <a:pt x="1969816" y="911142"/>
                  <a:pt x="1969816" y="918202"/>
                </a:cubicBezTo>
                <a:cubicBezTo>
                  <a:pt x="1976876" y="918202"/>
                  <a:pt x="1980407" y="918202"/>
                  <a:pt x="1980407" y="918202"/>
                </a:cubicBezTo>
                <a:cubicBezTo>
                  <a:pt x="1980407" y="918202"/>
                  <a:pt x="1980407" y="914671"/>
                  <a:pt x="1980407" y="907611"/>
                </a:cubicBezTo>
                <a:close/>
                <a:moveTo>
                  <a:pt x="381254" y="907611"/>
                </a:moveTo>
                <a:lnTo>
                  <a:pt x="413026" y="918202"/>
                </a:lnTo>
                <a:cubicBezTo>
                  <a:pt x="462448" y="932323"/>
                  <a:pt x="501279" y="953504"/>
                  <a:pt x="529521" y="981744"/>
                </a:cubicBezTo>
                <a:cubicBezTo>
                  <a:pt x="536581" y="988804"/>
                  <a:pt x="550701" y="995865"/>
                  <a:pt x="571882" y="1002925"/>
                </a:cubicBezTo>
                <a:cubicBezTo>
                  <a:pt x="578941" y="1002925"/>
                  <a:pt x="586001" y="1004689"/>
                  <a:pt x="593062" y="1008220"/>
                </a:cubicBezTo>
                <a:cubicBezTo>
                  <a:pt x="600122" y="1011750"/>
                  <a:pt x="607183" y="1013515"/>
                  <a:pt x="614243" y="1013515"/>
                </a:cubicBezTo>
                <a:cubicBezTo>
                  <a:pt x="628364" y="1027636"/>
                  <a:pt x="635425" y="1034696"/>
                  <a:pt x="635425" y="1034696"/>
                </a:cubicBezTo>
                <a:cubicBezTo>
                  <a:pt x="649545" y="1027636"/>
                  <a:pt x="656605" y="1031166"/>
                  <a:pt x="656605" y="1045287"/>
                </a:cubicBezTo>
                <a:lnTo>
                  <a:pt x="656605" y="1055877"/>
                </a:lnTo>
                <a:cubicBezTo>
                  <a:pt x="642485" y="1048817"/>
                  <a:pt x="624833" y="1041756"/>
                  <a:pt x="603653" y="1034696"/>
                </a:cubicBezTo>
                <a:cubicBezTo>
                  <a:pt x="575412" y="1020575"/>
                  <a:pt x="552466" y="1008220"/>
                  <a:pt x="534816" y="997629"/>
                </a:cubicBezTo>
                <a:cubicBezTo>
                  <a:pt x="517164" y="987040"/>
                  <a:pt x="504809" y="981744"/>
                  <a:pt x="497749" y="981744"/>
                </a:cubicBezTo>
                <a:cubicBezTo>
                  <a:pt x="490689" y="981744"/>
                  <a:pt x="462448" y="971154"/>
                  <a:pt x="413026" y="949973"/>
                </a:cubicBezTo>
                <a:cubicBezTo>
                  <a:pt x="413026" y="942913"/>
                  <a:pt x="409496" y="939383"/>
                  <a:pt x="402435" y="939383"/>
                </a:cubicBezTo>
                <a:cubicBezTo>
                  <a:pt x="395375" y="939383"/>
                  <a:pt x="388314" y="939383"/>
                  <a:pt x="381254" y="939383"/>
                </a:cubicBezTo>
                <a:cubicBezTo>
                  <a:pt x="374193" y="939383"/>
                  <a:pt x="368899" y="935852"/>
                  <a:pt x="365368" y="928792"/>
                </a:cubicBezTo>
                <a:cubicBezTo>
                  <a:pt x="361839" y="921731"/>
                  <a:pt x="361839" y="916437"/>
                  <a:pt x="365368" y="912906"/>
                </a:cubicBezTo>
                <a:cubicBezTo>
                  <a:pt x="368899" y="909375"/>
                  <a:pt x="374193" y="907611"/>
                  <a:pt x="381254" y="907611"/>
                </a:cubicBezTo>
                <a:close/>
                <a:moveTo>
                  <a:pt x="1993645" y="899668"/>
                </a:moveTo>
                <a:cubicBezTo>
                  <a:pt x="1991879" y="899668"/>
                  <a:pt x="1990997" y="900552"/>
                  <a:pt x="1990997" y="902317"/>
                </a:cubicBezTo>
                <a:cubicBezTo>
                  <a:pt x="1990997" y="905846"/>
                  <a:pt x="1998057" y="907611"/>
                  <a:pt x="2012178" y="907611"/>
                </a:cubicBezTo>
                <a:cubicBezTo>
                  <a:pt x="2026299" y="907611"/>
                  <a:pt x="2033359" y="911142"/>
                  <a:pt x="2033359" y="918202"/>
                </a:cubicBezTo>
                <a:lnTo>
                  <a:pt x="2012178" y="928792"/>
                </a:lnTo>
                <a:cubicBezTo>
                  <a:pt x="2019238" y="935852"/>
                  <a:pt x="2022769" y="939383"/>
                  <a:pt x="2022769" y="939383"/>
                </a:cubicBezTo>
                <a:cubicBezTo>
                  <a:pt x="2022769" y="946442"/>
                  <a:pt x="2033359" y="949973"/>
                  <a:pt x="2054540" y="949973"/>
                </a:cubicBezTo>
                <a:cubicBezTo>
                  <a:pt x="2075721" y="949973"/>
                  <a:pt x="2086311" y="949973"/>
                  <a:pt x="2086311" y="949973"/>
                </a:cubicBezTo>
                <a:lnTo>
                  <a:pt x="2107491" y="949973"/>
                </a:lnTo>
                <a:lnTo>
                  <a:pt x="2096901" y="939383"/>
                </a:lnTo>
                <a:lnTo>
                  <a:pt x="2086311" y="939383"/>
                </a:lnTo>
                <a:lnTo>
                  <a:pt x="2075721" y="939383"/>
                </a:lnTo>
                <a:lnTo>
                  <a:pt x="2075721" y="918202"/>
                </a:lnTo>
                <a:lnTo>
                  <a:pt x="2086311" y="918202"/>
                </a:lnTo>
                <a:cubicBezTo>
                  <a:pt x="2093371" y="918202"/>
                  <a:pt x="2089841" y="914671"/>
                  <a:pt x="2075721" y="907611"/>
                </a:cubicBezTo>
                <a:cubicBezTo>
                  <a:pt x="2068661" y="907611"/>
                  <a:pt x="2058070" y="907611"/>
                  <a:pt x="2043949" y="907611"/>
                </a:cubicBezTo>
                <a:cubicBezTo>
                  <a:pt x="2022769" y="900552"/>
                  <a:pt x="2012178" y="898786"/>
                  <a:pt x="2012178" y="902317"/>
                </a:cubicBezTo>
                <a:cubicBezTo>
                  <a:pt x="2012178" y="905846"/>
                  <a:pt x="2008648" y="905846"/>
                  <a:pt x="2001587" y="902317"/>
                </a:cubicBezTo>
                <a:cubicBezTo>
                  <a:pt x="1998057" y="900552"/>
                  <a:pt x="1995409" y="899668"/>
                  <a:pt x="1993645" y="899668"/>
                </a:cubicBezTo>
                <a:close/>
                <a:moveTo>
                  <a:pt x="8472329" y="897021"/>
                </a:moveTo>
                <a:cubicBezTo>
                  <a:pt x="8479390" y="897021"/>
                  <a:pt x="8482920" y="897021"/>
                  <a:pt x="8482920" y="897021"/>
                </a:cubicBezTo>
                <a:lnTo>
                  <a:pt x="8472329" y="907611"/>
                </a:lnTo>
                <a:close/>
                <a:moveTo>
                  <a:pt x="2425203" y="886431"/>
                </a:moveTo>
                <a:cubicBezTo>
                  <a:pt x="2425203" y="893490"/>
                  <a:pt x="2428734" y="897021"/>
                  <a:pt x="2435794" y="897021"/>
                </a:cubicBezTo>
                <a:lnTo>
                  <a:pt x="2435794" y="886431"/>
                </a:lnTo>
                <a:cubicBezTo>
                  <a:pt x="2435794" y="886431"/>
                  <a:pt x="2432264" y="886431"/>
                  <a:pt x="2425203" y="886431"/>
                </a:cubicBezTo>
                <a:close/>
                <a:moveTo>
                  <a:pt x="1874503" y="886431"/>
                </a:moveTo>
                <a:lnTo>
                  <a:pt x="1874503" y="897021"/>
                </a:lnTo>
                <a:lnTo>
                  <a:pt x="1885093" y="886431"/>
                </a:lnTo>
                <a:close/>
                <a:moveTo>
                  <a:pt x="1334392" y="886431"/>
                </a:moveTo>
                <a:lnTo>
                  <a:pt x="1323802" y="897021"/>
                </a:lnTo>
                <a:lnTo>
                  <a:pt x="1313210" y="897021"/>
                </a:lnTo>
                <a:lnTo>
                  <a:pt x="1334392" y="907611"/>
                </a:lnTo>
                <a:cubicBezTo>
                  <a:pt x="1348512" y="907611"/>
                  <a:pt x="1355573" y="909375"/>
                  <a:pt x="1355573" y="912906"/>
                </a:cubicBezTo>
                <a:cubicBezTo>
                  <a:pt x="1355573" y="916437"/>
                  <a:pt x="1357337" y="916437"/>
                  <a:pt x="1360867" y="912906"/>
                </a:cubicBezTo>
                <a:cubicBezTo>
                  <a:pt x="1364398" y="909375"/>
                  <a:pt x="1364398" y="905846"/>
                  <a:pt x="1360867" y="902317"/>
                </a:cubicBezTo>
                <a:cubicBezTo>
                  <a:pt x="1357337" y="898786"/>
                  <a:pt x="1352042" y="897021"/>
                  <a:pt x="1344982" y="897021"/>
                </a:cubicBezTo>
                <a:cubicBezTo>
                  <a:pt x="1337922" y="897021"/>
                  <a:pt x="1334392" y="893490"/>
                  <a:pt x="1334392" y="886431"/>
                </a:cubicBezTo>
                <a:close/>
                <a:moveTo>
                  <a:pt x="1281440" y="886431"/>
                </a:moveTo>
                <a:lnTo>
                  <a:pt x="1292030" y="897021"/>
                </a:lnTo>
                <a:lnTo>
                  <a:pt x="1302621" y="886431"/>
                </a:lnTo>
                <a:cubicBezTo>
                  <a:pt x="1295560" y="886431"/>
                  <a:pt x="1292030" y="886431"/>
                  <a:pt x="1292030" y="886431"/>
                </a:cubicBezTo>
                <a:cubicBezTo>
                  <a:pt x="1292030" y="886431"/>
                  <a:pt x="1288500" y="886431"/>
                  <a:pt x="1281440" y="886431"/>
                </a:cubicBezTo>
                <a:close/>
                <a:moveTo>
                  <a:pt x="8387606" y="875840"/>
                </a:moveTo>
                <a:lnTo>
                  <a:pt x="8429968" y="886431"/>
                </a:lnTo>
                <a:lnTo>
                  <a:pt x="8408787" y="886431"/>
                </a:lnTo>
                <a:cubicBezTo>
                  <a:pt x="8394666" y="879371"/>
                  <a:pt x="8387606" y="875840"/>
                  <a:pt x="8387606" y="875840"/>
                </a:cubicBezTo>
                <a:close/>
                <a:moveTo>
                  <a:pt x="6973785" y="875840"/>
                </a:moveTo>
                <a:cubicBezTo>
                  <a:pt x="6970256" y="875840"/>
                  <a:pt x="6968491" y="879371"/>
                  <a:pt x="6968491" y="886431"/>
                </a:cubicBezTo>
                <a:lnTo>
                  <a:pt x="6979081" y="886431"/>
                </a:lnTo>
                <a:cubicBezTo>
                  <a:pt x="6979081" y="879371"/>
                  <a:pt x="6977314" y="875840"/>
                  <a:pt x="6973785" y="875840"/>
                </a:cubicBezTo>
                <a:close/>
                <a:moveTo>
                  <a:pt x="2404023" y="875840"/>
                </a:moveTo>
                <a:lnTo>
                  <a:pt x="2404023" y="886431"/>
                </a:lnTo>
                <a:lnTo>
                  <a:pt x="2414614" y="886431"/>
                </a:lnTo>
                <a:cubicBezTo>
                  <a:pt x="2407554" y="879371"/>
                  <a:pt x="2404023" y="875840"/>
                  <a:pt x="2404023" y="875840"/>
                </a:cubicBezTo>
                <a:close/>
                <a:moveTo>
                  <a:pt x="2202805" y="875840"/>
                </a:moveTo>
                <a:cubicBezTo>
                  <a:pt x="2202805" y="889961"/>
                  <a:pt x="2209865" y="897021"/>
                  <a:pt x="2223986" y="897021"/>
                </a:cubicBezTo>
                <a:cubicBezTo>
                  <a:pt x="2223986" y="897021"/>
                  <a:pt x="2227517" y="897021"/>
                  <a:pt x="2234577" y="897021"/>
                </a:cubicBezTo>
                <a:cubicBezTo>
                  <a:pt x="2241637" y="897021"/>
                  <a:pt x="2248697" y="897021"/>
                  <a:pt x="2255757" y="897021"/>
                </a:cubicBezTo>
                <a:cubicBezTo>
                  <a:pt x="2262817" y="904081"/>
                  <a:pt x="2271642" y="907611"/>
                  <a:pt x="2282234" y="907611"/>
                </a:cubicBezTo>
                <a:lnTo>
                  <a:pt x="2287529" y="907611"/>
                </a:lnTo>
                <a:lnTo>
                  <a:pt x="2287529" y="897021"/>
                </a:lnTo>
                <a:cubicBezTo>
                  <a:pt x="2301649" y="904081"/>
                  <a:pt x="2305179" y="907611"/>
                  <a:pt x="2298119" y="907611"/>
                </a:cubicBezTo>
                <a:lnTo>
                  <a:pt x="2308710" y="918202"/>
                </a:lnTo>
                <a:cubicBezTo>
                  <a:pt x="2308710" y="925261"/>
                  <a:pt x="2319299" y="928792"/>
                  <a:pt x="2340481" y="928792"/>
                </a:cubicBezTo>
                <a:cubicBezTo>
                  <a:pt x="2361662" y="928792"/>
                  <a:pt x="2375782" y="932323"/>
                  <a:pt x="2382842" y="939383"/>
                </a:cubicBezTo>
                <a:lnTo>
                  <a:pt x="2393433" y="939383"/>
                </a:lnTo>
                <a:cubicBezTo>
                  <a:pt x="2393433" y="932323"/>
                  <a:pt x="2389902" y="927027"/>
                  <a:pt x="2382842" y="923496"/>
                </a:cubicBezTo>
                <a:cubicBezTo>
                  <a:pt x="2375782" y="919967"/>
                  <a:pt x="2368721" y="918202"/>
                  <a:pt x="2361662" y="918202"/>
                </a:cubicBezTo>
                <a:cubicBezTo>
                  <a:pt x="2354601" y="918202"/>
                  <a:pt x="2347541" y="914671"/>
                  <a:pt x="2340481" y="907611"/>
                </a:cubicBezTo>
                <a:cubicBezTo>
                  <a:pt x="2333421" y="907611"/>
                  <a:pt x="2328126" y="907611"/>
                  <a:pt x="2324594" y="907611"/>
                </a:cubicBezTo>
                <a:cubicBezTo>
                  <a:pt x="2321066" y="907611"/>
                  <a:pt x="2317535" y="905846"/>
                  <a:pt x="2314005" y="902317"/>
                </a:cubicBezTo>
                <a:cubicBezTo>
                  <a:pt x="2310474" y="898786"/>
                  <a:pt x="2308710" y="897021"/>
                  <a:pt x="2308710" y="897021"/>
                </a:cubicBezTo>
                <a:cubicBezTo>
                  <a:pt x="2301649" y="889961"/>
                  <a:pt x="2291059" y="886431"/>
                  <a:pt x="2276938" y="886431"/>
                </a:cubicBezTo>
                <a:lnTo>
                  <a:pt x="2223986" y="875840"/>
                </a:lnTo>
                <a:close/>
                <a:moveTo>
                  <a:pt x="2340481" y="865250"/>
                </a:moveTo>
                <a:cubicBezTo>
                  <a:pt x="2347541" y="872309"/>
                  <a:pt x="2354601" y="875840"/>
                  <a:pt x="2361662" y="875840"/>
                </a:cubicBezTo>
                <a:lnTo>
                  <a:pt x="2361662" y="865250"/>
                </a:lnTo>
                <a:close/>
                <a:moveTo>
                  <a:pt x="2186919" y="865250"/>
                </a:moveTo>
                <a:cubicBezTo>
                  <a:pt x="2183391" y="865250"/>
                  <a:pt x="2181625" y="868779"/>
                  <a:pt x="2181625" y="875840"/>
                </a:cubicBezTo>
                <a:cubicBezTo>
                  <a:pt x="2188685" y="875840"/>
                  <a:pt x="2192215" y="874075"/>
                  <a:pt x="2192215" y="870544"/>
                </a:cubicBezTo>
                <a:cubicBezTo>
                  <a:pt x="2192215" y="867015"/>
                  <a:pt x="2190449" y="865250"/>
                  <a:pt x="2186919" y="865250"/>
                </a:cubicBezTo>
                <a:close/>
                <a:moveTo>
                  <a:pt x="1525019" y="865250"/>
                </a:moveTo>
                <a:lnTo>
                  <a:pt x="1535610" y="875840"/>
                </a:lnTo>
                <a:cubicBezTo>
                  <a:pt x="1535610" y="882900"/>
                  <a:pt x="1535610" y="886431"/>
                  <a:pt x="1535610" y="886431"/>
                </a:cubicBezTo>
                <a:cubicBezTo>
                  <a:pt x="1535610" y="886431"/>
                  <a:pt x="1532080" y="886431"/>
                  <a:pt x="1525019" y="886431"/>
                </a:cubicBezTo>
                <a:cubicBezTo>
                  <a:pt x="1525019" y="886431"/>
                  <a:pt x="1525019" y="882900"/>
                  <a:pt x="1525019" y="875840"/>
                </a:cubicBezTo>
                <a:cubicBezTo>
                  <a:pt x="1525019" y="868779"/>
                  <a:pt x="1525019" y="865250"/>
                  <a:pt x="1525019" y="865250"/>
                </a:cubicBezTo>
                <a:close/>
                <a:moveTo>
                  <a:pt x="1228487" y="865250"/>
                </a:moveTo>
                <a:cubicBezTo>
                  <a:pt x="1235548" y="872309"/>
                  <a:pt x="1242608" y="875840"/>
                  <a:pt x="1249669" y="875840"/>
                </a:cubicBezTo>
                <a:lnTo>
                  <a:pt x="1239078" y="865250"/>
                </a:lnTo>
                <a:close/>
                <a:moveTo>
                  <a:pt x="1207306" y="865250"/>
                </a:moveTo>
                <a:cubicBezTo>
                  <a:pt x="1200247" y="872309"/>
                  <a:pt x="1200247" y="875840"/>
                  <a:pt x="1207306" y="875840"/>
                </a:cubicBezTo>
                <a:lnTo>
                  <a:pt x="1217897" y="865250"/>
                </a:lnTo>
                <a:close/>
                <a:moveTo>
                  <a:pt x="1143765" y="854659"/>
                </a:moveTo>
                <a:cubicBezTo>
                  <a:pt x="1143765" y="868779"/>
                  <a:pt x="1154354" y="875840"/>
                  <a:pt x="1175535" y="875840"/>
                </a:cubicBezTo>
                <a:lnTo>
                  <a:pt x="1186126" y="875840"/>
                </a:lnTo>
                <a:cubicBezTo>
                  <a:pt x="1179066" y="868779"/>
                  <a:pt x="1172005" y="865250"/>
                  <a:pt x="1164945" y="865250"/>
                </a:cubicBezTo>
                <a:close/>
                <a:moveTo>
                  <a:pt x="1556790" y="844069"/>
                </a:moveTo>
                <a:lnTo>
                  <a:pt x="1556790" y="854659"/>
                </a:lnTo>
                <a:cubicBezTo>
                  <a:pt x="1556790" y="854659"/>
                  <a:pt x="1560320" y="854659"/>
                  <a:pt x="1567381" y="854659"/>
                </a:cubicBezTo>
                <a:cubicBezTo>
                  <a:pt x="1560320" y="847600"/>
                  <a:pt x="1556790" y="844069"/>
                  <a:pt x="1556790" y="844069"/>
                </a:cubicBezTo>
                <a:close/>
                <a:moveTo>
                  <a:pt x="952474" y="837450"/>
                </a:moveTo>
                <a:cubicBezTo>
                  <a:pt x="940561" y="838332"/>
                  <a:pt x="926661" y="840538"/>
                  <a:pt x="910775" y="844069"/>
                </a:cubicBezTo>
                <a:lnTo>
                  <a:pt x="900185" y="854659"/>
                </a:lnTo>
                <a:lnTo>
                  <a:pt x="921366" y="865250"/>
                </a:lnTo>
                <a:cubicBezTo>
                  <a:pt x="935486" y="872309"/>
                  <a:pt x="946076" y="875840"/>
                  <a:pt x="953137" y="875840"/>
                </a:cubicBezTo>
                <a:lnTo>
                  <a:pt x="974318" y="886431"/>
                </a:lnTo>
                <a:cubicBezTo>
                  <a:pt x="974318" y="886431"/>
                  <a:pt x="988439" y="889961"/>
                  <a:pt x="1016678" y="897021"/>
                </a:cubicBezTo>
                <a:lnTo>
                  <a:pt x="1037859" y="918202"/>
                </a:lnTo>
                <a:lnTo>
                  <a:pt x="1048450" y="918202"/>
                </a:lnTo>
                <a:cubicBezTo>
                  <a:pt x="1069631" y="911142"/>
                  <a:pt x="1087282" y="918202"/>
                  <a:pt x="1101402" y="939383"/>
                </a:cubicBezTo>
                <a:cubicBezTo>
                  <a:pt x="1094343" y="939383"/>
                  <a:pt x="1090813" y="939383"/>
                  <a:pt x="1090813" y="939383"/>
                </a:cubicBezTo>
                <a:cubicBezTo>
                  <a:pt x="1069631" y="939383"/>
                  <a:pt x="1069631" y="942913"/>
                  <a:pt x="1090813" y="949973"/>
                </a:cubicBezTo>
                <a:lnTo>
                  <a:pt x="1122583" y="960563"/>
                </a:lnTo>
                <a:lnTo>
                  <a:pt x="1164945" y="971154"/>
                </a:lnTo>
                <a:cubicBezTo>
                  <a:pt x="1172005" y="971154"/>
                  <a:pt x="1179066" y="971154"/>
                  <a:pt x="1186126" y="971154"/>
                </a:cubicBezTo>
                <a:cubicBezTo>
                  <a:pt x="1186126" y="978214"/>
                  <a:pt x="1189655" y="981744"/>
                  <a:pt x="1196717" y="981744"/>
                </a:cubicBezTo>
                <a:cubicBezTo>
                  <a:pt x="1203777" y="981744"/>
                  <a:pt x="1210836" y="981744"/>
                  <a:pt x="1217897" y="981744"/>
                </a:cubicBezTo>
                <a:cubicBezTo>
                  <a:pt x="1224958" y="988804"/>
                  <a:pt x="1232018" y="992335"/>
                  <a:pt x="1239078" y="992335"/>
                </a:cubicBezTo>
                <a:lnTo>
                  <a:pt x="1260258" y="1002925"/>
                </a:lnTo>
                <a:lnTo>
                  <a:pt x="1270849" y="1002925"/>
                </a:lnTo>
                <a:lnTo>
                  <a:pt x="1281440" y="1002925"/>
                </a:lnTo>
                <a:lnTo>
                  <a:pt x="1260258" y="1013515"/>
                </a:lnTo>
                <a:lnTo>
                  <a:pt x="1249669" y="1013515"/>
                </a:lnTo>
                <a:cubicBezTo>
                  <a:pt x="1249669" y="1006456"/>
                  <a:pt x="1246138" y="1002925"/>
                  <a:pt x="1239078" y="1002925"/>
                </a:cubicBezTo>
                <a:cubicBezTo>
                  <a:pt x="1232018" y="1002925"/>
                  <a:pt x="1224958" y="999394"/>
                  <a:pt x="1217897" y="992335"/>
                </a:cubicBezTo>
                <a:cubicBezTo>
                  <a:pt x="1217897" y="992335"/>
                  <a:pt x="1217897" y="995865"/>
                  <a:pt x="1217897" y="1002925"/>
                </a:cubicBezTo>
                <a:cubicBezTo>
                  <a:pt x="1217897" y="1009985"/>
                  <a:pt x="1214367" y="1009985"/>
                  <a:pt x="1207306" y="1002925"/>
                </a:cubicBezTo>
                <a:lnTo>
                  <a:pt x="1207306" y="1013515"/>
                </a:lnTo>
                <a:cubicBezTo>
                  <a:pt x="1214367" y="1013515"/>
                  <a:pt x="1219663" y="1011750"/>
                  <a:pt x="1223192" y="1008220"/>
                </a:cubicBezTo>
                <a:cubicBezTo>
                  <a:pt x="1226721" y="1004689"/>
                  <a:pt x="1230252" y="1006456"/>
                  <a:pt x="1233784" y="1013515"/>
                </a:cubicBezTo>
                <a:cubicBezTo>
                  <a:pt x="1237313" y="1020575"/>
                  <a:pt x="1246138" y="1024106"/>
                  <a:pt x="1260258" y="1024106"/>
                </a:cubicBezTo>
                <a:cubicBezTo>
                  <a:pt x="1274379" y="1024106"/>
                  <a:pt x="1281440" y="1025871"/>
                  <a:pt x="1281440" y="1029400"/>
                </a:cubicBezTo>
                <a:cubicBezTo>
                  <a:pt x="1281440" y="1032931"/>
                  <a:pt x="1284970" y="1031166"/>
                  <a:pt x="1292030" y="1024106"/>
                </a:cubicBezTo>
                <a:lnTo>
                  <a:pt x="1313210" y="1034696"/>
                </a:lnTo>
                <a:cubicBezTo>
                  <a:pt x="1320271" y="1034696"/>
                  <a:pt x="1334392" y="1034696"/>
                  <a:pt x="1355573" y="1034696"/>
                </a:cubicBezTo>
                <a:lnTo>
                  <a:pt x="1366162" y="1024106"/>
                </a:lnTo>
                <a:cubicBezTo>
                  <a:pt x="1359103" y="1024106"/>
                  <a:pt x="1348512" y="1020575"/>
                  <a:pt x="1334392" y="1013515"/>
                </a:cubicBezTo>
                <a:lnTo>
                  <a:pt x="1313210" y="1002925"/>
                </a:lnTo>
                <a:lnTo>
                  <a:pt x="1323802" y="1002925"/>
                </a:lnTo>
                <a:lnTo>
                  <a:pt x="1355573" y="1013515"/>
                </a:lnTo>
                <a:lnTo>
                  <a:pt x="1376752" y="1013515"/>
                </a:lnTo>
                <a:cubicBezTo>
                  <a:pt x="1369692" y="1006456"/>
                  <a:pt x="1366162" y="1002925"/>
                  <a:pt x="1366162" y="1002925"/>
                </a:cubicBezTo>
                <a:lnTo>
                  <a:pt x="1355573" y="1002925"/>
                </a:lnTo>
                <a:cubicBezTo>
                  <a:pt x="1341452" y="1002925"/>
                  <a:pt x="1334392" y="997629"/>
                  <a:pt x="1334392" y="987040"/>
                </a:cubicBezTo>
                <a:cubicBezTo>
                  <a:pt x="1334392" y="976448"/>
                  <a:pt x="1337922" y="971154"/>
                  <a:pt x="1344982" y="971154"/>
                </a:cubicBezTo>
                <a:lnTo>
                  <a:pt x="1344982" y="960563"/>
                </a:lnTo>
                <a:lnTo>
                  <a:pt x="1323802" y="949973"/>
                </a:lnTo>
                <a:cubicBezTo>
                  <a:pt x="1309681" y="949973"/>
                  <a:pt x="1297325" y="946442"/>
                  <a:pt x="1286734" y="939383"/>
                </a:cubicBezTo>
                <a:cubicBezTo>
                  <a:pt x="1276144" y="932323"/>
                  <a:pt x="1263788" y="932323"/>
                  <a:pt x="1249669" y="939383"/>
                </a:cubicBezTo>
                <a:lnTo>
                  <a:pt x="1228487" y="928792"/>
                </a:lnTo>
                <a:cubicBezTo>
                  <a:pt x="1228487" y="921731"/>
                  <a:pt x="1224958" y="918202"/>
                  <a:pt x="1217897" y="918202"/>
                </a:cubicBezTo>
                <a:lnTo>
                  <a:pt x="1217897" y="928792"/>
                </a:lnTo>
                <a:cubicBezTo>
                  <a:pt x="1210836" y="928792"/>
                  <a:pt x="1203777" y="928792"/>
                  <a:pt x="1196717" y="928792"/>
                </a:cubicBezTo>
                <a:lnTo>
                  <a:pt x="1196717" y="918202"/>
                </a:lnTo>
                <a:lnTo>
                  <a:pt x="1196717" y="907611"/>
                </a:lnTo>
                <a:cubicBezTo>
                  <a:pt x="1189655" y="914671"/>
                  <a:pt x="1182596" y="914671"/>
                  <a:pt x="1175535" y="907611"/>
                </a:cubicBezTo>
                <a:lnTo>
                  <a:pt x="1154354" y="907611"/>
                </a:lnTo>
                <a:lnTo>
                  <a:pt x="1154354" y="918202"/>
                </a:lnTo>
                <a:lnTo>
                  <a:pt x="1143765" y="907611"/>
                </a:lnTo>
                <a:cubicBezTo>
                  <a:pt x="1150825" y="907611"/>
                  <a:pt x="1150825" y="904081"/>
                  <a:pt x="1143765" y="897021"/>
                </a:cubicBezTo>
                <a:lnTo>
                  <a:pt x="1122583" y="886431"/>
                </a:lnTo>
                <a:cubicBezTo>
                  <a:pt x="1122583" y="886431"/>
                  <a:pt x="1119053" y="882900"/>
                  <a:pt x="1111993" y="875840"/>
                </a:cubicBezTo>
                <a:lnTo>
                  <a:pt x="1074928" y="875840"/>
                </a:lnTo>
                <a:cubicBezTo>
                  <a:pt x="1078457" y="875840"/>
                  <a:pt x="1083751" y="879371"/>
                  <a:pt x="1090813" y="886431"/>
                </a:cubicBezTo>
                <a:cubicBezTo>
                  <a:pt x="1097872" y="886431"/>
                  <a:pt x="1101402" y="886431"/>
                  <a:pt x="1101402" y="886431"/>
                </a:cubicBezTo>
                <a:lnTo>
                  <a:pt x="1048450" y="897021"/>
                </a:lnTo>
                <a:cubicBezTo>
                  <a:pt x="1020210" y="889961"/>
                  <a:pt x="1006089" y="879371"/>
                  <a:pt x="1006089" y="865250"/>
                </a:cubicBezTo>
                <a:cubicBezTo>
                  <a:pt x="1006089" y="844069"/>
                  <a:pt x="988217" y="834803"/>
                  <a:pt x="952474" y="837450"/>
                </a:cubicBezTo>
                <a:close/>
                <a:moveTo>
                  <a:pt x="1736827" y="833478"/>
                </a:moveTo>
                <a:lnTo>
                  <a:pt x="1747418" y="833478"/>
                </a:lnTo>
                <a:lnTo>
                  <a:pt x="1745300" y="834538"/>
                </a:lnTo>
                <a:close/>
                <a:moveTo>
                  <a:pt x="1323802" y="830169"/>
                </a:moveTo>
                <a:cubicBezTo>
                  <a:pt x="1334392" y="828845"/>
                  <a:pt x="1344982" y="833478"/>
                  <a:pt x="1355573" y="844069"/>
                </a:cubicBezTo>
                <a:lnTo>
                  <a:pt x="1355573" y="854659"/>
                </a:lnTo>
                <a:cubicBezTo>
                  <a:pt x="1355573" y="854659"/>
                  <a:pt x="1352042" y="854659"/>
                  <a:pt x="1344982" y="854659"/>
                </a:cubicBezTo>
                <a:cubicBezTo>
                  <a:pt x="1344982" y="854659"/>
                  <a:pt x="1343217" y="852894"/>
                  <a:pt x="1339688" y="849365"/>
                </a:cubicBezTo>
                <a:cubicBezTo>
                  <a:pt x="1336156" y="845834"/>
                  <a:pt x="1330861" y="844069"/>
                  <a:pt x="1323802" y="844069"/>
                </a:cubicBezTo>
                <a:lnTo>
                  <a:pt x="1313210" y="833478"/>
                </a:lnTo>
                <a:cubicBezTo>
                  <a:pt x="1316740" y="831713"/>
                  <a:pt x="1320271" y="830610"/>
                  <a:pt x="1323802" y="830169"/>
                </a:cubicBezTo>
                <a:close/>
                <a:moveTo>
                  <a:pt x="2221339" y="828183"/>
                </a:moveTo>
                <a:cubicBezTo>
                  <a:pt x="2219573" y="828183"/>
                  <a:pt x="2216926" y="829948"/>
                  <a:pt x="2213396" y="833478"/>
                </a:cubicBezTo>
                <a:lnTo>
                  <a:pt x="2223986" y="833478"/>
                </a:lnTo>
                <a:cubicBezTo>
                  <a:pt x="2223986" y="829948"/>
                  <a:pt x="2223104" y="828183"/>
                  <a:pt x="2221339" y="828183"/>
                </a:cubicBezTo>
                <a:close/>
                <a:moveTo>
                  <a:pt x="2065130" y="822888"/>
                </a:moveTo>
                <a:lnTo>
                  <a:pt x="2054540" y="833478"/>
                </a:lnTo>
                <a:cubicBezTo>
                  <a:pt x="2061600" y="847600"/>
                  <a:pt x="2075721" y="856423"/>
                  <a:pt x="2096901" y="859954"/>
                </a:cubicBezTo>
                <a:cubicBezTo>
                  <a:pt x="2118082" y="863485"/>
                  <a:pt x="2132203" y="861719"/>
                  <a:pt x="2139263" y="854659"/>
                </a:cubicBezTo>
                <a:lnTo>
                  <a:pt x="2086311" y="833478"/>
                </a:lnTo>
                <a:cubicBezTo>
                  <a:pt x="2079251" y="833478"/>
                  <a:pt x="2072190" y="829948"/>
                  <a:pt x="2065130" y="822888"/>
                </a:cubicBezTo>
                <a:close/>
                <a:moveTo>
                  <a:pt x="1111993" y="822888"/>
                </a:moveTo>
                <a:cubicBezTo>
                  <a:pt x="1111993" y="829948"/>
                  <a:pt x="1115523" y="833478"/>
                  <a:pt x="1122583" y="833478"/>
                </a:cubicBezTo>
                <a:cubicBezTo>
                  <a:pt x="1129644" y="833478"/>
                  <a:pt x="1133174" y="829948"/>
                  <a:pt x="1133174" y="822888"/>
                </a:cubicBezTo>
                <a:close/>
                <a:moveTo>
                  <a:pt x="873709" y="817592"/>
                </a:moveTo>
                <a:cubicBezTo>
                  <a:pt x="870178" y="817593"/>
                  <a:pt x="868414" y="819358"/>
                  <a:pt x="868414" y="822888"/>
                </a:cubicBezTo>
                <a:cubicBezTo>
                  <a:pt x="868414" y="822888"/>
                  <a:pt x="871943" y="822888"/>
                  <a:pt x="879003" y="822888"/>
                </a:cubicBezTo>
                <a:cubicBezTo>
                  <a:pt x="893124" y="822888"/>
                  <a:pt x="900185" y="824652"/>
                  <a:pt x="900185" y="828183"/>
                </a:cubicBezTo>
                <a:cubicBezTo>
                  <a:pt x="900185" y="831713"/>
                  <a:pt x="905480" y="833478"/>
                  <a:pt x="916070" y="833478"/>
                </a:cubicBezTo>
                <a:cubicBezTo>
                  <a:pt x="926661" y="833478"/>
                  <a:pt x="931956" y="829948"/>
                  <a:pt x="931956" y="822888"/>
                </a:cubicBezTo>
                <a:lnTo>
                  <a:pt x="921366" y="822888"/>
                </a:lnTo>
                <a:lnTo>
                  <a:pt x="889594" y="822888"/>
                </a:lnTo>
                <a:cubicBezTo>
                  <a:pt x="882534" y="819358"/>
                  <a:pt x="877238" y="817593"/>
                  <a:pt x="873709" y="817592"/>
                </a:cubicBezTo>
                <a:close/>
                <a:moveTo>
                  <a:pt x="1376752" y="812298"/>
                </a:moveTo>
                <a:cubicBezTo>
                  <a:pt x="1376752" y="819357"/>
                  <a:pt x="1392640" y="828183"/>
                  <a:pt x="1424410" y="838773"/>
                </a:cubicBezTo>
                <a:cubicBezTo>
                  <a:pt x="1456181" y="849365"/>
                  <a:pt x="1475596" y="854659"/>
                  <a:pt x="1482658" y="854659"/>
                </a:cubicBezTo>
                <a:lnTo>
                  <a:pt x="1493248" y="844069"/>
                </a:lnTo>
                <a:cubicBezTo>
                  <a:pt x="1493248" y="844069"/>
                  <a:pt x="1486187" y="842304"/>
                  <a:pt x="1472067" y="838773"/>
                </a:cubicBezTo>
                <a:cubicBezTo>
                  <a:pt x="1457946" y="835244"/>
                  <a:pt x="1449121" y="831713"/>
                  <a:pt x="1445590" y="828183"/>
                </a:cubicBezTo>
                <a:cubicBezTo>
                  <a:pt x="1442060" y="824652"/>
                  <a:pt x="1435000" y="822888"/>
                  <a:pt x="1424410" y="822888"/>
                </a:cubicBezTo>
                <a:cubicBezTo>
                  <a:pt x="1413820" y="822888"/>
                  <a:pt x="1408525" y="819357"/>
                  <a:pt x="1408525" y="812298"/>
                </a:cubicBezTo>
                <a:close/>
                <a:moveTo>
                  <a:pt x="836642" y="812298"/>
                </a:moveTo>
                <a:cubicBezTo>
                  <a:pt x="829582" y="812298"/>
                  <a:pt x="829582" y="815827"/>
                  <a:pt x="836642" y="822888"/>
                </a:cubicBezTo>
                <a:cubicBezTo>
                  <a:pt x="850763" y="837009"/>
                  <a:pt x="864884" y="844069"/>
                  <a:pt x="879003" y="844069"/>
                </a:cubicBezTo>
                <a:lnTo>
                  <a:pt x="879003" y="833478"/>
                </a:lnTo>
                <a:cubicBezTo>
                  <a:pt x="871943" y="833478"/>
                  <a:pt x="864884" y="829948"/>
                  <a:pt x="857823" y="822888"/>
                </a:cubicBezTo>
                <a:cubicBezTo>
                  <a:pt x="850763" y="815827"/>
                  <a:pt x="843703" y="812298"/>
                  <a:pt x="836642" y="812298"/>
                </a:cubicBezTo>
                <a:close/>
                <a:moveTo>
                  <a:pt x="8175798" y="801707"/>
                </a:moveTo>
                <a:lnTo>
                  <a:pt x="8175798" y="812298"/>
                </a:lnTo>
                <a:cubicBezTo>
                  <a:pt x="8182858" y="812298"/>
                  <a:pt x="8189917" y="812298"/>
                  <a:pt x="8196979" y="812298"/>
                </a:cubicBezTo>
                <a:cubicBezTo>
                  <a:pt x="8189917" y="805238"/>
                  <a:pt x="8182858" y="801707"/>
                  <a:pt x="8175798" y="801707"/>
                </a:cubicBezTo>
                <a:close/>
                <a:moveTo>
                  <a:pt x="8112254" y="801707"/>
                </a:moveTo>
                <a:lnTo>
                  <a:pt x="8080483" y="812298"/>
                </a:lnTo>
                <a:lnTo>
                  <a:pt x="8112254" y="812298"/>
                </a:lnTo>
                <a:cubicBezTo>
                  <a:pt x="8112254" y="805238"/>
                  <a:pt x="8112254" y="801707"/>
                  <a:pt x="8112254" y="801707"/>
                </a:cubicBezTo>
                <a:close/>
                <a:moveTo>
                  <a:pt x="794281" y="801707"/>
                </a:moveTo>
                <a:cubicBezTo>
                  <a:pt x="794281" y="808767"/>
                  <a:pt x="794281" y="812298"/>
                  <a:pt x="794281" y="812298"/>
                </a:cubicBezTo>
                <a:lnTo>
                  <a:pt x="804871" y="812298"/>
                </a:lnTo>
                <a:close/>
                <a:moveTo>
                  <a:pt x="1419114" y="791117"/>
                </a:moveTo>
                <a:lnTo>
                  <a:pt x="1461477" y="801707"/>
                </a:lnTo>
                <a:cubicBezTo>
                  <a:pt x="1461477" y="794648"/>
                  <a:pt x="1457946" y="791117"/>
                  <a:pt x="1450886" y="791117"/>
                </a:cubicBezTo>
                <a:cubicBezTo>
                  <a:pt x="1443826" y="791117"/>
                  <a:pt x="1436766" y="791117"/>
                  <a:pt x="1429704" y="791117"/>
                </a:cubicBezTo>
                <a:close/>
                <a:moveTo>
                  <a:pt x="836642" y="791117"/>
                </a:moveTo>
                <a:lnTo>
                  <a:pt x="826051" y="801707"/>
                </a:lnTo>
                <a:cubicBezTo>
                  <a:pt x="833112" y="801707"/>
                  <a:pt x="836642" y="801707"/>
                  <a:pt x="836642" y="801707"/>
                </a:cubicBezTo>
                <a:lnTo>
                  <a:pt x="857823" y="801707"/>
                </a:lnTo>
                <a:close/>
                <a:moveTo>
                  <a:pt x="762510" y="791117"/>
                </a:moveTo>
                <a:lnTo>
                  <a:pt x="751919" y="801707"/>
                </a:lnTo>
                <a:cubicBezTo>
                  <a:pt x="758980" y="801707"/>
                  <a:pt x="764274" y="803471"/>
                  <a:pt x="767805" y="807002"/>
                </a:cubicBezTo>
                <a:cubicBezTo>
                  <a:pt x="771334" y="810533"/>
                  <a:pt x="773099" y="808767"/>
                  <a:pt x="773099" y="801707"/>
                </a:cubicBezTo>
                <a:close/>
                <a:moveTo>
                  <a:pt x="1450886" y="780526"/>
                </a:moveTo>
                <a:cubicBezTo>
                  <a:pt x="1450886" y="787586"/>
                  <a:pt x="1454416" y="791117"/>
                  <a:pt x="1461477" y="791117"/>
                </a:cubicBezTo>
                <a:lnTo>
                  <a:pt x="1472067" y="780526"/>
                </a:lnTo>
                <a:cubicBezTo>
                  <a:pt x="1472067" y="780526"/>
                  <a:pt x="1468537" y="780526"/>
                  <a:pt x="1461477" y="780526"/>
                </a:cubicBezTo>
                <a:close/>
                <a:moveTo>
                  <a:pt x="8083132" y="775231"/>
                </a:moveTo>
                <a:cubicBezTo>
                  <a:pt x="8081366" y="775231"/>
                  <a:pt x="8080483" y="776996"/>
                  <a:pt x="8080483" y="780526"/>
                </a:cubicBezTo>
                <a:lnTo>
                  <a:pt x="8091075" y="780526"/>
                </a:lnTo>
                <a:cubicBezTo>
                  <a:pt x="8087544" y="776996"/>
                  <a:pt x="8084897" y="775231"/>
                  <a:pt x="8083132" y="775231"/>
                </a:cubicBezTo>
                <a:close/>
                <a:moveTo>
                  <a:pt x="8271112" y="769936"/>
                </a:moveTo>
                <a:cubicBezTo>
                  <a:pt x="8285231" y="769936"/>
                  <a:pt x="8295821" y="771701"/>
                  <a:pt x="8302883" y="775231"/>
                </a:cubicBezTo>
                <a:cubicBezTo>
                  <a:pt x="8309943" y="778761"/>
                  <a:pt x="8313473" y="780526"/>
                  <a:pt x="8313473" y="780526"/>
                </a:cubicBezTo>
                <a:cubicBezTo>
                  <a:pt x="8320533" y="780526"/>
                  <a:pt x="8324064" y="780526"/>
                  <a:pt x="8324064" y="780526"/>
                </a:cubicBezTo>
                <a:cubicBezTo>
                  <a:pt x="8324064" y="780526"/>
                  <a:pt x="8327593" y="780526"/>
                  <a:pt x="8334654" y="780526"/>
                </a:cubicBezTo>
                <a:cubicBezTo>
                  <a:pt x="8334654" y="787586"/>
                  <a:pt x="8341714" y="791117"/>
                  <a:pt x="8355835" y="791117"/>
                </a:cubicBezTo>
                <a:lnTo>
                  <a:pt x="8366425" y="791117"/>
                </a:lnTo>
                <a:cubicBezTo>
                  <a:pt x="8359364" y="784057"/>
                  <a:pt x="8359364" y="780526"/>
                  <a:pt x="8366425" y="780526"/>
                </a:cubicBezTo>
                <a:lnTo>
                  <a:pt x="8377016" y="780526"/>
                </a:lnTo>
                <a:cubicBezTo>
                  <a:pt x="8377016" y="787586"/>
                  <a:pt x="8377016" y="791117"/>
                  <a:pt x="8377016" y="791117"/>
                </a:cubicBezTo>
                <a:cubicBezTo>
                  <a:pt x="8377016" y="791117"/>
                  <a:pt x="8380545" y="791117"/>
                  <a:pt x="8387606" y="791117"/>
                </a:cubicBezTo>
                <a:lnTo>
                  <a:pt x="8398196" y="801707"/>
                </a:lnTo>
                <a:cubicBezTo>
                  <a:pt x="8391135" y="801707"/>
                  <a:pt x="8384076" y="801707"/>
                  <a:pt x="8377016" y="801707"/>
                </a:cubicBezTo>
                <a:cubicBezTo>
                  <a:pt x="8362895" y="801707"/>
                  <a:pt x="8352305" y="801707"/>
                  <a:pt x="8345244" y="801707"/>
                </a:cubicBezTo>
                <a:lnTo>
                  <a:pt x="8271112" y="791117"/>
                </a:lnTo>
                <a:cubicBezTo>
                  <a:pt x="8264050" y="784057"/>
                  <a:pt x="8260521" y="780526"/>
                  <a:pt x="8260521" y="780526"/>
                </a:cubicBezTo>
                <a:cubicBezTo>
                  <a:pt x="8253460" y="787586"/>
                  <a:pt x="8249931" y="787586"/>
                  <a:pt x="8249931" y="780526"/>
                </a:cubicBezTo>
                <a:cubicBezTo>
                  <a:pt x="8249931" y="773467"/>
                  <a:pt x="8256991" y="769936"/>
                  <a:pt x="8271112" y="769936"/>
                </a:cubicBezTo>
                <a:close/>
                <a:moveTo>
                  <a:pt x="1387344" y="769936"/>
                </a:moveTo>
                <a:lnTo>
                  <a:pt x="1376752" y="780526"/>
                </a:lnTo>
                <a:lnTo>
                  <a:pt x="1397934" y="780526"/>
                </a:lnTo>
                <a:cubicBezTo>
                  <a:pt x="1397934" y="773467"/>
                  <a:pt x="1394404" y="769936"/>
                  <a:pt x="1387344" y="769936"/>
                </a:cubicBezTo>
                <a:close/>
                <a:moveTo>
                  <a:pt x="931956" y="769936"/>
                </a:moveTo>
                <a:cubicBezTo>
                  <a:pt x="931956" y="769936"/>
                  <a:pt x="931956" y="773467"/>
                  <a:pt x="931956" y="780526"/>
                </a:cubicBezTo>
                <a:cubicBezTo>
                  <a:pt x="939016" y="780526"/>
                  <a:pt x="942546" y="778761"/>
                  <a:pt x="942546" y="775231"/>
                </a:cubicBezTo>
                <a:cubicBezTo>
                  <a:pt x="942546" y="771701"/>
                  <a:pt x="939016" y="769936"/>
                  <a:pt x="931956" y="769936"/>
                </a:cubicBezTo>
                <a:close/>
                <a:moveTo>
                  <a:pt x="901508" y="763317"/>
                </a:moveTo>
                <a:cubicBezTo>
                  <a:pt x="900626" y="764199"/>
                  <a:pt x="900185" y="766406"/>
                  <a:pt x="900185" y="769936"/>
                </a:cubicBezTo>
                <a:cubicBezTo>
                  <a:pt x="900185" y="769936"/>
                  <a:pt x="901951" y="769936"/>
                  <a:pt x="905480" y="769936"/>
                </a:cubicBezTo>
                <a:cubicBezTo>
                  <a:pt x="909009" y="769936"/>
                  <a:pt x="910775" y="769936"/>
                  <a:pt x="910775" y="769936"/>
                </a:cubicBezTo>
                <a:cubicBezTo>
                  <a:pt x="910775" y="769936"/>
                  <a:pt x="909009" y="768171"/>
                  <a:pt x="905480" y="764640"/>
                </a:cubicBezTo>
                <a:cubicBezTo>
                  <a:pt x="903715" y="762875"/>
                  <a:pt x="902391" y="762434"/>
                  <a:pt x="901508" y="763317"/>
                </a:cubicBezTo>
                <a:close/>
                <a:moveTo>
                  <a:pt x="1816256" y="756036"/>
                </a:moveTo>
                <a:cubicBezTo>
                  <a:pt x="1814491" y="756478"/>
                  <a:pt x="1812724" y="757581"/>
                  <a:pt x="1810960" y="759346"/>
                </a:cubicBezTo>
                <a:cubicBezTo>
                  <a:pt x="1810960" y="766405"/>
                  <a:pt x="1814491" y="769936"/>
                  <a:pt x="1821551" y="769936"/>
                </a:cubicBezTo>
                <a:lnTo>
                  <a:pt x="1832141" y="769936"/>
                </a:lnTo>
                <a:cubicBezTo>
                  <a:pt x="1826845" y="759346"/>
                  <a:pt x="1821551" y="754712"/>
                  <a:pt x="1816256" y="756036"/>
                </a:cubicBezTo>
                <a:close/>
                <a:moveTo>
                  <a:pt x="1239078" y="727574"/>
                </a:moveTo>
                <a:lnTo>
                  <a:pt x="1239078" y="738165"/>
                </a:lnTo>
                <a:cubicBezTo>
                  <a:pt x="1239078" y="738165"/>
                  <a:pt x="1242608" y="738165"/>
                  <a:pt x="1249669" y="738165"/>
                </a:cubicBezTo>
                <a:cubicBezTo>
                  <a:pt x="1242608" y="731104"/>
                  <a:pt x="1239078" y="727574"/>
                  <a:pt x="1239078" y="727574"/>
                </a:cubicBezTo>
                <a:close/>
                <a:moveTo>
                  <a:pt x="984908" y="727574"/>
                </a:moveTo>
                <a:cubicBezTo>
                  <a:pt x="984908" y="727574"/>
                  <a:pt x="988439" y="727574"/>
                  <a:pt x="995498" y="727574"/>
                </a:cubicBezTo>
                <a:lnTo>
                  <a:pt x="1006089" y="727574"/>
                </a:lnTo>
                <a:cubicBezTo>
                  <a:pt x="1006089" y="727574"/>
                  <a:pt x="1002559" y="731104"/>
                  <a:pt x="995498" y="738165"/>
                </a:cubicBezTo>
                <a:cubicBezTo>
                  <a:pt x="988439" y="738165"/>
                  <a:pt x="984908" y="738165"/>
                  <a:pt x="984908" y="738165"/>
                </a:cubicBezTo>
                <a:cubicBezTo>
                  <a:pt x="984908" y="731104"/>
                  <a:pt x="984908" y="727574"/>
                  <a:pt x="984908" y="727574"/>
                </a:cubicBezTo>
                <a:close/>
                <a:moveTo>
                  <a:pt x="8652366" y="716984"/>
                </a:moveTo>
                <a:cubicBezTo>
                  <a:pt x="8652366" y="716984"/>
                  <a:pt x="8655895" y="716984"/>
                  <a:pt x="8662957" y="716984"/>
                </a:cubicBezTo>
                <a:lnTo>
                  <a:pt x="8652366" y="727574"/>
                </a:lnTo>
                <a:cubicBezTo>
                  <a:pt x="8652366" y="720515"/>
                  <a:pt x="8652366" y="716984"/>
                  <a:pt x="8652366" y="716984"/>
                </a:cubicBezTo>
                <a:close/>
                <a:moveTo>
                  <a:pt x="8377016" y="716984"/>
                </a:moveTo>
                <a:lnTo>
                  <a:pt x="8387606" y="727574"/>
                </a:lnTo>
                <a:lnTo>
                  <a:pt x="8408787" y="727574"/>
                </a:lnTo>
                <a:cubicBezTo>
                  <a:pt x="8408787" y="720515"/>
                  <a:pt x="8405257" y="716984"/>
                  <a:pt x="8398196" y="716984"/>
                </a:cubicBezTo>
                <a:cubicBezTo>
                  <a:pt x="8391135" y="716984"/>
                  <a:pt x="8384076" y="716984"/>
                  <a:pt x="8377016" y="716984"/>
                </a:cubicBezTo>
                <a:close/>
                <a:moveTo>
                  <a:pt x="8122846" y="716984"/>
                </a:moveTo>
                <a:lnTo>
                  <a:pt x="8112254" y="738165"/>
                </a:lnTo>
                <a:lnTo>
                  <a:pt x="8154617" y="738165"/>
                </a:lnTo>
                <a:cubicBezTo>
                  <a:pt x="8154617" y="731104"/>
                  <a:pt x="8152850" y="725809"/>
                  <a:pt x="8149321" y="722279"/>
                </a:cubicBezTo>
                <a:cubicBezTo>
                  <a:pt x="8145791" y="718748"/>
                  <a:pt x="8136965" y="716984"/>
                  <a:pt x="8122846" y="716984"/>
                </a:cubicBezTo>
                <a:close/>
                <a:moveTo>
                  <a:pt x="8069894" y="716984"/>
                </a:moveTo>
                <a:cubicBezTo>
                  <a:pt x="8084013" y="731104"/>
                  <a:pt x="8091075" y="731104"/>
                  <a:pt x="8091075" y="716984"/>
                </a:cubicBezTo>
                <a:cubicBezTo>
                  <a:pt x="8084013" y="716984"/>
                  <a:pt x="8080483" y="716984"/>
                  <a:pt x="8080483" y="716984"/>
                </a:cubicBezTo>
                <a:close/>
                <a:moveTo>
                  <a:pt x="8610004" y="706394"/>
                </a:moveTo>
                <a:lnTo>
                  <a:pt x="8620595" y="706394"/>
                </a:lnTo>
                <a:cubicBezTo>
                  <a:pt x="8620595" y="713453"/>
                  <a:pt x="8617065" y="716984"/>
                  <a:pt x="8610004" y="716984"/>
                </a:cubicBezTo>
                <a:close/>
                <a:moveTo>
                  <a:pt x="8504100" y="706394"/>
                </a:moveTo>
                <a:lnTo>
                  <a:pt x="8514691" y="706394"/>
                </a:lnTo>
                <a:cubicBezTo>
                  <a:pt x="8514691" y="713453"/>
                  <a:pt x="8511161" y="716984"/>
                  <a:pt x="8504100" y="716984"/>
                </a:cubicBezTo>
                <a:close/>
                <a:moveTo>
                  <a:pt x="8546462" y="702864"/>
                </a:moveTo>
                <a:lnTo>
                  <a:pt x="8546462" y="706394"/>
                </a:lnTo>
                <a:cubicBezTo>
                  <a:pt x="8539400" y="706394"/>
                  <a:pt x="8535871" y="706394"/>
                  <a:pt x="8535871" y="706394"/>
                </a:cubicBezTo>
                <a:close/>
                <a:moveTo>
                  <a:pt x="1207306" y="695803"/>
                </a:moveTo>
                <a:lnTo>
                  <a:pt x="1196717" y="706394"/>
                </a:lnTo>
                <a:lnTo>
                  <a:pt x="1207306" y="706394"/>
                </a:lnTo>
                <a:cubicBezTo>
                  <a:pt x="1214367" y="706394"/>
                  <a:pt x="1217897" y="704629"/>
                  <a:pt x="1217897" y="701098"/>
                </a:cubicBezTo>
                <a:cubicBezTo>
                  <a:pt x="1217897" y="697567"/>
                  <a:pt x="1214367" y="695803"/>
                  <a:pt x="1207306" y="695803"/>
                </a:cubicBezTo>
                <a:close/>
                <a:moveTo>
                  <a:pt x="1111993" y="695803"/>
                </a:moveTo>
                <a:lnTo>
                  <a:pt x="1111993" y="706394"/>
                </a:lnTo>
                <a:lnTo>
                  <a:pt x="1133174" y="706394"/>
                </a:lnTo>
                <a:close/>
                <a:moveTo>
                  <a:pt x="921366" y="695803"/>
                </a:moveTo>
                <a:lnTo>
                  <a:pt x="910775" y="706394"/>
                </a:lnTo>
                <a:lnTo>
                  <a:pt x="931956" y="716984"/>
                </a:lnTo>
                <a:lnTo>
                  <a:pt x="953137" y="727574"/>
                </a:lnTo>
                <a:lnTo>
                  <a:pt x="931956" y="727574"/>
                </a:lnTo>
                <a:lnTo>
                  <a:pt x="953137" y="738165"/>
                </a:lnTo>
                <a:lnTo>
                  <a:pt x="953137" y="727574"/>
                </a:lnTo>
                <a:cubicBezTo>
                  <a:pt x="953137" y="727574"/>
                  <a:pt x="956667" y="725809"/>
                  <a:pt x="963726" y="722279"/>
                </a:cubicBezTo>
                <a:cubicBezTo>
                  <a:pt x="970788" y="718748"/>
                  <a:pt x="974318" y="720515"/>
                  <a:pt x="974318" y="727574"/>
                </a:cubicBezTo>
                <a:lnTo>
                  <a:pt x="984908" y="738165"/>
                </a:lnTo>
                <a:lnTo>
                  <a:pt x="1006089" y="748755"/>
                </a:lnTo>
                <a:lnTo>
                  <a:pt x="1037859" y="769936"/>
                </a:lnTo>
                <a:cubicBezTo>
                  <a:pt x="1037859" y="769936"/>
                  <a:pt x="1046686" y="773467"/>
                  <a:pt x="1064336" y="780526"/>
                </a:cubicBezTo>
                <a:cubicBezTo>
                  <a:pt x="1081986" y="787586"/>
                  <a:pt x="1097872" y="794648"/>
                  <a:pt x="1111993" y="801707"/>
                </a:cubicBezTo>
                <a:cubicBezTo>
                  <a:pt x="1119053" y="801707"/>
                  <a:pt x="1127878" y="805238"/>
                  <a:pt x="1138469" y="812298"/>
                </a:cubicBezTo>
                <a:cubicBezTo>
                  <a:pt x="1149059" y="819357"/>
                  <a:pt x="1150825" y="822888"/>
                  <a:pt x="1143765" y="822888"/>
                </a:cubicBezTo>
                <a:cubicBezTo>
                  <a:pt x="1143765" y="829948"/>
                  <a:pt x="1145529" y="833478"/>
                  <a:pt x="1149059" y="833478"/>
                </a:cubicBezTo>
                <a:cubicBezTo>
                  <a:pt x="1152590" y="833478"/>
                  <a:pt x="1154354" y="833478"/>
                  <a:pt x="1154354" y="833478"/>
                </a:cubicBezTo>
                <a:cubicBezTo>
                  <a:pt x="1161415" y="833478"/>
                  <a:pt x="1161415" y="829948"/>
                  <a:pt x="1154354" y="822888"/>
                </a:cubicBezTo>
                <a:lnTo>
                  <a:pt x="1164945" y="822888"/>
                </a:lnTo>
                <a:cubicBezTo>
                  <a:pt x="1164945" y="822888"/>
                  <a:pt x="1177300" y="826419"/>
                  <a:pt x="1202011" y="833478"/>
                </a:cubicBezTo>
                <a:cubicBezTo>
                  <a:pt x="1226721" y="840538"/>
                  <a:pt x="1242608" y="840538"/>
                  <a:pt x="1249669" y="833478"/>
                </a:cubicBezTo>
                <a:cubicBezTo>
                  <a:pt x="1249669" y="833478"/>
                  <a:pt x="1253199" y="835244"/>
                  <a:pt x="1260258" y="838773"/>
                </a:cubicBezTo>
                <a:cubicBezTo>
                  <a:pt x="1267319" y="842304"/>
                  <a:pt x="1272615" y="842304"/>
                  <a:pt x="1276144" y="838773"/>
                </a:cubicBezTo>
                <a:cubicBezTo>
                  <a:pt x="1279675" y="835244"/>
                  <a:pt x="1284970" y="835244"/>
                  <a:pt x="1292030" y="838773"/>
                </a:cubicBezTo>
                <a:cubicBezTo>
                  <a:pt x="1299090" y="842304"/>
                  <a:pt x="1304385" y="844069"/>
                  <a:pt x="1307915" y="844069"/>
                </a:cubicBezTo>
                <a:cubicBezTo>
                  <a:pt x="1311446" y="844069"/>
                  <a:pt x="1318506" y="847600"/>
                  <a:pt x="1329096" y="854659"/>
                </a:cubicBezTo>
                <a:cubicBezTo>
                  <a:pt x="1339688" y="861719"/>
                  <a:pt x="1348512" y="868779"/>
                  <a:pt x="1355573" y="875840"/>
                </a:cubicBezTo>
                <a:lnTo>
                  <a:pt x="1376752" y="886431"/>
                </a:lnTo>
                <a:cubicBezTo>
                  <a:pt x="1376752" y="900552"/>
                  <a:pt x="1404994" y="907611"/>
                  <a:pt x="1461477" y="907611"/>
                </a:cubicBezTo>
                <a:lnTo>
                  <a:pt x="1450886" y="897021"/>
                </a:lnTo>
                <a:lnTo>
                  <a:pt x="1461477" y="897021"/>
                </a:lnTo>
                <a:lnTo>
                  <a:pt x="1482658" y="907611"/>
                </a:lnTo>
                <a:cubicBezTo>
                  <a:pt x="1510898" y="928792"/>
                  <a:pt x="1539139" y="939383"/>
                  <a:pt x="1567381" y="939383"/>
                </a:cubicBezTo>
                <a:cubicBezTo>
                  <a:pt x="1581501" y="939383"/>
                  <a:pt x="1588562" y="941148"/>
                  <a:pt x="1588562" y="944677"/>
                </a:cubicBezTo>
                <a:cubicBezTo>
                  <a:pt x="1588562" y="948208"/>
                  <a:pt x="1593856" y="949973"/>
                  <a:pt x="1604448" y="949973"/>
                </a:cubicBezTo>
                <a:cubicBezTo>
                  <a:pt x="1615037" y="949973"/>
                  <a:pt x="1630923" y="955269"/>
                  <a:pt x="1652104" y="965858"/>
                </a:cubicBezTo>
                <a:cubicBezTo>
                  <a:pt x="1673285" y="976448"/>
                  <a:pt x="1692701" y="983509"/>
                  <a:pt x="1710352" y="987040"/>
                </a:cubicBezTo>
                <a:cubicBezTo>
                  <a:pt x="1728001" y="990570"/>
                  <a:pt x="1740357" y="994100"/>
                  <a:pt x="1747418" y="997629"/>
                </a:cubicBezTo>
                <a:cubicBezTo>
                  <a:pt x="1754477" y="1001160"/>
                  <a:pt x="1759772" y="1002925"/>
                  <a:pt x="1763304" y="1002925"/>
                </a:cubicBezTo>
                <a:cubicBezTo>
                  <a:pt x="1766833" y="1002925"/>
                  <a:pt x="1772128" y="1006456"/>
                  <a:pt x="1779189" y="1013515"/>
                </a:cubicBezTo>
                <a:cubicBezTo>
                  <a:pt x="1786249" y="1020575"/>
                  <a:pt x="1796840" y="1024106"/>
                  <a:pt x="1810960" y="1024106"/>
                </a:cubicBezTo>
                <a:lnTo>
                  <a:pt x="1832141" y="1024106"/>
                </a:lnTo>
                <a:cubicBezTo>
                  <a:pt x="1846261" y="1031166"/>
                  <a:pt x="1855087" y="1032931"/>
                  <a:pt x="1858616" y="1029400"/>
                </a:cubicBezTo>
                <a:cubicBezTo>
                  <a:pt x="1862147" y="1025871"/>
                  <a:pt x="1869208" y="1027636"/>
                  <a:pt x="1879797" y="1034696"/>
                </a:cubicBezTo>
                <a:cubicBezTo>
                  <a:pt x="1890389" y="1041756"/>
                  <a:pt x="1899214" y="1045287"/>
                  <a:pt x="1906274" y="1045287"/>
                </a:cubicBezTo>
                <a:cubicBezTo>
                  <a:pt x="1913334" y="1038227"/>
                  <a:pt x="1920395" y="1038227"/>
                  <a:pt x="1927455" y="1045287"/>
                </a:cubicBezTo>
                <a:cubicBezTo>
                  <a:pt x="1934515" y="1052346"/>
                  <a:pt x="1938045" y="1055877"/>
                  <a:pt x="1938045" y="1055877"/>
                </a:cubicBezTo>
                <a:cubicBezTo>
                  <a:pt x="1945105" y="1048817"/>
                  <a:pt x="1952166" y="1045287"/>
                  <a:pt x="1959226" y="1045287"/>
                </a:cubicBezTo>
                <a:cubicBezTo>
                  <a:pt x="1952166" y="1038227"/>
                  <a:pt x="1952166" y="1031166"/>
                  <a:pt x="1959226" y="1024106"/>
                </a:cubicBezTo>
                <a:cubicBezTo>
                  <a:pt x="1966286" y="1017046"/>
                  <a:pt x="1976876" y="1024106"/>
                  <a:pt x="1990997" y="1045287"/>
                </a:cubicBezTo>
                <a:lnTo>
                  <a:pt x="1980407" y="1045287"/>
                </a:lnTo>
                <a:cubicBezTo>
                  <a:pt x="1980407" y="1045287"/>
                  <a:pt x="1980407" y="1048817"/>
                  <a:pt x="1980407" y="1055877"/>
                </a:cubicBezTo>
                <a:lnTo>
                  <a:pt x="2054540" y="1077058"/>
                </a:lnTo>
                <a:cubicBezTo>
                  <a:pt x="2061600" y="1077058"/>
                  <a:pt x="2066895" y="1077058"/>
                  <a:pt x="2070426" y="1077058"/>
                </a:cubicBezTo>
                <a:cubicBezTo>
                  <a:pt x="2073955" y="1077058"/>
                  <a:pt x="2077485" y="1077058"/>
                  <a:pt x="2081016" y="1077058"/>
                </a:cubicBezTo>
                <a:cubicBezTo>
                  <a:pt x="2084546" y="1077058"/>
                  <a:pt x="2089841" y="1077058"/>
                  <a:pt x="2096901" y="1077058"/>
                </a:cubicBezTo>
                <a:cubicBezTo>
                  <a:pt x="2096901" y="1069998"/>
                  <a:pt x="2093371" y="1066467"/>
                  <a:pt x="2086311" y="1066467"/>
                </a:cubicBezTo>
                <a:cubicBezTo>
                  <a:pt x="2079251" y="1066467"/>
                  <a:pt x="2073955" y="1064702"/>
                  <a:pt x="2070426" y="1061173"/>
                </a:cubicBezTo>
                <a:cubicBezTo>
                  <a:pt x="2066895" y="1057642"/>
                  <a:pt x="2061600" y="1052346"/>
                  <a:pt x="2054540" y="1045287"/>
                </a:cubicBezTo>
                <a:lnTo>
                  <a:pt x="2065130" y="1045287"/>
                </a:lnTo>
                <a:lnTo>
                  <a:pt x="2075721" y="1045287"/>
                </a:lnTo>
                <a:lnTo>
                  <a:pt x="2078367" y="1045287"/>
                </a:lnTo>
                <a:cubicBezTo>
                  <a:pt x="2083663" y="1045287"/>
                  <a:pt x="2089841" y="1045287"/>
                  <a:pt x="2096901" y="1045287"/>
                </a:cubicBezTo>
                <a:cubicBezTo>
                  <a:pt x="2111022" y="1045287"/>
                  <a:pt x="2121612" y="1041756"/>
                  <a:pt x="2128673" y="1034696"/>
                </a:cubicBezTo>
                <a:lnTo>
                  <a:pt x="2139263" y="1034696"/>
                </a:lnTo>
                <a:lnTo>
                  <a:pt x="2118082" y="1013515"/>
                </a:lnTo>
                <a:cubicBezTo>
                  <a:pt x="2111022" y="1013515"/>
                  <a:pt x="2105726" y="1011750"/>
                  <a:pt x="2102197" y="1008220"/>
                </a:cubicBezTo>
                <a:cubicBezTo>
                  <a:pt x="2098666" y="1004689"/>
                  <a:pt x="2096901" y="1002925"/>
                  <a:pt x="2096901" y="1002925"/>
                </a:cubicBezTo>
                <a:cubicBezTo>
                  <a:pt x="2096901" y="1002925"/>
                  <a:pt x="2086311" y="999394"/>
                  <a:pt x="2065130" y="992335"/>
                </a:cubicBezTo>
                <a:lnTo>
                  <a:pt x="2012178" y="981744"/>
                </a:lnTo>
                <a:cubicBezTo>
                  <a:pt x="2005118" y="974683"/>
                  <a:pt x="1994528" y="971154"/>
                  <a:pt x="1980407" y="971154"/>
                </a:cubicBezTo>
                <a:cubicBezTo>
                  <a:pt x="1966286" y="964094"/>
                  <a:pt x="1955696" y="960563"/>
                  <a:pt x="1948635" y="960563"/>
                </a:cubicBezTo>
                <a:cubicBezTo>
                  <a:pt x="1941576" y="960563"/>
                  <a:pt x="1936281" y="958798"/>
                  <a:pt x="1932749" y="955269"/>
                </a:cubicBezTo>
                <a:cubicBezTo>
                  <a:pt x="1929220" y="951738"/>
                  <a:pt x="1911570" y="944677"/>
                  <a:pt x="1879797" y="934087"/>
                </a:cubicBezTo>
                <a:cubicBezTo>
                  <a:pt x="1848026" y="923496"/>
                  <a:pt x="1818020" y="914671"/>
                  <a:pt x="1789779" y="907611"/>
                </a:cubicBezTo>
                <a:cubicBezTo>
                  <a:pt x="1733297" y="893490"/>
                  <a:pt x="1705056" y="886431"/>
                  <a:pt x="1705056" y="886431"/>
                </a:cubicBezTo>
                <a:lnTo>
                  <a:pt x="1683875" y="875840"/>
                </a:lnTo>
                <a:cubicBezTo>
                  <a:pt x="1676815" y="875840"/>
                  <a:pt x="1666224" y="875840"/>
                  <a:pt x="1652104" y="875840"/>
                </a:cubicBezTo>
                <a:lnTo>
                  <a:pt x="1641514" y="875840"/>
                </a:lnTo>
                <a:lnTo>
                  <a:pt x="1662694" y="886431"/>
                </a:lnTo>
                <a:cubicBezTo>
                  <a:pt x="1669755" y="886431"/>
                  <a:pt x="1680345" y="889961"/>
                  <a:pt x="1694466" y="897021"/>
                </a:cubicBezTo>
                <a:cubicBezTo>
                  <a:pt x="1701526" y="904081"/>
                  <a:pt x="1708585" y="909375"/>
                  <a:pt x="1715646" y="912906"/>
                </a:cubicBezTo>
                <a:cubicBezTo>
                  <a:pt x="1722707" y="916437"/>
                  <a:pt x="1726237" y="918202"/>
                  <a:pt x="1726237" y="918202"/>
                </a:cubicBezTo>
                <a:cubicBezTo>
                  <a:pt x="1733297" y="918202"/>
                  <a:pt x="1754477" y="923496"/>
                  <a:pt x="1789779" y="934087"/>
                </a:cubicBezTo>
                <a:cubicBezTo>
                  <a:pt x="1825080" y="944677"/>
                  <a:pt x="1835672" y="949973"/>
                  <a:pt x="1821551" y="949973"/>
                </a:cubicBezTo>
                <a:lnTo>
                  <a:pt x="1800370" y="960563"/>
                </a:lnTo>
                <a:cubicBezTo>
                  <a:pt x="1800370" y="960563"/>
                  <a:pt x="1796840" y="957033"/>
                  <a:pt x="1789779" y="949973"/>
                </a:cubicBezTo>
                <a:lnTo>
                  <a:pt x="1747418" y="939383"/>
                </a:lnTo>
                <a:lnTo>
                  <a:pt x="1736827" y="928792"/>
                </a:lnTo>
                <a:cubicBezTo>
                  <a:pt x="1729767" y="921731"/>
                  <a:pt x="1722707" y="921731"/>
                  <a:pt x="1715646" y="928792"/>
                </a:cubicBezTo>
                <a:lnTo>
                  <a:pt x="1715646" y="918202"/>
                </a:lnTo>
                <a:lnTo>
                  <a:pt x="1705056" y="918202"/>
                </a:lnTo>
                <a:cubicBezTo>
                  <a:pt x="1697995" y="918202"/>
                  <a:pt x="1690936" y="918202"/>
                  <a:pt x="1683875" y="918202"/>
                </a:cubicBezTo>
                <a:cubicBezTo>
                  <a:pt x="1683875" y="925261"/>
                  <a:pt x="1683875" y="928792"/>
                  <a:pt x="1683875" y="928792"/>
                </a:cubicBezTo>
                <a:lnTo>
                  <a:pt x="1673285" y="918202"/>
                </a:lnTo>
                <a:cubicBezTo>
                  <a:pt x="1680345" y="918202"/>
                  <a:pt x="1683875" y="916437"/>
                  <a:pt x="1683875" y="912906"/>
                </a:cubicBezTo>
                <a:cubicBezTo>
                  <a:pt x="1683875" y="909375"/>
                  <a:pt x="1683875" y="907611"/>
                  <a:pt x="1683875" y="907611"/>
                </a:cubicBezTo>
                <a:lnTo>
                  <a:pt x="1652104" y="907611"/>
                </a:lnTo>
                <a:lnTo>
                  <a:pt x="1620333" y="907611"/>
                </a:lnTo>
                <a:lnTo>
                  <a:pt x="1599152" y="897021"/>
                </a:lnTo>
                <a:cubicBezTo>
                  <a:pt x="1592091" y="897021"/>
                  <a:pt x="1585032" y="897021"/>
                  <a:pt x="1577971" y="897021"/>
                </a:cubicBezTo>
                <a:lnTo>
                  <a:pt x="1599152" y="886431"/>
                </a:lnTo>
                <a:cubicBezTo>
                  <a:pt x="1599152" y="893490"/>
                  <a:pt x="1602682" y="897021"/>
                  <a:pt x="1609742" y="897021"/>
                </a:cubicBezTo>
                <a:lnTo>
                  <a:pt x="1609742" y="886431"/>
                </a:lnTo>
                <a:cubicBezTo>
                  <a:pt x="1602682" y="886431"/>
                  <a:pt x="1599152" y="882900"/>
                  <a:pt x="1599152" y="875840"/>
                </a:cubicBezTo>
                <a:lnTo>
                  <a:pt x="1567381" y="865250"/>
                </a:lnTo>
                <a:lnTo>
                  <a:pt x="1525019" y="854659"/>
                </a:lnTo>
                <a:lnTo>
                  <a:pt x="1503838" y="854659"/>
                </a:lnTo>
                <a:cubicBezTo>
                  <a:pt x="1503838" y="861719"/>
                  <a:pt x="1493248" y="865250"/>
                  <a:pt x="1472067" y="865250"/>
                </a:cubicBezTo>
                <a:lnTo>
                  <a:pt x="1440296" y="854659"/>
                </a:lnTo>
                <a:cubicBezTo>
                  <a:pt x="1433235" y="847600"/>
                  <a:pt x="1424410" y="842304"/>
                  <a:pt x="1413820" y="838773"/>
                </a:cubicBezTo>
                <a:cubicBezTo>
                  <a:pt x="1403229" y="835244"/>
                  <a:pt x="1394404" y="833478"/>
                  <a:pt x="1387344" y="833478"/>
                </a:cubicBezTo>
                <a:lnTo>
                  <a:pt x="1292030" y="801707"/>
                </a:lnTo>
                <a:cubicBezTo>
                  <a:pt x="1292030" y="801707"/>
                  <a:pt x="1292030" y="798177"/>
                  <a:pt x="1292030" y="791117"/>
                </a:cubicBezTo>
                <a:lnTo>
                  <a:pt x="1270849" y="780526"/>
                </a:lnTo>
                <a:lnTo>
                  <a:pt x="1228487" y="769936"/>
                </a:lnTo>
                <a:cubicBezTo>
                  <a:pt x="1221427" y="769936"/>
                  <a:pt x="1217897" y="769936"/>
                  <a:pt x="1217897" y="769936"/>
                </a:cubicBezTo>
                <a:cubicBezTo>
                  <a:pt x="1217897" y="776996"/>
                  <a:pt x="1217897" y="782290"/>
                  <a:pt x="1217897" y="785821"/>
                </a:cubicBezTo>
                <a:cubicBezTo>
                  <a:pt x="1217897" y="789352"/>
                  <a:pt x="1221427" y="794648"/>
                  <a:pt x="1228487" y="801707"/>
                </a:cubicBezTo>
                <a:cubicBezTo>
                  <a:pt x="1242608" y="808767"/>
                  <a:pt x="1253199" y="814062"/>
                  <a:pt x="1260258" y="817592"/>
                </a:cubicBezTo>
                <a:cubicBezTo>
                  <a:pt x="1267319" y="821123"/>
                  <a:pt x="1270849" y="824652"/>
                  <a:pt x="1270849" y="828183"/>
                </a:cubicBezTo>
                <a:cubicBezTo>
                  <a:pt x="1270849" y="831713"/>
                  <a:pt x="1269084" y="831713"/>
                  <a:pt x="1265555" y="828183"/>
                </a:cubicBezTo>
                <a:cubicBezTo>
                  <a:pt x="1262023" y="824652"/>
                  <a:pt x="1249669" y="819357"/>
                  <a:pt x="1228487" y="812298"/>
                </a:cubicBezTo>
                <a:lnTo>
                  <a:pt x="1196717" y="791117"/>
                </a:lnTo>
                <a:cubicBezTo>
                  <a:pt x="1203777" y="791117"/>
                  <a:pt x="1207306" y="784057"/>
                  <a:pt x="1207306" y="769936"/>
                </a:cubicBezTo>
                <a:lnTo>
                  <a:pt x="1196717" y="759346"/>
                </a:lnTo>
                <a:lnTo>
                  <a:pt x="1196717" y="748755"/>
                </a:lnTo>
                <a:lnTo>
                  <a:pt x="1207306" y="748755"/>
                </a:lnTo>
                <a:cubicBezTo>
                  <a:pt x="1207306" y="748755"/>
                  <a:pt x="1205541" y="746990"/>
                  <a:pt x="1202011" y="743460"/>
                </a:cubicBezTo>
                <a:cubicBezTo>
                  <a:pt x="1198481" y="739930"/>
                  <a:pt x="1193186" y="738165"/>
                  <a:pt x="1186126" y="738165"/>
                </a:cubicBezTo>
                <a:cubicBezTo>
                  <a:pt x="1179066" y="731104"/>
                  <a:pt x="1172005" y="725809"/>
                  <a:pt x="1164945" y="722279"/>
                </a:cubicBezTo>
                <a:cubicBezTo>
                  <a:pt x="1157884" y="718748"/>
                  <a:pt x="1150825" y="716984"/>
                  <a:pt x="1143765" y="716984"/>
                </a:cubicBezTo>
                <a:lnTo>
                  <a:pt x="1122583" y="727574"/>
                </a:lnTo>
                <a:lnTo>
                  <a:pt x="1143765" y="727574"/>
                </a:lnTo>
                <a:lnTo>
                  <a:pt x="1164945" y="738165"/>
                </a:lnTo>
                <a:cubicBezTo>
                  <a:pt x="1179066" y="738165"/>
                  <a:pt x="1182596" y="745225"/>
                  <a:pt x="1175535" y="759346"/>
                </a:cubicBezTo>
                <a:cubicBezTo>
                  <a:pt x="1175535" y="759346"/>
                  <a:pt x="1164945" y="755815"/>
                  <a:pt x="1143765" y="748755"/>
                </a:cubicBezTo>
                <a:cubicBezTo>
                  <a:pt x="1129644" y="748755"/>
                  <a:pt x="1119053" y="748755"/>
                  <a:pt x="1111993" y="748755"/>
                </a:cubicBezTo>
                <a:lnTo>
                  <a:pt x="1133174" y="769936"/>
                </a:lnTo>
                <a:lnTo>
                  <a:pt x="1143765" y="769936"/>
                </a:lnTo>
                <a:lnTo>
                  <a:pt x="1154354" y="769936"/>
                </a:lnTo>
                <a:cubicBezTo>
                  <a:pt x="1161415" y="769936"/>
                  <a:pt x="1163179" y="771701"/>
                  <a:pt x="1159651" y="775231"/>
                </a:cubicBezTo>
                <a:cubicBezTo>
                  <a:pt x="1156119" y="778761"/>
                  <a:pt x="1157884" y="784057"/>
                  <a:pt x="1164945" y="791117"/>
                </a:cubicBezTo>
                <a:lnTo>
                  <a:pt x="1154354" y="791117"/>
                </a:lnTo>
                <a:lnTo>
                  <a:pt x="1133174" y="780526"/>
                </a:lnTo>
                <a:cubicBezTo>
                  <a:pt x="1133174" y="794648"/>
                  <a:pt x="1111993" y="791117"/>
                  <a:pt x="1069631" y="769936"/>
                </a:cubicBezTo>
                <a:cubicBezTo>
                  <a:pt x="1055511" y="762875"/>
                  <a:pt x="1046686" y="759346"/>
                  <a:pt x="1043155" y="759346"/>
                </a:cubicBezTo>
                <a:cubicBezTo>
                  <a:pt x="1039626" y="759346"/>
                  <a:pt x="1034330" y="755815"/>
                  <a:pt x="1027270" y="748755"/>
                </a:cubicBezTo>
                <a:lnTo>
                  <a:pt x="1037859" y="748755"/>
                </a:lnTo>
                <a:cubicBezTo>
                  <a:pt x="1037859" y="741694"/>
                  <a:pt x="1034330" y="738165"/>
                  <a:pt x="1027270" y="738165"/>
                </a:cubicBezTo>
                <a:cubicBezTo>
                  <a:pt x="1020210" y="738165"/>
                  <a:pt x="1016678" y="736400"/>
                  <a:pt x="1016678" y="732869"/>
                </a:cubicBezTo>
                <a:cubicBezTo>
                  <a:pt x="1016678" y="729338"/>
                  <a:pt x="1013149" y="724044"/>
                  <a:pt x="1006089" y="716984"/>
                </a:cubicBezTo>
                <a:cubicBezTo>
                  <a:pt x="999028" y="709923"/>
                  <a:pt x="988439" y="706394"/>
                  <a:pt x="974318" y="706394"/>
                </a:cubicBezTo>
                <a:lnTo>
                  <a:pt x="953137" y="706394"/>
                </a:lnTo>
                <a:cubicBezTo>
                  <a:pt x="953137" y="699334"/>
                  <a:pt x="949607" y="695803"/>
                  <a:pt x="942546" y="695803"/>
                </a:cubicBezTo>
                <a:close/>
                <a:moveTo>
                  <a:pt x="8673545" y="685213"/>
                </a:moveTo>
                <a:lnTo>
                  <a:pt x="8684137" y="695803"/>
                </a:lnTo>
                <a:cubicBezTo>
                  <a:pt x="8684137" y="695803"/>
                  <a:pt x="8680607" y="695803"/>
                  <a:pt x="8673545" y="695803"/>
                </a:cubicBezTo>
                <a:cubicBezTo>
                  <a:pt x="8673545" y="695803"/>
                  <a:pt x="8670016" y="695803"/>
                  <a:pt x="8662957" y="695803"/>
                </a:cubicBezTo>
                <a:cubicBezTo>
                  <a:pt x="8662957" y="688742"/>
                  <a:pt x="8666487" y="685213"/>
                  <a:pt x="8673545" y="685213"/>
                </a:cubicBezTo>
                <a:close/>
                <a:moveTo>
                  <a:pt x="8535871" y="685213"/>
                </a:moveTo>
                <a:lnTo>
                  <a:pt x="8567641" y="695803"/>
                </a:lnTo>
                <a:lnTo>
                  <a:pt x="8546462" y="702864"/>
                </a:lnTo>
                <a:lnTo>
                  <a:pt x="8546462" y="695803"/>
                </a:lnTo>
                <a:cubicBezTo>
                  <a:pt x="8532341" y="695803"/>
                  <a:pt x="8528810" y="692273"/>
                  <a:pt x="8535871" y="685213"/>
                </a:cubicBezTo>
                <a:close/>
                <a:moveTo>
                  <a:pt x="8207569" y="685213"/>
                </a:moveTo>
                <a:cubicBezTo>
                  <a:pt x="8200508" y="692273"/>
                  <a:pt x="8200508" y="695803"/>
                  <a:pt x="8207569" y="695803"/>
                </a:cubicBezTo>
                <a:cubicBezTo>
                  <a:pt x="8214629" y="695803"/>
                  <a:pt x="8218160" y="692273"/>
                  <a:pt x="8218160" y="685213"/>
                </a:cubicBezTo>
                <a:cubicBezTo>
                  <a:pt x="8211098" y="685213"/>
                  <a:pt x="8207569" y="685213"/>
                  <a:pt x="8207569" y="685213"/>
                </a:cubicBezTo>
                <a:close/>
                <a:moveTo>
                  <a:pt x="7974579" y="685213"/>
                </a:moveTo>
                <a:lnTo>
                  <a:pt x="7974579" y="695803"/>
                </a:lnTo>
                <a:cubicBezTo>
                  <a:pt x="7988700" y="695803"/>
                  <a:pt x="7995760" y="695803"/>
                  <a:pt x="7995760" y="695803"/>
                </a:cubicBezTo>
                <a:cubicBezTo>
                  <a:pt x="7995760" y="688742"/>
                  <a:pt x="7993994" y="685213"/>
                  <a:pt x="7990465" y="685213"/>
                </a:cubicBezTo>
                <a:cubicBezTo>
                  <a:pt x="7986935" y="685213"/>
                  <a:pt x="7981640" y="685213"/>
                  <a:pt x="7974579" y="685213"/>
                </a:cubicBezTo>
                <a:close/>
                <a:moveTo>
                  <a:pt x="1630923" y="685213"/>
                </a:moveTo>
                <a:cubicBezTo>
                  <a:pt x="1630923" y="692273"/>
                  <a:pt x="1634453" y="695803"/>
                  <a:pt x="1641514" y="695803"/>
                </a:cubicBezTo>
                <a:lnTo>
                  <a:pt x="1641514" y="685213"/>
                </a:lnTo>
                <a:close/>
                <a:moveTo>
                  <a:pt x="1164945" y="685213"/>
                </a:moveTo>
                <a:lnTo>
                  <a:pt x="1175535" y="695803"/>
                </a:lnTo>
                <a:cubicBezTo>
                  <a:pt x="1182596" y="688742"/>
                  <a:pt x="1182596" y="685213"/>
                  <a:pt x="1175535" y="685213"/>
                </a:cubicBezTo>
                <a:cubicBezTo>
                  <a:pt x="1175535" y="685213"/>
                  <a:pt x="1172005" y="685213"/>
                  <a:pt x="1164945" y="685213"/>
                </a:cubicBezTo>
                <a:close/>
                <a:moveTo>
                  <a:pt x="1037859" y="685213"/>
                </a:moveTo>
                <a:lnTo>
                  <a:pt x="1048450" y="706394"/>
                </a:lnTo>
                <a:cubicBezTo>
                  <a:pt x="1048450" y="706394"/>
                  <a:pt x="1048450" y="702863"/>
                  <a:pt x="1048450" y="695803"/>
                </a:cubicBezTo>
                <a:close/>
                <a:moveTo>
                  <a:pt x="455387" y="685213"/>
                </a:moveTo>
                <a:cubicBezTo>
                  <a:pt x="441266" y="685213"/>
                  <a:pt x="434206" y="688742"/>
                  <a:pt x="434206" y="695803"/>
                </a:cubicBezTo>
                <a:cubicBezTo>
                  <a:pt x="441266" y="709923"/>
                  <a:pt x="465977" y="716984"/>
                  <a:pt x="508339" y="716984"/>
                </a:cubicBezTo>
                <a:cubicBezTo>
                  <a:pt x="515400" y="716984"/>
                  <a:pt x="520695" y="716984"/>
                  <a:pt x="524224" y="716984"/>
                </a:cubicBezTo>
                <a:cubicBezTo>
                  <a:pt x="527755" y="716984"/>
                  <a:pt x="529521" y="720515"/>
                  <a:pt x="529521" y="727574"/>
                </a:cubicBezTo>
                <a:lnTo>
                  <a:pt x="550701" y="727574"/>
                </a:lnTo>
                <a:cubicBezTo>
                  <a:pt x="550701" y="720515"/>
                  <a:pt x="550701" y="716984"/>
                  <a:pt x="550701" y="716984"/>
                </a:cubicBezTo>
                <a:cubicBezTo>
                  <a:pt x="550701" y="709923"/>
                  <a:pt x="545405" y="706394"/>
                  <a:pt x="534816" y="706394"/>
                </a:cubicBezTo>
                <a:cubicBezTo>
                  <a:pt x="524224" y="706394"/>
                  <a:pt x="515400" y="702863"/>
                  <a:pt x="508339" y="695803"/>
                </a:cubicBezTo>
                <a:cubicBezTo>
                  <a:pt x="508339" y="695803"/>
                  <a:pt x="504809" y="695803"/>
                  <a:pt x="497749" y="695803"/>
                </a:cubicBezTo>
                <a:cubicBezTo>
                  <a:pt x="490689" y="695803"/>
                  <a:pt x="483629" y="695803"/>
                  <a:pt x="476569" y="695803"/>
                </a:cubicBezTo>
                <a:cubicBezTo>
                  <a:pt x="469508" y="695803"/>
                  <a:pt x="462448" y="692273"/>
                  <a:pt x="455387" y="685213"/>
                </a:cubicBezTo>
                <a:close/>
                <a:moveTo>
                  <a:pt x="8832403" y="674621"/>
                </a:moveTo>
                <a:cubicBezTo>
                  <a:pt x="8832403" y="681682"/>
                  <a:pt x="8832403" y="685213"/>
                  <a:pt x="8832403" y="685213"/>
                </a:cubicBezTo>
                <a:cubicBezTo>
                  <a:pt x="8825341" y="685213"/>
                  <a:pt x="8821812" y="685213"/>
                  <a:pt x="8821812" y="685213"/>
                </a:cubicBezTo>
                <a:close/>
                <a:moveTo>
                  <a:pt x="1607094" y="658738"/>
                </a:moveTo>
                <a:cubicBezTo>
                  <a:pt x="1605330" y="658738"/>
                  <a:pt x="1602682" y="660502"/>
                  <a:pt x="1599152" y="664031"/>
                </a:cubicBezTo>
                <a:lnTo>
                  <a:pt x="1599152" y="674621"/>
                </a:lnTo>
                <a:cubicBezTo>
                  <a:pt x="1606212" y="674621"/>
                  <a:pt x="1609742" y="672857"/>
                  <a:pt x="1609742" y="669327"/>
                </a:cubicBezTo>
                <a:cubicBezTo>
                  <a:pt x="1609742" y="665796"/>
                  <a:pt x="1609742" y="664031"/>
                  <a:pt x="1609742" y="664031"/>
                </a:cubicBezTo>
                <a:cubicBezTo>
                  <a:pt x="1609742" y="660502"/>
                  <a:pt x="1608859" y="658738"/>
                  <a:pt x="1607094" y="658738"/>
                </a:cubicBezTo>
                <a:close/>
                <a:moveTo>
                  <a:pt x="8673545" y="642851"/>
                </a:moveTo>
                <a:lnTo>
                  <a:pt x="8684137" y="642851"/>
                </a:lnTo>
                <a:lnTo>
                  <a:pt x="8673545" y="653442"/>
                </a:lnTo>
                <a:close/>
                <a:moveTo>
                  <a:pt x="783690" y="632261"/>
                </a:moveTo>
                <a:lnTo>
                  <a:pt x="804871" y="642851"/>
                </a:lnTo>
                <a:cubicBezTo>
                  <a:pt x="818991" y="656971"/>
                  <a:pt x="826051" y="664031"/>
                  <a:pt x="826051" y="664031"/>
                </a:cubicBezTo>
                <a:cubicBezTo>
                  <a:pt x="833112" y="664031"/>
                  <a:pt x="841936" y="665796"/>
                  <a:pt x="852528" y="669327"/>
                </a:cubicBezTo>
                <a:cubicBezTo>
                  <a:pt x="863118" y="672857"/>
                  <a:pt x="868414" y="678152"/>
                  <a:pt x="868414" y="685213"/>
                </a:cubicBezTo>
                <a:cubicBezTo>
                  <a:pt x="868414" y="692273"/>
                  <a:pt x="857823" y="692273"/>
                  <a:pt x="836642" y="685213"/>
                </a:cubicBezTo>
                <a:cubicBezTo>
                  <a:pt x="815462" y="678152"/>
                  <a:pt x="801341" y="669327"/>
                  <a:pt x="794281" y="658736"/>
                </a:cubicBezTo>
                <a:cubicBezTo>
                  <a:pt x="787220" y="648146"/>
                  <a:pt x="783690" y="642851"/>
                  <a:pt x="783690" y="642851"/>
                </a:cubicBezTo>
                <a:lnTo>
                  <a:pt x="783690" y="653442"/>
                </a:lnTo>
                <a:cubicBezTo>
                  <a:pt x="797810" y="653442"/>
                  <a:pt x="794281" y="656971"/>
                  <a:pt x="773099" y="664031"/>
                </a:cubicBezTo>
                <a:lnTo>
                  <a:pt x="783690" y="674621"/>
                </a:lnTo>
                <a:cubicBezTo>
                  <a:pt x="826051" y="702863"/>
                  <a:pt x="854293" y="709923"/>
                  <a:pt x="868414" y="695803"/>
                </a:cubicBezTo>
                <a:cubicBezTo>
                  <a:pt x="868414" y="695803"/>
                  <a:pt x="870178" y="697567"/>
                  <a:pt x="873709" y="701098"/>
                </a:cubicBezTo>
                <a:cubicBezTo>
                  <a:pt x="877238" y="704629"/>
                  <a:pt x="882534" y="706394"/>
                  <a:pt x="889594" y="706394"/>
                </a:cubicBezTo>
                <a:lnTo>
                  <a:pt x="900185" y="706394"/>
                </a:lnTo>
                <a:lnTo>
                  <a:pt x="900185" y="695803"/>
                </a:lnTo>
                <a:lnTo>
                  <a:pt x="889594" y="706394"/>
                </a:lnTo>
                <a:lnTo>
                  <a:pt x="879003" y="685213"/>
                </a:lnTo>
                <a:lnTo>
                  <a:pt x="900185" y="685213"/>
                </a:lnTo>
                <a:cubicBezTo>
                  <a:pt x="907245" y="685213"/>
                  <a:pt x="909009" y="681682"/>
                  <a:pt x="905480" y="674621"/>
                </a:cubicBezTo>
                <a:cubicBezTo>
                  <a:pt x="901951" y="667562"/>
                  <a:pt x="900185" y="664031"/>
                  <a:pt x="900185" y="664031"/>
                </a:cubicBezTo>
                <a:cubicBezTo>
                  <a:pt x="900185" y="664031"/>
                  <a:pt x="903715" y="664031"/>
                  <a:pt x="910775" y="664031"/>
                </a:cubicBezTo>
                <a:cubicBezTo>
                  <a:pt x="917836" y="664031"/>
                  <a:pt x="921366" y="667562"/>
                  <a:pt x="921366" y="674621"/>
                </a:cubicBezTo>
                <a:lnTo>
                  <a:pt x="931956" y="685213"/>
                </a:lnTo>
                <a:cubicBezTo>
                  <a:pt x="939016" y="685213"/>
                  <a:pt x="942546" y="685213"/>
                  <a:pt x="942546" y="685213"/>
                </a:cubicBezTo>
                <a:cubicBezTo>
                  <a:pt x="949607" y="685213"/>
                  <a:pt x="961961" y="686978"/>
                  <a:pt x="979613" y="690507"/>
                </a:cubicBezTo>
                <a:cubicBezTo>
                  <a:pt x="997263" y="694038"/>
                  <a:pt x="1009619" y="695803"/>
                  <a:pt x="1016678" y="695803"/>
                </a:cubicBezTo>
                <a:lnTo>
                  <a:pt x="1006089" y="674621"/>
                </a:lnTo>
                <a:cubicBezTo>
                  <a:pt x="984908" y="674621"/>
                  <a:pt x="967257" y="671092"/>
                  <a:pt x="953137" y="664031"/>
                </a:cubicBezTo>
                <a:cubicBezTo>
                  <a:pt x="946076" y="664031"/>
                  <a:pt x="937251" y="662267"/>
                  <a:pt x="926661" y="658736"/>
                </a:cubicBezTo>
                <a:cubicBezTo>
                  <a:pt x="916070" y="655207"/>
                  <a:pt x="907245" y="653442"/>
                  <a:pt x="900185" y="653442"/>
                </a:cubicBezTo>
                <a:cubicBezTo>
                  <a:pt x="886065" y="653442"/>
                  <a:pt x="877238" y="651677"/>
                  <a:pt x="873709" y="648146"/>
                </a:cubicBezTo>
                <a:cubicBezTo>
                  <a:pt x="870178" y="644615"/>
                  <a:pt x="861353" y="642851"/>
                  <a:pt x="847233" y="642851"/>
                </a:cubicBezTo>
                <a:lnTo>
                  <a:pt x="826051" y="632261"/>
                </a:lnTo>
                <a:lnTo>
                  <a:pt x="804871" y="632261"/>
                </a:lnTo>
                <a:close/>
                <a:moveTo>
                  <a:pt x="296531" y="613727"/>
                </a:moveTo>
                <a:cubicBezTo>
                  <a:pt x="298296" y="613727"/>
                  <a:pt x="300060" y="614611"/>
                  <a:pt x="301826" y="616375"/>
                </a:cubicBezTo>
                <a:cubicBezTo>
                  <a:pt x="305356" y="619905"/>
                  <a:pt x="307121" y="621670"/>
                  <a:pt x="307121" y="621670"/>
                </a:cubicBezTo>
                <a:lnTo>
                  <a:pt x="296531" y="621670"/>
                </a:lnTo>
                <a:cubicBezTo>
                  <a:pt x="289471" y="621670"/>
                  <a:pt x="287706" y="619905"/>
                  <a:pt x="291235" y="616375"/>
                </a:cubicBezTo>
                <a:cubicBezTo>
                  <a:pt x="293001" y="614611"/>
                  <a:pt x="294766" y="613727"/>
                  <a:pt x="296531" y="613727"/>
                </a:cubicBezTo>
                <a:close/>
                <a:moveTo>
                  <a:pt x="730738" y="611080"/>
                </a:moveTo>
                <a:cubicBezTo>
                  <a:pt x="730738" y="611080"/>
                  <a:pt x="734268" y="614611"/>
                  <a:pt x="741329" y="621670"/>
                </a:cubicBezTo>
                <a:cubicBezTo>
                  <a:pt x="741329" y="621670"/>
                  <a:pt x="744858" y="621670"/>
                  <a:pt x="751919" y="621670"/>
                </a:cubicBezTo>
                <a:lnTo>
                  <a:pt x="741329" y="611080"/>
                </a:lnTo>
                <a:cubicBezTo>
                  <a:pt x="734268" y="611080"/>
                  <a:pt x="730738" y="611080"/>
                  <a:pt x="730738" y="611080"/>
                </a:cubicBezTo>
                <a:close/>
                <a:moveTo>
                  <a:pt x="8006350" y="589899"/>
                </a:moveTo>
                <a:lnTo>
                  <a:pt x="8016942" y="600490"/>
                </a:lnTo>
                <a:cubicBezTo>
                  <a:pt x="8038123" y="607549"/>
                  <a:pt x="8048712" y="607549"/>
                  <a:pt x="8048712" y="600490"/>
                </a:cubicBezTo>
                <a:cubicBezTo>
                  <a:pt x="8048712" y="593430"/>
                  <a:pt x="8043417" y="589899"/>
                  <a:pt x="8032827" y="589899"/>
                </a:cubicBezTo>
                <a:cubicBezTo>
                  <a:pt x="8022237" y="589899"/>
                  <a:pt x="8016942" y="589899"/>
                  <a:pt x="8016942" y="589899"/>
                </a:cubicBezTo>
                <a:close/>
                <a:moveTo>
                  <a:pt x="667195" y="589899"/>
                </a:moveTo>
                <a:lnTo>
                  <a:pt x="656605" y="600490"/>
                </a:lnTo>
                <a:cubicBezTo>
                  <a:pt x="663665" y="600490"/>
                  <a:pt x="670726" y="596959"/>
                  <a:pt x="677786" y="589899"/>
                </a:cubicBezTo>
                <a:close/>
                <a:moveTo>
                  <a:pt x="487158" y="589899"/>
                </a:moveTo>
                <a:cubicBezTo>
                  <a:pt x="487158" y="596959"/>
                  <a:pt x="490689" y="600490"/>
                  <a:pt x="497749" y="600490"/>
                </a:cubicBezTo>
                <a:lnTo>
                  <a:pt x="497749" y="589899"/>
                </a:lnTo>
                <a:cubicBezTo>
                  <a:pt x="497749" y="589899"/>
                  <a:pt x="494218" y="589899"/>
                  <a:pt x="487158" y="589899"/>
                </a:cubicBezTo>
                <a:close/>
                <a:moveTo>
                  <a:pt x="8377016" y="579309"/>
                </a:moveTo>
                <a:lnTo>
                  <a:pt x="8398196" y="589899"/>
                </a:lnTo>
                <a:lnTo>
                  <a:pt x="8387606" y="589899"/>
                </a:lnTo>
                <a:close/>
                <a:moveTo>
                  <a:pt x="465977" y="579309"/>
                </a:moveTo>
                <a:lnTo>
                  <a:pt x="465977" y="589899"/>
                </a:lnTo>
                <a:cubicBezTo>
                  <a:pt x="473037" y="589899"/>
                  <a:pt x="476569" y="589899"/>
                  <a:pt x="476569" y="589899"/>
                </a:cubicBezTo>
                <a:cubicBezTo>
                  <a:pt x="476569" y="582838"/>
                  <a:pt x="473037" y="579309"/>
                  <a:pt x="465977" y="579309"/>
                </a:cubicBezTo>
                <a:close/>
                <a:moveTo>
                  <a:pt x="8324064" y="558128"/>
                </a:moveTo>
                <a:cubicBezTo>
                  <a:pt x="8324064" y="558128"/>
                  <a:pt x="8327593" y="559892"/>
                  <a:pt x="8334654" y="563423"/>
                </a:cubicBezTo>
                <a:cubicBezTo>
                  <a:pt x="8341714" y="566953"/>
                  <a:pt x="8345244" y="568718"/>
                  <a:pt x="8345244" y="568718"/>
                </a:cubicBezTo>
                <a:lnTo>
                  <a:pt x="8334654" y="568718"/>
                </a:lnTo>
                <a:close/>
                <a:moveTo>
                  <a:pt x="931956" y="558128"/>
                </a:moveTo>
                <a:cubicBezTo>
                  <a:pt x="931956" y="565188"/>
                  <a:pt x="931956" y="568718"/>
                  <a:pt x="931956" y="568718"/>
                </a:cubicBezTo>
                <a:cubicBezTo>
                  <a:pt x="939016" y="568718"/>
                  <a:pt x="942546" y="568718"/>
                  <a:pt x="942546" y="568718"/>
                </a:cubicBezTo>
                <a:cubicBezTo>
                  <a:pt x="942546" y="568718"/>
                  <a:pt x="942546" y="572248"/>
                  <a:pt x="942546" y="579309"/>
                </a:cubicBezTo>
                <a:cubicBezTo>
                  <a:pt x="935486" y="579309"/>
                  <a:pt x="924895" y="579309"/>
                  <a:pt x="910775" y="579309"/>
                </a:cubicBezTo>
                <a:lnTo>
                  <a:pt x="889594" y="579309"/>
                </a:lnTo>
                <a:lnTo>
                  <a:pt x="910775" y="589899"/>
                </a:lnTo>
                <a:cubicBezTo>
                  <a:pt x="917836" y="589899"/>
                  <a:pt x="924895" y="589899"/>
                  <a:pt x="931956" y="589899"/>
                </a:cubicBezTo>
                <a:lnTo>
                  <a:pt x="942546" y="600490"/>
                </a:lnTo>
                <a:cubicBezTo>
                  <a:pt x="949607" y="593430"/>
                  <a:pt x="953137" y="589899"/>
                  <a:pt x="953137" y="589899"/>
                </a:cubicBezTo>
                <a:cubicBezTo>
                  <a:pt x="953137" y="589899"/>
                  <a:pt x="953137" y="593430"/>
                  <a:pt x="953137" y="600490"/>
                </a:cubicBezTo>
                <a:lnTo>
                  <a:pt x="974318" y="600490"/>
                </a:lnTo>
                <a:cubicBezTo>
                  <a:pt x="988439" y="600490"/>
                  <a:pt x="995498" y="604019"/>
                  <a:pt x="995498" y="611080"/>
                </a:cubicBezTo>
                <a:cubicBezTo>
                  <a:pt x="995498" y="611080"/>
                  <a:pt x="997263" y="611080"/>
                  <a:pt x="1000795" y="611080"/>
                </a:cubicBezTo>
                <a:cubicBezTo>
                  <a:pt x="1004323" y="611080"/>
                  <a:pt x="1009619" y="611080"/>
                  <a:pt x="1016678" y="611080"/>
                </a:cubicBezTo>
                <a:lnTo>
                  <a:pt x="1016678" y="621670"/>
                </a:lnTo>
                <a:lnTo>
                  <a:pt x="1006089" y="632261"/>
                </a:lnTo>
                <a:cubicBezTo>
                  <a:pt x="1013149" y="639321"/>
                  <a:pt x="1023740" y="642851"/>
                  <a:pt x="1037859" y="642851"/>
                </a:cubicBezTo>
                <a:cubicBezTo>
                  <a:pt x="1044920" y="642851"/>
                  <a:pt x="1050215" y="644615"/>
                  <a:pt x="1053747" y="648146"/>
                </a:cubicBezTo>
                <a:cubicBezTo>
                  <a:pt x="1057275" y="651677"/>
                  <a:pt x="1059041" y="653442"/>
                  <a:pt x="1059041" y="653442"/>
                </a:cubicBezTo>
                <a:cubicBezTo>
                  <a:pt x="1066101" y="653442"/>
                  <a:pt x="1069631" y="653442"/>
                  <a:pt x="1069631" y="653442"/>
                </a:cubicBezTo>
                <a:lnTo>
                  <a:pt x="1069631" y="642851"/>
                </a:lnTo>
                <a:lnTo>
                  <a:pt x="1059041" y="632261"/>
                </a:lnTo>
                <a:lnTo>
                  <a:pt x="1111993" y="653442"/>
                </a:lnTo>
                <a:cubicBezTo>
                  <a:pt x="1111993" y="660501"/>
                  <a:pt x="1111993" y="664031"/>
                  <a:pt x="1111993" y="664031"/>
                </a:cubicBezTo>
                <a:cubicBezTo>
                  <a:pt x="1111993" y="664031"/>
                  <a:pt x="1115523" y="664031"/>
                  <a:pt x="1122583" y="664031"/>
                </a:cubicBezTo>
                <a:cubicBezTo>
                  <a:pt x="1122583" y="656971"/>
                  <a:pt x="1129644" y="655207"/>
                  <a:pt x="1143765" y="658736"/>
                </a:cubicBezTo>
                <a:cubicBezTo>
                  <a:pt x="1157884" y="662267"/>
                  <a:pt x="1168475" y="664031"/>
                  <a:pt x="1175535" y="664031"/>
                </a:cubicBezTo>
                <a:cubicBezTo>
                  <a:pt x="1175535" y="664031"/>
                  <a:pt x="1175535" y="667562"/>
                  <a:pt x="1175535" y="674621"/>
                </a:cubicBezTo>
                <a:cubicBezTo>
                  <a:pt x="1182596" y="674621"/>
                  <a:pt x="1186126" y="674621"/>
                  <a:pt x="1186126" y="674621"/>
                </a:cubicBezTo>
                <a:lnTo>
                  <a:pt x="1217897" y="685213"/>
                </a:lnTo>
                <a:lnTo>
                  <a:pt x="1260258" y="695803"/>
                </a:lnTo>
                <a:cubicBezTo>
                  <a:pt x="1274379" y="702863"/>
                  <a:pt x="1302621" y="709923"/>
                  <a:pt x="1344982" y="716984"/>
                </a:cubicBezTo>
                <a:cubicBezTo>
                  <a:pt x="1352042" y="716984"/>
                  <a:pt x="1355573" y="720515"/>
                  <a:pt x="1355573" y="727574"/>
                </a:cubicBezTo>
                <a:cubicBezTo>
                  <a:pt x="1355573" y="727574"/>
                  <a:pt x="1362633" y="729338"/>
                  <a:pt x="1376752" y="732869"/>
                </a:cubicBezTo>
                <a:cubicBezTo>
                  <a:pt x="1390874" y="736400"/>
                  <a:pt x="1408525" y="741694"/>
                  <a:pt x="1429704" y="748755"/>
                </a:cubicBezTo>
                <a:cubicBezTo>
                  <a:pt x="1472067" y="762875"/>
                  <a:pt x="1498544" y="771701"/>
                  <a:pt x="1509133" y="775231"/>
                </a:cubicBezTo>
                <a:cubicBezTo>
                  <a:pt x="1519723" y="778761"/>
                  <a:pt x="1537375" y="784057"/>
                  <a:pt x="1562085" y="791117"/>
                </a:cubicBezTo>
                <a:cubicBezTo>
                  <a:pt x="1586796" y="798177"/>
                  <a:pt x="1602682" y="801707"/>
                  <a:pt x="1609742" y="801707"/>
                </a:cubicBezTo>
                <a:cubicBezTo>
                  <a:pt x="1637984" y="815827"/>
                  <a:pt x="1662694" y="822888"/>
                  <a:pt x="1683875" y="822888"/>
                </a:cubicBezTo>
                <a:lnTo>
                  <a:pt x="1673285" y="812298"/>
                </a:lnTo>
                <a:lnTo>
                  <a:pt x="1715646" y="833478"/>
                </a:lnTo>
                <a:lnTo>
                  <a:pt x="1726237" y="844069"/>
                </a:lnTo>
                <a:lnTo>
                  <a:pt x="1745300" y="834538"/>
                </a:lnTo>
                <a:lnTo>
                  <a:pt x="1747418" y="834803"/>
                </a:lnTo>
                <a:cubicBezTo>
                  <a:pt x="1750947" y="835685"/>
                  <a:pt x="1754477" y="837009"/>
                  <a:pt x="1758008" y="838773"/>
                </a:cubicBezTo>
                <a:cubicBezTo>
                  <a:pt x="1765068" y="842304"/>
                  <a:pt x="1772128" y="845834"/>
                  <a:pt x="1779189" y="849365"/>
                </a:cubicBezTo>
                <a:cubicBezTo>
                  <a:pt x="1786249" y="852894"/>
                  <a:pt x="1793309" y="854659"/>
                  <a:pt x="1800370" y="854659"/>
                </a:cubicBezTo>
                <a:cubicBezTo>
                  <a:pt x="1814491" y="854659"/>
                  <a:pt x="1830377" y="856423"/>
                  <a:pt x="1848026" y="859954"/>
                </a:cubicBezTo>
                <a:cubicBezTo>
                  <a:pt x="1865678" y="863485"/>
                  <a:pt x="1876268" y="867015"/>
                  <a:pt x="1879797" y="870544"/>
                </a:cubicBezTo>
                <a:cubicBezTo>
                  <a:pt x="1883329" y="874075"/>
                  <a:pt x="1892153" y="875840"/>
                  <a:pt x="1906274" y="875840"/>
                </a:cubicBezTo>
                <a:cubicBezTo>
                  <a:pt x="1913334" y="875840"/>
                  <a:pt x="1918628" y="877605"/>
                  <a:pt x="1922160" y="881135"/>
                </a:cubicBezTo>
                <a:cubicBezTo>
                  <a:pt x="1925689" y="884665"/>
                  <a:pt x="1927455" y="886431"/>
                  <a:pt x="1927455" y="886431"/>
                </a:cubicBezTo>
                <a:lnTo>
                  <a:pt x="1938045" y="886431"/>
                </a:lnTo>
                <a:cubicBezTo>
                  <a:pt x="1938045" y="893490"/>
                  <a:pt x="1948635" y="897021"/>
                  <a:pt x="1969816" y="897021"/>
                </a:cubicBezTo>
                <a:lnTo>
                  <a:pt x="2001587" y="897021"/>
                </a:lnTo>
                <a:lnTo>
                  <a:pt x="1980407" y="886431"/>
                </a:lnTo>
                <a:cubicBezTo>
                  <a:pt x="1966286" y="879371"/>
                  <a:pt x="1952166" y="874075"/>
                  <a:pt x="1938045" y="870544"/>
                </a:cubicBezTo>
                <a:cubicBezTo>
                  <a:pt x="1923924" y="867015"/>
                  <a:pt x="1913334" y="865250"/>
                  <a:pt x="1906274" y="865250"/>
                </a:cubicBezTo>
                <a:cubicBezTo>
                  <a:pt x="1906274" y="858190"/>
                  <a:pt x="1902744" y="854659"/>
                  <a:pt x="1895684" y="854659"/>
                </a:cubicBezTo>
                <a:lnTo>
                  <a:pt x="1832141" y="833478"/>
                </a:lnTo>
                <a:cubicBezTo>
                  <a:pt x="1825080" y="833478"/>
                  <a:pt x="1816256" y="829948"/>
                  <a:pt x="1805665" y="822888"/>
                </a:cubicBezTo>
                <a:cubicBezTo>
                  <a:pt x="1795074" y="815827"/>
                  <a:pt x="1786249" y="812298"/>
                  <a:pt x="1779189" y="812298"/>
                </a:cubicBezTo>
                <a:cubicBezTo>
                  <a:pt x="1772128" y="812298"/>
                  <a:pt x="1763304" y="810533"/>
                  <a:pt x="1752713" y="807002"/>
                </a:cubicBezTo>
                <a:cubicBezTo>
                  <a:pt x="1742122" y="803471"/>
                  <a:pt x="1733297" y="801707"/>
                  <a:pt x="1726237" y="801707"/>
                </a:cubicBezTo>
                <a:cubicBezTo>
                  <a:pt x="1705056" y="794648"/>
                  <a:pt x="1680345" y="785821"/>
                  <a:pt x="1652104" y="775231"/>
                </a:cubicBezTo>
                <a:cubicBezTo>
                  <a:pt x="1623863" y="764640"/>
                  <a:pt x="1606212" y="759346"/>
                  <a:pt x="1599152" y="759346"/>
                </a:cubicBezTo>
                <a:cubicBezTo>
                  <a:pt x="1599152" y="759346"/>
                  <a:pt x="1595621" y="759346"/>
                  <a:pt x="1588562" y="759346"/>
                </a:cubicBezTo>
                <a:lnTo>
                  <a:pt x="1514429" y="727574"/>
                </a:lnTo>
                <a:cubicBezTo>
                  <a:pt x="1514429" y="727574"/>
                  <a:pt x="1512663" y="727574"/>
                  <a:pt x="1509133" y="727574"/>
                </a:cubicBezTo>
                <a:cubicBezTo>
                  <a:pt x="1505604" y="727574"/>
                  <a:pt x="1500308" y="724044"/>
                  <a:pt x="1493248" y="716984"/>
                </a:cubicBezTo>
                <a:lnTo>
                  <a:pt x="1472067" y="716984"/>
                </a:lnTo>
                <a:cubicBezTo>
                  <a:pt x="1457946" y="716984"/>
                  <a:pt x="1450886" y="713453"/>
                  <a:pt x="1450886" y="706394"/>
                </a:cubicBezTo>
                <a:lnTo>
                  <a:pt x="1355573" y="674621"/>
                </a:lnTo>
                <a:cubicBezTo>
                  <a:pt x="1348512" y="674621"/>
                  <a:pt x="1343217" y="674621"/>
                  <a:pt x="1339688" y="674621"/>
                </a:cubicBezTo>
                <a:cubicBezTo>
                  <a:pt x="1336156" y="674621"/>
                  <a:pt x="1334392" y="671092"/>
                  <a:pt x="1334392" y="664031"/>
                </a:cubicBezTo>
                <a:cubicBezTo>
                  <a:pt x="1327331" y="664031"/>
                  <a:pt x="1322036" y="665796"/>
                  <a:pt x="1318506" y="669327"/>
                </a:cubicBezTo>
                <a:cubicBezTo>
                  <a:pt x="1314975" y="672857"/>
                  <a:pt x="1309681" y="672857"/>
                  <a:pt x="1302621" y="669327"/>
                </a:cubicBezTo>
                <a:cubicBezTo>
                  <a:pt x="1295560" y="665796"/>
                  <a:pt x="1292030" y="660501"/>
                  <a:pt x="1292030" y="653442"/>
                </a:cubicBezTo>
                <a:cubicBezTo>
                  <a:pt x="1292030" y="653442"/>
                  <a:pt x="1288500" y="653442"/>
                  <a:pt x="1281440" y="653442"/>
                </a:cubicBezTo>
                <a:lnTo>
                  <a:pt x="1270849" y="653442"/>
                </a:lnTo>
                <a:lnTo>
                  <a:pt x="1260258" y="642851"/>
                </a:lnTo>
                <a:lnTo>
                  <a:pt x="1249669" y="642851"/>
                </a:lnTo>
                <a:lnTo>
                  <a:pt x="1239078" y="653442"/>
                </a:lnTo>
                <a:lnTo>
                  <a:pt x="1228487" y="653442"/>
                </a:lnTo>
                <a:cubicBezTo>
                  <a:pt x="1193186" y="646382"/>
                  <a:pt x="1168475" y="635790"/>
                  <a:pt x="1154354" y="621670"/>
                </a:cubicBezTo>
                <a:lnTo>
                  <a:pt x="1196717" y="632261"/>
                </a:lnTo>
                <a:cubicBezTo>
                  <a:pt x="1203777" y="632261"/>
                  <a:pt x="1207306" y="632261"/>
                  <a:pt x="1207306" y="632261"/>
                </a:cubicBezTo>
                <a:lnTo>
                  <a:pt x="1186126" y="611080"/>
                </a:lnTo>
                <a:lnTo>
                  <a:pt x="1175535" y="611080"/>
                </a:lnTo>
                <a:cubicBezTo>
                  <a:pt x="1175535" y="611080"/>
                  <a:pt x="1172005" y="609315"/>
                  <a:pt x="1164945" y="605784"/>
                </a:cubicBezTo>
                <a:cubicBezTo>
                  <a:pt x="1157884" y="602255"/>
                  <a:pt x="1154354" y="600490"/>
                  <a:pt x="1154354" y="600490"/>
                </a:cubicBezTo>
                <a:cubicBezTo>
                  <a:pt x="1133174" y="600490"/>
                  <a:pt x="1119053" y="596959"/>
                  <a:pt x="1111993" y="589899"/>
                </a:cubicBezTo>
                <a:cubicBezTo>
                  <a:pt x="1104932" y="582838"/>
                  <a:pt x="1097872" y="579309"/>
                  <a:pt x="1090813" y="579309"/>
                </a:cubicBezTo>
                <a:lnTo>
                  <a:pt x="1101402" y="600490"/>
                </a:lnTo>
                <a:cubicBezTo>
                  <a:pt x="1122583" y="607549"/>
                  <a:pt x="1133174" y="614611"/>
                  <a:pt x="1133174" y="621670"/>
                </a:cubicBezTo>
                <a:cubicBezTo>
                  <a:pt x="1133174" y="628730"/>
                  <a:pt x="1129644" y="628730"/>
                  <a:pt x="1122583" y="621670"/>
                </a:cubicBezTo>
                <a:lnTo>
                  <a:pt x="1101402" y="621670"/>
                </a:lnTo>
                <a:cubicBezTo>
                  <a:pt x="1094343" y="621670"/>
                  <a:pt x="1089046" y="618140"/>
                  <a:pt x="1085517" y="611080"/>
                </a:cubicBezTo>
                <a:cubicBezTo>
                  <a:pt x="1081986" y="604019"/>
                  <a:pt x="1074928" y="600490"/>
                  <a:pt x="1064336" y="600490"/>
                </a:cubicBezTo>
                <a:cubicBezTo>
                  <a:pt x="1053747" y="600490"/>
                  <a:pt x="1051980" y="596959"/>
                  <a:pt x="1059041" y="589899"/>
                </a:cubicBezTo>
                <a:lnTo>
                  <a:pt x="1037859" y="568718"/>
                </a:lnTo>
                <a:lnTo>
                  <a:pt x="1027270" y="579309"/>
                </a:lnTo>
                <a:lnTo>
                  <a:pt x="1016678" y="589899"/>
                </a:lnTo>
                <a:cubicBezTo>
                  <a:pt x="1009619" y="582838"/>
                  <a:pt x="997263" y="575778"/>
                  <a:pt x="979613" y="568718"/>
                </a:cubicBezTo>
                <a:cubicBezTo>
                  <a:pt x="961961" y="561659"/>
                  <a:pt x="949607" y="558128"/>
                  <a:pt x="942546" y="558128"/>
                </a:cubicBezTo>
                <a:close/>
                <a:moveTo>
                  <a:pt x="7929570" y="554817"/>
                </a:moveTo>
                <a:cubicBezTo>
                  <a:pt x="7924274" y="555260"/>
                  <a:pt x="7918098" y="556363"/>
                  <a:pt x="7911038" y="558128"/>
                </a:cubicBezTo>
                <a:lnTo>
                  <a:pt x="7932219" y="568718"/>
                </a:lnTo>
                <a:lnTo>
                  <a:pt x="7953398" y="568718"/>
                </a:lnTo>
                <a:cubicBezTo>
                  <a:pt x="7953398" y="558128"/>
                  <a:pt x="7945456" y="553494"/>
                  <a:pt x="7929570" y="554817"/>
                </a:cubicBezTo>
                <a:close/>
                <a:moveTo>
                  <a:pt x="7847494" y="547538"/>
                </a:moveTo>
                <a:cubicBezTo>
                  <a:pt x="7847494" y="547538"/>
                  <a:pt x="7851024" y="551067"/>
                  <a:pt x="7858085" y="558128"/>
                </a:cubicBezTo>
                <a:cubicBezTo>
                  <a:pt x="7865146" y="558128"/>
                  <a:pt x="7872205" y="554597"/>
                  <a:pt x="7879267" y="547538"/>
                </a:cubicBezTo>
                <a:lnTo>
                  <a:pt x="7858085" y="547538"/>
                </a:lnTo>
                <a:cubicBezTo>
                  <a:pt x="7851024" y="547538"/>
                  <a:pt x="7847494" y="547538"/>
                  <a:pt x="7847494" y="547538"/>
                </a:cubicBezTo>
                <a:close/>
                <a:moveTo>
                  <a:pt x="1016678" y="547538"/>
                </a:moveTo>
                <a:lnTo>
                  <a:pt x="1027270" y="558128"/>
                </a:lnTo>
                <a:lnTo>
                  <a:pt x="1037859" y="547538"/>
                </a:lnTo>
                <a:cubicBezTo>
                  <a:pt x="1037859" y="547538"/>
                  <a:pt x="1030799" y="547538"/>
                  <a:pt x="1016678" y="547538"/>
                </a:cubicBezTo>
                <a:close/>
                <a:moveTo>
                  <a:pt x="7834257" y="542242"/>
                </a:moveTo>
                <a:cubicBezTo>
                  <a:pt x="7832493" y="542242"/>
                  <a:pt x="7829844" y="544007"/>
                  <a:pt x="7826313" y="547538"/>
                </a:cubicBezTo>
                <a:lnTo>
                  <a:pt x="7836904" y="547538"/>
                </a:lnTo>
                <a:cubicBezTo>
                  <a:pt x="7836904" y="544007"/>
                  <a:pt x="7836022" y="542242"/>
                  <a:pt x="7834257" y="542242"/>
                </a:cubicBezTo>
                <a:close/>
                <a:moveTo>
                  <a:pt x="828700" y="540919"/>
                </a:moveTo>
                <a:cubicBezTo>
                  <a:pt x="826934" y="540036"/>
                  <a:pt x="826051" y="540477"/>
                  <a:pt x="826051" y="542242"/>
                </a:cubicBezTo>
                <a:cubicBezTo>
                  <a:pt x="826051" y="545772"/>
                  <a:pt x="829582" y="551067"/>
                  <a:pt x="836642" y="558128"/>
                </a:cubicBezTo>
                <a:cubicBezTo>
                  <a:pt x="843703" y="565188"/>
                  <a:pt x="854293" y="565188"/>
                  <a:pt x="868414" y="558128"/>
                </a:cubicBezTo>
                <a:cubicBezTo>
                  <a:pt x="875474" y="558128"/>
                  <a:pt x="875474" y="554597"/>
                  <a:pt x="868414" y="547538"/>
                </a:cubicBezTo>
                <a:cubicBezTo>
                  <a:pt x="861353" y="547538"/>
                  <a:pt x="850763" y="547538"/>
                  <a:pt x="836642" y="547538"/>
                </a:cubicBezTo>
                <a:cubicBezTo>
                  <a:pt x="833112" y="544007"/>
                  <a:pt x="830464" y="541801"/>
                  <a:pt x="828700" y="540919"/>
                </a:cubicBezTo>
                <a:close/>
                <a:moveTo>
                  <a:pt x="8271112" y="536947"/>
                </a:moveTo>
                <a:cubicBezTo>
                  <a:pt x="8271112" y="536947"/>
                  <a:pt x="8274641" y="540477"/>
                  <a:pt x="8281702" y="547538"/>
                </a:cubicBezTo>
                <a:lnTo>
                  <a:pt x="8271112" y="547538"/>
                </a:lnTo>
                <a:close/>
                <a:moveTo>
                  <a:pt x="900185" y="536947"/>
                </a:moveTo>
                <a:lnTo>
                  <a:pt x="910775" y="558128"/>
                </a:lnTo>
                <a:cubicBezTo>
                  <a:pt x="910775" y="558128"/>
                  <a:pt x="914305" y="558128"/>
                  <a:pt x="921366" y="558128"/>
                </a:cubicBezTo>
                <a:cubicBezTo>
                  <a:pt x="914305" y="558128"/>
                  <a:pt x="910775" y="554597"/>
                  <a:pt x="910775" y="547538"/>
                </a:cubicBezTo>
                <a:cubicBezTo>
                  <a:pt x="910775" y="540477"/>
                  <a:pt x="907245" y="536947"/>
                  <a:pt x="900185" y="536947"/>
                </a:cubicBezTo>
                <a:close/>
                <a:moveTo>
                  <a:pt x="7794542" y="526357"/>
                </a:moveTo>
                <a:lnTo>
                  <a:pt x="7794542" y="536947"/>
                </a:lnTo>
                <a:lnTo>
                  <a:pt x="7805134" y="526357"/>
                </a:lnTo>
                <a:cubicBezTo>
                  <a:pt x="7798072" y="526357"/>
                  <a:pt x="7794542" y="526357"/>
                  <a:pt x="7794542" y="526357"/>
                </a:cubicBezTo>
                <a:close/>
                <a:moveTo>
                  <a:pt x="957108" y="519737"/>
                </a:moveTo>
                <a:cubicBezTo>
                  <a:pt x="954462" y="520620"/>
                  <a:pt x="953137" y="522827"/>
                  <a:pt x="953137" y="526357"/>
                </a:cubicBezTo>
                <a:lnTo>
                  <a:pt x="939016" y="526357"/>
                </a:lnTo>
                <a:lnTo>
                  <a:pt x="974318" y="547538"/>
                </a:lnTo>
                <a:cubicBezTo>
                  <a:pt x="974318" y="547538"/>
                  <a:pt x="976082" y="544007"/>
                  <a:pt x="979613" y="536947"/>
                </a:cubicBezTo>
                <a:cubicBezTo>
                  <a:pt x="983142" y="529886"/>
                  <a:pt x="979613" y="524592"/>
                  <a:pt x="969022" y="521061"/>
                </a:cubicBezTo>
                <a:cubicBezTo>
                  <a:pt x="963727" y="519296"/>
                  <a:pt x="959756" y="518855"/>
                  <a:pt x="957108" y="519737"/>
                </a:cubicBezTo>
                <a:close/>
                <a:moveTo>
                  <a:pt x="7900446" y="515766"/>
                </a:moveTo>
                <a:lnTo>
                  <a:pt x="7911038" y="526357"/>
                </a:lnTo>
                <a:cubicBezTo>
                  <a:pt x="7911038" y="526357"/>
                  <a:pt x="7911038" y="522826"/>
                  <a:pt x="7911038" y="515766"/>
                </a:cubicBezTo>
                <a:cubicBezTo>
                  <a:pt x="7903976" y="515766"/>
                  <a:pt x="7900446" y="515766"/>
                  <a:pt x="7900446" y="515766"/>
                </a:cubicBezTo>
                <a:close/>
                <a:moveTo>
                  <a:pt x="921366" y="515766"/>
                </a:moveTo>
                <a:lnTo>
                  <a:pt x="930190" y="521061"/>
                </a:lnTo>
                <a:lnTo>
                  <a:pt x="929308" y="518414"/>
                </a:lnTo>
                <a:cubicBezTo>
                  <a:pt x="927544" y="516649"/>
                  <a:pt x="924896" y="515766"/>
                  <a:pt x="921366" y="515766"/>
                </a:cubicBezTo>
                <a:close/>
                <a:moveTo>
                  <a:pt x="7921627" y="494584"/>
                </a:moveTo>
                <a:lnTo>
                  <a:pt x="7942808" y="515766"/>
                </a:lnTo>
                <a:lnTo>
                  <a:pt x="7942808" y="505176"/>
                </a:lnTo>
                <a:cubicBezTo>
                  <a:pt x="7935748" y="505176"/>
                  <a:pt x="7932219" y="503411"/>
                  <a:pt x="7932219" y="499880"/>
                </a:cubicBezTo>
                <a:cubicBezTo>
                  <a:pt x="7932219" y="496351"/>
                  <a:pt x="7928688" y="494584"/>
                  <a:pt x="7921627" y="494584"/>
                </a:cubicBezTo>
                <a:close/>
                <a:moveTo>
                  <a:pt x="7646278" y="494584"/>
                </a:moveTo>
                <a:cubicBezTo>
                  <a:pt x="7653338" y="501645"/>
                  <a:pt x="7656867" y="505176"/>
                  <a:pt x="7656867" y="505176"/>
                </a:cubicBezTo>
                <a:cubicBezTo>
                  <a:pt x="7663928" y="505176"/>
                  <a:pt x="7663928" y="501645"/>
                  <a:pt x="7656867" y="494584"/>
                </a:cubicBezTo>
                <a:cubicBezTo>
                  <a:pt x="7649807" y="494584"/>
                  <a:pt x="7646278" y="494584"/>
                  <a:pt x="7646278" y="494584"/>
                </a:cubicBezTo>
                <a:close/>
                <a:moveTo>
                  <a:pt x="444797" y="494584"/>
                </a:moveTo>
                <a:cubicBezTo>
                  <a:pt x="451857" y="494584"/>
                  <a:pt x="458918" y="494584"/>
                  <a:pt x="465977" y="494584"/>
                </a:cubicBezTo>
                <a:cubicBezTo>
                  <a:pt x="473037" y="494584"/>
                  <a:pt x="476569" y="498115"/>
                  <a:pt x="476569" y="505176"/>
                </a:cubicBezTo>
                <a:lnTo>
                  <a:pt x="476569" y="515766"/>
                </a:lnTo>
                <a:cubicBezTo>
                  <a:pt x="476569" y="515766"/>
                  <a:pt x="473037" y="512236"/>
                  <a:pt x="465977" y="505176"/>
                </a:cubicBezTo>
                <a:cubicBezTo>
                  <a:pt x="458918" y="505176"/>
                  <a:pt x="448327" y="505176"/>
                  <a:pt x="434206" y="505176"/>
                </a:cubicBezTo>
                <a:close/>
                <a:moveTo>
                  <a:pt x="614243" y="483994"/>
                </a:moveTo>
                <a:cubicBezTo>
                  <a:pt x="614243" y="491055"/>
                  <a:pt x="612478" y="494584"/>
                  <a:pt x="608947" y="494584"/>
                </a:cubicBezTo>
                <a:cubicBezTo>
                  <a:pt x="605418" y="494584"/>
                  <a:pt x="603653" y="492820"/>
                  <a:pt x="603653" y="489290"/>
                </a:cubicBezTo>
                <a:cubicBezTo>
                  <a:pt x="603653" y="485759"/>
                  <a:pt x="607183" y="483994"/>
                  <a:pt x="614243" y="483994"/>
                </a:cubicBezTo>
                <a:close/>
                <a:moveTo>
                  <a:pt x="296531" y="483994"/>
                </a:moveTo>
                <a:cubicBezTo>
                  <a:pt x="310652" y="483994"/>
                  <a:pt x="323008" y="485759"/>
                  <a:pt x="333597" y="489290"/>
                </a:cubicBezTo>
                <a:cubicBezTo>
                  <a:pt x="344187" y="492820"/>
                  <a:pt x="354778" y="496351"/>
                  <a:pt x="365368" y="499880"/>
                </a:cubicBezTo>
                <a:cubicBezTo>
                  <a:pt x="375959" y="503411"/>
                  <a:pt x="381254" y="506940"/>
                  <a:pt x="381254" y="510471"/>
                </a:cubicBezTo>
                <a:cubicBezTo>
                  <a:pt x="381254" y="514001"/>
                  <a:pt x="379489" y="515766"/>
                  <a:pt x="375959" y="515766"/>
                </a:cubicBezTo>
                <a:cubicBezTo>
                  <a:pt x="372429" y="515766"/>
                  <a:pt x="367133" y="515766"/>
                  <a:pt x="360074" y="515766"/>
                </a:cubicBezTo>
                <a:lnTo>
                  <a:pt x="338893" y="515766"/>
                </a:lnTo>
                <a:lnTo>
                  <a:pt x="317712" y="505176"/>
                </a:lnTo>
                <a:cubicBezTo>
                  <a:pt x="317712" y="505176"/>
                  <a:pt x="315946" y="503411"/>
                  <a:pt x="312416" y="499880"/>
                </a:cubicBezTo>
                <a:cubicBezTo>
                  <a:pt x="308887" y="496351"/>
                  <a:pt x="303592" y="494584"/>
                  <a:pt x="296531" y="494584"/>
                </a:cubicBezTo>
                <a:close/>
                <a:moveTo>
                  <a:pt x="773099" y="481642"/>
                </a:moveTo>
                <a:lnTo>
                  <a:pt x="782367" y="482671"/>
                </a:lnTo>
                <a:lnTo>
                  <a:pt x="783690" y="483994"/>
                </a:lnTo>
                <a:cubicBezTo>
                  <a:pt x="776630" y="483994"/>
                  <a:pt x="773099" y="483994"/>
                  <a:pt x="773099" y="483994"/>
                </a:cubicBezTo>
                <a:close/>
                <a:moveTo>
                  <a:pt x="7762772" y="473405"/>
                </a:moveTo>
                <a:lnTo>
                  <a:pt x="7773361" y="483994"/>
                </a:lnTo>
                <a:lnTo>
                  <a:pt x="7805134" y="483994"/>
                </a:lnTo>
                <a:cubicBezTo>
                  <a:pt x="7805134" y="483994"/>
                  <a:pt x="7801604" y="482230"/>
                  <a:pt x="7794542" y="478699"/>
                </a:cubicBezTo>
                <a:cubicBezTo>
                  <a:pt x="7787482" y="475169"/>
                  <a:pt x="7783952" y="473405"/>
                  <a:pt x="7783952" y="473405"/>
                </a:cubicBezTo>
                <a:close/>
                <a:moveTo>
                  <a:pt x="667195" y="473405"/>
                </a:moveTo>
                <a:cubicBezTo>
                  <a:pt x="667195" y="480463"/>
                  <a:pt x="670726" y="483994"/>
                  <a:pt x="677786" y="483994"/>
                </a:cubicBezTo>
                <a:lnTo>
                  <a:pt x="688377" y="473405"/>
                </a:lnTo>
                <a:cubicBezTo>
                  <a:pt x="681316" y="473405"/>
                  <a:pt x="676020" y="473405"/>
                  <a:pt x="672491" y="473405"/>
                </a:cubicBezTo>
                <a:cubicBezTo>
                  <a:pt x="668962" y="473405"/>
                  <a:pt x="667195" y="473405"/>
                  <a:pt x="667195" y="473405"/>
                </a:cubicBezTo>
                <a:close/>
                <a:moveTo>
                  <a:pt x="582473" y="473405"/>
                </a:moveTo>
                <a:cubicBezTo>
                  <a:pt x="589533" y="473405"/>
                  <a:pt x="593062" y="473405"/>
                  <a:pt x="593062" y="473405"/>
                </a:cubicBezTo>
                <a:cubicBezTo>
                  <a:pt x="593062" y="473405"/>
                  <a:pt x="593062" y="476934"/>
                  <a:pt x="593062" y="483994"/>
                </a:cubicBezTo>
                <a:cubicBezTo>
                  <a:pt x="593062" y="483994"/>
                  <a:pt x="589533" y="483994"/>
                  <a:pt x="582473" y="483994"/>
                </a:cubicBezTo>
                <a:close/>
                <a:moveTo>
                  <a:pt x="773099" y="452224"/>
                </a:moveTo>
                <a:lnTo>
                  <a:pt x="783690" y="462813"/>
                </a:lnTo>
                <a:cubicBezTo>
                  <a:pt x="797810" y="462813"/>
                  <a:pt x="804871" y="464578"/>
                  <a:pt x="804871" y="468109"/>
                </a:cubicBezTo>
                <a:cubicBezTo>
                  <a:pt x="804871" y="464578"/>
                  <a:pt x="808401" y="462813"/>
                  <a:pt x="815462" y="462813"/>
                </a:cubicBezTo>
                <a:close/>
                <a:moveTo>
                  <a:pt x="487158" y="441632"/>
                </a:moveTo>
                <a:lnTo>
                  <a:pt x="561291" y="462813"/>
                </a:lnTo>
                <a:cubicBezTo>
                  <a:pt x="554231" y="469874"/>
                  <a:pt x="547170" y="469874"/>
                  <a:pt x="540110" y="462813"/>
                </a:cubicBezTo>
                <a:cubicBezTo>
                  <a:pt x="533049" y="462813"/>
                  <a:pt x="527755" y="461049"/>
                  <a:pt x="524224" y="457519"/>
                </a:cubicBezTo>
                <a:cubicBezTo>
                  <a:pt x="520695" y="453988"/>
                  <a:pt x="515400" y="452224"/>
                  <a:pt x="508339" y="452224"/>
                </a:cubicBezTo>
                <a:cubicBezTo>
                  <a:pt x="501279" y="452224"/>
                  <a:pt x="494218" y="448693"/>
                  <a:pt x="487158" y="441632"/>
                </a:cubicBezTo>
                <a:close/>
                <a:moveTo>
                  <a:pt x="730738" y="431043"/>
                </a:moveTo>
                <a:cubicBezTo>
                  <a:pt x="737799" y="431043"/>
                  <a:pt x="743095" y="432807"/>
                  <a:pt x="746624" y="436338"/>
                </a:cubicBezTo>
                <a:cubicBezTo>
                  <a:pt x="750153" y="439868"/>
                  <a:pt x="751919" y="441632"/>
                  <a:pt x="751919" y="441632"/>
                </a:cubicBezTo>
                <a:lnTo>
                  <a:pt x="751919" y="431043"/>
                </a:lnTo>
                <a:close/>
                <a:moveTo>
                  <a:pt x="646015" y="420453"/>
                </a:moveTo>
                <a:cubicBezTo>
                  <a:pt x="646015" y="427512"/>
                  <a:pt x="646015" y="431043"/>
                  <a:pt x="646015" y="431043"/>
                </a:cubicBezTo>
                <a:lnTo>
                  <a:pt x="656605" y="420453"/>
                </a:lnTo>
                <a:cubicBezTo>
                  <a:pt x="656605" y="420453"/>
                  <a:pt x="653074" y="420453"/>
                  <a:pt x="646015" y="420453"/>
                </a:cubicBezTo>
                <a:close/>
                <a:moveTo>
                  <a:pt x="593062" y="409861"/>
                </a:moveTo>
                <a:cubicBezTo>
                  <a:pt x="593062" y="409861"/>
                  <a:pt x="593062" y="413392"/>
                  <a:pt x="593062" y="420453"/>
                </a:cubicBezTo>
                <a:lnTo>
                  <a:pt x="614243" y="420453"/>
                </a:lnTo>
                <a:lnTo>
                  <a:pt x="603653" y="409861"/>
                </a:lnTo>
                <a:lnTo>
                  <a:pt x="598357" y="409861"/>
                </a:lnTo>
                <a:close/>
                <a:moveTo>
                  <a:pt x="614243" y="388680"/>
                </a:moveTo>
                <a:cubicBezTo>
                  <a:pt x="607183" y="388680"/>
                  <a:pt x="603653" y="392211"/>
                  <a:pt x="603653" y="399272"/>
                </a:cubicBezTo>
                <a:cubicBezTo>
                  <a:pt x="610713" y="399272"/>
                  <a:pt x="614243" y="399272"/>
                  <a:pt x="614243" y="399272"/>
                </a:cubicBezTo>
                <a:close/>
                <a:moveTo>
                  <a:pt x="402435" y="388680"/>
                </a:moveTo>
                <a:cubicBezTo>
                  <a:pt x="409496" y="388680"/>
                  <a:pt x="416556" y="392211"/>
                  <a:pt x="423617" y="399272"/>
                </a:cubicBezTo>
                <a:cubicBezTo>
                  <a:pt x="430676" y="406332"/>
                  <a:pt x="434206" y="409861"/>
                  <a:pt x="434206" y="409861"/>
                </a:cubicBezTo>
                <a:lnTo>
                  <a:pt x="444797" y="420453"/>
                </a:lnTo>
                <a:lnTo>
                  <a:pt x="465977" y="431043"/>
                </a:lnTo>
                <a:cubicBezTo>
                  <a:pt x="451857" y="431043"/>
                  <a:pt x="444797" y="429278"/>
                  <a:pt x="444797" y="425747"/>
                </a:cubicBezTo>
                <a:cubicBezTo>
                  <a:pt x="444797" y="422217"/>
                  <a:pt x="441266" y="420453"/>
                  <a:pt x="434206" y="420453"/>
                </a:cubicBezTo>
                <a:lnTo>
                  <a:pt x="381254" y="399272"/>
                </a:lnTo>
                <a:cubicBezTo>
                  <a:pt x="388314" y="392211"/>
                  <a:pt x="395375" y="388680"/>
                  <a:pt x="402435" y="388680"/>
                </a:cubicBezTo>
                <a:close/>
                <a:moveTo>
                  <a:pt x="0" y="388680"/>
                </a:moveTo>
                <a:lnTo>
                  <a:pt x="10590" y="388680"/>
                </a:lnTo>
                <a:lnTo>
                  <a:pt x="10590" y="399272"/>
                </a:lnTo>
                <a:cubicBezTo>
                  <a:pt x="10590" y="399272"/>
                  <a:pt x="8825" y="397507"/>
                  <a:pt x="5295" y="393976"/>
                </a:cubicBezTo>
                <a:cubicBezTo>
                  <a:pt x="1765" y="390445"/>
                  <a:pt x="0" y="388680"/>
                  <a:pt x="0" y="388680"/>
                </a:cubicBezTo>
                <a:close/>
                <a:moveTo>
                  <a:pt x="542759" y="383386"/>
                </a:moveTo>
                <a:cubicBezTo>
                  <a:pt x="540994" y="383386"/>
                  <a:pt x="540110" y="385151"/>
                  <a:pt x="540110" y="388680"/>
                </a:cubicBezTo>
                <a:lnTo>
                  <a:pt x="550701" y="388680"/>
                </a:lnTo>
                <a:cubicBezTo>
                  <a:pt x="547170" y="385151"/>
                  <a:pt x="544523" y="383386"/>
                  <a:pt x="542759" y="383386"/>
                </a:cubicBezTo>
                <a:close/>
                <a:moveTo>
                  <a:pt x="413026" y="367501"/>
                </a:moveTo>
                <a:cubicBezTo>
                  <a:pt x="420085" y="367501"/>
                  <a:pt x="427145" y="371030"/>
                  <a:pt x="434206" y="378091"/>
                </a:cubicBezTo>
                <a:cubicBezTo>
                  <a:pt x="413026" y="378091"/>
                  <a:pt x="402435" y="376326"/>
                  <a:pt x="402435" y="372795"/>
                </a:cubicBezTo>
                <a:cubicBezTo>
                  <a:pt x="402435" y="369265"/>
                  <a:pt x="405964" y="367501"/>
                  <a:pt x="413026" y="367501"/>
                </a:cubicBezTo>
                <a:close/>
                <a:moveTo>
                  <a:pt x="338893" y="367501"/>
                </a:moveTo>
                <a:lnTo>
                  <a:pt x="360074" y="367501"/>
                </a:lnTo>
                <a:cubicBezTo>
                  <a:pt x="367133" y="374560"/>
                  <a:pt x="372429" y="379855"/>
                  <a:pt x="375959" y="383386"/>
                </a:cubicBezTo>
                <a:cubicBezTo>
                  <a:pt x="379489" y="386916"/>
                  <a:pt x="381254" y="388680"/>
                  <a:pt x="381254" y="388680"/>
                </a:cubicBezTo>
                <a:lnTo>
                  <a:pt x="360074" y="388680"/>
                </a:lnTo>
                <a:cubicBezTo>
                  <a:pt x="360074" y="381621"/>
                  <a:pt x="356544" y="378091"/>
                  <a:pt x="349483" y="378091"/>
                </a:cubicBezTo>
                <a:lnTo>
                  <a:pt x="338893" y="378091"/>
                </a:lnTo>
                <a:cubicBezTo>
                  <a:pt x="345953" y="378091"/>
                  <a:pt x="345953" y="374560"/>
                  <a:pt x="338893" y="367501"/>
                </a:cubicBezTo>
                <a:close/>
                <a:moveTo>
                  <a:pt x="370664" y="356909"/>
                </a:moveTo>
                <a:cubicBezTo>
                  <a:pt x="377724" y="363970"/>
                  <a:pt x="377724" y="367501"/>
                  <a:pt x="370664" y="367501"/>
                </a:cubicBezTo>
                <a:cubicBezTo>
                  <a:pt x="363604" y="367501"/>
                  <a:pt x="360074" y="365736"/>
                  <a:pt x="360074" y="362205"/>
                </a:cubicBezTo>
                <a:cubicBezTo>
                  <a:pt x="360074" y="358674"/>
                  <a:pt x="363604" y="356909"/>
                  <a:pt x="370664" y="356909"/>
                </a:cubicBezTo>
                <a:close/>
                <a:moveTo>
                  <a:pt x="7508601" y="335728"/>
                </a:moveTo>
                <a:lnTo>
                  <a:pt x="7508601" y="346320"/>
                </a:lnTo>
                <a:lnTo>
                  <a:pt x="7498011" y="346320"/>
                </a:lnTo>
                <a:close/>
                <a:moveTo>
                  <a:pt x="476569" y="335728"/>
                </a:moveTo>
                <a:lnTo>
                  <a:pt x="476569" y="346320"/>
                </a:lnTo>
                <a:cubicBezTo>
                  <a:pt x="483629" y="353380"/>
                  <a:pt x="488924" y="356909"/>
                  <a:pt x="492453" y="356909"/>
                </a:cubicBezTo>
                <a:cubicBezTo>
                  <a:pt x="495984" y="356909"/>
                  <a:pt x="497749" y="353380"/>
                  <a:pt x="497749" y="346320"/>
                </a:cubicBezTo>
                <a:lnTo>
                  <a:pt x="487158" y="335728"/>
                </a:lnTo>
                <a:cubicBezTo>
                  <a:pt x="480097" y="335728"/>
                  <a:pt x="476569" y="335728"/>
                  <a:pt x="476569" y="335728"/>
                </a:cubicBezTo>
                <a:close/>
                <a:moveTo>
                  <a:pt x="532167" y="330434"/>
                </a:moveTo>
                <a:cubicBezTo>
                  <a:pt x="530402" y="330434"/>
                  <a:pt x="529521" y="332199"/>
                  <a:pt x="529521" y="335728"/>
                </a:cubicBezTo>
                <a:lnTo>
                  <a:pt x="540110" y="335728"/>
                </a:lnTo>
                <a:cubicBezTo>
                  <a:pt x="536581" y="332199"/>
                  <a:pt x="533933" y="330434"/>
                  <a:pt x="532167" y="330434"/>
                </a:cubicBezTo>
                <a:close/>
                <a:moveTo>
                  <a:pt x="497749" y="325139"/>
                </a:moveTo>
                <a:lnTo>
                  <a:pt x="508339" y="335728"/>
                </a:lnTo>
                <a:cubicBezTo>
                  <a:pt x="508339" y="335728"/>
                  <a:pt x="508339" y="332199"/>
                  <a:pt x="508339" y="325139"/>
                </a:cubicBezTo>
                <a:close/>
                <a:moveTo>
                  <a:pt x="413026" y="293368"/>
                </a:moveTo>
                <a:cubicBezTo>
                  <a:pt x="420085" y="300428"/>
                  <a:pt x="423617" y="303957"/>
                  <a:pt x="423617" y="303957"/>
                </a:cubicBezTo>
                <a:cubicBezTo>
                  <a:pt x="423617" y="303957"/>
                  <a:pt x="421851" y="303957"/>
                  <a:pt x="418320" y="303957"/>
                </a:cubicBezTo>
                <a:cubicBezTo>
                  <a:pt x="414791" y="303957"/>
                  <a:pt x="411260" y="303957"/>
                  <a:pt x="407730" y="303957"/>
                </a:cubicBezTo>
                <a:cubicBezTo>
                  <a:pt x="404200" y="303957"/>
                  <a:pt x="402435" y="302193"/>
                  <a:pt x="402435" y="298662"/>
                </a:cubicBezTo>
                <a:cubicBezTo>
                  <a:pt x="402435" y="295132"/>
                  <a:pt x="405964" y="293368"/>
                  <a:pt x="413026" y="293368"/>
                </a:cubicBezTo>
                <a:close/>
                <a:moveTo>
                  <a:pt x="275350" y="282776"/>
                </a:moveTo>
                <a:cubicBezTo>
                  <a:pt x="275350" y="282776"/>
                  <a:pt x="282411" y="282776"/>
                  <a:pt x="296531" y="282776"/>
                </a:cubicBezTo>
                <a:lnTo>
                  <a:pt x="296531" y="293368"/>
                </a:lnTo>
                <a:cubicBezTo>
                  <a:pt x="282411" y="293368"/>
                  <a:pt x="275350" y="289837"/>
                  <a:pt x="275350" y="282776"/>
                </a:cubicBezTo>
                <a:close/>
                <a:moveTo>
                  <a:pt x="643367" y="256301"/>
                </a:moveTo>
                <a:cubicBezTo>
                  <a:pt x="641603" y="256301"/>
                  <a:pt x="638955" y="258066"/>
                  <a:pt x="635425" y="261597"/>
                </a:cubicBezTo>
                <a:cubicBezTo>
                  <a:pt x="635425" y="261597"/>
                  <a:pt x="635425" y="263361"/>
                  <a:pt x="635425" y="266891"/>
                </a:cubicBezTo>
                <a:cubicBezTo>
                  <a:pt x="635425" y="270422"/>
                  <a:pt x="631895" y="272186"/>
                  <a:pt x="624833" y="272186"/>
                </a:cubicBezTo>
                <a:cubicBezTo>
                  <a:pt x="610713" y="272186"/>
                  <a:pt x="614243" y="275717"/>
                  <a:pt x="635425" y="282776"/>
                </a:cubicBezTo>
                <a:cubicBezTo>
                  <a:pt x="642485" y="282776"/>
                  <a:pt x="656605" y="286307"/>
                  <a:pt x="677786" y="293368"/>
                </a:cubicBezTo>
                <a:lnTo>
                  <a:pt x="720147" y="293368"/>
                </a:lnTo>
                <a:cubicBezTo>
                  <a:pt x="713087" y="286307"/>
                  <a:pt x="691905" y="279247"/>
                  <a:pt x="656605" y="272186"/>
                </a:cubicBezTo>
                <a:cubicBezTo>
                  <a:pt x="649545" y="272186"/>
                  <a:pt x="644249" y="272186"/>
                  <a:pt x="640720" y="272186"/>
                </a:cubicBezTo>
                <a:cubicBezTo>
                  <a:pt x="637189" y="272186"/>
                  <a:pt x="638953" y="268656"/>
                  <a:pt x="646015" y="261597"/>
                </a:cubicBezTo>
                <a:cubicBezTo>
                  <a:pt x="646015" y="258066"/>
                  <a:pt x="645131" y="256301"/>
                  <a:pt x="643367" y="256301"/>
                </a:cubicBezTo>
                <a:close/>
                <a:moveTo>
                  <a:pt x="7212070" y="240416"/>
                </a:moveTo>
                <a:cubicBezTo>
                  <a:pt x="7212070" y="240416"/>
                  <a:pt x="7213836" y="242180"/>
                  <a:pt x="7217366" y="245710"/>
                </a:cubicBezTo>
                <a:cubicBezTo>
                  <a:pt x="7220895" y="249241"/>
                  <a:pt x="7222660" y="251005"/>
                  <a:pt x="7222660" y="251005"/>
                </a:cubicBezTo>
                <a:lnTo>
                  <a:pt x="7222660" y="240416"/>
                </a:lnTo>
                <a:close/>
                <a:moveTo>
                  <a:pt x="21179" y="240416"/>
                </a:moveTo>
                <a:lnTo>
                  <a:pt x="31771" y="240416"/>
                </a:lnTo>
                <a:lnTo>
                  <a:pt x="31771" y="251005"/>
                </a:lnTo>
                <a:close/>
                <a:moveTo>
                  <a:pt x="529521" y="229824"/>
                </a:moveTo>
                <a:lnTo>
                  <a:pt x="550701" y="240416"/>
                </a:lnTo>
                <a:cubicBezTo>
                  <a:pt x="550701" y="233355"/>
                  <a:pt x="548937" y="229824"/>
                  <a:pt x="545405" y="229824"/>
                </a:cubicBezTo>
                <a:cubicBezTo>
                  <a:pt x="541876" y="229824"/>
                  <a:pt x="536581" y="229824"/>
                  <a:pt x="529521" y="229824"/>
                </a:cubicBezTo>
                <a:close/>
                <a:moveTo>
                  <a:pt x="42361" y="219234"/>
                </a:moveTo>
                <a:lnTo>
                  <a:pt x="52952" y="229824"/>
                </a:lnTo>
                <a:lnTo>
                  <a:pt x="42361" y="229824"/>
                </a:lnTo>
                <a:cubicBezTo>
                  <a:pt x="35300" y="222765"/>
                  <a:pt x="35300" y="219234"/>
                  <a:pt x="42361" y="219234"/>
                </a:cubicBezTo>
                <a:close/>
                <a:moveTo>
                  <a:pt x="455387" y="208645"/>
                </a:moveTo>
                <a:cubicBezTo>
                  <a:pt x="441266" y="208645"/>
                  <a:pt x="434206" y="210409"/>
                  <a:pt x="434206" y="213939"/>
                </a:cubicBezTo>
                <a:cubicBezTo>
                  <a:pt x="434206" y="217470"/>
                  <a:pt x="437737" y="222765"/>
                  <a:pt x="444797" y="229824"/>
                </a:cubicBezTo>
                <a:cubicBezTo>
                  <a:pt x="451857" y="222765"/>
                  <a:pt x="462448" y="219234"/>
                  <a:pt x="476569" y="219234"/>
                </a:cubicBezTo>
                <a:cubicBezTo>
                  <a:pt x="476569" y="219234"/>
                  <a:pt x="476569" y="217470"/>
                  <a:pt x="476569" y="213939"/>
                </a:cubicBezTo>
                <a:cubicBezTo>
                  <a:pt x="476569" y="210409"/>
                  <a:pt x="469508" y="208645"/>
                  <a:pt x="455387" y="208645"/>
                </a:cubicBezTo>
                <a:close/>
                <a:moveTo>
                  <a:pt x="317712" y="198053"/>
                </a:moveTo>
                <a:lnTo>
                  <a:pt x="349483" y="208645"/>
                </a:lnTo>
                <a:cubicBezTo>
                  <a:pt x="370664" y="215704"/>
                  <a:pt x="381254" y="219234"/>
                  <a:pt x="381254" y="219234"/>
                </a:cubicBezTo>
                <a:cubicBezTo>
                  <a:pt x="381254" y="205114"/>
                  <a:pt x="363604" y="198053"/>
                  <a:pt x="328302" y="198053"/>
                </a:cubicBezTo>
                <a:close/>
                <a:moveTo>
                  <a:pt x="296531" y="187463"/>
                </a:moveTo>
                <a:lnTo>
                  <a:pt x="307121" y="198053"/>
                </a:lnTo>
                <a:lnTo>
                  <a:pt x="307121" y="187463"/>
                </a:lnTo>
                <a:cubicBezTo>
                  <a:pt x="307121" y="187463"/>
                  <a:pt x="303592" y="187463"/>
                  <a:pt x="296531" y="187463"/>
                </a:cubicBezTo>
                <a:close/>
                <a:moveTo>
                  <a:pt x="476569" y="166282"/>
                </a:moveTo>
                <a:lnTo>
                  <a:pt x="476569" y="176872"/>
                </a:lnTo>
                <a:cubicBezTo>
                  <a:pt x="483629" y="176872"/>
                  <a:pt x="490689" y="176872"/>
                  <a:pt x="497749" y="176872"/>
                </a:cubicBezTo>
                <a:lnTo>
                  <a:pt x="487158" y="166282"/>
                </a:lnTo>
                <a:cubicBezTo>
                  <a:pt x="480097" y="166282"/>
                  <a:pt x="476569" y="166282"/>
                  <a:pt x="476569" y="166282"/>
                </a:cubicBezTo>
                <a:close/>
                <a:moveTo>
                  <a:pt x="7137937" y="155691"/>
                </a:moveTo>
                <a:lnTo>
                  <a:pt x="7159118" y="176872"/>
                </a:lnTo>
                <a:cubicBezTo>
                  <a:pt x="7152058" y="183933"/>
                  <a:pt x="7144997" y="180403"/>
                  <a:pt x="7137937" y="166282"/>
                </a:cubicBezTo>
                <a:cubicBezTo>
                  <a:pt x="7137937" y="166282"/>
                  <a:pt x="7137937" y="162751"/>
                  <a:pt x="7137937" y="155691"/>
                </a:cubicBezTo>
                <a:close/>
                <a:moveTo>
                  <a:pt x="7042622" y="155691"/>
                </a:moveTo>
                <a:cubicBezTo>
                  <a:pt x="7042622" y="155691"/>
                  <a:pt x="7046154" y="155691"/>
                  <a:pt x="7053214" y="155691"/>
                </a:cubicBezTo>
                <a:cubicBezTo>
                  <a:pt x="7060274" y="155691"/>
                  <a:pt x="7063804" y="157457"/>
                  <a:pt x="7063804" y="160987"/>
                </a:cubicBezTo>
                <a:cubicBezTo>
                  <a:pt x="7063804" y="164518"/>
                  <a:pt x="7056744" y="166282"/>
                  <a:pt x="7042622" y="166282"/>
                </a:cubicBezTo>
                <a:cubicBezTo>
                  <a:pt x="7035562" y="166282"/>
                  <a:pt x="7032033" y="164518"/>
                  <a:pt x="7032033" y="160987"/>
                </a:cubicBezTo>
                <a:cubicBezTo>
                  <a:pt x="7032033" y="157457"/>
                  <a:pt x="7035562" y="155691"/>
                  <a:pt x="7042622" y="155691"/>
                </a:cubicBezTo>
                <a:close/>
                <a:moveTo>
                  <a:pt x="7053214" y="123920"/>
                </a:moveTo>
                <a:lnTo>
                  <a:pt x="7116756" y="145101"/>
                </a:lnTo>
                <a:lnTo>
                  <a:pt x="7084985" y="145101"/>
                </a:lnTo>
                <a:cubicBezTo>
                  <a:pt x="7063804" y="138041"/>
                  <a:pt x="7053214" y="130981"/>
                  <a:pt x="7053214" y="123920"/>
                </a:cubicBezTo>
                <a:close/>
                <a:moveTo>
                  <a:pt x="6979081" y="102739"/>
                </a:moveTo>
                <a:lnTo>
                  <a:pt x="6989670" y="102739"/>
                </a:lnTo>
                <a:cubicBezTo>
                  <a:pt x="6989670" y="102739"/>
                  <a:pt x="6989670" y="106270"/>
                  <a:pt x="6989670" y="113330"/>
                </a:cubicBezTo>
                <a:cubicBezTo>
                  <a:pt x="6982610" y="113330"/>
                  <a:pt x="6979081" y="109799"/>
                  <a:pt x="6979081" y="102739"/>
                </a:cubicBezTo>
                <a:close/>
                <a:moveTo>
                  <a:pt x="64866" y="96121"/>
                </a:moveTo>
                <a:cubicBezTo>
                  <a:pt x="69278" y="95239"/>
                  <a:pt x="74133" y="95680"/>
                  <a:pt x="79427" y="97445"/>
                </a:cubicBezTo>
                <a:cubicBezTo>
                  <a:pt x="90018" y="100974"/>
                  <a:pt x="97078" y="104504"/>
                  <a:pt x="100608" y="108035"/>
                </a:cubicBezTo>
                <a:cubicBezTo>
                  <a:pt x="104139" y="111566"/>
                  <a:pt x="109433" y="113330"/>
                  <a:pt x="116494" y="113330"/>
                </a:cubicBezTo>
                <a:cubicBezTo>
                  <a:pt x="109433" y="120391"/>
                  <a:pt x="98843" y="120391"/>
                  <a:pt x="84723" y="113330"/>
                </a:cubicBezTo>
                <a:lnTo>
                  <a:pt x="63542" y="102739"/>
                </a:lnTo>
                <a:lnTo>
                  <a:pt x="52952" y="102739"/>
                </a:lnTo>
                <a:cubicBezTo>
                  <a:pt x="56481" y="99210"/>
                  <a:pt x="60453" y="97004"/>
                  <a:pt x="64866" y="96121"/>
                </a:cubicBezTo>
                <a:close/>
                <a:moveTo>
                  <a:pt x="6883766" y="60378"/>
                </a:moveTo>
                <a:lnTo>
                  <a:pt x="6926129" y="81559"/>
                </a:lnTo>
                <a:cubicBezTo>
                  <a:pt x="6919068" y="81559"/>
                  <a:pt x="6904948" y="81559"/>
                  <a:pt x="6883766" y="81559"/>
                </a:cubicBezTo>
                <a:cubicBezTo>
                  <a:pt x="6876706" y="74499"/>
                  <a:pt x="6876706" y="67439"/>
                  <a:pt x="6883766" y="60378"/>
                </a:cubicBezTo>
                <a:close/>
                <a:moveTo>
                  <a:pt x="6862587" y="60378"/>
                </a:moveTo>
                <a:cubicBezTo>
                  <a:pt x="6869648" y="60378"/>
                  <a:pt x="6873177" y="63908"/>
                  <a:pt x="6873177" y="70968"/>
                </a:cubicBezTo>
                <a:lnTo>
                  <a:pt x="6862587" y="70968"/>
                </a:lnTo>
                <a:cubicBezTo>
                  <a:pt x="6862587" y="70968"/>
                  <a:pt x="6862587" y="67439"/>
                  <a:pt x="6862587" y="60378"/>
                </a:cubicBezTo>
                <a:close/>
                <a:moveTo>
                  <a:pt x="232989" y="60378"/>
                </a:moveTo>
                <a:cubicBezTo>
                  <a:pt x="240048" y="60378"/>
                  <a:pt x="243579" y="63908"/>
                  <a:pt x="243579" y="70968"/>
                </a:cubicBezTo>
                <a:cubicBezTo>
                  <a:pt x="243579" y="78029"/>
                  <a:pt x="240048" y="81559"/>
                  <a:pt x="232989" y="81559"/>
                </a:cubicBezTo>
                <a:close/>
                <a:moveTo>
                  <a:pt x="148265" y="60378"/>
                </a:moveTo>
                <a:cubicBezTo>
                  <a:pt x="155325" y="60378"/>
                  <a:pt x="158856" y="60378"/>
                  <a:pt x="158856" y="60378"/>
                </a:cubicBezTo>
                <a:cubicBezTo>
                  <a:pt x="158856" y="60378"/>
                  <a:pt x="158856" y="62143"/>
                  <a:pt x="158856" y="65674"/>
                </a:cubicBezTo>
                <a:cubicBezTo>
                  <a:pt x="158856" y="69203"/>
                  <a:pt x="158856" y="70968"/>
                  <a:pt x="158856" y="70968"/>
                </a:cubicBezTo>
                <a:cubicBezTo>
                  <a:pt x="158856" y="70968"/>
                  <a:pt x="155325" y="67439"/>
                  <a:pt x="148265" y="60378"/>
                </a:cubicBezTo>
                <a:close/>
                <a:moveTo>
                  <a:pt x="190627" y="49787"/>
                </a:moveTo>
                <a:lnTo>
                  <a:pt x="201217" y="49787"/>
                </a:lnTo>
                <a:cubicBezTo>
                  <a:pt x="201217" y="49787"/>
                  <a:pt x="202983" y="51552"/>
                  <a:pt x="206512" y="55083"/>
                </a:cubicBezTo>
                <a:cubicBezTo>
                  <a:pt x="210043" y="58614"/>
                  <a:pt x="211808" y="60378"/>
                  <a:pt x="211808" y="60378"/>
                </a:cubicBezTo>
                <a:cubicBezTo>
                  <a:pt x="211808" y="60378"/>
                  <a:pt x="208277" y="62143"/>
                  <a:pt x="201217" y="65674"/>
                </a:cubicBezTo>
                <a:cubicBezTo>
                  <a:pt x="194158" y="69203"/>
                  <a:pt x="187096" y="70968"/>
                  <a:pt x="180037" y="70968"/>
                </a:cubicBezTo>
                <a:cubicBezTo>
                  <a:pt x="194158" y="63908"/>
                  <a:pt x="197688" y="56847"/>
                  <a:pt x="190627" y="49787"/>
                </a:cubicBezTo>
                <a:close/>
                <a:moveTo>
                  <a:pt x="308703" y="0"/>
                </a:moveTo>
                <a:lnTo>
                  <a:pt x="6631666" y="0"/>
                </a:lnTo>
                <a:lnTo>
                  <a:pt x="6640188" y="2131"/>
                </a:lnTo>
                <a:cubicBezTo>
                  <a:pt x="6647248" y="5662"/>
                  <a:pt x="6654307" y="7426"/>
                  <a:pt x="6661368" y="7426"/>
                </a:cubicBezTo>
                <a:cubicBezTo>
                  <a:pt x="6682550" y="21547"/>
                  <a:pt x="6696669" y="28607"/>
                  <a:pt x="6703730" y="28607"/>
                </a:cubicBezTo>
                <a:cubicBezTo>
                  <a:pt x="6710791" y="35666"/>
                  <a:pt x="6717850" y="40962"/>
                  <a:pt x="6724910" y="44493"/>
                </a:cubicBezTo>
                <a:cubicBezTo>
                  <a:pt x="6731972" y="48022"/>
                  <a:pt x="6735502" y="49787"/>
                  <a:pt x="6735502" y="49787"/>
                </a:cubicBezTo>
                <a:cubicBezTo>
                  <a:pt x="6742562" y="56847"/>
                  <a:pt x="6749621" y="60378"/>
                  <a:pt x="6756682" y="60378"/>
                </a:cubicBezTo>
                <a:cubicBezTo>
                  <a:pt x="6799044" y="60378"/>
                  <a:pt x="6820224" y="67439"/>
                  <a:pt x="6820224" y="81559"/>
                </a:cubicBezTo>
                <a:cubicBezTo>
                  <a:pt x="6820224" y="81559"/>
                  <a:pt x="6827285" y="81559"/>
                  <a:pt x="6841406" y="81559"/>
                </a:cubicBezTo>
                <a:cubicBezTo>
                  <a:pt x="6841406" y="81559"/>
                  <a:pt x="6843170" y="83324"/>
                  <a:pt x="6846700" y="86854"/>
                </a:cubicBezTo>
                <a:cubicBezTo>
                  <a:pt x="6850230" y="90385"/>
                  <a:pt x="6855525" y="92149"/>
                  <a:pt x="6862587" y="92149"/>
                </a:cubicBezTo>
                <a:cubicBezTo>
                  <a:pt x="6869648" y="99210"/>
                  <a:pt x="6876706" y="102739"/>
                  <a:pt x="6883766" y="102739"/>
                </a:cubicBezTo>
                <a:cubicBezTo>
                  <a:pt x="6890828" y="102739"/>
                  <a:pt x="6896122" y="104504"/>
                  <a:pt x="6899652" y="108035"/>
                </a:cubicBezTo>
                <a:cubicBezTo>
                  <a:pt x="6903183" y="111566"/>
                  <a:pt x="6908477" y="113330"/>
                  <a:pt x="6915539" y="113330"/>
                </a:cubicBezTo>
                <a:cubicBezTo>
                  <a:pt x="6922600" y="113330"/>
                  <a:pt x="6926129" y="113330"/>
                  <a:pt x="6926129" y="113330"/>
                </a:cubicBezTo>
                <a:cubicBezTo>
                  <a:pt x="6919068" y="120391"/>
                  <a:pt x="6920833" y="125685"/>
                  <a:pt x="6931424" y="129216"/>
                </a:cubicBezTo>
                <a:cubicBezTo>
                  <a:pt x="6942014" y="132747"/>
                  <a:pt x="6950840" y="134511"/>
                  <a:pt x="6957900" y="134511"/>
                </a:cubicBezTo>
                <a:lnTo>
                  <a:pt x="6968491" y="134511"/>
                </a:lnTo>
                <a:lnTo>
                  <a:pt x="6957900" y="145101"/>
                </a:lnTo>
                <a:cubicBezTo>
                  <a:pt x="6964960" y="145101"/>
                  <a:pt x="6987906" y="152162"/>
                  <a:pt x="7026737" y="166282"/>
                </a:cubicBezTo>
                <a:cubicBezTo>
                  <a:pt x="7065570" y="180403"/>
                  <a:pt x="7081456" y="183933"/>
                  <a:pt x="7074395" y="176872"/>
                </a:cubicBezTo>
                <a:lnTo>
                  <a:pt x="7084985" y="166282"/>
                </a:lnTo>
                <a:cubicBezTo>
                  <a:pt x="7099106" y="173343"/>
                  <a:pt x="7109696" y="178637"/>
                  <a:pt x="7116756" y="182168"/>
                </a:cubicBezTo>
                <a:cubicBezTo>
                  <a:pt x="7123818" y="185699"/>
                  <a:pt x="7127347" y="190993"/>
                  <a:pt x="7127347" y="198053"/>
                </a:cubicBezTo>
                <a:lnTo>
                  <a:pt x="7137937" y="208645"/>
                </a:lnTo>
                <a:lnTo>
                  <a:pt x="7137937" y="198053"/>
                </a:lnTo>
                <a:lnTo>
                  <a:pt x="7159118" y="208645"/>
                </a:lnTo>
                <a:lnTo>
                  <a:pt x="7180299" y="219234"/>
                </a:lnTo>
                <a:lnTo>
                  <a:pt x="7222660" y="229824"/>
                </a:lnTo>
                <a:cubicBezTo>
                  <a:pt x="7236780" y="236885"/>
                  <a:pt x="7245607" y="243945"/>
                  <a:pt x="7249136" y="251005"/>
                </a:cubicBezTo>
                <a:cubicBezTo>
                  <a:pt x="7252666" y="258066"/>
                  <a:pt x="7261492" y="261597"/>
                  <a:pt x="7275612" y="261597"/>
                </a:cubicBezTo>
                <a:cubicBezTo>
                  <a:pt x="7289732" y="261597"/>
                  <a:pt x="7300322" y="265126"/>
                  <a:pt x="7307384" y="272186"/>
                </a:cubicBezTo>
                <a:lnTo>
                  <a:pt x="7307384" y="282776"/>
                </a:lnTo>
                <a:lnTo>
                  <a:pt x="7317974" y="282776"/>
                </a:lnTo>
                <a:lnTo>
                  <a:pt x="7370926" y="293368"/>
                </a:lnTo>
                <a:cubicBezTo>
                  <a:pt x="7377986" y="293368"/>
                  <a:pt x="7385047" y="295132"/>
                  <a:pt x="7392107" y="298662"/>
                </a:cubicBezTo>
                <a:cubicBezTo>
                  <a:pt x="7399168" y="302193"/>
                  <a:pt x="7402697" y="303957"/>
                  <a:pt x="7402697" y="303957"/>
                </a:cubicBezTo>
                <a:cubicBezTo>
                  <a:pt x="7430938" y="303957"/>
                  <a:pt x="7437999" y="311018"/>
                  <a:pt x="7423878" y="325139"/>
                </a:cubicBezTo>
                <a:cubicBezTo>
                  <a:pt x="7423878" y="318078"/>
                  <a:pt x="7420348" y="314549"/>
                  <a:pt x="7413288" y="314549"/>
                </a:cubicBezTo>
                <a:lnTo>
                  <a:pt x="7413288" y="325139"/>
                </a:lnTo>
                <a:cubicBezTo>
                  <a:pt x="7420348" y="332199"/>
                  <a:pt x="7423878" y="332199"/>
                  <a:pt x="7423878" y="325139"/>
                </a:cubicBezTo>
                <a:cubicBezTo>
                  <a:pt x="7423878" y="332199"/>
                  <a:pt x="7423878" y="335728"/>
                  <a:pt x="7423878" y="335728"/>
                </a:cubicBezTo>
                <a:cubicBezTo>
                  <a:pt x="7423878" y="335728"/>
                  <a:pt x="7427408" y="339259"/>
                  <a:pt x="7434468" y="346320"/>
                </a:cubicBezTo>
                <a:cubicBezTo>
                  <a:pt x="7434468" y="360440"/>
                  <a:pt x="7437999" y="369265"/>
                  <a:pt x="7445059" y="372795"/>
                </a:cubicBezTo>
                <a:cubicBezTo>
                  <a:pt x="7452120" y="376326"/>
                  <a:pt x="7459178" y="378091"/>
                  <a:pt x="7466240" y="378091"/>
                </a:cubicBezTo>
                <a:lnTo>
                  <a:pt x="7487420" y="378091"/>
                </a:lnTo>
                <a:lnTo>
                  <a:pt x="7466240" y="367501"/>
                </a:lnTo>
                <a:cubicBezTo>
                  <a:pt x="7452120" y="367501"/>
                  <a:pt x="7445059" y="363970"/>
                  <a:pt x="7445059" y="356909"/>
                </a:cubicBezTo>
                <a:cubicBezTo>
                  <a:pt x="7445059" y="356909"/>
                  <a:pt x="7445059" y="355145"/>
                  <a:pt x="7445059" y="351614"/>
                </a:cubicBezTo>
                <a:cubicBezTo>
                  <a:pt x="7445059" y="348084"/>
                  <a:pt x="7441530" y="342789"/>
                  <a:pt x="7434468" y="335728"/>
                </a:cubicBezTo>
                <a:lnTo>
                  <a:pt x="7445059" y="335728"/>
                </a:lnTo>
                <a:cubicBezTo>
                  <a:pt x="7466240" y="342789"/>
                  <a:pt x="7473300" y="346320"/>
                  <a:pt x="7466240" y="346320"/>
                </a:cubicBezTo>
                <a:lnTo>
                  <a:pt x="7490068" y="354262"/>
                </a:lnTo>
                <a:lnTo>
                  <a:pt x="7498011" y="346320"/>
                </a:lnTo>
                <a:cubicBezTo>
                  <a:pt x="7505072" y="346320"/>
                  <a:pt x="7508601" y="349849"/>
                  <a:pt x="7508601" y="356909"/>
                </a:cubicBezTo>
                <a:lnTo>
                  <a:pt x="7498011" y="356909"/>
                </a:lnTo>
                <a:cubicBezTo>
                  <a:pt x="7505072" y="363970"/>
                  <a:pt x="7512130" y="367501"/>
                  <a:pt x="7519192" y="367501"/>
                </a:cubicBezTo>
                <a:lnTo>
                  <a:pt x="7529782" y="367501"/>
                </a:lnTo>
                <a:cubicBezTo>
                  <a:pt x="7529782" y="367501"/>
                  <a:pt x="7529782" y="363970"/>
                  <a:pt x="7529782" y="356909"/>
                </a:cubicBezTo>
                <a:lnTo>
                  <a:pt x="7540374" y="367501"/>
                </a:lnTo>
                <a:lnTo>
                  <a:pt x="7572144" y="378091"/>
                </a:lnTo>
                <a:cubicBezTo>
                  <a:pt x="7579204" y="378091"/>
                  <a:pt x="7584500" y="379855"/>
                  <a:pt x="7588030" y="383386"/>
                </a:cubicBezTo>
                <a:cubicBezTo>
                  <a:pt x="7591559" y="386916"/>
                  <a:pt x="7603915" y="392211"/>
                  <a:pt x="7625096" y="399272"/>
                </a:cubicBezTo>
                <a:cubicBezTo>
                  <a:pt x="7766300" y="434573"/>
                  <a:pt x="7889856" y="469874"/>
                  <a:pt x="7995760" y="505176"/>
                </a:cubicBezTo>
                <a:lnTo>
                  <a:pt x="8080483" y="526357"/>
                </a:lnTo>
                <a:cubicBezTo>
                  <a:pt x="8101664" y="533416"/>
                  <a:pt x="8136965" y="544007"/>
                  <a:pt x="8186387" y="558128"/>
                </a:cubicBezTo>
                <a:cubicBezTo>
                  <a:pt x="8186387" y="558128"/>
                  <a:pt x="8188154" y="559892"/>
                  <a:pt x="8191683" y="563423"/>
                </a:cubicBezTo>
                <a:cubicBezTo>
                  <a:pt x="8195213" y="566953"/>
                  <a:pt x="8200508" y="568718"/>
                  <a:pt x="8207569" y="568718"/>
                </a:cubicBezTo>
                <a:cubicBezTo>
                  <a:pt x="8214629" y="568718"/>
                  <a:pt x="8232279" y="572248"/>
                  <a:pt x="8260521" y="579309"/>
                </a:cubicBezTo>
                <a:cubicBezTo>
                  <a:pt x="8352305" y="607549"/>
                  <a:pt x="8408787" y="625200"/>
                  <a:pt x="8429968" y="632261"/>
                </a:cubicBezTo>
                <a:cubicBezTo>
                  <a:pt x="8437028" y="632261"/>
                  <a:pt x="8447618" y="634026"/>
                  <a:pt x="8461739" y="637555"/>
                </a:cubicBezTo>
                <a:cubicBezTo>
                  <a:pt x="8475858" y="641086"/>
                  <a:pt x="8488214" y="644615"/>
                  <a:pt x="8498805" y="648146"/>
                </a:cubicBezTo>
                <a:cubicBezTo>
                  <a:pt x="8509395" y="651677"/>
                  <a:pt x="8514691" y="653442"/>
                  <a:pt x="8514691" y="653442"/>
                </a:cubicBezTo>
                <a:cubicBezTo>
                  <a:pt x="8514691" y="653442"/>
                  <a:pt x="8504100" y="653442"/>
                  <a:pt x="8482920" y="653442"/>
                </a:cubicBezTo>
                <a:cubicBezTo>
                  <a:pt x="8482920" y="653442"/>
                  <a:pt x="8479390" y="653442"/>
                  <a:pt x="8472329" y="653442"/>
                </a:cubicBezTo>
                <a:cubicBezTo>
                  <a:pt x="8465268" y="653442"/>
                  <a:pt x="8458209" y="653442"/>
                  <a:pt x="8451148" y="653442"/>
                </a:cubicBezTo>
                <a:cubicBezTo>
                  <a:pt x="8444087" y="653442"/>
                  <a:pt x="8438792" y="651677"/>
                  <a:pt x="8435262" y="648146"/>
                </a:cubicBezTo>
                <a:cubicBezTo>
                  <a:pt x="8431733" y="644615"/>
                  <a:pt x="8429968" y="642851"/>
                  <a:pt x="8429968" y="642851"/>
                </a:cubicBezTo>
                <a:cubicBezTo>
                  <a:pt x="8422906" y="635790"/>
                  <a:pt x="8414082" y="632261"/>
                  <a:pt x="8403491" y="632261"/>
                </a:cubicBezTo>
                <a:cubicBezTo>
                  <a:pt x="8392901" y="632261"/>
                  <a:pt x="8384076" y="632261"/>
                  <a:pt x="8377016" y="632261"/>
                </a:cubicBezTo>
                <a:cubicBezTo>
                  <a:pt x="8369954" y="625200"/>
                  <a:pt x="8362895" y="621670"/>
                  <a:pt x="8355835" y="621670"/>
                </a:cubicBezTo>
                <a:cubicBezTo>
                  <a:pt x="8348773" y="621670"/>
                  <a:pt x="8338183" y="621670"/>
                  <a:pt x="8324064" y="621670"/>
                </a:cubicBezTo>
                <a:cubicBezTo>
                  <a:pt x="8302883" y="614611"/>
                  <a:pt x="8288762" y="611080"/>
                  <a:pt x="8281702" y="611080"/>
                </a:cubicBezTo>
                <a:cubicBezTo>
                  <a:pt x="8274641" y="611080"/>
                  <a:pt x="8271112" y="611080"/>
                  <a:pt x="8271112" y="611080"/>
                </a:cubicBezTo>
                <a:lnTo>
                  <a:pt x="8207569" y="589899"/>
                </a:lnTo>
                <a:cubicBezTo>
                  <a:pt x="8179327" y="582838"/>
                  <a:pt x="8161677" y="577544"/>
                  <a:pt x="8154617" y="574013"/>
                </a:cubicBezTo>
                <a:cubicBezTo>
                  <a:pt x="8147556" y="570482"/>
                  <a:pt x="8144027" y="568718"/>
                  <a:pt x="8144027" y="568718"/>
                </a:cubicBezTo>
                <a:cubicBezTo>
                  <a:pt x="8144027" y="561659"/>
                  <a:pt x="8142261" y="558128"/>
                  <a:pt x="8138731" y="558128"/>
                </a:cubicBezTo>
                <a:cubicBezTo>
                  <a:pt x="8135202" y="558128"/>
                  <a:pt x="8133435" y="558128"/>
                  <a:pt x="8133435" y="558128"/>
                </a:cubicBezTo>
                <a:lnTo>
                  <a:pt x="8101664" y="558128"/>
                </a:lnTo>
                <a:cubicBezTo>
                  <a:pt x="8094604" y="551067"/>
                  <a:pt x="8091075" y="551067"/>
                  <a:pt x="8091075" y="558128"/>
                </a:cubicBezTo>
                <a:lnTo>
                  <a:pt x="8059302" y="536947"/>
                </a:lnTo>
                <a:lnTo>
                  <a:pt x="8048712" y="536947"/>
                </a:lnTo>
                <a:cubicBezTo>
                  <a:pt x="8041652" y="536947"/>
                  <a:pt x="8034593" y="536947"/>
                  <a:pt x="8027531" y="536947"/>
                </a:cubicBezTo>
                <a:cubicBezTo>
                  <a:pt x="8020471" y="536947"/>
                  <a:pt x="8013412" y="536947"/>
                  <a:pt x="8006350" y="536947"/>
                </a:cubicBezTo>
                <a:cubicBezTo>
                  <a:pt x="7999290" y="536947"/>
                  <a:pt x="7993994" y="535182"/>
                  <a:pt x="7990465" y="531651"/>
                </a:cubicBezTo>
                <a:cubicBezTo>
                  <a:pt x="7986935" y="528122"/>
                  <a:pt x="7983404" y="526357"/>
                  <a:pt x="7979875" y="526357"/>
                </a:cubicBezTo>
                <a:cubicBezTo>
                  <a:pt x="7976346" y="526357"/>
                  <a:pt x="7971050" y="526357"/>
                  <a:pt x="7963990" y="526357"/>
                </a:cubicBezTo>
                <a:cubicBezTo>
                  <a:pt x="7956928" y="526357"/>
                  <a:pt x="7953398" y="526357"/>
                  <a:pt x="7953398" y="526357"/>
                </a:cubicBezTo>
                <a:lnTo>
                  <a:pt x="7921627" y="515766"/>
                </a:lnTo>
                <a:cubicBezTo>
                  <a:pt x="7921627" y="515766"/>
                  <a:pt x="7921627" y="517530"/>
                  <a:pt x="7921627" y="521061"/>
                </a:cubicBezTo>
                <a:cubicBezTo>
                  <a:pt x="7921627" y="524592"/>
                  <a:pt x="7925157" y="526357"/>
                  <a:pt x="7932219" y="526357"/>
                </a:cubicBezTo>
                <a:cubicBezTo>
                  <a:pt x="7939279" y="526357"/>
                  <a:pt x="7944575" y="528122"/>
                  <a:pt x="7948104" y="531651"/>
                </a:cubicBezTo>
                <a:cubicBezTo>
                  <a:pt x="7951634" y="535182"/>
                  <a:pt x="7953398" y="536947"/>
                  <a:pt x="7953398" y="536947"/>
                </a:cubicBezTo>
                <a:cubicBezTo>
                  <a:pt x="7953398" y="536947"/>
                  <a:pt x="7955164" y="536947"/>
                  <a:pt x="7958694" y="536947"/>
                </a:cubicBezTo>
                <a:cubicBezTo>
                  <a:pt x="7962223" y="536947"/>
                  <a:pt x="7965754" y="536947"/>
                  <a:pt x="7969284" y="536947"/>
                </a:cubicBezTo>
                <a:cubicBezTo>
                  <a:pt x="7972815" y="536947"/>
                  <a:pt x="7978109" y="538711"/>
                  <a:pt x="7985171" y="542242"/>
                </a:cubicBezTo>
                <a:cubicBezTo>
                  <a:pt x="7992231" y="545772"/>
                  <a:pt x="7999290" y="549303"/>
                  <a:pt x="8006350" y="552832"/>
                </a:cubicBezTo>
                <a:cubicBezTo>
                  <a:pt x="8013412" y="556363"/>
                  <a:pt x="8016942" y="556363"/>
                  <a:pt x="8016942" y="552832"/>
                </a:cubicBezTo>
                <a:cubicBezTo>
                  <a:pt x="8016942" y="549303"/>
                  <a:pt x="8020471" y="551067"/>
                  <a:pt x="8027531" y="558128"/>
                </a:cubicBezTo>
                <a:cubicBezTo>
                  <a:pt x="8034593" y="558128"/>
                  <a:pt x="8039887" y="559892"/>
                  <a:pt x="8043417" y="563423"/>
                </a:cubicBezTo>
                <a:cubicBezTo>
                  <a:pt x="8046946" y="566953"/>
                  <a:pt x="8052242" y="568718"/>
                  <a:pt x="8059302" y="568718"/>
                </a:cubicBezTo>
                <a:cubicBezTo>
                  <a:pt x="8080483" y="568718"/>
                  <a:pt x="8096369" y="570482"/>
                  <a:pt x="8106960" y="574013"/>
                </a:cubicBezTo>
                <a:cubicBezTo>
                  <a:pt x="8117550" y="577544"/>
                  <a:pt x="8124610" y="581074"/>
                  <a:pt x="8128141" y="584603"/>
                </a:cubicBezTo>
                <a:cubicBezTo>
                  <a:pt x="8131671" y="588134"/>
                  <a:pt x="8136965" y="589899"/>
                  <a:pt x="8144027" y="589899"/>
                </a:cubicBezTo>
                <a:lnTo>
                  <a:pt x="8154617" y="589899"/>
                </a:lnTo>
                <a:lnTo>
                  <a:pt x="8154617" y="600490"/>
                </a:lnTo>
                <a:lnTo>
                  <a:pt x="8165206" y="600490"/>
                </a:lnTo>
                <a:lnTo>
                  <a:pt x="8165206" y="589899"/>
                </a:lnTo>
                <a:cubicBezTo>
                  <a:pt x="8172268" y="596959"/>
                  <a:pt x="8175798" y="600490"/>
                  <a:pt x="8175798" y="600490"/>
                </a:cubicBezTo>
                <a:lnTo>
                  <a:pt x="8196979" y="611080"/>
                </a:lnTo>
                <a:cubicBezTo>
                  <a:pt x="8204039" y="604019"/>
                  <a:pt x="8216394" y="604019"/>
                  <a:pt x="8234045" y="611080"/>
                </a:cubicBezTo>
                <a:cubicBezTo>
                  <a:pt x="8251695" y="618140"/>
                  <a:pt x="8281702" y="625200"/>
                  <a:pt x="8324064" y="632261"/>
                </a:cubicBezTo>
                <a:cubicBezTo>
                  <a:pt x="8338183" y="639321"/>
                  <a:pt x="8350539" y="642851"/>
                  <a:pt x="8361130" y="642851"/>
                </a:cubicBezTo>
                <a:cubicBezTo>
                  <a:pt x="8371720" y="642851"/>
                  <a:pt x="8378781" y="644615"/>
                  <a:pt x="8382310" y="648146"/>
                </a:cubicBezTo>
                <a:cubicBezTo>
                  <a:pt x="8385840" y="651677"/>
                  <a:pt x="8391135" y="649911"/>
                  <a:pt x="8398196" y="642851"/>
                </a:cubicBezTo>
                <a:lnTo>
                  <a:pt x="8398196" y="653442"/>
                </a:lnTo>
                <a:cubicBezTo>
                  <a:pt x="8398196" y="653442"/>
                  <a:pt x="8408787" y="656971"/>
                  <a:pt x="8429968" y="664031"/>
                </a:cubicBezTo>
                <a:cubicBezTo>
                  <a:pt x="8444087" y="664031"/>
                  <a:pt x="8454678" y="664031"/>
                  <a:pt x="8461739" y="664031"/>
                </a:cubicBezTo>
                <a:cubicBezTo>
                  <a:pt x="8468799" y="664031"/>
                  <a:pt x="8472329" y="664031"/>
                  <a:pt x="8472329" y="664031"/>
                </a:cubicBezTo>
                <a:cubicBezTo>
                  <a:pt x="8472329" y="671092"/>
                  <a:pt x="8479390" y="674621"/>
                  <a:pt x="8493510" y="674621"/>
                </a:cubicBezTo>
                <a:lnTo>
                  <a:pt x="8525281" y="685213"/>
                </a:lnTo>
                <a:cubicBezTo>
                  <a:pt x="8518220" y="685213"/>
                  <a:pt x="8514691" y="685213"/>
                  <a:pt x="8514691" y="685213"/>
                </a:cubicBezTo>
                <a:cubicBezTo>
                  <a:pt x="8514691" y="692273"/>
                  <a:pt x="8511161" y="695803"/>
                  <a:pt x="8504100" y="695803"/>
                </a:cubicBezTo>
                <a:cubicBezTo>
                  <a:pt x="8497039" y="695803"/>
                  <a:pt x="8493510" y="695803"/>
                  <a:pt x="8493510" y="695803"/>
                </a:cubicBezTo>
                <a:cubicBezTo>
                  <a:pt x="8493510" y="702863"/>
                  <a:pt x="8493510" y="706394"/>
                  <a:pt x="8493510" y="706394"/>
                </a:cubicBezTo>
                <a:cubicBezTo>
                  <a:pt x="8493510" y="706394"/>
                  <a:pt x="8489980" y="706394"/>
                  <a:pt x="8482920" y="706394"/>
                </a:cubicBezTo>
                <a:lnTo>
                  <a:pt x="8472329" y="706394"/>
                </a:lnTo>
                <a:cubicBezTo>
                  <a:pt x="8479390" y="699334"/>
                  <a:pt x="8479390" y="695803"/>
                  <a:pt x="8472329" y="695803"/>
                </a:cubicBezTo>
                <a:cubicBezTo>
                  <a:pt x="8465268" y="695803"/>
                  <a:pt x="8459973" y="695803"/>
                  <a:pt x="8456443" y="695803"/>
                </a:cubicBezTo>
                <a:cubicBezTo>
                  <a:pt x="8452914" y="695803"/>
                  <a:pt x="8445853" y="699334"/>
                  <a:pt x="8435262" y="706394"/>
                </a:cubicBezTo>
                <a:cubicBezTo>
                  <a:pt x="8424672" y="713453"/>
                  <a:pt x="8419377" y="713453"/>
                  <a:pt x="8419377" y="706394"/>
                </a:cubicBezTo>
                <a:cubicBezTo>
                  <a:pt x="8419377" y="699334"/>
                  <a:pt x="8419377" y="695803"/>
                  <a:pt x="8419377" y="695803"/>
                </a:cubicBezTo>
                <a:lnTo>
                  <a:pt x="8408787" y="685213"/>
                </a:lnTo>
                <a:cubicBezTo>
                  <a:pt x="8408787" y="685213"/>
                  <a:pt x="8407021" y="685213"/>
                  <a:pt x="8403491" y="685213"/>
                </a:cubicBezTo>
                <a:cubicBezTo>
                  <a:pt x="8399962" y="685213"/>
                  <a:pt x="8394666" y="685213"/>
                  <a:pt x="8387606" y="685213"/>
                </a:cubicBezTo>
                <a:cubicBezTo>
                  <a:pt x="8387606" y="678152"/>
                  <a:pt x="8384076" y="678152"/>
                  <a:pt x="8377016" y="685213"/>
                </a:cubicBezTo>
                <a:lnTo>
                  <a:pt x="8366425" y="685213"/>
                </a:lnTo>
                <a:lnTo>
                  <a:pt x="8302883" y="653442"/>
                </a:lnTo>
                <a:cubicBezTo>
                  <a:pt x="8281702" y="653442"/>
                  <a:pt x="8264050" y="651677"/>
                  <a:pt x="8249931" y="648146"/>
                </a:cubicBezTo>
                <a:cubicBezTo>
                  <a:pt x="8235810" y="644615"/>
                  <a:pt x="8223454" y="642851"/>
                  <a:pt x="8212864" y="642851"/>
                </a:cubicBezTo>
                <a:cubicBezTo>
                  <a:pt x="8202273" y="642851"/>
                  <a:pt x="8191683" y="639321"/>
                  <a:pt x="8181093" y="632261"/>
                </a:cubicBezTo>
                <a:cubicBezTo>
                  <a:pt x="8170502" y="625200"/>
                  <a:pt x="8156383" y="621670"/>
                  <a:pt x="8138731" y="621670"/>
                </a:cubicBezTo>
                <a:cubicBezTo>
                  <a:pt x="8121079" y="621670"/>
                  <a:pt x="8110490" y="619905"/>
                  <a:pt x="8106960" y="616375"/>
                </a:cubicBezTo>
                <a:cubicBezTo>
                  <a:pt x="8103431" y="612844"/>
                  <a:pt x="8098135" y="609315"/>
                  <a:pt x="8091075" y="605784"/>
                </a:cubicBezTo>
                <a:cubicBezTo>
                  <a:pt x="8084013" y="602255"/>
                  <a:pt x="8076954" y="604019"/>
                  <a:pt x="8069894" y="611080"/>
                </a:cubicBezTo>
                <a:cubicBezTo>
                  <a:pt x="8084013" y="611080"/>
                  <a:pt x="8092839" y="614611"/>
                  <a:pt x="8096369" y="621670"/>
                </a:cubicBezTo>
                <a:cubicBezTo>
                  <a:pt x="8099898" y="628730"/>
                  <a:pt x="8105194" y="632261"/>
                  <a:pt x="8112254" y="632261"/>
                </a:cubicBezTo>
                <a:cubicBezTo>
                  <a:pt x="8140497" y="632261"/>
                  <a:pt x="8154617" y="635790"/>
                  <a:pt x="8154617" y="642851"/>
                </a:cubicBezTo>
                <a:cubicBezTo>
                  <a:pt x="8154617" y="649911"/>
                  <a:pt x="8158146" y="653442"/>
                  <a:pt x="8165206" y="653442"/>
                </a:cubicBezTo>
                <a:lnTo>
                  <a:pt x="8207569" y="664031"/>
                </a:lnTo>
                <a:cubicBezTo>
                  <a:pt x="8214629" y="664031"/>
                  <a:pt x="8221689" y="664031"/>
                  <a:pt x="8228750" y="664031"/>
                </a:cubicBezTo>
                <a:cubicBezTo>
                  <a:pt x="8228750" y="656971"/>
                  <a:pt x="8230516" y="655207"/>
                  <a:pt x="8234045" y="658736"/>
                </a:cubicBezTo>
                <a:cubicBezTo>
                  <a:pt x="8237575" y="662267"/>
                  <a:pt x="8242869" y="664031"/>
                  <a:pt x="8249931" y="664031"/>
                </a:cubicBezTo>
                <a:cubicBezTo>
                  <a:pt x="8256991" y="671092"/>
                  <a:pt x="8264050" y="674621"/>
                  <a:pt x="8271112" y="674621"/>
                </a:cubicBezTo>
                <a:cubicBezTo>
                  <a:pt x="8292291" y="674621"/>
                  <a:pt x="8295821" y="678152"/>
                  <a:pt x="8281702" y="685213"/>
                </a:cubicBezTo>
                <a:lnTo>
                  <a:pt x="8260521" y="695803"/>
                </a:lnTo>
                <a:lnTo>
                  <a:pt x="8271112" y="706394"/>
                </a:lnTo>
                <a:cubicBezTo>
                  <a:pt x="8334654" y="727574"/>
                  <a:pt x="8369954" y="734634"/>
                  <a:pt x="8377016" y="727574"/>
                </a:cubicBezTo>
                <a:lnTo>
                  <a:pt x="8355835" y="716984"/>
                </a:lnTo>
                <a:lnTo>
                  <a:pt x="8313473" y="706394"/>
                </a:lnTo>
                <a:cubicBezTo>
                  <a:pt x="8313473" y="706394"/>
                  <a:pt x="8309943" y="704629"/>
                  <a:pt x="8302883" y="701098"/>
                </a:cubicBezTo>
                <a:cubicBezTo>
                  <a:pt x="8295821" y="697567"/>
                  <a:pt x="8292291" y="699334"/>
                  <a:pt x="8292291" y="706394"/>
                </a:cubicBezTo>
                <a:lnTo>
                  <a:pt x="8292291" y="695803"/>
                </a:lnTo>
                <a:cubicBezTo>
                  <a:pt x="8299353" y="688742"/>
                  <a:pt x="8302883" y="685213"/>
                  <a:pt x="8302883" y="685213"/>
                </a:cubicBezTo>
                <a:lnTo>
                  <a:pt x="8324064" y="685213"/>
                </a:lnTo>
                <a:cubicBezTo>
                  <a:pt x="8345244" y="685213"/>
                  <a:pt x="8355835" y="688742"/>
                  <a:pt x="8355835" y="695803"/>
                </a:cubicBezTo>
                <a:cubicBezTo>
                  <a:pt x="8362895" y="702863"/>
                  <a:pt x="8373486" y="702863"/>
                  <a:pt x="8387606" y="695803"/>
                </a:cubicBezTo>
                <a:lnTo>
                  <a:pt x="8408787" y="716984"/>
                </a:lnTo>
                <a:lnTo>
                  <a:pt x="8419377" y="727574"/>
                </a:lnTo>
                <a:lnTo>
                  <a:pt x="8429968" y="727574"/>
                </a:lnTo>
                <a:cubicBezTo>
                  <a:pt x="8429968" y="727574"/>
                  <a:pt x="8433497" y="727574"/>
                  <a:pt x="8440558" y="727574"/>
                </a:cubicBezTo>
                <a:lnTo>
                  <a:pt x="8461739" y="727574"/>
                </a:lnTo>
                <a:lnTo>
                  <a:pt x="8472329" y="738165"/>
                </a:lnTo>
                <a:cubicBezTo>
                  <a:pt x="8472329" y="752286"/>
                  <a:pt x="8472329" y="759346"/>
                  <a:pt x="8472329" y="759346"/>
                </a:cubicBezTo>
                <a:cubicBezTo>
                  <a:pt x="8479390" y="759346"/>
                  <a:pt x="8486449" y="762875"/>
                  <a:pt x="8493510" y="769936"/>
                </a:cubicBezTo>
                <a:cubicBezTo>
                  <a:pt x="8479390" y="776996"/>
                  <a:pt x="8468799" y="780526"/>
                  <a:pt x="8461739" y="780526"/>
                </a:cubicBezTo>
                <a:lnTo>
                  <a:pt x="8461739" y="769936"/>
                </a:lnTo>
                <a:cubicBezTo>
                  <a:pt x="8461739" y="769936"/>
                  <a:pt x="8458209" y="773467"/>
                  <a:pt x="8451148" y="780526"/>
                </a:cubicBezTo>
                <a:lnTo>
                  <a:pt x="8408787" y="769936"/>
                </a:lnTo>
                <a:cubicBezTo>
                  <a:pt x="8394666" y="769936"/>
                  <a:pt x="8373486" y="769936"/>
                  <a:pt x="8345244" y="769936"/>
                </a:cubicBezTo>
                <a:cubicBezTo>
                  <a:pt x="8317002" y="769936"/>
                  <a:pt x="8302883" y="769936"/>
                  <a:pt x="8302883" y="769936"/>
                </a:cubicBezTo>
                <a:cubicBezTo>
                  <a:pt x="8295821" y="769936"/>
                  <a:pt x="8292291" y="766405"/>
                  <a:pt x="8292291" y="759346"/>
                </a:cubicBezTo>
                <a:cubicBezTo>
                  <a:pt x="8292291" y="752286"/>
                  <a:pt x="8292291" y="748755"/>
                  <a:pt x="8292291" y="748755"/>
                </a:cubicBezTo>
                <a:cubicBezTo>
                  <a:pt x="8292291" y="748755"/>
                  <a:pt x="8288762" y="752286"/>
                  <a:pt x="8281702" y="759346"/>
                </a:cubicBezTo>
                <a:lnTo>
                  <a:pt x="8249931" y="748755"/>
                </a:lnTo>
                <a:cubicBezTo>
                  <a:pt x="8249931" y="748755"/>
                  <a:pt x="8246401" y="748755"/>
                  <a:pt x="8239339" y="748755"/>
                </a:cubicBezTo>
                <a:cubicBezTo>
                  <a:pt x="8232279" y="748755"/>
                  <a:pt x="8226983" y="748755"/>
                  <a:pt x="8223454" y="748755"/>
                </a:cubicBezTo>
                <a:cubicBezTo>
                  <a:pt x="8219925" y="748755"/>
                  <a:pt x="8216394" y="748755"/>
                  <a:pt x="8212864" y="748755"/>
                </a:cubicBezTo>
                <a:cubicBezTo>
                  <a:pt x="8209335" y="748755"/>
                  <a:pt x="8207569" y="748755"/>
                  <a:pt x="8207569" y="748755"/>
                </a:cubicBezTo>
                <a:lnTo>
                  <a:pt x="8175798" y="738165"/>
                </a:lnTo>
                <a:cubicBezTo>
                  <a:pt x="8175798" y="745225"/>
                  <a:pt x="8177564" y="748755"/>
                  <a:pt x="8181093" y="748755"/>
                </a:cubicBezTo>
                <a:cubicBezTo>
                  <a:pt x="8184623" y="748755"/>
                  <a:pt x="8189917" y="748755"/>
                  <a:pt x="8196979" y="748755"/>
                </a:cubicBezTo>
                <a:lnTo>
                  <a:pt x="8218160" y="759346"/>
                </a:lnTo>
                <a:cubicBezTo>
                  <a:pt x="8225220" y="759346"/>
                  <a:pt x="8230516" y="759346"/>
                  <a:pt x="8234045" y="759346"/>
                </a:cubicBezTo>
                <a:cubicBezTo>
                  <a:pt x="8237575" y="759346"/>
                  <a:pt x="8239339" y="762875"/>
                  <a:pt x="8239339" y="769936"/>
                </a:cubicBezTo>
                <a:cubicBezTo>
                  <a:pt x="8239339" y="769936"/>
                  <a:pt x="8237575" y="771701"/>
                  <a:pt x="8234045" y="775231"/>
                </a:cubicBezTo>
                <a:cubicBezTo>
                  <a:pt x="8230516" y="778761"/>
                  <a:pt x="8225220" y="780526"/>
                  <a:pt x="8218160" y="780526"/>
                </a:cubicBezTo>
                <a:cubicBezTo>
                  <a:pt x="8211098" y="780526"/>
                  <a:pt x="8207569" y="780526"/>
                  <a:pt x="8207569" y="780526"/>
                </a:cubicBezTo>
                <a:lnTo>
                  <a:pt x="8398196" y="822888"/>
                </a:lnTo>
                <a:cubicBezTo>
                  <a:pt x="8426438" y="829948"/>
                  <a:pt x="8447618" y="833478"/>
                  <a:pt x="8461739" y="833478"/>
                </a:cubicBezTo>
                <a:lnTo>
                  <a:pt x="8482920" y="844069"/>
                </a:lnTo>
                <a:lnTo>
                  <a:pt x="8461739" y="844069"/>
                </a:lnTo>
                <a:lnTo>
                  <a:pt x="8398196" y="854659"/>
                </a:lnTo>
                <a:lnTo>
                  <a:pt x="8377016" y="854659"/>
                </a:lnTo>
                <a:cubicBezTo>
                  <a:pt x="8369954" y="854659"/>
                  <a:pt x="8362895" y="854659"/>
                  <a:pt x="8355835" y="854659"/>
                </a:cubicBezTo>
                <a:cubicBezTo>
                  <a:pt x="8348773" y="854659"/>
                  <a:pt x="8345244" y="851129"/>
                  <a:pt x="8345244" y="844069"/>
                </a:cubicBezTo>
                <a:cubicBezTo>
                  <a:pt x="8338183" y="844069"/>
                  <a:pt x="8331124" y="844069"/>
                  <a:pt x="8324064" y="844069"/>
                </a:cubicBezTo>
                <a:cubicBezTo>
                  <a:pt x="8281702" y="851129"/>
                  <a:pt x="8246401" y="847600"/>
                  <a:pt x="8218160" y="833478"/>
                </a:cubicBezTo>
                <a:cubicBezTo>
                  <a:pt x="8218160" y="833478"/>
                  <a:pt x="8216394" y="833478"/>
                  <a:pt x="8212864" y="833478"/>
                </a:cubicBezTo>
                <a:cubicBezTo>
                  <a:pt x="8209335" y="833478"/>
                  <a:pt x="8204039" y="833478"/>
                  <a:pt x="8196979" y="833478"/>
                </a:cubicBezTo>
                <a:lnTo>
                  <a:pt x="8196979" y="844069"/>
                </a:lnTo>
                <a:cubicBezTo>
                  <a:pt x="8204039" y="844069"/>
                  <a:pt x="8214629" y="847600"/>
                  <a:pt x="8228750" y="854659"/>
                </a:cubicBezTo>
                <a:cubicBezTo>
                  <a:pt x="8242869" y="861719"/>
                  <a:pt x="8253460" y="865250"/>
                  <a:pt x="8260521" y="865250"/>
                </a:cubicBezTo>
                <a:cubicBezTo>
                  <a:pt x="8288762" y="879371"/>
                  <a:pt x="8306412" y="882900"/>
                  <a:pt x="8313473" y="875840"/>
                </a:cubicBezTo>
                <a:cubicBezTo>
                  <a:pt x="8320533" y="868779"/>
                  <a:pt x="8334654" y="868779"/>
                  <a:pt x="8355835" y="875840"/>
                </a:cubicBezTo>
                <a:cubicBezTo>
                  <a:pt x="8369954" y="882900"/>
                  <a:pt x="8377016" y="889961"/>
                  <a:pt x="8377016" y="897021"/>
                </a:cubicBezTo>
                <a:cubicBezTo>
                  <a:pt x="8362895" y="897021"/>
                  <a:pt x="8355835" y="893490"/>
                  <a:pt x="8355835" y="886431"/>
                </a:cubicBezTo>
                <a:lnTo>
                  <a:pt x="8334654" y="886431"/>
                </a:lnTo>
                <a:lnTo>
                  <a:pt x="8408787" y="918202"/>
                </a:lnTo>
                <a:lnTo>
                  <a:pt x="8440558" y="928792"/>
                </a:lnTo>
                <a:cubicBezTo>
                  <a:pt x="8440558" y="935852"/>
                  <a:pt x="8437028" y="939383"/>
                  <a:pt x="8429968" y="939383"/>
                </a:cubicBezTo>
                <a:cubicBezTo>
                  <a:pt x="8422906" y="939383"/>
                  <a:pt x="8408787" y="939383"/>
                  <a:pt x="8387606" y="939383"/>
                </a:cubicBezTo>
                <a:cubicBezTo>
                  <a:pt x="8380545" y="939383"/>
                  <a:pt x="8371720" y="937617"/>
                  <a:pt x="8361130" y="934087"/>
                </a:cubicBezTo>
                <a:cubicBezTo>
                  <a:pt x="8350539" y="930557"/>
                  <a:pt x="8345244" y="928792"/>
                  <a:pt x="8345244" y="928792"/>
                </a:cubicBezTo>
                <a:cubicBezTo>
                  <a:pt x="8338183" y="921731"/>
                  <a:pt x="8332888" y="919967"/>
                  <a:pt x="8329358" y="923496"/>
                </a:cubicBezTo>
                <a:cubicBezTo>
                  <a:pt x="8325829" y="927027"/>
                  <a:pt x="8317002" y="925261"/>
                  <a:pt x="8302883" y="918202"/>
                </a:cubicBezTo>
                <a:cubicBezTo>
                  <a:pt x="8302883" y="918202"/>
                  <a:pt x="8299353" y="916437"/>
                  <a:pt x="8292291" y="912906"/>
                </a:cubicBezTo>
                <a:cubicBezTo>
                  <a:pt x="8285231" y="909375"/>
                  <a:pt x="8281702" y="907611"/>
                  <a:pt x="8281702" y="907611"/>
                </a:cubicBezTo>
                <a:cubicBezTo>
                  <a:pt x="8274641" y="907611"/>
                  <a:pt x="8271112" y="907611"/>
                  <a:pt x="8271112" y="907611"/>
                </a:cubicBezTo>
                <a:lnTo>
                  <a:pt x="8260521" y="897021"/>
                </a:lnTo>
                <a:lnTo>
                  <a:pt x="8249931" y="897021"/>
                </a:lnTo>
                <a:cubicBezTo>
                  <a:pt x="8242869" y="897021"/>
                  <a:pt x="8232279" y="895256"/>
                  <a:pt x="8218160" y="891725"/>
                </a:cubicBezTo>
                <a:cubicBezTo>
                  <a:pt x="8204039" y="888196"/>
                  <a:pt x="8191683" y="886431"/>
                  <a:pt x="8181093" y="886431"/>
                </a:cubicBezTo>
                <a:cubicBezTo>
                  <a:pt x="8170502" y="886431"/>
                  <a:pt x="8165206" y="886431"/>
                  <a:pt x="8165206" y="886431"/>
                </a:cubicBezTo>
                <a:cubicBezTo>
                  <a:pt x="8151087" y="886431"/>
                  <a:pt x="8136965" y="879371"/>
                  <a:pt x="8122846" y="865250"/>
                </a:cubicBezTo>
                <a:cubicBezTo>
                  <a:pt x="8115785" y="858190"/>
                  <a:pt x="8110490" y="856423"/>
                  <a:pt x="8106960" y="859954"/>
                </a:cubicBezTo>
                <a:cubicBezTo>
                  <a:pt x="8103431" y="863485"/>
                  <a:pt x="8094604" y="865250"/>
                  <a:pt x="8080483" y="865250"/>
                </a:cubicBezTo>
                <a:cubicBezTo>
                  <a:pt x="8066364" y="865250"/>
                  <a:pt x="8055773" y="863485"/>
                  <a:pt x="8048712" y="859954"/>
                </a:cubicBezTo>
                <a:cubicBezTo>
                  <a:pt x="8041652" y="856423"/>
                  <a:pt x="8024002" y="851129"/>
                  <a:pt x="7995760" y="844069"/>
                </a:cubicBezTo>
                <a:lnTo>
                  <a:pt x="7974579" y="844069"/>
                </a:lnTo>
                <a:lnTo>
                  <a:pt x="7889856" y="812298"/>
                </a:lnTo>
                <a:lnTo>
                  <a:pt x="7900446" y="822888"/>
                </a:lnTo>
                <a:cubicBezTo>
                  <a:pt x="7900446" y="822888"/>
                  <a:pt x="7907508" y="824652"/>
                  <a:pt x="7921627" y="828183"/>
                </a:cubicBezTo>
                <a:cubicBezTo>
                  <a:pt x="7935748" y="831713"/>
                  <a:pt x="7949869" y="837009"/>
                  <a:pt x="7963990" y="844069"/>
                </a:cubicBezTo>
                <a:cubicBezTo>
                  <a:pt x="7971050" y="851129"/>
                  <a:pt x="7979875" y="856423"/>
                  <a:pt x="7990465" y="859954"/>
                </a:cubicBezTo>
                <a:cubicBezTo>
                  <a:pt x="8001056" y="863485"/>
                  <a:pt x="8011646" y="865250"/>
                  <a:pt x="8022237" y="865250"/>
                </a:cubicBezTo>
                <a:cubicBezTo>
                  <a:pt x="8032827" y="865250"/>
                  <a:pt x="8038123" y="868779"/>
                  <a:pt x="8038123" y="875840"/>
                </a:cubicBezTo>
                <a:lnTo>
                  <a:pt x="8069894" y="886431"/>
                </a:lnTo>
                <a:cubicBezTo>
                  <a:pt x="8069894" y="886431"/>
                  <a:pt x="8071658" y="886431"/>
                  <a:pt x="8075189" y="886431"/>
                </a:cubicBezTo>
                <a:cubicBezTo>
                  <a:pt x="8078719" y="886431"/>
                  <a:pt x="8084013" y="886431"/>
                  <a:pt x="8091075" y="886431"/>
                </a:cubicBezTo>
                <a:cubicBezTo>
                  <a:pt x="8098135" y="886431"/>
                  <a:pt x="8103431" y="888196"/>
                  <a:pt x="8106960" y="891725"/>
                </a:cubicBezTo>
                <a:cubicBezTo>
                  <a:pt x="8110490" y="895256"/>
                  <a:pt x="8108725" y="897021"/>
                  <a:pt x="8101664" y="897021"/>
                </a:cubicBezTo>
                <a:cubicBezTo>
                  <a:pt x="8094604" y="897021"/>
                  <a:pt x="8091075" y="900552"/>
                  <a:pt x="8091075" y="907611"/>
                </a:cubicBezTo>
                <a:cubicBezTo>
                  <a:pt x="8091075" y="907611"/>
                  <a:pt x="8094604" y="907611"/>
                  <a:pt x="8101664" y="907611"/>
                </a:cubicBezTo>
                <a:cubicBezTo>
                  <a:pt x="8108725" y="907611"/>
                  <a:pt x="8119316" y="907611"/>
                  <a:pt x="8133435" y="907611"/>
                </a:cubicBezTo>
                <a:cubicBezTo>
                  <a:pt x="8147556" y="907611"/>
                  <a:pt x="8158146" y="911142"/>
                  <a:pt x="8165206" y="918202"/>
                </a:cubicBezTo>
                <a:cubicBezTo>
                  <a:pt x="8172268" y="939383"/>
                  <a:pt x="8179327" y="942913"/>
                  <a:pt x="8186387" y="928792"/>
                </a:cubicBezTo>
                <a:lnTo>
                  <a:pt x="8218160" y="928792"/>
                </a:lnTo>
                <a:lnTo>
                  <a:pt x="8239339" y="939383"/>
                </a:lnTo>
                <a:lnTo>
                  <a:pt x="8281702" y="960563"/>
                </a:lnTo>
                <a:lnTo>
                  <a:pt x="8292291" y="971154"/>
                </a:lnTo>
                <a:lnTo>
                  <a:pt x="8334654" y="981744"/>
                </a:lnTo>
                <a:cubicBezTo>
                  <a:pt x="8377016" y="995865"/>
                  <a:pt x="8417612" y="1008220"/>
                  <a:pt x="8456443" y="1018810"/>
                </a:cubicBezTo>
                <a:cubicBezTo>
                  <a:pt x="8495276" y="1029400"/>
                  <a:pt x="8532341" y="1034696"/>
                  <a:pt x="8567641" y="1034696"/>
                </a:cubicBezTo>
                <a:cubicBezTo>
                  <a:pt x="8588824" y="1034696"/>
                  <a:pt x="8599414" y="1038227"/>
                  <a:pt x="8599414" y="1045287"/>
                </a:cubicBezTo>
                <a:lnTo>
                  <a:pt x="8610004" y="1045287"/>
                </a:lnTo>
                <a:cubicBezTo>
                  <a:pt x="8595884" y="1045287"/>
                  <a:pt x="8585294" y="1047052"/>
                  <a:pt x="8578233" y="1050581"/>
                </a:cubicBezTo>
                <a:cubicBezTo>
                  <a:pt x="8571172" y="1054112"/>
                  <a:pt x="8567641" y="1055877"/>
                  <a:pt x="8567641" y="1055877"/>
                </a:cubicBezTo>
                <a:cubicBezTo>
                  <a:pt x="8567641" y="1062937"/>
                  <a:pt x="8567641" y="1066467"/>
                  <a:pt x="8567641" y="1066467"/>
                </a:cubicBezTo>
                <a:cubicBezTo>
                  <a:pt x="8567641" y="1066467"/>
                  <a:pt x="8571172" y="1066467"/>
                  <a:pt x="8578233" y="1066467"/>
                </a:cubicBezTo>
                <a:cubicBezTo>
                  <a:pt x="8578233" y="1073527"/>
                  <a:pt x="8581762" y="1077058"/>
                  <a:pt x="8588824" y="1077058"/>
                </a:cubicBezTo>
                <a:cubicBezTo>
                  <a:pt x="8595884" y="1077058"/>
                  <a:pt x="8604709" y="1078823"/>
                  <a:pt x="8615299" y="1082354"/>
                </a:cubicBezTo>
                <a:cubicBezTo>
                  <a:pt x="8625889" y="1085883"/>
                  <a:pt x="8634714" y="1087648"/>
                  <a:pt x="8641775" y="1087648"/>
                </a:cubicBezTo>
                <a:lnTo>
                  <a:pt x="8662957" y="1098239"/>
                </a:lnTo>
                <a:cubicBezTo>
                  <a:pt x="8670016" y="1098239"/>
                  <a:pt x="8687666" y="1105298"/>
                  <a:pt x="8715908" y="1119419"/>
                </a:cubicBezTo>
                <a:lnTo>
                  <a:pt x="8790041" y="1140600"/>
                </a:lnTo>
                <a:cubicBezTo>
                  <a:pt x="8790041" y="1147660"/>
                  <a:pt x="8744149" y="1137070"/>
                  <a:pt x="8652366" y="1108829"/>
                </a:cubicBezTo>
                <a:cubicBezTo>
                  <a:pt x="8638245" y="1101769"/>
                  <a:pt x="8624124" y="1096474"/>
                  <a:pt x="8610004" y="1092944"/>
                </a:cubicBezTo>
                <a:cubicBezTo>
                  <a:pt x="8595884" y="1089413"/>
                  <a:pt x="8583528" y="1085883"/>
                  <a:pt x="8572938" y="1082354"/>
                </a:cubicBezTo>
                <a:cubicBezTo>
                  <a:pt x="8562347" y="1078823"/>
                  <a:pt x="8553522" y="1077058"/>
                  <a:pt x="8546462" y="1077058"/>
                </a:cubicBezTo>
                <a:lnTo>
                  <a:pt x="8493510" y="1055877"/>
                </a:lnTo>
                <a:cubicBezTo>
                  <a:pt x="8472329" y="1055877"/>
                  <a:pt x="8454678" y="1055877"/>
                  <a:pt x="8440558" y="1055877"/>
                </a:cubicBezTo>
                <a:cubicBezTo>
                  <a:pt x="8426438" y="1055877"/>
                  <a:pt x="8419377" y="1054112"/>
                  <a:pt x="8419377" y="1050581"/>
                </a:cubicBezTo>
                <a:cubicBezTo>
                  <a:pt x="8419377" y="1047052"/>
                  <a:pt x="8410552" y="1043522"/>
                  <a:pt x="8392901" y="1039992"/>
                </a:cubicBezTo>
                <a:cubicBezTo>
                  <a:pt x="8375250" y="1036461"/>
                  <a:pt x="8364660" y="1034696"/>
                  <a:pt x="8361130" y="1034696"/>
                </a:cubicBezTo>
                <a:cubicBezTo>
                  <a:pt x="8357600" y="1034696"/>
                  <a:pt x="8348773" y="1031166"/>
                  <a:pt x="8334654" y="1024106"/>
                </a:cubicBezTo>
                <a:lnTo>
                  <a:pt x="8302883" y="1013515"/>
                </a:lnTo>
                <a:lnTo>
                  <a:pt x="8271112" y="1013515"/>
                </a:lnTo>
                <a:cubicBezTo>
                  <a:pt x="8256991" y="1006456"/>
                  <a:pt x="8248165" y="1004689"/>
                  <a:pt x="8244635" y="1008220"/>
                </a:cubicBezTo>
                <a:cubicBezTo>
                  <a:pt x="8241106" y="1011750"/>
                  <a:pt x="8235810" y="1008220"/>
                  <a:pt x="8228750" y="997629"/>
                </a:cubicBezTo>
                <a:cubicBezTo>
                  <a:pt x="8221689" y="987040"/>
                  <a:pt x="8216394" y="985275"/>
                  <a:pt x="8212864" y="992335"/>
                </a:cubicBezTo>
                <a:cubicBezTo>
                  <a:pt x="8209335" y="999394"/>
                  <a:pt x="8198743" y="997629"/>
                  <a:pt x="8181093" y="987040"/>
                </a:cubicBezTo>
                <a:cubicBezTo>
                  <a:pt x="8163442" y="976448"/>
                  <a:pt x="8152850" y="972919"/>
                  <a:pt x="8149321" y="976448"/>
                </a:cubicBezTo>
                <a:cubicBezTo>
                  <a:pt x="8145791" y="979979"/>
                  <a:pt x="8138731" y="981744"/>
                  <a:pt x="8128141" y="981744"/>
                </a:cubicBezTo>
                <a:cubicBezTo>
                  <a:pt x="8117550" y="981744"/>
                  <a:pt x="8110490" y="979979"/>
                  <a:pt x="8106960" y="976448"/>
                </a:cubicBezTo>
                <a:cubicBezTo>
                  <a:pt x="8103431" y="972919"/>
                  <a:pt x="8096369" y="971154"/>
                  <a:pt x="8085779" y="971154"/>
                </a:cubicBezTo>
                <a:cubicBezTo>
                  <a:pt x="8075189" y="971154"/>
                  <a:pt x="8069894" y="967623"/>
                  <a:pt x="8069894" y="960563"/>
                </a:cubicBezTo>
                <a:lnTo>
                  <a:pt x="8038123" y="960563"/>
                </a:lnTo>
                <a:cubicBezTo>
                  <a:pt x="8024002" y="953504"/>
                  <a:pt x="8009880" y="949973"/>
                  <a:pt x="7995760" y="949973"/>
                </a:cubicBezTo>
                <a:cubicBezTo>
                  <a:pt x="7995760" y="949973"/>
                  <a:pt x="7993994" y="949973"/>
                  <a:pt x="7990465" y="949973"/>
                </a:cubicBezTo>
                <a:cubicBezTo>
                  <a:pt x="7986935" y="949973"/>
                  <a:pt x="7985171" y="953504"/>
                  <a:pt x="7985171" y="960563"/>
                </a:cubicBezTo>
                <a:cubicBezTo>
                  <a:pt x="7985171" y="960563"/>
                  <a:pt x="7995760" y="965858"/>
                  <a:pt x="8016942" y="976448"/>
                </a:cubicBezTo>
                <a:cubicBezTo>
                  <a:pt x="8038123" y="987040"/>
                  <a:pt x="8052242" y="992335"/>
                  <a:pt x="8059302" y="992335"/>
                </a:cubicBezTo>
                <a:lnTo>
                  <a:pt x="8080483" y="992335"/>
                </a:lnTo>
                <a:cubicBezTo>
                  <a:pt x="8087545" y="992335"/>
                  <a:pt x="8108725" y="997629"/>
                  <a:pt x="8144027" y="1008220"/>
                </a:cubicBezTo>
                <a:cubicBezTo>
                  <a:pt x="8179327" y="1018810"/>
                  <a:pt x="8196979" y="1024106"/>
                  <a:pt x="8196979" y="1024106"/>
                </a:cubicBezTo>
                <a:lnTo>
                  <a:pt x="8196979" y="1034696"/>
                </a:lnTo>
                <a:cubicBezTo>
                  <a:pt x="8189917" y="1027636"/>
                  <a:pt x="8182858" y="1025871"/>
                  <a:pt x="8175798" y="1029400"/>
                </a:cubicBezTo>
                <a:cubicBezTo>
                  <a:pt x="8168737" y="1032931"/>
                  <a:pt x="8165206" y="1034696"/>
                  <a:pt x="8165206" y="1034696"/>
                </a:cubicBezTo>
                <a:cubicBezTo>
                  <a:pt x="8165206" y="1048817"/>
                  <a:pt x="8154617" y="1052346"/>
                  <a:pt x="8133435" y="1045287"/>
                </a:cubicBezTo>
                <a:cubicBezTo>
                  <a:pt x="8119316" y="1038227"/>
                  <a:pt x="8108725" y="1034696"/>
                  <a:pt x="8101664" y="1034696"/>
                </a:cubicBezTo>
                <a:cubicBezTo>
                  <a:pt x="8094604" y="1034696"/>
                  <a:pt x="8076954" y="1031166"/>
                  <a:pt x="8048712" y="1024106"/>
                </a:cubicBezTo>
                <a:cubicBezTo>
                  <a:pt x="7992231" y="1002925"/>
                  <a:pt x="7960460" y="995865"/>
                  <a:pt x="7953398" y="1002925"/>
                </a:cubicBezTo>
                <a:lnTo>
                  <a:pt x="8144027" y="1066467"/>
                </a:lnTo>
                <a:lnTo>
                  <a:pt x="8196979" y="1087648"/>
                </a:lnTo>
                <a:lnTo>
                  <a:pt x="8175798" y="1087648"/>
                </a:lnTo>
                <a:lnTo>
                  <a:pt x="8165206" y="1087648"/>
                </a:lnTo>
                <a:cubicBezTo>
                  <a:pt x="8172268" y="1094708"/>
                  <a:pt x="8182858" y="1100004"/>
                  <a:pt x="8196979" y="1103533"/>
                </a:cubicBezTo>
                <a:cubicBezTo>
                  <a:pt x="8211098" y="1107064"/>
                  <a:pt x="8221689" y="1112360"/>
                  <a:pt x="8228750" y="1119419"/>
                </a:cubicBezTo>
                <a:lnTo>
                  <a:pt x="8260521" y="1130010"/>
                </a:lnTo>
                <a:lnTo>
                  <a:pt x="8281702" y="1130010"/>
                </a:lnTo>
                <a:lnTo>
                  <a:pt x="8302883" y="1140600"/>
                </a:lnTo>
                <a:cubicBezTo>
                  <a:pt x="8352305" y="1147660"/>
                  <a:pt x="8387606" y="1158250"/>
                  <a:pt x="8408787" y="1172371"/>
                </a:cubicBezTo>
                <a:cubicBezTo>
                  <a:pt x="8415847" y="1172371"/>
                  <a:pt x="8424672" y="1172371"/>
                  <a:pt x="8435262" y="1172371"/>
                </a:cubicBezTo>
                <a:cubicBezTo>
                  <a:pt x="8445853" y="1172371"/>
                  <a:pt x="8451148" y="1175902"/>
                  <a:pt x="8451148" y="1182962"/>
                </a:cubicBezTo>
                <a:cubicBezTo>
                  <a:pt x="8451148" y="1182962"/>
                  <a:pt x="8454678" y="1184727"/>
                  <a:pt x="8461739" y="1188258"/>
                </a:cubicBezTo>
                <a:cubicBezTo>
                  <a:pt x="8468799" y="1191787"/>
                  <a:pt x="8479390" y="1193552"/>
                  <a:pt x="8493510" y="1193552"/>
                </a:cubicBezTo>
                <a:cubicBezTo>
                  <a:pt x="8514691" y="1200612"/>
                  <a:pt x="8528810" y="1207673"/>
                  <a:pt x="8535871" y="1214733"/>
                </a:cubicBezTo>
                <a:cubicBezTo>
                  <a:pt x="8535871" y="1214733"/>
                  <a:pt x="8532341" y="1214733"/>
                  <a:pt x="8525281" y="1214733"/>
                </a:cubicBezTo>
                <a:cubicBezTo>
                  <a:pt x="8518220" y="1214733"/>
                  <a:pt x="8511161" y="1214733"/>
                  <a:pt x="8504100" y="1214733"/>
                </a:cubicBezTo>
                <a:cubicBezTo>
                  <a:pt x="8489980" y="1207673"/>
                  <a:pt x="8475858" y="1204143"/>
                  <a:pt x="8461739" y="1204143"/>
                </a:cubicBezTo>
                <a:cubicBezTo>
                  <a:pt x="8454678" y="1197083"/>
                  <a:pt x="8447618" y="1193552"/>
                  <a:pt x="8440558" y="1193552"/>
                </a:cubicBezTo>
                <a:cubicBezTo>
                  <a:pt x="8433497" y="1193552"/>
                  <a:pt x="8426438" y="1193552"/>
                  <a:pt x="8419377" y="1193552"/>
                </a:cubicBezTo>
                <a:lnTo>
                  <a:pt x="8355835" y="1172371"/>
                </a:lnTo>
                <a:cubicBezTo>
                  <a:pt x="8327593" y="1165312"/>
                  <a:pt x="8309943" y="1160016"/>
                  <a:pt x="8302883" y="1156485"/>
                </a:cubicBezTo>
                <a:cubicBezTo>
                  <a:pt x="8295821" y="1152956"/>
                  <a:pt x="8288762" y="1151191"/>
                  <a:pt x="8281702" y="1151191"/>
                </a:cubicBezTo>
                <a:lnTo>
                  <a:pt x="8207569" y="1130010"/>
                </a:lnTo>
                <a:cubicBezTo>
                  <a:pt x="8207569" y="1130010"/>
                  <a:pt x="8200508" y="1130010"/>
                  <a:pt x="8186387" y="1130010"/>
                </a:cubicBezTo>
                <a:lnTo>
                  <a:pt x="8133435" y="1119419"/>
                </a:lnTo>
                <a:cubicBezTo>
                  <a:pt x="8126375" y="1112360"/>
                  <a:pt x="8119316" y="1108829"/>
                  <a:pt x="8112254" y="1108829"/>
                </a:cubicBezTo>
                <a:cubicBezTo>
                  <a:pt x="8105194" y="1108829"/>
                  <a:pt x="8096369" y="1107064"/>
                  <a:pt x="8085779" y="1103533"/>
                </a:cubicBezTo>
                <a:cubicBezTo>
                  <a:pt x="8075189" y="1100004"/>
                  <a:pt x="8069894" y="1098239"/>
                  <a:pt x="8069894" y="1098239"/>
                </a:cubicBezTo>
                <a:cubicBezTo>
                  <a:pt x="8062833" y="1105298"/>
                  <a:pt x="8059302" y="1108829"/>
                  <a:pt x="8059302" y="1108829"/>
                </a:cubicBezTo>
                <a:cubicBezTo>
                  <a:pt x="8059302" y="1108829"/>
                  <a:pt x="8059302" y="1105298"/>
                  <a:pt x="8059302" y="1098239"/>
                </a:cubicBezTo>
                <a:cubicBezTo>
                  <a:pt x="8052242" y="1098239"/>
                  <a:pt x="8046946" y="1098239"/>
                  <a:pt x="8043417" y="1098239"/>
                </a:cubicBezTo>
                <a:cubicBezTo>
                  <a:pt x="8039887" y="1098239"/>
                  <a:pt x="8038123" y="1098239"/>
                  <a:pt x="8038123" y="1098239"/>
                </a:cubicBezTo>
                <a:lnTo>
                  <a:pt x="8027531" y="1108829"/>
                </a:lnTo>
                <a:lnTo>
                  <a:pt x="8016942" y="1108829"/>
                </a:lnTo>
                <a:lnTo>
                  <a:pt x="8016942" y="1119419"/>
                </a:lnTo>
                <a:cubicBezTo>
                  <a:pt x="7981640" y="1119419"/>
                  <a:pt x="7953398" y="1108829"/>
                  <a:pt x="7932219" y="1087648"/>
                </a:cubicBezTo>
                <a:lnTo>
                  <a:pt x="7921627" y="1087648"/>
                </a:lnTo>
                <a:cubicBezTo>
                  <a:pt x="7914567" y="1087648"/>
                  <a:pt x="7911038" y="1087648"/>
                  <a:pt x="7911038" y="1087648"/>
                </a:cubicBezTo>
                <a:cubicBezTo>
                  <a:pt x="7911038" y="1087648"/>
                  <a:pt x="7907508" y="1084118"/>
                  <a:pt x="7900446" y="1077058"/>
                </a:cubicBezTo>
                <a:cubicBezTo>
                  <a:pt x="7900446" y="1077058"/>
                  <a:pt x="7893386" y="1077058"/>
                  <a:pt x="7879267" y="1077058"/>
                </a:cubicBezTo>
                <a:lnTo>
                  <a:pt x="7868675" y="1077058"/>
                </a:lnTo>
                <a:cubicBezTo>
                  <a:pt x="7868675" y="1077058"/>
                  <a:pt x="7872205" y="1080588"/>
                  <a:pt x="7879267" y="1087648"/>
                </a:cubicBezTo>
                <a:cubicBezTo>
                  <a:pt x="7879267" y="1087648"/>
                  <a:pt x="7879267" y="1091179"/>
                  <a:pt x="7879267" y="1098239"/>
                </a:cubicBezTo>
                <a:cubicBezTo>
                  <a:pt x="7886327" y="1091179"/>
                  <a:pt x="7893386" y="1091179"/>
                  <a:pt x="7900446" y="1098239"/>
                </a:cubicBezTo>
                <a:cubicBezTo>
                  <a:pt x="7907508" y="1105298"/>
                  <a:pt x="7914567" y="1108829"/>
                  <a:pt x="7921627" y="1108829"/>
                </a:cubicBezTo>
                <a:cubicBezTo>
                  <a:pt x="7928688" y="1108829"/>
                  <a:pt x="7933983" y="1108829"/>
                  <a:pt x="7937513" y="1108829"/>
                </a:cubicBezTo>
                <a:cubicBezTo>
                  <a:pt x="7941042" y="1108829"/>
                  <a:pt x="7942808" y="1108829"/>
                  <a:pt x="7942808" y="1108829"/>
                </a:cubicBezTo>
                <a:cubicBezTo>
                  <a:pt x="7949869" y="1122950"/>
                  <a:pt x="7967519" y="1130010"/>
                  <a:pt x="7995760" y="1130010"/>
                </a:cubicBezTo>
                <a:cubicBezTo>
                  <a:pt x="8045183" y="1130010"/>
                  <a:pt x="8069894" y="1137070"/>
                  <a:pt x="8069894" y="1151191"/>
                </a:cubicBezTo>
                <a:cubicBezTo>
                  <a:pt x="8069894" y="1158250"/>
                  <a:pt x="8062833" y="1161781"/>
                  <a:pt x="8048712" y="1161781"/>
                </a:cubicBezTo>
                <a:cubicBezTo>
                  <a:pt x="8027531" y="1161781"/>
                  <a:pt x="8031061" y="1165312"/>
                  <a:pt x="8059302" y="1172371"/>
                </a:cubicBezTo>
                <a:cubicBezTo>
                  <a:pt x="8066364" y="1179431"/>
                  <a:pt x="8076954" y="1184727"/>
                  <a:pt x="8091075" y="1188258"/>
                </a:cubicBezTo>
                <a:cubicBezTo>
                  <a:pt x="8105194" y="1191787"/>
                  <a:pt x="8117550" y="1195317"/>
                  <a:pt x="8128141" y="1198848"/>
                </a:cubicBezTo>
                <a:cubicBezTo>
                  <a:pt x="8138731" y="1202378"/>
                  <a:pt x="8144027" y="1204143"/>
                  <a:pt x="8144027" y="1204143"/>
                </a:cubicBezTo>
                <a:lnTo>
                  <a:pt x="8154617" y="1204143"/>
                </a:lnTo>
                <a:lnTo>
                  <a:pt x="8154617" y="1214733"/>
                </a:lnTo>
                <a:cubicBezTo>
                  <a:pt x="8161677" y="1214733"/>
                  <a:pt x="8166973" y="1214733"/>
                  <a:pt x="8170502" y="1214733"/>
                </a:cubicBezTo>
                <a:cubicBezTo>
                  <a:pt x="8174031" y="1214733"/>
                  <a:pt x="8179327" y="1212968"/>
                  <a:pt x="8186387" y="1209437"/>
                </a:cubicBezTo>
                <a:cubicBezTo>
                  <a:pt x="8193449" y="1205908"/>
                  <a:pt x="8198743" y="1204143"/>
                  <a:pt x="8202273" y="1204143"/>
                </a:cubicBezTo>
                <a:cubicBezTo>
                  <a:pt x="8205802" y="1204143"/>
                  <a:pt x="8207569" y="1207673"/>
                  <a:pt x="8207569" y="1214733"/>
                </a:cubicBezTo>
                <a:lnTo>
                  <a:pt x="8218160" y="1225324"/>
                </a:lnTo>
                <a:cubicBezTo>
                  <a:pt x="8218160" y="1218264"/>
                  <a:pt x="8218160" y="1214733"/>
                  <a:pt x="8218160" y="1214733"/>
                </a:cubicBezTo>
                <a:lnTo>
                  <a:pt x="8228750" y="1214733"/>
                </a:lnTo>
                <a:cubicBezTo>
                  <a:pt x="8242869" y="1214733"/>
                  <a:pt x="8249931" y="1218264"/>
                  <a:pt x="8249931" y="1225324"/>
                </a:cubicBezTo>
                <a:cubicBezTo>
                  <a:pt x="8249931" y="1239445"/>
                  <a:pt x="8267581" y="1246504"/>
                  <a:pt x="8302883" y="1246504"/>
                </a:cubicBezTo>
                <a:lnTo>
                  <a:pt x="8334654" y="1257095"/>
                </a:lnTo>
                <a:cubicBezTo>
                  <a:pt x="8348773" y="1264154"/>
                  <a:pt x="8361130" y="1265920"/>
                  <a:pt x="8371720" y="1262389"/>
                </a:cubicBezTo>
                <a:cubicBezTo>
                  <a:pt x="8382310" y="1258860"/>
                  <a:pt x="8394666" y="1260625"/>
                  <a:pt x="8408787" y="1267685"/>
                </a:cubicBezTo>
                <a:cubicBezTo>
                  <a:pt x="8422906" y="1274745"/>
                  <a:pt x="8429968" y="1281806"/>
                  <a:pt x="8429968" y="1288866"/>
                </a:cubicBezTo>
                <a:lnTo>
                  <a:pt x="8355835" y="1278276"/>
                </a:lnTo>
                <a:cubicBezTo>
                  <a:pt x="8348773" y="1271216"/>
                  <a:pt x="8338183" y="1267685"/>
                  <a:pt x="8324064" y="1267685"/>
                </a:cubicBezTo>
                <a:lnTo>
                  <a:pt x="8281702" y="1257095"/>
                </a:lnTo>
                <a:cubicBezTo>
                  <a:pt x="8267581" y="1250035"/>
                  <a:pt x="8256991" y="1246504"/>
                  <a:pt x="8249931" y="1246504"/>
                </a:cubicBezTo>
                <a:cubicBezTo>
                  <a:pt x="8242869" y="1246504"/>
                  <a:pt x="8221689" y="1239445"/>
                  <a:pt x="8186387" y="1225324"/>
                </a:cubicBezTo>
                <a:cubicBezTo>
                  <a:pt x="8094604" y="1197083"/>
                  <a:pt x="8024002" y="1175902"/>
                  <a:pt x="7974579" y="1161781"/>
                </a:cubicBezTo>
                <a:cubicBezTo>
                  <a:pt x="7946338" y="1147660"/>
                  <a:pt x="7928688" y="1144131"/>
                  <a:pt x="7921627" y="1151191"/>
                </a:cubicBezTo>
                <a:lnTo>
                  <a:pt x="7911038" y="1140600"/>
                </a:lnTo>
                <a:cubicBezTo>
                  <a:pt x="7903976" y="1133541"/>
                  <a:pt x="7893386" y="1133541"/>
                  <a:pt x="7879267" y="1140600"/>
                </a:cubicBezTo>
                <a:lnTo>
                  <a:pt x="7847494" y="1140600"/>
                </a:lnTo>
                <a:lnTo>
                  <a:pt x="7868675" y="1151191"/>
                </a:lnTo>
                <a:cubicBezTo>
                  <a:pt x="7875736" y="1158250"/>
                  <a:pt x="7889856" y="1165312"/>
                  <a:pt x="7911038" y="1172371"/>
                </a:cubicBezTo>
                <a:lnTo>
                  <a:pt x="7932219" y="1182962"/>
                </a:lnTo>
                <a:lnTo>
                  <a:pt x="7942808" y="1193552"/>
                </a:lnTo>
                <a:lnTo>
                  <a:pt x="7953398" y="1204143"/>
                </a:lnTo>
                <a:lnTo>
                  <a:pt x="7900446" y="1193552"/>
                </a:lnTo>
                <a:cubicBezTo>
                  <a:pt x="7893386" y="1186493"/>
                  <a:pt x="7889856" y="1186493"/>
                  <a:pt x="7889856" y="1193552"/>
                </a:cubicBezTo>
                <a:lnTo>
                  <a:pt x="7911038" y="1204143"/>
                </a:lnTo>
                <a:cubicBezTo>
                  <a:pt x="7918098" y="1204143"/>
                  <a:pt x="7925157" y="1205908"/>
                  <a:pt x="7932219" y="1209437"/>
                </a:cubicBezTo>
                <a:cubicBezTo>
                  <a:pt x="7939279" y="1212968"/>
                  <a:pt x="7942808" y="1214733"/>
                  <a:pt x="7942808" y="1214733"/>
                </a:cubicBezTo>
                <a:cubicBezTo>
                  <a:pt x="7949869" y="1221793"/>
                  <a:pt x="7956928" y="1225324"/>
                  <a:pt x="7963990" y="1225324"/>
                </a:cubicBezTo>
                <a:cubicBezTo>
                  <a:pt x="7971050" y="1225324"/>
                  <a:pt x="7976346" y="1225324"/>
                  <a:pt x="7979875" y="1225324"/>
                </a:cubicBezTo>
                <a:cubicBezTo>
                  <a:pt x="7983404" y="1225324"/>
                  <a:pt x="7985171" y="1225324"/>
                  <a:pt x="7985171" y="1225324"/>
                </a:cubicBezTo>
                <a:cubicBezTo>
                  <a:pt x="7985171" y="1232383"/>
                  <a:pt x="7995760" y="1239445"/>
                  <a:pt x="8016942" y="1246504"/>
                </a:cubicBezTo>
                <a:cubicBezTo>
                  <a:pt x="8038123" y="1253564"/>
                  <a:pt x="8052242" y="1257095"/>
                  <a:pt x="8059302" y="1257095"/>
                </a:cubicBezTo>
                <a:lnTo>
                  <a:pt x="8069894" y="1267685"/>
                </a:lnTo>
                <a:cubicBezTo>
                  <a:pt x="8062833" y="1274745"/>
                  <a:pt x="8055773" y="1274745"/>
                  <a:pt x="8048712" y="1267685"/>
                </a:cubicBezTo>
                <a:cubicBezTo>
                  <a:pt x="8048712" y="1267685"/>
                  <a:pt x="8045183" y="1267685"/>
                  <a:pt x="8038123" y="1267685"/>
                </a:cubicBezTo>
                <a:lnTo>
                  <a:pt x="8027531" y="1267685"/>
                </a:lnTo>
                <a:cubicBezTo>
                  <a:pt x="8020471" y="1253564"/>
                  <a:pt x="7995760" y="1246504"/>
                  <a:pt x="7953398" y="1246504"/>
                </a:cubicBezTo>
                <a:cubicBezTo>
                  <a:pt x="7946338" y="1246504"/>
                  <a:pt x="7939279" y="1244739"/>
                  <a:pt x="7932219" y="1241210"/>
                </a:cubicBezTo>
                <a:cubicBezTo>
                  <a:pt x="7925157" y="1237679"/>
                  <a:pt x="7921627" y="1235914"/>
                  <a:pt x="7921627" y="1235914"/>
                </a:cubicBezTo>
                <a:cubicBezTo>
                  <a:pt x="7914567" y="1235914"/>
                  <a:pt x="7903976" y="1235914"/>
                  <a:pt x="7889856" y="1235914"/>
                </a:cubicBezTo>
                <a:lnTo>
                  <a:pt x="7868675" y="1225324"/>
                </a:lnTo>
                <a:cubicBezTo>
                  <a:pt x="7854556" y="1218264"/>
                  <a:pt x="7847494" y="1218264"/>
                  <a:pt x="7847494" y="1225324"/>
                </a:cubicBezTo>
                <a:cubicBezTo>
                  <a:pt x="7840434" y="1225324"/>
                  <a:pt x="7836904" y="1221793"/>
                  <a:pt x="7836904" y="1214733"/>
                </a:cubicBezTo>
                <a:cubicBezTo>
                  <a:pt x="7836904" y="1214733"/>
                  <a:pt x="7829844" y="1214733"/>
                  <a:pt x="7815724" y="1214733"/>
                </a:cubicBezTo>
                <a:cubicBezTo>
                  <a:pt x="7808663" y="1214733"/>
                  <a:pt x="7801604" y="1212968"/>
                  <a:pt x="7794542" y="1209437"/>
                </a:cubicBezTo>
                <a:cubicBezTo>
                  <a:pt x="7787482" y="1205908"/>
                  <a:pt x="7783952" y="1204143"/>
                  <a:pt x="7783952" y="1204143"/>
                </a:cubicBezTo>
                <a:cubicBezTo>
                  <a:pt x="7755711" y="1190022"/>
                  <a:pt x="7738060" y="1186493"/>
                  <a:pt x="7731000" y="1193552"/>
                </a:cubicBezTo>
                <a:cubicBezTo>
                  <a:pt x="7731000" y="1207673"/>
                  <a:pt x="7716880" y="1207673"/>
                  <a:pt x="7688638" y="1193552"/>
                </a:cubicBezTo>
                <a:cubicBezTo>
                  <a:pt x="7681578" y="1186493"/>
                  <a:pt x="7663928" y="1179431"/>
                  <a:pt x="7635686" y="1172371"/>
                </a:cubicBezTo>
                <a:cubicBezTo>
                  <a:pt x="7628626" y="1172371"/>
                  <a:pt x="7621567" y="1170606"/>
                  <a:pt x="7614505" y="1167077"/>
                </a:cubicBezTo>
                <a:cubicBezTo>
                  <a:pt x="7607444" y="1163546"/>
                  <a:pt x="7600386" y="1160016"/>
                  <a:pt x="7593326" y="1156485"/>
                </a:cubicBezTo>
                <a:cubicBezTo>
                  <a:pt x="7586264" y="1152956"/>
                  <a:pt x="7577438" y="1149426"/>
                  <a:pt x="7566848" y="1145896"/>
                </a:cubicBezTo>
                <a:cubicBezTo>
                  <a:pt x="7556259" y="1142365"/>
                  <a:pt x="7547434" y="1140600"/>
                  <a:pt x="7540374" y="1140600"/>
                </a:cubicBezTo>
                <a:cubicBezTo>
                  <a:pt x="7519192" y="1140600"/>
                  <a:pt x="7501540" y="1137070"/>
                  <a:pt x="7487420" y="1130010"/>
                </a:cubicBezTo>
                <a:lnTo>
                  <a:pt x="7466240" y="1140600"/>
                </a:lnTo>
                <a:cubicBezTo>
                  <a:pt x="7473300" y="1147660"/>
                  <a:pt x="7494482" y="1151191"/>
                  <a:pt x="7529782" y="1151191"/>
                </a:cubicBezTo>
                <a:cubicBezTo>
                  <a:pt x="7536842" y="1158250"/>
                  <a:pt x="7540374" y="1163546"/>
                  <a:pt x="7540374" y="1167077"/>
                </a:cubicBezTo>
                <a:cubicBezTo>
                  <a:pt x="7540374" y="1170606"/>
                  <a:pt x="7547434" y="1168841"/>
                  <a:pt x="7561553" y="1161781"/>
                </a:cubicBezTo>
                <a:lnTo>
                  <a:pt x="7572144" y="1172371"/>
                </a:lnTo>
                <a:lnTo>
                  <a:pt x="7593326" y="1182962"/>
                </a:lnTo>
                <a:cubicBezTo>
                  <a:pt x="7607444" y="1182962"/>
                  <a:pt x="7618034" y="1184727"/>
                  <a:pt x="7625096" y="1188258"/>
                </a:cubicBezTo>
                <a:cubicBezTo>
                  <a:pt x="7632156" y="1191787"/>
                  <a:pt x="7640982" y="1193552"/>
                  <a:pt x="7651572" y="1193552"/>
                </a:cubicBezTo>
                <a:cubicBezTo>
                  <a:pt x="7662163" y="1193552"/>
                  <a:pt x="7667457" y="1197083"/>
                  <a:pt x="7667457" y="1204143"/>
                </a:cubicBezTo>
                <a:cubicBezTo>
                  <a:pt x="7674519" y="1204143"/>
                  <a:pt x="7678048" y="1204143"/>
                  <a:pt x="7678048" y="1204143"/>
                </a:cubicBezTo>
                <a:cubicBezTo>
                  <a:pt x="7678048" y="1204143"/>
                  <a:pt x="7678048" y="1207673"/>
                  <a:pt x="7678048" y="1214733"/>
                </a:cubicBezTo>
                <a:lnTo>
                  <a:pt x="7688638" y="1214733"/>
                </a:lnTo>
                <a:lnTo>
                  <a:pt x="7773361" y="1235914"/>
                </a:lnTo>
                <a:lnTo>
                  <a:pt x="7783952" y="1235914"/>
                </a:lnTo>
                <a:cubicBezTo>
                  <a:pt x="7783952" y="1235914"/>
                  <a:pt x="7785717" y="1235914"/>
                  <a:pt x="7789248" y="1235914"/>
                </a:cubicBezTo>
                <a:cubicBezTo>
                  <a:pt x="7792778" y="1235914"/>
                  <a:pt x="7801604" y="1239445"/>
                  <a:pt x="7815724" y="1246504"/>
                </a:cubicBezTo>
                <a:lnTo>
                  <a:pt x="7847494" y="1257095"/>
                </a:lnTo>
                <a:cubicBezTo>
                  <a:pt x="7854556" y="1257095"/>
                  <a:pt x="7861615" y="1258860"/>
                  <a:pt x="7868675" y="1262389"/>
                </a:cubicBezTo>
                <a:cubicBezTo>
                  <a:pt x="7875736" y="1265920"/>
                  <a:pt x="7879267" y="1267685"/>
                  <a:pt x="7879267" y="1267685"/>
                </a:cubicBezTo>
                <a:cubicBezTo>
                  <a:pt x="7879267" y="1267685"/>
                  <a:pt x="7882796" y="1269450"/>
                  <a:pt x="7889856" y="1272981"/>
                </a:cubicBezTo>
                <a:cubicBezTo>
                  <a:pt x="7896917" y="1276510"/>
                  <a:pt x="7914567" y="1278276"/>
                  <a:pt x="7942808" y="1278276"/>
                </a:cubicBezTo>
                <a:lnTo>
                  <a:pt x="7974579" y="1288866"/>
                </a:lnTo>
                <a:cubicBezTo>
                  <a:pt x="7967519" y="1295927"/>
                  <a:pt x="7963990" y="1299456"/>
                  <a:pt x="7963990" y="1299456"/>
                </a:cubicBezTo>
                <a:cubicBezTo>
                  <a:pt x="7963990" y="1306516"/>
                  <a:pt x="7960460" y="1310047"/>
                  <a:pt x="7953398" y="1310047"/>
                </a:cubicBezTo>
                <a:lnTo>
                  <a:pt x="7985171" y="1310047"/>
                </a:lnTo>
                <a:cubicBezTo>
                  <a:pt x="7992231" y="1302987"/>
                  <a:pt x="8001056" y="1301221"/>
                  <a:pt x="8011646" y="1304752"/>
                </a:cubicBezTo>
                <a:cubicBezTo>
                  <a:pt x="8022237" y="1308283"/>
                  <a:pt x="8031061" y="1313577"/>
                  <a:pt x="8038123" y="1320637"/>
                </a:cubicBezTo>
                <a:cubicBezTo>
                  <a:pt x="8038123" y="1320637"/>
                  <a:pt x="8041652" y="1322402"/>
                  <a:pt x="8048712" y="1325933"/>
                </a:cubicBezTo>
                <a:cubicBezTo>
                  <a:pt x="8055773" y="1329464"/>
                  <a:pt x="8062833" y="1327697"/>
                  <a:pt x="8069894" y="1320637"/>
                </a:cubicBezTo>
                <a:lnTo>
                  <a:pt x="8122846" y="1341818"/>
                </a:lnTo>
                <a:cubicBezTo>
                  <a:pt x="8122846" y="1341818"/>
                  <a:pt x="8119316" y="1341818"/>
                  <a:pt x="8112254" y="1341818"/>
                </a:cubicBezTo>
                <a:cubicBezTo>
                  <a:pt x="8105194" y="1341818"/>
                  <a:pt x="8101664" y="1341818"/>
                  <a:pt x="8101664" y="1341818"/>
                </a:cubicBezTo>
                <a:cubicBezTo>
                  <a:pt x="8101664" y="1348879"/>
                  <a:pt x="8122846" y="1359468"/>
                  <a:pt x="8165206" y="1373589"/>
                </a:cubicBezTo>
                <a:cubicBezTo>
                  <a:pt x="8172268" y="1373589"/>
                  <a:pt x="8177564" y="1373589"/>
                  <a:pt x="8181093" y="1373589"/>
                </a:cubicBezTo>
                <a:cubicBezTo>
                  <a:pt x="8184623" y="1373589"/>
                  <a:pt x="8186387" y="1373589"/>
                  <a:pt x="8186387" y="1373589"/>
                </a:cubicBezTo>
                <a:cubicBezTo>
                  <a:pt x="8193449" y="1373589"/>
                  <a:pt x="8196979" y="1377120"/>
                  <a:pt x="8196979" y="1384180"/>
                </a:cubicBezTo>
                <a:cubicBezTo>
                  <a:pt x="8274641" y="1405360"/>
                  <a:pt x="8341714" y="1419481"/>
                  <a:pt x="8398196" y="1426541"/>
                </a:cubicBezTo>
                <a:cubicBezTo>
                  <a:pt x="8426438" y="1426541"/>
                  <a:pt x="8447618" y="1430072"/>
                  <a:pt x="8461739" y="1437132"/>
                </a:cubicBezTo>
                <a:lnTo>
                  <a:pt x="8472329" y="1437132"/>
                </a:lnTo>
                <a:lnTo>
                  <a:pt x="8461739" y="1447722"/>
                </a:lnTo>
                <a:cubicBezTo>
                  <a:pt x="8454678" y="1447722"/>
                  <a:pt x="8447618" y="1447722"/>
                  <a:pt x="8440558" y="1447722"/>
                </a:cubicBezTo>
                <a:cubicBezTo>
                  <a:pt x="8433497" y="1447722"/>
                  <a:pt x="8429968" y="1447722"/>
                  <a:pt x="8429968" y="1447722"/>
                </a:cubicBezTo>
                <a:lnTo>
                  <a:pt x="8408787" y="1458312"/>
                </a:lnTo>
                <a:lnTo>
                  <a:pt x="8387606" y="1458312"/>
                </a:lnTo>
                <a:cubicBezTo>
                  <a:pt x="8373486" y="1451253"/>
                  <a:pt x="8359364" y="1445957"/>
                  <a:pt x="8345244" y="1442427"/>
                </a:cubicBezTo>
                <a:cubicBezTo>
                  <a:pt x="8331124" y="1438897"/>
                  <a:pt x="8320533" y="1438897"/>
                  <a:pt x="8313473" y="1442427"/>
                </a:cubicBezTo>
                <a:cubicBezTo>
                  <a:pt x="8306412" y="1445957"/>
                  <a:pt x="8299353" y="1444191"/>
                  <a:pt x="8292291" y="1437132"/>
                </a:cubicBezTo>
                <a:cubicBezTo>
                  <a:pt x="8285231" y="1430072"/>
                  <a:pt x="8278172" y="1430072"/>
                  <a:pt x="8271112" y="1437132"/>
                </a:cubicBezTo>
                <a:cubicBezTo>
                  <a:pt x="8264050" y="1437132"/>
                  <a:pt x="8258756" y="1435368"/>
                  <a:pt x="8255225" y="1431837"/>
                </a:cubicBezTo>
                <a:cubicBezTo>
                  <a:pt x="8251695" y="1428306"/>
                  <a:pt x="8249931" y="1426541"/>
                  <a:pt x="8249931" y="1426541"/>
                </a:cubicBezTo>
                <a:cubicBezTo>
                  <a:pt x="8249931" y="1426541"/>
                  <a:pt x="8246401" y="1426541"/>
                  <a:pt x="8239339" y="1426541"/>
                </a:cubicBezTo>
                <a:cubicBezTo>
                  <a:pt x="8232279" y="1426541"/>
                  <a:pt x="8225220" y="1423012"/>
                  <a:pt x="8218160" y="1415951"/>
                </a:cubicBezTo>
                <a:cubicBezTo>
                  <a:pt x="8211098" y="1408891"/>
                  <a:pt x="8200508" y="1405360"/>
                  <a:pt x="8186387" y="1405360"/>
                </a:cubicBezTo>
                <a:cubicBezTo>
                  <a:pt x="8179327" y="1412420"/>
                  <a:pt x="8172268" y="1414187"/>
                  <a:pt x="8165206" y="1410656"/>
                </a:cubicBezTo>
                <a:cubicBezTo>
                  <a:pt x="8158146" y="1407125"/>
                  <a:pt x="8151087" y="1405360"/>
                  <a:pt x="8144027" y="1405360"/>
                </a:cubicBezTo>
                <a:cubicBezTo>
                  <a:pt x="8129906" y="1405360"/>
                  <a:pt x="8119316" y="1405360"/>
                  <a:pt x="8112254" y="1405360"/>
                </a:cubicBezTo>
                <a:lnTo>
                  <a:pt x="8112254" y="1384180"/>
                </a:lnTo>
                <a:lnTo>
                  <a:pt x="8112254" y="1373589"/>
                </a:lnTo>
                <a:lnTo>
                  <a:pt x="8101664" y="1373589"/>
                </a:lnTo>
                <a:cubicBezTo>
                  <a:pt x="8101664" y="1359468"/>
                  <a:pt x="8098135" y="1362999"/>
                  <a:pt x="8091075" y="1384180"/>
                </a:cubicBezTo>
                <a:lnTo>
                  <a:pt x="8091075" y="1394770"/>
                </a:lnTo>
                <a:cubicBezTo>
                  <a:pt x="8084013" y="1394770"/>
                  <a:pt x="8071658" y="1389475"/>
                  <a:pt x="8054008" y="1378885"/>
                </a:cubicBezTo>
                <a:cubicBezTo>
                  <a:pt x="8036356" y="1368293"/>
                  <a:pt x="8025767" y="1364764"/>
                  <a:pt x="8022237" y="1368293"/>
                </a:cubicBezTo>
                <a:cubicBezTo>
                  <a:pt x="8018706" y="1371824"/>
                  <a:pt x="8011646" y="1373589"/>
                  <a:pt x="8001056" y="1373589"/>
                </a:cubicBezTo>
                <a:cubicBezTo>
                  <a:pt x="7990465" y="1373589"/>
                  <a:pt x="7985171" y="1370060"/>
                  <a:pt x="7985171" y="1362999"/>
                </a:cubicBezTo>
                <a:cubicBezTo>
                  <a:pt x="7985171" y="1362999"/>
                  <a:pt x="7981640" y="1362999"/>
                  <a:pt x="7974579" y="1362999"/>
                </a:cubicBezTo>
                <a:cubicBezTo>
                  <a:pt x="7967519" y="1362999"/>
                  <a:pt x="7963990" y="1362999"/>
                  <a:pt x="7963990" y="1362999"/>
                </a:cubicBezTo>
                <a:lnTo>
                  <a:pt x="7942808" y="1352408"/>
                </a:lnTo>
                <a:cubicBezTo>
                  <a:pt x="7942808" y="1352408"/>
                  <a:pt x="7939279" y="1352408"/>
                  <a:pt x="7932219" y="1352408"/>
                </a:cubicBezTo>
                <a:cubicBezTo>
                  <a:pt x="7925157" y="1352408"/>
                  <a:pt x="7925157" y="1355939"/>
                  <a:pt x="7932219" y="1362999"/>
                </a:cubicBezTo>
                <a:lnTo>
                  <a:pt x="7953398" y="1373589"/>
                </a:lnTo>
                <a:cubicBezTo>
                  <a:pt x="7960460" y="1373589"/>
                  <a:pt x="7963990" y="1375354"/>
                  <a:pt x="7963990" y="1378885"/>
                </a:cubicBezTo>
                <a:cubicBezTo>
                  <a:pt x="7963990" y="1382416"/>
                  <a:pt x="7974579" y="1384180"/>
                  <a:pt x="7995760" y="1384180"/>
                </a:cubicBezTo>
                <a:cubicBezTo>
                  <a:pt x="8002821" y="1384180"/>
                  <a:pt x="8009880" y="1385945"/>
                  <a:pt x="8016942" y="1389475"/>
                </a:cubicBezTo>
                <a:cubicBezTo>
                  <a:pt x="8024002" y="1393005"/>
                  <a:pt x="8029298" y="1396535"/>
                  <a:pt x="8032827" y="1400066"/>
                </a:cubicBezTo>
                <a:cubicBezTo>
                  <a:pt x="8036356" y="1403595"/>
                  <a:pt x="8043417" y="1407125"/>
                  <a:pt x="8054008" y="1410656"/>
                </a:cubicBezTo>
                <a:cubicBezTo>
                  <a:pt x="8064598" y="1414187"/>
                  <a:pt x="8073423" y="1415951"/>
                  <a:pt x="8080483" y="1415951"/>
                </a:cubicBezTo>
                <a:cubicBezTo>
                  <a:pt x="8108725" y="1423012"/>
                  <a:pt x="8129906" y="1430072"/>
                  <a:pt x="8144027" y="1437132"/>
                </a:cubicBezTo>
                <a:lnTo>
                  <a:pt x="8154617" y="1447722"/>
                </a:lnTo>
                <a:cubicBezTo>
                  <a:pt x="8140497" y="1440662"/>
                  <a:pt x="8133435" y="1438897"/>
                  <a:pt x="8133435" y="1442427"/>
                </a:cubicBezTo>
                <a:cubicBezTo>
                  <a:pt x="8133435" y="1445957"/>
                  <a:pt x="8129906" y="1447722"/>
                  <a:pt x="8122846" y="1447722"/>
                </a:cubicBezTo>
                <a:cubicBezTo>
                  <a:pt x="8115785" y="1447722"/>
                  <a:pt x="8112254" y="1447722"/>
                  <a:pt x="8112254" y="1447722"/>
                </a:cubicBezTo>
                <a:cubicBezTo>
                  <a:pt x="8112254" y="1447722"/>
                  <a:pt x="8112254" y="1451253"/>
                  <a:pt x="8112254" y="1458312"/>
                </a:cubicBezTo>
                <a:cubicBezTo>
                  <a:pt x="8112254" y="1465372"/>
                  <a:pt x="8108725" y="1465372"/>
                  <a:pt x="8101664" y="1458312"/>
                </a:cubicBezTo>
                <a:lnTo>
                  <a:pt x="8091075" y="1447722"/>
                </a:lnTo>
                <a:lnTo>
                  <a:pt x="8080483" y="1437132"/>
                </a:lnTo>
                <a:lnTo>
                  <a:pt x="8069894" y="1426541"/>
                </a:lnTo>
                <a:cubicBezTo>
                  <a:pt x="8055773" y="1426541"/>
                  <a:pt x="8045183" y="1430072"/>
                  <a:pt x="8038123" y="1437132"/>
                </a:cubicBezTo>
                <a:cubicBezTo>
                  <a:pt x="8031061" y="1437132"/>
                  <a:pt x="8027531" y="1435368"/>
                  <a:pt x="8027531" y="1431837"/>
                </a:cubicBezTo>
                <a:cubicBezTo>
                  <a:pt x="8027531" y="1428306"/>
                  <a:pt x="8024002" y="1426541"/>
                  <a:pt x="8016942" y="1426541"/>
                </a:cubicBezTo>
                <a:lnTo>
                  <a:pt x="8016942" y="1415951"/>
                </a:lnTo>
                <a:cubicBezTo>
                  <a:pt x="8009880" y="1415951"/>
                  <a:pt x="8006350" y="1417716"/>
                  <a:pt x="8006350" y="1421247"/>
                </a:cubicBezTo>
                <a:cubicBezTo>
                  <a:pt x="8006350" y="1424776"/>
                  <a:pt x="7995760" y="1426541"/>
                  <a:pt x="7974579" y="1426541"/>
                </a:cubicBezTo>
                <a:cubicBezTo>
                  <a:pt x="7960460" y="1419481"/>
                  <a:pt x="7953398" y="1419481"/>
                  <a:pt x="7953398" y="1426541"/>
                </a:cubicBezTo>
                <a:lnTo>
                  <a:pt x="7932219" y="1426541"/>
                </a:lnTo>
                <a:lnTo>
                  <a:pt x="7932219" y="1415951"/>
                </a:lnTo>
                <a:cubicBezTo>
                  <a:pt x="7925157" y="1408891"/>
                  <a:pt x="7907508" y="1405360"/>
                  <a:pt x="7879267" y="1405360"/>
                </a:cubicBezTo>
                <a:cubicBezTo>
                  <a:pt x="7872205" y="1405360"/>
                  <a:pt x="7868675" y="1403595"/>
                  <a:pt x="7868675" y="1400066"/>
                </a:cubicBezTo>
                <a:cubicBezTo>
                  <a:pt x="7868675" y="1396535"/>
                  <a:pt x="7861615" y="1394770"/>
                  <a:pt x="7847494" y="1394770"/>
                </a:cubicBezTo>
                <a:cubicBezTo>
                  <a:pt x="7826313" y="1394770"/>
                  <a:pt x="7822784" y="1398301"/>
                  <a:pt x="7836904" y="1405360"/>
                </a:cubicBezTo>
                <a:cubicBezTo>
                  <a:pt x="7843965" y="1412420"/>
                  <a:pt x="7889856" y="1426541"/>
                  <a:pt x="7974579" y="1447722"/>
                </a:cubicBezTo>
                <a:lnTo>
                  <a:pt x="8069894" y="1479493"/>
                </a:lnTo>
                <a:lnTo>
                  <a:pt x="8059302" y="1479493"/>
                </a:lnTo>
                <a:lnTo>
                  <a:pt x="8038123" y="1479493"/>
                </a:lnTo>
                <a:cubicBezTo>
                  <a:pt x="8045183" y="1486554"/>
                  <a:pt x="8059302" y="1493614"/>
                  <a:pt x="8080483" y="1500674"/>
                </a:cubicBezTo>
                <a:cubicBezTo>
                  <a:pt x="8087545" y="1507735"/>
                  <a:pt x="8094604" y="1513030"/>
                  <a:pt x="8101664" y="1516560"/>
                </a:cubicBezTo>
                <a:cubicBezTo>
                  <a:pt x="8108725" y="1520091"/>
                  <a:pt x="8112254" y="1521855"/>
                  <a:pt x="8112254" y="1521855"/>
                </a:cubicBezTo>
                <a:cubicBezTo>
                  <a:pt x="8119316" y="1521855"/>
                  <a:pt x="8126375" y="1521855"/>
                  <a:pt x="8133435" y="1521855"/>
                </a:cubicBezTo>
                <a:lnTo>
                  <a:pt x="8154617" y="1532445"/>
                </a:lnTo>
                <a:lnTo>
                  <a:pt x="8175798" y="1532445"/>
                </a:lnTo>
                <a:cubicBezTo>
                  <a:pt x="8225220" y="1539506"/>
                  <a:pt x="8264050" y="1550095"/>
                  <a:pt x="8292291" y="1564218"/>
                </a:cubicBezTo>
                <a:cubicBezTo>
                  <a:pt x="8292291" y="1571276"/>
                  <a:pt x="8295821" y="1574807"/>
                  <a:pt x="8302883" y="1574807"/>
                </a:cubicBezTo>
                <a:cubicBezTo>
                  <a:pt x="8309943" y="1574807"/>
                  <a:pt x="8317002" y="1574807"/>
                  <a:pt x="8324064" y="1574807"/>
                </a:cubicBezTo>
                <a:lnTo>
                  <a:pt x="8334654" y="1585397"/>
                </a:lnTo>
                <a:lnTo>
                  <a:pt x="8377016" y="1595988"/>
                </a:lnTo>
                <a:cubicBezTo>
                  <a:pt x="8398196" y="1603047"/>
                  <a:pt x="8412316" y="1606578"/>
                  <a:pt x="8419377" y="1606578"/>
                </a:cubicBezTo>
                <a:cubicBezTo>
                  <a:pt x="8412316" y="1606578"/>
                  <a:pt x="8405257" y="1606578"/>
                  <a:pt x="8398196" y="1606578"/>
                </a:cubicBezTo>
                <a:cubicBezTo>
                  <a:pt x="8391135" y="1606578"/>
                  <a:pt x="8384076" y="1606578"/>
                  <a:pt x="8377016" y="1606578"/>
                </a:cubicBezTo>
                <a:cubicBezTo>
                  <a:pt x="8362895" y="1599518"/>
                  <a:pt x="8341714" y="1592458"/>
                  <a:pt x="8313473" y="1585397"/>
                </a:cubicBezTo>
                <a:cubicBezTo>
                  <a:pt x="8256991" y="1571276"/>
                  <a:pt x="8211098" y="1557157"/>
                  <a:pt x="8175798" y="1543036"/>
                </a:cubicBezTo>
                <a:cubicBezTo>
                  <a:pt x="8168737" y="1543036"/>
                  <a:pt x="8161677" y="1543036"/>
                  <a:pt x="8154617" y="1543036"/>
                </a:cubicBezTo>
                <a:lnTo>
                  <a:pt x="8091075" y="1532445"/>
                </a:lnTo>
                <a:cubicBezTo>
                  <a:pt x="8084013" y="1525386"/>
                  <a:pt x="8073423" y="1521855"/>
                  <a:pt x="8059302" y="1521855"/>
                </a:cubicBezTo>
                <a:cubicBezTo>
                  <a:pt x="8045183" y="1521855"/>
                  <a:pt x="8038123" y="1520091"/>
                  <a:pt x="8038123" y="1516560"/>
                </a:cubicBezTo>
                <a:cubicBezTo>
                  <a:pt x="8038123" y="1513030"/>
                  <a:pt x="8034593" y="1511264"/>
                  <a:pt x="8027531" y="1511264"/>
                </a:cubicBezTo>
                <a:lnTo>
                  <a:pt x="7963990" y="1500674"/>
                </a:lnTo>
                <a:cubicBezTo>
                  <a:pt x="7949869" y="1493614"/>
                  <a:pt x="7942808" y="1493614"/>
                  <a:pt x="7942808" y="1500674"/>
                </a:cubicBezTo>
                <a:cubicBezTo>
                  <a:pt x="7935748" y="1500674"/>
                  <a:pt x="7932219" y="1500674"/>
                  <a:pt x="7932219" y="1500674"/>
                </a:cubicBezTo>
                <a:cubicBezTo>
                  <a:pt x="7925157" y="1493614"/>
                  <a:pt x="7918098" y="1490084"/>
                  <a:pt x="7911038" y="1490084"/>
                </a:cubicBezTo>
                <a:cubicBezTo>
                  <a:pt x="7903976" y="1490084"/>
                  <a:pt x="7903976" y="1493614"/>
                  <a:pt x="7911038" y="1500674"/>
                </a:cubicBezTo>
                <a:cubicBezTo>
                  <a:pt x="7903976" y="1500674"/>
                  <a:pt x="7898682" y="1500674"/>
                  <a:pt x="7895152" y="1500674"/>
                </a:cubicBezTo>
                <a:cubicBezTo>
                  <a:pt x="7891623" y="1500674"/>
                  <a:pt x="7889856" y="1502439"/>
                  <a:pt x="7889856" y="1505970"/>
                </a:cubicBezTo>
                <a:cubicBezTo>
                  <a:pt x="7889856" y="1509499"/>
                  <a:pt x="7886327" y="1511264"/>
                  <a:pt x="7879267" y="1511264"/>
                </a:cubicBezTo>
                <a:cubicBezTo>
                  <a:pt x="7872205" y="1511264"/>
                  <a:pt x="7858085" y="1507735"/>
                  <a:pt x="7836904" y="1500674"/>
                </a:cubicBezTo>
                <a:cubicBezTo>
                  <a:pt x="7808663" y="1486554"/>
                  <a:pt x="7791012" y="1479493"/>
                  <a:pt x="7783952" y="1479493"/>
                </a:cubicBezTo>
                <a:cubicBezTo>
                  <a:pt x="7776892" y="1479493"/>
                  <a:pt x="7771596" y="1477728"/>
                  <a:pt x="7768067" y="1474199"/>
                </a:cubicBezTo>
                <a:cubicBezTo>
                  <a:pt x="7764538" y="1470668"/>
                  <a:pt x="7759242" y="1468903"/>
                  <a:pt x="7752182" y="1468903"/>
                </a:cubicBezTo>
                <a:cubicBezTo>
                  <a:pt x="7738060" y="1468903"/>
                  <a:pt x="7725704" y="1465372"/>
                  <a:pt x="7715115" y="1458312"/>
                </a:cubicBezTo>
                <a:cubicBezTo>
                  <a:pt x="7704524" y="1451253"/>
                  <a:pt x="7697464" y="1449487"/>
                  <a:pt x="7693934" y="1453018"/>
                </a:cubicBezTo>
                <a:cubicBezTo>
                  <a:pt x="7690404" y="1456547"/>
                  <a:pt x="7685108" y="1454783"/>
                  <a:pt x="7678048" y="1447722"/>
                </a:cubicBezTo>
                <a:cubicBezTo>
                  <a:pt x="7670986" y="1440662"/>
                  <a:pt x="7660396" y="1437132"/>
                  <a:pt x="7646278" y="1437132"/>
                </a:cubicBezTo>
                <a:lnTo>
                  <a:pt x="7603915" y="1415951"/>
                </a:lnTo>
                <a:cubicBezTo>
                  <a:pt x="7589794" y="1415951"/>
                  <a:pt x="7579204" y="1415951"/>
                  <a:pt x="7572144" y="1415951"/>
                </a:cubicBezTo>
                <a:lnTo>
                  <a:pt x="7519192" y="1394770"/>
                </a:lnTo>
                <a:cubicBezTo>
                  <a:pt x="7512130" y="1387710"/>
                  <a:pt x="7501540" y="1384180"/>
                  <a:pt x="7487420" y="1384180"/>
                </a:cubicBezTo>
                <a:lnTo>
                  <a:pt x="7476830" y="1394770"/>
                </a:lnTo>
                <a:cubicBezTo>
                  <a:pt x="7476830" y="1401831"/>
                  <a:pt x="7483890" y="1405360"/>
                  <a:pt x="7498011" y="1405360"/>
                </a:cubicBezTo>
                <a:cubicBezTo>
                  <a:pt x="7512130" y="1405360"/>
                  <a:pt x="7519192" y="1407125"/>
                  <a:pt x="7519192" y="1410656"/>
                </a:cubicBezTo>
                <a:cubicBezTo>
                  <a:pt x="7519192" y="1414187"/>
                  <a:pt x="7522722" y="1417716"/>
                  <a:pt x="7529782" y="1421247"/>
                </a:cubicBezTo>
                <a:cubicBezTo>
                  <a:pt x="7536842" y="1424776"/>
                  <a:pt x="7543903" y="1424776"/>
                  <a:pt x="7550963" y="1421247"/>
                </a:cubicBezTo>
                <a:cubicBezTo>
                  <a:pt x="7558024" y="1417716"/>
                  <a:pt x="7568615" y="1419481"/>
                  <a:pt x="7582734" y="1426541"/>
                </a:cubicBezTo>
                <a:lnTo>
                  <a:pt x="7635686" y="1437132"/>
                </a:lnTo>
                <a:cubicBezTo>
                  <a:pt x="7635686" y="1444191"/>
                  <a:pt x="7635686" y="1447722"/>
                  <a:pt x="7635686" y="1447722"/>
                </a:cubicBezTo>
                <a:cubicBezTo>
                  <a:pt x="7635686" y="1447722"/>
                  <a:pt x="7637452" y="1449487"/>
                  <a:pt x="7640982" y="1453018"/>
                </a:cubicBezTo>
                <a:cubicBezTo>
                  <a:pt x="7644511" y="1456547"/>
                  <a:pt x="7649807" y="1458312"/>
                  <a:pt x="7656867" y="1458312"/>
                </a:cubicBezTo>
                <a:cubicBezTo>
                  <a:pt x="7663928" y="1458312"/>
                  <a:pt x="7676282" y="1463608"/>
                  <a:pt x="7693934" y="1474199"/>
                </a:cubicBezTo>
                <a:cubicBezTo>
                  <a:pt x="7711586" y="1484789"/>
                  <a:pt x="7722175" y="1486554"/>
                  <a:pt x="7725704" y="1479493"/>
                </a:cubicBezTo>
                <a:cubicBezTo>
                  <a:pt x="7729234" y="1472434"/>
                  <a:pt x="7732765" y="1468903"/>
                  <a:pt x="7736296" y="1468903"/>
                </a:cubicBezTo>
                <a:cubicBezTo>
                  <a:pt x="7739826" y="1468903"/>
                  <a:pt x="7741590" y="1472434"/>
                  <a:pt x="7741590" y="1479493"/>
                </a:cubicBezTo>
                <a:lnTo>
                  <a:pt x="7773361" y="1511264"/>
                </a:lnTo>
                <a:cubicBezTo>
                  <a:pt x="7801604" y="1518324"/>
                  <a:pt x="7815724" y="1523620"/>
                  <a:pt x="7815724" y="1527151"/>
                </a:cubicBezTo>
                <a:cubicBezTo>
                  <a:pt x="7815724" y="1530680"/>
                  <a:pt x="7819253" y="1532445"/>
                  <a:pt x="7826313" y="1532445"/>
                </a:cubicBezTo>
                <a:lnTo>
                  <a:pt x="7879267" y="1543036"/>
                </a:lnTo>
                <a:cubicBezTo>
                  <a:pt x="7886327" y="1550095"/>
                  <a:pt x="7907508" y="1560687"/>
                  <a:pt x="7942808" y="1574807"/>
                </a:cubicBezTo>
                <a:cubicBezTo>
                  <a:pt x="7978109" y="1588928"/>
                  <a:pt x="7999290" y="1595988"/>
                  <a:pt x="8006350" y="1595988"/>
                </a:cubicBezTo>
                <a:cubicBezTo>
                  <a:pt x="8013412" y="1595988"/>
                  <a:pt x="8016942" y="1595988"/>
                  <a:pt x="8016942" y="1595988"/>
                </a:cubicBezTo>
                <a:cubicBezTo>
                  <a:pt x="8016942" y="1603047"/>
                  <a:pt x="8018706" y="1606578"/>
                  <a:pt x="8022237" y="1606578"/>
                </a:cubicBezTo>
                <a:lnTo>
                  <a:pt x="7995760" y="1595988"/>
                </a:lnTo>
                <a:cubicBezTo>
                  <a:pt x="7981640" y="1595988"/>
                  <a:pt x="7960460" y="1590693"/>
                  <a:pt x="7932219" y="1580103"/>
                </a:cubicBezTo>
                <a:cubicBezTo>
                  <a:pt x="7903976" y="1569512"/>
                  <a:pt x="7888090" y="1567747"/>
                  <a:pt x="7884561" y="1574807"/>
                </a:cubicBezTo>
                <a:cubicBezTo>
                  <a:pt x="7881031" y="1581868"/>
                  <a:pt x="7877500" y="1581868"/>
                  <a:pt x="7873971" y="1574807"/>
                </a:cubicBezTo>
                <a:cubicBezTo>
                  <a:pt x="7870441" y="1567747"/>
                  <a:pt x="7861615" y="1560687"/>
                  <a:pt x="7847494" y="1553626"/>
                </a:cubicBezTo>
                <a:cubicBezTo>
                  <a:pt x="7833375" y="1546566"/>
                  <a:pt x="7822784" y="1543036"/>
                  <a:pt x="7815724" y="1543036"/>
                </a:cubicBezTo>
                <a:lnTo>
                  <a:pt x="7826313" y="1553626"/>
                </a:lnTo>
                <a:cubicBezTo>
                  <a:pt x="7833375" y="1553626"/>
                  <a:pt x="7833375" y="1557157"/>
                  <a:pt x="7826313" y="1564218"/>
                </a:cubicBezTo>
                <a:lnTo>
                  <a:pt x="7836904" y="1574807"/>
                </a:lnTo>
                <a:lnTo>
                  <a:pt x="7826313" y="1574807"/>
                </a:lnTo>
                <a:cubicBezTo>
                  <a:pt x="7812194" y="1567747"/>
                  <a:pt x="7805134" y="1562451"/>
                  <a:pt x="7805134" y="1558922"/>
                </a:cubicBezTo>
                <a:cubicBezTo>
                  <a:pt x="7805134" y="1555391"/>
                  <a:pt x="7801604" y="1553626"/>
                  <a:pt x="7794542" y="1553626"/>
                </a:cubicBezTo>
                <a:lnTo>
                  <a:pt x="7794542" y="1564218"/>
                </a:lnTo>
                <a:lnTo>
                  <a:pt x="7783952" y="1553626"/>
                </a:lnTo>
                <a:lnTo>
                  <a:pt x="7752182" y="1543036"/>
                </a:lnTo>
                <a:cubicBezTo>
                  <a:pt x="7752182" y="1543036"/>
                  <a:pt x="7748652" y="1541272"/>
                  <a:pt x="7741590" y="1537741"/>
                </a:cubicBezTo>
                <a:cubicBezTo>
                  <a:pt x="7734530" y="1534210"/>
                  <a:pt x="7731000" y="1532445"/>
                  <a:pt x="7731000" y="1532445"/>
                </a:cubicBezTo>
                <a:cubicBezTo>
                  <a:pt x="7716880" y="1532445"/>
                  <a:pt x="7713348" y="1535976"/>
                  <a:pt x="7720409" y="1543036"/>
                </a:cubicBezTo>
                <a:lnTo>
                  <a:pt x="7709820" y="1543036"/>
                </a:lnTo>
                <a:cubicBezTo>
                  <a:pt x="7709820" y="1535976"/>
                  <a:pt x="7704524" y="1532445"/>
                  <a:pt x="7693934" y="1532445"/>
                </a:cubicBezTo>
                <a:cubicBezTo>
                  <a:pt x="7683344" y="1532445"/>
                  <a:pt x="7678048" y="1525386"/>
                  <a:pt x="7678048" y="1511264"/>
                </a:cubicBezTo>
                <a:cubicBezTo>
                  <a:pt x="7678048" y="1497143"/>
                  <a:pt x="7674519" y="1490084"/>
                  <a:pt x="7667457" y="1490084"/>
                </a:cubicBezTo>
                <a:lnTo>
                  <a:pt x="7651572" y="1490084"/>
                </a:lnTo>
                <a:cubicBezTo>
                  <a:pt x="7655101" y="1490084"/>
                  <a:pt x="7660396" y="1493614"/>
                  <a:pt x="7667457" y="1500674"/>
                </a:cubicBezTo>
                <a:lnTo>
                  <a:pt x="7667457" y="1511264"/>
                </a:lnTo>
                <a:cubicBezTo>
                  <a:pt x="7667457" y="1511264"/>
                  <a:pt x="7663928" y="1516560"/>
                  <a:pt x="7656867" y="1527151"/>
                </a:cubicBezTo>
                <a:cubicBezTo>
                  <a:pt x="7649807" y="1537741"/>
                  <a:pt x="7640982" y="1543036"/>
                  <a:pt x="7630390" y="1543036"/>
                </a:cubicBezTo>
                <a:cubicBezTo>
                  <a:pt x="7619800" y="1543036"/>
                  <a:pt x="7614505" y="1544801"/>
                  <a:pt x="7614505" y="1548331"/>
                </a:cubicBezTo>
                <a:cubicBezTo>
                  <a:pt x="7614505" y="1551862"/>
                  <a:pt x="7618034" y="1555391"/>
                  <a:pt x="7625096" y="1558922"/>
                </a:cubicBezTo>
                <a:cubicBezTo>
                  <a:pt x="7632156" y="1562451"/>
                  <a:pt x="7639216" y="1564218"/>
                  <a:pt x="7646278" y="1564218"/>
                </a:cubicBezTo>
                <a:cubicBezTo>
                  <a:pt x="7639216" y="1571276"/>
                  <a:pt x="7642746" y="1574807"/>
                  <a:pt x="7656867" y="1574807"/>
                </a:cubicBezTo>
                <a:cubicBezTo>
                  <a:pt x="7678048" y="1574807"/>
                  <a:pt x="7688638" y="1578338"/>
                  <a:pt x="7688638" y="1585397"/>
                </a:cubicBezTo>
                <a:lnTo>
                  <a:pt x="7667457" y="1585397"/>
                </a:lnTo>
                <a:cubicBezTo>
                  <a:pt x="7667457" y="1592458"/>
                  <a:pt x="7667457" y="1595988"/>
                  <a:pt x="7667457" y="1595988"/>
                </a:cubicBezTo>
                <a:lnTo>
                  <a:pt x="7667457" y="1606578"/>
                </a:lnTo>
                <a:cubicBezTo>
                  <a:pt x="7667457" y="1606578"/>
                  <a:pt x="7665692" y="1604814"/>
                  <a:pt x="7662163" y="1601283"/>
                </a:cubicBezTo>
                <a:cubicBezTo>
                  <a:pt x="7658634" y="1597753"/>
                  <a:pt x="7649807" y="1592458"/>
                  <a:pt x="7635686" y="1585397"/>
                </a:cubicBezTo>
                <a:lnTo>
                  <a:pt x="7614505" y="1595988"/>
                </a:lnTo>
                <a:lnTo>
                  <a:pt x="7656867" y="1606578"/>
                </a:lnTo>
                <a:cubicBezTo>
                  <a:pt x="7663928" y="1613639"/>
                  <a:pt x="7670986" y="1620699"/>
                  <a:pt x="7678048" y="1627759"/>
                </a:cubicBezTo>
                <a:lnTo>
                  <a:pt x="7678048" y="1638349"/>
                </a:lnTo>
                <a:lnTo>
                  <a:pt x="7667457" y="1638349"/>
                </a:lnTo>
                <a:cubicBezTo>
                  <a:pt x="7667457" y="1645410"/>
                  <a:pt x="7663928" y="1648940"/>
                  <a:pt x="7656867" y="1648940"/>
                </a:cubicBezTo>
                <a:lnTo>
                  <a:pt x="7688638" y="1670122"/>
                </a:lnTo>
                <a:lnTo>
                  <a:pt x="7699230" y="1680711"/>
                </a:lnTo>
                <a:lnTo>
                  <a:pt x="7678048" y="1691301"/>
                </a:lnTo>
                <a:cubicBezTo>
                  <a:pt x="7670986" y="1691301"/>
                  <a:pt x="7665692" y="1691301"/>
                  <a:pt x="7662163" y="1691301"/>
                </a:cubicBezTo>
                <a:cubicBezTo>
                  <a:pt x="7658634" y="1691301"/>
                  <a:pt x="7656867" y="1694832"/>
                  <a:pt x="7656867" y="1701893"/>
                </a:cubicBezTo>
                <a:cubicBezTo>
                  <a:pt x="7656867" y="1701893"/>
                  <a:pt x="7660396" y="1701893"/>
                  <a:pt x="7667457" y="1701893"/>
                </a:cubicBezTo>
                <a:lnTo>
                  <a:pt x="7678048" y="1712482"/>
                </a:lnTo>
                <a:cubicBezTo>
                  <a:pt x="7678048" y="1712482"/>
                  <a:pt x="7678048" y="1716013"/>
                  <a:pt x="7678048" y="1723074"/>
                </a:cubicBezTo>
                <a:lnTo>
                  <a:pt x="7667457" y="1723074"/>
                </a:lnTo>
                <a:lnTo>
                  <a:pt x="7646278" y="1723074"/>
                </a:lnTo>
                <a:lnTo>
                  <a:pt x="7667457" y="1733663"/>
                </a:lnTo>
                <a:cubicBezTo>
                  <a:pt x="7674519" y="1733663"/>
                  <a:pt x="7679813" y="1733663"/>
                  <a:pt x="7683344" y="1733663"/>
                </a:cubicBezTo>
                <a:cubicBezTo>
                  <a:pt x="7686874" y="1733663"/>
                  <a:pt x="7692168" y="1733663"/>
                  <a:pt x="7699230" y="1733663"/>
                </a:cubicBezTo>
                <a:cubicBezTo>
                  <a:pt x="7706290" y="1733663"/>
                  <a:pt x="7709820" y="1733663"/>
                  <a:pt x="7709820" y="1733663"/>
                </a:cubicBezTo>
                <a:cubicBezTo>
                  <a:pt x="7716880" y="1733663"/>
                  <a:pt x="7720409" y="1735428"/>
                  <a:pt x="7720409" y="1738959"/>
                </a:cubicBezTo>
                <a:cubicBezTo>
                  <a:pt x="7720409" y="1742489"/>
                  <a:pt x="7720409" y="1744253"/>
                  <a:pt x="7720409" y="1744253"/>
                </a:cubicBezTo>
                <a:lnTo>
                  <a:pt x="7731000" y="1744253"/>
                </a:lnTo>
                <a:cubicBezTo>
                  <a:pt x="7731000" y="1737194"/>
                  <a:pt x="7727471" y="1733663"/>
                  <a:pt x="7720409" y="1733663"/>
                </a:cubicBezTo>
                <a:cubicBezTo>
                  <a:pt x="7720409" y="1726603"/>
                  <a:pt x="7720409" y="1723074"/>
                  <a:pt x="7720409" y="1723074"/>
                </a:cubicBezTo>
                <a:cubicBezTo>
                  <a:pt x="7720409" y="1723074"/>
                  <a:pt x="7725704" y="1724838"/>
                  <a:pt x="7736296" y="1728368"/>
                </a:cubicBezTo>
                <a:cubicBezTo>
                  <a:pt x="7746886" y="1731899"/>
                  <a:pt x="7759242" y="1737194"/>
                  <a:pt x="7773361" y="1744253"/>
                </a:cubicBezTo>
                <a:cubicBezTo>
                  <a:pt x="7787482" y="1751314"/>
                  <a:pt x="7798072" y="1754845"/>
                  <a:pt x="7805134" y="1754845"/>
                </a:cubicBezTo>
                <a:cubicBezTo>
                  <a:pt x="7812194" y="1761905"/>
                  <a:pt x="7819253" y="1765434"/>
                  <a:pt x="7826313" y="1765434"/>
                </a:cubicBezTo>
                <a:cubicBezTo>
                  <a:pt x="7833375" y="1765434"/>
                  <a:pt x="7838671" y="1767199"/>
                  <a:pt x="7842200" y="1770730"/>
                </a:cubicBezTo>
                <a:cubicBezTo>
                  <a:pt x="7845729" y="1774261"/>
                  <a:pt x="7854556" y="1777790"/>
                  <a:pt x="7868675" y="1781320"/>
                </a:cubicBezTo>
                <a:cubicBezTo>
                  <a:pt x="7882796" y="1784851"/>
                  <a:pt x="7893386" y="1786615"/>
                  <a:pt x="7900446" y="1786615"/>
                </a:cubicBezTo>
                <a:cubicBezTo>
                  <a:pt x="7907508" y="1786615"/>
                  <a:pt x="7909271" y="1790146"/>
                  <a:pt x="7905742" y="1797205"/>
                </a:cubicBezTo>
                <a:cubicBezTo>
                  <a:pt x="7902212" y="1804266"/>
                  <a:pt x="7896917" y="1807797"/>
                  <a:pt x="7889856" y="1807797"/>
                </a:cubicBezTo>
                <a:cubicBezTo>
                  <a:pt x="7889856" y="1814857"/>
                  <a:pt x="7886327" y="1818386"/>
                  <a:pt x="7879267" y="1818386"/>
                </a:cubicBezTo>
                <a:cubicBezTo>
                  <a:pt x="7872205" y="1818386"/>
                  <a:pt x="7868675" y="1818386"/>
                  <a:pt x="7868675" y="1818386"/>
                </a:cubicBezTo>
                <a:lnTo>
                  <a:pt x="7858085" y="1818386"/>
                </a:lnTo>
                <a:cubicBezTo>
                  <a:pt x="7858085" y="1811327"/>
                  <a:pt x="7854556" y="1807797"/>
                  <a:pt x="7847494" y="1807797"/>
                </a:cubicBezTo>
                <a:cubicBezTo>
                  <a:pt x="7840434" y="1807797"/>
                  <a:pt x="7838671" y="1806032"/>
                  <a:pt x="7842200" y="1802501"/>
                </a:cubicBezTo>
                <a:cubicBezTo>
                  <a:pt x="7845729" y="1798970"/>
                  <a:pt x="7843965" y="1795441"/>
                  <a:pt x="7836904" y="1791911"/>
                </a:cubicBezTo>
                <a:cubicBezTo>
                  <a:pt x="7829844" y="1788380"/>
                  <a:pt x="7822784" y="1784851"/>
                  <a:pt x="7815724" y="1781320"/>
                </a:cubicBezTo>
                <a:cubicBezTo>
                  <a:pt x="7808663" y="1777790"/>
                  <a:pt x="7801604" y="1779555"/>
                  <a:pt x="7794542" y="1786615"/>
                </a:cubicBezTo>
                <a:cubicBezTo>
                  <a:pt x="7794542" y="1793676"/>
                  <a:pt x="7792778" y="1797205"/>
                  <a:pt x="7789248" y="1797205"/>
                </a:cubicBezTo>
                <a:cubicBezTo>
                  <a:pt x="7785717" y="1797205"/>
                  <a:pt x="7780423" y="1795441"/>
                  <a:pt x="7773361" y="1791911"/>
                </a:cubicBezTo>
                <a:cubicBezTo>
                  <a:pt x="7766300" y="1788380"/>
                  <a:pt x="7761005" y="1786615"/>
                  <a:pt x="7757476" y="1786615"/>
                </a:cubicBezTo>
                <a:cubicBezTo>
                  <a:pt x="7753946" y="1786615"/>
                  <a:pt x="7752182" y="1790146"/>
                  <a:pt x="7752182" y="1797205"/>
                </a:cubicBezTo>
                <a:lnTo>
                  <a:pt x="7741590" y="1797205"/>
                </a:lnTo>
                <a:cubicBezTo>
                  <a:pt x="7734530" y="1790146"/>
                  <a:pt x="7731000" y="1786615"/>
                  <a:pt x="7731000" y="1786615"/>
                </a:cubicBezTo>
                <a:lnTo>
                  <a:pt x="7731000" y="1797205"/>
                </a:lnTo>
                <a:cubicBezTo>
                  <a:pt x="7731000" y="1804266"/>
                  <a:pt x="7731000" y="1811327"/>
                  <a:pt x="7731000" y="1818386"/>
                </a:cubicBezTo>
                <a:lnTo>
                  <a:pt x="7741590" y="1828978"/>
                </a:lnTo>
                <a:cubicBezTo>
                  <a:pt x="7741590" y="1828978"/>
                  <a:pt x="7738060" y="1828978"/>
                  <a:pt x="7731000" y="1828978"/>
                </a:cubicBezTo>
                <a:cubicBezTo>
                  <a:pt x="7731000" y="1836037"/>
                  <a:pt x="7731000" y="1839567"/>
                  <a:pt x="7731000" y="1839567"/>
                </a:cubicBezTo>
                <a:lnTo>
                  <a:pt x="7752182" y="1860749"/>
                </a:lnTo>
                <a:cubicBezTo>
                  <a:pt x="7759242" y="1867809"/>
                  <a:pt x="7761005" y="1873103"/>
                  <a:pt x="7757476" y="1876634"/>
                </a:cubicBezTo>
                <a:cubicBezTo>
                  <a:pt x="7753946" y="1880165"/>
                  <a:pt x="7755711" y="1885459"/>
                  <a:pt x="7762772" y="1892520"/>
                </a:cubicBezTo>
                <a:lnTo>
                  <a:pt x="7752182" y="1903111"/>
                </a:lnTo>
                <a:cubicBezTo>
                  <a:pt x="7745120" y="1896050"/>
                  <a:pt x="7739826" y="1894284"/>
                  <a:pt x="7736296" y="1897815"/>
                </a:cubicBezTo>
                <a:cubicBezTo>
                  <a:pt x="7732765" y="1901345"/>
                  <a:pt x="7732765" y="1906640"/>
                  <a:pt x="7736296" y="1913701"/>
                </a:cubicBezTo>
                <a:cubicBezTo>
                  <a:pt x="7739826" y="1920761"/>
                  <a:pt x="7741590" y="1924290"/>
                  <a:pt x="7741590" y="1924290"/>
                </a:cubicBezTo>
                <a:lnTo>
                  <a:pt x="7752182" y="1934882"/>
                </a:lnTo>
                <a:cubicBezTo>
                  <a:pt x="7759242" y="1934882"/>
                  <a:pt x="7764538" y="1931351"/>
                  <a:pt x="7768067" y="1924290"/>
                </a:cubicBezTo>
                <a:cubicBezTo>
                  <a:pt x="7771596" y="1917231"/>
                  <a:pt x="7773361" y="1910170"/>
                  <a:pt x="7773361" y="1903111"/>
                </a:cubicBezTo>
                <a:lnTo>
                  <a:pt x="7783952" y="1903111"/>
                </a:lnTo>
                <a:cubicBezTo>
                  <a:pt x="7783952" y="1910170"/>
                  <a:pt x="7787482" y="1913701"/>
                  <a:pt x="7794542" y="1913701"/>
                </a:cubicBezTo>
                <a:cubicBezTo>
                  <a:pt x="7794542" y="1913701"/>
                  <a:pt x="7798072" y="1913701"/>
                  <a:pt x="7805134" y="1913701"/>
                </a:cubicBezTo>
                <a:cubicBezTo>
                  <a:pt x="7805134" y="1920761"/>
                  <a:pt x="7808663" y="1924290"/>
                  <a:pt x="7815724" y="1924290"/>
                </a:cubicBezTo>
                <a:lnTo>
                  <a:pt x="7805134" y="1924290"/>
                </a:lnTo>
                <a:cubicBezTo>
                  <a:pt x="7791012" y="1917231"/>
                  <a:pt x="7782186" y="1917231"/>
                  <a:pt x="7778656" y="1924290"/>
                </a:cubicBezTo>
                <a:cubicBezTo>
                  <a:pt x="7775128" y="1931351"/>
                  <a:pt x="7775128" y="1936646"/>
                  <a:pt x="7778656" y="1940176"/>
                </a:cubicBezTo>
                <a:cubicBezTo>
                  <a:pt x="7782186" y="1943707"/>
                  <a:pt x="7780423" y="1945472"/>
                  <a:pt x="7773361" y="1945472"/>
                </a:cubicBezTo>
                <a:lnTo>
                  <a:pt x="7773361" y="1956063"/>
                </a:lnTo>
                <a:lnTo>
                  <a:pt x="7762772" y="1956063"/>
                </a:lnTo>
                <a:lnTo>
                  <a:pt x="7783952" y="1966653"/>
                </a:lnTo>
                <a:lnTo>
                  <a:pt x="7783952" y="1956063"/>
                </a:lnTo>
                <a:lnTo>
                  <a:pt x="7783952" y="1945472"/>
                </a:lnTo>
                <a:cubicBezTo>
                  <a:pt x="7791012" y="1945472"/>
                  <a:pt x="7796308" y="1947236"/>
                  <a:pt x="7799838" y="1950767"/>
                </a:cubicBezTo>
                <a:cubicBezTo>
                  <a:pt x="7803368" y="1954297"/>
                  <a:pt x="7801604" y="1956063"/>
                  <a:pt x="7794542" y="1956063"/>
                </a:cubicBezTo>
                <a:lnTo>
                  <a:pt x="7794542" y="1977242"/>
                </a:lnTo>
                <a:cubicBezTo>
                  <a:pt x="7780423" y="1977242"/>
                  <a:pt x="7775128" y="1980773"/>
                  <a:pt x="7778656" y="1987834"/>
                </a:cubicBezTo>
                <a:cubicBezTo>
                  <a:pt x="7782186" y="1994894"/>
                  <a:pt x="7776892" y="1998424"/>
                  <a:pt x="7762772" y="1998424"/>
                </a:cubicBezTo>
                <a:cubicBezTo>
                  <a:pt x="7748652" y="1998424"/>
                  <a:pt x="7741590" y="1994894"/>
                  <a:pt x="7741590" y="1987834"/>
                </a:cubicBezTo>
                <a:cubicBezTo>
                  <a:pt x="7734530" y="1987834"/>
                  <a:pt x="7729234" y="1987834"/>
                  <a:pt x="7725704" y="1987834"/>
                </a:cubicBezTo>
                <a:cubicBezTo>
                  <a:pt x="7722175" y="1987834"/>
                  <a:pt x="7716880" y="1987834"/>
                  <a:pt x="7709820" y="1987834"/>
                </a:cubicBezTo>
                <a:cubicBezTo>
                  <a:pt x="7716880" y="1994894"/>
                  <a:pt x="7713348" y="1998424"/>
                  <a:pt x="7699230" y="1998424"/>
                </a:cubicBezTo>
                <a:cubicBezTo>
                  <a:pt x="7692168" y="1991363"/>
                  <a:pt x="7681578" y="1987834"/>
                  <a:pt x="7667457" y="1987834"/>
                </a:cubicBezTo>
                <a:cubicBezTo>
                  <a:pt x="7653338" y="1980773"/>
                  <a:pt x="7642746" y="1977242"/>
                  <a:pt x="7635686" y="1977242"/>
                </a:cubicBezTo>
                <a:lnTo>
                  <a:pt x="7646278" y="1987834"/>
                </a:lnTo>
                <a:lnTo>
                  <a:pt x="7656867" y="1998424"/>
                </a:lnTo>
                <a:cubicBezTo>
                  <a:pt x="7663928" y="1998424"/>
                  <a:pt x="7670986" y="2001954"/>
                  <a:pt x="7678048" y="2009015"/>
                </a:cubicBezTo>
                <a:cubicBezTo>
                  <a:pt x="7685108" y="2016074"/>
                  <a:pt x="7692168" y="2019605"/>
                  <a:pt x="7699230" y="2019605"/>
                </a:cubicBezTo>
                <a:lnTo>
                  <a:pt x="7709820" y="2030194"/>
                </a:lnTo>
                <a:lnTo>
                  <a:pt x="7709820" y="2040786"/>
                </a:lnTo>
                <a:lnTo>
                  <a:pt x="7731000" y="2051376"/>
                </a:lnTo>
                <a:lnTo>
                  <a:pt x="7783952" y="2061967"/>
                </a:lnTo>
                <a:cubicBezTo>
                  <a:pt x="7783952" y="2061967"/>
                  <a:pt x="7785717" y="2063732"/>
                  <a:pt x="7789248" y="2067261"/>
                </a:cubicBezTo>
                <a:cubicBezTo>
                  <a:pt x="7792778" y="2070792"/>
                  <a:pt x="7798072" y="2076088"/>
                  <a:pt x="7805134" y="2083146"/>
                </a:cubicBezTo>
                <a:lnTo>
                  <a:pt x="7815724" y="2093738"/>
                </a:lnTo>
                <a:cubicBezTo>
                  <a:pt x="7822784" y="2093738"/>
                  <a:pt x="7828079" y="2095502"/>
                  <a:pt x="7831609" y="2099033"/>
                </a:cubicBezTo>
                <a:cubicBezTo>
                  <a:pt x="7835138" y="2102563"/>
                  <a:pt x="7838671" y="2102563"/>
                  <a:pt x="7842200" y="2099033"/>
                </a:cubicBezTo>
                <a:cubicBezTo>
                  <a:pt x="7845729" y="2095502"/>
                  <a:pt x="7849260" y="2097267"/>
                  <a:pt x="7852790" y="2104328"/>
                </a:cubicBezTo>
                <a:cubicBezTo>
                  <a:pt x="7856319" y="2111388"/>
                  <a:pt x="7859850" y="2113154"/>
                  <a:pt x="7863380" y="2109623"/>
                </a:cubicBezTo>
                <a:cubicBezTo>
                  <a:pt x="7866909" y="2106092"/>
                  <a:pt x="7872205" y="2107858"/>
                  <a:pt x="7879267" y="2114919"/>
                </a:cubicBezTo>
                <a:cubicBezTo>
                  <a:pt x="7893386" y="2129040"/>
                  <a:pt x="7905742" y="2137863"/>
                  <a:pt x="7916332" y="2141394"/>
                </a:cubicBezTo>
                <a:cubicBezTo>
                  <a:pt x="7926923" y="2144925"/>
                  <a:pt x="7949869" y="2157280"/>
                  <a:pt x="7985171" y="2178461"/>
                </a:cubicBezTo>
                <a:cubicBezTo>
                  <a:pt x="8013412" y="2185521"/>
                  <a:pt x="8039887" y="2197877"/>
                  <a:pt x="8064598" y="2215527"/>
                </a:cubicBezTo>
                <a:cubicBezTo>
                  <a:pt x="8089309" y="2233177"/>
                  <a:pt x="8101664" y="2249063"/>
                  <a:pt x="8101664" y="2263184"/>
                </a:cubicBezTo>
                <a:cubicBezTo>
                  <a:pt x="8101664" y="2270244"/>
                  <a:pt x="8103431" y="2275540"/>
                  <a:pt x="8106960" y="2279069"/>
                </a:cubicBezTo>
                <a:cubicBezTo>
                  <a:pt x="8110490" y="2282600"/>
                  <a:pt x="8110490" y="2284365"/>
                  <a:pt x="8106960" y="2284365"/>
                </a:cubicBezTo>
                <a:cubicBezTo>
                  <a:pt x="8103431" y="2284365"/>
                  <a:pt x="8101664" y="2280834"/>
                  <a:pt x="8101664" y="2273775"/>
                </a:cubicBezTo>
                <a:cubicBezTo>
                  <a:pt x="8101664" y="2266715"/>
                  <a:pt x="8091075" y="2263184"/>
                  <a:pt x="8069894" y="2263184"/>
                </a:cubicBezTo>
                <a:cubicBezTo>
                  <a:pt x="8062833" y="2263184"/>
                  <a:pt x="8059302" y="2263184"/>
                  <a:pt x="8059302" y="2263184"/>
                </a:cubicBezTo>
                <a:cubicBezTo>
                  <a:pt x="8052242" y="2263184"/>
                  <a:pt x="8045183" y="2259654"/>
                  <a:pt x="8038123" y="2252594"/>
                </a:cubicBezTo>
                <a:lnTo>
                  <a:pt x="8006350" y="2242004"/>
                </a:lnTo>
                <a:cubicBezTo>
                  <a:pt x="8006350" y="2242004"/>
                  <a:pt x="8002821" y="2242004"/>
                  <a:pt x="7995760" y="2242004"/>
                </a:cubicBezTo>
                <a:lnTo>
                  <a:pt x="7953398" y="2220823"/>
                </a:lnTo>
                <a:cubicBezTo>
                  <a:pt x="7946338" y="2227882"/>
                  <a:pt x="7941042" y="2231413"/>
                  <a:pt x="7937513" y="2231413"/>
                </a:cubicBezTo>
                <a:cubicBezTo>
                  <a:pt x="7933983" y="2231413"/>
                  <a:pt x="7928688" y="2227882"/>
                  <a:pt x="7921627" y="2220823"/>
                </a:cubicBezTo>
                <a:lnTo>
                  <a:pt x="7911038" y="2220823"/>
                </a:lnTo>
                <a:cubicBezTo>
                  <a:pt x="7918098" y="2227882"/>
                  <a:pt x="7960460" y="2249063"/>
                  <a:pt x="8038123" y="2284365"/>
                </a:cubicBezTo>
                <a:lnTo>
                  <a:pt x="8080483" y="2316136"/>
                </a:lnTo>
                <a:lnTo>
                  <a:pt x="8101664" y="2337317"/>
                </a:lnTo>
                <a:lnTo>
                  <a:pt x="8112254" y="2358498"/>
                </a:lnTo>
                <a:cubicBezTo>
                  <a:pt x="8105194" y="2358498"/>
                  <a:pt x="8098135" y="2354967"/>
                  <a:pt x="8091075" y="2347908"/>
                </a:cubicBezTo>
                <a:lnTo>
                  <a:pt x="8080483" y="2347908"/>
                </a:lnTo>
                <a:cubicBezTo>
                  <a:pt x="8080483" y="2347908"/>
                  <a:pt x="8076954" y="2347908"/>
                  <a:pt x="8069894" y="2347908"/>
                </a:cubicBezTo>
                <a:cubicBezTo>
                  <a:pt x="8062833" y="2340848"/>
                  <a:pt x="8059302" y="2337317"/>
                  <a:pt x="8059302" y="2337317"/>
                </a:cubicBezTo>
                <a:lnTo>
                  <a:pt x="8006350" y="2305546"/>
                </a:lnTo>
                <a:cubicBezTo>
                  <a:pt x="8006350" y="2305546"/>
                  <a:pt x="8008116" y="2307311"/>
                  <a:pt x="8011646" y="2310841"/>
                </a:cubicBezTo>
                <a:cubicBezTo>
                  <a:pt x="8015175" y="2314371"/>
                  <a:pt x="8016942" y="2316136"/>
                  <a:pt x="8016942" y="2316136"/>
                </a:cubicBezTo>
                <a:lnTo>
                  <a:pt x="7995760" y="2316136"/>
                </a:lnTo>
                <a:cubicBezTo>
                  <a:pt x="7995760" y="2316136"/>
                  <a:pt x="7995760" y="2314371"/>
                  <a:pt x="7995760" y="2310841"/>
                </a:cubicBezTo>
                <a:cubicBezTo>
                  <a:pt x="7995760" y="2307311"/>
                  <a:pt x="7992231" y="2303781"/>
                  <a:pt x="7985171" y="2300250"/>
                </a:cubicBezTo>
                <a:cubicBezTo>
                  <a:pt x="7978109" y="2296721"/>
                  <a:pt x="7972815" y="2293190"/>
                  <a:pt x="7969284" y="2289660"/>
                </a:cubicBezTo>
                <a:cubicBezTo>
                  <a:pt x="7965754" y="2286129"/>
                  <a:pt x="7963990" y="2280834"/>
                  <a:pt x="7963990" y="2273775"/>
                </a:cubicBezTo>
                <a:cubicBezTo>
                  <a:pt x="7963990" y="2266715"/>
                  <a:pt x="7946338" y="2259654"/>
                  <a:pt x="7911038" y="2252594"/>
                </a:cubicBezTo>
                <a:cubicBezTo>
                  <a:pt x="7889856" y="2245533"/>
                  <a:pt x="7875736" y="2238473"/>
                  <a:pt x="7868675" y="2231413"/>
                </a:cubicBezTo>
                <a:cubicBezTo>
                  <a:pt x="7868675" y="2231413"/>
                  <a:pt x="7866909" y="2229648"/>
                  <a:pt x="7863380" y="2226117"/>
                </a:cubicBezTo>
                <a:cubicBezTo>
                  <a:pt x="7859850" y="2222588"/>
                  <a:pt x="7854556" y="2220823"/>
                  <a:pt x="7847494" y="2220823"/>
                </a:cubicBezTo>
                <a:cubicBezTo>
                  <a:pt x="7833375" y="2220823"/>
                  <a:pt x="7826313" y="2219058"/>
                  <a:pt x="7826313" y="2215527"/>
                </a:cubicBezTo>
                <a:cubicBezTo>
                  <a:pt x="7826313" y="2211996"/>
                  <a:pt x="7824548" y="2210232"/>
                  <a:pt x="7821019" y="2210232"/>
                </a:cubicBezTo>
                <a:cubicBezTo>
                  <a:pt x="7817490" y="2210232"/>
                  <a:pt x="7815724" y="2213763"/>
                  <a:pt x="7815724" y="2220823"/>
                </a:cubicBezTo>
                <a:lnTo>
                  <a:pt x="7783952" y="2199642"/>
                </a:lnTo>
                <a:lnTo>
                  <a:pt x="7762772" y="2189051"/>
                </a:lnTo>
                <a:cubicBezTo>
                  <a:pt x="7748652" y="2181992"/>
                  <a:pt x="7739826" y="2176696"/>
                  <a:pt x="7736296" y="2173165"/>
                </a:cubicBezTo>
                <a:cubicBezTo>
                  <a:pt x="7732765" y="2169636"/>
                  <a:pt x="7734530" y="2167871"/>
                  <a:pt x="7741590" y="2167871"/>
                </a:cubicBezTo>
                <a:cubicBezTo>
                  <a:pt x="7741590" y="2160811"/>
                  <a:pt x="7741590" y="2157280"/>
                  <a:pt x="7741590" y="2157280"/>
                </a:cubicBezTo>
                <a:cubicBezTo>
                  <a:pt x="7741590" y="2157280"/>
                  <a:pt x="7738060" y="2157280"/>
                  <a:pt x="7731000" y="2157280"/>
                </a:cubicBezTo>
                <a:lnTo>
                  <a:pt x="7752182" y="2146690"/>
                </a:lnTo>
                <a:cubicBezTo>
                  <a:pt x="7766300" y="2146690"/>
                  <a:pt x="7769832" y="2143159"/>
                  <a:pt x="7762772" y="2136099"/>
                </a:cubicBezTo>
                <a:lnTo>
                  <a:pt x="7773361" y="2125509"/>
                </a:lnTo>
                <a:lnTo>
                  <a:pt x="7773361" y="2114919"/>
                </a:lnTo>
                <a:lnTo>
                  <a:pt x="7752182" y="2114919"/>
                </a:lnTo>
                <a:cubicBezTo>
                  <a:pt x="7752182" y="2114919"/>
                  <a:pt x="7748652" y="2118448"/>
                  <a:pt x="7741590" y="2125509"/>
                </a:cubicBezTo>
                <a:lnTo>
                  <a:pt x="7731000" y="2125509"/>
                </a:lnTo>
                <a:cubicBezTo>
                  <a:pt x="7731000" y="2118448"/>
                  <a:pt x="7734530" y="2114919"/>
                  <a:pt x="7741590" y="2114919"/>
                </a:cubicBezTo>
                <a:lnTo>
                  <a:pt x="7741590" y="2104328"/>
                </a:lnTo>
                <a:lnTo>
                  <a:pt x="7752182" y="2093738"/>
                </a:lnTo>
                <a:cubicBezTo>
                  <a:pt x="7731000" y="2079617"/>
                  <a:pt x="7713348" y="2072557"/>
                  <a:pt x="7699230" y="2072557"/>
                </a:cubicBezTo>
                <a:lnTo>
                  <a:pt x="7678048" y="2061967"/>
                </a:lnTo>
                <a:cubicBezTo>
                  <a:pt x="7670986" y="2054906"/>
                  <a:pt x="7663928" y="2049611"/>
                  <a:pt x="7656867" y="2046080"/>
                </a:cubicBezTo>
                <a:cubicBezTo>
                  <a:pt x="7649807" y="2042550"/>
                  <a:pt x="7640982" y="2037255"/>
                  <a:pt x="7630390" y="2030194"/>
                </a:cubicBezTo>
                <a:cubicBezTo>
                  <a:pt x="7619800" y="2023136"/>
                  <a:pt x="7605682" y="2016074"/>
                  <a:pt x="7588030" y="2009015"/>
                </a:cubicBezTo>
                <a:cubicBezTo>
                  <a:pt x="7570378" y="2001954"/>
                  <a:pt x="7561553" y="1994894"/>
                  <a:pt x="7561553" y="1987834"/>
                </a:cubicBezTo>
                <a:lnTo>
                  <a:pt x="7550963" y="1977242"/>
                </a:lnTo>
                <a:cubicBezTo>
                  <a:pt x="7550963" y="1984303"/>
                  <a:pt x="7547434" y="1987834"/>
                  <a:pt x="7540374" y="1987834"/>
                </a:cubicBezTo>
                <a:lnTo>
                  <a:pt x="7529782" y="1987834"/>
                </a:lnTo>
                <a:cubicBezTo>
                  <a:pt x="7536842" y="1987834"/>
                  <a:pt x="7538607" y="1989598"/>
                  <a:pt x="7535078" y="1993128"/>
                </a:cubicBezTo>
                <a:cubicBezTo>
                  <a:pt x="7531548" y="1996659"/>
                  <a:pt x="7529782" y="1998424"/>
                  <a:pt x="7529782" y="1998424"/>
                </a:cubicBezTo>
                <a:cubicBezTo>
                  <a:pt x="7529782" y="2005484"/>
                  <a:pt x="7526252" y="2005484"/>
                  <a:pt x="7519192" y="1998424"/>
                </a:cubicBezTo>
                <a:cubicBezTo>
                  <a:pt x="7512130" y="1991363"/>
                  <a:pt x="7508601" y="1987834"/>
                  <a:pt x="7508601" y="1987834"/>
                </a:cubicBezTo>
                <a:lnTo>
                  <a:pt x="7508601" y="1998424"/>
                </a:lnTo>
                <a:cubicBezTo>
                  <a:pt x="7508601" y="1998424"/>
                  <a:pt x="7508601" y="2001954"/>
                  <a:pt x="7508601" y="2009015"/>
                </a:cubicBezTo>
                <a:lnTo>
                  <a:pt x="7498011" y="1998424"/>
                </a:lnTo>
                <a:cubicBezTo>
                  <a:pt x="7490951" y="1991363"/>
                  <a:pt x="7487420" y="1987834"/>
                  <a:pt x="7487420" y="1987834"/>
                </a:cubicBezTo>
                <a:cubicBezTo>
                  <a:pt x="7487420" y="1987834"/>
                  <a:pt x="7489186" y="1986069"/>
                  <a:pt x="7492716" y="1982538"/>
                </a:cubicBezTo>
                <a:cubicBezTo>
                  <a:pt x="7496245" y="1979007"/>
                  <a:pt x="7496245" y="1977242"/>
                  <a:pt x="7492716" y="1977242"/>
                </a:cubicBezTo>
                <a:cubicBezTo>
                  <a:pt x="7489186" y="1977242"/>
                  <a:pt x="7487420" y="1977242"/>
                  <a:pt x="7487420" y="1977242"/>
                </a:cubicBezTo>
                <a:cubicBezTo>
                  <a:pt x="7480360" y="1970184"/>
                  <a:pt x="7480360" y="1966653"/>
                  <a:pt x="7487420" y="1966653"/>
                </a:cubicBezTo>
                <a:lnTo>
                  <a:pt x="7476830" y="1966653"/>
                </a:lnTo>
                <a:lnTo>
                  <a:pt x="7466240" y="1945472"/>
                </a:lnTo>
                <a:cubicBezTo>
                  <a:pt x="7473300" y="1945472"/>
                  <a:pt x="7480360" y="1949002"/>
                  <a:pt x="7487420" y="1956063"/>
                </a:cubicBezTo>
                <a:cubicBezTo>
                  <a:pt x="7494482" y="1963122"/>
                  <a:pt x="7501540" y="1964888"/>
                  <a:pt x="7508601" y="1961357"/>
                </a:cubicBezTo>
                <a:cubicBezTo>
                  <a:pt x="7515663" y="1957828"/>
                  <a:pt x="7515663" y="1952532"/>
                  <a:pt x="7508601" y="1945472"/>
                </a:cubicBezTo>
                <a:lnTo>
                  <a:pt x="7487420" y="1924290"/>
                </a:lnTo>
                <a:cubicBezTo>
                  <a:pt x="7487420" y="1924290"/>
                  <a:pt x="7483890" y="1924290"/>
                  <a:pt x="7476830" y="1924290"/>
                </a:cubicBezTo>
                <a:lnTo>
                  <a:pt x="7466240" y="1924290"/>
                </a:lnTo>
                <a:cubicBezTo>
                  <a:pt x="7459178" y="1924290"/>
                  <a:pt x="7452120" y="1924290"/>
                  <a:pt x="7445059" y="1924290"/>
                </a:cubicBezTo>
                <a:cubicBezTo>
                  <a:pt x="7445059" y="1924290"/>
                  <a:pt x="7441530" y="1926055"/>
                  <a:pt x="7434468" y="1929586"/>
                </a:cubicBezTo>
                <a:cubicBezTo>
                  <a:pt x="7427408" y="1933117"/>
                  <a:pt x="7423878" y="1938411"/>
                  <a:pt x="7423878" y="1945472"/>
                </a:cubicBezTo>
                <a:lnTo>
                  <a:pt x="7413288" y="1956063"/>
                </a:lnTo>
                <a:cubicBezTo>
                  <a:pt x="7420348" y="1956063"/>
                  <a:pt x="7423878" y="1959592"/>
                  <a:pt x="7423878" y="1966653"/>
                </a:cubicBezTo>
                <a:cubicBezTo>
                  <a:pt x="7423878" y="1973713"/>
                  <a:pt x="7415053" y="1977242"/>
                  <a:pt x="7397403" y="1977242"/>
                </a:cubicBezTo>
                <a:cubicBezTo>
                  <a:pt x="7379751" y="1977242"/>
                  <a:pt x="7360336" y="1975478"/>
                  <a:pt x="7339155" y="1971948"/>
                </a:cubicBezTo>
                <a:cubicBezTo>
                  <a:pt x="7317974" y="1968417"/>
                  <a:pt x="7303854" y="1964888"/>
                  <a:pt x="7296793" y="1961357"/>
                </a:cubicBezTo>
                <a:cubicBezTo>
                  <a:pt x="7289732" y="1957828"/>
                  <a:pt x="7284437" y="1956063"/>
                  <a:pt x="7280908" y="1956063"/>
                </a:cubicBezTo>
                <a:cubicBezTo>
                  <a:pt x="7277378" y="1956063"/>
                  <a:pt x="7272082" y="1956063"/>
                  <a:pt x="7265022" y="1956063"/>
                </a:cubicBezTo>
                <a:lnTo>
                  <a:pt x="7265022" y="1966653"/>
                </a:lnTo>
                <a:cubicBezTo>
                  <a:pt x="7279142" y="1966653"/>
                  <a:pt x="7289732" y="1973713"/>
                  <a:pt x="7296793" y="1987834"/>
                </a:cubicBezTo>
                <a:lnTo>
                  <a:pt x="7317974" y="1998424"/>
                </a:lnTo>
                <a:lnTo>
                  <a:pt x="7286203" y="1998424"/>
                </a:lnTo>
                <a:cubicBezTo>
                  <a:pt x="7265022" y="1998424"/>
                  <a:pt x="7254432" y="1994894"/>
                  <a:pt x="7254432" y="1987834"/>
                </a:cubicBezTo>
                <a:cubicBezTo>
                  <a:pt x="7247370" y="1987834"/>
                  <a:pt x="7243841" y="1987834"/>
                  <a:pt x="7243841" y="1987834"/>
                </a:cubicBezTo>
                <a:cubicBezTo>
                  <a:pt x="7243841" y="1987834"/>
                  <a:pt x="7243841" y="1991363"/>
                  <a:pt x="7243841" y="1998424"/>
                </a:cubicBezTo>
                <a:lnTo>
                  <a:pt x="7201480" y="2009015"/>
                </a:lnTo>
                <a:lnTo>
                  <a:pt x="7201480" y="1987834"/>
                </a:lnTo>
                <a:cubicBezTo>
                  <a:pt x="7194418" y="1987834"/>
                  <a:pt x="7187360" y="1986069"/>
                  <a:pt x="7180299" y="1982538"/>
                </a:cubicBezTo>
                <a:cubicBezTo>
                  <a:pt x="7173238" y="1979007"/>
                  <a:pt x="7169708" y="1977242"/>
                  <a:pt x="7169708" y="1977242"/>
                </a:cubicBezTo>
                <a:cubicBezTo>
                  <a:pt x="7169708" y="1977242"/>
                  <a:pt x="7169708" y="1980773"/>
                  <a:pt x="7169708" y="1987834"/>
                </a:cubicBezTo>
                <a:lnTo>
                  <a:pt x="7159118" y="1998424"/>
                </a:lnTo>
                <a:cubicBezTo>
                  <a:pt x="7159118" y="1998424"/>
                  <a:pt x="7157352" y="2000188"/>
                  <a:pt x="7153822" y="2003719"/>
                </a:cubicBezTo>
                <a:cubicBezTo>
                  <a:pt x="7150293" y="2007250"/>
                  <a:pt x="7148526" y="2012544"/>
                  <a:pt x="7148526" y="2019605"/>
                </a:cubicBezTo>
                <a:cubicBezTo>
                  <a:pt x="7148526" y="2033725"/>
                  <a:pt x="7155588" y="2033725"/>
                  <a:pt x="7169708" y="2019605"/>
                </a:cubicBezTo>
                <a:cubicBezTo>
                  <a:pt x="7169708" y="2012544"/>
                  <a:pt x="7173238" y="2012544"/>
                  <a:pt x="7180299" y="2019605"/>
                </a:cubicBezTo>
                <a:cubicBezTo>
                  <a:pt x="7187360" y="2026665"/>
                  <a:pt x="7190889" y="2026665"/>
                  <a:pt x="7190889" y="2019605"/>
                </a:cubicBezTo>
                <a:cubicBezTo>
                  <a:pt x="7197949" y="2019605"/>
                  <a:pt x="7201480" y="2021369"/>
                  <a:pt x="7201480" y="2024900"/>
                </a:cubicBezTo>
                <a:cubicBezTo>
                  <a:pt x="7201480" y="2028430"/>
                  <a:pt x="7205010" y="2030194"/>
                  <a:pt x="7212070" y="2030194"/>
                </a:cubicBezTo>
                <a:cubicBezTo>
                  <a:pt x="7212070" y="2044315"/>
                  <a:pt x="7226190" y="2044315"/>
                  <a:pt x="7254432" y="2030194"/>
                </a:cubicBezTo>
                <a:lnTo>
                  <a:pt x="7265022" y="2030194"/>
                </a:lnTo>
                <a:lnTo>
                  <a:pt x="7265022" y="2040786"/>
                </a:lnTo>
                <a:lnTo>
                  <a:pt x="7286203" y="2030194"/>
                </a:lnTo>
                <a:lnTo>
                  <a:pt x="7292822" y="2030194"/>
                </a:lnTo>
                <a:cubicBezTo>
                  <a:pt x="7295470" y="2030194"/>
                  <a:pt x="7296793" y="2030194"/>
                  <a:pt x="7296793" y="2030194"/>
                </a:cubicBezTo>
                <a:lnTo>
                  <a:pt x="7265022" y="2051376"/>
                </a:lnTo>
                <a:cubicBezTo>
                  <a:pt x="7250902" y="2051376"/>
                  <a:pt x="7243841" y="2054906"/>
                  <a:pt x="7243841" y="2061967"/>
                </a:cubicBezTo>
                <a:lnTo>
                  <a:pt x="7243841" y="2072557"/>
                </a:lnTo>
                <a:lnTo>
                  <a:pt x="7275612" y="2093738"/>
                </a:lnTo>
                <a:cubicBezTo>
                  <a:pt x="7289732" y="2093738"/>
                  <a:pt x="7300322" y="2097267"/>
                  <a:pt x="7307384" y="2104328"/>
                </a:cubicBezTo>
                <a:cubicBezTo>
                  <a:pt x="7314444" y="2104328"/>
                  <a:pt x="7317974" y="2104328"/>
                  <a:pt x="7317974" y="2104328"/>
                </a:cubicBezTo>
                <a:cubicBezTo>
                  <a:pt x="7317974" y="2104328"/>
                  <a:pt x="7321504" y="2104328"/>
                  <a:pt x="7328564" y="2104328"/>
                </a:cubicBezTo>
                <a:cubicBezTo>
                  <a:pt x="7328564" y="2104328"/>
                  <a:pt x="7330330" y="2107858"/>
                  <a:pt x="7333860" y="2114919"/>
                </a:cubicBezTo>
                <a:cubicBezTo>
                  <a:pt x="7337389" y="2121978"/>
                  <a:pt x="7335626" y="2125509"/>
                  <a:pt x="7328564" y="2125509"/>
                </a:cubicBezTo>
                <a:lnTo>
                  <a:pt x="7307384" y="2125509"/>
                </a:lnTo>
                <a:cubicBezTo>
                  <a:pt x="7300322" y="2132569"/>
                  <a:pt x="7293264" y="2136099"/>
                  <a:pt x="7286203" y="2136099"/>
                </a:cubicBezTo>
                <a:lnTo>
                  <a:pt x="7286203" y="2125509"/>
                </a:lnTo>
                <a:lnTo>
                  <a:pt x="7275612" y="2114919"/>
                </a:lnTo>
                <a:cubicBezTo>
                  <a:pt x="7268552" y="2114919"/>
                  <a:pt x="7266788" y="2118448"/>
                  <a:pt x="7270318" y="2125509"/>
                </a:cubicBezTo>
                <a:cubicBezTo>
                  <a:pt x="7273847" y="2132569"/>
                  <a:pt x="7272082" y="2136099"/>
                  <a:pt x="7265022" y="2136099"/>
                </a:cubicBezTo>
                <a:cubicBezTo>
                  <a:pt x="7265022" y="2129040"/>
                  <a:pt x="7259726" y="2123744"/>
                  <a:pt x="7249136" y="2120213"/>
                </a:cubicBezTo>
                <a:cubicBezTo>
                  <a:pt x="7238546" y="2116684"/>
                  <a:pt x="7231485" y="2113154"/>
                  <a:pt x="7227956" y="2109623"/>
                </a:cubicBezTo>
                <a:cubicBezTo>
                  <a:pt x="7224426" y="2106092"/>
                  <a:pt x="7222660" y="2104328"/>
                  <a:pt x="7222660" y="2104328"/>
                </a:cubicBezTo>
                <a:lnTo>
                  <a:pt x="7201480" y="2104328"/>
                </a:lnTo>
                <a:lnTo>
                  <a:pt x="7148526" y="2093738"/>
                </a:lnTo>
                <a:lnTo>
                  <a:pt x="7132641" y="2093738"/>
                </a:lnTo>
                <a:cubicBezTo>
                  <a:pt x="7136170" y="2093738"/>
                  <a:pt x="7137937" y="2091973"/>
                  <a:pt x="7137937" y="2088442"/>
                </a:cubicBezTo>
                <a:cubicBezTo>
                  <a:pt x="7137937" y="2084911"/>
                  <a:pt x="7136170" y="2081382"/>
                  <a:pt x="7132641" y="2077852"/>
                </a:cubicBezTo>
                <a:cubicBezTo>
                  <a:pt x="7129112" y="2074321"/>
                  <a:pt x="7125581" y="2074321"/>
                  <a:pt x="7122052" y="2077852"/>
                </a:cubicBezTo>
                <a:cubicBezTo>
                  <a:pt x="7118522" y="2081382"/>
                  <a:pt x="7118522" y="2084911"/>
                  <a:pt x="7122052" y="2088442"/>
                </a:cubicBezTo>
                <a:cubicBezTo>
                  <a:pt x="7125581" y="2091973"/>
                  <a:pt x="7129112" y="2093738"/>
                  <a:pt x="7132641" y="2093738"/>
                </a:cubicBezTo>
                <a:lnTo>
                  <a:pt x="7111462" y="2093738"/>
                </a:lnTo>
                <a:cubicBezTo>
                  <a:pt x="7100870" y="2093738"/>
                  <a:pt x="7095574" y="2095502"/>
                  <a:pt x="7095574" y="2099033"/>
                </a:cubicBezTo>
                <a:cubicBezTo>
                  <a:pt x="7095574" y="2102563"/>
                  <a:pt x="7093810" y="2104328"/>
                  <a:pt x="7090280" y="2104328"/>
                </a:cubicBezTo>
                <a:cubicBezTo>
                  <a:pt x="7086751" y="2104328"/>
                  <a:pt x="7081456" y="2104328"/>
                  <a:pt x="7074395" y="2104328"/>
                </a:cubicBezTo>
                <a:lnTo>
                  <a:pt x="7063804" y="2104328"/>
                </a:lnTo>
                <a:lnTo>
                  <a:pt x="7063804" y="2114919"/>
                </a:lnTo>
                <a:cubicBezTo>
                  <a:pt x="7056744" y="2114919"/>
                  <a:pt x="7053214" y="2111388"/>
                  <a:pt x="7053214" y="2104328"/>
                </a:cubicBezTo>
                <a:cubicBezTo>
                  <a:pt x="7053214" y="2090207"/>
                  <a:pt x="7056744" y="2086677"/>
                  <a:pt x="7063804" y="2093738"/>
                </a:cubicBezTo>
                <a:cubicBezTo>
                  <a:pt x="7070866" y="2093738"/>
                  <a:pt x="7076160" y="2091973"/>
                  <a:pt x="7079689" y="2088442"/>
                </a:cubicBezTo>
                <a:cubicBezTo>
                  <a:pt x="7083218" y="2084911"/>
                  <a:pt x="7081456" y="2083146"/>
                  <a:pt x="7074395" y="2083146"/>
                </a:cubicBezTo>
                <a:cubicBezTo>
                  <a:pt x="7067333" y="2083146"/>
                  <a:pt x="7063804" y="2083146"/>
                  <a:pt x="7063804" y="2083146"/>
                </a:cubicBezTo>
                <a:cubicBezTo>
                  <a:pt x="7063804" y="2076088"/>
                  <a:pt x="7062039" y="2072557"/>
                  <a:pt x="7058510" y="2072557"/>
                </a:cubicBezTo>
                <a:cubicBezTo>
                  <a:pt x="7054978" y="2072557"/>
                  <a:pt x="7051448" y="2072557"/>
                  <a:pt x="7047918" y="2072557"/>
                </a:cubicBezTo>
                <a:cubicBezTo>
                  <a:pt x="7044389" y="2072557"/>
                  <a:pt x="7040858" y="2074321"/>
                  <a:pt x="7037328" y="2077852"/>
                </a:cubicBezTo>
                <a:cubicBezTo>
                  <a:pt x="7033799" y="2081382"/>
                  <a:pt x="7028504" y="2083146"/>
                  <a:pt x="7021443" y="2083146"/>
                </a:cubicBezTo>
                <a:cubicBezTo>
                  <a:pt x="7014381" y="2083146"/>
                  <a:pt x="7010852" y="2083146"/>
                  <a:pt x="7010852" y="2083146"/>
                </a:cubicBezTo>
                <a:cubicBezTo>
                  <a:pt x="7010852" y="2090207"/>
                  <a:pt x="7000262" y="2093738"/>
                  <a:pt x="6979081" y="2093738"/>
                </a:cubicBezTo>
                <a:lnTo>
                  <a:pt x="6968491" y="2093738"/>
                </a:lnTo>
                <a:cubicBezTo>
                  <a:pt x="6968491" y="2086677"/>
                  <a:pt x="6966725" y="2083146"/>
                  <a:pt x="6963196" y="2083146"/>
                </a:cubicBezTo>
                <a:cubicBezTo>
                  <a:pt x="6959666" y="2083146"/>
                  <a:pt x="6957900" y="2083146"/>
                  <a:pt x="6957900" y="2083146"/>
                </a:cubicBezTo>
                <a:cubicBezTo>
                  <a:pt x="6943780" y="2083146"/>
                  <a:pt x="6936718" y="2083146"/>
                  <a:pt x="6936718" y="2083146"/>
                </a:cubicBezTo>
                <a:cubicBezTo>
                  <a:pt x="6936718" y="2076088"/>
                  <a:pt x="6934954" y="2072557"/>
                  <a:pt x="6931424" y="2072557"/>
                </a:cubicBezTo>
                <a:cubicBezTo>
                  <a:pt x="6927895" y="2072557"/>
                  <a:pt x="6926129" y="2072557"/>
                  <a:pt x="6926129" y="2072557"/>
                </a:cubicBezTo>
                <a:lnTo>
                  <a:pt x="6894358" y="2072557"/>
                </a:lnTo>
                <a:cubicBezTo>
                  <a:pt x="6894358" y="2065496"/>
                  <a:pt x="6890828" y="2061967"/>
                  <a:pt x="6883766" y="2061967"/>
                </a:cubicBezTo>
                <a:cubicBezTo>
                  <a:pt x="6876706" y="2061967"/>
                  <a:pt x="6873177" y="2058436"/>
                  <a:pt x="6873177" y="2051376"/>
                </a:cubicBezTo>
                <a:cubicBezTo>
                  <a:pt x="6873177" y="2051376"/>
                  <a:pt x="6871410" y="2051376"/>
                  <a:pt x="6867881" y="2051376"/>
                </a:cubicBezTo>
                <a:cubicBezTo>
                  <a:pt x="6864352" y="2051376"/>
                  <a:pt x="6859056" y="2051376"/>
                  <a:pt x="6851996" y="2051376"/>
                </a:cubicBezTo>
                <a:lnTo>
                  <a:pt x="6820224" y="2051376"/>
                </a:lnTo>
                <a:cubicBezTo>
                  <a:pt x="6813164" y="2044315"/>
                  <a:pt x="6799044" y="2037255"/>
                  <a:pt x="6777862" y="2030194"/>
                </a:cubicBezTo>
                <a:cubicBezTo>
                  <a:pt x="6770802" y="2030194"/>
                  <a:pt x="6761977" y="2030194"/>
                  <a:pt x="6751387" y="2030194"/>
                </a:cubicBezTo>
                <a:cubicBezTo>
                  <a:pt x="6740796" y="2030194"/>
                  <a:pt x="6730206" y="2028430"/>
                  <a:pt x="6719616" y="2024900"/>
                </a:cubicBezTo>
                <a:cubicBezTo>
                  <a:pt x="6709025" y="2021369"/>
                  <a:pt x="6700200" y="2019605"/>
                  <a:pt x="6693140" y="2019605"/>
                </a:cubicBezTo>
                <a:lnTo>
                  <a:pt x="6693140" y="2030194"/>
                </a:lnTo>
                <a:cubicBezTo>
                  <a:pt x="6714320" y="2044315"/>
                  <a:pt x="6728440" y="2047846"/>
                  <a:pt x="6735502" y="2040786"/>
                </a:cubicBezTo>
                <a:lnTo>
                  <a:pt x="6746092" y="2040786"/>
                </a:lnTo>
                <a:cubicBezTo>
                  <a:pt x="6753152" y="2047846"/>
                  <a:pt x="6754916" y="2051376"/>
                  <a:pt x="6751387" y="2051376"/>
                </a:cubicBezTo>
                <a:cubicBezTo>
                  <a:pt x="6747858" y="2051376"/>
                  <a:pt x="6739032" y="2051376"/>
                  <a:pt x="6724910" y="2051376"/>
                </a:cubicBezTo>
                <a:cubicBezTo>
                  <a:pt x="6703730" y="2051376"/>
                  <a:pt x="6686079" y="2051376"/>
                  <a:pt x="6671958" y="2051376"/>
                </a:cubicBezTo>
                <a:lnTo>
                  <a:pt x="6661368" y="2030194"/>
                </a:lnTo>
                <a:lnTo>
                  <a:pt x="6650778" y="2030194"/>
                </a:lnTo>
                <a:cubicBezTo>
                  <a:pt x="6643717" y="2030194"/>
                  <a:pt x="6640188" y="2033725"/>
                  <a:pt x="6640188" y="2040786"/>
                </a:cubicBezTo>
                <a:lnTo>
                  <a:pt x="6640188" y="2035490"/>
                </a:lnTo>
                <a:cubicBezTo>
                  <a:pt x="6640188" y="2031959"/>
                  <a:pt x="6640188" y="2030194"/>
                  <a:pt x="6640188" y="2030194"/>
                </a:cubicBezTo>
                <a:cubicBezTo>
                  <a:pt x="6640188" y="2009015"/>
                  <a:pt x="6633127" y="1998424"/>
                  <a:pt x="6619006" y="1998424"/>
                </a:cubicBezTo>
                <a:lnTo>
                  <a:pt x="6576646" y="1987834"/>
                </a:lnTo>
                <a:cubicBezTo>
                  <a:pt x="6583706" y="1987834"/>
                  <a:pt x="6589002" y="1984303"/>
                  <a:pt x="6592531" y="1977242"/>
                </a:cubicBezTo>
                <a:cubicBezTo>
                  <a:pt x="6596060" y="1970184"/>
                  <a:pt x="6594296" y="1966653"/>
                  <a:pt x="6587236" y="1966653"/>
                </a:cubicBezTo>
                <a:lnTo>
                  <a:pt x="6576646" y="1966653"/>
                </a:lnTo>
                <a:lnTo>
                  <a:pt x="6513102" y="1956063"/>
                </a:lnTo>
                <a:lnTo>
                  <a:pt x="6502512" y="1956063"/>
                </a:lnTo>
                <a:cubicBezTo>
                  <a:pt x="6502512" y="1963122"/>
                  <a:pt x="6498983" y="1966653"/>
                  <a:pt x="6491922" y="1966653"/>
                </a:cubicBezTo>
                <a:cubicBezTo>
                  <a:pt x="6484861" y="1966653"/>
                  <a:pt x="6484861" y="1963122"/>
                  <a:pt x="6491922" y="1956063"/>
                </a:cubicBezTo>
                <a:lnTo>
                  <a:pt x="6481332" y="1945472"/>
                </a:lnTo>
                <a:cubicBezTo>
                  <a:pt x="6474271" y="1945472"/>
                  <a:pt x="6470740" y="1945472"/>
                  <a:pt x="6470740" y="1945472"/>
                </a:cubicBezTo>
                <a:cubicBezTo>
                  <a:pt x="6470740" y="1945472"/>
                  <a:pt x="6470740" y="1943707"/>
                  <a:pt x="6470740" y="1940176"/>
                </a:cubicBezTo>
                <a:cubicBezTo>
                  <a:pt x="6470740" y="1936646"/>
                  <a:pt x="6467211" y="1938411"/>
                  <a:pt x="6460150" y="1945472"/>
                </a:cubicBezTo>
                <a:cubicBezTo>
                  <a:pt x="6460150" y="1945472"/>
                  <a:pt x="6463680" y="1947236"/>
                  <a:pt x="6470740" y="1950767"/>
                </a:cubicBezTo>
                <a:cubicBezTo>
                  <a:pt x="6477802" y="1954297"/>
                  <a:pt x="6477802" y="1959592"/>
                  <a:pt x="6470740" y="1966653"/>
                </a:cubicBezTo>
                <a:cubicBezTo>
                  <a:pt x="6470740" y="1959592"/>
                  <a:pt x="6463680" y="1956063"/>
                  <a:pt x="6449560" y="1956063"/>
                </a:cubicBezTo>
                <a:lnTo>
                  <a:pt x="6438970" y="1945472"/>
                </a:lnTo>
                <a:cubicBezTo>
                  <a:pt x="6446031" y="1945472"/>
                  <a:pt x="6446031" y="1941941"/>
                  <a:pt x="6438970" y="1934882"/>
                </a:cubicBezTo>
                <a:cubicBezTo>
                  <a:pt x="6424850" y="1927821"/>
                  <a:pt x="6414259" y="1931351"/>
                  <a:pt x="6407198" y="1945472"/>
                </a:cubicBezTo>
                <a:cubicBezTo>
                  <a:pt x="6407198" y="1952532"/>
                  <a:pt x="6401903" y="1952532"/>
                  <a:pt x="6391313" y="1945472"/>
                </a:cubicBezTo>
                <a:cubicBezTo>
                  <a:pt x="6380723" y="1938411"/>
                  <a:pt x="6375428" y="1931351"/>
                  <a:pt x="6375428" y="1924290"/>
                </a:cubicBezTo>
                <a:lnTo>
                  <a:pt x="6333066" y="1934882"/>
                </a:lnTo>
                <a:lnTo>
                  <a:pt x="6343656" y="1945472"/>
                </a:lnTo>
                <a:lnTo>
                  <a:pt x="6354246" y="1934882"/>
                </a:lnTo>
                <a:cubicBezTo>
                  <a:pt x="6361306" y="1934882"/>
                  <a:pt x="6368367" y="1934882"/>
                  <a:pt x="6375428" y="1934882"/>
                </a:cubicBezTo>
                <a:lnTo>
                  <a:pt x="6375428" y="1945472"/>
                </a:lnTo>
                <a:cubicBezTo>
                  <a:pt x="6375428" y="1952532"/>
                  <a:pt x="6378957" y="1956063"/>
                  <a:pt x="6386018" y="1956063"/>
                </a:cubicBezTo>
                <a:cubicBezTo>
                  <a:pt x="6400138" y="1963122"/>
                  <a:pt x="6403669" y="1970184"/>
                  <a:pt x="6396608" y="1977242"/>
                </a:cubicBezTo>
                <a:lnTo>
                  <a:pt x="6364836" y="1977242"/>
                </a:lnTo>
                <a:lnTo>
                  <a:pt x="6311884" y="1966653"/>
                </a:lnTo>
                <a:cubicBezTo>
                  <a:pt x="6311884" y="1959592"/>
                  <a:pt x="6306590" y="1954297"/>
                  <a:pt x="6295998" y="1950767"/>
                </a:cubicBezTo>
                <a:cubicBezTo>
                  <a:pt x="6285409" y="1947236"/>
                  <a:pt x="6276584" y="1949002"/>
                  <a:pt x="6269524" y="1956063"/>
                </a:cubicBezTo>
                <a:lnTo>
                  <a:pt x="6311884" y="1977242"/>
                </a:lnTo>
                <a:cubicBezTo>
                  <a:pt x="6318946" y="1977242"/>
                  <a:pt x="6322476" y="1977242"/>
                  <a:pt x="6322476" y="1977242"/>
                </a:cubicBezTo>
                <a:cubicBezTo>
                  <a:pt x="6322476" y="1977242"/>
                  <a:pt x="6326005" y="1977242"/>
                  <a:pt x="6333066" y="1977242"/>
                </a:cubicBezTo>
                <a:cubicBezTo>
                  <a:pt x="6347186" y="1991363"/>
                  <a:pt x="6357776" y="1998424"/>
                  <a:pt x="6364836" y="1998424"/>
                </a:cubicBezTo>
                <a:lnTo>
                  <a:pt x="6375428" y="1998424"/>
                </a:lnTo>
                <a:lnTo>
                  <a:pt x="6386018" y="2009015"/>
                </a:lnTo>
                <a:cubicBezTo>
                  <a:pt x="6393079" y="2009015"/>
                  <a:pt x="6400138" y="2009015"/>
                  <a:pt x="6407198" y="2009015"/>
                </a:cubicBezTo>
                <a:cubicBezTo>
                  <a:pt x="6414259" y="2009015"/>
                  <a:pt x="6417788" y="2012544"/>
                  <a:pt x="6417788" y="2019605"/>
                </a:cubicBezTo>
                <a:lnTo>
                  <a:pt x="6446030" y="2026665"/>
                </a:lnTo>
                <a:lnTo>
                  <a:pt x="6438970" y="2019605"/>
                </a:lnTo>
                <a:cubicBezTo>
                  <a:pt x="6438970" y="2019605"/>
                  <a:pt x="6444265" y="2019605"/>
                  <a:pt x="6454855" y="2019605"/>
                </a:cubicBezTo>
                <a:cubicBezTo>
                  <a:pt x="6465446" y="2019605"/>
                  <a:pt x="6470740" y="2023136"/>
                  <a:pt x="6470740" y="2030194"/>
                </a:cubicBezTo>
                <a:lnTo>
                  <a:pt x="6460150" y="2030194"/>
                </a:lnTo>
                <a:cubicBezTo>
                  <a:pt x="6474271" y="2030194"/>
                  <a:pt x="6483098" y="2033725"/>
                  <a:pt x="6486627" y="2040786"/>
                </a:cubicBezTo>
                <a:cubicBezTo>
                  <a:pt x="6490156" y="2047846"/>
                  <a:pt x="6491922" y="2051376"/>
                  <a:pt x="6491922" y="2051376"/>
                </a:cubicBezTo>
                <a:lnTo>
                  <a:pt x="6491922" y="2040786"/>
                </a:lnTo>
                <a:lnTo>
                  <a:pt x="6513102" y="2040786"/>
                </a:lnTo>
                <a:lnTo>
                  <a:pt x="6513102" y="2051376"/>
                </a:lnTo>
                <a:lnTo>
                  <a:pt x="6513102" y="2061967"/>
                </a:lnTo>
                <a:cubicBezTo>
                  <a:pt x="6513102" y="2061967"/>
                  <a:pt x="6527223" y="2065496"/>
                  <a:pt x="6555464" y="2072557"/>
                </a:cubicBezTo>
                <a:lnTo>
                  <a:pt x="6608416" y="2083146"/>
                </a:lnTo>
                <a:lnTo>
                  <a:pt x="6597826" y="2072557"/>
                </a:lnTo>
                <a:lnTo>
                  <a:pt x="6597826" y="2061967"/>
                </a:lnTo>
                <a:cubicBezTo>
                  <a:pt x="6597826" y="2069026"/>
                  <a:pt x="6604887" y="2072557"/>
                  <a:pt x="6619006" y="2072557"/>
                </a:cubicBezTo>
                <a:lnTo>
                  <a:pt x="6640188" y="2093738"/>
                </a:lnTo>
                <a:lnTo>
                  <a:pt x="6650778" y="2093738"/>
                </a:lnTo>
                <a:cubicBezTo>
                  <a:pt x="6650778" y="2093738"/>
                  <a:pt x="6656073" y="2095502"/>
                  <a:pt x="6666664" y="2099033"/>
                </a:cubicBezTo>
                <a:cubicBezTo>
                  <a:pt x="6677254" y="2102563"/>
                  <a:pt x="6686079" y="2106092"/>
                  <a:pt x="6693140" y="2109623"/>
                </a:cubicBezTo>
                <a:cubicBezTo>
                  <a:pt x="6700200" y="2113154"/>
                  <a:pt x="6709025" y="2116684"/>
                  <a:pt x="6719616" y="2120213"/>
                </a:cubicBezTo>
                <a:cubicBezTo>
                  <a:pt x="6730206" y="2123744"/>
                  <a:pt x="6735502" y="2125509"/>
                  <a:pt x="6735502" y="2125509"/>
                </a:cubicBezTo>
                <a:cubicBezTo>
                  <a:pt x="6749621" y="2125509"/>
                  <a:pt x="6760212" y="2125509"/>
                  <a:pt x="6767272" y="2125509"/>
                </a:cubicBezTo>
                <a:lnTo>
                  <a:pt x="6777862" y="2136099"/>
                </a:lnTo>
                <a:lnTo>
                  <a:pt x="6756682" y="2136099"/>
                </a:lnTo>
                <a:lnTo>
                  <a:pt x="6767272" y="2146690"/>
                </a:lnTo>
                <a:cubicBezTo>
                  <a:pt x="6781392" y="2153750"/>
                  <a:pt x="6791984" y="2157280"/>
                  <a:pt x="6799044" y="2157280"/>
                </a:cubicBezTo>
                <a:lnTo>
                  <a:pt x="6799044" y="2146690"/>
                </a:lnTo>
                <a:lnTo>
                  <a:pt x="6809634" y="2136099"/>
                </a:lnTo>
                <a:cubicBezTo>
                  <a:pt x="6816696" y="2136099"/>
                  <a:pt x="6820224" y="2136099"/>
                  <a:pt x="6820224" y="2136099"/>
                </a:cubicBezTo>
                <a:lnTo>
                  <a:pt x="6830814" y="2136099"/>
                </a:lnTo>
                <a:cubicBezTo>
                  <a:pt x="6830814" y="2143159"/>
                  <a:pt x="6830814" y="2146690"/>
                  <a:pt x="6830814" y="2146690"/>
                </a:cubicBezTo>
                <a:cubicBezTo>
                  <a:pt x="6837876" y="2146690"/>
                  <a:pt x="6837876" y="2150221"/>
                  <a:pt x="6830814" y="2157280"/>
                </a:cubicBezTo>
                <a:cubicBezTo>
                  <a:pt x="6830814" y="2164340"/>
                  <a:pt x="6844936" y="2171400"/>
                  <a:pt x="6873177" y="2178461"/>
                </a:cubicBezTo>
                <a:cubicBezTo>
                  <a:pt x="6880237" y="2178461"/>
                  <a:pt x="6885532" y="2178461"/>
                  <a:pt x="6889062" y="2178461"/>
                </a:cubicBezTo>
                <a:cubicBezTo>
                  <a:pt x="6892592" y="2178461"/>
                  <a:pt x="6894358" y="2174930"/>
                  <a:pt x="6894358" y="2167871"/>
                </a:cubicBezTo>
                <a:lnTo>
                  <a:pt x="6915539" y="2167871"/>
                </a:lnTo>
                <a:cubicBezTo>
                  <a:pt x="6936718" y="2174930"/>
                  <a:pt x="6950840" y="2178461"/>
                  <a:pt x="6957900" y="2178461"/>
                </a:cubicBezTo>
                <a:lnTo>
                  <a:pt x="6968491" y="2178461"/>
                </a:lnTo>
                <a:lnTo>
                  <a:pt x="6968491" y="2189051"/>
                </a:lnTo>
                <a:cubicBezTo>
                  <a:pt x="6975552" y="2196111"/>
                  <a:pt x="6980847" y="2197877"/>
                  <a:pt x="6984376" y="2194346"/>
                </a:cubicBezTo>
                <a:cubicBezTo>
                  <a:pt x="6987906" y="2190817"/>
                  <a:pt x="6991437" y="2189051"/>
                  <a:pt x="6994966" y="2189051"/>
                </a:cubicBezTo>
                <a:cubicBezTo>
                  <a:pt x="6998496" y="2189051"/>
                  <a:pt x="7000262" y="2190817"/>
                  <a:pt x="7000262" y="2194346"/>
                </a:cubicBezTo>
                <a:cubicBezTo>
                  <a:pt x="7000262" y="2197877"/>
                  <a:pt x="7000262" y="2199642"/>
                  <a:pt x="7000262" y="2199642"/>
                </a:cubicBezTo>
                <a:cubicBezTo>
                  <a:pt x="6993200" y="2199642"/>
                  <a:pt x="6989670" y="2199642"/>
                  <a:pt x="6989670" y="2199642"/>
                </a:cubicBezTo>
                <a:cubicBezTo>
                  <a:pt x="6989670" y="2199642"/>
                  <a:pt x="6989670" y="2203173"/>
                  <a:pt x="6989670" y="2210232"/>
                </a:cubicBezTo>
                <a:cubicBezTo>
                  <a:pt x="6996732" y="2210232"/>
                  <a:pt x="7002026" y="2208467"/>
                  <a:pt x="7005558" y="2204937"/>
                </a:cubicBezTo>
                <a:cubicBezTo>
                  <a:pt x="7009087" y="2201407"/>
                  <a:pt x="7017914" y="2199642"/>
                  <a:pt x="7032033" y="2199642"/>
                </a:cubicBezTo>
                <a:cubicBezTo>
                  <a:pt x="7039093" y="2199642"/>
                  <a:pt x="7046154" y="2201407"/>
                  <a:pt x="7053214" y="2204937"/>
                </a:cubicBezTo>
                <a:cubicBezTo>
                  <a:pt x="7060274" y="2208467"/>
                  <a:pt x="7067333" y="2210232"/>
                  <a:pt x="7074395" y="2210232"/>
                </a:cubicBezTo>
                <a:lnTo>
                  <a:pt x="7084985" y="2220823"/>
                </a:lnTo>
                <a:cubicBezTo>
                  <a:pt x="7092045" y="2220823"/>
                  <a:pt x="7097341" y="2219058"/>
                  <a:pt x="7100870" y="2215527"/>
                </a:cubicBezTo>
                <a:cubicBezTo>
                  <a:pt x="7104400" y="2211996"/>
                  <a:pt x="7109696" y="2213763"/>
                  <a:pt x="7116756" y="2220823"/>
                </a:cubicBezTo>
                <a:cubicBezTo>
                  <a:pt x="7130876" y="2220823"/>
                  <a:pt x="7141466" y="2220823"/>
                  <a:pt x="7148526" y="2220823"/>
                </a:cubicBezTo>
                <a:cubicBezTo>
                  <a:pt x="7155588" y="2220823"/>
                  <a:pt x="7162648" y="2224352"/>
                  <a:pt x="7169708" y="2231413"/>
                </a:cubicBezTo>
                <a:cubicBezTo>
                  <a:pt x="7183828" y="2231413"/>
                  <a:pt x="7190889" y="2231413"/>
                  <a:pt x="7190889" y="2231413"/>
                </a:cubicBezTo>
                <a:lnTo>
                  <a:pt x="7201480" y="2242004"/>
                </a:lnTo>
                <a:cubicBezTo>
                  <a:pt x="7215600" y="2242004"/>
                  <a:pt x="7224426" y="2243769"/>
                  <a:pt x="7227956" y="2247298"/>
                </a:cubicBezTo>
                <a:cubicBezTo>
                  <a:pt x="7231485" y="2250829"/>
                  <a:pt x="7240312" y="2252594"/>
                  <a:pt x="7254432" y="2252594"/>
                </a:cubicBezTo>
                <a:lnTo>
                  <a:pt x="7254432" y="2263184"/>
                </a:lnTo>
                <a:cubicBezTo>
                  <a:pt x="7261492" y="2263184"/>
                  <a:pt x="7265022" y="2266715"/>
                  <a:pt x="7265022" y="2273775"/>
                </a:cubicBezTo>
                <a:cubicBezTo>
                  <a:pt x="7265022" y="2280834"/>
                  <a:pt x="7252666" y="2284365"/>
                  <a:pt x="7227956" y="2284365"/>
                </a:cubicBezTo>
                <a:cubicBezTo>
                  <a:pt x="7203245" y="2284365"/>
                  <a:pt x="7187360" y="2284365"/>
                  <a:pt x="7180299" y="2284365"/>
                </a:cubicBezTo>
                <a:cubicBezTo>
                  <a:pt x="7173238" y="2284365"/>
                  <a:pt x="7166178" y="2284365"/>
                  <a:pt x="7159118" y="2284365"/>
                </a:cubicBezTo>
                <a:cubicBezTo>
                  <a:pt x="7152058" y="2284365"/>
                  <a:pt x="7144997" y="2284365"/>
                  <a:pt x="7137937" y="2284365"/>
                </a:cubicBezTo>
                <a:lnTo>
                  <a:pt x="7169708" y="2294956"/>
                </a:lnTo>
                <a:cubicBezTo>
                  <a:pt x="7205010" y="2294956"/>
                  <a:pt x="7222660" y="2294956"/>
                  <a:pt x="7222660" y="2294956"/>
                </a:cubicBezTo>
                <a:lnTo>
                  <a:pt x="7222660" y="2305546"/>
                </a:lnTo>
                <a:lnTo>
                  <a:pt x="7233251" y="2316136"/>
                </a:lnTo>
                <a:lnTo>
                  <a:pt x="7254432" y="2326727"/>
                </a:lnTo>
                <a:lnTo>
                  <a:pt x="7243841" y="2326727"/>
                </a:lnTo>
                <a:lnTo>
                  <a:pt x="7233251" y="2326727"/>
                </a:lnTo>
                <a:cubicBezTo>
                  <a:pt x="7240312" y="2326727"/>
                  <a:pt x="7240312" y="2330256"/>
                  <a:pt x="7233251" y="2337317"/>
                </a:cubicBezTo>
                <a:lnTo>
                  <a:pt x="7212070" y="2326727"/>
                </a:lnTo>
                <a:lnTo>
                  <a:pt x="7212070" y="2321431"/>
                </a:lnTo>
                <a:cubicBezTo>
                  <a:pt x="7212070" y="2324962"/>
                  <a:pt x="7208540" y="2326727"/>
                  <a:pt x="7201480" y="2326727"/>
                </a:cubicBezTo>
                <a:lnTo>
                  <a:pt x="7190889" y="2326727"/>
                </a:lnTo>
                <a:lnTo>
                  <a:pt x="7159118" y="2316136"/>
                </a:lnTo>
                <a:lnTo>
                  <a:pt x="7084985" y="2294956"/>
                </a:lnTo>
                <a:cubicBezTo>
                  <a:pt x="7070866" y="2294956"/>
                  <a:pt x="7060274" y="2291425"/>
                  <a:pt x="7053214" y="2284365"/>
                </a:cubicBezTo>
                <a:cubicBezTo>
                  <a:pt x="7046154" y="2277304"/>
                  <a:pt x="7042622" y="2273775"/>
                  <a:pt x="7042622" y="2273775"/>
                </a:cubicBezTo>
                <a:cubicBezTo>
                  <a:pt x="7042622" y="2273775"/>
                  <a:pt x="7046154" y="2270244"/>
                  <a:pt x="7053214" y="2263184"/>
                </a:cubicBezTo>
                <a:lnTo>
                  <a:pt x="7063804" y="2252594"/>
                </a:lnTo>
                <a:cubicBezTo>
                  <a:pt x="7063804" y="2252594"/>
                  <a:pt x="7063804" y="2256125"/>
                  <a:pt x="7063804" y="2263184"/>
                </a:cubicBezTo>
                <a:cubicBezTo>
                  <a:pt x="7063804" y="2270244"/>
                  <a:pt x="7067333" y="2273775"/>
                  <a:pt x="7074395" y="2273775"/>
                </a:cubicBezTo>
                <a:cubicBezTo>
                  <a:pt x="7081456" y="2280834"/>
                  <a:pt x="7088514" y="2284365"/>
                  <a:pt x="7095574" y="2284365"/>
                </a:cubicBezTo>
                <a:cubicBezTo>
                  <a:pt x="7102636" y="2284365"/>
                  <a:pt x="7109696" y="2280834"/>
                  <a:pt x="7116756" y="2273775"/>
                </a:cubicBezTo>
                <a:lnTo>
                  <a:pt x="7127347" y="2263184"/>
                </a:lnTo>
                <a:cubicBezTo>
                  <a:pt x="7120285" y="2263184"/>
                  <a:pt x="7113226" y="2263184"/>
                  <a:pt x="7106166" y="2263184"/>
                </a:cubicBezTo>
                <a:cubicBezTo>
                  <a:pt x="7077924" y="2256125"/>
                  <a:pt x="7063804" y="2249063"/>
                  <a:pt x="7063804" y="2242004"/>
                </a:cubicBezTo>
                <a:lnTo>
                  <a:pt x="7042622" y="2231413"/>
                </a:lnTo>
                <a:lnTo>
                  <a:pt x="7042622" y="2242004"/>
                </a:lnTo>
                <a:lnTo>
                  <a:pt x="7021443" y="2242004"/>
                </a:lnTo>
                <a:cubicBezTo>
                  <a:pt x="7014381" y="2242004"/>
                  <a:pt x="7007322" y="2242004"/>
                  <a:pt x="7000262" y="2242004"/>
                </a:cubicBezTo>
                <a:cubicBezTo>
                  <a:pt x="7000262" y="2249063"/>
                  <a:pt x="7007322" y="2256125"/>
                  <a:pt x="7021443" y="2263184"/>
                </a:cubicBezTo>
                <a:lnTo>
                  <a:pt x="7010852" y="2263184"/>
                </a:lnTo>
                <a:cubicBezTo>
                  <a:pt x="7010852" y="2263184"/>
                  <a:pt x="7007322" y="2263184"/>
                  <a:pt x="7000262" y="2263184"/>
                </a:cubicBezTo>
                <a:cubicBezTo>
                  <a:pt x="7000262" y="2270244"/>
                  <a:pt x="6994966" y="2272010"/>
                  <a:pt x="6984376" y="2268479"/>
                </a:cubicBezTo>
                <a:cubicBezTo>
                  <a:pt x="6973785" y="2264948"/>
                  <a:pt x="6968491" y="2266715"/>
                  <a:pt x="6968491" y="2273775"/>
                </a:cubicBezTo>
                <a:lnTo>
                  <a:pt x="6957900" y="2284365"/>
                </a:lnTo>
                <a:cubicBezTo>
                  <a:pt x="6964960" y="2291425"/>
                  <a:pt x="6968491" y="2294956"/>
                  <a:pt x="6968491" y="2294956"/>
                </a:cubicBezTo>
                <a:cubicBezTo>
                  <a:pt x="6968491" y="2294956"/>
                  <a:pt x="6964960" y="2294956"/>
                  <a:pt x="6957900" y="2294956"/>
                </a:cubicBezTo>
                <a:lnTo>
                  <a:pt x="6957900" y="2305546"/>
                </a:lnTo>
                <a:cubicBezTo>
                  <a:pt x="6964960" y="2305546"/>
                  <a:pt x="6966725" y="2309077"/>
                  <a:pt x="6963196" y="2316136"/>
                </a:cubicBezTo>
                <a:cubicBezTo>
                  <a:pt x="6959666" y="2323196"/>
                  <a:pt x="6961429" y="2326727"/>
                  <a:pt x="6968491" y="2326727"/>
                </a:cubicBezTo>
                <a:cubicBezTo>
                  <a:pt x="6975552" y="2326727"/>
                  <a:pt x="6975552" y="2330256"/>
                  <a:pt x="6968491" y="2337317"/>
                </a:cubicBezTo>
                <a:cubicBezTo>
                  <a:pt x="6961429" y="2337317"/>
                  <a:pt x="6957900" y="2333787"/>
                  <a:pt x="6957900" y="2326727"/>
                </a:cubicBezTo>
                <a:lnTo>
                  <a:pt x="6873177" y="2305546"/>
                </a:lnTo>
                <a:cubicBezTo>
                  <a:pt x="6851996" y="2305546"/>
                  <a:pt x="6841406" y="2302015"/>
                  <a:pt x="6841406" y="2294956"/>
                </a:cubicBezTo>
                <a:cubicBezTo>
                  <a:pt x="6834344" y="2294956"/>
                  <a:pt x="6830814" y="2294956"/>
                  <a:pt x="6830814" y="2294956"/>
                </a:cubicBezTo>
                <a:cubicBezTo>
                  <a:pt x="6830814" y="2294956"/>
                  <a:pt x="6827285" y="2298485"/>
                  <a:pt x="6820224" y="2305546"/>
                </a:cubicBezTo>
                <a:cubicBezTo>
                  <a:pt x="6820224" y="2305546"/>
                  <a:pt x="6818458" y="2303781"/>
                  <a:pt x="6814929" y="2300250"/>
                </a:cubicBezTo>
                <a:cubicBezTo>
                  <a:pt x="6811400" y="2296721"/>
                  <a:pt x="6802573" y="2294956"/>
                  <a:pt x="6788454" y="2294956"/>
                </a:cubicBezTo>
                <a:cubicBezTo>
                  <a:pt x="6795514" y="2287896"/>
                  <a:pt x="6795514" y="2284365"/>
                  <a:pt x="6788454" y="2284365"/>
                </a:cubicBezTo>
                <a:lnTo>
                  <a:pt x="6799044" y="2252594"/>
                </a:lnTo>
                <a:cubicBezTo>
                  <a:pt x="6813164" y="2259654"/>
                  <a:pt x="6830814" y="2266715"/>
                  <a:pt x="6851996" y="2273775"/>
                </a:cubicBezTo>
                <a:cubicBezTo>
                  <a:pt x="6859056" y="2273775"/>
                  <a:pt x="6864352" y="2275540"/>
                  <a:pt x="6867881" y="2279069"/>
                </a:cubicBezTo>
                <a:cubicBezTo>
                  <a:pt x="6871410" y="2282600"/>
                  <a:pt x="6876706" y="2284365"/>
                  <a:pt x="6883766" y="2284365"/>
                </a:cubicBezTo>
                <a:lnTo>
                  <a:pt x="6894358" y="2284365"/>
                </a:lnTo>
                <a:cubicBezTo>
                  <a:pt x="6880237" y="2270244"/>
                  <a:pt x="6859056" y="2263184"/>
                  <a:pt x="6830814" y="2263184"/>
                </a:cubicBezTo>
                <a:cubicBezTo>
                  <a:pt x="6816696" y="2256125"/>
                  <a:pt x="6809634" y="2249063"/>
                  <a:pt x="6809634" y="2242004"/>
                </a:cubicBezTo>
                <a:cubicBezTo>
                  <a:pt x="6809634" y="2242004"/>
                  <a:pt x="6806104" y="2242004"/>
                  <a:pt x="6799044" y="2242004"/>
                </a:cubicBezTo>
                <a:cubicBezTo>
                  <a:pt x="6791984" y="2242004"/>
                  <a:pt x="6788454" y="2234944"/>
                  <a:pt x="6788454" y="2220823"/>
                </a:cubicBezTo>
                <a:cubicBezTo>
                  <a:pt x="6788454" y="2213763"/>
                  <a:pt x="6791984" y="2210232"/>
                  <a:pt x="6799044" y="2210232"/>
                </a:cubicBezTo>
                <a:cubicBezTo>
                  <a:pt x="6806104" y="2210232"/>
                  <a:pt x="6809634" y="2210232"/>
                  <a:pt x="6809634" y="2210232"/>
                </a:cubicBezTo>
                <a:lnTo>
                  <a:pt x="6777862" y="2199642"/>
                </a:lnTo>
                <a:cubicBezTo>
                  <a:pt x="6777862" y="2199642"/>
                  <a:pt x="6777862" y="2203173"/>
                  <a:pt x="6777862" y="2210232"/>
                </a:cubicBezTo>
                <a:cubicBezTo>
                  <a:pt x="6770802" y="2210232"/>
                  <a:pt x="6765506" y="2210232"/>
                  <a:pt x="6761977" y="2210232"/>
                </a:cubicBezTo>
                <a:cubicBezTo>
                  <a:pt x="6758448" y="2210232"/>
                  <a:pt x="6760212" y="2213763"/>
                  <a:pt x="6767272" y="2220823"/>
                </a:cubicBezTo>
                <a:cubicBezTo>
                  <a:pt x="6767272" y="2227882"/>
                  <a:pt x="6767272" y="2231413"/>
                  <a:pt x="6767272" y="2231413"/>
                </a:cubicBezTo>
                <a:lnTo>
                  <a:pt x="6735502" y="2231413"/>
                </a:lnTo>
                <a:lnTo>
                  <a:pt x="6724910" y="2231413"/>
                </a:lnTo>
                <a:cubicBezTo>
                  <a:pt x="6724910" y="2231413"/>
                  <a:pt x="6723146" y="2231413"/>
                  <a:pt x="6719616" y="2231413"/>
                </a:cubicBezTo>
                <a:cubicBezTo>
                  <a:pt x="6716086" y="2231413"/>
                  <a:pt x="6710791" y="2231413"/>
                  <a:pt x="6703730" y="2231413"/>
                </a:cubicBezTo>
                <a:cubicBezTo>
                  <a:pt x="6703730" y="2231413"/>
                  <a:pt x="6701964" y="2233177"/>
                  <a:pt x="6698435" y="2236708"/>
                </a:cubicBezTo>
                <a:cubicBezTo>
                  <a:pt x="6694906" y="2240238"/>
                  <a:pt x="6693140" y="2242004"/>
                  <a:pt x="6693140" y="2242004"/>
                </a:cubicBezTo>
                <a:lnTo>
                  <a:pt x="6693140" y="2252594"/>
                </a:lnTo>
                <a:cubicBezTo>
                  <a:pt x="6686079" y="2245533"/>
                  <a:pt x="6682550" y="2238473"/>
                  <a:pt x="6682550" y="2231413"/>
                </a:cubicBezTo>
                <a:lnTo>
                  <a:pt x="6680785" y="2228766"/>
                </a:lnTo>
                <a:lnTo>
                  <a:pt x="6679901" y="2230089"/>
                </a:lnTo>
                <a:cubicBezTo>
                  <a:pt x="6678136" y="2230972"/>
                  <a:pt x="6675490" y="2231413"/>
                  <a:pt x="6671958" y="2231413"/>
                </a:cubicBezTo>
                <a:cubicBezTo>
                  <a:pt x="6671958" y="2227882"/>
                  <a:pt x="6672401" y="2225235"/>
                  <a:pt x="6673282" y="2223470"/>
                </a:cubicBezTo>
                <a:lnTo>
                  <a:pt x="6674076" y="2222941"/>
                </a:lnTo>
                <a:lnTo>
                  <a:pt x="6661368" y="2220823"/>
                </a:lnTo>
                <a:lnTo>
                  <a:pt x="6629598" y="2220823"/>
                </a:lnTo>
                <a:cubicBezTo>
                  <a:pt x="6629598" y="2206702"/>
                  <a:pt x="6636658" y="2203173"/>
                  <a:pt x="6650778" y="2210232"/>
                </a:cubicBezTo>
                <a:cubicBezTo>
                  <a:pt x="6657839" y="2210232"/>
                  <a:pt x="6664898" y="2210232"/>
                  <a:pt x="6671958" y="2210232"/>
                </a:cubicBezTo>
                <a:cubicBezTo>
                  <a:pt x="6671958" y="2210232"/>
                  <a:pt x="6675488" y="2210232"/>
                  <a:pt x="6682550" y="2210232"/>
                </a:cubicBezTo>
                <a:lnTo>
                  <a:pt x="6724910" y="2210232"/>
                </a:lnTo>
                <a:cubicBezTo>
                  <a:pt x="6731972" y="2210232"/>
                  <a:pt x="6737266" y="2208467"/>
                  <a:pt x="6740796" y="2204937"/>
                </a:cubicBezTo>
                <a:cubicBezTo>
                  <a:pt x="6744326" y="2201407"/>
                  <a:pt x="6742562" y="2199642"/>
                  <a:pt x="6735502" y="2199642"/>
                </a:cubicBezTo>
                <a:lnTo>
                  <a:pt x="6735502" y="2189051"/>
                </a:lnTo>
                <a:cubicBezTo>
                  <a:pt x="6742562" y="2189051"/>
                  <a:pt x="6746092" y="2185521"/>
                  <a:pt x="6746092" y="2178461"/>
                </a:cubicBezTo>
                <a:cubicBezTo>
                  <a:pt x="6746092" y="2171400"/>
                  <a:pt x="6744326" y="2167871"/>
                  <a:pt x="6740796" y="2167871"/>
                </a:cubicBezTo>
                <a:cubicBezTo>
                  <a:pt x="6737266" y="2167871"/>
                  <a:pt x="6731972" y="2167871"/>
                  <a:pt x="6724910" y="2167871"/>
                </a:cubicBezTo>
                <a:cubicBezTo>
                  <a:pt x="6717850" y="2160811"/>
                  <a:pt x="6707260" y="2157280"/>
                  <a:pt x="6693140" y="2157280"/>
                </a:cubicBezTo>
                <a:lnTo>
                  <a:pt x="6661368" y="2157280"/>
                </a:lnTo>
                <a:lnTo>
                  <a:pt x="6650778" y="2157280"/>
                </a:lnTo>
                <a:cubicBezTo>
                  <a:pt x="6643717" y="2164340"/>
                  <a:pt x="6643717" y="2167871"/>
                  <a:pt x="6650778" y="2167871"/>
                </a:cubicBezTo>
                <a:cubicBezTo>
                  <a:pt x="6657839" y="2167871"/>
                  <a:pt x="6663134" y="2169636"/>
                  <a:pt x="6666664" y="2173165"/>
                </a:cubicBezTo>
                <a:cubicBezTo>
                  <a:pt x="6670194" y="2176696"/>
                  <a:pt x="6675488" y="2178461"/>
                  <a:pt x="6682550" y="2178461"/>
                </a:cubicBezTo>
                <a:lnTo>
                  <a:pt x="6661368" y="2178461"/>
                </a:lnTo>
                <a:cubicBezTo>
                  <a:pt x="6654307" y="2178461"/>
                  <a:pt x="6645483" y="2176696"/>
                  <a:pt x="6634892" y="2173165"/>
                </a:cubicBezTo>
                <a:cubicBezTo>
                  <a:pt x="6624302" y="2169636"/>
                  <a:pt x="6622536" y="2171400"/>
                  <a:pt x="6629598" y="2178461"/>
                </a:cubicBezTo>
                <a:lnTo>
                  <a:pt x="6619006" y="2189051"/>
                </a:lnTo>
                <a:lnTo>
                  <a:pt x="6587236" y="2199642"/>
                </a:lnTo>
                <a:lnTo>
                  <a:pt x="6587236" y="2189051"/>
                </a:lnTo>
                <a:lnTo>
                  <a:pt x="6576646" y="2178461"/>
                </a:lnTo>
                <a:lnTo>
                  <a:pt x="6566054" y="2189051"/>
                </a:lnTo>
                <a:lnTo>
                  <a:pt x="6555464" y="2189051"/>
                </a:lnTo>
                <a:cubicBezTo>
                  <a:pt x="6541344" y="2181992"/>
                  <a:pt x="6523694" y="2178461"/>
                  <a:pt x="6502512" y="2178461"/>
                </a:cubicBezTo>
                <a:lnTo>
                  <a:pt x="6491922" y="2167871"/>
                </a:lnTo>
                <a:lnTo>
                  <a:pt x="6491922" y="2157280"/>
                </a:lnTo>
                <a:cubicBezTo>
                  <a:pt x="6498983" y="2150221"/>
                  <a:pt x="6502512" y="2146690"/>
                  <a:pt x="6502512" y="2146690"/>
                </a:cubicBezTo>
                <a:lnTo>
                  <a:pt x="6523694" y="2167871"/>
                </a:lnTo>
                <a:cubicBezTo>
                  <a:pt x="6530754" y="2174930"/>
                  <a:pt x="6537813" y="2178461"/>
                  <a:pt x="6544874" y="2178461"/>
                </a:cubicBezTo>
                <a:cubicBezTo>
                  <a:pt x="6551935" y="2178461"/>
                  <a:pt x="6558994" y="2174930"/>
                  <a:pt x="6566054" y="2167871"/>
                </a:cubicBezTo>
                <a:cubicBezTo>
                  <a:pt x="6587236" y="2167871"/>
                  <a:pt x="6601355" y="2167871"/>
                  <a:pt x="6608416" y="2167871"/>
                </a:cubicBezTo>
                <a:lnTo>
                  <a:pt x="6597826" y="2146690"/>
                </a:lnTo>
                <a:cubicBezTo>
                  <a:pt x="6590765" y="2146690"/>
                  <a:pt x="6585470" y="2144925"/>
                  <a:pt x="6581940" y="2141394"/>
                </a:cubicBezTo>
                <a:cubicBezTo>
                  <a:pt x="6578410" y="2137863"/>
                  <a:pt x="6564290" y="2136099"/>
                  <a:pt x="6539579" y="2136099"/>
                </a:cubicBezTo>
                <a:cubicBezTo>
                  <a:pt x="6514868" y="2136099"/>
                  <a:pt x="6500746" y="2134334"/>
                  <a:pt x="6497217" y="2130804"/>
                </a:cubicBezTo>
                <a:cubicBezTo>
                  <a:pt x="6493688" y="2127273"/>
                  <a:pt x="6486627" y="2127273"/>
                  <a:pt x="6476036" y="2130804"/>
                </a:cubicBezTo>
                <a:cubicBezTo>
                  <a:pt x="6470740" y="2132569"/>
                  <a:pt x="6466328" y="2133894"/>
                  <a:pt x="6462798" y="2134775"/>
                </a:cubicBezTo>
                <a:lnTo>
                  <a:pt x="6460150" y="2135216"/>
                </a:lnTo>
                <a:lnTo>
                  <a:pt x="6460150" y="2104328"/>
                </a:lnTo>
                <a:cubicBezTo>
                  <a:pt x="6460150" y="2104328"/>
                  <a:pt x="6460150" y="2100798"/>
                  <a:pt x="6460150" y="2093738"/>
                </a:cubicBezTo>
                <a:lnTo>
                  <a:pt x="6417788" y="2072557"/>
                </a:lnTo>
                <a:lnTo>
                  <a:pt x="6428380" y="2083146"/>
                </a:lnTo>
                <a:cubicBezTo>
                  <a:pt x="6435440" y="2090207"/>
                  <a:pt x="6438970" y="2093738"/>
                  <a:pt x="6438970" y="2093738"/>
                </a:cubicBezTo>
                <a:lnTo>
                  <a:pt x="6428380" y="2114919"/>
                </a:lnTo>
                <a:lnTo>
                  <a:pt x="6407198" y="2104328"/>
                </a:lnTo>
                <a:cubicBezTo>
                  <a:pt x="6400138" y="2097267"/>
                  <a:pt x="6389547" y="2093738"/>
                  <a:pt x="6375428" y="2093738"/>
                </a:cubicBezTo>
                <a:cubicBezTo>
                  <a:pt x="6368367" y="2093738"/>
                  <a:pt x="6364836" y="2093738"/>
                  <a:pt x="6364836" y="2093738"/>
                </a:cubicBezTo>
                <a:lnTo>
                  <a:pt x="6343656" y="2104328"/>
                </a:lnTo>
                <a:cubicBezTo>
                  <a:pt x="6364836" y="2111388"/>
                  <a:pt x="6375428" y="2118448"/>
                  <a:pt x="6375428" y="2125509"/>
                </a:cubicBezTo>
                <a:lnTo>
                  <a:pt x="6386018" y="2136099"/>
                </a:lnTo>
                <a:lnTo>
                  <a:pt x="6396608" y="2146690"/>
                </a:lnTo>
                <a:lnTo>
                  <a:pt x="6407198" y="2157280"/>
                </a:lnTo>
                <a:lnTo>
                  <a:pt x="6428380" y="2167871"/>
                </a:lnTo>
                <a:lnTo>
                  <a:pt x="6470740" y="2189051"/>
                </a:lnTo>
                <a:cubicBezTo>
                  <a:pt x="6470740" y="2189051"/>
                  <a:pt x="6467211" y="2189051"/>
                  <a:pt x="6460150" y="2189051"/>
                </a:cubicBezTo>
                <a:cubicBezTo>
                  <a:pt x="6453090" y="2181992"/>
                  <a:pt x="6446031" y="2181992"/>
                  <a:pt x="6438970" y="2189051"/>
                </a:cubicBezTo>
                <a:lnTo>
                  <a:pt x="6428380" y="2199642"/>
                </a:lnTo>
                <a:lnTo>
                  <a:pt x="6396608" y="2189051"/>
                </a:lnTo>
                <a:cubicBezTo>
                  <a:pt x="6389547" y="2189051"/>
                  <a:pt x="6386018" y="2189051"/>
                  <a:pt x="6386018" y="2189051"/>
                </a:cubicBezTo>
                <a:cubicBezTo>
                  <a:pt x="6378957" y="2181992"/>
                  <a:pt x="6371898" y="2178461"/>
                  <a:pt x="6364836" y="2178461"/>
                </a:cubicBezTo>
                <a:lnTo>
                  <a:pt x="6364836" y="2189051"/>
                </a:lnTo>
                <a:lnTo>
                  <a:pt x="6364836" y="2210232"/>
                </a:lnTo>
                <a:lnTo>
                  <a:pt x="6354246" y="2210232"/>
                </a:lnTo>
                <a:cubicBezTo>
                  <a:pt x="6340127" y="2203173"/>
                  <a:pt x="6334832" y="2197877"/>
                  <a:pt x="6338361" y="2194346"/>
                </a:cubicBezTo>
                <a:cubicBezTo>
                  <a:pt x="6341890" y="2190817"/>
                  <a:pt x="6343656" y="2185521"/>
                  <a:pt x="6343656" y="2178461"/>
                </a:cubicBezTo>
                <a:cubicBezTo>
                  <a:pt x="6343656" y="2171400"/>
                  <a:pt x="6347186" y="2167871"/>
                  <a:pt x="6354246" y="2167871"/>
                </a:cubicBezTo>
                <a:lnTo>
                  <a:pt x="6343656" y="2157280"/>
                </a:lnTo>
                <a:lnTo>
                  <a:pt x="6333066" y="2146690"/>
                </a:lnTo>
                <a:cubicBezTo>
                  <a:pt x="6333066" y="2139629"/>
                  <a:pt x="6333066" y="2136099"/>
                  <a:pt x="6333066" y="2136099"/>
                </a:cubicBezTo>
                <a:cubicBezTo>
                  <a:pt x="6326005" y="2136099"/>
                  <a:pt x="6326005" y="2134334"/>
                  <a:pt x="6333066" y="2130804"/>
                </a:cubicBezTo>
                <a:cubicBezTo>
                  <a:pt x="6333066" y="2134334"/>
                  <a:pt x="6336595" y="2136099"/>
                  <a:pt x="6343656" y="2136099"/>
                </a:cubicBezTo>
                <a:lnTo>
                  <a:pt x="6354246" y="2125509"/>
                </a:lnTo>
                <a:cubicBezTo>
                  <a:pt x="6354246" y="2125509"/>
                  <a:pt x="6350717" y="2125509"/>
                  <a:pt x="6343656" y="2125509"/>
                </a:cubicBezTo>
                <a:lnTo>
                  <a:pt x="6336324" y="2126731"/>
                </a:lnTo>
                <a:lnTo>
                  <a:pt x="6338361" y="2124185"/>
                </a:lnTo>
                <a:cubicBezTo>
                  <a:pt x="6338361" y="2121538"/>
                  <a:pt x="6336596" y="2118448"/>
                  <a:pt x="6333066" y="2114919"/>
                </a:cubicBezTo>
                <a:cubicBezTo>
                  <a:pt x="6333066" y="2114919"/>
                  <a:pt x="6331300" y="2114919"/>
                  <a:pt x="6327771" y="2114919"/>
                </a:cubicBezTo>
                <a:cubicBezTo>
                  <a:pt x="6324240" y="2114919"/>
                  <a:pt x="6322476" y="2118448"/>
                  <a:pt x="6322476" y="2125509"/>
                </a:cubicBezTo>
                <a:cubicBezTo>
                  <a:pt x="6315414" y="2132569"/>
                  <a:pt x="6311884" y="2132569"/>
                  <a:pt x="6311884" y="2125509"/>
                </a:cubicBezTo>
                <a:lnTo>
                  <a:pt x="6280114" y="2104328"/>
                </a:lnTo>
                <a:cubicBezTo>
                  <a:pt x="6273053" y="2104328"/>
                  <a:pt x="6265994" y="2100798"/>
                  <a:pt x="6258932" y="2093738"/>
                </a:cubicBezTo>
                <a:cubicBezTo>
                  <a:pt x="6251872" y="2093738"/>
                  <a:pt x="6248342" y="2095502"/>
                  <a:pt x="6248342" y="2099033"/>
                </a:cubicBezTo>
                <a:cubicBezTo>
                  <a:pt x="6248342" y="2102563"/>
                  <a:pt x="6251872" y="2104328"/>
                  <a:pt x="6258932" y="2104328"/>
                </a:cubicBezTo>
                <a:cubicBezTo>
                  <a:pt x="6265994" y="2104328"/>
                  <a:pt x="6269524" y="2107858"/>
                  <a:pt x="6269524" y="2114919"/>
                </a:cubicBezTo>
                <a:lnTo>
                  <a:pt x="6258932" y="2114919"/>
                </a:lnTo>
                <a:cubicBezTo>
                  <a:pt x="6244813" y="2114919"/>
                  <a:pt x="6237752" y="2116684"/>
                  <a:pt x="6237752" y="2120213"/>
                </a:cubicBezTo>
                <a:lnTo>
                  <a:pt x="6237752" y="2114919"/>
                </a:lnTo>
                <a:lnTo>
                  <a:pt x="6227161" y="2093738"/>
                </a:lnTo>
                <a:lnTo>
                  <a:pt x="6216572" y="2114919"/>
                </a:lnTo>
                <a:cubicBezTo>
                  <a:pt x="6216572" y="2121978"/>
                  <a:pt x="6216572" y="2127273"/>
                  <a:pt x="6216572" y="2130804"/>
                </a:cubicBezTo>
                <a:cubicBezTo>
                  <a:pt x="6216572" y="2134334"/>
                  <a:pt x="6213042" y="2136099"/>
                  <a:pt x="6205980" y="2136099"/>
                </a:cubicBezTo>
                <a:cubicBezTo>
                  <a:pt x="6198920" y="2136099"/>
                  <a:pt x="6193624" y="2134334"/>
                  <a:pt x="6190094" y="2130804"/>
                </a:cubicBezTo>
                <a:cubicBezTo>
                  <a:pt x="6186565" y="2127273"/>
                  <a:pt x="6181270" y="2123744"/>
                  <a:pt x="6174209" y="2120213"/>
                </a:cubicBezTo>
                <a:cubicBezTo>
                  <a:pt x="6167149" y="2116684"/>
                  <a:pt x="6161853" y="2114919"/>
                  <a:pt x="6158324" y="2114919"/>
                </a:cubicBezTo>
                <a:cubicBezTo>
                  <a:pt x="6154794" y="2114919"/>
                  <a:pt x="6149498" y="2111388"/>
                  <a:pt x="6142438" y="2104328"/>
                </a:cubicBezTo>
                <a:lnTo>
                  <a:pt x="6153028" y="2093738"/>
                </a:lnTo>
                <a:lnTo>
                  <a:pt x="6142438" y="2083146"/>
                </a:lnTo>
                <a:lnTo>
                  <a:pt x="6131847" y="2083146"/>
                </a:lnTo>
                <a:cubicBezTo>
                  <a:pt x="6124786" y="2083146"/>
                  <a:pt x="6124786" y="2086677"/>
                  <a:pt x="6131847" y="2093738"/>
                </a:cubicBezTo>
                <a:lnTo>
                  <a:pt x="6110668" y="2083146"/>
                </a:lnTo>
                <a:cubicBezTo>
                  <a:pt x="6107136" y="2079617"/>
                  <a:pt x="6102724" y="2076970"/>
                  <a:pt x="6097429" y="2075204"/>
                </a:cubicBezTo>
                <a:lnTo>
                  <a:pt x="6091251" y="2074323"/>
                </a:lnTo>
                <a:lnTo>
                  <a:pt x="6098752" y="2081823"/>
                </a:lnTo>
                <a:cubicBezTo>
                  <a:pt x="6101401" y="2084471"/>
                  <a:pt x="6103607" y="2086677"/>
                  <a:pt x="6105372" y="2088442"/>
                </a:cubicBezTo>
                <a:cubicBezTo>
                  <a:pt x="6108901" y="2091973"/>
                  <a:pt x="6110668" y="2093738"/>
                  <a:pt x="6110668" y="2093738"/>
                </a:cubicBezTo>
                <a:cubicBezTo>
                  <a:pt x="6103606" y="2093738"/>
                  <a:pt x="6093016" y="2093738"/>
                  <a:pt x="6078895" y="2093738"/>
                </a:cubicBezTo>
                <a:cubicBezTo>
                  <a:pt x="6071834" y="2093738"/>
                  <a:pt x="6064776" y="2091973"/>
                  <a:pt x="6057716" y="2088442"/>
                </a:cubicBezTo>
                <a:cubicBezTo>
                  <a:pt x="6050654" y="2084911"/>
                  <a:pt x="6043594" y="2083146"/>
                  <a:pt x="6036534" y="2083146"/>
                </a:cubicBezTo>
                <a:lnTo>
                  <a:pt x="5994172" y="2072557"/>
                </a:lnTo>
                <a:cubicBezTo>
                  <a:pt x="5987112" y="2072557"/>
                  <a:pt x="5974757" y="2067261"/>
                  <a:pt x="5957106" y="2056671"/>
                </a:cubicBezTo>
                <a:cubicBezTo>
                  <a:pt x="5939456" y="2046080"/>
                  <a:pt x="5927100" y="2040786"/>
                  <a:pt x="5920039" y="2040786"/>
                </a:cubicBezTo>
                <a:cubicBezTo>
                  <a:pt x="5912978" y="2040786"/>
                  <a:pt x="5909449" y="2039021"/>
                  <a:pt x="5909449" y="2035490"/>
                </a:cubicBezTo>
                <a:cubicBezTo>
                  <a:pt x="5909449" y="2031959"/>
                  <a:pt x="5898860" y="2030194"/>
                  <a:pt x="5877678" y="2030194"/>
                </a:cubicBezTo>
                <a:lnTo>
                  <a:pt x="5835316" y="2019605"/>
                </a:lnTo>
                <a:lnTo>
                  <a:pt x="5803545" y="2019605"/>
                </a:lnTo>
                <a:cubicBezTo>
                  <a:pt x="5803545" y="2026665"/>
                  <a:pt x="5800016" y="2026665"/>
                  <a:pt x="5792954" y="2019605"/>
                </a:cubicBezTo>
                <a:lnTo>
                  <a:pt x="5782364" y="2030194"/>
                </a:lnTo>
                <a:cubicBezTo>
                  <a:pt x="5782364" y="2030194"/>
                  <a:pt x="5778834" y="2030194"/>
                  <a:pt x="5771774" y="2030194"/>
                </a:cubicBezTo>
                <a:cubicBezTo>
                  <a:pt x="5764714" y="2030194"/>
                  <a:pt x="5761183" y="2026665"/>
                  <a:pt x="5761183" y="2019605"/>
                </a:cubicBezTo>
                <a:cubicBezTo>
                  <a:pt x="5761183" y="2012544"/>
                  <a:pt x="5757654" y="2009015"/>
                  <a:pt x="5750593" y="2009015"/>
                </a:cubicBezTo>
                <a:cubicBezTo>
                  <a:pt x="5750593" y="2009015"/>
                  <a:pt x="5748828" y="2007250"/>
                  <a:pt x="5745298" y="2003719"/>
                </a:cubicBezTo>
                <a:cubicBezTo>
                  <a:pt x="5741768" y="2000188"/>
                  <a:pt x="5736472" y="1998424"/>
                  <a:pt x="5729412" y="1998424"/>
                </a:cubicBezTo>
                <a:cubicBezTo>
                  <a:pt x="5729412" y="1991363"/>
                  <a:pt x="5724116" y="1989598"/>
                  <a:pt x="5713526" y="1993128"/>
                </a:cubicBezTo>
                <a:cubicBezTo>
                  <a:pt x="5702936" y="1996659"/>
                  <a:pt x="5695876" y="2000188"/>
                  <a:pt x="5692346" y="2003719"/>
                </a:cubicBezTo>
                <a:cubicBezTo>
                  <a:pt x="5688816" y="2007250"/>
                  <a:pt x="5672930" y="2007250"/>
                  <a:pt x="5644689" y="2003719"/>
                </a:cubicBezTo>
                <a:cubicBezTo>
                  <a:pt x="5616448" y="2000188"/>
                  <a:pt x="5598798" y="1998424"/>
                  <a:pt x="5591737" y="1998424"/>
                </a:cubicBezTo>
                <a:lnTo>
                  <a:pt x="5581147" y="1987834"/>
                </a:lnTo>
                <a:lnTo>
                  <a:pt x="5591737" y="1987834"/>
                </a:lnTo>
                <a:lnTo>
                  <a:pt x="5591737" y="1977242"/>
                </a:lnTo>
                <a:cubicBezTo>
                  <a:pt x="5591737" y="1977242"/>
                  <a:pt x="5591737" y="1973713"/>
                  <a:pt x="5591737" y="1966653"/>
                </a:cubicBezTo>
                <a:lnTo>
                  <a:pt x="5602327" y="1966653"/>
                </a:lnTo>
                <a:lnTo>
                  <a:pt x="5612918" y="1956063"/>
                </a:lnTo>
                <a:cubicBezTo>
                  <a:pt x="5612918" y="1956063"/>
                  <a:pt x="5609387" y="1956063"/>
                  <a:pt x="5602327" y="1956063"/>
                </a:cubicBezTo>
                <a:lnTo>
                  <a:pt x="5591737" y="1956063"/>
                </a:lnTo>
                <a:cubicBezTo>
                  <a:pt x="5591737" y="1956063"/>
                  <a:pt x="5588208" y="1959592"/>
                  <a:pt x="5581147" y="1966653"/>
                </a:cubicBezTo>
                <a:lnTo>
                  <a:pt x="5581147" y="1977242"/>
                </a:lnTo>
                <a:lnTo>
                  <a:pt x="5538785" y="1966653"/>
                </a:lnTo>
                <a:cubicBezTo>
                  <a:pt x="5524664" y="1959592"/>
                  <a:pt x="5514074" y="1959592"/>
                  <a:pt x="5507014" y="1966653"/>
                </a:cubicBezTo>
                <a:lnTo>
                  <a:pt x="5496423" y="1956063"/>
                </a:lnTo>
                <a:cubicBezTo>
                  <a:pt x="5496423" y="1949002"/>
                  <a:pt x="5492894" y="1945472"/>
                  <a:pt x="5485833" y="1945472"/>
                </a:cubicBezTo>
                <a:lnTo>
                  <a:pt x="5485833" y="1956063"/>
                </a:lnTo>
                <a:lnTo>
                  <a:pt x="5475243" y="1956063"/>
                </a:lnTo>
                <a:lnTo>
                  <a:pt x="5454062" y="1945472"/>
                </a:lnTo>
                <a:lnTo>
                  <a:pt x="5443471" y="1945472"/>
                </a:lnTo>
                <a:cubicBezTo>
                  <a:pt x="5450531" y="1952532"/>
                  <a:pt x="5450531" y="1956063"/>
                  <a:pt x="5443471" y="1956063"/>
                </a:cubicBezTo>
                <a:lnTo>
                  <a:pt x="5454062" y="1966653"/>
                </a:lnTo>
                <a:lnTo>
                  <a:pt x="5475243" y="1966653"/>
                </a:lnTo>
                <a:cubicBezTo>
                  <a:pt x="5475243" y="1973713"/>
                  <a:pt x="5478772" y="1977242"/>
                  <a:pt x="5485833" y="1977242"/>
                </a:cubicBezTo>
                <a:lnTo>
                  <a:pt x="5496423" y="1977242"/>
                </a:lnTo>
                <a:cubicBezTo>
                  <a:pt x="5496423" y="1977242"/>
                  <a:pt x="5503483" y="1980773"/>
                  <a:pt x="5517604" y="1987834"/>
                </a:cubicBezTo>
                <a:cubicBezTo>
                  <a:pt x="5531724" y="1994894"/>
                  <a:pt x="5542314" y="1994894"/>
                  <a:pt x="5549375" y="1987834"/>
                </a:cubicBezTo>
                <a:cubicBezTo>
                  <a:pt x="5549375" y="1994894"/>
                  <a:pt x="5552906" y="2000188"/>
                  <a:pt x="5559966" y="2003719"/>
                </a:cubicBezTo>
                <a:cubicBezTo>
                  <a:pt x="5567026" y="2007250"/>
                  <a:pt x="5570556" y="2005484"/>
                  <a:pt x="5570556" y="1998424"/>
                </a:cubicBezTo>
                <a:lnTo>
                  <a:pt x="5591737" y="1998424"/>
                </a:lnTo>
                <a:cubicBezTo>
                  <a:pt x="5591737" y="2005484"/>
                  <a:pt x="5597032" y="2010780"/>
                  <a:pt x="5607622" y="2014309"/>
                </a:cubicBezTo>
                <a:cubicBezTo>
                  <a:pt x="5618214" y="2017840"/>
                  <a:pt x="5630568" y="2019605"/>
                  <a:pt x="5644689" y="2019605"/>
                </a:cubicBezTo>
                <a:cubicBezTo>
                  <a:pt x="5651750" y="2019605"/>
                  <a:pt x="5657045" y="2021369"/>
                  <a:pt x="5660574" y="2024900"/>
                </a:cubicBezTo>
                <a:cubicBezTo>
                  <a:pt x="5664106" y="2028430"/>
                  <a:pt x="5674695" y="2031959"/>
                  <a:pt x="5692346" y="2035490"/>
                </a:cubicBezTo>
                <a:cubicBezTo>
                  <a:pt x="5709997" y="2039021"/>
                  <a:pt x="5718822" y="2040786"/>
                  <a:pt x="5718822" y="2040786"/>
                </a:cubicBezTo>
                <a:cubicBezTo>
                  <a:pt x="5725882" y="2040786"/>
                  <a:pt x="5732943" y="2042550"/>
                  <a:pt x="5740002" y="2046080"/>
                </a:cubicBezTo>
                <a:cubicBezTo>
                  <a:pt x="5747064" y="2049611"/>
                  <a:pt x="5754124" y="2051376"/>
                  <a:pt x="5761183" y="2051376"/>
                </a:cubicBezTo>
                <a:cubicBezTo>
                  <a:pt x="5803545" y="2065496"/>
                  <a:pt x="5828256" y="2072557"/>
                  <a:pt x="5835316" y="2072557"/>
                </a:cubicBezTo>
                <a:cubicBezTo>
                  <a:pt x="5842376" y="2072557"/>
                  <a:pt x="5845908" y="2072557"/>
                  <a:pt x="5845908" y="2072557"/>
                </a:cubicBezTo>
                <a:cubicBezTo>
                  <a:pt x="5852968" y="2072557"/>
                  <a:pt x="5856497" y="2076088"/>
                  <a:pt x="5856497" y="2083146"/>
                </a:cubicBezTo>
                <a:cubicBezTo>
                  <a:pt x="5856497" y="2083146"/>
                  <a:pt x="5860026" y="2084911"/>
                  <a:pt x="5867087" y="2088442"/>
                </a:cubicBezTo>
                <a:cubicBezTo>
                  <a:pt x="5874148" y="2091973"/>
                  <a:pt x="5884738" y="2093738"/>
                  <a:pt x="5898860" y="2093738"/>
                </a:cubicBezTo>
                <a:lnTo>
                  <a:pt x="5930630" y="2104328"/>
                </a:lnTo>
                <a:lnTo>
                  <a:pt x="5951812" y="2104328"/>
                </a:lnTo>
                <a:cubicBezTo>
                  <a:pt x="5951812" y="2104328"/>
                  <a:pt x="5948280" y="2100798"/>
                  <a:pt x="5941220" y="2093738"/>
                </a:cubicBezTo>
                <a:lnTo>
                  <a:pt x="5951812" y="2093738"/>
                </a:lnTo>
                <a:lnTo>
                  <a:pt x="5962401" y="2093738"/>
                </a:lnTo>
                <a:lnTo>
                  <a:pt x="5951812" y="2083146"/>
                </a:lnTo>
                <a:cubicBezTo>
                  <a:pt x="5958872" y="2083146"/>
                  <a:pt x="5972991" y="2086677"/>
                  <a:pt x="5994172" y="2093738"/>
                </a:cubicBezTo>
                <a:cubicBezTo>
                  <a:pt x="6001234" y="2093738"/>
                  <a:pt x="6004764" y="2093738"/>
                  <a:pt x="6004764" y="2093738"/>
                </a:cubicBezTo>
                <a:cubicBezTo>
                  <a:pt x="6004764" y="2093738"/>
                  <a:pt x="6004764" y="2095502"/>
                  <a:pt x="6004764" y="2099033"/>
                </a:cubicBezTo>
                <a:cubicBezTo>
                  <a:pt x="6004764" y="2102563"/>
                  <a:pt x="6006528" y="2106092"/>
                  <a:pt x="6010058" y="2109623"/>
                </a:cubicBezTo>
                <a:cubicBezTo>
                  <a:pt x="6013587" y="2113154"/>
                  <a:pt x="6018882" y="2116684"/>
                  <a:pt x="6025943" y="2120213"/>
                </a:cubicBezTo>
                <a:cubicBezTo>
                  <a:pt x="6033005" y="2123744"/>
                  <a:pt x="6038299" y="2125509"/>
                  <a:pt x="6041830" y="2125509"/>
                </a:cubicBezTo>
                <a:cubicBezTo>
                  <a:pt x="6045360" y="2125509"/>
                  <a:pt x="6047124" y="2129040"/>
                  <a:pt x="6047124" y="2136099"/>
                </a:cubicBezTo>
                <a:cubicBezTo>
                  <a:pt x="6054186" y="2129040"/>
                  <a:pt x="6078895" y="2132569"/>
                  <a:pt x="6121257" y="2146690"/>
                </a:cubicBezTo>
                <a:lnTo>
                  <a:pt x="6153028" y="2167871"/>
                </a:lnTo>
                <a:lnTo>
                  <a:pt x="6184800" y="2178461"/>
                </a:lnTo>
                <a:cubicBezTo>
                  <a:pt x="6191861" y="2185521"/>
                  <a:pt x="6204216" y="2192581"/>
                  <a:pt x="6221866" y="2199642"/>
                </a:cubicBezTo>
                <a:cubicBezTo>
                  <a:pt x="6239517" y="2206702"/>
                  <a:pt x="6251872" y="2206702"/>
                  <a:pt x="6258932" y="2199642"/>
                </a:cubicBezTo>
                <a:lnTo>
                  <a:pt x="6216572" y="2167871"/>
                </a:lnTo>
                <a:lnTo>
                  <a:pt x="6195390" y="2146690"/>
                </a:lnTo>
                <a:cubicBezTo>
                  <a:pt x="6195390" y="2139629"/>
                  <a:pt x="6202450" y="2139629"/>
                  <a:pt x="6216572" y="2146690"/>
                </a:cubicBezTo>
                <a:cubicBezTo>
                  <a:pt x="6230690" y="2146690"/>
                  <a:pt x="6234222" y="2150221"/>
                  <a:pt x="6227161" y="2157280"/>
                </a:cubicBezTo>
                <a:cubicBezTo>
                  <a:pt x="6227161" y="2157280"/>
                  <a:pt x="6230690" y="2160811"/>
                  <a:pt x="6237752" y="2167871"/>
                </a:cubicBezTo>
                <a:cubicBezTo>
                  <a:pt x="6244813" y="2174930"/>
                  <a:pt x="6250108" y="2176696"/>
                  <a:pt x="6253638" y="2173165"/>
                </a:cubicBezTo>
                <a:cubicBezTo>
                  <a:pt x="6257168" y="2169636"/>
                  <a:pt x="6262462" y="2166106"/>
                  <a:pt x="6269524" y="2162575"/>
                </a:cubicBezTo>
                <a:cubicBezTo>
                  <a:pt x="6276584" y="2159044"/>
                  <a:pt x="6283642" y="2160811"/>
                  <a:pt x="6290704" y="2167871"/>
                </a:cubicBezTo>
                <a:lnTo>
                  <a:pt x="6269524" y="2189051"/>
                </a:lnTo>
                <a:lnTo>
                  <a:pt x="6258932" y="2189051"/>
                </a:lnTo>
                <a:cubicBezTo>
                  <a:pt x="6287174" y="2196111"/>
                  <a:pt x="6297765" y="2206702"/>
                  <a:pt x="6290704" y="2220823"/>
                </a:cubicBezTo>
                <a:lnTo>
                  <a:pt x="6343656" y="2242004"/>
                </a:lnTo>
                <a:cubicBezTo>
                  <a:pt x="6350717" y="2242004"/>
                  <a:pt x="6354246" y="2240238"/>
                  <a:pt x="6354246" y="2236708"/>
                </a:cubicBezTo>
                <a:cubicBezTo>
                  <a:pt x="6354246" y="2233177"/>
                  <a:pt x="6354246" y="2231413"/>
                  <a:pt x="6354246" y="2231413"/>
                </a:cubicBezTo>
                <a:cubicBezTo>
                  <a:pt x="6354246" y="2224352"/>
                  <a:pt x="6357776" y="2220823"/>
                  <a:pt x="6364836" y="2220823"/>
                </a:cubicBezTo>
                <a:cubicBezTo>
                  <a:pt x="6371898" y="2220823"/>
                  <a:pt x="6371898" y="2224352"/>
                  <a:pt x="6364836" y="2231413"/>
                </a:cubicBezTo>
                <a:cubicBezTo>
                  <a:pt x="6364836" y="2238473"/>
                  <a:pt x="6364836" y="2242004"/>
                  <a:pt x="6364836" y="2242004"/>
                </a:cubicBezTo>
                <a:lnTo>
                  <a:pt x="6375428" y="2252594"/>
                </a:lnTo>
                <a:cubicBezTo>
                  <a:pt x="6389547" y="2273775"/>
                  <a:pt x="6389547" y="2280834"/>
                  <a:pt x="6375428" y="2273775"/>
                </a:cubicBezTo>
                <a:cubicBezTo>
                  <a:pt x="6375428" y="2273775"/>
                  <a:pt x="6375428" y="2277304"/>
                  <a:pt x="6375428" y="2284365"/>
                </a:cubicBezTo>
                <a:cubicBezTo>
                  <a:pt x="6368367" y="2284365"/>
                  <a:pt x="6361306" y="2284365"/>
                  <a:pt x="6354246" y="2284365"/>
                </a:cubicBezTo>
                <a:cubicBezTo>
                  <a:pt x="6347186" y="2284365"/>
                  <a:pt x="6340127" y="2284365"/>
                  <a:pt x="6333066" y="2284365"/>
                </a:cubicBezTo>
                <a:cubicBezTo>
                  <a:pt x="6326005" y="2284365"/>
                  <a:pt x="6322476" y="2284365"/>
                  <a:pt x="6322476" y="2284365"/>
                </a:cubicBezTo>
                <a:cubicBezTo>
                  <a:pt x="6322476" y="2284365"/>
                  <a:pt x="6318946" y="2280834"/>
                  <a:pt x="6311884" y="2273775"/>
                </a:cubicBezTo>
                <a:cubicBezTo>
                  <a:pt x="6304824" y="2266715"/>
                  <a:pt x="6295998" y="2263184"/>
                  <a:pt x="6285409" y="2263184"/>
                </a:cubicBezTo>
                <a:cubicBezTo>
                  <a:pt x="6274818" y="2263184"/>
                  <a:pt x="6269524" y="2261419"/>
                  <a:pt x="6269524" y="2257889"/>
                </a:cubicBezTo>
                <a:cubicBezTo>
                  <a:pt x="6269524" y="2254359"/>
                  <a:pt x="6265994" y="2252594"/>
                  <a:pt x="6258932" y="2252594"/>
                </a:cubicBezTo>
                <a:lnTo>
                  <a:pt x="6237752" y="2252594"/>
                </a:lnTo>
                <a:cubicBezTo>
                  <a:pt x="6237752" y="2252594"/>
                  <a:pt x="6234222" y="2250829"/>
                  <a:pt x="6227161" y="2247298"/>
                </a:cubicBezTo>
                <a:cubicBezTo>
                  <a:pt x="6220101" y="2243769"/>
                  <a:pt x="6216572" y="2242004"/>
                  <a:pt x="6216572" y="2242004"/>
                </a:cubicBezTo>
                <a:cubicBezTo>
                  <a:pt x="6202450" y="2242004"/>
                  <a:pt x="6193624" y="2240238"/>
                  <a:pt x="6190094" y="2236708"/>
                </a:cubicBezTo>
                <a:cubicBezTo>
                  <a:pt x="6186565" y="2233177"/>
                  <a:pt x="6177738" y="2231413"/>
                  <a:pt x="6163620" y="2231413"/>
                </a:cubicBezTo>
                <a:cubicBezTo>
                  <a:pt x="6142438" y="2224352"/>
                  <a:pt x="6126553" y="2220823"/>
                  <a:pt x="6115962" y="2220823"/>
                </a:cubicBezTo>
                <a:cubicBezTo>
                  <a:pt x="6105372" y="2220823"/>
                  <a:pt x="6096546" y="2217292"/>
                  <a:pt x="6089486" y="2210232"/>
                </a:cubicBezTo>
                <a:cubicBezTo>
                  <a:pt x="6082426" y="2203173"/>
                  <a:pt x="6075366" y="2199642"/>
                  <a:pt x="6068305" y="2199642"/>
                </a:cubicBezTo>
                <a:cubicBezTo>
                  <a:pt x="6068305" y="2199642"/>
                  <a:pt x="6064776" y="2197877"/>
                  <a:pt x="6057716" y="2194346"/>
                </a:cubicBezTo>
                <a:cubicBezTo>
                  <a:pt x="6050654" y="2190817"/>
                  <a:pt x="6043594" y="2189051"/>
                  <a:pt x="6036534" y="2189051"/>
                </a:cubicBezTo>
                <a:cubicBezTo>
                  <a:pt x="6008293" y="2181992"/>
                  <a:pt x="5994172" y="2185521"/>
                  <a:pt x="5994172" y="2199642"/>
                </a:cubicBezTo>
                <a:cubicBezTo>
                  <a:pt x="5994172" y="2199642"/>
                  <a:pt x="6001234" y="2201407"/>
                  <a:pt x="6015353" y="2204937"/>
                </a:cubicBezTo>
                <a:cubicBezTo>
                  <a:pt x="6029474" y="2208467"/>
                  <a:pt x="6040064" y="2206702"/>
                  <a:pt x="6047124" y="2199642"/>
                </a:cubicBezTo>
                <a:lnTo>
                  <a:pt x="6068305" y="2220823"/>
                </a:lnTo>
                <a:cubicBezTo>
                  <a:pt x="6068305" y="2234944"/>
                  <a:pt x="6085957" y="2242004"/>
                  <a:pt x="6121257" y="2242004"/>
                </a:cubicBezTo>
                <a:cubicBezTo>
                  <a:pt x="6128318" y="2242004"/>
                  <a:pt x="6133613" y="2243769"/>
                  <a:pt x="6137142" y="2247298"/>
                </a:cubicBezTo>
                <a:cubicBezTo>
                  <a:pt x="6140672" y="2250829"/>
                  <a:pt x="6149498" y="2252594"/>
                  <a:pt x="6163620" y="2252594"/>
                </a:cubicBezTo>
                <a:lnTo>
                  <a:pt x="6227161" y="2273775"/>
                </a:lnTo>
                <a:cubicBezTo>
                  <a:pt x="6234222" y="2280834"/>
                  <a:pt x="6237752" y="2284365"/>
                  <a:pt x="6237752" y="2284365"/>
                </a:cubicBezTo>
                <a:cubicBezTo>
                  <a:pt x="6237752" y="2277304"/>
                  <a:pt x="6239517" y="2275540"/>
                  <a:pt x="6243046" y="2279069"/>
                </a:cubicBezTo>
                <a:cubicBezTo>
                  <a:pt x="6246576" y="2282600"/>
                  <a:pt x="6248342" y="2284365"/>
                  <a:pt x="6248342" y="2284365"/>
                </a:cubicBezTo>
                <a:cubicBezTo>
                  <a:pt x="6248342" y="2291425"/>
                  <a:pt x="6244813" y="2294956"/>
                  <a:pt x="6237752" y="2294956"/>
                </a:cubicBezTo>
                <a:cubicBezTo>
                  <a:pt x="6230690" y="2294956"/>
                  <a:pt x="6225396" y="2294956"/>
                  <a:pt x="6221866" y="2294956"/>
                </a:cubicBezTo>
                <a:cubicBezTo>
                  <a:pt x="6218336" y="2294956"/>
                  <a:pt x="6216572" y="2294956"/>
                  <a:pt x="6216572" y="2294956"/>
                </a:cubicBezTo>
                <a:lnTo>
                  <a:pt x="6216572" y="2305546"/>
                </a:lnTo>
                <a:cubicBezTo>
                  <a:pt x="6223632" y="2312606"/>
                  <a:pt x="6223632" y="2316136"/>
                  <a:pt x="6216572" y="2316136"/>
                </a:cubicBezTo>
                <a:cubicBezTo>
                  <a:pt x="6209510" y="2316136"/>
                  <a:pt x="6205980" y="2314371"/>
                  <a:pt x="6205980" y="2310841"/>
                </a:cubicBezTo>
                <a:cubicBezTo>
                  <a:pt x="6205980" y="2307311"/>
                  <a:pt x="6202450" y="2305546"/>
                  <a:pt x="6195390" y="2305546"/>
                </a:cubicBezTo>
                <a:cubicBezTo>
                  <a:pt x="6195390" y="2298485"/>
                  <a:pt x="6191861" y="2294956"/>
                  <a:pt x="6184800" y="2294956"/>
                </a:cubicBezTo>
                <a:cubicBezTo>
                  <a:pt x="6177738" y="2294956"/>
                  <a:pt x="6175976" y="2293190"/>
                  <a:pt x="6179505" y="2289660"/>
                </a:cubicBezTo>
                <a:cubicBezTo>
                  <a:pt x="6183034" y="2286129"/>
                  <a:pt x="6181270" y="2284365"/>
                  <a:pt x="6174209" y="2284365"/>
                </a:cubicBezTo>
                <a:lnTo>
                  <a:pt x="6142438" y="2263184"/>
                </a:lnTo>
                <a:cubicBezTo>
                  <a:pt x="6128318" y="2256125"/>
                  <a:pt x="6117728" y="2252594"/>
                  <a:pt x="6110668" y="2252594"/>
                </a:cubicBezTo>
                <a:cubicBezTo>
                  <a:pt x="6103606" y="2252594"/>
                  <a:pt x="6093016" y="2252594"/>
                  <a:pt x="6078895" y="2252594"/>
                </a:cubicBezTo>
                <a:lnTo>
                  <a:pt x="6057716" y="2242004"/>
                </a:lnTo>
                <a:lnTo>
                  <a:pt x="6047124" y="2242004"/>
                </a:lnTo>
                <a:cubicBezTo>
                  <a:pt x="6040064" y="2242004"/>
                  <a:pt x="6033005" y="2242004"/>
                  <a:pt x="6025943" y="2242004"/>
                </a:cubicBezTo>
                <a:lnTo>
                  <a:pt x="5983582" y="2231413"/>
                </a:lnTo>
                <a:cubicBezTo>
                  <a:pt x="5983582" y="2231413"/>
                  <a:pt x="5976520" y="2229648"/>
                  <a:pt x="5962401" y="2226117"/>
                </a:cubicBezTo>
                <a:cubicBezTo>
                  <a:pt x="5948280" y="2222588"/>
                  <a:pt x="5923568" y="2217292"/>
                  <a:pt x="5888268" y="2210232"/>
                </a:cubicBezTo>
                <a:cubicBezTo>
                  <a:pt x="5831786" y="2203173"/>
                  <a:pt x="5778834" y="2192581"/>
                  <a:pt x="5729412" y="2178461"/>
                </a:cubicBezTo>
                <a:cubicBezTo>
                  <a:pt x="5701170" y="2171400"/>
                  <a:pt x="5676460" y="2164340"/>
                  <a:pt x="5655279" y="2157280"/>
                </a:cubicBezTo>
                <a:lnTo>
                  <a:pt x="5623508" y="2157280"/>
                </a:lnTo>
                <a:lnTo>
                  <a:pt x="5581147" y="2125509"/>
                </a:lnTo>
                <a:cubicBezTo>
                  <a:pt x="5545846" y="2125509"/>
                  <a:pt x="5521135" y="2118448"/>
                  <a:pt x="5507014" y="2104328"/>
                </a:cubicBezTo>
                <a:cubicBezTo>
                  <a:pt x="5507014" y="2104328"/>
                  <a:pt x="5503483" y="2104328"/>
                  <a:pt x="5496423" y="2104328"/>
                </a:cubicBezTo>
                <a:lnTo>
                  <a:pt x="5475243" y="2093738"/>
                </a:lnTo>
                <a:cubicBezTo>
                  <a:pt x="5475243" y="2093738"/>
                  <a:pt x="5475243" y="2090207"/>
                  <a:pt x="5475243" y="2083146"/>
                </a:cubicBezTo>
                <a:lnTo>
                  <a:pt x="5432881" y="2061967"/>
                </a:lnTo>
                <a:cubicBezTo>
                  <a:pt x="5425820" y="2054906"/>
                  <a:pt x="5415230" y="2051376"/>
                  <a:pt x="5401110" y="2051376"/>
                </a:cubicBezTo>
                <a:lnTo>
                  <a:pt x="5369339" y="2040786"/>
                </a:lnTo>
                <a:lnTo>
                  <a:pt x="5348158" y="2030194"/>
                </a:lnTo>
                <a:cubicBezTo>
                  <a:pt x="5341098" y="2030194"/>
                  <a:pt x="5334037" y="2030194"/>
                  <a:pt x="5326977" y="2030194"/>
                </a:cubicBezTo>
                <a:lnTo>
                  <a:pt x="5326977" y="2019605"/>
                </a:lnTo>
                <a:lnTo>
                  <a:pt x="5348158" y="2009015"/>
                </a:lnTo>
                <a:lnTo>
                  <a:pt x="5326977" y="2009015"/>
                </a:lnTo>
                <a:cubicBezTo>
                  <a:pt x="5305796" y="1994894"/>
                  <a:pt x="5291675" y="1991363"/>
                  <a:pt x="5284614" y="1998424"/>
                </a:cubicBezTo>
                <a:lnTo>
                  <a:pt x="5274025" y="2009015"/>
                </a:lnTo>
                <a:cubicBezTo>
                  <a:pt x="5274025" y="2001954"/>
                  <a:pt x="5274025" y="1998424"/>
                  <a:pt x="5274025" y="1998424"/>
                </a:cubicBezTo>
                <a:lnTo>
                  <a:pt x="5252844" y="1998424"/>
                </a:lnTo>
                <a:cubicBezTo>
                  <a:pt x="5238723" y="1998424"/>
                  <a:pt x="5231662" y="1998424"/>
                  <a:pt x="5231662" y="1998424"/>
                </a:cubicBezTo>
                <a:lnTo>
                  <a:pt x="5231662" y="2009015"/>
                </a:lnTo>
                <a:cubicBezTo>
                  <a:pt x="5252844" y="2016074"/>
                  <a:pt x="5266964" y="2021369"/>
                  <a:pt x="5274025" y="2024900"/>
                </a:cubicBezTo>
                <a:cubicBezTo>
                  <a:pt x="5281085" y="2028430"/>
                  <a:pt x="5284614" y="2031959"/>
                  <a:pt x="5284614" y="2035490"/>
                </a:cubicBezTo>
                <a:cubicBezTo>
                  <a:pt x="5284614" y="2039021"/>
                  <a:pt x="5289910" y="2044315"/>
                  <a:pt x="5300500" y="2051376"/>
                </a:cubicBezTo>
                <a:cubicBezTo>
                  <a:pt x="5311092" y="2058436"/>
                  <a:pt x="5319916" y="2061967"/>
                  <a:pt x="5326977" y="2061967"/>
                </a:cubicBezTo>
                <a:lnTo>
                  <a:pt x="5326977" y="2051376"/>
                </a:lnTo>
                <a:lnTo>
                  <a:pt x="5337566" y="2040786"/>
                </a:lnTo>
                <a:cubicBezTo>
                  <a:pt x="5344627" y="2047846"/>
                  <a:pt x="5351688" y="2051376"/>
                  <a:pt x="5358748" y="2051376"/>
                </a:cubicBezTo>
                <a:cubicBezTo>
                  <a:pt x="5365808" y="2051376"/>
                  <a:pt x="5369339" y="2053140"/>
                  <a:pt x="5369339" y="2056671"/>
                </a:cubicBezTo>
                <a:cubicBezTo>
                  <a:pt x="5369339" y="2060202"/>
                  <a:pt x="5371104" y="2061967"/>
                  <a:pt x="5374634" y="2061967"/>
                </a:cubicBezTo>
                <a:cubicBezTo>
                  <a:pt x="5378164" y="2061967"/>
                  <a:pt x="5383458" y="2061967"/>
                  <a:pt x="5390518" y="2061967"/>
                </a:cubicBezTo>
                <a:cubicBezTo>
                  <a:pt x="5404640" y="2069026"/>
                  <a:pt x="5416996" y="2074321"/>
                  <a:pt x="5427586" y="2077852"/>
                </a:cubicBezTo>
                <a:cubicBezTo>
                  <a:pt x="5438176" y="2081382"/>
                  <a:pt x="5447002" y="2090207"/>
                  <a:pt x="5454062" y="2104328"/>
                </a:cubicBezTo>
                <a:cubicBezTo>
                  <a:pt x="5454062" y="2104328"/>
                  <a:pt x="5457592" y="2106092"/>
                  <a:pt x="5464652" y="2109623"/>
                </a:cubicBezTo>
                <a:cubicBezTo>
                  <a:pt x="5471712" y="2113154"/>
                  <a:pt x="5475243" y="2114919"/>
                  <a:pt x="5475243" y="2114919"/>
                </a:cubicBezTo>
                <a:cubicBezTo>
                  <a:pt x="5482304" y="2114919"/>
                  <a:pt x="5485833" y="2114919"/>
                  <a:pt x="5485833" y="2114919"/>
                </a:cubicBezTo>
                <a:cubicBezTo>
                  <a:pt x="5492894" y="2114919"/>
                  <a:pt x="5496423" y="2114919"/>
                  <a:pt x="5496423" y="2114919"/>
                </a:cubicBezTo>
                <a:cubicBezTo>
                  <a:pt x="5510544" y="2114919"/>
                  <a:pt x="5535256" y="2125509"/>
                  <a:pt x="5570556" y="2146690"/>
                </a:cubicBezTo>
                <a:lnTo>
                  <a:pt x="5612918" y="2157280"/>
                </a:lnTo>
                <a:cubicBezTo>
                  <a:pt x="5627039" y="2157280"/>
                  <a:pt x="5642924" y="2160811"/>
                  <a:pt x="5660574" y="2167871"/>
                </a:cubicBezTo>
                <a:cubicBezTo>
                  <a:pt x="5678226" y="2174930"/>
                  <a:pt x="5697641" y="2181992"/>
                  <a:pt x="5718822" y="2189051"/>
                </a:cubicBezTo>
                <a:lnTo>
                  <a:pt x="5803545" y="2231413"/>
                </a:lnTo>
                <a:cubicBezTo>
                  <a:pt x="5796484" y="2231413"/>
                  <a:pt x="5792954" y="2231413"/>
                  <a:pt x="5792954" y="2231413"/>
                </a:cubicBezTo>
                <a:cubicBezTo>
                  <a:pt x="5792954" y="2231413"/>
                  <a:pt x="5789424" y="2231413"/>
                  <a:pt x="5782364" y="2231413"/>
                </a:cubicBezTo>
                <a:cubicBezTo>
                  <a:pt x="5782364" y="2224352"/>
                  <a:pt x="5778834" y="2220823"/>
                  <a:pt x="5771774" y="2220823"/>
                </a:cubicBezTo>
                <a:cubicBezTo>
                  <a:pt x="5764714" y="2220823"/>
                  <a:pt x="5759418" y="2219058"/>
                  <a:pt x="5755888" y="2215527"/>
                </a:cubicBezTo>
                <a:cubicBezTo>
                  <a:pt x="5752358" y="2211996"/>
                  <a:pt x="5745298" y="2208467"/>
                  <a:pt x="5734708" y="2204937"/>
                </a:cubicBezTo>
                <a:cubicBezTo>
                  <a:pt x="5724116" y="2201407"/>
                  <a:pt x="5715292" y="2199642"/>
                  <a:pt x="5708232" y="2199642"/>
                </a:cubicBezTo>
                <a:lnTo>
                  <a:pt x="5729412" y="2220823"/>
                </a:lnTo>
                <a:cubicBezTo>
                  <a:pt x="5736472" y="2213763"/>
                  <a:pt x="5740002" y="2213763"/>
                  <a:pt x="5740002" y="2220823"/>
                </a:cubicBezTo>
                <a:cubicBezTo>
                  <a:pt x="5740002" y="2227882"/>
                  <a:pt x="5750593" y="2233177"/>
                  <a:pt x="5771774" y="2236708"/>
                </a:cubicBezTo>
                <a:cubicBezTo>
                  <a:pt x="5792954" y="2240238"/>
                  <a:pt x="5807076" y="2242004"/>
                  <a:pt x="5814135" y="2242004"/>
                </a:cubicBezTo>
                <a:cubicBezTo>
                  <a:pt x="5814135" y="2242004"/>
                  <a:pt x="5815901" y="2240238"/>
                  <a:pt x="5819430" y="2236708"/>
                </a:cubicBezTo>
                <a:cubicBezTo>
                  <a:pt x="5822962" y="2233177"/>
                  <a:pt x="5824726" y="2231413"/>
                  <a:pt x="5824726" y="2231413"/>
                </a:cubicBezTo>
                <a:cubicBezTo>
                  <a:pt x="5838847" y="2231413"/>
                  <a:pt x="5849436" y="2234944"/>
                  <a:pt x="5856497" y="2242004"/>
                </a:cubicBezTo>
                <a:cubicBezTo>
                  <a:pt x="5863558" y="2249063"/>
                  <a:pt x="5867087" y="2254359"/>
                  <a:pt x="5867087" y="2257889"/>
                </a:cubicBezTo>
                <a:cubicBezTo>
                  <a:pt x="5867087" y="2261419"/>
                  <a:pt x="5870616" y="2264948"/>
                  <a:pt x="5877678" y="2268479"/>
                </a:cubicBezTo>
                <a:cubicBezTo>
                  <a:pt x="5884738" y="2272010"/>
                  <a:pt x="5891798" y="2273775"/>
                  <a:pt x="5898860" y="2273775"/>
                </a:cubicBezTo>
                <a:lnTo>
                  <a:pt x="5920039" y="2273775"/>
                </a:lnTo>
                <a:cubicBezTo>
                  <a:pt x="5920039" y="2280834"/>
                  <a:pt x="5927100" y="2284365"/>
                  <a:pt x="5941220" y="2284365"/>
                </a:cubicBezTo>
                <a:lnTo>
                  <a:pt x="5941220" y="2294956"/>
                </a:lnTo>
                <a:lnTo>
                  <a:pt x="5951812" y="2305546"/>
                </a:lnTo>
                <a:cubicBezTo>
                  <a:pt x="5958872" y="2305546"/>
                  <a:pt x="5962401" y="2307311"/>
                  <a:pt x="5962401" y="2310841"/>
                </a:cubicBezTo>
                <a:cubicBezTo>
                  <a:pt x="5962401" y="2314371"/>
                  <a:pt x="5937690" y="2312606"/>
                  <a:pt x="5888268" y="2305546"/>
                </a:cubicBezTo>
                <a:cubicBezTo>
                  <a:pt x="5874148" y="2305546"/>
                  <a:pt x="5860026" y="2305546"/>
                  <a:pt x="5845908" y="2305546"/>
                </a:cubicBezTo>
                <a:lnTo>
                  <a:pt x="5824726" y="2294956"/>
                </a:lnTo>
                <a:cubicBezTo>
                  <a:pt x="5817666" y="2294956"/>
                  <a:pt x="5814135" y="2294956"/>
                  <a:pt x="5814135" y="2294956"/>
                </a:cubicBezTo>
                <a:cubicBezTo>
                  <a:pt x="5814135" y="2294956"/>
                  <a:pt x="5814135" y="2298485"/>
                  <a:pt x="5814135" y="2305546"/>
                </a:cubicBezTo>
                <a:cubicBezTo>
                  <a:pt x="5814135" y="2312606"/>
                  <a:pt x="5812370" y="2316136"/>
                  <a:pt x="5808840" y="2316136"/>
                </a:cubicBezTo>
                <a:cubicBezTo>
                  <a:pt x="5805311" y="2316136"/>
                  <a:pt x="5800016" y="2312606"/>
                  <a:pt x="5792954" y="2305546"/>
                </a:cubicBezTo>
                <a:cubicBezTo>
                  <a:pt x="5785895" y="2305546"/>
                  <a:pt x="5782364" y="2305546"/>
                  <a:pt x="5782364" y="2305546"/>
                </a:cubicBezTo>
                <a:lnTo>
                  <a:pt x="5771774" y="2305546"/>
                </a:lnTo>
                <a:cubicBezTo>
                  <a:pt x="5764714" y="2305546"/>
                  <a:pt x="5762949" y="2302015"/>
                  <a:pt x="5766478" y="2294956"/>
                </a:cubicBezTo>
                <a:cubicBezTo>
                  <a:pt x="5770010" y="2287896"/>
                  <a:pt x="5770010" y="2284365"/>
                  <a:pt x="5766478" y="2284365"/>
                </a:cubicBezTo>
                <a:cubicBezTo>
                  <a:pt x="5762949" y="2284365"/>
                  <a:pt x="5761183" y="2287896"/>
                  <a:pt x="5761183" y="2294956"/>
                </a:cubicBezTo>
                <a:cubicBezTo>
                  <a:pt x="5754124" y="2294956"/>
                  <a:pt x="5750593" y="2291425"/>
                  <a:pt x="5750593" y="2284365"/>
                </a:cubicBezTo>
                <a:cubicBezTo>
                  <a:pt x="5750593" y="2277304"/>
                  <a:pt x="5743532" y="2277304"/>
                  <a:pt x="5729412" y="2284365"/>
                </a:cubicBezTo>
                <a:lnTo>
                  <a:pt x="5718822" y="2284365"/>
                </a:lnTo>
                <a:cubicBezTo>
                  <a:pt x="5718822" y="2277304"/>
                  <a:pt x="5722352" y="2273775"/>
                  <a:pt x="5729412" y="2273775"/>
                </a:cubicBezTo>
                <a:lnTo>
                  <a:pt x="5708232" y="2263184"/>
                </a:lnTo>
                <a:lnTo>
                  <a:pt x="5687051" y="2263184"/>
                </a:lnTo>
                <a:lnTo>
                  <a:pt x="5697641" y="2273775"/>
                </a:lnTo>
                <a:lnTo>
                  <a:pt x="5676460" y="2273775"/>
                </a:lnTo>
                <a:cubicBezTo>
                  <a:pt x="5669400" y="2273775"/>
                  <a:pt x="5664106" y="2273775"/>
                  <a:pt x="5660574" y="2273775"/>
                </a:cubicBezTo>
                <a:cubicBezTo>
                  <a:pt x="5657045" y="2273775"/>
                  <a:pt x="5658810" y="2277304"/>
                  <a:pt x="5665870" y="2284365"/>
                </a:cubicBezTo>
                <a:lnTo>
                  <a:pt x="5655279" y="2294956"/>
                </a:lnTo>
                <a:cubicBezTo>
                  <a:pt x="5655279" y="2287896"/>
                  <a:pt x="5653514" y="2284365"/>
                  <a:pt x="5649984" y="2284365"/>
                </a:cubicBezTo>
                <a:cubicBezTo>
                  <a:pt x="5646454" y="2284365"/>
                  <a:pt x="5644689" y="2280834"/>
                  <a:pt x="5644689" y="2273775"/>
                </a:cubicBezTo>
                <a:cubicBezTo>
                  <a:pt x="5644689" y="2273775"/>
                  <a:pt x="5641160" y="2270244"/>
                  <a:pt x="5634099" y="2263184"/>
                </a:cubicBezTo>
                <a:cubicBezTo>
                  <a:pt x="5641160" y="2263184"/>
                  <a:pt x="5644689" y="2259654"/>
                  <a:pt x="5644689" y="2252594"/>
                </a:cubicBezTo>
                <a:cubicBezTo>
                  <a:pt x="5644689" y="2245533"/>
                  <a:pt x="5630568" y="2242004"/>
                  <a:pt x="5602327" y="2242004"/>
                </a:cubicBezTo>
                <a:cubicBezTo>
                  <a:pt x="5581147" y="2242004"/>
                  <a:pt x="5563496" y="2242004"/>
                  <a:pt x="5549375" y="2242004"/>
                </a:cubicBezTo>
                <a:lnTo>
                  <a:pt x="5528195" y="2242004"/>
                </a:lnTo>
                <a:cubicBezTo>
                  <a:pt x="5542314" y="2242004"/>
                  <a:pt x="5549375" y="2243769"/>
                  <a:pt x="5549375" y="2247298"/>
                </a:cubicBezTo>
                <a:cubicBezTo>
                  <a:pt x="5549375" y="2250829"/>
                  <a:pt x="5552906" y="2252594"/>
                  <a:pt x="5559966" y="2252594"/>
                </a:cubicBezTo>
                <a:lnTo>
                  <a:pt x="5549375" y="2263184"/>
                </a:lnTo>
                <a:lnTo>
                  <a:pt x="5507014" y="2252594"/>
                </a:lnTo>
                <a:lnTo>
                  <a:pt x="5507014" y="2242004"/>
                </a:lnTo>
                <a:lnTo>
                  <a:pt x="5496423" y="2220823"/>
                </a:lnTo>
                <a:cubicBezTo>
                  <a:pt x="5489362" y="2213763"/>
                  <a:pt x="5485833" y="2210232"/>
                  <a:pt x="5485833" y="2210232"/>
                </a:cubicBezTo>
                <a:lnTo>
                  <a:pt x="5443471" y="2210232"/>
                </a:lnTo>
                <a:lnTo>
                  <a:pt x="5422291" y="2220823"/>
                </a:lnTo>
                <a:lnTo>
                  <a:pt x="5432881" y="2220823"/>
                </a:lnTo>
                <a:cubicBezTo>
                  <a:pt x="5439942" y="2220823"/>
                  <a:pt x="5447002" y="2224352"/>
                  <a:pt x="5454062" y="2231413"/>
                </a:cubicBezTo>
                <a:lnTo>
                  <a:pt x="5454062" y="2242004"/>
                </a:lnTo>
                <a:cubicBezTo>
                  <a:pt x="5447002" y="2234944"/>
                  <a:pt x="5436410" y="2231413"/>
                  <a:pt x="5422291" y="2231413"/>
                </a:cubicBezTo>
                <a:cubicBezTo>
                  <a:pt x="5401110" y="2231413"/>
                  <a:pt x="5388754" y="2231413"/>
                  <a:pt x="5385224" y="2231413"/>
                </a:cubicBezTo>
                <a:cubicBezTo>
                  <a:pt x="5381694" y="2231413"/>
                  <a:pt x="5379929" y="2227882"/>
                  <a:pt x="5379929" y="2220823"/>
                </a:cubicBezTo>
                <a:cubicBezTo>
                  <a:pt x="5379929" y="2213763"/>
                  <a:pt x="5383458" y="2210232"/>
                  <a:pt x="5390518" y="2210232"/>
                </a:cubicBezTo>
                <a:cubicBezTo>
                  <a:pt x="5397579" y="2210232"/>
                  <a:pt x="5401110" y="2206702"/>
                  <a:pt x="5401110" y="2199642"/>
                </a:cubicBezTo>
                <a:lnTo>
                  <a:pt x="5411700" y="2199642"/>
                </a:lnTo>
                <a:cubicBezTo>
                  <a:pt x="5411700" y="2199642"/>
                  <a:pt x="5413464" y="2199642"/>
                  <a:pt x="5416996" y="2199642"/>
                </a:cubicBezTo>
                <a:cubicBezTo>
                  <a:pt x="5420525" y="2199642"/>
                  <a:pt x="5422291" y="2197877"/>
                  <a:pt x="5422291" y="2194346"/>
                </a:cubicBezTo>
                <a:cubicBezTo>
                  <a:pt x="5422291" y="2190817"/>
                  <a:pt x="5418760" y="2189051"/>
                  <a:pt x="5411700" y="2189051"/>
                </a:cubicBezTo>
                <a:cubicBezTo>
                  <a:pt x="5404640" y="2189051"/>
                  <a:pt x="5397579" y="2189051"/>
                  <a:pt x="5390518" y="2189051"/>
                </a:cubicBezTo>
                <a:cubicBezTo>
                  <a:pt x="5383458" y="2189051"/>
                  <a:pt x="5376400" y="2187286"/>
                  <a:pt x="5369339" y="2183756"/>
                </a:cubicBezTo>
                <a:cubicBezTo>
                  <a:pt x="5362278" y="2180225"/>
                  <a:pt x="5358748" y="2178461"/>
                  <a:pt x="5358748" y="2178461"/>
                </a:cubicBezTo>
                <a:cubicBezTo>
                  <a:pt x="5337566" y="2171400"/>
                  <a:pt x="5319916" y="2167871"/>
                  <a:pt x="5305796" y="2167871"/>
                </a:cubicBezTo>
                <a:lnTo>
                  <a:pt x="5295206" y="2167871"/>
                </a:lnTo>
                <a:lnTo>
                  <a:pt x="5326977" y="2189051"/>
                </a:lnTo>
                <a:cubicBezTo>
                  <a:pt x="5376400" y="2203173"/>
                  <a:pt x="5376400" y="2210232"/>
                  <a:pt x="5326977" y="2210232"/>
                </a:cubicBezTo>
                <a:cubicBezTo>
                  <a:pt x="5298736" y="2210232"/>
                  <a:pt x="5282850" y="2208467"/>
                  <a:pt x="5279320" y="2204937"/>
                </a:cubicBezTo>
                <a:cubicBezTo>
                  <a:pt x="5275790" y="2201407"/>
                  <a:pt x="5270494" y="2199642"/>
                  <a:pt x="5263434" y="2199642"/>
                </a:cubicBezTo>
                <a:cubicBezTo>
                  <a:pt x="5256373" y="2199642"/>
                  <a:pt x="5249314" y="2199642"/>
                  <a:pt x="5242254" y="2199642"/>
                </a:cubicBezTo>
                <a:cubicBezTo>
                  <a:pt x="5242254" y="2192581"/>
                  <a:pt x="5238723" y="2189051"/>
                  <a:pt x="5231662" y="2189051"/>
                </a:cubicBezTo>
                <a:cubicBezTo>
                  <a:pt x="5224602" y="2181992"/>
                  <a:pt x="5221073" y="2178461"/>
                  <a:pt x="5221073" y="2178461"/>
                </a:cubicBezTo>
                <a:lnTo>
                  <a:pt x="5157530" y="2167871"/>
                </a:lnTo>
                <a:cubicBezTo>
                  <a:pt x="5157530" y="2174930"/>
                  <a:pt x="5164590" y="2181992"/>
                  <a:pt x="5178710" y="2189051"/>
                </a:cubicBezTo>
                <a:lnTo>
                  <a:pt x="5189302" y="2199642"/>
                </a:lnTo>
                <a:cubicBezTo>
                  <a:pt x="5182242" y="2192581"/>
                  <a:pt x="5178710" y="2192581"/>
                  <a:pt x="5178710" y="2199642"/>
                </a:cubicBezTo>
                <a:cubicBezTo>
                  <a:pt x="5171650" y="2199642"/>
                  <a:pt x="5168121" y="2199642"/>
                  <a:pt x="5168121" y="2199642"/>
                </a:cubicBezTo>
                <a:lnTo>
                  <a:pt x="5146940" y="2189051"/>
                </a:lnTo>
                <a:lnTo>
                  <a:pt x="5115169" y="2189051"/>
                </a:lnTo>
                <a:cubicBezTo>
                  <a:pt x="5115169" y="2181992"/>
                  <a:pt x="5115169" y="2178461"/>
                  <a:pt x="5115169" y="2178461"/>
                </a:cubicBezTo>
                <a:cubicBezTo>
                  <a:pt x="5108108" y="2178461"/>
                  <a:pt x="5104578" y="2174930"/>
                  <a:pt x="5104578" y="2167871"/>
                </a:cubicBezTo>
                <a:lnTo>
                  <a:pt x="5136350" y="2178461"/>
                </a:lnTo>
                <a:cubicBezTo>
                  <a:pt x="5143410" y="2185521"/>
                  <a:pt x="5146940" y="2185521"/>
                  <a:pt x="5146940" y="2178461"/>
                </a:cubicBezTo>
                <a:cubicBezTo>
                  <a:pt x="5154000" y="2171400"/>
                  <a:pt x="5143410" y="2164340"/>
                  <a:pt x="5115169" y="2157280"/>
                </a:cubicBezTo>
                <a:cubicBezTo>
                  <a:pt x="5101048" y="2157280"/>
                  <a:pt x="5090458" y="2160811"/>
                  <a:pt x="5083398" y="2167871"/>
                </a:cubicBezTo>
                <a:lnTo>
                  <a:pt x="5072806" y="2167871"/>
                </a:lnTo>
                <a:lnTo>
                  <a:pt x="5051626" y="2167871"/>
                </a:lnTo>
                <a:cubicBezTo>
                  <a:pt x="5044565" y="2167871"/>
                  <a:pt x="5041036" y="2166106"/>
                  <a:pt x="5041036" y="2162575"/>
                </a:cubicBezTo>
                <a:cubicBezTo>
                  <a:pt x="5041036" y="2159044"/>
                  <a:pt x="5042800" y="2157280"/>
                  <a:pt x="5046332" y="2157280"/>
                </a:cubicBezTo>
                <a:cubicBezTo>
                  <a:pt x="5049861" y="2157280"/>
                  <a:pt x="5055156" y="2157280"/>
                  <a:pt x="5062217" y="2157280"/>
                </a:cubicBezTo>
                <a:cubicBezTo>
                  <a:pt x="5069277" y="2157280"/>
                  <a:pt x="5072806" y="2157280"/>
                  <a:pt x="5072806" y="2157280"/>
                </a:cubicBezTo>
                <a:cubicBezTo>
                  <a:pt x="5072806" y="2143159"/>
                  <a:pt x="5058686" y="2136099"/>
                  <a:pt x="5030446" y="2136099"/>
                </a:cubicBezTo>
                <a:lnTo>
                  <a:pt x="4988084" y="2136099"/>
                </a:lnTo>
                <a:cubicBezTo>
                  <a:pt x="4995144" y="2136099"/>
                  <a:pt x="4998674" y="2132569"/>
                  <a:pt x="4998674" y="2125509"/>
                </a:cubicBezTo>
                <a:lnTo>
                  <a:pt x="4966902" y="2136099"/>
                </a:lnTo>
                <a:lnTo>
                  <a:pt x="4966902" y="2125509"/>
                </a:lnTo>
                <a:cubicBezTo>
                  <a:pt x="4959842" y="2125509"/>
                  <a:pt x="4951017" y="2125509"/>
                  <a:pt x="4940428" y="2125509"/>
                </a:cubicBezTo>
                <a:cubicBezTo>
                  <a:pt x="4929836" y="2125509"/>
                  <a:pt x="4924540" y="2121978"/>
                  <a:pt x="4924540" y="2114919"/>
                </a:cubicBezTo>
                <a:cubicBezTo>
                  <a:pt x="4924540" y="2100798"/>
                  <a:pt x="4942192" y="2100798"/>
                  <a:pt x="4977492" y="2114919"/>
                </a:cubicBezTo>
                <a:cubicBezTo>
                  <a:pt x="5012794" y="2121978"/>
                  <a:pt x="5037506" y="2121978"/>
                  <a:pt x="5051626" y="2114919"/>
                </a:cubicBezTo>
                <a:cubicBezTo>
                  <a:pt x="5065746" y="2114919"/>
                  <a:pt x="5065746" y="2111388"/>
                  <a:pt x="5051626" y="2104328"/>
                </a:cubicBezTo>
                <a:cubicBezTo>
                  <a:pt x="5044565" y="2104328"/>
                  <a:pt x="5035740" y="2106092"/>
                  <a:pt x="5025150" y="2109623"/>
                </a:cubicBezTo>
                <a:cubicBezTo>
                  <a:pt x="5014559" y="2113154"/>
                  <a:pt x="5005734" y="2113154"/>
                  <a:pt x="4998674" y="2109623"/>
                </a:cubicBezTo>
                <a:cubicBezTo>
                  <a:pt x="4991613" y="2106092"/>
                  <a:pt x="4988084" y="2104328"/>
                  <a:pt x="4988084" y="2104328"/>
                </a:cubicBezTo>
                <a:cubicBezTo>
                  <a:pt x="4981024" y="2097267"/>
                  <a:pt x="4970432" y="2093738"/>
                  <a:pt x="4956312" y="2093738"/>
                </a:cubicBezTo>
                <a:cubicBezTo>
                  <a:pt x="4942192" y="2086677"/>
                  <a:pt x="4931600" y="2079617"/>
                  <a:pt x="4924540" y="2072557"/>
                </a:cubicBezTo>
                <a:cubicBezTo>
                  <a:pt x="4924540" y="2065496"/>
                  <a:pt x="4921011" y="2061967"/>
                  <a:pt x="4913950" y="2061967"/>
                </a:cubicBezTo>
                <a:lnTo>
                  <a:pt x="4903360" y="2061967"/>
                </a:lnTo>
                <a:cubicBezTo>
                  <a:pt x="4889240" y="2061967"/>
                  <a:pt x="4880415" y="2060202"/>
                  <a:pt x="4876884" y="2056671"/>
                </a:cubicBezTo>
                <a:cubicBezTo>
                  <a:pt x="4873354" y="2053140"/>
                  <a:pt x="4868059" y="2051376"/>
                  <a:pt x="4860998" y="2051376"/>
                </a:cubicBezTo>
                <a:cubicBezTo>
                  <a:pt x="4853938" y="2051376"/>
                  <a:pt x="4846878" y="2051376"/>
                  <a:pt x="4839818" y="2051376"/>
                </a:cubicBezTo>
                <a:cubicBezTo>
                  <a:pt x="4832757" y="2051376"/>
                  <a:pt x="4822167" y="2047846"/>
                  <a:pt x="4808046" y="2040786"/>
                </a:cubicBezTo>
                <a:cubicBezTo>
                  <a:pt x="4808046" y="2040786"/>
                  <a:pt x="4804517" y="2040786"/>
                  <a:pt x="4797456" y="2040786"/>
                </a:cubicBezTo>
                <a:cubicBezTo>
                  <a:pt x="4790396" y="2040786"/>
                  <a:pt x="4786866" y="2040786"/>
                  <a:pt x="4786866" y="2040786"/>
                </a:cubicBezTo>
                <a:cubicBezTo>
                  <a:pt x="4779805" y="2033725"/>
                  <a:pt x="4772744" y="2030194"/>
                  <a:pt x="4765684" y="2030194"/>
                </a:cubicBezTo>
                <a:cubicBezTo>
                  <a:pt x="4765684" y="2037255"/>
                  <a:pt x="4763920" y="2039021"/>
                  <a:pt x="4760390" y="2035490"/>
                </a:cubicBezTo>
                <a:cubicBezTo>
                  <a:pt x="4756859" y="2031959"/>
                  <a:pt x="4755094" y="2030194"/>
                  <a:pt x="4755094" y="2030194"/>
                </a:cubicBezTo>
                <a:cubicBezTo>
                  <a:pt x="4748034" y="2030194"/>
                  <a:pt x="4744504" y="2030194"/>
                  <a:pt x="4744504" y="2030194"/>
                </a:cubicBezTo>
                <a:cubicBezTo>
                  <a:pt x="4730384" y="2030194"/>
                  <a:pt x="4723324" y="2028430"/>
                  <a:pt x="4723324" y="2024900"/>
                </a:cubicBezTo>
                <a:cubicBezTo>
                  <a:pt x="4723324" y="2021369"/>
                  <a:pt x="4719792" y="2019605"/>
                  <a:pt x="4712732" y="2019605"/>
                </a:cubicBezTo>
                <a:lnTo>
                  <a:pt x="4649190" y="1998424"/>
                </a:lnTo>
                <a:cubicBezTo>
                  <a:pt x="4642130" y="1998424"/>
                  <a:pt x="4629774" y="1998424"/>
                  <a:pt x="4612124" y="1998424"/>
                </a:cubicBezTo>
                <a:cubicBezTo>
                  <a:pt x="4594472" y="1998424"/>
                  <a:pt x="4585647" y="1998424"/>
                  <a:pt x="4585647" y="1998424"/>
                </a:cubicBezTo>
                <a:lnTo>
                  <a:pt x="4575058" y="1998424"/>
                </a:lnTo>
                <a:cubicBezTo>
                  <a:pt x="4567997" y="1998424"/>
                  <a:pt x="4557406" y="1994894"/>
                  <a:pt x="4543286" y="1987834"/>
                </a:cubicBezTo>
                <a:cubicBezTo>
                  <a:pt x="4543286" y="1987834"/>
                  <a:pt x="4539756" y="1986069"/>
                  <a:pt x="4532695" y="1982538"/>
                </a:cubicBezTo>
                <a:cubicBezTo>
                  <a:pt x="4525635" y="1979007"/>
                  <a:pt x="4522106" y="1977242"/>
                  <a:pt x="4522106" y="1977242"/>
                </a:cubicBezTo>
                <a:lnTo>
                  <a:pt x="4500924" y="1966653"/>
                </a:lnTo>
                <a:cubicBezTo>
                  <a:pt x="4493864" y="1966653"/>
                  <a:pt x="4490334" y="1964888"/>
                  <a:pt x="4490334" y="1961357"/>
                </a:cubicBezTo>
                <a:cubicBezTo>
                  <a:pt x="4490334" y="1957828"/>
                  <a:pt x="4490334" y="1956063"/>
                  <a:pt x="4490334" y="1956063"/>
                </a:cubicBezTo>
                <a:cubicBezTo>
                  <a:pt x="4490334" y="1956063"/>
                  <a:pt x="4486804" y="1952532"/>
                  <a:pt x="4479743" y="1945472"/>
                </a:cubicBezTo>
                <a:lnTo>
                  <a:pt x="4458562" y="1934882"/>
                </a:lnTo>
                <a:cubicBezTo>
                  <a:pt x="4458562" y="1927821"/>
                  <a:pt x="4463858" y="1924290"/>
                  <a:pt x="4474449" y="1924290"/>
                </a:cubicBezTo>
                <a:cubicBezTo>
                  <a:pt x="4485038" y="1924290"/>
                  <a:pt x="4490334" y="1924290"/>
                  <a:pt x="4490334" y="1924290"/>
                </a:cubicBezTo>
                <a:cubicBezTo>
                  <a:pt x="4490334" y="1931351"/>
                  <a:pt x="4493864" y="1934882"/>
                  <a:pt x="4500924" y="1934882"/>
                </a:cubicBezTo>
                <a:cubicBezTo>
                  <a:pt x="4507984" y="1934882"/>
                  <a:pt x="4515045" y="1934882"/>
                  <a:pt x="4522106" y="1934882"/>
                </a:cubicBezTo>
                <a:lnTo>
                  <a:pt x="4553876" y="1934882"/>
                </a:lnTo>
                <a:lnTo>
                  <a:pt x="4532695" y="1924290"/>
                </a:lnTo>
                <a:cubicBezTo>
                  <a:pt x="4518576" y="1917231"/>
                  <a:pt x="4507984" y="1913701"/>
                  <a:pt x="4500924" y="1913701"/>
                </a:cubicBezTo>
                <a:lnTo>
                  <a:pt x="4500924" y="1903111"/>
                </a:lnTo>
                <a:lnTo>
                  <a:pt x="4458562" y="1903111"/>
                </a:lnTo>
                <a:cubicBezTo>
                  <a:pt x="4451502" y="1903111"/>
                  <a:pt x="4447972" y="1906640"/>
                  <a:pt x="4447972" y="1913701"/>
                </a:cubicBezTo>
                <a:cubicBezTo>
                  <a:pt x="4447972" y="1920761"/>
                  <a:pt x="4446208" y="1922526"/>
                  <a:pt x="4442676" y="1918996"/>
                </a:cubicBezTo>
                <a:cubicBezTo>
                  <a:pt x="4439147" y="1915465"/>
                  <a:pt x="4437382" y="1913701"/>
                  <a:pt x="4437382" y="1913701"/>
                </a:cubicBezTo>
                <a:cubicBezTo>
                  <a:pt x="4437382" y="1913701"/>
                  <a:pt x="4437382" y="1917231"/>
                  <a:pt x="4437382" y="1924290"/>
                </a:cubicBezTo>
                <a:cubicBezTo>
                  <a:pt x="4437382" y="1931351"/>
                  <a:pt x="4433852" y="1931351"/>
                  <a:pt x="4426791" y="1924290"/>
                </a:cubicBezTo>
                <a:lnTo>
                  <a:pt x="4395020" y="1913701"/>
                </a:lnTo>
                <a:cubicBezTo>
                  <a:pt x="4387960" y="1913701"/>
                  <a:pt x="4384430" y="1917231"/>
                  <a:pt x="4384430" y="1924290"/>
                </a:cubicBezTo>
                <a:cubicBezTo>
                  <a:pt x="4384430" y="1931351"/>
                  <a:pt x="4391490" y="1934882"/>
                  <a:pt x="4405610" y="1934882"/>
                </a:cubicBezTo>
                <a:cubicBezTo>
                  <a:pt x="4412670" y="1934882"/>
                  <a:pt x="4419730" y="1938411"/>
                  <a:pt x="4426791" y="1945472"/>
                </a:cubicBezTo>
                <a:cubicBezTo>
                  <a:pt x="4426791" y="1945472"/>
                  <a:pt x="4425026" y="1945472"/>
                  <a:pt x="4421497" y="1945472"/>
                </a:cubicBezTo>
                <a:cubicBezTo>
                  <a:pt x="4417966" y="1945472"/>
                  <a:pt x="4416202" y="1945472"/>
                  <a:pt x="4416202" y="1945472"/>
                </a:cubicBezTo>
                <a:cubicBezTo>
                  <a:pt x="4409141" y="1945472"/>
                  <a:pt x="4398550" y="1943707"/>
                  <a:pt x="4384430" y="1940176"/>
                </a:cubicBezTo>
                <a:cubicBezTo>
                  <a:pt x="4370310" y="1936646"/>
                  <a:pt x="4361483" y="1933117"/>
                  <a:pt x="4357954" y="1929586"/>
                </a:cubicBezTo>
                <a:cubicBezTo>
                  <a:pt x="4354424" y="1926055"/>
                  <a:pt x="4345598" y="1924290"/>
                  <a:pt x="4331478" y="1924290"/>
                </a:cubicBezTo>
                <a:lnTo>
                  <a:pt x="4320887" y="1913701"/>
                </a:lnTo>
                <a:cubicBezTo>
                  <a:pt x="4335008" y="1913701"/>
                  <a:pt x="4338538" y="1906640"/>
                  <a:pt x="4331478" y="1892520"/>
                </a:cubicBezTo>
                <a:cubicBezTo>
                  <a:pt x="4331478" y="1885459"/>
                  <a:pt x="4333243" y="1881930"/>
                  <a:pt x="4336772" y="1881930"/>
                </a:cubicBezTo>
                <a:cubicBezTo>
                  <a:pt x="4340304" y="1881930"/>
                  <a:pt x="4345598" y="1881930"/>
                  <a:pt x="4352658" y="1881930"/>
                </a:cubicBezTo>
                <a:lnTo>
                  <a:pt x="4363249" y="1871338"/>
                </a:lnTo>
                <a:cubicBezTo>
                  <a:pt x="4356189" y="1871338"/>
                  <a:pt x="4352658" y="1869574"/>
                  <a:pt x="4352658" y="1866044"/>
                </a:cubicBezTo>
                <a:cubicBezTo>
                  <a:pt x="4352658" y="1862513"/>
                  <a:pt x="4347364" y="1860749"/>
                  <a:pt x="4336772" y="1860749"/>
                </a:cubicBezTo>
                <a:cubicBezTo>
                  <a:pt x="4326182" y="1860749"/>
                  <a:pt x="4320887" y="1860749"/>
                  <a:pt x="4320887" y="1860749"/>
                </a:cubicBezTo>
                <a:cubicBezTo>
                  <a:pt x="4313826" y="1853688"/>
                  <a:pt x="4308532" y="1850157"/>
                  <a:pt x="4305002" y="1850157"/>
                </a:cubicBezTo>
                <a:cubicBezTo>
                  <a:pt x="4301470" y="1850157"/>
                  <a:pt x="4296176" y="1850157"/>
                  <a:pt x="4289116" y="1850157"/>
                </a:cubicBezTo>
                <a:cubicBezTo>
                  <a:pt x="4274996" y="1843098"/>
                  <a:pt x="4264404" y="1837803"/>
                  <a:pt x="4257345" y="1834272"/>
                </a:cubicBezTo>
                <a:cubicBezTo>
                  <a:pt x="4250285" y="1830742"/>
                  <a:pt x="4246754" y="1832507"/>
                  <a:pt x="4246754" y="1839567"/>
                </a:cubicBezTo>
                <a:cubicBezTo>
                  <a:pt x="4246754" y="1846628"/>
                  <a:pt x="4246754" y="1850157"/>
                  <a:pt x="4246754" y="1850157"/>
                </a:cubicBezTo>
                <a:lnTo>
                  <a:pt x="4257345" y="1860749"/>
                </a:lnTo>
                <a:cubicBezTo>
                  <a:pt x="4264404" y="1860749"/>
                  <a:pt x="4267935" y="1860749"/>
                  <a:pt x="4267935" y="1860749"/>
                </a:cubicBezTo>
                <a:lnTo>
                  <a:pt x="4278526" y="1871338"/>
                </a:lnTo>
                <a:lnTo>
                  <a:pt x="4278526" y="1881930"/>
                </a:lnTo>
                <a:lnTo>
                  <a:pt x="4246754" y="1871338"/>
                </a:lnTo>
                <a:lnTo>
                  <a:pt x="4225574" y="1860749"/>
                </a:lnTo>
                <a:lnTo>
                  <a:pt x="4246754" y="1860749"/>
                </a:lnTo>
                <a:lnTo>
                  <a:pt x="4225574" y="1850157"/>
                </a:lnTo>
                <a:cubicBezTo>
                  <a:pt x="4218514" y="1850157"/>
                  <a:pt x="4213218" y="1850157"/>
                  <a:pt x="4209688" y="1850157"/>
                </a:cubicBezTo>
                <a:cubicBezTo>
                  <a:pt x="4206158" y="1850157"/>
                  <a:pt x="4204393" y="1853688"/>
                  <a:pt x="4204393" y="1860749"/>
                </a:cubicBezTo>
                <a:lnTo>
                  <a:pt x="4193802" y="1871338"/>
                </a:lnTo>
                <a:lnTo>
                  <a:pt x="4246754" y="1881930"/>
                </a:lnTo>
                <a:cubicBezTo>
                  <a:pt x="4260874" y="1896050"/>
                  <a:pt x="4267935" y="1903111"/>
                  <a:pt x="4267935" y="1903111"/>
                </a:cubicBezTo>
                <a:lnTo>
                  <a:pt x="4214983" y="1892520"/>
                </a:lnTo>
                <a:cubicBezTo>
                  <a:pt x="4207922" y="1892520"/>
                  <a:pt x="4197333" y="1890755"/>
                  <a:pt x="4183212" y="1887224"/>
                </a:cubicBezTo>
                <a:cubicBezTo>
                  <a:pt x="4169092" y="1883694"/>
                  <a:pt x="4158500" y="1878399"/>
                  <a:pt x="4151441" y="1871338"/>
                </a:cubicBezTo>
                <a:lnTo>
                  <a:pt x="4140850" y="1860749"/>
                </a:lnTo>
                <a:cubicBezTo>
                  <a:pt x="4154970" y="1860749"/>
                  <a:pt x="4162031" y="1860749"/>
                  <a:pt x="4162031" y="1860749"/>
                </a:cubicBezTo>
                <a:cubicBezTo>
                  <a:pt x="4162031" y="1853688"/>
                  <a:pt x="4160266" y="1848393"/>
                  <a:pt x="4156736" y="1844863"/>
                </a:cubicBezTo>
                <a:cubicBezTo>
                  <a:pt x="4153206" y="1841332"/>
                  <a:pt x="4154970" y="1839567"/>
                  <a:pt x="4162031" y="1839567"/>
                </a:cubicBezTo>
                <a:lnTo>
                  <a:pt x="4140850" y="1839567"/>
                </a:lnTo>
                <a:cubicBezTo>
                  <a:pt x="4133791" y="1839567"/>
                  <a:pt x="4128496" y="1837803"/>
                  <a:pt x="4124964" y="1834272"/>
                </a:cubicBezTo>
                <a:cubicBezTo>
                  <a:pt x="4121435" y="1830742"/>
                  <a:pt x="4119669" y="1828978"/>
                  <a:pt x="4119669" y="1828978"/>
                </a:cubicBezTo>
                <a:lnTo>
                  <a:pt x="4130260" y="1828978"/>
                </a:lnTo>
                <a:cubicBezTo>
                  <a:pt x="4130260" y="1821917"/>
                  <a:pt x="4126729" y="1818386"/>
                  <a:pt x="4119669" y="1818386"/>
                </a:cubicBezTo>
                <a:cubicBezTo>
                  <a:pt x="4112610" y="1818386"/>
                  <a:pt x="4105548" y="1821917"/>
                  <a:pt x="4098489" y="1828978"/>
                </a:cubicBezTo>
                <a:cubicBezTo>
                  <a:pt x="4098489" y="1828978"/>
                  <a:pt x="4094958" y="1828978"/>
                  <a:pt x="4087898" y="1828978"/>
                </a:cubicBezTo>
                <a:cubicBezTo>
                  <a:pt x="4080839" y="1821917"/>
                  <a:pt x="4077308" y="1821917"/>
                  <a:pt x="4077308" y="1828978"/>
                </a:cubicBezTo>
                <a:lnTo>
                  <a:pt x="4087898" y="1839567"/>
                </a:lnTo>
                <a:lnTo>
                  <a:pt x="4098489" y="1850157"/>
                </a:lnTo>
                <a:lnTo>
                  <a:pt x="4066717" y="1839567"/>
                </a:lnTo>
                <a:lnTo>
                  <a:pt x="4056127" y="1839567"/>
                </a:lnTo>
                <a:cubicBezTo>
                  <a:pt x="4056127" y="1846628"/>
                  <a:pt x="4054362" y="1850157"/>
                  <a:pt x="4050832" y="1850157"/>
                </a:cubicBezTo>
                <a:cubicBezTo>
                  <a:pt x="4047302" y="1850157"/>
                  <a:pt x="4045537" y="1851923"/>
                  <a:pt x="4045537" y="1855453"/>
                </a:cubicBezTo>
                <a:cubicBezTo>
                  <a:pt x="4045537" y="1858984"/>
                  <a:pt x="4034946" y="1860749"/>
                  <a:pt x="4013765" y="1860749"/>
                </a:cubicBezTo>
                <a:cubicBezTo>
                  <a:pt x="4006706" y="1860749"/>
                  <a:pt x="3997880" y="1860749"/>
                  <a:pt x="3987290" y="1860749"/>
                </a:cubicBezTo>
                <a:cubicBezTo>
                  <a:pt x="3976698" y="1860749"/>
                  <a:pt x="3971404" y="1860749"/>
                  <a:pt x="3971404" y="1860749"/>
                </a:cubicBezTo>
                <a:cubicBezTo>
                  <a:pt x="3943162" y="1846628"/>
                  <a:pt x="3921982" y="1839567"/>
                  <a:pt x="3907860" y="1839567"/>
                </a:cubicBezTo>
                <a:cubicBezTo>
                  <a:pt x="3907860" y="1839567"/>
                  <a:pt x="3900802" y="1836037"/>
                  <a:pt x="3886681" y="1828978"/>
                </a:cubicBezTo>
                <a:cubicBezTo>
                  <a:pt x="3886681" y="1828978"/>
                  <a:pt x="3883150" y="1827213"/>
                  <a:pt x="3876090" y="1823682"/>
                </a:cubicBezTo>
                <a:cubicBezTo>
                  <a:pt x="3869030" y="1820151"/>
                  <a:pt x="3865500" y="1818386"/>
                  <a:pt x="3865500" y="1818386"/>
                </a:cubicBezTo>
                <a:lnTo>
                  <a:pt x="3844319" y="1818386"/>
                </a:lnTo>
                <a:lnTo>
                  <a:pt x="3823138" y="1807797"/>
                </a:lnTo>
                <a:cubicBezTo>
                  <a:pt x="3801956" y="1807797"/>
                  <a:pt x="3780776" y="1800736"/>
                  <a:pt x="3759596" y="1786615"/>
                </a:cubicBezTo>
                <a:lnTo>
                  <a:pt x="3770186" y="1786615"/>
                </a:lnTo>
                <a:lnTo>
                  <a:pt x="3791367" y="1786615"/>
                </a:lnTo>
                <a:lnTo>
                  <a:pt x="3770186" y="1776026"/>
                </a:lnTo>
                <a:cubicBezTo>
                  <a:pt x="3763126" y="1768965"/>
                  <a:pt x="3756065" y="1765434"/>
                  <a:pt x="3749004" y="1765434"/>
                </a:cubicBezTo>
                <a:lnTo>
                  <a:pt x="3706644" y="1744253"/>
                </a:lnTo>
                <a:cubicBezTo>
                  <a:pt x="3706644" y="1744253"/>
                  <a:pt x="3715469" y="1746018"/>
                  <a:pt x="3733119" y="1749549"/>
                </a:cubicBezTo>
                <a:cubicBezTo>
                  <a:pt x="3750770" y="1753080"/>
                  <a:pt x="3763126" y="1751314"/>
                  <a:pt x="3770186" y="1744253"/>
                </a:cubicBezTo>
                <a:cubicBezTo>
                  <a:pt x="3805488" y="1730133"/>
                  <a:pt x="3821373" y="1716013"/>
                  <a:pt x="3817842" y="1701893"/>
                </a:cubicBezTo>
                <a:cubicBezTo>
                  <a:pt x="3814312" y="1687772"/>
                  <a:pt x="3784306" y="1677181"/>
                  <a:pt x="3727824" y="1670122"/>
                </a:cubicBezTo>
                <a:cubicBezTo>
                  <a:pt x="3713703" y="1663061"/>
                  <a:pt x="3703113" y="1659530"/>
                  <a:pt x="3696052" y="1659530"/>
                </a:cubicBezTo>
                <a:cubicBezTo>
                  <a:pt x="3688992" y="1659530"/>
                  <a:pt x="3680167" y="1657766"/>
                  <a:pt x="3669578" y="1654235"/>
                </a:cubicBezTo>
                <a:cubicBezTo>
                  <a:pt x="3658986" y="1650705"/>
                  <a:pt x="3650161" y="1648940"/>
                  <a:pt x="3643100" y="1648940"/>
                </a:cubicBezTo>
                <a:lnTo>
                  <a:pt x="3621920" y="1638349"/>
                </a:lnTo>
                <a:lnTo>
                  <a:pt x="3579559" y="1627759"/>
                </a:lnTo>
                <a:cubicBezTo>
                  <a:pt x="3579559" y="1627759"/>
                  <a:pt x="3577794" y="1625995"/>
                  <a:pt x="3574263" y="1622464"/>
                </a:cubicBezTo>
                <a:cubicBezTo>
                  <a:pt x="3570732" y="1618934"/>
                  <a:pt x="3568968" y="1617170"/>
                  <a:pt x="3568968" y="1617170"/>
                </a:cubicBezTo>
                <a:cubicBezTo>
                  <a:pt x="3561908" y="1617170"/>
                  <a:pt x="3556613" y="1615403"/>
                  <a:pt x="3553082" y="1611874"/>
                </a:cubicBezTo>
                <a:cubicBezTo>
                  <a:pt x="3549552" y="1608343"/>
                  <a:pt x="3544257" y="1606578"/>
                  <a:pt x="3537196" y="1606578"/>
                </a:cubicBezTo>
                <a:cubicBezTo>
                  <a:pt x="3530136" y="1606578"/>
                  <a:pt x="3517780" y="1603047"/>
                  <a:pt x="3500130" y="1595988"/>
                </a:cubicBezTo>
                <a:cubicBezTo>
                  <a:pt x="3482480" y="1588928"/>
                  <a:pt x="3463064" y="1578338"/>
                  <a:pt x="3441882" y="1564218"/>
                </a:cubicBezTo>
                <a:cubicBezTo>
                  <a:pt x="3434824" y="1564218"/>
                  <a:pt x="3429529" y="1564218"/>
                  <a:pt x="3425997" y="1564218"/>
                </a:cubicBezTo>
                <a:cubicBezTo>
                  <a:pt x="3422468" y="1564218"/>
                  <a:pt x="3418938" y="1564218"/>
                  <a:pt x="3415408" y="1564218"/>
                </a:cubicBezTo>
                <a:cubicBezTo>
                  <a:pt x="3411876" y="1564218"/>
                  <a:pt x="3408347" y="1564218"/>
                  <a:pt x="3404817" y="1564218"/>
                </a:cubicBezTo>
                <a:cubicBezTo>
                  <a:pt x="3401287" y="1564218"/>
                  <a:pt x="3399522" y="1560687"/>
                  <a:pt x="3399522" y="1553626"/>
                </a:cubicBezTo>
                <a:cubicBezTo>
                  <a:pt x="3392461" y="1553626"/>
                  <a:pt x="3381872" y="1550095"/>
                  <a:pt x="3367751" y="1543036"/>
                </a:cubicBezTo>
                <a:cubicBezTo>
                  <a:pt x="3360690" y="1543036"/>
                  <a:pt x="3353630" y="1543036"/>
                  <a:pt x="3346570" y="1543036"/>
                </a:cubicBezTo>
                <a:cubicBezTo>
                  <a:pt x="3339509" y="1543036"/>
                  <a:pt x="3332449" y="1539506"/>
                  <a:pt x="3325389" y="1532445"/>
                </a:cubicBezTo>
                <a:lnTo>
                  <a:pt x="3293618" y="1532445"/>
                </a:lnTo>
                <a:cubicBezTo>
                  <a:pt x="3293618" y="1532445"/>
                  <a:pt x="3293618" y="1535976"/>
                  <a:pt x="3293618" y="1543036"/>
                </a:cubicBezTo>
                <a:lnTo>
                  <a:pt x="3335979" y="1564218"/>
                </a:lnTo>
                <a:cubicBezTo>
                  <a:pt x="3350099" y="1564218"/>
                  <a:pt x="3357160" y="1564218"/>
                  <a:pt x="3357160" y="1564218"/>
                </a:cubicBezTo>
                <a:cubicBezTo>
                  <a:pt x="3357160" y="1564218"/>
                  <a:pt x="3358926" y="1565982"/>
                  <a:pt x="3362456" y="1569512"/>
                </a:cubicBezTo>
                <a:cubicBezTo>
                  <a:pt x="3365986" y="1573043"/>
                  <a:pt x="3367751" y="1574807"/>
                  <a:pt x="3367751" y="1574807"/>
                </a:cubicBezTo>
                <a:lnTo>
                  <a:pt x="3378341" y="1595988"/>
                </a:lnTo>
                <a:lnTo>
                  <a:pt x="3357160" y="1595988"/>
                </a:lnTo>
                <a:cubicBezTo>
                  <a:pt x="3350099" y="1595988"/>
                  <a:pt x="3348335" y="1592458"/>
                  <a:pt x="3351865" y="1585397"/>
                </a:cubicBezTo>
                <a:cubicBezTo>
                  <a:pt x="3355395" y="1578338"/>
                  <a:pt x="3346570" y="1574807"/>
                  <a:pt x="3325389" y="1574807"/>
                </a:cubicBezTo>
                <a:lnTo>
                  <a:pt x="3283027" y="1564218"/>
                </a:lnTo>
                <a:lnTo>
                  <a:pt x="3261847" y="1553626"/>
                </a:lnTo>
                <a:lnTo>
                  <a:pt x="3166533" y="1521855"/>
                </a:lnTo>
                <a:cubicBezTo>
                  <a:pt x="3159472" y="1514795"/>
                  <a:pt x="3154177" y="1513030"/>
                  <a:pt x="3150648" y="1516560"/>
                </a:cubicBezTo>
                <a:cubicBezTo>
                  <a:pt x="3147116" y="1520091"/>
                  <a:pt x="3143587" y="1521855"/>
                  <a:pt x="3140056" y="1521855"/>
                </a:cubicBezTo>
                <a:cubicBezTo>
                  <a:pt x="3136527" y="1521855"/>
                  <a:pt x="3134762" y="1518324"/>
                  <a:pt x="3134762" y="1511264"/>
                </a:cubicBezTo>
                <a:lnTo>
                  <a:pt x="3124171" y="1500674"/>
                </a:lnTo>
                <a:cubicBezTo>
                  <a:pt x="3124171" y="1500674"/>
                  <a:pt x="3124171" y="1504205"/>
                  <a:pt x="3124171" y="1511264"/>
                </a:cubicBezTo>
                <a:cubicBezTo>
                  <a:pt x="3124171" y="1518324"/>
                  <a:pt x="3110050" y="1514795"/>
                  <a:pt x="3081810" y="1500674"/>
                </a:cubicBezTo>
                <a:lnTo>
                  <a:pt x="3050039" y="1490084"/>
                </a:lnTo>
                <a:cubicBezTo>
                  <a:pt x="3050039" y="1490084"/>
                  <a:pt x="3046508" y="1490084"/>
                  <a:pt x="3039447" y="1490084"/>
                </a:cubicBezTo>
                <a:cubicBezTo>
                  <a:pt x="3032387" y="1490084"/>
                  <a:pt x="3028858" y="1490084"/>
                  <a:pt x="3028858" y="1490084"/>
                </a:cubicBezTo>
                <a:lnTo>
                  <a:pt x="3018266" y="1479493"/>
                </a:lnTo>
                <a:cubicBezTo>
                  <a:pt x="3025327" y="1479493"/>
                  <a:pt x="3028858" y="1477728"/>
                  <a:pt x="3028858" y="1474199"/>
                </a:cubicBezTo>
                <a:cubicBezTo>
                  <a:pt x="3028858" y="1470668"/>
                  <a:pt x="3025327" y="1468903"/>
                  <a:pt x="3018266" y="1468903"/>
                </a:cubicBezTo>
                <a:cubicBezTo>
                  <a:pt x="2990026" y="1475964"/>
                  <a:pt x="2975906" y="1472434"/>
                  <a:pt x="2975906" y="1458312"/>
                </a:cubicBezTo>
                <a:cubicBezTo>
                  <a:pt x="2968845" y="1451253"/>
                  <a:pt x="2961785" y="1447722"/>
                  <a:pt x="2954724" y="1447722"/>
                </a:cubicBezTo>
                <a:lnTo>
                  <a:pt x="2933543" y="1437132"/>
                </a:lnTo>
                <a:lnTo>
                  <a:pt x="2944134" y="1437132"/>
                </a:lnTo>
                <a:lnTo>
                  <a:pt x="2975906" y="1437132"/>
                </a:lnTo>
                <a:lnTo>
                  <a:pt x="2965314" y="1426541"/>
                </a:lnTo>
                <a:cubicBezTo>
                  <a:pt x="2972375" y="1426541"/>
                  <a:pt x="2967079" y="1423012"/>
                  <a:pt x="2949429" y="1415951"/>
                </a:cubicBezTo>
                <a:cubicBezTo>
                  <a:pt x="2931779" y="1408891"/>
                  <a:pt x="2914127" y="1403595"/>
                  <a:pt x="2896477" y="1400066"/>
                </a:cubicBezTo>
                <a:cubicBezTo>
                  <a:pt x="2878827" y="1396535"/>
                  <a:pt x="2870002" y="1394770"/>
                  <a:pt x="2870002" y="1394770"/>
                </a:cubicBezTo>
                <a:lnTo>
                  <a:pt x="2880591" y="1405360"/>
                </a:lnTo>
                <a:cubicBezTo>
                  <a:pt x="2887652" y="1405360"/>
                  <a:pt x="2891182" y="1407125"/>
                  <a:pt x="2891182" y="1410656"/>
                </a:cubicBezTo>
                <a:cubicBezTo>
                  <a:pt x="2891182" y="1414187"/>
                  <a:pt x="2891182" y="1415951"/>
                  <a:pt x="2891182" y="1415951"/>
                </a:cubicBezTo>
                <a:lnTo>
                  <a:pt x="2901772" y="1426541"/>
                </a:lnTo>
                <a:cubicBezTo>
                  <a:pt x="2894712" y="1426541"/>
                  <a:pt x="2891182" y="1426541"/>
                  <a:pt x="2891182" y="1426541"/>
                </a:cubicBezTo>
                <a:lnTo>
                  <a:pt x="2817049" y="1426541"/>
                </a:lnTo>
                <a:cubicBezTo>
                  <a:pt x="2817049" y="1426541"/>
                  <a:pt x="2806458" y="1423012"/>
                  <a:pt x="2785278" y="1415951"/>
                </a:cubicBezTo>
                <a:cubicBezTo>
                  <a:pt x="2771157" y="1415951"/>
                  <a:pt x="2758803" y="1414187"/>
                  <a:pt x="2748211" y="1410656"/>
                </a:cubicBezTo>
                <a:cubicBezTo>
                  <a:pt x="2737621" y="1407125"/>
                  <a:pt x="2730560" y="1405360"/>
                  <a:pt x="2727032" y="1405360"/>
                </a:cubicBezTo>
                <a:cubicBezTo>
                  <a:pt x="2723500" y="1405360"/>
                  <a:pt x="2714675" y="1403595"/>
                  <a:pt x="2700554" y="1400066"/>
                </a:cubicBezTo>
                <a:cubicBezTo>
                  <a:pt x="2686433" y="1396535"/>
                  <a:pt x="2672313" y="1394770"/>
                  <a:pt x="2658193" y="1394770"/>
                </a:cubicBezTo>
                <a:cubicBezTo>
                  <a:pt x="2629952" y="1387710"/>
                  <a:pt x="2612301" y="1380649"/>
                  <a:pt x="2605241" y="1373589"/>
                </a:cubicBezTo>
                <a:cubicBezTo>
                  <a:pt x="2598181" y="1366529"/>
                  <a:pt x="2589355" y="1362999"/>
                  <a:pt x="2578765" y="1362999"/>
                </a:cubicBezTo>
                <a:cubicBezTo>
                  <a:pt x="2568173" y="1362999"/>
                  <a:pt x="2555819" y="1362999"/>
                  <a:pt x="2541698" y="1362999"/>
                </a:cubicBezTo>
                <a:cubicBezTo>
                  <a:pt x="2513458" y="1348879"/>
                  <a:pt x="2499337" y="1348879"/>
                  <a:pt x="2499337" y="1362999"/>
                </a:cubicBezTo>
                <a:cubicBezTo>
                  <a:pt x="2492277" y="1362999"/>
                  <a:pt x="2483450" y="1359468"/>
                  <a:pt x="2472861" y="1352408"/>
                </a:cubicBezTo>
                <a:cubicBezTo>
                  <a:pt x="2462272" y="1345349"/>
                  <a:pt x="2456975" y="1343583"/>
                  <a:pt x="2456975" y="1347114"/>
                </a:cubicBezTo>
                <a:cubicBezTo>
                  <a:pt x="2456975" y="1350643"/>
                  <a:pt x="2451680" y="1348879"/>
                  <a:pt x="2441090" y="1341818"/>
                </a:cubicBezTo>
                <a:cubicBezTo>
                  <a:pt x="2430498" y="1334758"/>
                  <a:pt x="2421673" y="1334758"/>
                  <a:pt x="2414614" y="1341818"/>
                </a:cubicBezTo>
                <a:cubicBezTo>
                  <a:pt x="2386373" y="1341818"/>
                  <a:pt x="2368721" y="1331228"/>
                  <a:pt x="2361662" y="1310047"/>
                </a:cubicBezTo>
                <a:cubicBezTo>
                  <a:pt x="2361662" y="1302987"/>
                  <a:pt x="2361662" y="1299456"/>
                  <a:pt x="2361662" y="1299456"/>
                </a:cubicBezTo>
                <a:cubicBezTo>
                  <a:pt x="2361662" y="1292397"/>
                  <a:pt x="2359897" y="1288866"/>
                  <a:pt x="2356365" y="1288866"/>
                </a:cubicBezTo>
                <a:cubicBezTo>
                  <a:pt x="2352836" y="1288866"/>
                  <a:pt x="2347541" y="1288866"/>
                  <a:pt x="2340481" y="1288866"/>
                </a:cubicBezTo>
                <a:cubicBezTo>
                  <a:pt x="2333421" y="1288866"/>
                  <a:pt x="2328126" y="1285335"/>
                  <a:pt x="2324594" y="1278276"/>
                </a:cubicBezTo>
                <a:cubicBezTo>
                  <a:pt x="2321066" y="1271216"/>
                  <a:pt x="2305179" y="1267685"/>
                  <a:pt x="2276938" y="1267685"/>
                </a:cubicBezTo>
                <a:lnTo>
                  <a:pt x="2234577" y="1257095"/>
                </a:lnTo>
                <a:lnTo>
                  <a:pt x="2245167" y="1246504"/>
                </a:lnTo>
                <a:cubicBezTo>
                  <a:pt x="2259288" y="1253564"/>
                  <a:pt x="2269878" y="1255331"/>
                  <a:pt x="2276938" y="1251800"/>
                </a:cubicBezTo>
                <a:cubicBezTo>
                  <a:pt x="2283998" y="1248269"/>
                  <a:pt x="2291059" y="1246504"/>
                  <a:pt x="2298119" y="1246504"/>
                </a:cubicBezTo>
                <a:lnTo>
                  <a:pt x="2319299" y="1246504"/>
                </a:lnTo>
                <a:lnTo>
                  <a:pt x="2329890" y="1246504"/>
                </a:lnTo>
                <a:lnTo>
                  <a:pt x="2340481" y="1257095"/>
                </a:lnTo>
                <a:cubicBezTo>
                  <a:pt x="2347541" y="1257095"/>
                  <a:pt x="2354601" y="1257095"/>
                  <a:pt x="2361662" y="1257095"/>
                </a:cubicBezTo>
                <a:cubicBezTo>
                  <a:pt x="2382842" y="1257095"/>
                  <a:pt x="2393433" y="1260625"/>
                  <a:pt x="2393433" y="1267685"/>
                </a:cubicBezTo>
                <a:cubicBezTo>
                  <a:pt x="2393433" y="1274745"/>
                  <a:pt x="2400493" y="1278276"/>
                  <a:pt x="2414614" y="1278276"/>
                </a:cubicBezTo>
                <a:lnTo>
                  <a:pt x="2414614" y="1267685"/>
                </a:lnTo>
                <a:lnTo>
                  <a:pt x="2414614" y="1257095"/>
                </a:lnTo>
                <a:cubicBezTo>
                  <a:pt x="2414614" y="1257095"/>
                  <a:pt x="2411084" y="1255331"/>
                  <a:pt x="2404023" y="1251800"/>
                </a:cubicBezTo>
                <a:cubicBezTo>
                  <a:pt x="2396963" y="1248269"/>
                  <a:pt x="2388138" y="1248269"/>
                  <a:pt x="2377546" y="1251800"/>
                </a:cubicBezTo>
                <a:cubicBezTo>
                  <a:pt x="2366957" y="1255331"/>
                  <a:pt x="2361662" y="1253564"/>
                  <a:pt x="2361662" y="1246504"/>
                </a:cubicBezTo>
                <a:cubicBezTo>
                  <a:pt x="2361662" y="1246504"/>
                  <a:pt x="2361662" y="1244739"/>
                  <a:pt x="2361662" y="1241210"/>
                </a:cubicBezTo>
                <a:cubicBezTo>
                  <a:pt x="2361662" y="1237679"/>
                  <a:pt x="2358132" y="1235914"/>
                  <a:pt x="2351071" y="1235914"/>
                </a:cubicBezTo>
                <a:cubicBezTo>
                  <a:pt x="2344011" y="1235914"/>
                  <a:pt x="2336950" y="1234149"/>
                  <a:pt x="2329890" y="1230619"/>
                </a:cubicBezTo>
                <a:cubicBezTo>
                  <a:pt x="2322830" y="1227089"/>
                  <a:pt x="2315769" y="1225324"/>
                  <a:pt x="2308710" y="1225324"/>
                </a:cubicBezTo>
                <a:cubicBezTo>
                  <a:pt x="2287529" y="1218264"/>
                  <a:pt x="2273408" y="1211202"/>
                  <a:pt x="2266347" y="1204143"/>
                </a:cubicBezTo>
                <a:cubicBezTo>
                  <a:pt x="2259288" y="1204143"/>
                  <a:pt x="2252227" y="1204143"/>
                  <a:pt x="2245167" y="1204143"/>
                </a:cubicBezTo>
                <a:cubicBezTo>
                  <a:pt x="2238107" y="1204143"/>
                  <a:pt x="2231046" y="1204143"/>
                  <a:pt x="2223986" y="1204143"/>
                </a:cubicBezTo>
                <a:lnTo>
                  <a:pt x="2213396" y="1204143"/>
                </a:lnTo>
                <a:cubicBezTo>
                  <a:pt x="2220456" y="1204143"/>
                  <a:pt x="2225751" y="1207673"/>
                  <a:pt x="2229282" y="1214733"/>
                </a:cubicBezTo>
                <a:cubicBezTo>
                  <a:pt x="2232811" y="1221793"/>
                  <a:pt x="2234577" y="1225324"/>
                  <a:pt x="2234577" y="1225324"/>
                </a:cubicBezTo>
                <a:lnTo>
                  <a:pt x="2234577" y="1246504"/>
                </a:lnTo>
                <a:cubicBezTo>
                  <a:pt x="2227517" y="1246504"/>
                  <a:pt x="2223986" y="1246504"/>
                  <a:pt x="2223986" y="1246504"/>
                </a:cubicBezTo>
                <a:cubicBezTo>
                  <a:pt x="2223986" y="1246504"/>
                  <a:pt x="2223986" y="1242975"/>
                  <a:pt x="2223986" y="1235914"/>
                </a:cubicBezTo>
                <a:cubicBezTo>
                  <a:pt x="2223986" y="1228854"/>
                  <a:pt x="2220456" y="1225324"/>
                  <a:pt x="2213396" y="1225324"/>
                </a:cubicBezTo>
                <a:cubicBezTo>
                  <a:pt x="2206335" y="1225324"/>
                  <a:pt x="2202805" y="1228854"/>
                  <a:pt x="2202805" y="1235914"/>
                </a:cubicBezTo>
                <a:lnTo>
                  <a:pt x="2181625" y="1246504"/>
                </a:lnTo>
                <a:lnTo>
                  <a:pt x="2171034" y="1246504"/>
                </a:lnTo>
                <a:cubicBezTo>
                  <a:pt x="2171034" y="1246504"/>
                  <a:pt x="2167504" y="1244739"/>
                  <a:pt x="2160443" y="1241210"/>
                </a:cubicBezTo>
                <a:cubicBezTo>
                  <a:pt x="2153384" y="1237679"/>
                  <a:pt x="2146323" y="1235914"/>
                  <a:pt x="2139263" y="1235914"/>
                </a:cubicBezTo>
                <a:cubicBezTo>
                  <a:pt x="2132203" y="1228854"/>
                  <a:pt x="2121612" y="1225324"/>
                  <a:pt x="2107491" y="1225324"/>
                </a:cubicBezTo>
                <a:cubicBezTo>
                  <a:pt x="2093371" y="1225324"/>
                  <a:pt x="2082781" y="1221793"/>
                  <a:pt x="2075721" y="1214733"/>
                </a:cubicBezTo>
                <a:cubicBezTo>
                  <a:pt x="2075721" y="1214733"/>
                  <a:pt x="2072190" y="1214733"/>
                  <a:pt x="2065130" y="1214733"/>
                </a:cubicBezTo>
                <a:cubicBezTo>
                  <a:pt x="2058070" y="1214733"/>
                  <a:pt x="2051009" y="1211202"/>
                  <a:pt x="2043949" y="1204143"/>
                </a:cubicBezTo>
                <a:cubicBezTo>
                  <a:pt x="2029828" y="1204143"/>
                  <a:pt x="2021003" y="1202378"/>
                  <a:pt x="2017472" y="1198848"/>
                </a:cubicBezTo>
                <a:cubicBezTo>
                  <a:pt x="2013943" y="1195317"/>
                  <a:pt x="2001587" y="1193552"/>
                  <a:pt x="1980407" y="1193552"/>
                </a:cubicBezTo>
                <a:cubicBezTo>
                  <a:pt x="1980407" y="1193552"/>
                  <a:pt x="1976876" y="1193552"/>
                  <a:pt x="1969816" y="1193552"/>
                </a:cubicBezTo>
                <a:cubicBezTo>
                  <a:pt x="1962756" y="1193552"/>
                  <a:pt x="1959226" y="1190022"/>
                  <a:pt x="1959226" y="1182962"/>
                </a:cubicBezTo>
                <a:lnTo>
                  <a:pt x="1938045" y="1193552"/>
                </a:lnTo>
                <a:cubicBezTo>
                  <a:pt x="1938045" y="1186493"/>
                  <a:pt x="1934515" y="1186493"/>
                  <a:pt x="1927455" y="1193552"/>
                </a:cubicBezTo>
                <a:lnTo>
                  <a:pt x="1927455" y="1204143"/>
                </a:lnTo>
                <a:lnTo>
                  <a:pt x="1916864" y="1214733"/>
                </a:lnTo>
                <a:lnTo>
                  <a:pt x="1906274" y="1193552"/>
                </a:lnTo>
                <a:cubicBezTo>
                  <a:pt x="1920395" y="1193552"/>
                  <a:pt x="1923924" y="1186493"/>
                  <a:pt x="1916864" y="1172371"/>
                </a:cubicBezTo>
                <a:cubicBezTo>
                  <a:pt x="1909804" y="1165312"/>
                  <a:pt x="1902744" y="1163546"/>
                  <a:pt x="1895684" y="1167077"/>
                </a:cubicBezTo>
                <a:cubicBezTo>
                  <a:pt x="1888623" y="1170606"/>
                  <a:pt x="1881563" y="1167077"/>
                  <a:pt x="1874503" y="1156485"/>
                </a:cubicBezTo>
                <a:cubicBezTo>
                  <a:pt x="1867443" y="1145896"/>
                  <a:pt x="1863912" y="1137070"/>
                  <a:pt x="1863912" y="1130010"/>
                </a:cubicBezTo>
                <a:cubicBezTo>
                  <a:pt x="1870972" y="1130010"/>
                  <a:pt x="1874503" y="1126479"/>
                  <a:pt x="1874503" y="1119419"/>
                </a:cubicBezTo>
                <a:lnTo>
                  <a:pt x="1853322" y="1119419"/>
                </a:lnTo>
                <a:cubicBezTo>
                  <a:pt x="1853322" y="1126479"/>
                  <a:pt x="1851558" y="1130010"/>
                  <a:pt x="1848026" y="1130010"/>
                </a:cubicBezTo>
                <a:cubicBezTo>
                  <a:pt x="1844498" y="1130010"/>
                  <a:pt x="1835672" y="1130010"/>
                  <a:pt x="1821551" y="1130010"/>
                </a:cubicBezTo>
                <a:cubicBezTo>
                  <a:pt x="1814491" y="1130010"/>
                  <a:pt x="1807430" y="1130010"/>
                  <a:pt x="1800370" y="1130010"/>
                </a:cubicBezTo>
                <a:cubicBezTo>
                  <a:pt x="1807430" y="1130010"/>
                  <a:pt x="1810960" y="1133541"/>
                  <a:pt x="1810960" y="1140600"/>
                </a:cubicBezTo>
                <a:lnTo>
                  <a:pt x="1821551" y="1151191"/>
                </a:lnTo>
                <a:cubicBezTo>
                  <a:pt x="1835672" y="1151191"/>
                  <a:pt x="1839201" y="1158250"/>
                  <a:pt x="1832141" y="1172371"/>
                </a:cubicBezTo>
                <a:cubicBezTo>
                  <a:pt x="1825080" y="1179431"/>
                  <a:pt x="1807430" y="1179431"/>
                  <a:pt x="1779189" y="1172371"/>
                </a:cubicBezTo>
                <a:cubicBezTo>
                  <a:pt x="1772128" y="1172371"/>
                  <a:pt x="1758008" y="1168841"/>
                  <a:pt x="1736827" y="1161781"/>
                </a:cubicBezTo>
                <a:lnTo>
                  <a:pt x="1726237" y="1161781"/>
                </a:lnTo>
                <a:cubicBezTo>
                  <a:pt x="1740357" y="1161781"/>
                  <a:pt x="1747418" y="1158250"/>
                  <a:pt x="1747418" y="1151191"/>
                </a:cubicBezTo>
                <a:cubicBezTo>
                  <a:pt x="1747418" y="1144131"/>
                  <a:pt x="1743888" y="1140600"/>
                  <a:pt x="1736827" y="1140600"/>
                </a:cubicBezTo>
                <a:lnTo>
                  <a:pt x="1694466" y="1140600"/>
                </a:lnTo>
                <a:lnTo>
                  <a:pt x="1673285" y="1140600"/>
                </a:lnTo>
                <a:lnTo>
                  <a:pt x="1652104" y="1140600"/>
                </a:lnTo>
                <a:cubicBezTo>
                  <a:pt x="1652104" y="1147660"/>
                  <a:pt x="1655634" y="1151191"/>
                  <a:pt x="1662694" y="1151191"/>
                </a:cubicBezTo>
                <a:cubicBezTo>
                  <a:pt x="1669755" y="1151191"/>
                  <a:pt x="1673285" y="1154721"/>
                  <a:pt x="1673285" y="1161781"/>
                </a:cubicBezTo>
                <a:cubicBezTo>
                  <a:pt x="1680345" y="1161781"/>
                  <a:pt x="1690936" y="1163546"/>
                  <a:pt x="1705056" y="1167077"/>
                </a:cubicBezTo>
                <a:cubicBezTo>
                  <a:pt x="1719176" y="1170606"/>
                  <a:pt x="1726237" y="1172371"/>
                  <a:pt x="1726237" y="1172371"/>
                </a:cubicBezTo>
                <a:lnTo>
                  <a:pt x="1736827" y="1172371"/>
                </a:lnTo>
                <a:cubicBezTo>
                  <a:pt x="1736827" y="1172371"/>
                  <a:pt x="1736827" y="1174137"/>
                  <a:pt x="1736827" y="1177666"/>
                </a:cubicBezTo>
                <a:cubicBezTo>
                  <a:pt x="1736827" y="1181197"/>
                  <a:pt x="1740357" y="1182962"/>
                  <a:pt x="1747418" y="1182962"/>
                </a:cubicBezTo>
                <a:lnTo>
                  <a:pt x="1758008" y="1182962"/>
                </a:lnTo>
                <a:cubicBezTo>
                  <a:pt x="1765068" y="1190022"/>
                  <a:pt x="1772128" y="1193552"/>
                  <a:pt x="1779189" y="1193552"/>
                </a:cubicBezTo>
                <a:lnTo>
                  <a:pt x="1810960" y="1193552"/>
                </a:lnTo>
                <a:cubicBezTo>
                  <a:pt x="1818020" y="1200612"/>
                  <a:pt x="1828611" y="1204143"/>
                  <a:pt x="1842731" y="1204143"/>
                </a:cubicBezTo>
                <a:lnTo>
                  <a:pt x="1853322" y="1214733"/>
                </a:lnTo>
                <a:lnTo>
                  <a:pt x="1895684" y="1225324"/>
                </a:lnTo>
                <a:cubicBezTo>
                  <a:pt x="1909804" y="1225324"/>
                  <a:pt x="1923924" y="1232383"/>
                  <a:pt x="1938045" y="1246504"/>
                </a:cubicBezTo>
                <a:cubicBezTo>
                  <a:pt x="1952166" y="1253564"/>
                  <a:pt x="1959226" y="1253564"/>
                  <a:pt x="1959226" y="1246504"/>
                </a:cubicBezTo>
                <a:cubicBezTo>
                  <a:pt x="1966286" y="1246504"/>
                  <a:pt x="1990997" y="1253564"/>
                  <a:pt x="2033359" y="1267685"/>
                </a:cubicBezTo>
                <a:cubicBezTo>
                  <a:pt x="2047480" y="1274745"/>
                  <a:pt x="2054540" y="1278276"/>
                  <a:pt x="2054540" y="1278276"/>
                </a:cubicBezTo>
                <a:lnTo>
                  <a:pt x="2086311" y="1288866"/>
                </a:lnTo>
                <a:cubicBezTo>
                  <a:pt x="2093371" y="1288866"/>
                  <a:pt x="2098666" y="1290631"/>
                  <a:pt x="2102197" y="1294162"/>
                </a:cubicBezTo>
                <a:cubicBezTo>
                  <a:pt x="2105726" y="1297691"/>
                  <a:pt x="2111022" y="1299456"/>
                  <a:pt x="2118082" y="1299456"/>
                </a:cubicBezTo>
                <a:cubicBezTo>
                  <a:pt x="2125142" y="1299456"/>
                  <a:pt x="2128673" y="1299456"/>
                  <a:pt x="2128673" y="1299456"/>
                </a:cubicBezTo>
                <a:lnTo>
                  <a:pt x="2149853" y="1310047"/>
                </a:lnTo>
                <a:cubicBezTo>
                  <a:pt x="2163974" y="1310047"/>
                  <a:pt x="2174565" y="1313577"/>
                  <a:pt x="2181625" y="1320637"/>
                </a:cubicBezTo>
                <a:cubicBezTo>
                  <a:pt x="2188685" y="1327697"/>
                  <a:pt x="2199275" y="1331228"/>
                  <a:pt x="2213396" y="1331228"/>
                </a:cubicBezTo>
                <a:cubicBezTo>
                  <a:pt x="2234577" y="1317108"/>
                  <a:pt x="2248697" y="1320637"/>
                  <a:pt x="2255757" y="1341818"/>
                </a:cubicBezTo>
                <a:cubicBezTo>
                  <a:pt x="2262817" y="1348879"/>
                  <a:pt x="2273408" y="1355939"/>
                  <a:pt x="2287529" y="1362999"/>
                </a:cubicBezTo>
                <a:cubicBezTo>
                  <a:pt x="2301649" y="1370060"/>
                  <a:pt x="2310474" y="1371824"/>
                  <a:pt x="2314005" y="1368293"/>
                </a:cubicBezTo>
                <a:cubicBezTo>
                  <a:pt x="2317535" y="1364764"/>
                  <a:pt x="2326360" y="1362999"/>
                  <a:pt x="2340481" y="1362999"/>
                </a:cubicBezTo>
                <a:cubicBezTo>
                  <a:pt x="2340481" y="1362999"/>
                  <a:pt x="2342247" y="1364764"/>
                  <a:pt x="2345776" y="1368293"/>
                </a:cubicBezTo>
                <a:cubicBezTo>
                  <a:pt x="2349306" y="1371824"/>
                  <a:pt x="2354601" y="1373589"/>
                  <a:pt x="2361662" y="1373589"/>
                </a:cubicBezTo>
                <a:cubicBezTo>
                  <a:pt x="2361662" y="1380649"/>
                  <a:pt x="2372252" y="1387710"/>
                  <a:pt x="2393433" y="1394770"/>
                </a:cubicBezTo>
                <a:lnTo>
                  <a:pt x="2425203" y="1405360"/>
                </a:lnTo>
                <a:cubicBezTo>
                  <a:pt x="2425203" y="1412420"/>
                  <a:pt x="2430498" y="1415951"/>
                  <a:pt x="2441090" y="1415951"/>
                </a:cubicBezTo>
                <a:cubicBezTo>
                  <a:pt x="2451680" y="1415951"/>
                  <a:pt x="2458740" y="1417716"/>
                  <a:pt x="2462272" y="1421247"/>
                </a:cubicBezTo>
                <a:cubicBezTo>
                  <a:pt x="2465800" y="1424776"/>
                  <a:pt x="2481686" y="1430072"/>
                  <a:pt x="2509927" y="1437132"/>
                </a:cubicBezTo>
                <a:cubicBezTo>
                  <a:pt x="2516988" y="1437132"/>
                  <a:pt x="2525813" y="1437132"/>
                  <a:pt x="2536402" y="1437132"/>
                </a:cubicBezTo>
                <a:cubicBezTo>
                  <a:pt x="2546995" y="1437132"/>
                  <a:pt x="2552289" y="1437132"/>
                  <a:pt x="2552289" y="1437132"/>
                </a:cubicBezTo>
                <a:cubicBezTo>
                  <a:pt x="2559349" y="1444191"/>
                  <a:pt x="2566410" y="1447722"/>
                  <a:pt x="2573470" y="1447722"/>
                </a:cubicBezTo>
                <a:lnTo>
                  <a:pt x="2562879" y="1415951"/>
                </a:lnTo>
                <a:lnTo>
                  <a:pt x="2552289" y="1405360"/>
                </a:lnTo>
                <a:cubicBezTo>
                  <a:pt x="2559349" y="1405360"/>
                  <a:pt x="2575234" y="1407125"/>
                  <a:pt x="2599947" y="1410656"/>
                </a:cubicBezTo>
                <a:cubicBezTo>
                  <a:pt x="2624656" y="1414187"/>
                  <a:pt x="2640543" y="1419481"/>
                  <a:pt x="2647602" y="1426541"/>
                </a:cubicBezTo>
                <a:lnTo>
                  <a:pt x="2658193" y="1426541"/>
                </a:lnTo>
                <a:cubicBezTo>
                  <a:pt x="2672313" y="1426541"/>
                  <a:pt x="2688200" y="1430072"/>
                  <a:pt x="2705851" y="1437132"/>
                </a:cubicBezTo>
                <a:cubicBezTo>
                  <a:pt x="2723500" y="1444191"/>
                  <a:pt x="2735856" y="1447722"/>
                  <a:pt x="2742916" y="1447722"/>
                </a:cubicBezTo>
                <a:lnTo>
                  <a:pt x="2764097" y="1458312"/>
                </a:lnTo>
                <a:cubicBezTo>
                  <a:pt x="2785278" y="1458312"/>
                  <a:pt x="2795868" y="1461843"/>
                  <a:pt x="2795868" y="1468903"/>
                </a:cubicBezTo>
                <a:cubicBezTo>
                  <a:pt x="2788808" y="1468903"/>
                  <a:pt x="2778218" y="1468903"/>
                  <a:pt x="2764097" y="1468903"/>
                </a:cubicBezTo>
                <a:cubicBezTo>
                  <a:pt x="2749975" y="1468903"/>
                  <a:pt x="2742916" y="1465372"/>
                  <a:pt x="2742916" y="1458312"/>
                </a:cubicBezTo>
                <a:lnTo>
                  <a:pt x="2700554" y="1458312"/>
                </a:lnTo>
                <a:cubicBezTo>
                  <a:pt x="2686433" y="1465372"/>
                  <a:pt x="2679374" y="1468903"/>
                  <a:pt x="2679374" y="1468903"/>
                </a:cubicBezTo>
                <a:cubicBezTo>
                  <a:pt x="2693495" y="1483024"/>
                  <a:pt x="2732326" y="1490084"/>
                  <a:pt x="2795868" y="1490084"/>
                </a:cubicBezTo>
                <a:cubicBezTo>
                  <a:pt x="2802927" y="1490084"/>
                  <a:pt x="2806458" y="1493614"/>
                  <a:pt x="2806458" y="1500674"/>
                </a:cubicBezTo>
                <a:cubicBezTo>
                  <a:pt x="2806458" y="1521855"/>
                  <a:pt x="2809989" y="1534210"/>
                  <a:pt x="2817049" y="1537741"/>
                </a:cubicBezTo>
                <a:cubicBezTo>
                  <a:pt x="2824109" y="1541272"/>
                  <a:pt x="2829404" y="1544801"/>
                  <a:pt x="2832936" y="1548331"/>
                </a:cubicBezTo>
                <a:cubicBezTo>
                  <a:pt x="2836464" y="1551862"/>
                  <a:pt x="2841760" y="1550095"/>
                  <a:pt x="2848820" y="1543036"/>
                </a:cubicBezTo>
                <a:lnTo>
                  <a:pt x="2870002" y="1543036"/>
                </a:lnTo>
                <a:cubicBezTo>
                  <a:pt x="2862941" y="1543036"/>
                  <a:pt x="2859410" y="1546566"/>
                  <a:pt x="2859410" y="1553626"/>
                </a:cubicBezTo>
                <a:cubicBezTo>
                  <a:pt x="2862940" y="1557157"/>
                  <a:pt x="2865589" y="1559804"/>
                  <a:pt x="2867353" y="1561569"/>
                </a:cubicBezTo>
                <a:lnTo>
                  <a:pt x="2868489" y="1562705"/>
                </a:lnTo>
                <a:lnTo>
                  <a:pt x="2795868" y="1553626"/>
                </a:lnTo>
                <a:cubicBezTo>
                  <a:pt x="2788808" y="1546566"/>
                  <a:pt x="2774687" y="1543036"/>
                  <a:pt x="2753506" y="1543036"/>
                </a:cubicBezTo>
                <a:cubicBezTo>
                  <a:pt x="2746447" y="1543036"/>
                  <a:pt x="2735856" y="1541272"/>
                  <a:pt x="2721735" y="1537741"/>
                </a:cubicBezTo>
                <a:cubicBezTo>
                  <a:pt x="2707615" y="1534210"/>
                  <a:pt x="2697023" y="1528916"/>
                  <a:pt x="2689964" y="1521855"/>
                </a:cubicBezTo>
                <a:cubicBezTo>
                  <a:pt x="2661723" y="1514795"/>
                  <a:pt x="2644072" y="1511264"/>
                  <a:pt x="2637012" y="1511264"/>
                </a:cubicBezTo>
                <a:cubicBezTo>
                  <a:pt x="2637012" y="1511264"/>
                  <a:pt x="2633481" y="1511264"/>
                  <a:pt x="2626422" y="1511264"/>
                </a:cubicBezTo>
                <a:cubicBezTo>
                  <a:pt x="2619361" y="1511264"/>
                  <a:pt x="2612301" y="1507735"/>
                  <a:pt x="2605241" y="1500674"/>
                </a:cubicBezTo>
                <a:cubicBezTo>
                  <a:pt x="2591120" y="1500674"/>
                  <a:pt x="2566410" y="1493614"/>
                  <a:pt x="2531108" y="1479493"/>
                </a:cubicBezTo>
                <a:lnTo>
                  <a:pt x="2478156" y="1458312"/>
                </a:lnTo>
                <a:cubicBezTo>
                  <a:pt x="2471096" y="1458312"/>
                  <a:pt x="2465800" y="1458312"/>
                  <a:pt x="2462272" y="1458312"/>
                </a:cubicBezTo>
                <a:cubicBezTo>
                  <a:pt x="2458740" y="1458312"/>
                  <a:pt x="2453445" y="1458312"/>
                  <a:pt x="2446385" y="1458312"/>
                </a:cubicBezTo>
                <a:cubicBezTo>
                  <a:pt x="2418144" y="1458312"/>
                  <a:pt x="2386373" y="1447722"/>
                  <a:pt x="2351071" y="1426541"/>
                </a:cubicBezTo>
                <a:cubicBezTo>
                  <a:pt x="2351071" y="1426541"/>
                  <a:pt x="2345776" y="1426541"/>
                  <a:pt x="2335186" y="1426541"/>
                </a:cubicBezTo>
                <a:cubicBezTo>
                  <a:pt x="2324594" y="1426541"/>
                  <a:pt x="2319299" y="1423012"/>
                  <a:pt x="2319299" y="1415951"/>
                </a:cubicBezTo>
                <a:cubicBezTo>
                  <a:pt x="2319299" y="1408891"/>
                  <a:pt x="2315769" y="1405360"/>
                  <a:pt x="2308710" y="1405360"/>
                </a:cubicBezTo>
                <a:lnTo>
                  <a:pt x="2298119" y="1405360"/>
                </a:lnTo>
                <a:cubicBezTo>
                  <a:pt x="2298119" y="1398301"/>
                  <a:pt x="2285763" y="1394770"/>
                  <a:pt x="2261053" y="1394770"/>
                </a:cubicBezTo>
                <a:cubicBezTo>
                  <a:pt x="2236341" y="1394770"/>
                  <a:pt x="2223986" y="1394770"/>
                  <a:pt x="2223986" y="1394770"/>
                </a:cubicBezTo>
                <a:lnTo>
                  <a:pt x="2171034" y="1362999"/>
                </a:lnTo>
                <a:cubicBezTo>
                  <a:pt x="2171034" y="1362999"/>
                  <a:pt x="2158679" y="1359468"/>
                  <a:pt x="2133967" y="1352408"/>
                </a:cubicBezTo>
                <a:cubicBezTo>
                  <a:pt x="2109258" y="1345349"/>
                  <a:pt x="2089841" y="1341818"/>
                  <a:pt x="2075721" y="1341818"/>
                </a:cubicBezTo>
                <a:cubicBezTo>
                  <a:pt x="1906274" y="1299456"/>
                  <a:pt x="1810960" y="1271216"/>
                  <a:pt x="1789779" y="1257095"/>
                </a:cubicBezTo>
                <a:lnTo>
                  <a:pt x="1747418" y="1235914"/>
                </a:lnTo>
                <a:cubicBezTo>
                  <a:pt x="1726237" y="1228854"/>
                  <a:pt x="1712116" y="1225324"/>
                  <a:pt x="1705056" y="1225324"/>
                </a:cubicBezTo>
                <a:cubicBezTo>
                  <a:pt x="1705056" y="1218264"/>
                  <a:pt x="1703291" y="1214733"/>
                  <a:pt x="1699760" y="1214733"/>
                </a:cubicBezTo>
                <a:cubicBezTo>
                  <a:pt x="1696231" y="1214733"/>
                  <a:pt x="1690936" y="1214733"/>
                  <a:pt x="1683875" y="1214733"/>
                </a:cubicBezTo>
                <a:cubicBezTo>
                  <a:pt x="1669755" y="1214733"/>
                  <a:pt x="1611508" y="1197083"/>
                  <a:pt x="1509133" y="1161781"/>
                </a:cubicBezTo>
                <a:cubicBezTo>
                  <a:pt x="1406758" y="1126479"/>
                  <a:pt x="1344982" y="1105298"/>
                  <a:pt x="1323802" y="1098239"/>
                </a:cubicBezTo>
                <a:cubicBezTo>
                  <a:pt x="1323802" y="1091179"/>
                  <a:pt x="1318506" y="1085883"/>
                  <a:pt x="1307915" y="1082354"/>
                </a:cubicBezTo>
                <a:cubicBezTo>
                  <a:pt x="1297325" y="1078823"/>
                  <a:pt x="1288500" y="1077058"/>
                  <a:pt x="1281440" y="1077058"/>
                </a:cubicBezTo>
                <a:cubicBezTo>
                  <a:pt x="1203777" y="1048817"/>
                  <a:pt x="1157884" y="1031166"/>
                  <a:pt x="1143765" y="1024106"/>
                </a:cubicBezTo>
                <a:cubicBezTo>
                  <a:pt x="1136703" y="1017046"/>
                  <a:pt x="1129644" y="1015279"/>
                  <a:pt x="1122583" y="1018810"/>
                </a:cubicBezTo>
                <a:cubicBezTo>
                  <a:pt x="1115523" y="1022341"/>
                  <a:pt x="1111993" y="1022341"/>
                  <a:pt x="1111993" y="1018810"/>
                </a:cubicBezTo>
                <a:cubicBezTo>
                  <a:pt x="1111993" y="1015279"/>
                  <a:pt x="1108463" y="1013515"/>
                  <a:pt x="1101402" y="1013515"/>
                </a:cubicBezTo>
                <a:cubicBezTo>
                  <a:pt x="1094343" y="1013515"/>
                  <a:pt x="1067865" y="1002925"/>
                  <a:pt x="1021974" y="981744"/>
                </a:cubicBezTo>
                <a:cubicBezTo>
                  <a:pt x="976082" y="960563"/>
                  <a:pt x="935486" y="944677"/>
                  <a:pt x="900185" y="934087"/>
                </a:cubicBezTo>
                <a:cubicBezTo>
                  <a:pt x="864884" y="923496"/>
                  <a:pt x="833112" y="911142"/>
                  <a:pt x="804871" y="897021"/>
                </a:cubicBezTo>
                <a:cubicBezTo>
                  <a:pt x="776630" y="882900"/>
                  <a:pt x="758980" y="875840"/>
                  <a:pt x="751919" y="875840"/>
                </a:cubicBezTo>
                <a:cubicBezTo>
                  <a:pt x="751919" y="875840"/>
                  <a:pt x="748389" y="874075"/>
                  <a:pt x="741329" y="870544"/>
                </a:cubicBezTo>
                <a:cubicBezTo>
                  <a:pt x="734268" y="867015"/>
                  <a:pt x="723678" y="865250"/>
                  <a:pt x="709557" y="865250"/>
                </a:cubicBezTo>
                <a:cubicBezTo>
                  <a:pt x="688377" y="851129"/>
                  <a:pt x="674256" y="844069"/>
                  <a:pt x="667195" y="844069"/>
                </a:cubicBezTo>
                <a:cubicBezTo>
                  <a:pt x="660135" y="844069"/>
                  <a:pt x="656605" y="840538"/>
                  <a:pt x="656605" y="833478"/>
                </a:cubicBezTo>
                <a:cubicBezTo>
                  <a:pt x="656605" y="833478"/>
                  <a:pt x="654840" y="833478"/>
                  <a:pt x="651309" y="833478"/>
                </a:cubicBezTo>
                <a:cubicBezTo>
                  <a:pt x="647780" y="833478"/>
                  <a:pt x="642485" y="829948"/>
                  <a:pt x="635425" y="822888"/>
                </a:cubicBezTo>
                <a:cubicBezTo>
                  <a:pt x="621304" y="822888"/>
                  <a:pt x="600122" y="815827"/>
                  <a:pt x="571882" y="801707"/>
                </a:cubicBezTo>
                <a:cubicBezTo>
                  <a:pt x="543641" y="787586"/>
                  <a:pt x="511870" y="769936"/>
                  <a:pt x="476569" y="748755"/>
                </a:cubicBezTo>
                <a:cubicBezTo>
                  <a:pt x="441266" y="727574"/>
                  <a:pt x="413026" y="711688"/>
                  <a:pt x="391845" y="701098"/>
                </a:cubicBezTo>
                <a:cubicBezTo>
                  <a:pt x="370664" y="690507"/>
                  <a:pt x="353014" y="685213"/>
                  <a:pt x="338893" y="685213"/>
                </a:cubicBezTo>
                <a:cubicBezTo>
                  <a:pt x="338893" y="678152"/>
                  <a:pt x="338893" y="674621"/>
                  <a:pt x="338893" y="674621"/>
                </a:cubicBezTo>
                <a:cubicBezTo>
                  <a:pt x="338893" y="667562"/>
                  <a:pt x="335362" y="664031"/>
                  <a:pt x="328302" y="664031"/>
                </a:cubicBezTo>
                <a:lnTo>
                  <a:pt x="285940" y="642851"/>
                </a:lnTo>
                <a:lnTo>
                  <a:pt x="328302" y="653442"/>
                </a:lnTo>
                <a:cubicBezTo>
                  <a:pt x="349483" y="660501"/>
                  <a:pt x="374193" y="667562"/>
                  <a:pt x="402435" y="674621"/>
                </a:cubicBezTo>
                <a:lnTo>
                  <a:pt x="455387" y="674621"/>
                </a:lnTo>
                <a:cubicBezTo>
                  <a:pt x="455387" y="674621"/>
                  <a:pt x="458918" y="674621"/>
                  <a:pt x="465977" y="674621"/>
                </a:cubicBezTo>
                <a:cubicBezTo>
                  <a:pt x="473037" y="674621"/>
                  <a:pt x="480097" y="674621"/>
                  <a:pt x="487158" y="674621"/>
                </a:cubicBezTo>
                <a:lnTo>
                  <a:pt x="603653" y="685213"/>
                </a:lnTo>
                <a:cubicBezTo>
                  <a:pt x="596593" y="685213"/>
                  <a:pt x="586001" y="683448"/>
                  <a:pt x="571882" y="679917"/>
                </a:cubicBezTo>
                <a:cubicBezTo>
                  <a:pt x="557761" y="676386"/>
                  <a:pt x="540110" y="667562"/>
                  <a:pt x="518930" y="653442"/>
                </a:cubicBezTo>
                <a:cubicBezTo>
                  <a:pt x="511870" y="646382"/>
                  <a:pt x="504809" y="641086"/>
                  <a:pt x="497749" y="637555"/>
                </a:cubicBezTo>
                <a:cubicBezTo>
                  <a:pt x="490689" y="634026"/>
                  <a:pt x="483629" y="628730"/>
                  <a:pt x="476569" y="621670"/>
                </a:cubicBezTo>
                <a:cubicBezTo>
                  <a:pt x="469508" y="621670"/>
                  <a:pt x="460683" y="618140"/>
                  <a:pt x="450091" y="611080"/>
                </a:cubicBezTo>
                <a:cubicBezTo>
                  <a:pt x="439501" y="604019"/>
                  <a:pt x="434206" y="600490"/>
                  <a:pt x="434206" y="600490"/>
                </a:cubicBezTo>
                <a:lnTo>
                  <a:pt x="402435" y="579309"/>
                </a:lnTo>
                <a:cubicBezTo>
                  <a:pt x="395375" y="565188"/>
                  <a:pt x="388314" y="559892"/>
                  <a:pt x="381254" y="563423"/>
                </a:cubicBezTo>
                <a:cubicBezTo>
                  <a:pt x="374193" y="566953"/>
                  <a:pt x="372429" y="566953"/>
                  <a:pt x="375959" y="563423"/>
                </a:cubicBezTo>
                <a:cubicBezTo>
                  <a:pt x="379489" y="559892"/>
                  <a:pt x="374193" y="554597"/>
                  <a:pt x="360074" y="547538"/>
                </a:cubicBezTo>
                <a:cubicBezTo>
                  <a:pt x="374193" y="547538"/>
                  <a:pt x="388314" y="551067"/>
                  <a:pt x="402435" y="558128"/>
                </a:cubicBezTo>
                <a:lnTo>
                  <a:pt x="423617" y="568718"/>
                </a:lnTo>
                <a:cubicBezTo>
                  <a:pt x="423617" y="561659"/>
                  <a:pt x="427145" y="558128"/>
                  <a:pt x="434206" y="558128"/>
                </a:cubicBezTo>
                <a:lnTo>
                  <a:pt x="444797" y="558128"/>
                </a:lnTo>
                <a:lnTo>
                  <a:pt x="455387" y="568718"/>
                </a:lnTo>
                <a:lnTo>
                  <a:pt x="487158" y="568718"/>
                </a:lnTo>
                <a:lnTo>
                  <a:pt x="434206" y="547538"/>
                </a:lnTo>
                <a:lnTo>
                  <a:pt x="434206" y="536947"/>
                </a:lnTo>
                <a:cubicBezTo>
                  <a:pt x="427145" y="536947"/>
                  <a:pt x="421851" y="535182"/>
                  <a:pt x="418320" y="531651"/>
                </a:cubicBezTo>
                <a:cubicBezTo>
                  <a:pt x="414791" y="528122"/>
                  <a:pt x="413026" y="526357"/>
                  <a:pt x="413026" y="526357"/>
                </a:cubicBezTo>
                <a:cubicBezTo>
                  <a:pt x="398905" y="526357"/>
                  <a:pt x="391845" y="526357"/>
                  <a:pt x="391845" y="526357"/>
                </a:cubicBezTo>
                <a:cubicBezTo>
                  <a:pt x="391845" y="519296"/>
                  <a:pt x="393610" y="515766"/>
                  <a:pt x="397139" y="515766"/>
                </a:cubicBezTo>
                <a:cubicBezTo>
                  <a:pt x="400670" y="515766"/>
                  <a:pt x="409496" y="515766"/>
                  <a:pt x="423617" y="515766"/>
                </a:cubicBezTo>
                <a:cubicBezTo>
                  <a:pt x="437737" y="522826"/>
                  <a:pt x="448327" y="526357"/>
                  <a:pt x="455387" y="526357"/>
                </a:cubicBezTo>
                <a:lnTo>
                  <a:pt x="444797" y="536947"/>
                </a:lnTo>
                <a:lnTo>
                  <a:pt x="508339" y="568718"/>
                </a:lnTo>
                <a:cubicBezTo>
                  <a:pt x="508339" y="568718"/>
                  <a:pt x="506574" y="568718"/>
                  <a:pt x="503043" y="568718"/>
                </a:cubicBezTo>
                <a:cubicBezTo>
                  <a:pt x="499514" y="568718"/>
                  <a:pt x="497749" y="572248"/>
                  <a:pt x="497749" y="579309"/>
                </a:cubicBezTo>
                <a:cubicBezTo>
                  <a:pt x="497749" y="579309"/>
                  <a:pt x="501279" y="579309"/>
                  <a:pt x="508339" y="579309"/>
                </a:cubicBezTo>
                <a:cubicBezTo>
                  <a:pt x="508339" y="586368"/>
                  <a:pt x="508339" y="589899"/>
                  <a:pt x="508339" y="589899"/>
                </a:cubicBezTo>
                <a:cubicBezTo>
                  <a:pt x="508339" y="589899"/>
                  <a:pt x="511870" y="586368"/>
                  <a:pt x="518930" y="579309"/>
                </a:cubicBezTo>
                <a:lnTo>
                  <a:pt x="550701" y="579309"/>
                </a:lnTo>
                <a:cubicBezTo>
                  <a:pt x="557761" y="586368"/>
                  <a:pt x="563056" y="589899"/>
                  <a:pt x="566587" y="589899"/>
                </a:cubicBezTo>
                <a:cubicBezTo>
                  <a:pt x="570116" y="589899"/>
                  <a:pt x="575412" y="589899"/>
                  <a:pt x="582473" y="589899"/>
                </a:cubicBezTo>
                <a:lnTo>
                  <a:pt x="582473" y="600490"/>
                </a:lnTo>
                <a:cubicBezTo>
                  <a:pt x="582473" y="600490"/>
                  <a:pt x="601889" y="605784"/>
                  <a:pt x="640720" y="616375"/>
                </a:cubicBezTo>
                <a:cubicBezTo>
                  <a:pt x="679551" y="626965"/>
                  <a:pt x="702497" y="632261"/>
                  <a:pt x="709557" y="632261"/>
                </a:cubicBezTo>
                <a:lnTo>
                  <a:pt x="614243" y="589899"/>
                </a:lnTo>
                <a:cubicBezTo>
                  <a:pt x="600122" y="582838"/>
                  <a:pt x="586001" y="575778"/>
                  <a:pt x="571882" y="568718"/>
                </a:cubicBezTo>
                <a:lnTo>
                  <a:pt x="540110" y="558128"/>
                </a:lnTo>
                <a:cubicBezTo>
                  <a:pt x="540110" y="558128"/>
                  <a:pt x="538345" y="556363"/>
                  <a:pt x="534816" y="552832"/>
                </a:cubicBezTo>
                <a:cubicBezTo>
                  <a:pt x="531285" y="549303"/>
                  <a:pt x="522460" y="544007"/>
                  <a:pt x="508339" y="536947"/>
                </a:cubicBezTo>
                <a:lnTo>
                  <a:pt x="487158" y="526357"/>
                </a:lnTo>
                <a:lnTo>
                  <a:pt x="540110" y="526357"/>
                </a:lnTo>
                <a:cubicBezTo>
                  <a:pt x="617774" y="540477"/>
                  <a:pt x="656605" y="547538"/>
                  <a:pt x="656605" y="547538"/>
                </a:cubicBezTo>
                <a:cubicBezTo>
                  <a:pt x="656605" y="547538"/>
                  <a:pt x="656605" y="545772"/>
                  <a:pt x="656605" y="542242"/>
                </a:cubicBezTo>
                <a:cubicBezTo>
                  <a:pt x="656605" y="538711"/>
                  <a:pt x="653074" y="536947"/>
                  <a:pt x="646015" y="536947"/>
                </a:cubicBezTo>
                <a:lnTo>
                  <a:pt x="656605" y="526357"/>
                </a:lnTo>
                <a:cubicBezTo>
                  <a:pt x="670726" y="533416"/>
                  <a:pt x="683080" y="538711"/>
                  <a:pt x="693672" y="542242"/>
                </a:cubicBezTo>
                <a:cubicBezTo>
                  <a:pt x="704261" y="545772"/>
                  <a:pt x="713087" y="547538"/>
                  <a:pt x="720147" y="547538"/>
                </a:cubicBezTo>
                <a:lnTo>
                  <a:pt x="730738" y="547538"/>
                </a:lnTo>
                <a:lnTo>
                  <a:pt x="720147" y="536947"/>
                </a:lnTo>
                <a:lnTo>
                  <a:pt x="741329" y="536947"/>
                </a:lnTo>
                <a:lnTo>
                  <a:pt x="730738" y="526357"/>
                </a:lnTo>
                <a:lnTo>
                  <a:pt x="741329" y="526357"/>
                </a:lnTo>
                <a:cubicBezTo>
                  <a:pt x="755449" y="533416"/>
                  <a:pt x="767805" y="536947"/>
                  <a:pt x="778395" y="536947"/>
                </a:cubicBezTo>
                <a:cubicBezTo>
                  <a:pt x="788984" y="536947"/>
                  <a:pt x="790751" y="533416"/>
                  <a:pt x="783690" y="526357"/>
                </a:cubicBezTo>
                <a:lnTo>
                  <a:pt x="783690" y="515766"/>
                </a:lnTo>
                <a:cubicBezTo>
                  <a:pt x="783690" y="515766"/>
                  <a:pt x="787220" y="515766"/>
                  <a:pt x="794281" y="515766"/>
                </a:cubicBezTo>
                <a:lnTo>
                  <a:pt x="836642" y="515766"/>
                </a:lnTo>
                <a:lnTo>
                  <a:pt x="847233" y="536947"/>
                </a:lnTo>
                <a:lnTo>
                  <a:pt x="879003" y="536947"/>
                </a:lnTo>
                <a:cubicBezTo>
                  <a:pt x="879003" y="536947"/>
                  <a:pt x="873709" y="535182"/>
                  <a:pt x="863118" y="531651"/>
                </a:cubicBezTo>
                <a:cubicBezTo>
                  <a:pt x="852528" y="528122"/>
                  <a:pt x="847233" y="522826"/>
                  <a:pt x="847233" y="515766"/>
                </a:cubicBezTo>
                <a:lnTo>
                  <a:pt x="868414" y="515766"/>
                </a:lnTo>
                <a:lnTo>
                  <a:pt x="879003" y="505176"/>
                </a:lnTo>
                <a:cubicBezTo>
                  <a:pt x="879003" y="505176"/>
                  <a:pt x="875474" y="501645"/>
                  <a:pt x="868414" y="494584"/>
                </a:cubicBezTo>
                <a:cubicBezTo>
                  <a:pt x="840172" y="487525"/>
                  <a:pt x="815462" y="483994"/>
                  <a:pt x="794281" y="483994"/>
                </a:cubicBezTo>
                <a:lnTo>
                  <a:pt x="782367" y="482671"/>
                </a:lnTo>
                <a:lnTo>
                  <a:pt x="773099" y="473405"/>
                </a:lnTo>
                <a:lnTo>
                  <a:pt x="773099" y="481642"/>
                </a:lnTo>
                <a:lnTo>
                  <a:pt x="770452" y="481347"/>
                </a:lnTo>
                <a:cubicBezTo>
                  <a:pt x="765156" y="479583"/>
                  <a:pt x="762510" y="476934"/>
                  <a:pt x="762510" y="473405"/>
                </a:cubicBezTo>
                <a:cubicBezTo>
                  <a:pt x="755449" y="459284"/>
                  <a:pt x="734268" y="448693"/>
                  <a:pt x="698966" y="441632"/>
                </a:cubicBezTo>
                <a:cubicBezTo>
                  <a:pt x="691905" y="441632"/>
                  <a:pt x="684847" y="438103"/>
                  <a:pt x="677786" y="431043"/>
                </a:cubicBezTo>
                <a:cubicBezTo>
                  <a:pt x="677786" y="423982"/>
                  <a:pt x="677786" y="420453"/>
                  <a:pt x="677786" y="420453"/>
                </a:cubicBezTo>
                <a:cubicBezTo>
                  <a:pt x="684847" y="420453"/>
                  <a:pt x="688377" y="416922"/>
                  <a:pt x="688377" y="409861"/>
                </a:cubicBezTo>
                <a:cubicBezTo>
                  <a:pt x="681316" y="409861"/>
                  <a:pt x="677786" y="409861"/>
                  <a:pt x="677786" y="409861"/>
                </a:cubicBezTo>
                <a:cubicBezTo>
                  <a:pt x="663665" y="416922"/>
                  <a:pt x="667195" y="431043"/>
                  <a:pt x="688377" y="452224"/>
                </a:cubicBezTo>
                <a:cubicBezTo>
                  <a:pt x="695437" y="452224"/>
                  <a:pt x="700732" y="453988"/>
                  <a:pt x="704261" y="457519"/>
                </a:cubicBezTo>
                <a:cubicBezTo>
                  <a:pt x="707793" y="461049"/>
                  <a:pt x="709557" y="462813"/>
                  <a:pt x="709557" y="462813"/>
                </a:cubicBezTo>
                <a:cubicBezTo>
                  <a:pt x="716617" y="469874"/>
                  <a:pt x="720147" y="469874"/>
                  <a:pt x="720147" y="462813"/>
                </a:cubicBezTo>
                <a:cubicBezTo>
                  <a:pt x="727208" y="462813"/>
                  <a:pt x="730738" y="462813"/>
                  <a:pt x="730738" y="462813"/>
                </a:cubicBezTo>
                <a:cubicBezTo>
                  <a:pt x="730738" y="462813"/>
                  <a:pt x="730738" y="466344"/>
                  <a:pt x="730738" y="473405"/>
                </a:cubicBezTo>
                <a:cubicBezTo>
                  <a:pt x="723678" y="480463"/>
                  <a:pt x="725443" y="482230"/>
                  <a:pt x="736034" y="478699"/>
                </a:cubicBezTo>
                <a:cubicBezTo>
                  <a:pt x="746624" y="475169"/>
                  <a:pt x="751919" y="475169"/>
                  <a:pt x="751919" y="478699"/>
                </a:cubicBezTo>
                <a:cubicBezTo>
                  <a:pt x="751919" y="482230"/>
                  <a:pt x="755449" y="487525"/>
                  <a:pt x="762510" y="494584"/>
                </a:cubicBezTo>
                <a:lnTo>
                  <a:pt x="762510" y="515766"/>
                </a:lnTo>
                <a:cubicBezTo>
                  <a:pt x="762510" y="515766"/>
                  <a:pt x="755449" y="512236"/>
                  <a:pt x="741329" y="505176"/>
                </a:cubicBezTo>
                <a:cubicBezTo>
                  <a:pt x="734268" y="505176"/>
                  <a:pt x="727208" y="503411"/>
                  <a:pt x="720147" y="499880"/>
                </a:cubicBezTo>
                <a:cubicBezTo>
                  <a:pt x="713087" y="496351"/>
                  <a:pt x="709557" y="498115"/>
                  <a:pt x="709557" y="505176"/>
                </a:cubicBezTo>
                <a:lnTo>
                  <a:pt x="667195" y="494584"/>
                </a:lnTo>
                <a:cubicBezTo>
                  <a:pt x="667195" y="487525"/>
                  <a:pt x="663665" y="483994"/>
                  <a:pt x="656605" y="483994"/>
                </a:cubicBezTo>
                <a:cubicBezTo>
                  <a:pt x="649545" y="483994"/>
                  <a:pt x="646015" y="483994"/>
                  <a:pt x="646015" y="483994"/>
                </a:cubicBezTo>
                <a:cubicBezTo>
                  <a:pt x="638953" y="483994"/>
                  <a:pt x="635425" y="480463"/>
                  <a:pt x="635425" y="473405"/>
                </a:cubicBezTo>
                <a:cubicBezTo>
                  <a:pt x="635425" y="466344"/>
                  <a:pt x="638953" y="462813"/>
                  <a:pt x="646015" y="462813"/>
                </a:cubicBezTo>
                <a:cubicBezTo>
                  <a:pt x="653074" y="462813"/>
                  <a:pt x="656605" y="462813"/>
                  <a:pt x="656605" y="462813"/>
                </a:cubicBezTo>
                <a:lnTo>
                  <a:pt x="635425" y="452224"/>
                </a:lnTo>
                <a:cubicBezTo>
                  <a:pt x="635425" y="452224"/>
                  <a:pt x="631895" y="452224"/>
                  <a:pt x="624833" y="452224"/>
                </a:cubicBezTo>
                <a:cubicBezTo>
                  <a:pt x="596593" y="423982"/>
                  <a:pt x="564822" y="413392"/>
                  <a:pt x="529521" y="420453"/>
                </a:cubicBezTo>
                <a:lnTo>
                  <a:pt x="508339" y="409861"/>
                </a:lnTo>
                <a:cubicBezTo>
                  <a:pt x="515400" y="402801"/>
                  <a:pt x="515400" y="397507"/>
                  <a:pt x="508339" y="393976"/>
                </a:cubicBezTo>
                <a:cubicBezTo>
                  <a:pt x="501279" y="390445"/>
                  <a:pt x="476569" y="385151"/>
                  <a:pt x="434206" y="378091"/>
                </a:cubicBezTo>
                <a:lnTo>
                  <a:pt x="423617" y="356909"/>
                </a:lnTo>
                <a:lnTo>
                  <a:pt x="381254" y="346320"/>
                </a:lnTo>
                <a:cubicBezTo>
                  <a:pt x="374193" y="339259"/>
                  <a:pt x="370664" y="335728"/>
                  <a:pt x="370664" y="335728"/>
                </a:cubicBezTo>
                <a:lnTo>
                  <a:pt x="360074" y="335728"/>
                </a:lnTo>
                <a:lnTo>
                  <a:pt x="349483" y="335728"/>
                </a:lnTo>
                <a:lnTo>
                  <a:pt x="338893" y="325139"/>
                </a:lnTo>
                <a:cubicBezTo>
                  <a:pt x="331833" y="325139"/>
                  <a:pt x="331833" y="321608"/>
                  <a:pt x="338893" y="314549"/>
                </a:cubicBezTo>
                <a:cubicBezTo>
                  <a:pt x="345953" y="307488"/>
                  <a:pt x="360074" y="307488"/>
                  <a:pt x="381254" y="314549"/>
                </a:cubicBezTo>
                <a:cubicBezTo>
                  <a:pt x="388314" y="314549"/>
                  <a:pt x="400670" y="316313"/>
                  <a:pt x="418320" y="319843"/>
                </a:cubicBezTo>
                <a:cubicBezTo>
                  <a:pt x="435971" y="323374"/>
                  <a:pt x="451857" y="323374"/>
                  <a:pt x="465977" y="319843"/>
                </a:cubicBezTo>
                <a:cubicBezTo>
                  <a:pt x="480097" y="316313"/>
                  <a:pt x="487158" y="314549"/>
                  <a:pt x="487158" y="314549"/>
                </a:cubicBezTo>
                <a:lnTo>
                  <a:pt x="455387" y="293368"/>
                </a:lnTo>
                <a:cubicBezTo>
                  <a:pt x="455387" y="293368"/>
                  <a:pt x="451857" y="291603"/>
                  <a:pt x="444797" y="288072"/>
                </a:cubicBezTo>
                <a:cubicBezTo>
                  <a:pt x="437737" y="284541"/>
                  <a:pt x="427145" y="279247"/>
                  <a:pt x="413026" y="272186"/>
                </a:cubicBezTo>
                <a:cubicBezTo>
                  <a:pt x="391845" y="265126"/>
                  <a:pt x="377724" y="265126"/>
                  <a:pt x="370664" y="272186"/>
                </a:cubicBezTo>
                <a:cubicBezTo>
                  <a:pt x="363604" y="272186"/>
                  <a:pt x="360074" y="272186"/>
                  <a:pt x="360074" y="272186"/>
                </a:cubicBezTo>
                <a:lnTo>
                  <a:pt x="360074" y="261597"/>
                </a:lnTo>
                <a:lnTo>
                  <a:pt x="338893" y="251005"/>
                </a:lnTo>
                <a:cubicBezTo>
                  <a:pt x="324772" y="243945"/>
                  <a:pt x="315946" y="235120"/>
                  <a:pt x="312416" y="224530"/>
                </a:cubicBezTo>
                <a:cubicBezTo>
                  <a:pt x="308887" y="213939"/>
                  <a:pt x="303592" y="208645"/>
                  <a:pt x="296531" y="208645"/>
                </a:cubicBezTo>
                <a:cubicBezTo>
                  <a:pt x="289471" y="208645"/>
                  <a:pt x="282411" y="205114"/>
                  <a:pt x="275350" y="198053"/>
                </a:cubicBezTo>
                <a:lnTo>
                  <a:pt x="275350" y="187463"/>
                </a:lnTo>
                <a:lnTo>
                  <a:pt x="264760" y="176872"/>
                </a:lnTo>
                <a:cubicBezTo>
                  <a:pt x="243579" y="169813"/>
                  <a:pt x="232989" y="166282"/>
                  <a:pt x="232989" y="166282"/>
                </a:cubicBezTo>
                <a:cubicBezTo>
                  <a:pt x="232989" y="159222"/>
                  <a:pt x="231223" y="155691"/>
                  <a:pt x="227693" y="155691"/>
                </a:cubicBezTo>
                <a:cubicBezTo>
                  <a:pt x="224162" y="155691"/>
                  <a:pt x="222398" y="155691"/>
                  <a:pt x="222398" y="155691"/>
                </a:cubicBezTo>
                <a:cubicBezTo>
                  <a:pt x="208277" y="155691"/>
                  <a:pt x="197688" y="155691"/>
                  <a:pt x="190627" y="155691"/>
                </a:cubicBezTo>
                <a:lnTo>
                  <a:pt x="201217" y="145101"/>
                </a:lnTo>
                <a:cubicBezTo>
                  <a:pt x="208277" y="145101"/>
                  <a:pt x="215337" y="145101"/>
                  <a:pt x="222398" y="145101"/>
                </a:cubicBezTo>
                <a:lnTo>
                  <a:pt x="243579" y="145101"/>
                </a:lnTo>
                <a:cubicBezTo>
                  <a:pt x="250640" y="152162"/>
                  <a:pt x="268289" y="155691"/>
                  <a:pt x="296531" y="155691"/>
                </a:cubicBezTo>
                <a:lnTo>
                  <a:pt x="338893" y="166282"/>
                </a:lnTo>
                <a:lnTo>
                  <a:pt x="349483" y="176872"/>
                </a:lnTo>
                <a:cubicBezTo>
                  <a:pt x="349483" y="176872"/>
                  <a:pt x="356544" y="180403"/>
                  <a:pt x="370664" y="187463"/>
                </a:cubicBezTo>
                <a:lnTo>
                  <a:pt x="391845" y="208645"/>
                </a:lnTo>
                <a:cubicBezTo>
                  <a:pt x="405964" y="208645"/>
                  <a:pt x="409496" y="205114"/>
                  <a:pt x="402435" y="198053"/>
                </a:cubicBezTo>
                <a:lnTo>
                  <a:pt x="402435" y="176872"/>
                </a:lnTo>
                <a:lnTo>
                  <a:pt x="413026" y="166282"/>
                </a:lnTo>
                <a:lnTo>
                  <a:pt x="423617" y="166282"/>
                </a:lnTo>
                <a:cubicBezTo>
                  <a:pt x="423617" y="166282"/>
                  <a:pt x="425381" y="168047"/>
                  <a:pt x="428912" y="171578"/>
                </a:cubicBezTo>
                <a:cubicBezTo>
                  <a:pt x="432441" y="175107"/>
                  <a:pt x="437737" y="176872"/>
                  <a:pt x="444797" y="176872"/>
                </a:cubicBezTo>
                <a:lnTo>
                  <a:pt x="455387" y="176872"/>
                </a:lnTo>
                <a:lnTo>
                  <a:pt x="444797" y="166282"/>
                </a:lnTo>
                <a:lnTo>
                  <a:pt x="423617" y="145101"/>
                </a:lnTo>
                <a:lnTo>
                  <a:pt x="370664" y="113330"/>
                </a:lnTo>
                <a:cubicBezTo>
                  <a:pt x="363604" y="113330"/>
                  <a:pt x="360074" y="109799"/>
                  <a:pt x="360074" y="102739"/>
                </a:cubicBezTo>
                <a:lnTo>
                  <a:pt x="338893" y="102739"/>
                </a:lnTo>
                <a:cubicBezTo>
                  <a:pt x="338893" y="109799"/>
                  <a:pt x="331833" y="109799"/>
                  <a:pt x="317712" y="102739"/>
                </a:cubicBezTo>
                <a:lnTo>
                  <a:pt x="296531" y="102739"/>
                </a:lnTo>
                <a:cubicBezTo>
                  <a:pt x="289471" y="102739"/>
                  <a:pt x="285940" y="102739"/>
                  <a:pt x="285940" y="102739"/>
                </a:cubicBezTo>
                <a:lnTo>
                  <a:pt x="264760" y="92149"/>
                </a:lnTo>
                <a:lnTo>
                  <a:pt x="254169" y="81559"/>
                </a:lnTo>
                <a:cubicBezTo>
                  <a:pt x="254169" y="74499"/>
                  <a:pt x="257700" y="74499"/>
                  <a:pt x="264760" y="81559"/>
                </a:cubicBezTo>
                <a:lnTo>
                  <a:pt x="307121" y="70968"/>
                </a:lnTo>
                <a:lnTo>
                  <a:pt x="307121" y="60378"/>
                </a:lnTo>
                <a:cubicBezTo>
                  <a:pt x="300060" y="60378"/>
                  <a:pt x="289471" y="56847"/>
                  <a:pt x="275350" y="49787"/>
                </a:cubicBezTo>
                <a:lnTo>
                  <a:pt x="264760" y="28607"/>
                </a:lnTo>
                <a:cubicBezTo>
                  <a:pt x="271820" y="28607"/>
                  <a:pt x="275350" y="28607"/>
                  <a:pt x="275350" y="28607"/>
                </a:cubicBezTo>
                <a:cubicBezTo>
                  <a:pt x="275350" y="28607"/>
                  <a:pt x="271820" y="25077"/>
                  <a:pt x="264760" y="18016"/>
                </a:cubicBezTo>
                <a:cubicBezTo>
                  <a:pt x="264760" y="10956"/>
                  <a:pt x="266525" y="7426"/>
                  <a:pt x="270055" y="7426"/>
                </a:cubicBezTo>
                <a:cubicBezTo>
                  <a:pt x="273585" y="7426"/>
                  <a:pt x="278881" y="10956"/>
                  <a:pt x="285940" y="18016"/>
                </a:cubicBezTo>
                <a:cubicBezTo>
                  <a:pt x="293001" y="25077"/>
                  <a:pt x="294766" y="30372"/>
                  <a:pt x="291235" y="33902"/>
                </a:cubicBezTo>
                <a:cubicBezTo>
                  <a:pt x="287706" y="37433"/>
                  <a:pt x="289471" y="40962"/>
                  <a:pt x="296531" y="44493"/>
                </a:cubicBezTo>
                <a:cubicBezTo>
                  <a:pt x="303592" y="48022"/>
                  <a:pt x="307121" y="46258"/>
                  <a:pt x="307121" y="39197"/>
                </a:cubicBezTo>
                <a:cubicBezTo>
                  <a:pt x="307121" y="32137"/>
                  <a:pt x="307121" y="25077"/>
                  <a:pt x="307121" y="18016"/>
                </a:cubicBezTo>
                <a:lnTo>
                  <a:pt x="317712" y="39197"/>
                </a:lnTo>
                <a:cubicBezTo>
                  <a:pt x="324772" y="74499"/>
                  <a:pt x="342423" y="78029"/>
                  <a:pt x="370664" y="49787"/>
                </a:cubicBezTo>
                <a:cubicBezTo>
                  <a:pt x="370664" y="49787"/>
                  <a:pt x="372429" y="51552"/>
                  <a:pt x="375959" y="55083"/>
                </a:cubicBezTo>
                <a:cubicBezTo>
                  <a:pt x="379489" y="58614"/>
                  <a:pt x="388314" y="60378"/>
                  <a:pt x="402435" y="60378"/>
                </a:cubicBezTo>
                <a:cubicBezTo>
                  <a:pt x="402435" y="60378"/>
                  <a:pt x="405964" y="60378"/>
                  <a:pt x="413026" y="60378"/>
                </a:cubicBezTo>
                <a:cubicBezTo>
                  <a:pt x="413026" y="53318"/>
                  <a:pt x="409496" y="48022"/>
                  <a:pt x="402435" y="44493"/>
                </a:cubicBezTo>
                <a:cubicBezTo>
                  <a:pt x="395375" y="40962"/>
                  <a:pt x="388314" y="42728"/>
                  <a:pt x="381254" y="49787"/>
                </a:cubicBezTo>
                <a:lnTo>
                  <a:pt x="370664" y="49787"/>
                </a:lnTo>
                <a:cubicBezTo>
                  <a:pt x="377724" y="49787"/>
                  <a:pt x="377724" y="46258"/>
                  <a:pt x="370664" y="39197"/>
                </a:cubicBezTo>
                <a:cubicBezTo>
                  <a:pt x="363604" y="32137"/>
                  <a:pt x="353014" y="25077"/>
                  <a:pt x="338893" y="18016"/>
                </a:cubicBezTo>
                <a:cubicBezTo>
                  <a:pt x="338893" y="18016"/>
                  <a:pt x="335362" y="16251"/>
                  <a:pt x="328302" y="12721"/>
                </a:cubicBezTo>
                <a:cubicBezTo>
                  <a:pt x="321241" y="9191"/>
                  <a:pt x="317712" y="7426"/>
                  <a:pt x="317712" y="7426"/>
                </a:cubicBezTo>
                <a:cubicBezTo>
                  <a:pt x="317712" y="7426"/>
                  <a:pt x="315946" y="7426"/>
                  <a:pt x="312416" y="7426"/>
                </a:cubicBezTo>
                <a:close/>
                <a:moveTo>
                  <a:pt x="285940" y="0"/>
                </a:moveTo>
                <a:lnTo>
                  <a:pt x="296531" y="0"/>
                </a:lnTo>
                <a:lnTo>
                  <a:pt x="296531" y="7426"/>
                </a:lnTo>
                <a:cubicBezTo>
                  <a:pt x="296531" y="7426"/>
                  <a:pt x="293001" y="7426"/>
                  <a:pt x="285940" y="7426"/>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sp>
        <p:nvSpPr>
          <p:cNvPr id="27" name="Title 1"/>
          <p:cNvSpPr>
            <a:spLocks noGrp="1"/>
          </p:cNvSpPr>
          <p:nvPr>
            <p:ph type="title" hasCustomPrompt="1"/>
          </p:nvPr>
        </p:nvSpPr>
        <p:spPr>
          <a:xfrm>
            <a:off x="1607892" y="269946"/>
            <a:ext cx="8976217" cy="1093614"/>
          </a:xfrm>
        </p:spPr>
        <p:txBody>
          <a:bodyPr/>
          <a:lstStyle>
            <a:lvl1pPr algn="ctr">
              <a:lnSpc>
                <a:spcPct val="100000"/>
              </a:lnSpc>
              <a:defRPr sz="64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38137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975"/>
                            </p:stCondLst>
                            <p:childTnLst>
                              <p:par>
                                <p:cTn id="13" presetID="55"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strVal val="#ppt_w*0.70"/>
                                          </p:val>
                                        </p:tav>
                                        <p:tav tm="100000">
                                          <p:val>
                                            <p:strVal val="#ppt_w"/>
                                          </p:val>
                                        </p:tav>
                                      </p:tavLst>
                                    </p:anim>
                                    <p:anim calcmode="lin" valueType="num">
                                      <p:cBhvr>
                                        <p:cTn id="16" dur="500" fill="hold"/>
                                        <p:tgtEl>
                                          <p:spTgt spid="32"/>
                                        </p:tgtEl>
                                        <p:attrNameLst>
                                          <p:attrName>ppt_h</p:attrName>
                                        </p:attrNameLst>
                                      </p:cBhvr>
                                      <p:tavLst>
                                        <p:tav tm="0">
                                          <p:val>
                                            <p:strVal val="#ppt_h"/>
                                          </p:val>
                                        </p:tav>
                                        <p:tav tm="100000">
                                          <p:val>
                                            <p:strVal val="#ppt_h"/>
                                          </p:val>
                                        </p:tav>
                                      </p:tavLst>
                                    </p:anim>
                                    <p:animEffect transition="in" filter="fade">
                                      <p:cBhvr>
                                        <p:cTn id="17" dur="500"/>
                                        <p:tgtEl>
                                          <p:spTgt spid="32"/>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35">
                                            <p:txEl>
                                              <p:pRg st="0" end="0"/>
                                            </p:txEl>
                                          </p:spTgt>
                                        </p:tgtEl>
                                        <p:attrNameLst>
                                          <p:attrName>style.visibility</p:attrName>
                                        </p:attrNameLst>
                                      </p:cBhvr>
                                      <p:to>
                                        <p:strVal val="visible"/>
                                      </p:to>
                                    </p:set>
                                    <p:anim calcmode="lin" valueType="num">
                                      <p:cBhvr>
                                        <p:cTn id="20" dur="500" fill="hold"/>
                                        <p:tgtEl>
                                          <p:spTgt spid="35">
                                            <p:txEl>
                                              <p:pRg st="0" end="0"/>
                                            </p:txEl>
                                          </p:spTgt>
                                        </p:tgtEl>
                                        <p:attrNameLst>
                                          <p:attrName>ppt_w</p:attrName>
                                        </p:attrNameLst>
                                      </p:cBhvr>
                                      <p:tavLst>
                                        <p:tav tm="0">
                                          <p:val>
                                            <p:strVal val="#ppt_w*0.70"/>
                                          </p:val>
                                        </p:tav>
                                        <p:tav tm="100000">
                                          <p:val>
                                            <p:strVal val="#ppt_w"/>
                                          </p:val>
                                        </p:tav>
                                      </p:tavLst>
                                    </p:anim>
                                    <p:anim calcmode="lin" valueType="num">
                                      <p:cBhvr>
                                        <p:cTn id="21" dur="500" fill="hold"/>
                                        <p:tgtEl>
                                          <p:spTgt spid="35">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35">
                                            <p:txEl>
                                              <p:pRg st="0" end="0"/>
                                            </p:txEl>
                                          </p:spTgt>
                                        </p:tgtEl>
                                      </p:cBhvr>
                                    </p:animEffect>
                                  </p:childTnLst>
                                </p:cTn>
                              </p:par>
                              <p:par>
                                <p:cTn id="23" presetID="2" presetClass="entr" presetSubtype="4" decel="10000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750" fill="hold"/>
                                        <p:tgtEl>
                                          <p:spTgt spid="34"/>
                                        </p:tgtEl>
                                        <p:attrNameLst>
                                          <p:attrName>ppt_x</p:attrName>
                                        </p:attrNameLst>
                                      </p:cBhvr>
                                      <p:tavLst>
                                        <p:tav tm="0">
                                          <p:val>
                                            <p:strVal val="#ppt_x"/>
                                          </p:val>
                                        </p:tav>
                                        <p:tav tm="100000">
                                          <p:val>
                                            <p:strVal val="#ppt_x"/>
                                          </p:val>
                                        </p:tav>
                                      </p:tavLst>
                                    </p:anim>
                                    <p:anim calcmode="lin" valueType="num">
                                      <p:cBhvr additive="base">
                                        <p:cTn id="26" dur="750" fill="hold"/>
                                        <p:tgtEl>
                                          <p:spTgt spid="34"/>
                                        </p:tgtEl>
                                        <p:attrNameLst>
                                          <p:attrName>ppt_y</p:attrName>
                                        </p:attrNameLst>
                                      </p:cBhvr>
                                      <p:tavLst>
                                        <p:tav tm="0">
                                          <p:val>
                                            <p:strVal val="1+#ppt_h/2"/>
                                          </p:val>
                                        </p:tav>
                                        <p:tav tm="100000">
                                          <p:val>
                                            <p:strVal val="#ppt_y"/>
                                          </p:val>
                                        </p:tav>
                                      </p:tavLst>
                                    </p:anim>
                                  </p:childTnLst>
                                </p:cTn>
                              </p:par>
                            </p:childTnLst>
                          </p:cTn>
                        </p:par>
                        <p:par>
                          <p:cTn id="27" fill="hold">
                            <p:stCondLst>
                              <p:cond delay="1725"/>
                            </p:stCondLst>
                            <p:childTnLst>
                              <p:par>
                                <p:cTn id="28" presetID="10" presetClass="entr" presetSubtype="0" fill="hold" grpId="0" nodeType="afterEffect">
                                  <p:stCondLst>
                                    <p:cond delay="0"/>
                                  </p:stCondLst>
                                  <p:childTnLst>
                                    <p:set>
                                      <p:cBhvr>
                                        <p:cTn id="29" dur="1" fill="hold">
                                          <p:stCondLst>
                                            <p:cond delay="0"/>
                                          </p:stCondLst>
                                        </p:cTn>
                                        <p:tgtEl>
                                          <p:spTgt spid="39">
                                            <p:txEl>
                                              <p:pRg st="0" end="0"/>
                                            </p:txEl>
                                          </p:spTgt>
                                        </p:tgtEl>
                                        <p:attrNameLst>
                                          <p:attrName>style.visibility</p:attrName>
                                        </p:attrNameLst>
                                      </p:cBhvr>
                                      <p:to>
                                        <p:strVal val="visible"/>
                                      </p:to>
                                    </p:set>
                                    <p:animEffect transition="in" filter="fade">
                                      <p:cBhvr>
                                        <p:cTn id="30" dur="500"/>
                                        <p:tgtEl>
                                          <p:spTgt spid="39">
                                            <p:txEl>
                                              <p:pRg st="0" end="0"/>
                                            </p:txEl>
                                          </p:spTgt>
                                        </p:tgtEl>
                                      </p:cBhvr>
                                    </p:animEffect>
                                  </p:childTnLst>
                                </p:cTn>
                              </p:par>
                            </p:childTnLst>
                          </p:cTn>
                        </p:par>
                        <p:par>
                          <p:cTn id="31" fill="hold">
                            <p:stCondLst>
                              <p:cond delay="2225"/>
                            </p:stCondLst>
                            <p:childTnLst>
                              <p:par>
                                <p:cTn id="32" presetID="55" presetClass="entr" presetSubtype="0" fill="hold" grpId="0" nodeType="afterEffect">
                                  <p:stCondLst>
                                    <p:cond delay="250"/>
                                  </p:stCondLst>
                                  <p:childTnLst>
                                    <p:set>
                                      <p:cBhvr>
                                        <p:cTn id="33" dur="1" fill="hold">
                                          <p:stCondLst>
                                            <p:cond delay="0"/>
                                          </p:stCondLst>
                                        </p:cTn>
                                        <p:tgtEl>
                                          <p:spTgt spid="38">
                                            <p:txEl>
                                              <p:pRg st="0" end="0"/>
                                            </p:txEl>
                                          </p:spTgt>
                                        </p:tgtEl>
                                        <p:attrNameLst>
                                          <p:attrName>style.visibility</p:attrName>
                                        </p:attrNameLst>
                                      </p:cBhvr>
                                      <p:to>
                                        <p:strVal val="visible"/>
                                      </p:to>
                                    </p:set>
                                    <p:anim calcmode="lin" valueType="num">
                                      <p:cBhvr>
                                        <p:cTn id="34" dur="500" fill="hold"/>
                                        <p:tgtEl>
                                          <p:spTgt spid="38">
                                            <p:txEl>
                                              <p:pRg st="0" end="0"/>
                                            </p:txEl>
                                          </p:spTgt>
                                        </p:tgtEl>
                                        <p:attrNameLst>
                                          <p:attrName>ppt_w</p:attrName>
                                        </p:attrNameLst>
                                      </p:cBhvr>
                                      <p:tavLst>
                                        <p:tav tm="0">
                                          <p:val>
                                            <p:strVal val="#ppt_w*0.70"/>
                                          </p:val>
                                        </p:tav>
                                        <p:tav tm="100000">
                                          <p:val>
                                            <p:strVal val="#ppt_w"/>
                                          </p:val>
                                        </p:tav>
                                      </p:tavLst>
                                    </p:anim>
                                    <p:anim calcmode="lin" valueType="num">
                                      <p:cBhvr>
                                        <p:cTn id="35" dur="500" fill="hold"/>
                                        <p:tgtEl>
                                          <p:spTgt spid="38">
                                            <p:txEl>
                                              <p:pRg st="0" end="0"/>
                                            </p:txEl>
                                          </p:spTgt>
                                        </p:tgtEl>
                                        <p:attrNameLst>
                                          <p:attrName>ppt_h</p:attrName>
                                        </p:attrNameLst>
                                      </p:cBhvr>
                                      <p:tavLst>
                                        <p:tav tm="0">
                                          <p:val>
                                            <p:strVal val="#ppt_h"/>
                                          </p:val>
                                        </p:tav>
                                        <p:tav tm="100000">
                                          <p:val>
                                            <p:strVal val="#ppt_h"/>
                                          </p:val>
                                        </p:tav>
                                      </p:tavLst>
                                    </p:anim>
                                    <p:animEffect transition="in" filter="fade">
                                      <p:cBhvr>
                                        <p:cTn id="36" dur="500"/>
                                        <p:tgtEl>
                                          <p:spTgt spid="38">
                                            <p:txEl>
                                              <p:pRg st="0" end="0"/>
                                            </p:txEl>
                                          </p:spTgt>
                                        </p:tgtEl>
                                      </p:cBhvr>
                                    </p:animEffect>
                                  </p:childTnLst>
                                </p:cTn>
                              </p:par>
                              <p:par>
                                <p:cTn id="37" presetID="55" presetClass="entr" presetSubtype="0" fill="hold" grpId="0" nodeType="withEffect">
                                  <p:stCondLst>
                                    <p:cond delay="25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strVal val="#ppt_w*0.70"/>
                                          </p:val>
                                        </p:tav>
                                        <p:tav tm="100000">
                                          <p:val>
                                            <p:strVal val="#ppt_w"/>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animEffect transition="in" filter="fade">
                                      <p:cBhvr>
                                        <p:cTn id="41" dur="500"/>
                                        <p:tgtEl>
                                          <p:spTgt spid="37"/>
                                        </p:tgtEl>
                                      </p:cBhvr>
                                    </p:animEffect>
                                  </p:childTnLst>
                                </p:cTn>
                              </p:par>
                              <p:par>
                                <p:cTn id="42" presetID="2" presetClass="entr" presetSubtype="1" decel="100000" fill="hold" grpId="0" nodeType="withEffect">
                                  <p:stCondLst>
                                    <p:cond delay="25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750" fill="hold"/>
                                        <p:tgtEl>
                                          <p:spTgt spid="36"/>
                                        </p:tgtEl>
                                        <p:attrNameLst>
                                          <p:attrName>ppt_x</p:attrName>
                                        </p:attrNameLst>
                                      </p:cBhvr>
                                      <p:tavLst>
                                        <p:tav tm="0">
                                          <p:val>
                                            <p:strVal val="#ppt_x"/>
                                          </p:val>
                                        </p:tav>
                                        <p:tav tm="100000">
                                          <p:val>
                                            <p:strVal val="#ppt_x"/>
                                          </p:val>
                                        </p:tav>
                                      </p:tavLst>
                                    </p:anim>
                                    <p:anim calcmode="lin" valueType="num">
                                      <p:cBhvr additive="base">
                                        <p:cTn id="45" dur="750" fill="hold"/>
                                        <p:tgtEl>
                                          <p:spTgt spid="36"/>
                                        </p:tgtEl>
                                        <p:attrNameLst>
                                          <p:attrName>ppt_y</p:attrName>
                                        </p:attrNameLst>
                                      </p:cBhvr>
                                      <p:tavLst>
                                        <p:tav tm="0">
                                          <p:val>
                                            <p:strVal val="0-#ppt_h/2"/>
                                          </p:val>
                                        </p:tav>
                                        <p:tav tm="100000">
                                          <p:val>
                                            <p:strVal val="#ppt_y"/>
                                          </p:val>
                                        </p:tav>
                                      </p:tavLst>
                                    </p:anim>
                                  </p:childTnLst>
                                </p:cTn>
                              </p:par>
                            </p:childTnLst>
                          </p:cTn>
                        </p:par>
                        <p:par>
                          <p:cTn id="46" fill="hold">
                            <p:stCondLst>
                              <p:cond delay="3225"/>
                            </p:stCondLst>
                            <p:childTnLst>
                              <p:par>
                                <p:cTn id="47" presetID="10" presetClass="entr" presetSubtype="0"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Effect transition="in" filter="fade">
                                      <p:cBhvr>
                                        <p:cTn id="49" dur="500"/>
                                        <p:tgtEl>
                                          <p:spTgt spid="40">
                                            <p:txEl>
                                              <p:pRg st="0" end="0"/>
                                            </p:txEl>
                                          </p:spTgt>
                                        </p:tgtEl>
                                      </p:cBhvr>
                                    </p:animEffect>
                                  </p:childTnLst>
                                </p:cTn>
                              </p:par>
                            </p:childTnLst>
                          </p:cTn>
                        </p:par>
                        <p:par>
                          <p:cTn id="50" fill="hold">
                            <p:stCondLst>
                              <p:cond delay="3725"/>
                            </p:stCondLst>
                            <p:childTnLst>
                              <p:par>
                                <p:cTn id="51" presetID="55"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strVal val="#ppt_w*0.70"/>
                                          </p:val>
                                        </p:tav>
                                        <p:tav tm="100000">
                                          <p:val>
                                            <p:strVal val="#ppt_w"/>
                                          </p:val>
                                        </p:tav>
                                      </p:tavLst>
                                    </p:anim>
                                    <p:anim calcmode="lin" valueType="num">
                                      <p:cBhvr>
                                        <p:cTn id="54" dur="500" fill="hold"/>
                                        <p:tgtEl>
                                          <p:spTgt spid="42"/>
                                        </p:tgtEl>
                                        <p:attrNameLst>
                                          <p:attrName>ppt_h</p:attrName>
                                        </p:attrNameLst>
                                      </p:cBhvr>
                                      <p:tavLst>
                                        <p:tav tm="0">
                                          <p:val>
                                            <p:strVal val="#ppt_h"/>
                                          </p:val>
                                        </p:tav>
                                        <p:tav tm="100000">
                                          <p:val>
                                            <p:strVal val="#ppt_h"/>
                                          </p:val>
                                        </p:tav>
                                      </p:tavLst>
                                    </p:anim>
                                    <p:animEffect transition="in" filter="fade">
                                      <p:cBhvr>
                                        <p:cTn id="55" dur="500"/>
                                        <p:tgtEl>
                                          <p:spTgt spid="42"/>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43">
                                            <p:txEl>
                                              <p:pRg st="0" end="0"/>
                                            </p:txEl>
                                          </p:spTgt>
                                        </p:tgtEl>
                                        <p:attrNameLst>
                                          <p:attrName>style.visibility</p:attrName>
                                        </p:attrNameLst>
                                      </p:cBhvr>
                                      <p:to>
                                        <p:strVal val="visible"/>
                                      </p:to>
                                    </p:set>
                                    <p:anim calcmode="lin" valueType="num">
                                      <p:cBhvr>
                                        <p:cTn id="58" dur="500" fill="hold"/>
                                        <p:tgtEl>
                                          <p:spTgt spid="43">
                                            <p:txEl>
                                              <p:pRg st="0" end="0"/>
                                            </p:txEl>
                                          </p:spTgt>
                                        </p:tgtEl>
                                        <p:attrNameLst>
                                          <p:attrName>ppt_w</p:attrName>
                                        </p:attrNameLst>
                                      </p:cBhvr>
                                      <p:tavLst>
                                        <p:tav tm="0">
                                          <p:val>
                                            <p:strVal val="#ppt_w*0.70"/>
                                          </p:val>
                                        </p:tav>
                                        <p:tav tm="100000">
                                          <p:val>
                                            <p:strVal val="#ppt_w"/>
                                          </p:val>
                                        </p:tav>
                                      </p:tavLst>
                                    </p:anim>
                                    <p:anim calcmode="lin" valueType="num">
                                      <p:cBhvr>
                                        <p:cTn id="59" dur="500" fill="hold"/>
                                        <p:tgtEl>
                                          <p:spTgt spid="43">
                                            <p:txEl>
                                              <p:pRg st="0" end="0"/>
                                            </p:txEl>
                                          </p:spTgt>
                                        </p:tgtEl>
                                        <p:attrNameLst>
                                          <p:attrName>ppt_h</p:attrName>
                                        </p:attrNameLst>
                                      </p:cBhvr>
                                      <p:tavLst>
                                        <p:tav tm="0">
                                          <p:val>
                                            <p:strVal val="#ppt_h"/>
                                          </p:val>
                                        </p:tav>
                                        <p:tav tm="100000">
                                          <p:val>
                                            <p:strVal val="#ppt_h"/>
                                          </p:val>
                                        </p:tav>
                                      </p:tavLst>
                                    </p:anim>
                                    <p:animEffect transition="in" filter="fade">
                                      <p:cBhvr>
                                        <p:cTn id="60" dur="500"/>
                                        <p:tgtEl>
                                          <p:spTgt spid="43">
                                            <p:txEl>
                                              <p:pRg st="0" end="0"/>
                                            </p:txEl>
                                          </p:spTgt>
                                        </p:tgtEl>
                                      </p:cBhvr>
                                    </p:animEffect>
                                  </p:childTnLst>
                                </p:cTn>
                              </p:par>
                              <p:par>
                                <p:cTn id="61" presetID="2" presetClass="entr" presetSubtype="4" decel="10000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750" fill="hold"/>
                                        <p:tgtEl>
                                          <p:spTgt spid="41"/>
                                        </p:tgtEl>
                                        <p:attrNameLst>
                                          <p:attrName>ppt_x</p:attrName>
                                        </p:attrNameLst>
                                      </p:cBhvr>
                                      <p:tavLst>
                                        <p:tav tm="0">
                                          <p:val>
                                            <p:strVal val="#ppt_x"/>
                                          </p:val>
                                        </p:tav>
                                        <p:tav tm="100000">
                                          <p:val>
                                            <p:strVal val="#ppt_x"/>
                                          </p:val>
                                        </p:tav>
                                      </p:tavLst>
                                    </p:anim>
                                    <p:anim calcmode="lin" valueType="num">
                                      <p:cBhvr additive="base">
                                        <p:cTn id="64" dur="750" fill="hold"/>
                                        <p:tgtEl>
                                          <p:spTgt spid="41"/>
                                        </p:tgtEl>
                                        <p:attrNameLst>
                                          <p:attrName>ppt_y</p:attrName>
                                        </p:attrNameLst>
                                      </p:cBhvr>
                                      <p:tavLst>
                                        <p:tav tm="0">
                                          <p:val>
                                            <p:strVal val="1+#ppt_h/2"/>
                                          </p:val>
                                        </p:tav>
                                        <p:tav tm="100000">
                                          <p:val>
                                            <p:strVal val="#ppt_y"/>
                                          </p:val>
                                        </p:tav>
                                      </p:tavLst>
                                    </p:anim>
                                  </p:childTnLst>
                                </p:cTn>
                              </p:par>
                            </p:childTnLst>
                          </p:cTn>
                        </p:par>
                        <p:par>
                          <p:cTn id="65" fill="hold">
                            <p:stCondLst>
                              <p:cond delay="4475"/>
                            </p:stCondLst>
                            <p:childTnLst>
                              <p:par>
                                <p:cTn id="66" presetID="10" presetClass="entr" presetSubtype="0" fill="hold" grpId="0" nodeType="afterEffect">
                                  <p:stCondLst>
                                    <p:cond delay="0"/>
                                  </p:stCondLst>
                                  <p:childTnLst>
                                    <p:set>
                                      <p:cBhvr>
                                        <p:cTn id="67" dur="1" fill="hold">
                                          <p:stCondLst>
                                            <p:cond delay="0"/>
                                          </p:stCondLst>
                                        </p:cTn>
                                        <p:tgtEl>
                                          <p:spTgt spid="47">
                                            <p:txEl>
                                              <p:pRg st="0" end="0"/>
                                            </p:txEl>
                                          </p:spTgt>
                                        </p:tgtEl>
                                        <p:attrNameLst>
                                          <p:attrName>style.visibility</p:attrName>
                                        </p:attrNameLst>
                                      </p:cBhvr>
                                      <p:to>
                                        <p:strVal val="visible"/>
                                      </p:to>
                                    </p:set>
                                    <p:animEffect transition="in" filter="fade">
                                      <p:cBhvr>
                                        <p:cTn id="68" dur="500"/>
                                        <p:tgtEl>
                                          <p:spTgt spid="47">
                                            <p:txEl>
                                              <p:pRg st="0" end="0"/>
                                            </p:txEl>
                                          </p:spTgt>
                                        </p:tgtEl>
                                      </p:cBhvr>
                                    </p:animEffect>
                                  </p:childTnLst>
                                </p:cTn>
                              </p:par>
                            </p:childTnLst>
                          </p:cTn>
                        </p:par>
                        <p:par>
                          <p:cTn id="69" fill="hold">
                            <p:stCondLst>
                              <p:cond delay="4975"/>
                            </p:stCondLst>
                            <p:childTnLst>
                              <p:par>
                                <p:cTn id="70" presetID="55" presetClass="entr" presetSubtype="0" fill="hold" grpId="0" nodeType="afterEffect">
                                  <p:stCondLst>
                                    <p:cond delay="250"/>
                                  </p:stCondLst>
                                  <p:childTnLst>
                                    <p:set>
                                      <p:cBhvr>
                                        <p:cTn id="71" dur="1" fill="hold">
                                          <p:stCondLst>
                                            <p:cond delay="0"/>
                                          </p:stCondLst>
                                        </p:cTn>
                                        <p:tgtEl>
                                          <p:spTgt spid="46">
                                            <p:txEl>
                                              <p:pRg st="0" end="0"/>
                                            </p:txEl>
                                          </p:spTgt>
                                        </p:tgtEl>
                                        <p:attrNameLst>
                                          <p:attrName>style.visibility</p:attrName>
                                        </p:attrNameLst>
                                      </p:cBhvr>
                                      <p:to>
                                        <p:strVal val="visible"/>
                                      </p:to>
                                    </p:set>
                                    <p:anim calcmode="lin" valueType="num">
                                      <p:cBhvr>
                                        <p:cTn id="72" dur="500" fill="hold"/>
                                        <p:tgtEl>
                                          <p:spTgt spid="46">
                                            <p:txEl>
                                              <p:pRg st="0" end="0"/>
                                            </p:txEl>
                                          </p:spTgt>
                                        </p:tgtEl>
                                        <p:attrNameLst>
                                          <p:attrName>ppt_w</p:attrName>
                                        </p:attrNameLst>
                                      </p:cBhvr>
                                      <p:tavLst>
                                        <p:tav tm="0">
                                          <p:val>
                                            <p:strVal val="#ppt_w*0.70"/>
                                          </p:val>
                                        </p:tav>
                                        <p:tav tm="100000">
                                          <p:val>
                                            <p:strVal val="#ppt_w"/>
                                          </p:val>
                                        </p:tav>
                                      </p:tavLst>
                                    </p:anim>
                                    <p:anim calcmode="lin" valueType="num">
                                      <p:cBhvr>
                                        <p:cTn id="73" dur="500" fill="hold"/>
                                        <p:tgtEl>
                                          <p:spTgt spid="46">
                                            <p:txEl>
                                              <p:pRg st="0" end="0"/>
                                            </p:txEl>
                                          </p:spTgt>
                                        </p:tgtEl>
                                        <p:attrNameLst>
                                          <p:attrName>ppt_h</p:attrName>
                                        </p:attrNameLst>
                                      </p:cBhvr>
                                      <p:tavLst>
                                        <p:tav tm="0">
                                          <p:val>
                                            <p:strVal val="#ppt_h"/>
                                          </p:val>
                                        </p:tav>
                                        <p:tav tm="100000">
                                          <p:val>
                                            <p:strVal val="#ppt_h"/>
                                          </p:val>
                                        </p:tav>
                                      </p:tavLst>
                                    </p:anim>
                                    <p:animEffect transition="in" filter="fade">
                                      <p:cBhvr>
                                        <p:cTn id="74" dur="500"/>
                                        <p:tgtEl>
                                          <p:spTgt spid="46">
                                            <p:txEl>
                                              <p:pRg st="0" end="0"/>
                                            </p:txEl>
                                          </p:spTgt>
                                        </p:tgtEl>
                                      </p:cBhvr>
                                    </p:animEffect>
                                  </p:childTnLst>
                                </p:cTn>
                              </p:par>
                              <p:par>
                                <p:cTn id="75" presetID="55" presetClass="entr" presetSubtype="0" fill="hold" grpId="0" nodeType="withEffect">
                                  <p:stCondLst>
                                    <p:cond delay="250"/>
                                  </p:stCondLst>
                                  <p:childTnLst>
                                    <p:set>
                                      <p:cBhvr>
                                        <p:cTn id="76" dur="1" fill="hold">
                                          <p:stCondLst>
                                            <p:cond delay="0"/>
                                          </p:stCondLst>
                                        </p:cTn>
                                        <p:tgtEl>
                                          <p:spTgt spid="45"/>
                                        </p:tgtEl>
                                        <p:attrNameLst>
                                          <p:attrName>style.visibility</p:attrName>
                                        </p:attrNameLst>
                                      </p:cBhvr>
                                      <p:to>
                                        <p:strVal val="visible"/>
                                      </p:to>
                                    </p:set>
                                    <p:anim calcmode="lin" valueType="num">
                                      <p:cBhvr>
                                        <p:cTn id="77" dur="500" fill="hold"/>
                                        <p:tgtEl>
                                          <p:spTgt spid="45"/>
                                        </p:tgtEl>
                                        <p:attrNameLst>
                                          <p:attrName>ppt_w</p:attrName>
                                        </p:attrNameLst>
                                      </p:cBhvr>
                                      <p:tavLst>
                                        <p:tav tm="0">
                                          <p:val>
                                            <p:strVal val="#ppt_w*0.70"/>
                                          </p:val>
                                        </p:tav>
                                        <p:tav tm="100000">
                                          <p:val>
                                            <p:strVal val="#ppt_w"/>
                                          </p:val>
                                        </p:tav>
                                      </p:tavLst>
                                    </p:anim>
                                    <p:anim calcmode="lin" valueType="num">
                                      <p:cBhvr>
                                        <p:cTn id="78" dur="500" fill="hold"/>
                                        <p:tgtEl>
                                          <p:spTgt spid="45"/>
                                        </p:tgtEl>
                                        <p:attrNameLst>
                                          <p:attrName>ppt_h</p:attrName>
                                        </p:attrNameLst>
                                      </p:cBhvr>
                                      <p:tavLst>
                                        <p:tav tm="0">
                                          <p:val>
                                            <p:strVal val="#ppt_h"/>
                                          </p:val>
                                        </p:tav>
                                        <p:tav tm="100000">
                                          <p:val>
                                            <p:strVal val="#ppt_h"/>
                                          </p:val>
                                        </p:tav>
                                      </p:tavLst>
                                    </p:anim>
                                    <p:animEffect transition="in" filter="fade">
                                      <p:cBhvr>
                                        <p:cTn id="79" dur="500"/>
                                        <p:tgtEl>
                                          <p:spTgt spid="45"/>
                                        </p:tgtEl>
                                      </p:cBhvr>
                                    </p:animEffect>
                                  </p:childTnLst>
                                </p:cTn>
                              </p:par>
                              <p:par>
                                <p:cTn id="80" presetID="2" presetClass="entr" presetSubtype="1" decel="100000" fill="hold" grpId="0" nodeType="withEffect">
                                  <p:stCondLst>
                                    <p:cond delay="2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ppt_x"/>
                                          </p:val>
                                        </p:tav>
                                        <p:tav tm="100000">
                                          <p:val>
                                            <p:strVal val="#ppt_x"/>
                                          </p:val>
                                        </p:tav>
                                      </p:tavLst>
                                    </p:anim>
                                    <p:anim calcmode="lin" valueType="num">
                                      <p:cBhvr additive="base">
                                        <p:cTn id="83" dur="750" fill="hold"/>
                                        <p:tgtEl>
                                          <p:spTgt spid="44"/>
                                        </p:tgtEl>
                                        <p:attrNameLst>
                                          <p:attrName>ppt_y</p:attrName>
                                        </p:attrNameLst>
                                      </p:cBhvr>
                                      <p:tavLst>
                                        <p:tav tm="0">
                                          <p:val>
                                            <p:strVal val="0-#ppt_h/2"/>
                                          </p:val>
                                        </p:tav>
                                        <p:tav tm="100000">
                                          <p:val>
                                            <p:strVal val="#ppt_y"/>
                                          </p:val>
                                        </p:tav>
                                      </p:tavLst>
                                    </p:anim>
                                  </p:childTnLst>
                                </p:cTn>
                              </p:par>
                            </p:childTnLst>
                          </p:cTn>
                        </p:par>
                        <p:par>
                          <p:cTn id="84" fill="hold">
                            <p:stCondLst>
                              <p:cond delay="5975"/>
                            </p:stCondLst>
                            <p:childTnLst>
                              <p:par>
                                <p:cTn id="85" presetID="10" presetClass="entr" presetSubtype="0" fill="hold" grpId="0" nodeType="afterEffect">
                                  <p:stCondLst>
                                    <p:cond delay="0"/>
                                  </p:stCondLst>
                                  <p:childTnLst>
                                    <p:set>
                                      <p:cBhvr>
                                        <p:cTn id="86" dur="1" fill="hold">
                                          <p:stCondLst>
                                            <p:cond delay="0"/>
                                          </p:stCondLst>
                                        </p:cTn>
                                        <p:tgtEl>
                                          <p:spTgt spid="48">
                                            <p:txEl>
                                              <p:pRg st="0" end="0"/>
                                            </p:txEl>
                                          </p:spTgt>
                                        </p:tgtEl>
                                        <p:attrNameLst>
                                          <p:attrName>style.visibility</p:attrName>
                                        </p:attrNameLst>
                                      </p:cBhvr>
                                      <p:to>
                                        <p:strVal val="visible"/>
                                      </p:to>
                                    </p:set>
                                    <p:animEffect transition="in" filter="fade">
                                      <p:cBhvr>
                                        <p:cTn id="87" dur="500"/>
                                        <p:tgtEl>
                                          <p:spTgt spid="48">
                                            <p:txEl>
                                              <p:pRg st="0" end="0"/>
                                            </p:txEl>
                                          </p:spTgt>
                                        </p:tgtEl>
                                      </p:cBhvr>
                                    </p:animEffect>
                                  </p:childTnLst>
                                </p:cTn>
                              </p:par>
                            </p:childTnLst>
                          </p:cTn>
                        </p:par>
                        <p:par>
                          <p:cTn id="88" fill="hold">
                            <p:stCondLst>
                              <p:cond delay="6475"/>
                            </p:stCondLst>
                            <p:childTnLst>
                              <p:par>
                                <p:cTn id="89" presetID="55" presetClass="entr" presetSubtype="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strVal val="#ppt_w*0.70"/>
                                          </p:val>
                                        </p:tav>
                                        <p:tav tm="100000">
                                          <p:val>
                                            <p:strVal val="#ppt_w"/>
                                          </p:val>
                                        </p:tav>
                                      </p:tavLst>
                                    </p:anim>
                                    <p:anim calcmode="lin" valueType="num">
                                      <p:cBhvr>
                                        <p:cTn id="92" dur="500" fill="hold"/>
                                        <p:tgtEl>
                                          <p:spTgt spid="50"/>
                                        </p:tgtEl>
                                        <p:attrNameLst>
                                          <p:attrName>ppt_h</p:attrName>
                                        </p:attrNameLst>
                                      </p:cBhvr>
                                      <p:tavLst>
                                        <p:tav tm="0">
                                          <p:val>
                                            <p:strVal val="#ppt_h"/>
                                          </p:val>
                                        </p:tav>
                                        <p:tav tm="100000">
                                          <p:val>
                                            <p:strVal val="#ppt_h"/>
                                          </p:val>
                                        </p:tav>
                                      </p:tavLst>
                                    </p:anim>
                                    <p:animEffect transition="in" filter="fade">
                                      <p:cBhvr>
                                        <p:cTn id="93" dur="500"/>
                                        <p:tgtEl>
                                          <p:spTgt spid="50"/>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51">
                                            <p:txEl>
                                              <p:pRg st="0" end="0"/>
                                            </p:txEl>
                                          </p:spTgt>
                                        </p:tgtEl>
                                        <p:attrNameLst>
                                          <p:attrName>style.visibility</p:attrName>
                                        </p:attrNameLst>
                                      </p:cBhvr>
                                      <p:to>
                                        <p:strVal val="visible"/>
                                      </p:to>
                                    </p:set>
                                    <p:anim calcmode="lin" valueType="num">
                                      <p:cBhvr>
                                        <p:cTn id="96" dur="500" fill="hold"/>
                                        <p:tgtEl>
                                          <p:spTgt spid="51">
                                            <p:txEl>
                                              <p:pRg st="0" end="0"/>
                                            </p:txEl>
                                          </p:spTgt>
                                        </p:tgtEl>
                                        <p:attrNameLst>
                                          <p:attrName>ppt_w</p:attrName>
                                        </p:attrNameLst>
                                      </p:cBhvr>
                                      <p:tavLst>
                                        <p:tav tm="0">
                                          <p:val>
                                            <p:strVal val="#ppt_w*0.70"/>
                                          </p:val>
                                        </p:tav>
                                        <p:tav tm="100000">
                                          <p:val>
                                            <p:strVal val="#ppt_w"/>
                                          </p:val>
                                        </p:tav>
                                      </p:tavLst>
                                    </p:anim>
                                    <p:anim calcmode="lin" valueType="num">
                                      <p:cBhvr>
                                        <p:cTn id="97" dur="500" fill="hold"/>
                                        <p:tgtEl>
                                          <p:spTgt spid="51">
                                            <p:txEl>
                                              <p:pRg st="0" end="0"/>
                                            </p:txEl>
                                          </p:spTgt>
                                        </p:tgtEl>
                                        <p:attrNameLst>
                                          <p:attrName>ppt_h</p:attrName>
                                        </p:attrNameLst>
                                      </p:cBhvr>
                                      <p:tavLst>
                                        <p:tav tm="0">
                                          <p:val>
                                            <p:strVal val="#ppt_h"/>
                                          </p:val>
                                        </p:tav>
                                        <p:tav tm="100000">
                                          <p:val>
                                            <p:strVal val="#ppt_h"/>
                                          </p:val>
                                        </p:tav>
                                      </p:tavLst>
                                    </p:anim>
                                    <p:animEffect transition="in" filter="fade">
                                      <p:cBhvr>
                                        <p:cTn id="98" dur="500"/>
                                        <p:tgtEl>
                                          <p:spTgt spid="51">
                                            <p:txEl>
                                              <p:pRg st="0" end="0"/>
                                            </p:txEl>
                                          </p:spTgt>
                                        </p:tgtEl>
                                      </p:cBhvr>
                                    </p:animEffect>
                                  </p:childTnLst>
                                </p:cTn>
                              </p:par>
                              <p:par>
                                <p:cTn id="99" presetID="2" presetClass="entr" presetSubtype="4" decel="10000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additive="base">
                                        <p:cTn id="101" dur="750" fill="hold"/>
                                        <p:tgtEl>
                                          <p:spTgt spid="49"/>
                                        </p:tgtEl>
                                        <p:attrNameLst>
                                          <p:attrName>ppt_x</p:attrName>
                                        </p:attrNameLst>
                                      </p:cBhvr>
                                      <p:tavLst>
                                        <p:tav tm="0">
                                          <p:val>
                                            <p:strVal val="#ppt_x"/>
                                          </p:val>
                                        </p:tav>
                                        <p:tav tm="100000">
                                          <p:val>
                                            <p:strVal val="#ppt_x"/>
                                          </p:val>
                                        </p:tav>
                                      </p:tavLst>
                                    </p:anim>
                                    <p:anim calcmode="lin" valueType="num">
                                      <p:cBhvr additive="base">
                                        <p:cTn id="102" dur="750" fill="hold"/>
                                        <p:tgtEl>
                                          <p:spTgt spid="49"/>
                                        </p:tgtEl>
                                        <p:attrNameLst>
                                          <p:attrName>ppt_y</p:attrName>
                                        </p:attrNameLst>
                                      </p:cBhvr>
                                      <p:tavLst>
                                        <p:tav tm="0">
                                          <p:val>
                                            <p:strVal val="1+#ppt_h/2"/>
                                          </p:val>
                                        </p:tav>
                                        <p:tav tm="100000">
                                          <p:val>
                                            <p:strVal val="#ppt_y"/>
                                          </p:val>
                                        </p:tav>
                                      </p:tavLst>
                                    </p:anim>
                                  </p:childTnLst>
                                </p:cTn>
                              </p:par>
                            </p:childTnLst>
                          </p:cTn>
                        </p:par>
                        <p:par>
                          <p:cTn id="103" fill="hold">
                            <p:stCondLst>
                              <p:cond delay="7225"/>
                            </p:stCondLst>
                            <p:childTnLst>
                              <p:par>
                                <p:cTn id="104" presetID="10" presetClass="entr" presetSubtype="0" fill="hold" grpId="0" nodeType="afterEffect">
                                  <p:stCondLst>
                                    <p:cond delay="0"/>
                                  </p:stCondLst>
                                  <p:childTnLst>
                                    <p:set>
                                      <p:cBhvr>
                                        <p:cTn id="105" dur="1" fill="hold">
                                          <p:stCondLst>
                                            <p:cond delay="0"/>
                                          </p:stCondLst>
                                        </p:cTn>
                                        <p:tgtEl>
                                          <p:spTgt spid="55">
                                            <p:txEl>
                                              <p:pRg st="0" end="0"/>
                                            </p:txEl>
                                          </p:spTgt>
                                        </p:tgtEl>
                                        <p:attrNameLst>
                                          <p:attrName>style.visibility</p:attrName>
                                        </p:attrNameLst>
                                      </p:cBhvr>
                                      <p:to>
                                        <p:strVal val="visible"/>
                                      </p:to>
                                    </p:set>
                                    <p:animEffect transition="in" filter="fade">
                                      <p:cBhvr>
                                        <p:cTn id="106"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 grpId="0"/>
      <p:bldP spid="4" grpId="0"/>
      <p:bldP spid="32" grpId="0" animBg="1"/>
      <p:bldP spid="35" grpId="0" build="p">
        <p:tmplLst>
          <p:tmpl lvl="1">
            <p:tnLst>
              <p:par>
                <p:cTn presetID="55"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strVal val="#ppt_w*0.70"/>
                          </p:val>
                        </p:tav>
                        <p:tav tm="100000">
                          <p:val>
                            <p:strVal val="#ppt_w"/>
                          </p:val>
                        </p:tav>
                      </p:tavLst>
                    </p:anim>
                    <p:anim calcmode="lin" valueType="num">
                      <p:cBhvr>
                        <p:cTn dur="500" fill="hold"/>
                        <p:tgtEl>
                          <p:spTgt spid="35"/>
                        </p:tgtEl>
                        <p:attrNameLst>
                          <p:attrName>ppt_h</p:attrName>
                        </p:attrNameLst>
                      </p:cBhvr>
                      <p:tavLst>
                        <p:tav tm="0">
                          <p:val>
                            <p:strVal val="#ppt_h"/>
                          </p:val>
                        </p:tav>
                        <p:tav tm="100000">
                          <p:val>
                            <p:strVal val="#ppt_h"/>
                          </p:val>
                        </p:tav>
                      </p:tavLst>
                    </p:anim>
                    <p:animEffect transition="in" filter="fade">
                      <p:cBhvr>
                        <p:cTn dur="500"/>
                        <p:tgtEl>
                          <p:spTgt spid="35"/>
                        </p:tgtEl>
                      </p:cBhvr>
                    </p:animEffect>
                  </p:childTnLst>
                </p:cTn>
              </p:par>
            </p:tnLst>
          </p:tmpl>
        </p:tmplLst>
      </p:bldP>
      <p:bldP spid="36" grpId="0" animBg="1"/>
      <p:bldP spid="37" grpId="0" animBg="1"/>
      <p:bldP spid="38" grpId="0" build="p">
        <p:tmplLst>
          <p:tmpl lvl="1">
            <p:tnLst>
              <p:par>
                <p:cTn presetID="55" presetClass="entr" presetSubtype="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strVal val="#ppt_w*0.70"/>
                          </p:val>
                        </p:tav>
                        <p:tav tm="100000">
                          <p:val>
                            <p:strVal val="#ppt_w"/>
                          </p:val>
                        </p:tav>
                      </p:tavLst>
                    </p:anim>
                    <p:anim calcmode="lin" valueType="num">
                      <p:cBhvr>
                        <p:cTn dur="500" fill="hold"/>
                        <p:tgtEl>
                          <p:spTgt spid="38"/>
                        </p:tgtEl>
                        <p:attrNameLst>
                          <p:attrName>ppt_h</p:attrName>
                        </p:attrNameLst>
                      </p:cBhvr>
                      <p:tavLst>
                        <p:tav tm="0">
                          <p:val>
                            <p:strVal val="#ppt_h"/>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animBg="1"/>
      <p:bldP spid="42" grpId="0" animBg="1"/>
      <p:bldP spid="43" grpId="0" build="p">
        <p:tmplLst>
          <p:tmpl lvl="1">
            <p:tnLst>
              <p:par>
                <p:cTn presetID="55"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strVal val="#ppt_w*0.70"/>
                          </p:val>
                        </p:tav>
                        <p:tav tm="100000">
                          <p:val>
                            <p:strVal val="#ppt_w"/>
                          </p:val>
                        </p:tav>
                      </p:tavLst>
                    </p:anim>
                    <p:anim calcmode="lin" valueType="num">
                      <p:cBhvr>
                        <p:cTn dur="500" fill="hold"/>
                        <p:tgtEl>
                          <p:spTgt spid="43"/>
                        </p:tgtEl>
                        <p:attrNameLst>
                          <p:attrName>ppt_h</p:attrName>
                        </p:attrNameLst>
                      </p:cBhvr>
                      <p:tavLst>
                        <p:tav tm="0">
                          <p:val>
                            <p:strVal val="#ppt_h"/>
                          </p:val>
                        </p:tav>
                        <p:tav tm="100000">
                          <p:val>
                            <p:strVal val="#ppt_h"/>
                          </p:val>
                        </p:tav>
                      </p:tavLst>
                    </p:anim>
                    <p:animEffect transition="in" filter="fade">
                      <p:cBhvr>
                        <p:cTn dur="500"/>
                        <p:tgtEl>
                          <p:spTgt spid="43"/>
                        </p:tgtEl>
                      </p:cBhvr>
                    </p:animEffect>
                  </p:childTnLst>
                </p:cTn>
              </p:par>
            </p:tnLst>
          </p:tmpl>
        </p:tmplLst>
      </p:bldP>
      <p:bldP spid="44" grpId="0" animBg="1"/>
      <p:bldP spid="45" grpId="0" animBg="1"/>
      <p:bldP spid="46" grpId="0" build="p">
        <p:tmplLst>
          <p:tmpl lvl="1">
            <p:tnLst>
              <p:par>
                <p:cTn presetID="55" presetClass="entr" presetSubtype="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strVal val="#ppt_w*0.70"/>
                          </p:val>
                        </p:tav>
                        <p:tav tm="100000">
                          <p:val>
                            <p:strVal val="#ppt_w"/>
                          </p:val>
                        </p:tav>
                      </p:tavLst>
                    </p:anim>
                    <p:anim calcmode="lin" valueType="num">
                      <p:cBhvr>
                        <p:cTn dur="500" fill="hold"/>
                        <p:tgtEl>
                          <p:spTgt spid="46"/>
                        </p:tgtEl>
                        <p:attrNameLst>
                          <p:attrName>ppt_h</p:attrName>
                        </p:attrNameLst>
                      </p:cBhvr>
                      <p:tavLst>
                        <p:tav tm="0">
                          <p:val>
                            <p:strVal val="#ppt_h"/>
                          </p:val>
                        </p:tav>
                        <p:tav tm="100000">
                          <p:val>
                            <p:strVal val="#ppt_h"/>
                          </p:val>
                        </p:tav>
                      </p:tavLst>
                    </p:anim>
                    <p:animEffect transition="in" filter="fade">
                      <p:cBhvr>
                        <p:cTn dur="500"/>
                        <p:tgtEl>
                          <p:spTgt spid="46"/>
                        </p:tgtEl>
                      </p:cBhvr>
                    </p:animEffect>
                  </p:childTnLst>
                </p:cTn>
              </p:par>
            </p:tnLst>
          </p:tmpl>
        </p:tmplLst>
      </p:bldP>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animBg="1"/>
      <p:bldP spid="50" grpId="0" animBg="1"/>
      <p:bldP spid="51" grpId="0" build="p">
        <p:tmplLst>
          <p:tmpl lvl="1">
            <p:tnLst>
              <p:par>
                <p:cTn presetID="55"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strVal val="#ppt_w*0.70"/>
                          </p:val>
                        </p:tav>
                        <p:tav tm="100000">
                          <p:val>
                            <p:strVal val="#ppt_w"/>
                          </p:val>
                        </p:tav>
                      </p:tavLst>
                    </p:anim>
                    <p:anim calcmode="lin" valueType="num">
                      <p:cBhvr>
                        <p:cTn dur="500" fill="hold"/>
                        <p:tgtEl>
                          <p:spTgt spid="51"/>
                        </p:tgtEl>
                        <p:attrNameLst>
                          <p:attrName>ppt_h</p:attrName>
                        </p:attrNameLst>
                      </p:cBhvr>
                      <p:tavLst>
                        <p:tav tm="0">
                          <p:val>
                            <p:strVal val="#ppt_h"/>
                          </p:val>
                        </p:tav>
                        <p:tav tm="100000">
                          <p:val>
                            <p:strVal val="#ppt_h"/>
                          </p:val>
                        </p:tav>
                      </p:tavLst>
                    </p:anim>
                    <p:animEffect transition="in" filter="fade">
                      <p:cBhvr>
                        <p:cTn dur="500"/>
                        <p:tgtEl>
                          <p:spTgt spid="51"/>
                        </p:tgtEl>
                      </p:cBhvr>
                    </p:animEffect>
                  </p:childTnLst>
                </p:cTn>
              </p:par>
            </p:tnLst>
          </p:tmpl>
        </p:tmplLst>
      </p:bldP>
      <p:bldP spid="55" grpId="0" build="p">
        <p:tmplLst>
          <p:tmpl lvl="1">
            <p:tnLst>
              <p:par>
                <p:cTn presetID="10" presetClass="entr" presetSubtype="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26" grpId="0" animBg="1"/>
      <p:bldP spid="27"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keys">
    <p:spTree>
      <p:nvGrpSpPr>
        <p:cNvPr id="1" name=""/>
        <p:cNvGrpSpPr/>
        <p:nvPr/>
      </p:nvGrpSpPr>
      <p:grpSpPr>
        <a:xfrm>
          <a:off x="0" y="0"/>
          <a:ext cx="0" cy="0"/>
          <a:chOff x="0" y="0"/>
          <a:chExt cx="0" cy="0"/>
        </a:xfrm>
      </p:grpSpPr>
      <p:sp>
        <p:nvSpPr>
          <p:cNvPr id="70" name="Freeform: Shape 69"/>
          <p:cNvSpPr/>
          <p:nvPr userDrawn="1"/>
        </p:nvSpPr>
        <p:spPr>
          <a:xfrm>
            <a:off x="1" y="0"/>
            <a:ext cx="3415321" cy="2654158"/>
          </a:xfrm>
          <a:custGeom>
            <a:avLst/>
            <a:gdLst>
              <a:gd name="connsiteX0" fmla="*/ 4848579 w 5122981"/>
              <a:gd name="connsiteY0" fmla="*/ 3975972 h 3980623"/>
              <a:gd name="connsiteX1" fmla="*/ 4851370 w 5122981"/>
              <a:gd name="connsiteY1" fmla="*/ 3976902 h 3980623"/>
              <a:gd name="connsiteX2" fmla="*/ 4855091 w 5122981"/>
              <a:gd name="connsiteY2" fmla="*/ 3980623 h 3980623"/>
              <a:gd name="connsiteX3" fmla="*/ 4847649 w 5122981"/>
              <a:gd name="connsiteY3" fmla="*/ 3980623 h 3980623"/>
              <a:gd name="connsiteX4" fmla="*/ 4848579 w 5122981"/>
              <a:gd name="connsiteY4" fmla="*/ 3975972 h 3980623"/>
              <a:gd name="connsiteX5" fmla="*/ 4282103 w 5122981"/>
              <a:gd name="connsiteY5" fmla="*/ 3950857 h 3980623"/>
              <a:gd name="connsiteX6" fmla="*/ 4289544 w 5122981"/>
              <a:gd name="connsiteY6" fmla="*/ 3958299 h 3980623"/>
              <a:gd name="connsiteX7" fmla="*/ 4282103 w 5122981"/>
              <a:gd name="connsiteY7" fmla="*/ 3958299 h 3980623"/>
              <a:gd name="connsiteX8" fmla="*/ 4282103 w 5122981"/>
              <a:gd name="connsiteY8" fmla="*/ 3928533 h 3980623"/>
              <a:gd name="connsiteX9" fmla="*/ 4289544 w 5122981"/>
              <a:gd name="connsiteY9" fmla="*/ 3928533 h 3980623"/>
              <a:gd name="connsiteX10" fmla="*/ 4282103 w 5122981"/>
              <a:gd name="connsiteY10" fmla="*/ 3935974 h 3980623"/>
              <a:gd name="connsiteX11" fmla="*/ 4743469 w 5122981"/>
              <a:gd name="connsiteY11" fmla="*/ 3906209 h 3980623"/>
              <a:gd name="connsiteX12" fmla="*/ 4750911 w 5122981"/>
              <a:gd name="connsiteY12" fmla="*/ 3906209 h 3980623"/>
              <a:gd name="connsiteX13" fmla="*/ 4750911 w 5122981"/>
              <a:gd name="connsiteY13" fmla="*/ 3913650 h 3980623"/>
              <a:gd name="connsiteX14" fmla="*/ 4743469 w 5122981"/>
              <a:gd name="connsiteY14" fmla="*/ 3906209 h 3980623"/>
              <a:gd name="connsiteX15" fmla="*/ 4793699 w 5122981"/>
              <a:gd name="connsiteY15" fmla="*/ 3895047 h 3980623"/>
              <a:gd name="connsiteX16" fmla="*/ 4795559 w 5122981"/>
              <a:gd name="connsiteY16" fmla="*/ 3898767 h 3980623"/>
              <a:gd name="connsiteX17" fmla="*/ 4788118 w 5122981"/>
              <a:gd name="connsiteY17" fmla="*/ 3898767 h 3980623"/>
              <a:gd name="connsiteX18" fmla="*/ 4793699 w 5122981"/>
              <a:gd name="connsiteY18" fmla="*/ 3895047 h 3980623"/>
              <a:gd name="connsiteX19" fmla="*/ 4177923 w 5122981"/>
              <a:gd name="connsiteY19" fmla="*/ 3876443 h 3980623"/>
              <a:gd name="connsiteX20" fmla="*/ 4181644 w 5122981"/>
              <a:gd name="connsiteY20" fmla="*/ 3880164 h 3980623"/>
              <a:gd name="connsiteX21" fmla="*/ 4185364 w 5122981"/>
              <a:gd name="connsiteY21" fmla="*/ 3891326 h 3980623"/>
              <a:gd name="connsiteX22" fmla="*/ 4177923 w 5122981"/>
              <a:gd name="connsiteY22" fmla="*/ 3883884 h 3980623"/>
              <a:gd name="connsiteX23" fmla="*/ 4721145 w 5122981"/>
              <a:gd name="connsiteY23" fmla="*/ 3861560 h 3980623"/>
              <a:gd name="connsiteX24" fmla="*/ 4728587 w 5122981"/>
              <a:gd name="connsiteY24" fmla="*/ 3861560 h 3980623"/>
              <a:gd name="connsiteX25" fmla="*/ 4736028 w 5122981"/>
              <a:gd name="connsiteY25" fmla="*/ 3861560 h 3980623"/>
              <a:gd name="connsiteX26" fmla="*/ 4728587 w 5122981"/>
              <a:gd name="connsiteY26" fmla="*/ 3869002 h 3980623"/>
              <a:gd name="connsiteX27" fmla="*/ 4624407 w 5122981"/>
              <a:gd name="connsiteY27" fmla="*/ 3854119 h 3980623"/>
              <a:gd name="connsiteX28" fmla="*/ 4654173 w 5122981"/>
              <a:gd name="connsiteY28" fmla="*/ 3869002 h 3980623"/>
              <a:gd name="connsiteX29" fmla="*/ 4639290 w 5122981"/>
              <a:gd name="connsiteY29" fmla="*/ 3869002 h 3980623"/>
              <a:gd name="connsiteX30" fmla="*/ 4631849 w 5122981"/>
              <a:gd name="connsiteY30" fmla="*/ 3869002 h 3980623"/>
              <a:gd name="connsiteX31" fmla="*/ 4624407 w 5122981"/>
              <a:gd name="connsiteY31" fmla="*/ 3854119 h 3980623"/>
              <a:gd name="connsiteX32" fmla="*/ 4029095 w 5122981"/>
              <a:gd name="connsiteY32" fmla="*/ 3854119 h 3980623"/>
              <a:gd name="connsiteX33" fmla="*/ 4029095 w 5122981"/>
              <a:gd name="connsiteY33" fmla="*/ 3861560 h 3980623"/>
              <a:gd name="connsiteX34" fmla="*/ 4021653 w 5122981"/>
              <a:gd name="connsiteY34" fmla="*/ 3861560 h 3980623"/>
              <a:gd name="connsiteX35" fmla="*/ 4021653 w 5122981"/>
              <a:gd name="connsiteY35" fmla="*/ 3857840 h 3980623"/>
              <a:gd name="connsiteX36" fmla="*/ 4029095 w 5122981"/>
              <a:gd name="connsiteY36" fmla="*/ 3854119 h 3980623"/>
              <a:gd name="connsiteX37" fmla="*/ 4654173 w 5122981"/>
              <a:gd name="connsiteY37" fmla="*/ 3846677 h 3980623"/>
              <a:gd name="connsiteX38" fmla="*/ 4661614 w 5122981"/>
              <a:gd name="connsiteY38" fmla="*/ 3854119 h 3980623"/>
              <a:gd name="connsiteX39" fmla="*/ 4661614 w 5122981"/>
              <a:gd name="connsiteY39" fmla="*/ 3861560 h 3980623"/>
              <a:gd name="connsiteX40" fmla="*/ 4654173 w 5122981"/>
              <a:gd name="connsiteY40" fmla="*/ 3854119 h 3980623"/>
              <a:gd name="connsiteX41" fmla="*/ 4078704 w 5122981"/>
              <a:gd name="connsiteY41" fmla="*/ 3846677 h 3980623"/>
              <a:gd name="connsiteX42" fmla="*/ 4081185 w 5122981"/>
              <a:gd name="connsiteY42" fmla="*/ 3846677 h 3980623"/>
              <a:gd name="connsiteX43" fmla="*/ 4088626 w 5122981"/>
              <a:gd name="connsiteY43" fmla="*/ 3854119 h 3980623"/>
              <a:gd name="connsiteX44" fmla="*/ 4587200 w 5122981"/>
              <a:gd name="connsiteY44" fmla="*/ 3839236 h 3980623"/>
              <a:gd name="connsiteX45" fmla="*/ 4594642 w 5122981"/>
              <a:gd name="connsiteY45" fmla="*/ 3846677 h 3980623"/>
              <a:gd name="connsiteX46" fmla="*/ 4587200 w 5122981"/>
              <a:gd name="connsiteY46" fmla="*/ 3846677 h 3980623"/>
              <a:gd name="connsiteX47" fmla="*/ 4587200 w 5122981"/>
              <a:gd name="connsiteY47" fmla="*/ 3839236 h 3980623"/>
              <a:gd name="connsiteX48" fmla="*/ 4155599 w 5122981"/>
              <a:gd name="connsiteY48" fmla="*/ 3839236 h 3980623"/>
              <a:gd name="connsiteX49" fmla="*/ 4163040 w 5122981"/>
              <a:gd name="connsiteY49" fmla="*/ 3839236 h 3980623"/>
              <a:gd name="connsiteX50" fmla="*/ 4163040 w 5122981"/>
              <a:gd name="connsiteY50" fmla="*/ 3846677 h 3980623"/>
              <a:gd name="connsiteX51" fmla="*/ 4155599 w 5122981"/>
              <a:gd name="connsiteY51" fmla="*/ 3839236 h 3980623"/>
              <a:gd name="connsiteX52" fmla="*/ 4058860 w 5122981"/>
              <a:gd name="connsiteY52" fmla="*/ 3831795 h 3980623"/>
              <a:gd name="connsiteX53" fmla="*/ 4078704 w 5122981"/>
              <a:gd name="connsiteY53" fmla="*/ 3846677 h 3980623"/>
              <a:gd name="connsiteX54" fmla="*/ 4073743 w 5122981"/>
              <a:gd name="connsiteY54" fmla="*/ 3846677 h 3980623"/>
              <a:gd name="connsiteX55" fmla="*/ 4066302 w 5122981"/>
              <a:gd name="connsiteY55" fmla="*/ 3846677 h 3980623"/>
              <a:gd name="connsiteX56" fmla="*/ 4058860 w 5122981"/>
              <a:gd name="connsiteY56" fmla="*/ 3831795 h 3980623"/>
              <a:gd name="connsiteX57" fmla="*/ 4569837 w 5122981"/>
              <a:gd name="connsiteY57" fmla="*/ 3824353 h 3980623"/>
              <a:gd name="connsiteX58" fmla="*/ 4572317 w 5122981"/>
              <a:gd name="connsiteY58" fmla="*/ 3824353 h 3980623"/>
              <a:gd name="connsiteX59" fmla="*/ 4587200 w 5122981"/>
              <a:gd name="connsiteY59" fmla="*/ 3831795 h 3980623"/>
              <a:gd name="connsiteX60" fmla="*/ 4088626 w 5122981"/>
              <a:gd name="connsiteY60" fmla="*/ 3824353 h 3980623"/>
              <a:gd name="connsiteX61" fmla="*/ 4092347 w 5122981"/>
              <a:gd name="connsiteY61" fmla="*/ 3831795 h 3980623"/>
              <a:gd name="connsiteX62" fmla="*/ 4092347 w 5122981"/>
              <a:gd name="connsiteY62" fmla="*/ 3839236 h 3980623"/>
              <a:gd name="connsiteX63" fmla="*/ 4088626 w 5122981"/>
              <a:gd name="connsiteY63" fmla="*/ 3831795 h 3980623"/>
              <a:gd name="connsiteX64" fmla="*/ 4706263 w 5122981"/>
              <a:gd name="connsiteY64" fmla="*/ 3816912 h 3980623"/>
              <a:gd name="connsiteX65" fmla="*/ 4736028 w 5122981"/>
              <a:gd name="connsiteY65" fmla="*/ 3839236 h 3980623"/>
              <a:gd name="connsiteX66" fmla="*/ 4721145 w 5122981"/>
              <a:gd name="connsiteY66" fmla="*/ 3831795 h 3980623"/>
              <a:gd name="connsiteX67" fmla="*/ 4706263 w 5122981"/>
              <a:gd name="connsiteY67" fmla="*/ 3816912 h 3980623"/>
              <a:gd name="connsiteX68" fmla="*/ 4021653 w 5122981"/>
              <a:gd name="connsiteY68" fmla="*/ 3816912 h 3980623"/>
              <a:gd name="connsiteX69" fmla="*/ 4025374 w 5122981"/>
              <a:gd name="connsiteY69" fmla="*/ 3820632 h 3980623"/>
              <a:gd name="connsiteX70" fmla="*/ 4029095 w 5122981"/>
              <a:gd name="connsiteY70" fmla="*/ 3824353 h 3980623"/>
              <a:gd name="connsiteX71" fmla="*/ 4021653 w 5122981"/>
              <a:gd name="connsiteY71" fmla="*/ 3824353 h 3980623"/>
              <a:gd name="connsiteX72" fmla="*/ 4548133 w 5122981"/>
              <a:gd name="connsiteY72" fmla="*/ 3815051 h 3980623"/>
              <a:gd name="connsiteX73" fmla="*/ 4569837 w 5122981"/>
              <a:gd name="connsiteY73" fmla="*/ 3824353 h 3980623"/>
              <a:gd name="connsiteX74" fmla="*/ 4564876 w 5122981"/>
              <a:gd name="connsiteY74" fmla="*/ 3824353 h 3980623"/>
              <a:gd name="connsiteX75" fmla="*/ 4557435 w 5122981"/>
              <a:gd name="connsiteY75" fmla="*/ 3824353 h 3980623"/>
              <a:gd name="connsiteX76" fmla="*/ 4698821 w 5122981"/>
              <a:gd name="connsiteY76" fmla="*/ 3809470 h 3980623"/>
              <a:gd name="connsiteX77" fmla="*/ 4706263 w 5122981"/>
              <a:gd name="connsiteY77" fmla="*/ 3809470 h 3980623"/>
              <a:gd name="connsiteX78" fmla="*/ 4706263 w 5122981"/>
              <a:gd name="connsiteY78" fmla="*/ 3816912 h 3980623"/>
              <a:gd name="connsiteX79" fmla="*/ 4535110 w 5122981"/>
              <a:gd name="connsiteY79" fmla="*/ 3809470 h 3980623"/>
              <a:gd name="connsiteX80" fmla="*/ 4542552 w 5122981"/>
              <a:gd name="connsiteY80" fmla="*/ 3809470 h 3980623"/>
              <a:gd name="connsiteX81" fmla="*/ 4548133 w 5122981"/>
              <a:gd name="connsiteY81" fmla="*/ 3815051 h 3980623"/>
              <a:gd name="connsiteX82" fmla="*/ 4618826 w 5122981"/>
              <a:gd name="connsiteY82" fmla="*/ 3797378 h 3980623"/>
              <a:gd name="connsiteX83" fmla="*/ 4624407 w 5122981"/>
              <a:gd name="connsiteY83" fmla="*/ 3802029 h 3980623"/>
              <a:gd name="connsiteX84" fmla="*/ 4616966 w 5122981"/>
              <a:gd name="connsiteY84" fmla="*/ 3802029 h 3980623"/>
              <a:gd name="connsiteX85" fmla="*/ 4616966 w 5122981"/>
              <a:gd name="connsiteY85" fmla="*/ 3798309 h 3980623"/>
              <a:gd name="connsiteX86" fmla="*/ 4618826 w 5122981"/>
              <a:gd name="connsiteY86" fmla="*/ 3797378 h 3980623"/>
              <a:gd name="connsiteX87" fmla="*/ 4661614 w 5122981"/>
              <a:gd name="connsiteY87" fmla="*/ 3794588 h 3980623"/>
              <a:gd name="connsiteX88" fmla="*/ 4683939 w 5122981"/>
              <a:gd name="connsiteY88" fmla="*/ 3809470 h 3980623"/>
              <a:gd name="connsiteX89" fmla="*/ 4669055 w 5122981"/>
              <a:gd name="connsiteY89" fmla="*/ 3802029 h 3980623"/>
              <a:gd name="connsiteX90" fmla="*/ 4572317 w 5122981"/>
              <a:gd name="connsiteY90" fmla="*/ 3794588 h 3980623"/>
              <a:gd name="connsiteX91" fmla="*/ 4572317 w 5122981"/>
              <a:gd name="connsiteY91" fmla="*/ 3802029 h 3980623"/>
              <a:gd name="connsiteX92" fmla="*/ 4564876 w 5122981"/>
              <a:gd name="connsiteY92" fmla="*/ 3802029 h 3980623"/>
              <a:gd name="connsiteX93" fmla="*/ 4564876 w 5122981"/>
              <a:gd name="connsiteY93" fmla="*/ 3798309 h 3980623"/>
              <a:gd name="connsiteX94" fmla="*/ 4572317 w 5122981"/>
              <a:gd name="connsiteY94" fmla="*/ 3794588 h 3980623"/>
              <a:gd name="connsiteX95" fmla="*/ 4140716 w 5122981"/>
              <a:gd name="connsiteY95" fmla="*/ 3794588 h 3980623"/>
              <a:gd name="connsiteX96" fmla="*/ 4155599 w 5122981"/>
              <a:gd name="connsiteY96" fmla="*/ 3809470 h 3980623"/>
              <a:gd name="connsiteX97" fmla="*/ 4148157 w 5122981"/>
              <a:gd name="connsiteY97" fmla="*/ 3805750 h 3980623"/>
              <a:gd name="connsiteX98" fmla="*/ 4140716 w 5122981"/>
              <a:gd name="connsiteY98" fmla="*/ 3802029 h 3980623"/>
              <a:gd name="connsiteX99" fmla="*/ 3932356 w 5122981"/>
              <a:gd name="connsiteY99" fmla="*/ 3794588 h 3980623"/>
              <a:gd name="connsiteX100" fmla="*/ 3939798 w 5122981"/>
              <a:gd name="connsiteY100" fmla="*/ 3794588 h 3980623"/>
              <a:gd name="connsiteX101" fmla="*/ 3939798 w 5122981"/>
              <a:gd name="connsiteY101" fmla="*/ 3802029 h 3980623"/>
              <a:gd name="connsiteX102" fmla="*/ 4512786 w 5122981"/>
              <a:gd name="connsiteY102" fmla="*/ 3787146 h 3980623"/>
              <a:gd name="connsiteX103" fmla="*/ 4520228 w 5122981"/>
              <a:gd name="connsiteY103" fmla="*/ 3787146 h 3980623"/>
              <a:gd name="connsiteX104" fmla="*/ 4520228 w 5122981"/>
              <a:gd name="connsiteY104" fmla="*/ 3794588 h 3980623"/>
              <a:gd name="connsiteX105" fmla="*/ 4512786 w 5122981"/>
              <a:gd name="connsiteY105" fmla="*/ 3787146 h 3980623"/>
              <a:gd name="connsiteX106" fmla="*/ 3977935 w 5122981"/>
              <a:gd name="connsiteY106" fmla="*/ 3783426 h 3980623"/>
              <a:gd name="connsiteX107" fmla="*/ 3988167 w 5122981"/>
              <a:gd name="connsiteY107" fmla="*/ 3787146 h 3980623"/>
              <a:gd name="connsiteX108" fmla="*/ 4010491 w 5122981"/>
              <a:gd name="connsiteY108" fmla="*/ 3798309 h 3980623"/>
              <a:gd name="connsiteX109" fmla="*/ 4021653 w 5122981"/>
              <a:gd name="connsiteY109" fmla="*/ 3809470 h 3980623"/>
              <a:gd name="connsiteX110" fmla="*/ 4006771 w 5122981"/>
              <a:gd name="connsiteY110" fmla="*/ 3809470 h 3980623"/>
              <a:gd name="connsiteX111" fmla="*/ 3991888 w 5122981"/>
              <a:gd name="connsiteY111" fmla="*/ 3802029 h 3980623"/>
              <a:gd name="connsiteX112" fmla="*/ 3977005 w 5122981"/>
              <a:gd name="connsiteY112" fmla="*/ 3794588 h 3980623"/>
              <a:gd name="connsiteX113" fmla="*/ 3969564 w 5122981"/>
              <a:gd name="connsiteY113" fmla="*/ 3787146 h 3980623"/>
              <a:gd name="connsiteX114" fmla="*/ 3977935 w 5122981"/>
              <a:gd name="connsiteY114" fmla="*/ 3783426 h 3980623"/>
              <a:gd name="connsiteX115" fmla="*/ 4520228 w 5122981"/>
              <a:gd name="connsiteY115" fmla="*/ 3779705 h 3980623"/>
              <a:gd name="connsiteX116" fmla="*/ 4535110 w 5122981"/>
              <a:gd name="connsiteY116" fmla="*/ 3779705 h 3980623"/>
              <a:gd name="connsiteX117" fmla="*/ 4542552 w 5122981"/>
              <a:gd name="connsiteY117" fmla="*/ 3787146 h 3980623"/>
              <a:gd name="connsiteX118" fmla="*/ 4542552 w 5122981"/>
              <a:gd name="connsiteY118" fmla="*/ 3794588 h 3980623"/>
              <a:gd name="connsiteX119" fmla="*/ 4535110 w 5122981"/>
              <a:gd name="connsiteY119" fmla="*/ 3787146 h 3980623"/>
              <a:gd name="connsiteX120" fmla="*/ 4445814 w 5122981"/>
              <a:gd name="connsiteY120" fmla="*/ 3779705 h 3980623"/>
              <a:gd name="connsiteX121" fmla="*/ 4453255 w 5122981"/>
              <a:gd name="connsiteY121" fmla="*/ 3779705 h 3980623"/>
              <a:gd name="connsiteX122" fmla="*/ 4453255 w 5122981"/>
              <a:gd name="connsiteY122" fmla="*/ 3787146 h 3980623"/>
              <a:gd name="connsiteX123" fmla="*/ 4445814 w 5122981"/>
              <a:gd name="connsiteY123" fmla="*/ 3779705 h 3980623"/>
              <a:gd name="connsiteX124" fmla="*/ 4047698 w 5122981"/>
              <a:gd name="connsiteY124" fmla="*/ 3772264 h 3980623"/>
              <a:gd name="connsiteX125" fmla="*/ 4058860 w 5122981"/>
              <a:gd name="connsiteY125" fmla="*/ 3779705 h 3980623"/>
              <a:gd name="connsiteX126" fmla="*/ 4051419 w 5122981"/>
              <a:gd name="connsiteY126" fmla="*/ 3779705 h 3980623"/>
              <a:gd name="connsiteX127" fmla="*/ 4047698 w 5122981"/>
              <a:gd name="connsiteY127" fmla="*/ 3772264 h 3980623"/>
              <a:gd name="connsiteX128" fmla="*/ 4669055 w 5122981"/>
              <a:gd name="connsiteY128" fmla="*/ 3764822 h 3980623"/>
              <a:gd name="connsiteX129" fmla="*/ 4676497 w 5122981"/>
              <a:gd name="connsiteY129" fmla="*/ 3764822 h 3980623"/>
              <a:gd name="connsiteX130" fmla="*/ 4672776 w 5122981"/>
              <a:gd name="connsiteY130" fmla="*/ 3772264 h 3980623"/>
              <a:gd name="connsiteX131" fmla="*/ 4669055 w 5122981"/>
              <a:gd name="connsiteY131" fmla="*/ 3764822 h 3980623"/>
              <a:gd name="connsiteX132" fmla="*/ 4408606 w 5122981"/>
              <a:gd name="connsiteY132" fmla="*/ 3764822 h 3980623"/>
              <a:gd name="connsiteX133" fmla="*/ 4423489 w 5122981"/>
              <a:gd name="connsiteY133" fmla="*/ 3764822 h 3980623"/>
              <a:gd name="connsiteX134" fmla="*/ 4430931 w 5122981"/>
              <a:gd name="connsiteY134" fmla="*/ 3772264 h 3980623"/>
              <a:gd name="connsiteX135" fmla="*/ 4423489 w 5122981"/>
              <a:gd name="connsiteY135" fmla="*/ 3772264 h 3980623"/>
              <a:gd name="connsiteX136" fmla="*/ 4408606 w 5122981"/>
              <a:gd name="connsiteY136" fmla="*/ 3764822 h 3980623"/>
              <a:gd name="connsiteX137" fmla="*/ 4549993 w 5122981"/>
              <a:gd name="connsiteY137" fmla="*/ 3757381 h 3980623"/>
              <a:gd name="connsiteX138" fmla="*/ 4557435 w 5122981"/>
              <a:gd name="connsiteY138" fmla="*/ 3764822 h 3980623"/>
              <a:gd name="connsiteX139" fmla="*/ 4549993 w 5122981"/>
              <a:gd name="connsiteY139" fmla="*/ 3764822 h 3980623"/>
              <a:gd name="connsiteX140" fmla="*/ 4549993 w 5122981"/>
              <a:gd name="connsiteY140" fmla="*/ 3757381 h 3980623"/>
              <a:gd name="connsiteX141" fmla="*/ 4490462 w 5122981"/>
              <a:gd name="connsiteY141" fmla="*/ 3757381 h 3980623"/>
              <a:gd name="connsiteX142" fmla="*/ 4490462 w 5122981"/>
              <a:gd name="connsiteY142" fmla="*/ 3764822 h 3980623"/>
              <a:gd name="connsiteX143" fmla="*/ 4490462 w 5122981"/>
              <a:gd name="connsiteY143" fmla="*/ 3768543 h 3980623"/>
              <a:gd name="connsiteX144" fmla="*/ 4497903 w 5122981"/>
              <a:gd name="connsiteY144" fmla="*/ 3772264 h 3980623"/>
              <a:gd name="connsiteX145" fmla="*/ 4497903 w 5122981"/>
              <a:gd name="connsiteY145" fmla="*/ 3764822 h 3980623"/>
              <a:gd name="connsiteX146" fmla="*/ 4487206 w 5122981"/>
              <a:gd name="connsiteY146" fmla="*/ 3752730 h 3980623"/>
              <a:gd name="connsiteX147" fmla="*/ 4490462 w 5122981"/>
              <a:gd name="connsiteY147" fmla="*/ 3753660 h 3980623"/>
              <a:gd name="connsiteX148" fmla="*/ 4505345 w 5122981"/>
              <a:gd name="connsiteY148" fmla="*/ 3764822 h 3980623"/>
              <a:gd name="connsiteX149" fmla="*/ 4512786 w 5122981"/>
              <a:gd name="connsiteY149" fmla="*/ 3775984 h 3980623"/>
              <a:gd name="connsiteX150" fmla="*/ 4509065 w 5122981"/>
              <a:gd name="connsiteY150" fmla="*/ 3779705 h 3980623"/>
              <a:gd name="connsiteX151" fmla="*/ 4494183 w 5122981"/>
              <a:gd name="connsiteY151" fmla="*/ 3775984 h 3980623"/>
              <a:gd name="connsiteX152" fmla="*/ 4483021 w 5122981"/>
              <a:gd name="connsiteY152" fmla="*/ 3761101 h 3980623"/>
              <a:gd name="connsiteX153" fmla="*/ 4487206 w 5122981"/>
              <a:gd name="connsiteY153" fmla="*/ 3752730 h 3980623"/>
              <a:gd name="connsiteX154" fmla="*/ 4542552 w 5122981"/>
              <a:gd name="connsiteY154" fmla="*/ 3742498 h 3980623"/>
              <a:gd name="connsiteX155" fmla="*/ 4557435 w 5122981"/>
              <a:gd name="connsiteY155" fmla="*/ 3742498 h 3980623"/>
              <a:gd name="connsiteX156" fmla="*/ 4564876 w 5122981"/>
              <a:gd name="connsiteY156" fmla="*/ 3757381 h 3980623"/>
              <a:gd name="connsiteX157" fmla="*/ 4572317 w 5122981"/>
              <a:gd name="connsiteY157" fmla="*/ 3764822 h 3980623"/>
              <a:gd name="connsiteX158" fmla="*/ 4557435 w 5122981"/>
              <a:gd name="connsiteY158" fmla="*/ 3757381 h 3980623"/>
              <a:gd name="connsiteX159" fmla="*/ 4542552 w 5122981"/>
              <a:gd name="connsiteY159" fmla="*/ 3749939 h 3980623"/>
              <a:gd name="connsiteX160" fmla="*/ 4535110 w 5122981"/>
              <a:gd name="connsiteY160" fmla="*/ 3757381 h 3980623"/>
              <a:gd name="connsiteX161" fmla="*/ 4542552 w 5122981"/>
              <a:gd name="connsiteY161" fmla="*/ 3742498 h 3980623"/>
              <a:gd name="connsiteX162" fmla="*/ 4520228 w 5122981"/>
              <a:gd name="connsiteY162" fmla="*/ 3742498 h 3980623"/>
              <a:gd name="connsiteX163" fmla="*/ 4527669 w 5122981"/>
              <a:gd name="connsiteY163" fmla="*/ 3742498 h 3980623"/>
              <a:gd name="connsiteX164" fmla="*/ 4527669 w 5122981"/>
              <a:gd name="connsiteY164" fmla="*/ 3749939 h 3980623"/>
              <a:gd name="connsiteX165" fmla="*/ 4520228 w 5122981"/>
              <a:gd name="connsiteY165" fmla="*/ 3742498 h 3980623"/>
              <a:gd name="connsiteX166" fmla="*/ 3924915 w 5122981"/>
              <a:gd name="connsiteY166" fmla="*/ 3742498 h 3980623"/>
              <a:gd name="connsiteX167" fmla="*/ 3932356 w 5122981"/>
              <a:gd name="connsiteY167" fmla="*/ 3742498 h 3980623"/>
              <a:gd name="connsiteX168" fmla="*/ 3943519 w 5122981"/>
              <a:gd name="connsiteY168" fmla="*/ 3753660 h 3980623"/>
              <a:gd name="connsiteX169" fmla="*/ 3947239 w 5122981"/>
              <a:gd name="connsiteY169" fmla="*/ 3764822 h 3980623"/>
              <a:gd name="connsiteX170" fmla="*/ 3954681 w 5122981"/>
              <a:gd name="connsiteY170" fmla="*/ 3772264 h 3980623"/>
              <a:gd name="connsiteX171" fmla="*/ 3947239 w 5122981"/>
              <a:gd name="connsiteY171" fmla="*/ 3768543 h 3980623"/>
              <a:gd name="connsiteX172" fmla="*/ 3939798 w 5122981"/>
              <a:gd name="connsiteY172" fmla="*/ 3757381 h 3980623"/>
              <a:gd name="connsiteX173" fmla="*/ 4042117 w 5122981"/>
              <a:gd name="connsiteY173" fmla="*/ 3738777 h 3980623"/>
              <a:gd name="connsiteX174" fmla="*/ 4043978 w 5122981"/>
              <a:gd name="connsiteY174" fmla="*/ 3742498 h 3980623"/>
              <a:gd name="connsiteX175" fmla="*/ 4036536 w 5122981"/>
              <a:gd name="connsiteY175" fmla="*/ 3742498 h 3980623"/>
              <a:gd name="connsiteX176" fmla="*/ 4042117 w 5122981"/>
              <a:gd name="connsiteY176" fmla="*/ 3738777 h 3980623"/>
              <a:gd name="connsiteX177" fmla="*/ 4430931 w 5122981"/>
              <a:gd name="connsiteY177" fmla="*/ 3735057 h 3980623"/>
              <a:gd name="connsiteX178" fmla="*/ 4445814 w 5122981"/>
              <a:gd name="connsiteY178" fmla="*/ 3735057 h 3980623"/>
              <a:gd name="connsiteX179" fmla="*/ 4460696 w 5122981"/>
              <a:gd name="connsiteY179" fmla="*/ 3742498 h 3980623"/>
              <a:gd name="connsiteX180" fmla="*/ 4468138 w 5122981"/>
              <a:gd name="connsiteY180" fmla="*/ 3749939 h 3980623"/>
              <a:gd name="connsiteX181" fmla="*/ 4453255 w 5122981"/>
              <a:gd name="connsiteY181" fmla="*/ 3749939 h 3980623"/>
              <a:gd name="connsiteX182" fmla="*/ 4442093 w 5122981"/>
              <a:gd name="connsiteY182" fmla="*/ 3738777 h 3980623"/>
              <a:gd name="connsiteX183" fmla="*/ 4430931 w 5122981"/>
              <a:gd name="connsiteY183" fmla="*/ 3735057 h 3980623"/>
              <a:gd name="connsiteX184" fmla="*/ 3910032 w 5122981"/>
              <a:gd name="connsiteY184" fmla="*/ 3735057 h 3980623"/>
              <a:gd name="connsiteX185" fmla="*/ 3917474 w 5122981"/>
              <a:gd name="connsiteY185" fmla="*/ 3735057 h 3980623"/>
              <a:gd name="connsiteX186" fmla="*/ 3932356 w 5122981"/>
              <a:gd name="connsiteY186" fmla="*/ 3742498 h 3980623"/>
              <a:gd name="connsiteX187" fmla="*/ 3835618 w 5122981"/>
              <a:gd name="connsiteY187" fmla="*/ 3735057 h 3980623"/>
              <a:gd name="connsiteX188" fmla="*/ 3857942 w 5122981"/>
              <a:gd name="connsiteY188" fmla="*/ 3742498 h 3980623"/>
              <a:gd name="connsiteX189" fmla="*/ 3865384 w 5122981"/>
              <a:gd name="connsiteY189" fmla="*/ 3742498 h 3980623"/>
              <a:gd name="connsiteX190" fmla="*/ 3869105 w 5122981"/>
              <a:gd name="connsiteY190" fmla="*/ 3746219 h 3980623"/>
              <a:gd name="connsiteX191" fmla="*/ 3872825 w 5122981"/>
              <a:gd name="connsiteY191" fmla="*/ 3749939 h 3980623"/>
              <a:gd name="connsiteX192" fmla="*/ 3850501 w 5122981"/>
              <a:gd name="connsiteY192" fmla="*/ 3742498 h 3980623"/>
              <a:gd name="connsiteX193" fmla="*/ 3839339 w 5122981"/>
              <a:gd name="connsiteY193" fmla="*/ 3738777 h 3980623"/>
              <a:gd name="connsiteX194" fmla="*/ 3835618 w 5122981"/>
              <a:gd name="connsiteY194" fmla="*/ 3735057 h 3980623"/>
              <a:gd name="connsiteX195" fmla="*/ 4408606 w 5122981"/>
              <a:gd name="connsiteY195" fmla="*/ 3720174 h 3980623"/>
              <a:gd name="connsiteX196" fmla="*/ 4416048 w 5122981"/>
              <a:gd name="connsiteY196" fmla="*/ 3720174 h 3980623"/>
              <a:gd name="connsiteX197" fmla="*/ 4416048 w 5122981"/>
              <a:gd name="connsiteY197" fmla="*/ 3727615 h 3980623"/>
              <a:gd name="connsiteX198" fmla="*/ 4535110 w 5122981"/>
              <a:gd name="connsiteY198" fmla="*/ 3712732 h 3980623"/>
              <a:gd name="connsiteX199" fmla="*/ 4542552 w 5122981"/>
              <a:gd name="connsiteY199" fmla="*/ 3720174 h 3980623"/>
              <a:gd name="connsiteX200" fmla="*/ 4535110 w 5122981"/>
              <a:gd name="connsiteY200" fmla="*/ 3720174 h 3980623"/>
              <a:gd name="connsiteX201" fmla="*/ 4535110 w 5122981"/>
              <a:gd name="connsiteY201" fmla="*/ 3712732 h 3980623"/>
              <a:gd name="connsiteX202" fmla="*/ 4468138 w 5122981"/>
              <a:gd name="connsiteY202" fmla="*/ 3712732 h 3980623"/>
              <a:gd name="connsiteX203" fmla="*/ 4490462 w 5122981"/>
              <a:gd name="connsiteY203" fmla="*/ 3727615 h 3980623"/>
              <a:gd name="connsiteX204" fmla="*/ 4475579 w 5122981"/>
              <a:gd name="connsiteY204" fmla="*/ 3727615 h 3980623"/>
              <a:gd name="connsiteX205" fmla="*/ 4468138 w 5122981"/>
              <a:gd name="connsiteY205" fmla="*/ 3723894 h 3980623"/>
              <a:gd name="connsiteX206" fmla="*/ 4460696 w 5122981"/>
              <a:gd name="connsiteY206" fmla="*/ 3720174 h 3980623"/>
              <a:gd name="connsiteX207" fmla="*/ 4468138 w 5122981"/>
              <a:gd name="connsiteY207" fmla="*/ 3712732 h 3980623"/>
              <a:gd name="connsiteX208" fmla="*/ 3861663 w 5122981"/>
              <a:gd name="connsiteY208" fmla="*/ 3705291 h 3980623"/>
              <a:gd name="connsiteX209" fmla="*/ 3872825 w 5122981"/>
              <a:gd name="connsiteY209" fmla="*/ 3712732 h 3980623"/>
              <a:gd name="connsiteX210" fmla="*/ 3865384 w 5122981"/>
              <a:gd name="connsiteY210" fmla="*/ 3712732 h 3980623"/>
              <a:gd name="connsiteX211" fmla="*/ 3857942 w 5122981"/>
              <a:gd name="connsiteY211" fmla="*/ 3709012 h 3980623"/>
              <a:gd name="connsiteX212" fmla="*/ 3861663 w 5122981"/>
              <a:gd name="connsiteY212" fmla="*/ 3705291 h 3980623"/>
              <a:gd name="connsiteX213" fmla="*/ 4341634 w 5122981"/>
              <a:gd name="connsiteY213" fmla="*/ 3697850 h 3980623"/>
              <a:gd name="connsiteX214" fmla="*/ 4371399 w 5122981"/>
              <a:gd name="connsiteY214" fmla="*/ 3720174 h 3980623"/>
              <a:gd name="connsiteX215" fmla="*/ 4378841 w 5122981"/>
              <a:gd name="connsiteY215" fmla="*/ 3723894 h 3980623"/>
              <a:gd name="connsiteX216" fmla="*/ 4386282 w 5122981"/>
              <a:gd name="connsiteY216" fmla="*/ 3720174 h 3980623"/>
              <a:gd name="connsiteX217" fmla="*/ 4386282 w 5122981"/>
              <a:gd name="connsiteY217" fmla="*/ 3727615 h 3980623"/>
              <a:gd name="connsiteX218" fmla="*/ 4401165 w 5122981"/>
              <a:gd name="connsiteY218" fmla="*/ 3735057 h 3980623"/>
              <a:gd name="connsiteX219" fmla="*/ 4401165 w 5122981"/>
              <a:gd name="connsiteY219" fmla="*/ 3742498 h 3980623"/>
              <a:gd name="connsiteX220" fmla="*/ 4386282 w 5122981"/>
              <a:gd name="connsiteY220" fmla="*/ 3742498 h 3980623"/>
              <a:gd name="connsiteX221" fmla="*/ 4378841 w 5122981"/>
              <a:gd name="connsiteY221" fmla="*/ 3738777 h 3980623"/>
              <a:gd name="connsiteX222" fmla="*/ 4363958 w 5122981"/>
              <a:gd name="connsiteY222" fmla="*/ 3727615 h 3980623"/>
              <a:gd name="connsiteX223" fmla="*/ 4349075 w 5122981"/>
              <a:gd name="connsiteY223" fmla="*/ 3712732 h 3980623"/>
              <a:gd name="connsiteX224" fmla="*/ 4341634 w 5122981"/>
              <a:gd name="connsiteY224" fmla="*/ 3705291 h 3980623"/>
              <a:gd name="connsiteX225" fmla="*/ 4337913 w 5122981"/>
              <a:gd name="connsiteY225" fmla="*/ 3705291 h 3980623"/>
              <a:gd name="connsiteX226" fmla="*/ 4334192 w 5122981"/>
              <a:gd name="connsiteY226" fmla="*/ 3705291 h 3980623"/>
              <a:gd name="connsiteX227" fmla="*/ 4341634 w 5122981"/>
              <a:gd name="connsiteY227" fmla="*/ 3697850 h 3980623"/>
              <a:gd name="connsiteX228" fmla="*/ 3895149 w 5122981"/>
              <a:gd name="connsiteY228" fmla="*/ 3697850 h 3980623"/>
              <a:gd name="connsiteX229" fmla="*/ 3917474 w 5122981"/>
              <a:gd name="connsiteY229" fmla="*/ 3697850 h 3980623"/>
              <a:gd name="connsiteX230" fmla="*/ 3917474 w 5122981"/>
              <a:gd name="connsiteY230" fmla="*/ 3705291 h 3980623"/>
              <a:gd name="connsiteX231" fmla="*/ 3910032 w 5122981"/>
              <a:gd name="connsiteY231" fmla="*/ 3701570 h 3980623"/>
              <a:gd name="connsiteX232" fmla="*/ 3895149 w 5122981"/>
              <a:gd name="connsiteY232" fmla="*/ 3697850 h 3980623"/>
              <a:gd name="connsiteX233" fmla="*/ 4564876 w 5122981"/>
              <a:gd name="connsiteY233" fmla="*/ 3690408 h 3980623"/>
              <a:gd name="connsiteX234" fmla="*/ 4572317 w 5122981"/>
              <a:gd name="connsiteY234" fmla="*/ 3694129 h 3980623"/>
              <a:gd name="connsiteX235" fmla="*/ 4572317 w 5122981"/>
              <a:gd name="connsiteY235" fmla="*/ 3701570 h 3980623"/>
              <a:gd name="connsiteX236" fmla="*/ 4564876 w 5122981"/>
              <a:gd name="connsiteY236" fmla="*/ 3697850 h 3980623"/>
              <a:gd name="connsiteX237" fmla="*/ 4512786 w 5122981"/>
              <a:gd name="connsiteY237" fmla="*/ 3690408 h 3980623"/>
              <a:gd name="connsiteX238" fmla="*/ 4520228 w 5122981"/>
              <a:gd name="connsiteY238" fmla="*/ 3697850 h 3980623"/>
              <a:gd name="connsiteX239" fmla="*/ 4520228 w 5122981"/>
              <a:gd name="connsiteY239" fmla="*/ 3705291 h 3980623"/>
              <a:gd name="connsiteX240" fmla="*/ 4512786 w 5122981"/>
              <a:gd name="connsiteY240" fmla="*/ 3697850 h 3980623"/>
              <a:gd name="connsiteX241" fmla="*/ 4475579 w 5122981"/>
              <a:gd name="connsiteY241" fmla="*/ 3690408 h 3980623"/>
              <a:gd name="connsiteX242" fmla="*/ 4483021 w 5122981"/>
              <a:gd name="connsiteY242" fmla="*/ 3690408 h 3980623"/>
              <a:gd name="connsiteX243" fmla="*/ 4483021 w 5122981"/>
              <a:gd name="connsiteY243" fmla="*/ 3694129 h 3980623"/>
              <a:gd name="connsiteX244" fmla="*/ 4483021 w 5122981"/>
              <a:gd name="connsiteY244" fmla="*/ 3697850 h 3980623"/>
              <a:gd name="connsiteX245" fmla="*/ 4475579 w 5122981"/>
              <a:gd name="connsiteY245" fmla="*/ 3697850 h 3980623"/>
              <a:gd name="connsiteX246" fmla="*/ 4475579 w 5122981"/>
              <a:gd name="connsiteY246" fmla="*/ 3690408 h 3980623"/>
              <a:gd name="connsiteX247" fmla="*/ 3969564 w 5122981"/>
              <a:gd name="connsiteY247" fmla="*/ 3690408 h 3980623"/>
              <a:gd name="connsiteX248" fmla="*/ 3973284 w 5122981"/>
              <a:gd name="connsiteY248" fmla="*/ 3694129 h 3980623"/>
              <a:gd name="connsiteX249" fmla="*/ 3977005 w 5122981"/>
              <a:gd name="connsiteY249" fmla="*/ 3697850 h 3980623"/>
              <a:gd name="connsiteX250" fmla="*/ 3969564 w 5122981"/>
              <a:gd name="connsiteY250" fmla="*/ 3697850 h 3980623"/>
              <a:gd name="connsiteX251" fmla="*/ 3969564 w 5122981"/>
              <a:gd name="connsiteY251" fmla="*/ 3690408 h 3980623"/>
              <a:gd name="connsiteX252" fmla="*/ 3782133 w 5122981"/>
              <a:gd name="connsiteY252" fmla="*/ 3685757 h 3980623"/>
              <a:gd name="connsiteX253" fmla="*/ 3794690 w 5122981"/>
              <a:gd name="connsiteY253" fmla="*/ 3694129 h 3980623"/>
              <a:gd name="connsiteX254" fmla="*/ 3809573 w 5122981"/>
              <a:gd name="connsiteY254" fmla="*/ 3701570 h 3980623"/>
              <a:gd name="connsiteX255" fmla="*/ 3820735 w 5122981"/>
              <a:gd name="connsiteY255" fmla="*/ 3705291 h 3980623"/>
              <a:gd name="connsiteX256" fmla="*/ 3824456 w 5122981"/>
              <a:gd name="connsiteY256" fmla="*/ 3716453 h 3980623"/>
              <a:gd name="connsiteX257" fmla="*/ 3817015 w 5122981"/>
              <a:gd name="connsiteY257" fmla="*/ 3716453 h 3980623"/>
              <a:gd name="connsiteX258" fmla="*/ 3805853 w 5122981"/>
              <a:gd name="connsiteY258" fmla="*/ 3705291 h 3980623"/>
              <a:gd name="connsiteX259" fmla="*/ 3779808 w 5122981"/>
              <a:gd name="connsiteY259" fmla="*/ 3686687 h 3980623"/>
              <a:gd name="connsiteX260" fmla="*/ 3782133 w 5122981"/>
              <a:gd name="connsiteY260" fmla="*/ 3685757 h 3980623"/>
              <a:gd name="connsiteX261" fmla="*/ 4349075 w 5122981"/>
              <a:gd name="connsiteY261" fmla="*/ 3682967 h 3980623"/>
              <a:gd name="connsiteX262" fmla="*/ 4349075 w 5122981"/>
              <a:gd name="connsiteY262" fmla="*/ 3690408 h 3980623"/>
              <a:gd name="connsiteX263" fmla="*/ 4345355 w 5122981"/>
              <a:gd name="connsiteY263" fmla="*/ 3686687 h 3980623"/>
              <a:gd name="connsiteX264" fmla="*/ 4349075 w 5122981"/>
              <a:gd name="connsiteY264" fmla="*/ 3682967 h 3980623"/>
              <a:gd name="connsiteX265" fmla="*/ 4304427 w 5122981"/>
              <a:gd name="connsiteY265" fmla="*/ 3682967 h 3980623"/>
              <a:gd name="connsiteX266" fmla="*/ 4311868 w 5122981"/>
              <a:gd name="connsiteY266" fmla="*/ 3690408 h 3980623"/>
              <a:gd name="connsiteX267" fmla="*/ 4308148 w 5122981"/>
              <a:gd name="connsiteY267" fmla="*/ 3690408 h 3980623"/>
              <a:gd name="connsiteX268" fmla="*/ 4304427 w 5122981"/>
              <a:gd name="connsiteY268" fmla="*/ 3682967 h 3980623"/>
              <a:gd name="connsiteX269" fmla="*/ 4496043 w 5122981"/>
              <a:gd name="connsiteY269" fmla="*/ 3679246 h 3980623"/>
              <a:gd name="connsiteX270" fmla="*/ 4497903 w 5122981"/>
              <a:gd name="connsiteY270" fmla="*/ 3682967 h 3980623"/>
              <a:gd name="connsiteX271" fmla="*/ 4490462 w 5122981"/>
              <a:gd name="connsiteY271" fmla="*/ 3682967 h 3980623"/>
              <a:gd name="connsiteX272" fmla="*/ 4496043 w 5122981"/>
              <a:gd name="connsiteY272" fmla="*/ 3679246 h 3980623"/>
              <a:gd name="connsiteX273" fmla="*/ 4549993 w 5122981"/>
              <a:gd name="connsiteY273" fmla="*/ 3675525 h 3980623"/>
              <a:gd name="connsiteX274" fmla="*/ 4557435 w 5122981"/>
              <a:gd name="connsiteY274" fmla="*/ 3682967 h 3980623"/>
              <a:gd name="connsiteX275" fmla="*/ 4557435 w 5122981"/>
              <a:gd name="connsiteY275" fmla="*/ 3690408 h 3980623"/>
              <a:gd name="connsiteX276" fmla="*/ 4542552 w 5122981"/>
              <a:gd name="connsiteY276" fmla="*/ 3682967 h 3980623"/>
              <a:gd name="connsiteX277" fmla="*/ 4549993 w 5122981"/>
              <a:gd name="connsiteY277" fmla="*/ 3675525 h 3980623"/>
              <a:gd name="connsiteX278" fmla="*/ 4311868 w 5122981"/>
              <a:gd name="connsiteY278" fmla="*/ 3675525 h 3980623"/>
              <a:gd name="connsiteX279" fmla="*/ 4323030 w 5122981"/>
              <a:gd name="connsiteY279" fmla="*/ 3682967 h 3980623"/>
              <a:gd name="connsiteX280" fmla="*/ 4330472 w 5122981"/>
              <a:gd name="connsiteY280" fmla="*/ 3690408 h 3980623"/>
              <a:gd name="connsiteX281" fmla="*/ 4326751 w 5122981"/>
              <a:gd name="connsiteY281" fmla="*/ 3690408 h 3980623"/>
              <a:gd name="connsiteX282" fmla="*/ 4319310 w 5122981"/>
              <a:gd name="connsiteY282" fmla="*/ 3682967 h 3980623"/>
              <a:gd name="connsiteX283" fmla="*/ 4315589 w 5122981"/>
              <a:gd name="connsiteY283" fmla="*/ 3682967 h 3980623"/>
              <a:gd name="connsiteX284" fmla="*/ 4311868 w 5122981"/>
              <a:gd name="connsiteY284" fmla="*/ 3675525 h 3980623"/>
              <a:gd name="connsiteX285" fmla="*/ 4237454 w 5122981"/>
              <a:gd name="connsiteY285" fmla="*/ 3675525 h 3980623"/>
              <a:gd name="connsiteX286" fmla="*/ 4252337 w 5122981"/>
              <a:gd name="connsiteY286" fmla="*/ 3675525 h 3980623"/>
              <a:gd name="connsiteX287" fmla="*/ 4252337 w 5122981"/>
              <a:gd name="connsiteY287" fmla="*/ 3682967 h 3980623"/>
              <a:gd name="connsiteX288" fmla="*/ 4241175 w 5122981"/>
              <a:gd name="connsiteY288" fmla="*/ 3679246 h 3980623"/>
              <a:gd name="connsiteX289" fmla="*/ 4237454 w 5122981"/>
              <a:gd name="connsiteY289" fmla="*/ 3675525 h 3980623"/>
              <a:gd name="connsiteX290" fmla="*/ 4363958 w 5122981"/>
              <a:gd name="connsiteY290" fmla="*/ 3668084 h 3980623"/>
              <a:gd name="connsiteX291" fmla="*/ 4363958 w 5122981"/>
              <a:gd name="connsiteY291" fmla="*/ 3675525 h 3980623"/>
              <a:gd name="connsiteX292" fmla="*/ 4363958 w 5122981"/>
              <a:gd name="connsiteY292" fmla="*/ 3682967 h 3980623"/>
              <a:gd name="connsiteX293" fmla="*/ 4371399 w 5122981"/>
              <a:gd name="connsiteY293" fmla="*/ 3690408 h 3980623"/>
              <a:gd name="connsiteX294" fmla="*/ 4371399 w 5122981"/>
              <a:gd name="connsiteY294" fmla="*/ 3686687 h 3980623"/>
              <a:gd name="connsiteX295" fmla="*/ 4371399 w 5122981"/>
              <a:gd name="connsiteY295" fmla="*/ 3675525 h 3980623"/>
              <a:gd name="connsiteX296" fmla="*/ 3939798 w 5122981"/>
              <a:gd name="connsiteY296" fmla="*/ 3668084 h 3980623"/>
              <a:gd name="connsiteX297" fmla="*/ 3947239 w 5122981"/>
              <a:gd name="connsiteY297" fmla="*/ 3668084 h 3980623"/>
              <a:gd name="connsiteX298" fmla="*/ 3943519 w 5122981"/>
              <a:gd name="connsiteY298" fmla="*/ 3675525 h 3980623"/>
              <a:gd name="connsiteX299" fmla="*/ 3939798 w 5122981"/>
              <a:gd name="connsiteY299" fmla="*/ 3675525 h 3980623"/>
              <a:gd name="connsiteX300" fmla="*/ 3939798 w 5122981"/>
              <a:gd name="connsiteY300" fmla="*/ 3668084 h 3980623"/>
              <a:gd name="connsiteX301" fmla="*/ 4475579 w 5122981"/>
              <a:gd name="connsiteY301" fmla="*/ 3660643 h 3980623"/>
              <a:gd name="connsiteX302" fmla="*/ 4479300 w 5122981"/>
              <a:gd name="connsiteY302" fmla="*/ 3671805 h 3980623"/>
              <a:gd name="connsiteX303" fmla="*/ 4468138 w 5122981"/>
              <a:gd name="connsiteY303" fmla="*/ 3668084 h 3980623"/>
              <a:gd name="connsiteX304" fmla="*/ 4412327 w 5122981"/>
              <a:gd name="connsiteY304" fmla="*/ 3653201 h 3980623"/>
              <a:gd name="connsiteX305" fmla="*/ 4423489 w 5122981"/>
              <a:gd name="connsiteY305" fmla="*/ 3656922 h 3980623"/>
              <a:gd name="connsiteX306" fmla="*/ 4445814 w 5122981"/>
              <a:gd name="connsiteY306" fmla="*/ 3675525 h 3980623"/>
              <a:gd name="connsiteX307" fmla="*/ 4438372 w 5122981"/>
              <a:gd name="connsiteY307" fmla="*/ 3675525 h 3980623"/>
              <a:gd name="connsiteX308" fmla="*/ 4412327 w 5122981"/>
              <a:gd name="connsiteY308" fmla="*/ 3653201 h 3980623"/>
              <a:gd name="connsiteX309" fmla="*/ 3850501 w 5122981"/>
              <a:gd name="connsiteY309" fmla="*/ 3653201 h 3980623"/>
              <a:gd name="connsiteX310" fmla="*/ 3857942 w 5122981"/>
              <a:gd name="connsiteY310" fmla="*/ 3653201 h 3980623"/>
              <a:gd name="connsiteX311" fmla="*/ 3850501 w 5122981"/>
              <a:gd name="connsiteY311" fmla="*/ 3660643 h 3980623"/>
              <a:gd name="connsiteX312" fmla="*/ 3850501 w 5122981"/>
              <a:gd name="connsiteY312" fmla="*/ 3653201 h 3980623"/>
              <a:gd name="connsiteX313" fmla="*/ 3790970 w 5122981"/>
              <a:gd name="connsiteY313" fmla="*/ 3653201 h 3980623"/>
              <a:gd name="connsiteX314" fmla="*/ 3798411 w 5122981"/>
              <a:gd name="connsiteY314" fmla="*/ 3660643 h 3980623"/>
              <a:gd name="connsiteX315" fmla="*/ 3790970 w 5122981"/>
              <a:gd name="connsiteY315" fmla="*/ 3660643 h 3980623"/>
              <a:gd name="connsiteX316" fmla="*/ 3790970 w 5122981"/>
              <a:gd name="connsiteY316" fmla="*/ 3653201 h 3980623"/>
              <a:gd name="connsiteX317" fmla="*/ 4549993 w 5122981"/>
              <a:gd name="connsiteY317" fmla="*/ 3645760 h 3980623"/>
              <a:gd name="connsiteX318" fmla="*/ 4557435 w 5122981"/>
              <a:gd name="connsiteY318" fmla="*/ 3653201 h 3980623"/>
              <a:gd name="connsiteX319" fmla="*/ 4549993 w 5122981"/>
              <a:gd name="connsiteY319" fmla="*/ 3653201 h 3980623"/>
              <a:gd name="connsiteX320" fmla="*/ 4549993 w 5122981"/>
              <a:gd name="connsiteY320" fmla="*/ 3645760 h 3980623"/>
              <a:gd name="connsiteX321" fmla="*/ 4192806 w 5122981"/>
              <a:gd name="connsiteY321" fmla="*/ 3645760 h 3980623"/>
              <a:gd name="connsiteX322" fmla="*/ 4207689 w 5122981"/>
              <a:gd name="connsiteY322" fmla="*/ 3645760 h 3980623"/>
              <a:gd name="connsiteX323" fmla="*/ 4215130 w 5122981"/>
              <a:gd name="connsiteY323" fmla="*/ 3653201 h 3980623"/>
              <a:gd name="connsiteX324" fmla="*/ 4222571 w 5122981"/>
              <a:gd name="connsiteY324" fmla="*/ 3660643 h 3980623"/>
              <a:gd name="connsiteX325" fmla="*/ 4222571 w 5122981"/>
              <a:gd name="connsiteY325" fmla="*/ 3668084 h 3980623"/>
              <a:gd name="connsiteX326" fmla="*/ 4215130 w 5122981"/>
              <a:gd name="connsiteY326" fmla="*/ 3660643 h 3980623"/>
              <a:gd name="connsiteX327" fmla="*/ 4200247 w 5122981"/>
              <a:gd name="connsiteY327" fmla="*/ 3653201 h 3980623"/>
              <a:gd name="connsiteX328" fmla="*/ 4192806 w 5122981"/>
              <a:gd name="connsiteY328" fmla="*/ 3645760 h 3980623"/>
              <a:gd name="connsiteX329" fmla="*/ 3671907 w 5122981"/>
              <a:gd name="connsiteY329" fmla="*/ 3645760 h 3980623"/>
              <a:gd name="connsiteX330" fmla="*/ 3679349 w 5122981"/>
              <a:gd name="connsiteY330" fmla="*/ 3653201 h 3980623"/>
              <a:gd name="connsiteX331" fmla="*/ 3671907 w 5122981"/>
              <a:gd name="connsiteY331" fmla="*/ 3653201 h 3980623"/>
              <a:gd name="connsiteX332" fmla="*/ 4475579 w 5122981"/>
              <a:gd name="connsiteY332" fmla="*/ 3638318 h 3980623"/>
              <a:gd name="connsiteX333" fmla="*/ 4483021 w 5122981"/>
              <a:gd name="connsiteY333" fmla="*/ 3645760 h 3980623"/>
              <a:gd name="connsiteX334" fmla="*/ 4475579 w 5122981"/>
              <a:gd name="connsiteY334" fmla="*/ 3645760 h 3980623"/>
              <a:gd name="connsiteX335" fmla="*/ 4430931 w 5122981"/>
              <a:gd name="connsiteY335" fmla="*/ 3638318 h 3980623"/>
              <a:gd name="connsiteX336" fmla="*/ 4442093 w 5122981"/>
              <a:gd name="connsiteY336" fmla="*/ 3642039 h 3980623"/>
              <a:gd name="connsiteX337" fmla="*/ 4445814 w 5122981"/>
              <a:gd name="connsiteY337" fmla="*/ 3645760 h 3980623"/>
              <a:gd name="connsiteX338" fmla="*/ 4456976 w 5122981"/>
              <a:gd name="connsiteY338" fmla="*/ 3649480 h 3980623"/>
              <a:gd name="connsiteX339" fmla="*/ 4460696 w 5122981"/>
              <a:gd name="connsiteY339" fmla="*/ 3656922 h 3980623"/>
              <a:gd name="connsiteX340" fmla="*/ 4453255 w 5122981"/>
              <a:gd name="connsiteY340" fmla="*/ 3653201 h 3980623"/>
              <a:gd name="connsiteX341" fmla="*/ 4442093 w 5122981"/>
              <a:gd name="connsiteY341" fmla="*/ 3645760 h 3980623"/>
              <a:gd name="connsiteX342" fmla="*/ 4445814 w 5122981"/>
              <a:gd name="connsiteY342" fmla="*/ 3653201 h 3980623"/>
              <a:gd name="connsiteX343" fmla="*/ 4438372 w 5122981"/>
              <a:gd name="connsiteY343" fmla="*/ 3645760 h 3980623"/>
              <a:gd name="connsiteX344" fmla="*/ 4430931 w 5122981"/>
              <a:gd name="connsiteY344" fmla="*/ 3642039 h 3980623"/>
              <a:gd name="connsiteX345" fmla="*/ 4430931 w 5122981"/>
              <a:gd name="connsiteY345" fmla="*/ 3638318 h 3980623"/>
              <a:gd name="connsiteX346" fmla="*/ 4542552 w 5122981"/>
              <a:gd name="connsiteY346" fmla="*/ 3623435 h 3980623"/>
              <a:gd name="connsiteX347" fmla="*/ 4542552 w 5122981"/>
              <a:gd name="connsiteY347" fmla="*/ 3627156 h 3980623"/>
              <a:gd name="connsiteX348" fmla="*/ 4542552 w 5122981"/>
              <a:gd name="connsiteY348" fmla="*/ 3630877 h 3980623"/>
              <a:gd name="connsiteX349" fmla="*/ 4538831 w 5122981"/>
              <a:gd name="connsiteY349" fmla="*/ 3627156 h 3980623"/>
              <a:gd name="connsiteX350" fmla="*/ 4542552 w 5122981"/>
              <a:gd name="connsiteY350" fmla="*/ 3623435 h 3980623"/>
              <a:gd name="connsiteX351" fmla="*/ 4177923 w 5122981"/>
              <a:gd name="connsiteY351" fmla="*/ 3623435 h 3980623"/>
              <a:gd name="connsiteX352" fmla="*/ 4185364 w 5122981"/>
              <a:gd name="connsiteY352" fmla="*/ 3623435 h 3980623"/>
              <a:gd name="connsiteX353" fmla="*/ 4185364 w 5122981"/>
              <a:gd name="connsiteY353" fmla="*/ 3630877 h 3980623"/>
              <a:gd name="connsiteX354" fmla="*/ 4181644 w 5122981"/>
              <a:gd name="connsiteY354" fmla="*/ 3630877 h 3980623"/>
              <a:gd name="connsiteX355" fmla="*/ 4177923 w 5122981"/>
              <a:gd name="connsiteY355" fmla="*/ 3623435 h 3980623"/>
              <a:gd name="connsiteX356" fmla="*/ 4259778 w 5122981"/>
              <a:gd name="connsiteY356" fmla="*/ 3619715 h 3980623"/>
              <a:gd name="connsiteX357" fmla="*/ 4267220 w 5122981"/>
              <a:gd name="connsiteY357" fmla="*/ 3623435 h 3980623"/>
              <a:gd name="connsiteX358" fmla="*/ 4289544 w 5122981"/>
              <a:gd name="connsiteY358" fmla="*/ 3642039 h 3980623"/>
              <a:gd name="connsiteX359" fmla="*/ 4311868 w 5122981"/>
              <a:gd name="connsiteY359" fmla="*/ 3653201 h 3980623"/>
              <a:gd name="connsiteX360" fmla="*/ 4319310 w 5122981"/>
              <a:gd name="connsiteY360" fmla="*/ 3660643 h 3980623"/>
              <a:gd name="connsiteX361" fmla="*/ 4311868 w 5122981"/>
              <a:gd name="connsiteY361" fmla="*/ 3660643 h 3980623"/>
              <a:gd name="connsiteX362" fmla="*/ 4304427 w 5122981"/>
              <a:gd name="connsiteY362" fmla="*/ 3660643 h 3980623"/>
              <a:gd name="connsiteX363" fmla="*/ 4282103 w 5122981"/>
              <a:gd name="connsiteY363" fmla="*/ 3645760 h 3980623"/>
              <a:gd name="connsiteX364" fmla="*/ 4267220 w 5122981"/>
              <a:gd name="connsiteY364" fmla="*/ 3638318 h 3980623"/>
              <a:gd name="connsiteX365" fmla="*/ 4282103 w 5122981"/>
              <a:gd name="connsiteY365" fmla="*/ 3653201 h 3980623"/>
              <a:gd name="connsiteX366" fmla="*/ 4296985 w 5122981"/>
              <a:gd name="connsiteY366" fmla="*/ 3660643 h 3980623"/>
              <a:gd name="connsiteX367" fmla="*/ 4289544 w 5122981"/>
              <a:gd name="connsiteY367" fmla="*/ 3675525 h 3980623"/>
              <a:gd name="connsiteX368" fmla="*/ 4274661 w 5122981"/>
              <a:gd name="connsiteY368" fmla="*/ 3668084 h 3980623"/>
              <a:gd name="connsiteX369" fmla="*/ 4259778 w 5122981"/>
              <a:gd name="connsiteY369" fmla="*/ 3653201 h 3980623"/>
              <a:gd name="connsiteX370" fmla="*/ 4256058 w 5122981"/>
              <a:gd name="connsiteY370" fmla="*/ 3653201 h 3980623"/>
              <a:gd name="connsiteX371" fmla="*/ 4252337 w 5122981"/>
              <a:gd name="connsiteY371" fmla="*/ 3645760 h 3980623"/>
              <a:gd name="connsiteX372" fmla="*/ 4237454 w 5122981"/>
              <a:gd name="connsiteY372" fmla="*/ 3645760 h 3980623"/>
              <a:gd name="connsiteX373" fmla="*/ 4230013 w 5122981"/>
              <a:gd name="connsiteY373" fmla="*/ 3638318 h 3980623"/>
              <a:gd name="connsiteX374" fmla="*/ 4226292 w 5122981"/>
              <a:gd name="connsiteY374" fmla="*/ 3638318 h 3980623"/>
              <a:gd name="connsiteX375" fmla="*/ 4222571 w 5122981"/>
              <a:gd name="connsiteY375" fmla="*/ 3634598 h 3980623"/>
              <a:gd name="connsiteX376" fmla="*/ 4215130 w 5122981"/>
              <a:gd name="connsiteY376" fmla="*/ 3630877 h 3980623"/>
              <a:gd name="connsiteX377" fmla="*/ 4222571 w 5122981"/>
              <a:gd name="connsiteY377" fmla="*/ 3630877 h 3980623"/>
              <a:gd name="connsiteX378" fmla="*/ 4230013 w 5122981"/>
              <a:gd name="connsiteY378" fmla="*/ 3630877 h 3980623"/>
              <a:gd name="connsiteX379" fmla="*/ 4241175 w 5122981"/>
              <a:gd name="connsiteY379" fmla="*/ 3630877 h 3980623"/>
              <a:gd name="connsiteX380" fmla="*/ 4252337 w 5122981"/>
              <a:gd name="connsiteY380" fmla="*/ 3623435 h 3980623"/>
              <a:gd name="connsiteX381" fmla="*/ 4259778 w 5122981"/>
              <a:gd name="connsiteY381" fmla="*/ 3619715 h 3980623"/>
              <a:gd name="connsiteX382" fmla="*/ 3843060 w 5122981"/>
              <a:gd name="connsiteY382" fmla="*/ 3615994 h 3980623"/>
              <a:gd name="connsiteX383" fmla="*/ 3850501 w 5122981"/>
              <a:gd name="connsiteY383" fmla="*/ 3615994 h 3980623"/>
              <a:gd name="connsiteX384" fmla="*/ 3850501 w 5122981"/>
              <a:gd name="connsiteY384" fmla="*/ 3623435 h 3980623"/>
              <a:gd name="connsiteX385" fmla="*/ 3627259 w 5122981"/>
              <a:gd name="connsiteY385" fmla="*/ 3615994 h 3980623"/>
              <a:gd name="connsiteX386" fmla="*/ 3638421 w 5122981"/>
              <a:gd name="connsiteY386" fmla="*/ 3619715 h 3980623"/>
              <a:gd name="connsiteX387" fmla="*/ 3642142 w 5122981"/>
              <a:gd name="connsiteY387" fmla="*/ 3623435 h 3980623"/>
              <a:gd name="connsiteX388" fmla="*/ 3642142 w 5122981"/>
              <a:gd name="connsiteY388" fmla="*/ 3630877 h 3980623"/>
              <a:gd name="connsiteX389" fmla="*/ 3634700 w 5122981"/>
              <a:gd name="connsiteY389" fmla="*/ 3623435 h 3980623"/>
              <a:gd name="connsiteX390" fmla="*/ 4527669 w 5122981"/>
              <a:gd name="connsiteY390" fmla="*/ 3608553 h 3980623"/>
              <a:gd name="connsiteX391" fmla="*/ 4549993 w 5122981"/>
              <a:gd name="connsiteY391" fmla="*/ 3615994 h 3980623"/>
              <a:gd name="connsiteX392" fmla="*/ 4542552 w 5122981"/>
              <a:gd name="connsiteY392" fmla="*/ 3615994 h 3980623"/>
              <a:gd name="connsiteX393" fmla="*/ 4527669 w 5122981"/>
              <a:gd name="connsiteY393" fmla="*/ 3615994 h 3980623"/>
              <a:gd name="connsiteX394" fmla="*/ 4319310 w 5122981"/>
              <a:gd name="connsiteY394" fmla="*/ 3608553 h 3980623"/>
              <a:gd name="connsiteX395" fmla="*/ 4326751 w 5122981"/>
              <a:gd name="connsiteY395" fmla="*/ 3623435 h 3980623"/>
              <a:gd name="connsiteX396" fmla="*/ 4341634 w 5122981"/>
              <a:gd name="connsiteY396" fmla="*/ 3630877 h 3980623"/>
              <a:gd name="connsiteX397" fmla="*/ 4349075 w 5122981"/>
              <a:gd name="connsiteY397" fmla="*/ 3630877 h 3980623"/>
              <a:gd name="connsiteX398" fmla="*/ 4356517 w 5122981"/>
              <a:gd name="connsiteY398" fmla="*/ 3638318 h 3980623"/>
              <a:gd name="connsiteX399" fmla="*/ 4349075 w 5122981"/>
              <a:gd name="connsiteY399" fmla="*/ 3623435 h 3980623"/>
              <a:gd name="connsiteX400" fmla="*/ 4326751 w 5122981"/>
              <a:gd name="connsiteY400" fmla="*/ 3615994 h 3980623"/>
              <a:gd name="connsiteX401" fmla="*/ 4163040 w 5122981"/>
              <a:gd name="connsiteY401" fmla="*/ 3608553 h 3980623"/>
              <a:gd name="connsiteX402" fmla="*/ 4170481 w 5122981"/>
              <a:gd name="connsiteY402" fmla="*/ 3615994 h 3980623"/>
              <a:gd name="connsiteX403" fmla="*/ 4163040 w 5122981"/>
              <a:gd name="connsiteY403" fmla="*/ 3623435 h 3980623"/>
              <a:gd name="connsiteX404" fmla="*/ 4163040 w 5122981"/>
              <a:gd name="connsiteY404" fmla="*/ 3615994 h 3980623"/>
              <a:gd name="connsiteX405" fmla="*/ 4163040 w 5122981"/>
              <a:gd name="connsiteY405" fmla="*/ 3608553 h 3980623"/>
              <a:gd name="connsiteX406" fmla="*/ 4371399 w 5122981"/>
              <a:gd name="connsiteY406" fmla="*/ 3601111 h 3980623"/>
              <a:gd name="connsiteX407" fmla="*/ 4371399 w 5122981"/>
              <a:gd name="connsiteY407" fmla="*/ 3604832 h 3980623"/>
              <a:gd name="connsiteX408" fmla="*/ 4378841 w 5122981"/>
              <a:gd name="connsiteY408" fmla="*/ 3608553 h 3980623"/>
              <a:gd name="connsiteX409" fmla="*/ 4375120 w 5122981"/>
              <a:gd name="connsiteY409" fmla="*/ 3604832 h 3980623"/>
              <a:gd name="connsiteX410" fmla="*/ 4371399 w 5122981"/>
              <a:gd name="connsiteY410" fmla="*/ 3601111 h 3980623"/>
              <a:gd name="connsiteX411" fmla="*/ 3687720 w 5122981"/>
              <a:gd name="connsiteY411" fmla="*/ 3597391 h 3980623"/>
              <a:gd name="connsiteX412" fmla="*/ 3694231 w 5122981"/>
              <a:gd name="connsiteY412" fmla="*/ 3601111 h 3980623"/>
              <a:gd name="connsiteX413" fmla="*/ 3731439 w 5122981"/>
              <a:gd name="connsiteY413" fmla="*/ 3623435 h 3980623"/>
              <a:gd name="connsiteX414" fmla="*/ 3746321 w 5122981"/>
              <a:gd name="connsiteY414" fmla="*/ 3630877 h 3980623"/>
              <a:gd name="connsiteX415" fmla="*/ 3716556 w 5122981"/>
              <a:gd name="connsiteY415" fmla="*/ 3623435 h 3980623"/>
              <a:gd name="connsiteX416" fmla="*/ 3701673 w 5122981"/>
              <a:gd name="connsiteY416" fmla="*/ 3615994 h 3980623"/>
              <a:gd name="connsiteX417" fmla="*/ 3723997 w 5122981"/>
              <a:gd name="connsiteY417" fmla="*/ 3645760 h 3980623"/>
              <a:gd name="connsiteX418" fmla="*/ 3716556 w 5122981"/>
              <a:gd name="connsiteY418" fmla="*/ 3638318 h 3980623"/>
              <a:gd name="connsiteX419" fmla="*/ 3671907 w 5122981"/>
              <a:gd name="connsiteY419" fmla="*/ 3623435 h 3980623"/>
              <a:gd name="connsiteX420" fmla="*/ 3671907 w 5122981"/>
              <a:gd name="connsiteY420" fmla="*/ 3615994 h 3980623"/>
              <a:gd name="connsiteX421" fmla="*/ 3683069 w 5122981"/>
              <a:gd name="connsiteY421" fmla="*/ 3601111 h 3980623"/>
              <a:gd name="connsiteX422" fmla="*/ 3687720 w 5122981"/>
              <a:gd name="connsiteY422" fmla="*/ 3597391 h 3980623"/>
              <a:gd name="connsiteX423" fmla="*/ 4133274 w 5122981"/>
              <a:gd name="connsiteY423" fmla="*/ 3593670 h 3980623"/>
              <a:gd name="connsiteX424" fmla="*/ 4144437 w 5122981"/>
              <a:gd name="connsiteY424" fmla="*/ 3601111 h 3980623"/>
              <a:gd name="connsiteX425" fmla="*/ 4148157 w 5122981"/>
              <a:gd name="connsiteY425" fmla="*/ 3608553 h 3980623"/>
              <a:gd name="connsiteX426" fmla="*/ 4155599 w 5122981"/>
              <a:gd name="connsiteY426" fmla="*/ 3615994 h 3980623"/>
              <a:gd name="connsiteX427" fmla="*/ 4133274 w 5122981"/>
              <a:gd name="connsiteY427" fmla="*/ 3608553 h 3980623"/>
              <a:gd name="connsiteX428" fmla="*/ 4122112 w 5122981"/>
              <a:gd name="connsiteY428" fmla="*/ 3604832 h 3980623"/>
              <a:gd name="connsiteX429" fmla="*/ 4118392 w 5122981"/>
              <a:gd name="connsiteY429" fmla="*/ 3604832 h 3980623"/>
              <a:gd name="connsiteX430" fmla="*/ 4125833 w 5122981"/>
              <a:gd name="connsiteY430" fmla="*/ 3601111 h 3980623"/>
              <a:gd name="connsiteX431" fmla="*/ 4289544 w 5122981"/>
              <a:gd name="connsiteY431" fmla="*/ 3586228 h 3980623"/>
              <a:gd name="connsiteX432" fmla="*/ 4293265 w 5122981"/>
              <a:gd name="connsiteY432" fmla="*/ 3593670 h 3980623"/>
              <a:gd name="connsiteX433" fmla="*/ 4296985 w 5122981"/>
              <a:gd name="connsiteY433" fmla="*/ 3593670 h 3980623"/>
              <a:gd name="connsiteX434" fmla="*/ 4296985 w 5122981"/>
              <a:gd name="connsiteY434" fmla="*/ 3586228 h 3980623"/>
              <a:gd name="connsiteX435" fmla="*/ 4289544 w 5122981"/>
              <a:gd name="connsiteY435" fmla="*/ 3586228 h 3980623"/>
              <a:gd name="connsiteX436" fmla="*/ 4267220 w 5122981"/>
              <a:gd name="connsiteY436" fmla="*/ 3586228 h 3980623"/>
              <a:gd name="connsiteX437" fmla="*/ 4274661 w 5122981"/>
              <a:gd name="connsiteY437" fmla="*/ 3593670 h 3980623"/>
              <a:gd name="connsiteX438" fmla="*/ 4274661 w 5122981"/>
              <a:gd name="connsiteY438" fmla="*/ 3586228 h 3980623"/>
              <a:gd name="connsiteX439" fmla="*/ 4270940 w 5122981"/>
              <a:gd name="connsiteY439" fmla="*/ 3586228 h 3980623"/>
              <a:gd name="connsiteX440" fmla="*/ 4267220 w 5122981"/>
              <a:gd name="connsiteY440" fmla="*/ 3586228 h 3980623"/>
              <a:gd name="connsiteX441" fmla="*/ 3597493 w 5122981"/>
              <a:gd name="connsiteY441" fmla="*/ 3586228 h 3980623"/>
              <a:gd name="connsiteX442" fmla="*/ 3597493 w 5122981"/>
              <a:gd name="connsiteY442" fmla="*/ 3589949 h 3980623"/>
              <a:gd name="connsiteX443" fmla="*/ 3590052 w 5122981"/>
              <a:gd name="connsiteY443" fmla="*/ 3593670 h 3980623"/>
              <a:gd name="connsiteX444" fmla="*/ 3593773 w 5122981"/>
              <a:gd name="connsiteY444" fmla="*/ 3589949 h 3980623"/>
              <a:gd name="connsiteX445" fmla="*/ 3597493 w 5122981"/>
              <a:gd name="connsiteY445" fmla="*/ 3586228 h 3980623"/>
              <a:gd name="connsiteX446" fmla="*/ 4356517 w 5122981"/>
              <a:gd name="connsiteY446" fmla="*/ 3578787 h 3980623"/>
              <a:gd name="connsiteX447" fmla="*/ 4371399 w 5122981"/>
              <a:gd name="connsiteY447" fmla="*/ 3578787 h 3980623"/>
              <a:gd name="connsiteX448" fmla="*/ 4371399 w 5122981"/>
              <a:gd name="connsiteY448" fmla="*/ 3586228 h 3980623"/>
              <a:gd name="connsiteX449" fmla="*/ 4367679 w 5122981"/>
              <a:gd name="connsiteY449" fmla="*/ 3586228 h 3980623"/>
              <a:gd name="connsiteX450" fmla="*/ 4356517 w 5122981"/>
              <a:gd name="connsiteY450" fmla="*/ 3578787 h 3980623"/>
              <a:gd name="connsiteX451" fmla="*/ 4475579 w 5122981"/>
              <a:gd name="connsiteY451" fmla="*/ 3571346 h 3980623"/>
              <a:gd name="connsiteX452" fmla="*/ 4505345 w 5122981"/>
              <a:gd name="connsiteY452" fmla="*/ 3593670 h 3980623"/>
              <a:gd name="connsiteX453" fmla="*/ 4490462 w 5122981"/>
              <a:gd name="connsiteY453" fmla="*/ 3586228 h 3980623"/>
              <a:gd name="connsiteX454" fmla="*/ 4475579 w 5122981"/>
              <a:gd name="connsiteY454" fmla="*/ 3578787 h 3980623"/>
              <a:gd name="connsiteX455" fmla="*/ 4207689 w 5122981"/>
              <a:gd name="connsiteY455" fmla="*/ 3571346 h 3980623"/>
              <a:gd name="connsiteX456" fmla="*/ 4200247 w 5122981"/>
              <a:gd name="connsiteY456" fmla="*/ 3578787 h 3980623"/>
              <a:gd name="connsiteX457" fmla="*/ 4207689 w 5122981"/>
              <a:gd name="connsiteY457" fmla="*/ 3578787 h 3980623"/>
              <a:gd name="connsiteX458" fmla="*/ 4207689 w 5122981"/>
              <a:gd name="connsiteY458" fmla="*/ 3586228 h 3980623"/>
              <a:gd name="connsiteX459" fmla="*/ 4230013 w 5122981"/>
              <a:gd name="connsiteY459" fmla="*/ 3593670 h 3980623"/>
              <a:gd name="connsiteX460" fmla="*/ 4222571 w 5122981"/>
              <a:gd name="connsiteY460" fmla="*/ 3578787 h 3980623"/>
              <a:gd name="connsiteX461" fmla="*/ 4222571 w 5122981"/>
              <a:gd name="connsiteY461" fmla="*/ 3571346 h 3980623"/>
              <a:gd name="connsiteX462" fmla="*/ 4066302 w 5122981"/>
              <a:gd name="connsiteY462" fmla="*/ 3563904 h 3980623"/>
              <a:gd name="connsiteX463" fmla="*/ 4066302 w 5122981"/>
              <a:gd name="connsiteY463" fmla="*/ 3571346 h 3980623"/>
              <a:gd name="connsiteX464" fmla="*/ 4058860 w 5122981"/>
              <a:gd name="connsiteY464" fmla="*/ 3571346 h 3980623"/>
              <a:gd name="connsiteX465" fmla="*/ 4029095 w 5122981"/>
              <a:gd name="connsiteY465" fmla="*/ 3563904 h 3980623"/>
              <a:gd name="connsiteX466" fmla="*/ 4036536 w 5122981"/>
              <a:gd name="connsiteY466" fmla="*/ 3571346 h 3980623"/>
              <a:gd name="connsiteX467" fmla="*/ 4029095 w 5122981"/>
              <a:gd name="connsiteY467" fmla="*/ 3571346 h 3980623"/>
              <a:gd name="connsiteX468" fmla="*/ 3567728 w 5122981"/>
              <a:gd name="connsiteY468" fmla="*/ 3563904 h 3980623"/>
              <a:gd name="connsiteX469" fmla="*/ 3575169 w 5122981"/>
              <a:gd name="connsiteY469" fmla="*/ 3575066 h 3980623"/>
              <a:gd name="connsiteX470" fmla="*/ 3560286 w 5122981"/>
              <a:gd name="connsiteY470" fmla="*/ 3571346 h 3980623"/>
              <a:gd name="connsiteX471" fmla="*/ 3803992 w 5122981"/>
              <a:gd name="connsiteY471" fmla="*/ 3560184 h 3980623"/>
              <a:gd name="connsiteX472" fmla="*/ 3805853 w 5122981"/>
              <a:gd name="connsiteY472" fmla="*/ 3563904 h 3980623"/>
              <a:gd name="connsiteX473" fmla="*/ 3798411 w 5122981"/>
              <a:gd name="connsiteY473" fmla="*/ 3563904 h 3980623"/>
              <a:gd name="connsiteX474" fmla="*/ 3803992 w 5122981"/>
              <a:gd name="connsiteY474" fmla="*/ 3560184 h 3980623"/>
              <a:gd name="connsiteX475" fmla="*/ 3768646 w 5122981"/>
              <a:gd name="connsiteY475" fmla="*/ 3556463 h 3980623"/>
              <a:gd name="connsiteX476" fmla="*/ 3776087 w 5122981"/>
              <a:gd name="connsiteY476" fmla="*/ 3560184 h 3980623"/>
              <a:gd name="connsiteX477" fmla="*/ 3790970 w 5122981"/>
              <a:gd name="connsiteY477" fmla="*/ 3571346 h 3980623"/>
              <a:gd name="connsiteX478" fmla="*/ 3828177 w 5122981"/>
              <a:gd name="connsiteY478" fmla="*/ 3601111 h 3980623"/>
              <a:gd name="connsiteX479" fmla="*/ 3835618 w 5122981"/>
              <a:gd name="connsiteY479" fmla="*/ 3608553 h 3980623"/>
              <a:gd name="connsiteX480" fmla="*/ 3820735 w 5122981"/>
              <a:gd name="connsiteY480" fmla="*/ 3601111 h 3980623"/>
              <a:gd name="connsiteX481" fmla="*/ 3701673 w 5122981"/>
              <a:gd name="connsiteY481" fmla="*/ 3556463 h 3980623"/>
              <a:gd name="connsiteX482" fmla="*/ 3694231 w 5122981"/>
              <a:gd name="connsiteY482" fmla="*/ 3563904 h 3980623"/>
              <a:gd name="connsiteX483" fmla="*/ 3701673 w 5122981"/>
              <a:gd name="connsiteY483" fmla="*/ 3571346 h 3980623"/>
              <a:gd name="connsiteX484" fmla="*/ 3723067 w 5122981"/>
              <a:gd name="connsiteY484" fmla="*/ 3552742 h 3980623"/>
              <a:gd name="connsiteX485" fmla="*/ 3716556 w 5122981"/>
              <a:gd name="connsiteY485" fmla="*/ 3556463 h 3980623"/>
              <a:gd name="connsiteX486" fmla="*/ 3716556 w 5122981"/>
              <a:gd name="connsiteY486" fmla="*/ 3567625 h 3980623"/>
              <a:gd name="connsiteX487" fmla="*/ 3727718 w 5122981"/>
              <a:gd name="connsiteY487" fmla="*/ 3567625 h 3980623"/>
              <a:gd name="connsiteX488" fmla="*/ 3727718 w 5122981"/>
              <a:gd name="connsiteY488" fmla="*/ 3556463 h 3980623"/>
              <a:gd name="connsiteX489" fmla="*/ 3723067 w 5122981"/>
              <a:gd name="connsiteY489" fmla="*/ 3552742 h 3980623"/>
              <a:gd name="connsiteX490" fmla="*/ 4430931 w 5122981"/>
              <a:gd name="connsiteY490" fmla="*/ 3549021 h 3980623"/>
              <a:gd name="connsiteX491" fmla="*/ 4438372 w 5122981"/>
              <a:gd name="connsiteY491" fmla="*/ 3552742 h 3980623"/>
              <a:gd name="connsiteX492" fmla="*/ 4438372 w 5122981"/>
              <a:gd name="connsiteY492" fmla="*/ 3556463 h 3980623"/>
              <a:gd name="connsiteX493" fmla="*/ 4430931 w 5122981"/>
              <a:gd name="connsiteY493" fmla="*/ 3556463 h 3980623"/>
              <a:gd name="connsiteX494" fmla="*/ 4430931 w 5122981"/>
              <a:gd name="connsiteY494" fmla="*/ 3549021 h 3980623"/>
              <a:gd name="connsiteX495" fmla="*/ 3537962 w 5122981"/>
              <a:gd name="connsiteY495" fmla="*/ 3549021 h 3980623"/>
              <a:gd name="connsiteX496" fmla="*/ 3545403 w 5122981"/>
              <a:gd name="connsiteY496" fmla="*/ 3549021 h 3980623"/>
              <a:gd name="connsiteX497" fmla="*/ 3545403 w 5122981"/>
              <a:gd name="connsiteY497" fmla="*/ 3556463 h 3980623"/>
              <a:gd name="connsiteX498" fmla="*/ 4051419 w 5122981"/>
              <a:gd name="connsiteY498" fmla="*/ 3541580 h 3980623"/>
              <a:gd name="connsiteX499" fmla="*/ 4058860 w 5122981"/>
              <a:gd name="connsiteY499" fmla="*/ 3541580 h 3980623"/>
              <a:gd name="connsiteX500" fmla="*/ 4073743 w 5122981"/>
              <a:gd name="connsiteY500" fmla="*/ 3541580 h 3980623"/>
              <a:gd name="connsiteX501" fmla="*/ 4073743 w 5122981"/>
              <a:gd name="connsiteY501" fmla="*/ 3549021 h 3980623"/>
              <a:gd name="connsiteX502" fmla="*/ 4081185 w 5122981"/>
              <a:gd name="connsiteY502" fmla="*/ 3556463 h 3980623"/>
              <a:gd name="connsiteX503" fmla="*/ 4088626 w 5122981"/>
              <a:gd name="connsiteY503" fmla="*/ 3556463 h 3980623"/>
              <a:gd name="connsiteX504" fmla="*/ 4088626 w 5122981"/>
              <a:gd name="connsiteY504" fmla="*/ 3549021 h 3980623"/>
              <a:gd name="connsiteX505" fmla="*/ 4096067 w 5122981"/>
              <a:gd name="connsiteY505" fmla="*/ 3556463 h 3980623"/>
              <a:gd name="connsiteX506" fmla="*/ 4103509 w 5122981"/>
              <a:gd name="connsiteY506" fmla="*/ 3556463 h 3980623"/>
              <a:gd name="connsiteX507" fmla="*/ 4103509 w 5122981"/>
              <a:gd name="connsiteY507" fmla="*/ 3563904 h 3980623"/>
              <a:gd name="connsiteX508" fmla="*/ 4103509 w 5122981"/>
              <a:gd name="connsiteY508" fmla="*/ 3571346 h 3980623"/>
              <a:gd name="connsiteX509" fmla="*/ 4110950 w 5122981"/>
              <a:gd name="connsiteY509" fmla="*/ 3571346 h 3980623"/>
              <a:gd name="connsiteX510" fmla="*/ 4118392 w 5122981"/>
              <a:gd name="connsiteY510" fmla="*/ 3578787 h 3980623"/>
              <a:gd name="connsiteX511" fmla="*/ 4110950 w 5122981"/>
              <a:gd name="connsiteY511" fmla="*/ 3578787 h 3980623"/>
              <a:gd name="connsiteX512" fmla="*/ 4088626 w 5122981"/>
              <a:gd name="connsiteY512" fmla="*/ 3578787 h 3980623"/>
              <a:gd name="connsiteX513" fmla="*/ 4073743 w 5122981"/>
              <a:gd name="connsiteY513" fmla="*/ 3571346 h 3980623"/>
              <a:gd name="connsiteX514" fmla="*/ 4073743 w 5122981"/>
              <a:gd name="connsiteY514" fmla="*/ 3578787 h 3980623"/>
              <a:gd name="connsiteX515" fmla="*/ 4066302 w 5122981"/>
              <a:gd name="connsiteY515" fmla="*/ 3556463 h 3980623"/>
              <a:gd name="connsiteX516" fmla="*/ 4222571 w 5122981"/>
              <a:gd name="connsiteY516" fmla="*/ 3534139 h 3980623"/>
              <a:gd name="connsiteX517" fmla="*/ 4215130 w 5122981"/>
              <a:gd name="connsiteY517" fmla="*/ 3541580 h 3980623"/>
              <a:gd name="connsiteX518" fmla="*/ 4222571 w 5122981"/>
              <a:gd name="connsiteY518" fmla="*/ 3541580 h 3980623"/>
              <a:gd name="connsiteX519" fmla="*/ 4222571 w 5122981"/>
              <a:gd name="connsiteY519" fmla="*/ 3534139 h 3980623"/>
              <a:gd name="connsiteX520" fmla="*/ 3738880 w 5122981"/>
              <a:gd name="connsiteY520" fmla="*/ 3534139 h 3980623"/>
              <a:gd name="connsiteX521" fmla="*/ 3746321 w 5122981"/>
              <a:gd name="connsiteY521" fmla="*/ 3541580 h 3980623"/>
              <a:gd name="connsiteX522" fmla="*/ 3738880 w 5122981"/>
              <a:gd name="connsiteY522" fmla="*/ 3541580 h 3980623"/>
              <a:gd name="connsiteX523" fmla="*/ 3515638 w 5122981"/>
              <a:gd name="connsiteY523" fmla="*/ 3534139 h 3980623"/>
              <a:gd name="connsiteX524" fmla="*/ 3519358 w 5122981"/>
              <a:gd name="connsiteY524" fmla="*/ 3534139 h 3980623"/>
              <a:gd name="connsiteX525" fmla="*/ 3530521 w 5122981"/>
              <a:gd name="connsiteY525" fmla="*/ 3534139 h 3980623"/>
              <a:gd name="connsiteX526" fmla="*/ 3537962 w 5122981"/>
              <a:gd name="connsiteY526" fmla="*/ 3534139 h 3980623"/>
              <a:gd name="connsiteX527" fmla="*/ 3530521 w 5122981"/>
              <a:gd name="connsiteY527" fmla="*/ 3541580 h 3980623"/>
              <a:gd name="connsiteX528" fmla="*/ 4341634 w 5122981"/>
              <a:gd name="connsiteY528" fmla="*/ 3526697 h 3980623"/>
              <a:gd name="connsiteX529" fmla="*/ 4349075 w 5122981"/>
              <a:gd name="connsiteY529" fmla="*/ 3526697 h 3980623"/>
              <a:gd name="connsiteX530" fmla="*/ 4349075 w 5122981"/>
              <a:gd name="connsiteY530" fmla="*/ 3534139 h 3980623"/>
              <a:gd name="connsiteX531" fmla="*/ 3746321 w 5122981"/>
              <a:gd name="connsiteY531" fmla="*/ 3526697 h 3980623"/>
              <a:gd name="connsiteX532" fmla="*/ 3753763 w 5122981"/>
              <a:gd name="connsiteY532" fmla="*/ 3526697 h 3980623"/>
              <a:gd name="connsiteX533" fmla="*/ 3750042 w 5122981"/>
              <a:gd name="connsiteY533" fmla="*/ 3530418 h 3980623"/>
              <a:gd name="connsiteX534" fmla="*/ 3746321 w 5122981"/>
              <a:gd name="connsiteY534" fmla="*/ 3534139 h 3980623"/>
              <a:gd name="connsiteX535" fmla="*/ 4386282 w 5122981"/>
              <a:gd name="connsiteY535" fmla="*/ 3519256 h 3980623"/>
              <a:gd name="connsiteX536" fmla="*/ 4393724 w 5122981"/>
              <a:gd name="connsiteY536" fmla="*/ 3519256 h 3980623"/>
              <a:gd name="connsiteX537" fmla="*/ 4393724 w 5122981"/>
              <a:gd name="connsiteY537" fmla="*/ 3526697 h 3980623"/>
              <a:gd name="connsiteX538" fmla="*/ 4386282 w 5122981"/>
              <a:gd name="connsiteY538" fmla="*/ 3519256 h 3980623"/>
              <a:gd name="connsiteX539" fmla="*/ 3384836 w 5122981"/>
              <a:gd name="connsiteY539" fmla="*/ 3514786 h 3980623"/>
              <a:gd name="connsiteX540" fmla="*/ 3386964 w 5122981"/>
              <a:gd name="connsiteY540" fmla="*/ 3516003 h 3980623"/>
              <a:gd name="connsiteX541" fmla="*/ 3389376 w 5122981"/>
              <a:gd name="connsiteY541" fmla="*/ 3519425 h 3980623"/>
              <a:gd name="connsiteX542" fmla="*/ 3383275 w 5122981"/>
              <a:gd name="connsiteY542" fmla="*/ 3517980 h 3980623"/>
              <a:gd name="connsiteX543" fmla="*/ 3384836 w 5122981"/>
              <a:gd name="connsiteY543" fmla="*/ 3514786 h 3980623"/>
              <a:gd name="connsiteX544" fmla="*/ 3954681 w 5122981"/>
              <a:gd name="connsiteY544" fmla="*/ 3511814 h 3980623"/>
              <a:gd name="connsiteX545" fmla="*/ 3962122 w 5122981"/>
              <a:gd name="connsiteY545" fmla="*/ 3519256 h 3980623"/>
              <a:gd name="connsiteX546" fmla="*/ 3954681 w 5122981"/>
              <a:gd name="connsiteY546" fmla="*/ 3519256 h 3980623"/>
              <a:gd name="connsiteX547" fmla="*/ 3645862 w 5122981"/>
              <a:gd name="connsiteY547" fmla="*/ 3511814 h 3980623"/>
              <a:gd name="connsiteX548" fmla="*/ 3649583 w 5122981"/>
              <a:gd name="connsiteY548" fmla="*/ 3519256 h 3980623"/>
              <a:gd name="connsiteX549" fmla="*/ 3657024 w 5122981"/>
              <a:gd name="connsiteY549" fmla="*/ 3511814 h 3980623"/>
              <a:gd name="connsiteX550" fmla="*/ 3645862 w 5122981"/>
              <a:gd name="connsiteY550" fmla="*/ 3511814 h 3980623"/>
              <a:gd name="connsiteX551" fmla="*/ 4356517 w 5122981"/>
              <a:gd name="connsiteY551" fmla="*/ 3504373 h 3980623"/>
              <a:gd name="connsiteX552" fmla="*/ 4363958 w 5122981"/>
              <a:gd name="connsiteY552" fmla="*/ 3504373 h 3980623"/>
              <a:gd name="connsiteX553" fmla="*/ 4363958 w 5122981"/>
              <a:gd name="connsiteY553" fmla="*/ 3508094 h 3980623"/>
              <a:gd name="connsiteX554" fmla="*/ 4363958 w 5122981"/>
              <a:gd name="connsiteY554" fmla="*/ 3511814 h 3980623"/>
              <a:gd name="connsiteX555" fmla="*/ 4356517 w 5122981"/>
              <a:gd name="connsiteY555" fmla="*/ 3504373 h 3980623"/>
              <a:gd name="connsiteX556" fmla="*/ 3493314 w 5122981"/>
              <a:gd name="connsiteY556" fmla="*/ 3504373 h 3980623"/>
              <a:gd name="connsiteX557" fmla="*/ 3497034 w 5122981"/>
              <a:gd name="connsiteY557" fmla="*/ 3504373 h 3980623"/>
              <a:gd name="connsiteX558" fmla="*/ 3493314 w 5122981"/>
              <a:gd name="connsiteY558" fmla="*/ 3511814 h 3980623"/>
              <a:gd name="connsiteX559" fmla="*/ 3493314 w 5122981"/>
              <a:gd name="connsiteY559" fmla="*/ 3508094 h 3980623"/>
              <a:gd name="connsiteX560" fmla="*/ 3493314 w 5122981"/>
              <a:gd name="connsiteY560" fmla="*/ 3504373 h 3980623"/>
              <a:gd name="connsiteX561" fmla="*/ 4285823 w 5122981"/>
              <a:gd name="connsiteY561" fmla="*/ 3498792 h 3980623"/>
              <a:gd name="connsiteX562" fmla="*/ 4304427 w 5122981"/>
              <a:gd name="connsiteY562" fmla="*/ 3504373 h 3980623"/>
              <a:gd name="connsiteX563" fmla="*/ 4311868 w 5122981"/>
              <a:gd name="connsiteY563" fmla="*/ 3511814 h 3980623"/>
              <a:gd name="connsiteX564" fmla="*/ 4308148 w 5122981"/>
              <a:gd name="connsiteY564" fmla="*/ 3519256 h 3980623"/>
              <a:gd name="connsiteX565" fmla="*/ 4304427 w 5122981"/>
              <a:gd name="connsiteY565" fmla="*/ 3511814 h 3980623"/>
              <a:gd name="connsiteX566" fmla="*/ 4282103 w 5122981"/>
              <a:gd name="connsiteY566" fmla="*/ 3511814 h 3980623"/>
              <a:gd name="connsiteX567" fmla="*/ 4282103 w 5122981"/>
              <a:gd name="connsiteY567" fmla="*/ 3526697 h 3980623"/>
              <a:gd name="connsiteX568" fmla="*/ 4285823 w 5122981"/>
              <a:gd name="connsiteY568" fmla="*/ 3534139 h 3980623"/>
              <a:gd name="connsiteX569" fmla="*/ 4289544 w 5122981"/>
              <a:gd name="connsiteY569" fmla="*/ 3534139 h 3980623"/>
              <a:gd name="connsiteX570" fmla="*/ 4296985 w 5122981"/>
              <a:gd name="connsiteY570" fmla="*/ 3534139 h 3980623"/>
              <a:gd name="connsiteX571" fmla="*/ 4315589 w 5122981"/>
              <a:gd name="connsiteY571" fmla="*/ 3541580 h 3980623"/>
              <a:gd name="connsiteX572" fmla="*/ 4326751 w 5122981"/>
              <a:gd name="connsiteY572" fmla="*/ 3549021 h 3980623"/>
              <a:gd name="connsiteX573" fmla="*/ 4330472 w 5122981"/>
              <a:gd name="connsiteY573" fmla="*/ 3556463 h 3980623"/>
              <a:gd name="connsiteX574" fmla="*/ 4334192 w 5122981"/>
              <a:gd name="connsiteY574" fmla="*/ 3556463 h 3980623"/>
              <a:gd name="connsiteX575" fmla="*/ 4341634 w 5122981"/>
              <a:gd name="connsiteY575" fmla="*/ 3563904 h 3980623"/>
              <a:gd name="connsiteX576" fmla="*/ 4334192 w 5122981"/>
              <a:gd name="connsiteY576" fmla="*/ 3563904 h 3980623"/>
              <a:gd name="connsiteX577" fmla="*/ 4341634 w 5122981"/>
              <a:gd name="connsiteY577" fmla="*/ 3578787 h 3980623"/>
              <a:gd name="connsiteX578" fmla="*/ 4356517 w 5122981"/>
              <a:gd name="connsiteY578" fmla="*/ 3586228 h 3980623"/>
              <a:gd name="connsiteX579" fmla="*/ 4371399 w 5122981"/>
              <a:gd name="connsiteY579" fmla="*/ 3593670 h 3980623"/>
              <a:gd name="connsiteX580" fmla="*/ 4386282 w 5122981"/>
              <a:gd name="connsiteY580" fmla="*/ 3608553 h 3980623"/>
              <a:gd name="connsiteX581" fmla="*/ 4397444 w 5122981"/>
              <a:gd name="connsiteY581" fmla="*/ 3608553 h 3980623"/>
              <a:gd name="connsiteX582" fmla="*/ 4401165 w 5122981"/>
              <a:gd name="connsiteY582" fmla="*/ 3615994 h 3980623"/>
              <a:gd name="connsiteX583" fmla="*/ 4393724 w 5122981"/>
              <a:gd name="connsiteY583" fmla="*/ 3615994 h 3980623"/>
              <a:gd name="connsiteX584" fmla="*/ 4392356 w 5122981"/>
              <a:gd name="connsiteY584" fmla="*/ 3614627 h 3980623"/>
              <a:gd name="connsiteX585" fmla="*/ 4401165 w 5122981"/>
              <a:gd name="connsiteY585" fmla="*/ 3623435 h 3980623"/>
              <a:gd name="connsiteX586" fmla="*/ 4416048 w 5122981"/>
              <a:gd name="connsiteY586" fmla="*/ 3645760 h 3980623"/>
              <a:gd name="connsiteX587" fmla="*/ 4401165 w 5122981"/>
              <a:gd name="connsiteY587" fmla="*/ 3630877 h 3980623"/>
              <a:gd name="connsiteX588" fmla="*/ 4341634 w 5122981"/>
              <a:gd name="connsiteY588" fmla="*/ 3586228 h 3980623"/>
              <a:gd name="connsiteX589" fmla="*/ 4326751 w 5122981"/>
              <a:gd name="connsiteY589" fmla="*/ 3578787 h 3980623"/>
              <a:gd name="connsiteX590" fmla="*/ 4326751 w 5122981"/>
              <a:gd name="connsiteY590" fmla="*/ 3571346 h 3980623"/>
              <a:gd name="connsiteX591" fmla="*/ 4311868 w 5122981"/>
              <a:gd name="connsiteY591" fmla="*/ 3563904 h 3980623"/>
              <a:gd name="connsiteX592" fmla="*/ 4311868 w 5122981"/>
              <a:gd name="connsiteY592" fmla="*/ 3556463 h 3980623"/>
              <a:gd name="connsiteX593" fmla="*/ 4311868 w 5122981"/>
              <a:gd name="connsiteY593" fmla="*/ 3549021 h 3980623"/>
              <a:gd name="connsiteX594" fmla="*/ 4289544 w 5122981"/>
              <a:gd name="connsiteY594" fmla="*/ 3549021 h 3980623"/>
              <a:gd name="connsiteX595" fmla="*/ 4278382 w 5122981"/>
              <a:gd name="connsiteY595" fmla="*/ 3537859 h 3980623"/>
              <a:gd name="connsiteX596" fmla="*/ 4252337 w 5122981"/>
              <a:gd name="connsiteY596" fmla="*/ 3526697 h 3980623"/>
              <a:gd name="connsiteX597" fmla="*/ 4252337 w 5122981"/>
              <a:gd name="connsiteY597" fmla="*/ 3519256 h 3980623"/>
              <a:gd name="connsiteX598" fmla="*/ 4267220 w 5122981"/>
              <a:gd name="connsiteY598" fmla="*/ 3511814 h 3980623"/>
              <a:gd name="connsiteX599" fmla="*/ 4274661 w 5122981"/>
              <a:gd name="connsiteY599" fmla="*/ 3511814 h 3980623"/>
              <a:gd name="connsiteX600" fmla="*/ 4285823 w 5122981"/>
              <a:gd name="connsiteY600" fmla="*/ 3498792 h 3980623"/>
              <a:gd name="connsiteX601" fmla="*/ 3694231 w 5122981"/>
              <a:gd name="connsiteY601" fmla="*/ 3489490 h 3980623"/>
              <a:gd name="connsiteX602" fmla="*/ 3709114 w 5122981"/>
              <a:gd name="connsiteY602" fmla="*/ 3496932 h 3980623"/>
              <a:gd name="connsiteX603" fmla="*/ 3709114 w 5122981"/>
              <a:gd name="connsiteY603" fmla="*/ 3504373 h 3980623"/>
              <a:gd name="connsiteX604" fmla="*/ 3723997 w 5122981"/>
              <a:gd name="connsiteY604" fmla="*/ 3511814 h 3980623"/>
              <a:gd name="connsiteX605" fmla="*/ 3731439 w 5122981"/>
              <a:gd name="connsiteY605" fmla="*/ 3519256 h 3980623"/>
              <a:gd name="connsiteX606" fmla="*/ 3716556 w 5122981"/>
              <a:gd name="connsiteY606" fmla="*/ 3519256 h 3980623"/>
              <a:gd name="connsiteX607" fmla="*/ 3709114 w 5122981"/>
              <a:gd name="connsiteY607" fmla="*/ 3511814 h 3980623"/>
              <a:gd name="connsiteX608" fmla="*/ 3697952 w 5122981"/>
              <a:gd name="connsiteY608" fmla="*/ 3508094 h 3980623"/>
              <a:gd name="connsiteX609" fmla="*/ 3694231 w 5122981"/>
              <a:gd name="connsiteY609" fmla="*/ 3504373 h 3980623"/>
              <a:gd name="connsiteX610" fmla="*/ 3686790 w 5122981"/>
              <a:gd name="connsiteY610" fmla="*/ 3493211 h 3980623"/>
              <a:gd name="connsiteX611" fmla="*/ 3694231 w 5122981"/>
              <a:gd name="connsiteY611" fmla="*/ 3489490 h 3980623"/>
              <a:gd name="connsiteX612" fmla="*/ 4371399 w 5122981"/>
              <a:gd name="connsiteY612" fmla="*/ 3485769 h 3980623"/>
              <a:gd name="connsiteX613" fmla="*/ 4423489 w 5122981"/>
              <a:gd name="connsiteY613" fmla="*/ 3526697 h 3980623"/>
              <a:gd name="connsiteX614" fmla="*/ 4423489 w 5122981"/>
              <a:gd name="connsiteY614" fmla="*/ 3534139 h 3980623"/>
              <a:gd name="connsiteX615" fmla="*/ 4408606 w 5122981"/>
              <a:gd name="connsiteY615" fmla="*/ 3534139 h 3980623"/>
              <a:gd name="connsiteX616" fmla="*/ 4393724 w 5122981"/>
              <a:gd name="connsiteY616" fmla="*/ 3519256 h 3980623"/>
              <a:gd name="connsiteX617" fmla="*/ 4393724 w 5122981"/>
              <a:gd name="connsiteY617" fmla="*/ 3511814 h 3980623"/>
              <a:gd name="connsiteX618" fmla="*/ 4390003 w 5122981"/>
              <a:gd name="connsiteY618" fmla="*/ 3508094 h 3980623"/>
              <a:gd name="connsiteX619" fmla="*/ 4386282 w 5122981"/>
              <a:gd name="connsiteY619" fmla="*/ 3496932 h 3980623"/>
              <a:gd name="connsiteX620" fmla="*/ 4371399 w 5122981"/>
              <a:gd name="connsiteY620" fmla="*/ 3485769 h 3980623"/>
              <a:gd name="connsiteX621" fmla="*/ 4280242 w 5122981"/>
              <a:gd name="connsiteY621" fmla="*/ 3485769 h 3980623"/>
              <a:gd name="connsiteX622" fmla="*/ 4282103 w 5122981"/>
              <a:gd name="connsiteY622" fmla="*/ 3489490 h 3980623"/>
              <a:gd name="connsiteX623" fmla="*/ 4274661 w 5122981"/>
              <a:gd name="connsiteY623" fmla="*/ 3489490 h 3980623"/>
              <a:gd name="connsiteX624" fmla="*/ 4280242 w 5122981"/>
              <a:gd name="connsiteY624" fmla="*/ 3485769 h 3980623"/>
              <a:gd name="connsiteX625" fmla="*/ 3910032 w 5122981"/>
              <a:gd name="connsiteY625" fmla="*/ 3482049 h 3980623"/>
              <a:gd name="connsiteX626" fmla="*/ 3924915 w 5122981"/>
              <a:gd name="connsiteY626" fmla="*/ 3489490 h 3980623"/>
              <a:gd name="connsiteX627" fmla="*/ 3924915 w 5122981"/>
              <a:gd name="connsiteY627" fmla="*/ 3496932 h 3980623"/>
              <a:gd name="connsiteX628" fmla="*/ 3917474 w 5122981"/>
              <a:gd name="connsiteY628" fmla="*/ 3489490 h 3980623"/>
              <a:gd name="connsiteX629" fmla="*/ 3732115 w 5122981"/>
              <a:gd name="connsiteY629" fmla="*/ 3478666 h 3980623"/>
              <a:gd name="connsiteX630" fmla="*/ 3738880 w 5122981"/>
              <a:gd name="connsiteY630" fmla="*/ 3482049 h 3980623"/>
              <a:gd name="connsiteX631" fmla="*/ 3735159 w 5122981"/>
              <a:gd name="connsiteY631" fmla="*/ 3482049 h 3980623"/>
              <a:gd name="connsiteX632" fmla="*/ 3732369 w 5122981"/>
              <a:gd name="connsiteY632" fmla="*/ 3480188 h 3980623"/>
              <a:gd name="connsiteX633" fmla="*/ 4326751 w 5122981"/>
              <a:gd name="connsiteY633" fmla="*/ 3474607 h 3980623"/>
              <a:gd name="connsiteX634" fmla="*/ 4334192 w 5122981"/>
              <a:gd name="connsiteY634" fmla="*/ 3482049 h 3980623"/>
              <a:gd name="connsiteX635" fmla="*/ 4330472 w 5122981"/>
              <a:gd name="connsiteY635" fmla="*/ 3482049 h 3980623"/>
              <a:gd name="connsiteX636" fmla="*/ 4326751 w 5122981"/>
              <a:gd name="connsiteY636" fmla="*/ 3474607 h 3980623"/>
              <a:gd name="connsiteX637" fmla="*/ 4296985 w 5122981"/>
              <a:gd name="connsiteY637" fmla="*/ 3474607 h 3980623"/>
              <a:gd name="connsiteX638" fmla="*/ 4304427 w 5122981"/>
              <a:gd name="connsiteY638" fmla="*/ 3474607 h 3980623"/>
              <a:gd name="connsiteX639" fmla="*/ 4304427 w 5122981"/>
              <a:gd name="connsiteY639" fmla="*/ 3482049 h 3980623"/>
              <a:gd name="connsiteX640" fmla="*/ 4296985 w 5122981"/>
              <a:gd name="connsiteY640" fmla="*/ 3474607 h 3980623"/>
              <a:gd name="connsiteX641" fmla="*/ 3723997 w 5122981"/>
              <a:gd name="connsiteY641" fmla="*/ 3474607 h 3980623"/>
              <a:gd name="connsiteX642" fmla="*/ 3731439 w 5122981"/>
              <a:gd name="connsiteY642" fmla="*/ 3474607 h 3980623"/>
              <a:gd name="connsiteX643" fmla="*/ 3732115 w 5122981"/>
              <a:gd name="connsiteY643" fmla="*/ 3478666 h 3980623"/>
              <a:gd name="connsiteX644" fmla="*/ 3411458 w 5122981"/>
              <a:gd name="connsiteY644" fmla="*/ 3474607 h 3980623"/>
              <a:gd name="connsiteX645" fmla="*/ 3418899 w 5122981"/>
              <a:gd name="connsiteY645" fmla="*/ 3474607 h 3980623"/>
              <a:gd name="connsiteX646" fmla="*/ 3418899 w 5122981"/>
              <a:gd name="connsiteY646" fmla="*/ 3482049 h 3980623"/>
              <a:gd name="connsiteX647" fmla="*/ 4311868 w 5122981"/>
              <a:gd name="connsiteY647" fmla="*/ 3467166 h 3980623"/>
              <a:gd name="connsiteX648" fmla="*/ 4323030 w 5122981"/>
              <a:gd name="connsiteY648" fmla="*/ 3470887 h 3980623"/>
              <a:gd name="connsiteX649" fmla="*/ 4319310 w 5122981"/>
              <a:gd name="connsiteY649" fmla="*/ 3482049 h 3980623"/>
              <a:gd name="connsiteX650" fmla="*/ 4311868 w 5122981"/>
              <a:gd name="connsiteY650" fmla="*/ 3474607 h 3980623"/>
              <a:gd name="connsiteX651" fmla="*/ 4282103 w 5122981"/>
              <a:gd name="connsiteY651" fmla="*/ 3467166 h 3980623"/>
              <a:gd name="connsiteX652" fmla="*/ 4289544 w 5122981"/>
              <a:gd name="connsiteY652" fmla="*/ 3467166 h 3980623"/>
              <a:gd name="connsiteX653" fmla="*/ 4285823 w 5122981"/>
              <a:gd name="connsiteY653" fmla="*/ 3470887 h 3980623"/>
              <a:gd name="connsiteX654" fmla="*/ 4282103 w 5122981"/>
              <a:gd name="connsiteY654" fmla="*/ 3474607 h 3980623"/>
              <a:gd name="connsiteX655" fmla="*/ 3433782 w 5122981"/>
              <a:gd name="connsiteY655" fmla="*/ 3467166 h 3980623"/>
              <a:gd name="connsiteX656" fmla="*/ 3456106 w 5122981"/>
              <a:gd name="connsiteY656" fmla="*/ 3467166 h 3980623"/>
              <a:gd name="connsiteX657" fmla="*/ 3485872 w 5122981"/>
              <a:gd name="connsiteY657" fmla="*/ 3496932 h 3980623"/>
              <a:gd name="connsiteX658" fmla="*/ 3470989 w 5122981"/>
              <a:gd name="connsiteY658" fmla="*/ 3496932 h 3980623"/>
              <a:gd name="connsiteX659" fmla="*/ 3463548 w 5122981"/>
              <a:gd name="connsiteY659" fmla="*/ 3485769 h 3980623"/>
              <a:gd name="connsiteX660" fmla="*/ 3448665 w 5122981"/>
              <a:gd name="connsiteY660" fmla="*/ 3474607 h 3980623"/>
              <a:gd name="connsiteX661" fmla="*/ 3433782 w 5122981"/>
              <a:gd name="connsiteY661" fmla="*/ 3467166 h 3980623"/>
              <a:gd name="connsiteX662" fmla="*/ 3651443 w 5122981"/>
              <a:gd name="connsiteY662" fmla="*/ 3456004 h 3980623"/>
              <a:gd name="connsiteX663" fmla="*/ 3657024 w 5122981"/>
              <a:gd name="connsiteY663" fmla="*/ 3459725 h 3980623"/>
              <a:gd name="connsiteX664" fmla="*/ 3657024 w 5122981"/>
              <a:gd name="connsiteY664" fmla="*/ 3467166 h 3980623"/>
              <a:gd name="connsiteX665" fmla="*/ 3653304 w 5122981"/>
              <a:gd name="connsiteY665" fmla="*/ 3463445 h 3980623"/>
              <a:gd name="connsiteX666" fmla="*/ 3649583 w 5122981"/>
              <a:gd name="connsiteY666" fmla="*/ 3459725 h 3980623"/>
              <a:gd name="connsiteX667" fmla="*/ 3651443 w 5122981"/>
              <a:gd name="connsiteY667" fmla="*/ 3456004 h 3980623"/>
              <a:gd name="connsiteX668" fmla="*/ 3800272 w 5122981"/>
              <a:gd name="connsiteY668" fmla="*/ 3454143 h 3980623"/>
              <a:gd name="connsiteX669" fmla="*/ 3805853 w 5122981"/>
              <a:gd name="connsiteY669" fmla="*/ 3456004 h 3980623"/>
              <a:gd name="connsiteX670" fmla="*/ 3820735 w 5122981"/>
              <a:gd name="connsiteY670" fmla="*/ 3467166 h 3980623"/>
              <a:gd name="connsiteX671" fmla="*/ 3857942 w 5122981"/>
              <a:gd name="connsiteY671" fmla="*/ 3504373 h 3980623"/>
              <a:gd name="connsiteX672" fmla="*/ 3850501 w 5122981"/>
              <a:gd name="connsiteY672" fmla="*/ 3504373 h 3980623"/>
              <a:gd name="connsiteX673" fmla="*/ 3824456 w 5122981"/>
              <a:gd name="connsiteY673" fmla="*/ 3489490 h 3980623"/>
              <a:gd name="connsiteX674" fmla="*/ 3820735 w 5122981"/>
              <a:gd name="connsiteY674" fmla="*/ 3485769 h 3980623"/>
              <a:gd name="connsiteX675" fmla="*/ 3813294 w 5122981"/>
              <a:gd name="connsiteY675" fmla="*/ 3470887 h 3980623"/>
              <a:gd name="connsiteX676" fmla="*/ 3798411 w 5122981"/>
              <a:gd name="connsiteY676" fmla="*/ 3456004 h 3980623"/>
              <a:gd name="connsiteX677" fmla="*/ 3800272 w 5122981"/>
              <a:gd name="connsiteY677" fmla="*/ 3454143 h 3980623"/>
              <a:gd name="connsiteX678" fmla="*/ 4311868 w 5122981"/>
              <a:gd name="connsiteY678" fmla="*/ 3452283 h 3980623"/>
              <a:gd name="connsiteX679" fmla="*/ 4319310 w 5122981"/>
              <a:gd name="connsiteY679" fmla="*/ 3452283 h 3980623"/>
              <a:gd name="connsiteX680" fmla="*/ 4319310 w 5122981"/>
              <a:gd name="connsiteY680" fmla="*/ 3459725 h 3980623"/>
              <a:gd name="connsiteX681" fmla="*/ 4311868 w 5122981"/>
              <a:gd name="connsiteY681" fmla="*/ 3452283 h 3980623"/>
              <a:gd name="connsiteX682" fmla="*/ 4207689 w 5122981"/>
              <a:gd name="connsiteY682" fmla="*/ 3452283 h 3980623"/>
              <a:gd name="connsiteX683" fmla="*/ 4222571 w 5122981"/>
              <a:gd name="connsiteY683" fmla="*/ 3467166 h 3980623"/>
              <a:gd name="connsiteX684" fmla="*/ 4230013 w 5122981"/>
              <a:gd name="connsiteY684" fmla="*/ 3467166 h 3980623"/>
              <a:gd name="connsiteX685" fmla="*/ 4237454 w 5122981"/>
              <a:gd name="connsiteY685" fmla="*/ 3467166 h 3980623"/>
              <a:gd name="connsiteX686" fmla="*/ 4237454 w 5122981"/>
              <a:gd name="connsiteY686" fmla="*/ 3459725 h 3980623"/>
              <a:gd name="connsiteX687" fmla="*/ 4230013 w 5122981"/>
              <a:gd name="connsiteY687" fmla="*/ 3459725 h 3980623"/>
              <a:gd name="connsiteX688" fmla="*/ 4222571 w 5122981"/>
              <a:gd name="connsiteY688" fmla="*/ 3459725 h 3980623"/>
              <a:gd name="connsiteX689" fmla="*/ 4215130 w 5122981"/>
              <a:gd name="connsiteY689" fmla="*/ 3452283 h 3980623"/>
              <a:gd name="connsiteX690" fmla="*/ 4207689 w 5122981"/>
              <a:gd name="connsiteY690" fmla="*/ 3452283 h 3980623"/>
              <a:gd name="connsiteX691" fmla="*/ 3969564 w 5122981"/>
              <a:gd name="connsiteY691" fmla="*/ 3452283 h 3980623"/>
              <a:gd name="connsiteX692" fmla="*/ 3980726 w 5122981"/>
              <a:gd name="connsiteY692" fmla="*/ 3459725 h 3980623"/>
              <a:gd name="connsiteX693" fmla="*/ 3984446 w 5122981"/>
              <a:gd name="connsiteY693" fmla="*/ 3459725 h 3980623"/>
              <a:gd name="connsiteX694" fmla="*/ 3984446 w 5122981"/>
              <a:gd name="connsiteY694" fmla="*/ 3452283 h 3980623"/>
              <a:gd name="connsiteX695" fmla="*/ 3977005 w 5122981"/>
              <a:gd name="connsiteY695" fmla="*/ 3452283 h 3980623"/>
              <a:gd name="connsiteX696" fmla="*/ 3872825 w 5122981"/>
              <a:gd name="connsiteY696" fmla="*/ 3452283 h 3980623"/>
              <a:gd name="connsiteX697" fmla="*/ 3880267 w 5122981"/>
              <a:gd name="connsiteY697" fmla="*/ 3459725 h 3980623"/>
              <a:gd name="connsiteX698" fmla="*/ 3872825 w 5122981"/>
              <a:gd name="connsiteY698" fmla="*/ 3459725 h 3980623"/>
              <a:gd name="connsiteX699" fmla="*/ 3872825 w 5122981"/>
              <a:gd name="connsiteY699" fmla="*/ 3452283 h 3980623"/>
              <a:gd name="connsiteX700" fmla="*/ 3456106 w 5122981"/>
              <a:gd name="connsiteY700" fmla="*/ 3452283 h 3980623"/>
              <a:gd name="connsiteX701" fmla="*/ 3463548 w 5122981"/>
              <a:gd name="connsiteY701" fmla="*/ 3452283 h 3980623"/>
              <a:gd name="connsiteX702" fmla="*/ 3463548 w 5122981"/>
              <a:gd name="connsiteY702" fmla="*/ 3459725 h 3980623"/>
              <a:gd name="connsiteX703" fmla="*/ 3456106 w 5122981"/>
              <a:gd name="connsiteY703" fmla="*/ 3452283 h 3980623"/>
              <a:gd name="connsiteX704" fmla="*/ 3353742 w 5122981"/>
              <a:gd name="connsiteY704" fmla="*/ 3445418 h 3980623"/>
              <a:gd name="connsiteX705" fmla="*/ 3354628 w 5122981"/>
              <a:gd name="connsiteY705" fmla="*/ 3448478 h 3980623"/>
              <a:gd name="connsiteX706" fmla="*/ 3348527 w 5122981"/>
              <a:gd name="connsiteY706" fmla="*/ 3447034 h 3980623"/>
              <a:gd name="connsiteX707" fmla="*/ 3353742 w 5122981"/>
              <a:gd name="connsiteY707" fmla="*/ 3445418 h 3980623"/>
              <a:gd name="connsiteX708" fmla="*/ 4289544 w 5122981"/>
              <a:gd name="connsiteY708" fmla="*/ 3444842 h 3980623"/>
              <a:gd name="connsiteX709" fmla="*/ 4296985 w 5122981"/>
              <a:gd name="connsiteY709" fmla="*/ 3459725 h 3980623"/>
              <a:gd name="connsiteX710" fmla="*/ 4289544 w 5122981"/>
              <a:gd name="connsiteY710" fmla="*/ 3452283 h 3980623"/>
              <a:gd name="connsiteX711" fmla="*/ 4289544 w 5122981"/>
              <a:gd name="connsiteY711" fmla="*/ 3444842 h 3980623"/>
              <a:gd name="connsiteX712" fmla="*/ 4096067 w 5122981"/>
              <a:gd name="connsiteY712" fmla="*/ 3444842 h 3980623"/>
              <a:gd name="connsiteX713" fmla="*/ 4110950 w 5122981"/>
              <a:gd name="connsiteY713" fmla="*/ 3459725 h 3980623"/>
              <a:gd name="connsiteX714" fmla="*/ 4110950 w 5122981"/>
              <a:gd name="connsiteY714" fmla="*/ 3452283 h 3980623"/>
              <a:gd name="connsiteX715" fmla="*/ 4096067 w 5122981"/>
              <a:gd name="connsiteY715" fmla="*/ 3444842 h 3980623"/>
              <a:gd name="connsiteX716" fmla="*/ 3686790 w 5122981"/>
              <a:gd name="connsiteY716" fmla="*/ 3444842 h 3980623"/>
              <a:gd name="connsiteX717" fmla="*/ 3690511 w 5122981"/>
              <a:gd name="connsiteY717" fmla="*/ 3452283 h 3980623"/>
              <a:gd name="connsiteX718" fmla="*/ 3694231 w 5122981"/>
              <a:gd name="connsiteY718" fmla="*/ 3459725 h 3980623"/>
              <a:gd name="connsiteX719" fmla="*/ 3686790 w 5122981"/>
              <a:gd name="connsiteY719" fmla="*/ 3459725 h 3980623"/>
              <a:gd name="connsiteX720" fmla="*/ 3686790 w 5122981"/>
              <a:gd name="connsiteY720" fmla="*/ 3452283 h 3980623"/>
              <a:gd name="connsiteX721" fmla="*/ 3686790 w 5122981"/>
              <a:gd name="connsiteY721" fmla="*/ 3444842 h 3980623"/>
              <a:gd name="connsiteX722" fmla="*/ 3310645 w 5122981"/>
              <a:gd name="connsiteY722" fmla="*/ 3443770 h 3980623"/>
              <a:gd name="connsiteX723" fmla="*/ 3316746 w 5122981"/>
              <a:gd name="connsiteY723" fmla="*/ 3445214 h 3980623"/>
              <a:gd name="connsiteX724" fmla="*/ 3315468 w 5122981"/>
              <a:gd name="connsiteY724" fmla="*/ 3450613 h 3980623"/>
              <a:gd name="connsiteX725" fmla="*/ 3310645 w 5122981"/>
              <a:gd name="connsiteY725" fmla="*/ 3443770 h 3980623"/>
              <a:gd name="connsiteX726" fmla="*/ 4202107 w 5122981"/>
              <a:gd name="connsiteY726" fmla="*/ 3441121 h 3980623"/>
              <a:gd name="connsiteX727" fmla="*/ 4200247 w 5122981"/>
              <a:gd name="connsiteY727" fmla="*/ 3444842 h 3980623"/>
              <a:gd name="connsiteX728" fmla="*/ 4200247 w 5122981"/>
              <a:gd name="connsiteY728" fmla="*/ 3452283 h 3980623"/>
              <a:gd name="connsiteX729" fmla="*/ 4207689 w 5122981"/>
              <a:gd name="connsiteY729" fmla="*/ 3444842 h 3980623"/>
              <a:gd name="connsiteX730" fmla="*/ 4202107 w 5122981"/>
              <a:gd name="connsiteY730" fmla="*/ 3441121 h 3980623"/>
              <a:gd name="connsiteX731" fmla="*/ 4300706 w 5122981"/>
              <a:gd name="connsiteY731" fmla="*/ 3437400 h 3980623"/>
              <a:gd name="connsiteX732" fmla="*/ 4304427 w 5122981"/>
              <a:gd name="connsiteY732" fmla="*/ 3444842 h 3980623"/>
              <a:gd name="connsiteX733" fmla="*/ 4296985 w 5122981"/>
              <a:gd name="connsiteY733" fmla="*/ 3441121 h 3980623"/>
              <a:gd name="connsiteX734" fmla="*/ 4300706 w 5122981"/>
              <a:gd name="connsiteY734" fmla="*/ 3437400 h 3980623"/>
              <a:gd name="connsiteX735" fmla="*/ 4043978 w 5122981"/>
              <a:gd name="connsiteY735" fmla="*/ 3437400 h 3980623"/>
              <a:gd name="connsiteX736" fmla="*/ 4066302 w 5122981"/>
              <a:gd name="connsiteY736" fmla="*/ 3459725 h 3980623"/>
              <a:gd name="connsiteX737" fmla="*/ 4103509 w 5122981"/>
              <a:gd name="connsiteY737" fmla="*/ 3489490 h 3980623"/>
              <a:gd name="connsiteX738" fmla="*/ 4118392 w 5122981"/>
              <a:gd name="connsiteY738" fmla="*/ 3500652 h 3980623"/>
              <a:gd name="connsiteX739" fmla="*/ 4125833 w 5122981"/>
              <a:gd name="connsiteY739" fmla="*/ 3504373 h 3980623"/>
              <a:gd name="connsiteX740" fmla="*/ 4125833 w 5122981"/>
              <a:gd name="connsiteY740" fmla="*/ 3511814 h 3980623"/>
              <a:gd name="connsiteX741" fmla="*/ 4125833 w 5122981"/>
              <a:gd name="connsiteY741" fmla="*/ 3519256 h 3980623"/>
              <a:gd name="connsiteX742" fmla="*/ 4133274 w 5122981"/>
              <a:gd name="connsiteY742" fmla="*/ 3519256 h 3980623"/>
              <a:gd name="connsiteX743" fmla="*/ 4140716 w 5122981"/>
              <a:gd name="connsiteY743" fmla="*/ 3515535 h 3980623"/>
              <a:gd name="connsiteX744" fmla="*/ 4140716 w 5122981"/>
              <a:gd name="connsiteY744" fmla="*/ 3519256 h 3980623"/>
              <a:gd name="connsiteX745" fmla="*/ 4140716 w 5122981"/>
              <a:gd name="connsiteY745" fmla="*/ 3534139 h 3980623"/>
              <a:gd name="connsiteX746" fmla="*/ 4151878 w 5122981"/>
              <a:gd name="connsiteY746" fmla="*/ 3541580 h 3980623"/>
              <a:gd name="connsiteX747" fmla="*/ 4155599 w 5122981"/>
              <a:gd name="connsiteY747" fmla="*/ 3545301 h 3980623"/>
              <a:gd name="connsiteX748" fmla="*/ 4163040 w 5122981"/>
              <a:gd name="connsiteY748" fmla="*/ 3549021 h 3980623"/>
              <a:gd name="connsiteX749" fmla="*/ 4174202 w 5122981"/>
              <a:gd name="connsiteY749" fmla="*/ 3556463 h 3980623"/>
              <a:gd name="connsiteX750" fmla="*/ 4185364 w 5122981"/>
              <a:gd name="connsiteY750" fmla="*/ 3556463 h 3980623"/>
              <a:gd name="connsiteX751" fmla="*/ 4200247 w 5122981"/>
              <a:gd name="connsiteY751" fmla="*/ 3563904 h 3980623"/>
              <a:gd name="connsiteX752" fmla="*/ 4200247 w 5122981"/>
              <a:gd name="connsiteY752" fmla="*/ 3556463 h 3980623"/>
              <a:gd name="connsiteX753" fmla="*/ 4189085 w 5122981"/>
              <a:gd name="connsiteY753" fmla="*/ 3549021 h 3980623"/>
              <a:gd name="connsiteX754" fmla="*/ 4177923 w 5122981"/>
              <a:gd name="connsiteY754" fmla="*/ 3534139 h 3980623"/>
              <a:gd name="connsiteX755" fmla="*/ 4174202 w 5122981"/>
              <a:gd name="connsiteY755" fmla="*/ 3530418 h 3980623"/>
              <a:gd name="connsiteX756" fmla="*/ 4163040 w 5122981"/>
              <a:gd name="connsiteY756" fmla="*/ 3526697 h 3980623"/>
              <a:gd name="connsiteX757" fmla="*/ 4148157 w 5122981"/>
              <a:gd name="connsiteY757" fmla="*/ 3511814 h 3980623"/>
              <a:gd name="connsiteX758" fmla="*/ 4133274 w 5122981"/>
              <a:gd name="connsiteY758" fmla="*/ 3500652 h 3980623"/>
              <a:gd name="connsiteX759" fmla="*/ 4122112 w 5122981"/>
              <a:gd name="connsiteY759" fmla="*/ 3493211 h 3980623"/>
              <a:gd name="connsiteX760" fmla="*/ 4118392 w 5122981"/>
              <a:gd name="connsiteY760" fmla="*/ 3489490 h 3980623"/>
              <a:gd name="connsiteX761" fmla="*/ 4110950 w 5122981"/>
              <a:gd name="connsiteY761" fmla="*/ 3482049 h 3980623"/>
              <a:gd name="connsiteX762" fmla="*/ 4099788 w 5122981"/>
              <a:gd name="connsiteY762" fmla="*/ 3478328 h 3980623"/>
              <a:gd name="connsiteX763" fmla="*/ 4088626 w 5122981"/>
              <a:gd name="connsiteY763" fmla="*/ 3467166 h 3980623"/>
              <a:gd name="connsiteX764" fmla="*/ 4073743 w 5122981"/>
              <a:gd name="connsiteY764" fmla="*/ 3452283 h 3980623"/>
              <a:gd name="connsiteX765" fmla="*/ 4062581 w 5122981"/>
              <a:gd name="connsiteY765" fmla="*/ 3444842 h 3980623"/>
              <a:gd name="connsiteX766" fmla="*/ 4043978 w 5122981"/>
              <a:gd name="connsiteY766" fmla="*/ 3437400 h 3980623"/>
              <a:gd name="connsiteX767" fmla="*/ 3947239 w 5122981"/>
              <a:gd name="connsiteY767" fmla="*/ 3437400 h 3980623"/>
              <a:gd name="connsiteX768" fmla="*/ 3947239 w 5122981"/>
              <a:gd name="connsiteY768" fmla="*/ 3444842 h 3980623"/>
              <a:gd name="connsiteX769" fmla="*/ 3954681 w 5122981"/>
              <a:gd name="connsiteY769" fmla="*/ 3437400 h 3980623"/>
              <a:gd name="connsiteX770" fmla="*/ 3947239 w 5122981"/>
              <a:gd name="connsiteY770" fmla="*/ 3437400 h 3980623"/>
              <a:gd name="connsiteX771" fmla="*/ 4237454 w 5122981"/>
              <a:gd name="connsiteY771" fmla="*/ 3429959 h 3980623"/>
              <a:gd name="connsiteX772" fmla="*/ 4244896 w 5122981"/>
              <a:gd name="connsiteY772" fmla="*/ 3429959 h 3980623"/>
              <a:gd name="connsiteX773" fmla="*/ 4237454 w 5122981"/>
              <a:gd name="connsiteY773" fmla="*/ 3437400 h 3980623"/>
              <a:gd name="connsiteX774" fmla="*/ 4118392 w 5122981"/>
              <a:gd name="connsiteY774" fmla="*/ 3429959 h 3980623"/>
              <a:gd name="connsiteX775" fmla="*/ 4125833 w 5122981"/>
              <a:gd name="connsiteY775" fmla="*/ 3437400 h 3980623"/>
              <a:gd name="connsiteX776" fmla="*/ 4133274 w 5122981"/>
              <a:gd name="connsiteY776" fmla="*/ 3441121 h 3980623"/>
              <a:gd name="connsiteX777" fmla="*/ 4148157 w 5122981"/>
              <a:gd name="connsiteY777" fmla="*/ 3452283 h 3980623"/>
              <a:gd name="connsiteX778" fmla="*/ 4177923 w 5122981"/>
              <a:gd name="connsiteY778" fmla="*/ 3467166 h 3980623"/>
              <a:gd name="connsiteX779" fmla="*/ 4170481 w 5122981"/>
              <a:gd name="connsiteY779" fmla="*/ 3452283 h 3980623"/>
              <a:gd name="connsiteX780" fmla="*/ 4163040 w 5122981"/>
              <a:gd name="connsiteY780" fmla="*/ 3452283 h 3980623"/>
              <a:gd name="connsiteX781" fmla="*/ 4159319 w 5122981"/>
              <a:gd name="connsiteY781" fmla="*/ 3444842 h 3980623"/>
              <a:gd name="connsiteX782" fmla="*/ 4148157 w 5122981"/>
              <a:gd name="connsiteY782" fmla="*/ 3437400 h 3980623"/>
              <a:gd name="connsiteX783" fmla="*/ 3850501 w 5122981"/>
              <a:gd name="connsiteY783" fmla="*/ 3429959 h 3980623"/>
              <a:gd name="connsiteX784" fmla="*/ 3861663 w 5122981"/>
              <a:gd name="connsiteY784" fmla="*/ 3441121 h 3980623"/>
              <a:gd name="connsiteX785" fmla="*/ 3843060 w 5122981"/>
              <a:gd name="connsiteY785" fmla="*/ 3437400 h 3980623"/>
              <a:gd name="connsiteX786" fmla="*/ 3649583 w 5122981"/>
              <a:gd name="connsiteY786" fmla="*/ 3429959 h 3980623"/>
              <a:gd name="connsiteX787" fmla="*/ 3653304 w 5122981"/>
              <a:gd name="connsiteY787" fmla="*/ 3429959 h 3980623"/>
              <a:gd name="connsiteX788" fmla="*/ 3657024 w 5122981"/>
              <a:gd name="connsiteY788" fmla="*/ 3437400 h 3980623"/>
              <a:gd name="connsiteX789" fmla="*/ 4287019 w 5122981"/>
              <a:gd name="connsiteY789" fmla="*/ 3427434 h 3980623"/>
              <a:gd name="connsiteX790" fmla="*/ 4289544 w 5122981"/>
              <a:gd name="connsiteY790" fmla="*/ 3429959 h 3980623"/>
              <a:gd name="connsiteX791" fmla="*/ 4288614 w 5122981"/>
              <a:gd name="connsiteY791" fmla="*/ 3429029 h 3980623"/>
              <a:gd name="connsiteX792" fmla="*/ 4282103 w 5122981"/>
              <a:gd name="connsiteY792" fmla="*/ 3422518 h 3980623"/>
              <a:gd name="connsiteX793" fmla="*/ 4287019 w 5122981"/>
              <a:gd name="connsiteY793" fmla="*/ 3427434 h 3980623"/>
              <a:gd name="connsiteX794" fmla="*/ 4285823 w 5122981"/>
              <a:gd name="connsiteY794" fmla="*/ 3426238 h 3980623"/>
              <a:gd name="connsiteX795" fmla="*/ 4282103 w 5122981"/>
              <a:gd name="connsiteY795" fmla="*/ 3422518 h 3980623"/>
              <a:gd name="connsiteX796" fmla="*/ 4170481 w 5122981"/>
              <a:gd name="connsiteY796" fmla="*/ 3422518 h 3980623"/>
              <a:gd name="connsiteX797" fmla="*/ 4170481 w 5122981"/>
              <a:gd name="connsiteY797" fmla="*/ 3429959 h 3980623"/>
              <a:gd name="connsiteX798" fmla="*/ 4177923 w 5122981"/>
              <a:gd name="connsiteY798" fmla="*/ 3437400 h 3980623"/>
              <a:gd name="connsiteX799" fmla="*/ 4177923 w 5122981"/>
              <a:gd name="connsiteY799" fmla="*/ 3444842 h 3980623"/>
              <a:gd name="connsiteX800" fmla="*/ 4185364 w 5122981"/>
              <a:gd name="connsiteY800" fmla="*/ 3437400 h 3980623"/>
              <a:gd name="connsiteX801" fmla="*/ 4192806 w 5122981"/>
              <a:gd name="connsiteY801" fmla="*/ 3437400 h 3980623"/>
              <a:gd name="connsiteX802" fmla="*/ 4185364 w 5122981"/>
              <a:gd name="connsiteY802" fmla="*/ 3422518 h 3980623"/>
              <a:gd name="connsiteX803" fmla="*/ 3977005 w 5122981"/>
              <a:gd name="connsiteY803" fmla="*/ 3422518 h 3980623"/>
              <a:gd name="connsiteX804" fmla="*/ 3984446 w 5122981"/>
              <a:gd name="connsiteY804" fmla="*/ 3437400 h 3980623"/>
              <a:gd name="connsiteX805" fmla="*/ 3984446 w 5122981"/>
              <a:gd name="connsiteY805" fmla="*/ 3429959 h 3980623"/>
              <a:gd name="connsiteX806" fmla="*/ 3977005 w 5122981"/>
              <a:gd name="connsiteY806" fmla="*/ 3422518 h 3980623"/>
              <a:gd name="connsiteX807" fmla="*/ 3530521 w 5122981"/>
              <a:gd name="connsiteY807" fmla="*/ 3422518 h 3980623"/>
              <a:gd name="connsiteX808" fmla="*/ 3545403 w 5122981"/>
              <a:gd name="connsiteY808" fmla="*/ 3437400 h 3980623"/>
              <a:gd name="connsiteX809" fmla="*/ 3545403 w 5122981"/>
              <a:gd name="connsiteY809" fmla="*/ 3429959 h 3980623"/>
              <a:gd name="connsiteX810" fmla="*/ 3530521 w 5122981"/>
              <a:gd name="connsiteY810" fmla="*/ 3422518 h 3980623"/>
              <a:gd name="connsiteX811" fmla="*/ 3385413 w 5122981"/>
              <a:gd name="connsiteY811" fmla="*/ 3418099 h 3980623"/>
              <a:gd name="connsiteX812" fmla="*/ 3396575 w 5122981"/>
              <a:gd name="connsiteY812" fmla="*/ 3429959 h 3980623"/>
              <a:gd name="connsiteX813" fmla="*/ 3407737 w 5122981"/>
              <a:gd name="connsiteY813" fmla="*/ 3433680 h 3980623"/>
              <a:gd name="connsiteX814" fmla="*/ 3411458 w 5122981"/>
              <a:gd name="connsiteY814" fmla="*/ 3437400 h 3980623"/>
              <a:gd name="connsiteX815" fmla="*/ 3426341 w 5122981"/>
              <a:gd name="connsiteY815" fmla="*/ 3452283 h 3980623"/>
              <a:gd name="connsiteX816" fmla="*/ 3411458 w 5122981"/>
              <a:gd name="connsiteY816" fmla="*/ 3448562 h 3980623"/>
              <a:gd name="connsiteX817" fmla="*/ 3396575 w 5122981"/>
              <a:gd name="connsiteY817" fmla="*/ 3437400 h 3980623"/>
              <a:gd name="connsiteX818" fmla="*/ 3381692 w 5122981"/>
              <a:gd name="connsiteY818" fmla="*/ 3418797 h 3980623"/>
              <a:gd name="connsiteX819" fmla="*/ 3385413 w 5122981"/>
              <a:gd name="connsiteY819" fmla="*/ 3418099 h 3980623"/>
              <a:gd name="connsiteX820" fmla="*/ 3828177 w 5122981"/>
              <a:gd name="connsiteY820" fmla="*/ 3415076 h 3980623"/>
              <a:gd name="connsiteX821" fmla="*/ 3828177 w 5122981"/>
              <a:gd name="connsiteY821" fmla="*/ 3422518 h 3980623"/>
              <a:gd name="connsiteX822" fmla="*/ 3824456 w 5122981"/>
              <a:gd name="connsiteY822" fmla="*/ 3418797 h 3980623"/>
              <a:gd name="connsiteX823" fmla="*/ 3828177 w 5122981"/>
              <a:gd name="connsiteY823" fmla="*/ 3415076 h 3980623"/>
              <a:gd name="connsiteX824" fmla="*/ 3731439 w 5122981"/>
              <a:gd name="connsiteY824" fmla="*/ 3415076 h 3980623"/>
              <a:gd name="connsiteX825" fmla="*/ 3738880 w 5122981"/>
              <a:gd name="connsiteY825" fmla="*/ 3415076 h 3980623"/>
              <a:gd name="connsiteX826" fmla="*/ 3738880 w 5122981"/>
              <a:gd name="connsiteY826" fmla="*/ 3422518 h 3980623"/>
              <a:gd name="connsiteX827" fmla="*/ 3731439 w 5122981"/>
              <a:gd name="connsiteY827" fmla="*/ 3415076 h 3980623"/>
              <a:gd name="connsiteX828" fmla="*/ 3619817 w 5122981"/>
              <a:gd name="connsiteY828" fmla="*/ 3415076 h 3980623"/>
              <a:gd name="connsiteX829" fmla="*/ 3627259 w 5122981"/>
              <a:gd name="connsiteY829" fmla="*/ 3422518 h 3980623"/>
              <a:gd name="connsiteX830" fmla="*/ 3619817 w 5122981"/>
              <a:gd name="connsiteY830" fmla="*/ 3426238 h 3980623"/>
              <a:gd name="connsiteX831" fmla="*/ 3619817 w 5122981"/>
              <a:gd name="connsiteY831" fmla="*/ 3415076 h 3980623"/>
              <a:gd name="connsiteX832" fmla="*/ 3783528 w 5122981"/>
              <a:gd name="connsiteY832" fmla="*/ 3407635 h 3980623"/>
              <a:gd name="connsiteX833" fmla="*/ 3790970 w 5122981"/>
              <a:gd name="connsiteY833" fmla="*/ 3415076 h 3980623"/>
              <a:gd name="connsiteX834" fmla="*/ 3776087 w 5122981"/>
              <a:gd name="connsiteY834" fmla="*/ 3415076 h 3980623"/>
              <a:gd name="connsiteX835" fmla="*/ 3300011 w 5122981"/>
              <a:gd name="connsiteY835" fmla="*/ 3407041 h 3980623"/>
              <a:gd name="connsiteX836" fmla="*/ 3306112 w 5122981"/>
              <a:gd name="connsiteY836" fmla="*/ 3408485 h 3980623"/>
              <a:gd name="connsiteX837" fmla="*/ 3312213 w 5122981"/>
              <a:gd name="connsiteY837" fmla="*/ 3409929 h 3980623"/>
              <a:gd name="connsiteX838" fmla="*/ 3304834 w 5122981"/>
              <a:gd name="connsiteY838" fmla="*/ 3413885 h 3980623"/>
              <a:gd name="connsiteX839" fmla="*/ 4274661 w 5122981"/>
              <a:gd name="connsiteY839" fmla="*/ 3400193 h 3980623"/>
              <a:gd name="connsiteX840" fmla="*/ 4300706 w 5122981"/>
              <a:gd name="connsiteY840" fmla="*/ 3418797 h 3980623"/>
              <a:gd name="connsiteX841" fmla="*/ 4337913 w 5122981"/>
              <a:gd name="connsiteY841" fmla="*/ 3448562 h 3980623"/>
              <a:gd name="connsiteX842" fmla="*/ 4360237 w 5122981"/>
              <a:gd name="connsiteY842" fmla="*/ 3463445 h 3980623"/>
              <a:gd name="connsiteX843" fmla="*/ 4371399 w 5122981"/>
              <a:gd name="connsiteY843" fmla="*/ 3467166 h 3980623"/>
              <a:gd name="connsiteX844" fmla="*/ 4367679 w 5122981"/>
              <a:gd name="connsiteY844" fmla="*/ 3470887 h 3980623"/>
              <a:gd name="connsiteX845" fmla="*/ 4363958 w 5122981"/>
              <a:gd name="connsiteY845" fmla="*/ 3474607 h 3980623"/>
              <a:gd name="connsiteX846" fmla="*/ 4341634 w 5122981"/>
              <a:gd name="connsiteY846" fmla="*/ 3459725 h 3980623"/>
              <a:gd name="connsiteX847" fmla="*/ 4315589 w 5122981"/>
              <a:gd name="connsiteY847" fmla="*/ 3441121 h 3980623"/>
              <a:gd name="connsiteX848" fmla="*/ 4296985 w 5122981"/>
              <a:gd name="connsiteY848" fmla="*/ 3422518 h 3980623"/>
              <a:gd name="connsiteX849" fmla="*/ 4282103 w 5122981"/>
              <a:gd name="connsiteY849" fmla="*/ 3407635 h 3980623"/>
              <a:gd name="connsiteX850" fmla="*/ 4274661 w 5122981"/>
              <a:gd name="connsiteY850" fmla="*/ 3400193 h 3980623"/>
              <a:gd name="connsiteX851" fmla="*/ 4140716 w 5122981"/>
              <a:gd name="connsiteY851" fmla="*/ 3400193 h 3980623"/>
              <a:gd name="connsiteX852" fmla="*/ 4148157 w 5122981"/>
              <a:gd name="connsiteY852" fmla="*/ 3407635 h 3980623"/>
              <a:gd name="connsiteX853" fmla="*/ 4163040 w 5122981"/>
              <a:gd name="connsiteY853" fmla="*/ 3407635 h 3980623"/>
              <a:gd name="connsiteX854" fmla="*/ 4163040 w 5122981"/>
              <a:gd name="connsiteY854" fmla="*/ 3400193 h 3980623"/>
              <a:gd name="connsiteX855" fmla="*/ 4155599 w 5122981"/>
              <a:gd name="connsiteY855" fmla="*/ 3400193 h 3980623"/>
              <a:gd name="connsiteX856" fmla="*/ 4148157 w 5122981"/>
              <a:gd name="connsiteY856" fmla="*/ 3400193 h 3980623"/>
              <a:gd name="connsiteX857" fmla="*/ 3805853 w 5122981"/>
              <a:gd name="connsiteY857" fmla="*/ 3400193 h 3980623"/>
              <a:gd name="connsiteX858" fmla="*/ 3813294 w 5122981"/>
              <a:gd name="connsiteY858" fmla="*/ 3400193 h 3980623"/>
              <a:gd name="connsiteX859" fmla="*/ 3820735 w 5122981"/>
              <a:gd name="connsiteY859" fmla="*/ 3400193 h 3980623"/>
              <a:gd name="connsiteX860" fmla="*/ 3813294 w 5122981"/>
              <a:gd name="connsiteY860" fmla="*/ 3407635 h 3980623"/>
              <a:gd name="connsiteX861" fmla="*/ 3805853 w 5122981"/>
              <a:gd name="connsiteY861" fmla="*/ 3403914 h 3980623"/>
              <a:gd name="connsiteX862" fmla="*/ 3805853 w 5122981"/>
              <a:gd name="connsiteY862" fmla="*/ 3400193 h 3980623"/>
              <a:gd name="connsiteX863" fmla="*/ 3709114 w 5122981"/>
              <a:gd name="connsiteY863" fmla="*/ 3400193 h 3980623"/>
              <a:gd name="connsiteX864" fmla="*/ 3716556 w 5122981"/>
              <a:gd name="connsiteY864" fmla="*/ 3400193 h 3980623"/>
              <a:gd name="connsiteX865" fmla="*/ 3716556 w 5122981"/>
              <a:gd name="connsiteY865" fmla="*/ 3407635 h 3980623"/>
              <a:gd name="connsiteX866" fmla="*/ 3523079 w 5122981"/>
              <a:gd name="connsiteY866" fmla="*/ 3400193 h 3980623"/>
              <a:gd name="connsiteX867" fmla="*/ 3523079 w 5122981"/>
              <a:gd name="connsiteY867" fmla="*/ 3407635 h 3980623"/>
              <a:gd name="connsiteX868" fmla="*/ 3537962 w 5122981"/>
              <a:gd name="connsiteY868" fmla="*/ 3415076 h 3980623"/>
              <a:gd name="connsiteX869" fmla="*/ 3530521 w 5122981"/>
              <a:gd name="connsiteY869" fmla="*/ 3407635 h 3980623"/>
              <a:gd name="connsiteX870" fmla="*/ 4269080 w 5122981"/>
              <a:gd name="connsiteY870" fmla="*/ 3395542 h 3980623"/>
              <a:gd name="connsiteX871" fmla="*/ 4274661 w 5122981"/>
              <a:gd name="connsiteY871" fmla="*/ 3400193 h 3980623"/>
              <a:gd name="connsiteX872" fmla="*/ 4267220 w 5122981"/>
              <a:gd name="connsiteY872" fmla="*/ 3396473 h 3980623"/>
              <a:gd name="connsiteX873" fmla="*/ 4269080 w 5122981"/>
              <a:gd name="connsiteY873" fmla="*/ 3395542 h 3980623"/>
              <a:gd name="connsiteX874" fmla="*/ 3750042 w 5122981"/>
              <a:gd name="connsiteY874" fmla="*/ 3392752 h 3980623"/>
              <a:gd name="connsiteX875" fmla="*/ 3753763 w 5122981"/>
              <a:gd name="connsiteY875" fmla="*/ 3400193 h 3980623"/>
              <a:gd name="connsiteX876" fmla="*/ 3750042 w 5122981"/>
              <a:gd name="connsiteY876" fmla="*/ 3396473 h 3980623"/>
              <a:gd name="connsiteX877" fmla="*/ 3750042 w 5122981"/>
              <a:gd name="connsiteY877" fmla="*/ 3392752 h 3980623"/>
              <a:gd name="connsiteX878" fmla="*/ 3344485 w 5122981"/>
              <a:gd name="connsiteY878" fmla="*/ 3392752 h 3980623"/>
              <a:gd name="connsiteX879" fmla="*/ 3359368 w 5122981"/>
              <a:gd name="connsiteY879" fmla="*/ 3400193 h 3980623"/>
              <a:gd name="connsiteX880" fmla="*/ 3374251 w 5122981"/>
              <a:gd name="connsiteY880" fmla="*/ 3407635 h 3980623"/>
              <a:gd name="connsiteX881" fmla="*/ 3351927 w 5122981"/>
              <a:gd name="connsiteY881" fmla="*/ 3400193 h 3980623"/>
              <a:gd name="connsiteX882" fmla="*/ 3344485 w 5122981"/>
              <a:gd name="connsiteY882" fmla="*/ 3392752 h 3980623"/>
              <a:gd name="connsiteX883" fmla="*/ 2924731 w 5122981"/>
              <a:gd name="connsiteY883" fmla="*/ 3386634 h 3980623"/>
              <a:gd name="connsiteX884" fmla="*/ 2929553 w 5122981"/>
              <a:gd name="connsiteY884" fmla="*/ 3393478 h 3980623"/>
              <a:gd name="connsiteX885" fmla="*/ 2923453 w 5122981"/>
              <a:gd name="connsiteY885" fmla="*/ 3392034 h 3980623"/>
              <a:gd name="connsiteX886" fmla="*/ 3828177 w 5122981"/>
              <a:gd name="connsiteY886" fmla="*/ 3385310 h 3980623"/>
              <a:gd name="connsiteX887" fmla="*/ 3828177 w 5122981"/>
              <a:gd name="connsiteY887" fmla="*/ 3392752 h 3980623"/>
              <a:gd name="connsiteX888" fmla="*/ 3820735 w 5122981"/>
              <a:gd name="connsiteY888" fmla="*/ 3392752 h 3980623"/>
              <a:gd name="connsiteX889" fmla="*/ 3828177 w 5122981"/>
              <a:gd name="connsiteY889" fmla="*/ 3385310 h 3980623"/>
              <a:gd name="connsiteX890" fmla="*/ 3731439 w 5122981"/>
              <a:gd name="connsiteY890" fmla="*/ 3385310 h 3980623"/>
              <a:gd name="connsiteX891" fmla="*/ 3738880 w 5122981"/>
              <a:gd name="connsiteY891" fmla="*/ 3385310 h 3980623"/>
              <a:gd name="connsiteX892" fmla="*/ 3746321 w 5122981"/>
              <a:gd name="connsiteY892" fmla="*/ 3385310 h 3980623"/>
              <a:gd name="connsiteX893" fmla="*/ 3738880 w 5122981"/>
              <a:gd name="connsiteY893" fmla="*/ 3392752 h 3980623"/>
              <a:gd name="connsiteX894" fmla="*/ 3731439 w 5122981"/>
              <a:gd name="connsiteY894" fmla="*/ 3385310 h 3980623"/>
              <a:gd name="connsiteX895" fmla="*/ 3716556 w 5122981"/>
              <a:gd name="connsiteY895" fmla="*/ 3385310 h 3980623"/>
              <a:gd name="connsiteX896" fmla="*/ 3768646 w 5122981"/>
              <a:gd name="connsiteY896" fmla="*/ 3422518 h 3980623"/>
              <a:gd name="connsiteX897" fmla="*/ 3790970 w 5122981"/>
              <a:gd name="connsiteY897" fmla="*/ 3444842 h 3980623"/>
              <a:gd name="connsiteX898" fmla="*/ 3790970 w 5122981"/>
              <a:gd name="connsiteY898" fmla="*/ 3452283 h 3980623"/>
              <a:gd name="connsiteX899" fmla="*/ 3783528 w 5122981"/>
              <a:gd name="connsiteY899" fmla="*/ 3448562 h 3980623"/>
              <a:gd name="connsiteX900" fmla="*/ 3768646 w 5122981"/>
              <a:gd name="connsiteY900" fmla="*/ 3437400 h 3980623"/>
              <a:gd name="connsiteX901" fmla="*/ 3738880 w 5122981"/>
              <a:gd name="connsiteY901" fmla="*/ 3415076 h 3980623"/>
              <a:gd name="connsiteX902" fmla="*/ 3623538 w 5122981"/>
              <a:gd name="connsiteY902" fmla="*/ 3385310 h 3980623"/>
              <a:gd name="connsiteX903" fmla="*/ 3627259 w 5122981"/>
              <a:gd name="connsiteY903" fmla="*/ 3392752 h 3980623"/>
              <a:gd name="connsiteX904" fmla="*/ 3623538 w 5122981"/>
              <a:gd name="connsiteY904" fmla="*/ 3389031 h 3980623"/>
              <a:gd name="connsiteX905" fmla="*/ 3623538 w 5122981"/>
              <a:gd name="connsiteY905" fmla="*/ 3385310 h 3980623"/>
              <a:gd name="connsiteX906" fmla="*/ 3612376 w 5122981"/>
              <a:gd name="connsiteY906" fmla="*/ 3385310 h 3980623"/>
              <a:gd name="connsiteX907" fmla="*/ 3619817 w 5122981"/>
              <a:gd name="connsiteY907" fmla="*/ 3392752 h 3980623"/>
              <a:gd name="connsiteX908" fmla="*/ 3612376 w 5122981"/>
              <a:gd name="connsiteY908" fmla="*/ 3392752 h 3980623"/>
              <a:gd name="connsiteX909" fmla="*/ 3612376 w 5122981"/>
              <a:gd name="connsiteY909" fmla="*/ 3385310 h 3980623"/>
              <a:gd name="connsiteX910" fmla="*/ 3597493 w 5122981"/>
              <a:gd name="connsiteY910" fmla="*/ 3385310 h 3980623"/>
              <a:gd name="connsiteX911" fmla="*/ 3604935 w 5122981"/>
              <a:gd name="connsiteY911" fmla="*/ 3385310 h 3980623"/>
              <a:gd name="connsiteX912" fmla="*/ 3604935 w 5122981"/>
              <a:gd name="connsiteY912" fmla="*/ 3392752 h 3980623"/>
              <a:gd name="connsiteX913" fmla="*/ 3601214 w 5122981"/>
              <a:gd name="connsiteY913" fmla="*/ 3392752 h 3980623"/>
              <a:gd name="connsiteX914" fmla="*/ 3597493 w 5122981"/>
              <a:gd name="connsiteY914" fmla="*/ 3392752 h 3980623"/>
              <a:gd name="connsiteX915" fmla="*/ 3597493 w 5122981"/>
              <a:gd name="connsiteY915" fmla="*/ 3385310 h 3980623"/>
              <a:gd name="connsiteX916" fmla="*/ 3497034 w 5122981"/>
              <a:gd name="connsiteY916" fmla="*/ 3385310 h 3980623"/>
              <a:gd name="connsiteX917" fmla="*/ 3497034 w 5122981"/>
              <a:gd name="connsiteY917" fmla="*/ 3389031 h 3980623"/>
              <a:gd name="connsiteX918" fmla="*/ 3500755 w 5122981"/>
              <a:gd name="connsiteY918" fmla="*/ 3392752 h 3980623"/>
              <a:gd name="connsiteX919" fmla="*/ 3497034 w 5122981"/>
              <a:gd name="connsiteY919" fmla="*/ 3385310 h 3980623"/>
              <a:gd name="connsiteX920" fmla="*/ 3247661 w 5122981"/>
              <a:gd name="connsiteY920" fmla="*/ 3383245 h 3980623"/>
              <a:gd name="connsiteX921" fmla="*/ 3252483 w 5122981"/>
              <a:gd name="connsiteY921" fmla="*/ 3390089 h 3980623"/>
              <a:gd name="connsiteX922" fmla="*/ 3251205 w 5122981"/>
              <a:gd name="connsiteY922" fmla="*/ 3395488 h 3980623"/>
              <a:gd name="connsiteX923" fmla="*/ 3246383 w 5122981"/>
              <a:gd name="connsiteY923" fmla="*/ 3388645 h 3980623"/>
              <a:gd name="connsiteX924" fmla="*/ 3221979 w 5122981"/>
              <a:gd name="connsiteY924" fmla="*/ 3382869 h 3980623"/>
              <a:gd name="connsiteX925" fmla="*/ 3243826 w 5122981"/>
              <a:gd name="connsiteY925" fmla="*/ 3399444 h 3980623"/>
              <a:gd name="connsiteX926" fmla="*/ 3231625 w 5122981"/>
              <a:gd name="connsiteY926" fmla="*/ 3396556 h 3980623"/>
              <a:gd name="connsiteX927" fmla="*/ 3225525 w 5122981"/>
              <a:gd name="connsiteY927" fmla="*/ 3395112 h 3980623"/>
              <a:gd name="connsiteX928" fmla="*/ 3221979 w 5122981"/>
              <a:gd name="connsiteY928" fmla="*/ 3382869 h 3980623"/>
              <a:gd name="connsiteX929" fmla="*/ 4244896 w 5122981"/>
              <a:gd name="connsiteY929" fmla="*/ 3377869 h 3980623"/>
              <a:gd name="connsiteX930" fmla="*/ 4259778 w 5122981"/>
              <a:gd name="connsiteY930" fmla="*/ 3385310 h 3980623"/>
              <a:gd name="connsiteX931" fmla="*/ 4259778 w 5122981"/>
              <a:gd name="connsiteY931" fmla="*/ 3392752 h 3980623"/>
              <a:gd name="connsiteX932" fmla="*/ 4252337 w 5122981"/>
              <a:gd name="connsiteY932" fmla="*/ 3392752 h 3980623"/>
              <a:gd name="connsiteX933" fmla="*/ 4244896 w 5122981"/>
              <a:gd name="connsiteY933" fmla="*/ 3385310 h 3980623"/>
              <a:gd name="connsiteX934" fmla="*/ 4244896 w 5122981"/>
              <a:gd name="connsiteY934" fmla="*/ 3377869 h 3980623"/>
              <a:gd name="connsiteX935" fmla="*/ 3295478 w 5122981"/>
              <a:gd name="connsiteY935" fmla="*/ 3371756 h 3980623"/>
              <a:gd name="connsiteX936" fmla="*/ 3316047 w 5122981"/>
              <a:gd name="connsiteY936" fmla="*/ 3393730 h 3980623"/>
              <a:gd name="connsiteX937" fmla="*/ 3305123 w 5122981"/>
              <a:gd name="connsiteY937" fmla="*/ 3385443 h 3980623"/>
              <a:gd name="connsiteX938" fmla="*/ 3295478 w 5122981"/>
              <a:gd name="connsiteY938" fmla="*/ 3371756 h 3980623"/>
              <a:gd name="connsiteX939" fmla="*/ 2928565 w 5122981"/>
              <a:gd name="connsiteY939" fmla="*/ 3370436 h 3980623"/>
              <a:gd name="connsiteX940" fmla="*/ 2934666 w 5122981"/>
              <a:gd name="connsiteY940" fmla="*/ 3371880 h 3980623"/>
              <a:gd name="connsiteX941" fmla="*/ 2927287 w 5122981"/>
              <a:gd name="connsiteY941" fmla="*/ 3375835 h 3980623"/>
              <a:gd name="connsiteX942" fmla="*/ 4230013 w 5122981"/>
              <a:gd name="connsiteY942" fmla="*/ 3370428 h 3980623"/>
              <a:gd name="connsiteX943" fmla="*/ 4237454 w 5122981"/>
              <a:gd name="connsiteY943" fmla="*/ 3370428 h 3980623"/>
              <a:gd name="connsiteX944" fmla="*/ 4230013 w 5122981"/>
              <a:gd name="connsiteY944" fmla="*/ 3377869 h 3980623"/>
              <a:gd name="connsiteX945" fmla="*/ 4222571 w 5122981"/>
              <a:gd name="connsiteY945" fmla="*/ 3374148 h 3980623"/>
              <a:gd name="connsiteX946" fmla="*/ 4230013 w 5122981"/>
              <a:gd name="connsiteY946" fmla="*/ 3370428 h 3980623"/>
              <a:gd name="connsiteX947" fmla="*/ 4185364 w 5122981"/>
              <a:gd name="connsiteY947" fmla="*/ 3370428 h 3980623"/>
              <a:gd name="connsiteX948" fmla="*/ 4192806 w 5122981"/>
              <a:gd name="connsiteY948" fmla="*/ 3370428 h 3980623"/>
              <a:gd name="connsiteX949" fmla="*/ 4192806 w 5122981"/>
              <a:gd name="connsiteY949" fmla="*/ 3377869 h 3980623"/>
              <a:gd name="connsiteX950" fmla="*/ 4103509 w 5122981"/>
              <a:gd name="connsiteY950" fmla="*/ 3370428 h 3980623"/>
              <a:gd name="connsiteX951" fmla="*/ 4110950 w 5122981"/>
              <a:gd name="connsiteY951" fmla="*/ 3377869 h 3980623"/>
              <a:gd name="connsiteX952" fmla="*/ 4114671 w 5122981"/>
              <a:gd name="connsiteY952" fmla="*/ 3374148 h 3980623"/>
              <a:gd name="connsiteX953" fmla="*/ 4110950 w 5122981"/>
              <a:gd name="connsiteY953" fmla="*/ 3370428 h 3980623"/>
              <a:gd name="connsiteX954" fmla="*/ 4103509 w 5122981"/>
              <a:gd name="connsiteY954" fmla="*/ 3370428 h 3980623"/>
              <a:gd name="connsiteX955" fmla="*/ 4088626 w 5122981"/>
              <a:gd name="connsiteY955" fmla="*/ 3370428 h 3980623"/>
              <a:gd name="connsiteX956" fmla="*/ 4088626 w 5122981"/>
              <a:gd name="connsiteY956" fmla="*/ 3377869 h 3980623"/>
              <a:gd name="connsiteX957" fmla="*/ 4096067 w 5122981"/>
              <a:gd name="connsiteY957" fmla="*/ 3370428 h 3980623"/>
              <a:gd name="connsiteX958" fmla="*/ 3776087 w 5122981"/>
              <a:gd name="connsiteY958" fmla="*/ 3370428 h 3980623"/>
              <a:gd name="connsiteX959" fmla="*/ 3783528 w 5122981"/>
              <a:gd name="connsiteY959" fmla="*/ 3377869 h 3980623"/>
              <a:gd name="connsiteX960" fmla="*/ 3776087 w 5122981"/>
              <a:gd name="connsiteY960" fmla="*/ 3377869 h 3980623"/>
              <a:gd name="connsiteX961" fmla="*/ 3776087 w 5122981"/>
              <a:gd name="connsiteY961" fmla="*/ 3370428 h 3980623"/>
              <a:gd name="connsiteX962" fmla="*/ 3701673 w 5122981"/>
              <a:gd name="connsiteY962" fmla="*/ 3370428 h 3980623"/>
              <a:gd name="connsiteX963" fmla="*/ 3709114 w 5122981"/>
              <a:gd name="connsiteY963" fmla="*/ 3377869 h 3980623"/>
              <a:gd name="connsiteX964" fmla="*/ 3701673 w 5122981"/>
              <a:gd name="connsiteY964" fmla="*/ 3377869 h 3980623"/>
              <a:gd name="connsiteX965" fmla="*/ 3314720 w 5122981"/>
              <a:gd name="connsiteY965" fmla="*/ 3370428 h 3980623"/>
              <a:gd name="connsiteX966" fmla="*/ 3322161 w 5122981"/>
              <a:gd name="connsiteY966" fmla="*/ 3377869 h 3980623"/>
              <a:gd name="connsiteX967" fmla="*/ 3314720 w 5122981"/>
              <a:gd name="connsiteY967" fmla="*/ 3377869 h 3980623"/>
              <a:gd name="connsiteX968" fmla="*/ 3290655 w 5122981"/>
              <a:gd name="connsiteY968" fmla="*/ 3364912 h 3980623"/>
              <a:gd name="connsiteX969" fmla="*/ 3296756 w 5122981"/>
              <a:gd name="connsiteY969" fmla="*/ 3366356 h 3980623"/>
              <a:gd name="connsiteX970" fmla="*/ 3295478 w 5122981"/>
              <a:gd name="connsiteY970" fmla="*/ 3371756 h 3980623"/>
              <a:gd name="connsiteX971" fmla="*/ 3194032 w 5122981"/>
              <a:gd name="connsiteY971" fmla="*/ 3364849 h 3980623"/>
              <a:gd name="connsiteX972" fmla="*/ 3198855 w 5122981"/>
              <a:gd name="connsiteY972" fmla="*/ 3371693 h 3980623"/>
              <a:gd name="connsiteX973" fmla="*/ 3192754 w 5122981"/>
              <a:gd name="connsiteY973" fmla="*/ 3370248 h 3980623"/>
              <a:gd name="connsiteX974" fmla="*/ 3194032 w 5122981"/>
              <a:gd name="connsiteY974" fmla="*/ 3364849 h 3980623"/>
              <a:gd name="connsiteX975" fmla="*/ 3582610 w 5122981"/>
              <a:gd name="connsiteY975" fmla="*/ 3362986 h 3980623"/>
              <a:gd name="connsiteX976" fmla="*/ 3590052 w 5122981"/>
              <a:gd name="connsiteY976" fmla="*/ 3370428 h 3980623"/>
              <a:gd name="connsiteX977" fmla="*/ 3590052 w 5122981"/>
              <a:gd name="connsiteY977" fmla="*/ 3377869 h 3980623"/>
              <a:gd name="connsiteX978" fmla="*/ 3582610 w 5122981"/>
              <a:gd name="connsiteY978" fmla="*/ 3370428 h 3980623"/>
              <a:gd name="connsiteX979" fmla="*/ 3582610 w 5122981"/>
              <a:gd name="connsiteY979" fmla="*/ 3362986 h 3980623"/>
              <a:gd name="connsiteX980" fmla="*/ 3255189 w 5122981"/>
              <a:gd name="connsiteY980" fmla="*/ 3362986 h 3980623"/>
              <a:gd name="connsiteX981" fmla="*/ 3262630 w 5122981"/>
              <a:gd name="connsiteY981" fmla="*/ 3362986 h 3980623"/>
              <a:gd name="connsiteX982" fmla="*/ 3262630 w 5122981"/>
              <a:gd name="connsiteY982" fmla="*/ 3370428 h 3980623"/>
              <a:gd name="connsiteX983" fmla="*/ 3255189 w 5122981"/>
              <a:gd name="connsiteY983" fmla="*/ 3370428 h 3980623"/>
              <a:gd name="connsiteX984" fmla="*/ 3255189 w 5122981"/>
              <a:gd name="connsiteY984" fmla="*/ 3362986 h 3980623"/>
              <a:gd name="connsiteX985" fmla="*/ 3671907 w 5122981"/>
              <a:gd name="connsiteY985" fmla="*/ 3355545 h 3980623"/>
              <a:gd name="connsiteX986" fmla="*/ 3686790 w 5122981"/>
              <a:gd name="connsiteY986" fmla="*/ 3362986 h 3980623"/>
              <a:gd name="connsiteX987" fmla="*/ 3679349 w 5122981"/>
              <a:gd name="connsiteY987" fmla="*/ 3362986 h 3980623"/>
              <a:gd name="connsiteX988" fmla="*/ 3671907 w 5122981"/>
              <a:gd name="connsiteY988" fmla="*/ 3355545 h 3980623"/>
              <a:gd name="connsiteX989" fmla="*/ 3182353 w 5122981"/>
              <a:gd name="connsiteY989" fmla="*/ 3350681 h 3980623"/>
              <a:gd name="connsiteX990" fmla="*/ 3184386 w 5122981"/>
              <a:gd name="connsiteY990" fmla="*/ 3351162 h 3980623"/>
              <a:gd name="connsiteX991" fmla="*/ 3195310 w 5122981"/>
              <a:gd name="connsiteY991" fmla="*/ 3359450 h 3980623"/>
              <a:gd name="connsiteX992" fmla="*/ 3390063 w 5122981"/>
              <a:gd name="connsiteY992" fmla="*/ 3349964 h 3980623"/>
              <a:gd name="connsiteX993" fmla="*/ 3385413 w 5122981"/>
              <a:gd name="connsiteY993" fmla="*/ 3351824 h 3980623"/>
              <a:gd name="connsiteX994" fmla="*/ 3396575 w 5122981"/>
              <a:gd name="connsiteY994" fmla="*/ 3366707 h 3980623"/>
              <a:gd name="connsiteX995" fmla="*/ 3422620 w 5122981"/>
              <a:gd name="connsiteY995" fmla="*/ 3385310 h 3980623"/>
              <a:gd name="connsiteX996" fmla="*/ 3441224 w 5122981"/>
              <a:gd name="connsiteY996" fmla="*/ 3392752 h 3980623"/>
              <a:gd name="connsiteX997" fmla="*/ 3444944 w 5122981"/>
              <a:gd name="connsiteY997" fmla="*/ 3403914 h 3980623"/>
              <a:gd name="connsiteX998" fmla="*/ 3448665 w 5122981"/>
              <a:gd name="connsiteY998" fmla="*/ 3415076 h 3980623"/>
              <a:gd name="connsiteX999" fmla="*/ 3467269 w 5122981"/>
              <a:gd name="connsiteY999" fmla="*/ 3418797 h 3980623"/>
              <a:gd name="connsiteX1000" fmla="*/ 3470989 w 5122981"/>
              <a:gd name="connsiteY1000" fmla="*/ 3411355 h 3980623"/>
              <a:gd name="connsiteX1001" fmla="*/ 3463548 w 5122981"/>
              <a:gd name="connsiteY1001" fmla="*/ 3403914 h 3980623"/>
              <a:gd name="connsiteX1002" fmla="*/ 3444944 w 5122981"/>
              <a:gd name="connsiteY1002" fmla="*/ 3389031 h 3980623"/>
              <a:gd name="connsiteX1003" fmla="*/ 3426341 w 5122981"/>
              <a:gd name="connsiteY1003" fmla="*/ 3377869 h 3980623"/>
              <a:gd name="connsiteX1004" fmla="*/ 3426341 w 5122981"/>
              <a:gd name="connsiteY1004" fmla="*/ 3370428 h 3980623"/>
              <a:gd name="connsiteX1005" fmla="*/ 3418899 w 5122981"/>
              <a:gd name="connsiteY1005" fmla="*/ 3370428 h 3980623"/>
              <a:gd name="connsiteX1006" fmla="*/ 3407737 w 5122981"/>
              <a:gd name="connsiteY1006" fmla="*/ 3362986 h 3980623"/>
              <a:gd name="connsiteX1007" fmla="*/ 3396575 w 5122981"/>
              <a:gd name="connsiteY1007" fmla="*/ 3351824 h 3980623"/>
              <a:gd name="connsiteX1008" fmla="*/ 3390063 w 5122981"/>
              <a:gd name="connsiteY1008" fmla="*/ 3349964 h 3980623"/>
              <a:gd name="connsiteX1009" fmla="*/ 4207689 w 5122981"/>
              <a:gd name="connsiteY1009" fmla="*/ 3348103 h 3980623"/>
              <a:gd name="connsiteX1010" fmla="*/ 4215130 w 5122981"/>
              <a:gd name="connsiteY1010" fmla="*/ 3348103 h 3980623"/>
              <a:gd name="connsiteX1011" fmla="*/ 4222571 w 5122981"/>
              <a:gd name="connsiteY1011" fmla="*/ 3355545 h 3980623"/>
              <a:gd name="connsiteX1012" fmla="*/ 4215130 w 5122981"/>
              <a:gd name="connsiteY1012" fmla="*/ 3362986 h 3980623"/>
              <a:gd name="connsiteX1013" fmla="*/ 4215130 w 5122981"/>
              <a:gd name="connsiteY1013" fmla="*/ 3355545 h 3980623"/>
              <a:gd name="connsiteX1014" fmla="*/ 4155599 w 5122981"/>
              <a:gd name="connsiteY1014" fmla="*/ 3348103 h 3980623"/>
              <a:gd name="connsiteX1015" fmla="*/ 4163040 w 5122981"/>
              <a:gd name="connsiteY1015" fmla="*/ 3351824 h 3980623"/>
              <a:gd name="connsiteX1016" fmla="*/ 4159319 w 5122981"/>
              <a:gd name="connsiteY1016" fmla="*/ 3355545 h 3980623"/>
              <a:gd name="connsiteX1017" fmla="*/ 4155599 w 5122981"/>
              <a:gd name="connsiteY1017" fmla="*/ 3348103 h 3980623"/>
              <a:gd name="connsiteX1018" fmla="*/ 3932356 w 5122981"/>
              <a:gd name="connsiteY1018" fmla="*/ 3348103 h 3980623"/>
              <a:gd name="connsiteX1019" fmla="*/ 3943519 w 5122981"/>
              <a:gd name="connsiteY1019" fmla="*/ 3355545 h 3980623"/>
              <a:gd name="connsiteX1020" fmla="*/ 3943519 w 5122981"/>
              <a:gd name="connsiteY1020" fmla="*/ 3351824 h 3980623"/>
              <a:gd name="connsiteX1021" fmla="*/ 3932356 w 5122981"/>
              <a:gd name="connsiteY1021" fmla="*/ 3348103 h 3980623"/>
              <a:gd name="connsiteX1022" fmla="*/ 3545403 w 5122981"/>
              <a:gd name="connsiteY1022" fmla="*/ 3348103 h 3980623"/>
              <a:gd name="connsiteX1023" fmla="*/ 3552845 w 5122981"/>
              <a:gd name="connsiteY1023" fmla="*/ 3348103 h 3980623"/>
              <a:gd name="connsiteX1024" fmla="*/ 3567728 w 5122981"/>
              <a:gd name="connsiteY1024" fmla="*/ 3355545 h 3980623"/>
              <a:gd name="connsiteX1025" fmla="*/ 3545403 w 5122981"/>
              <a:gd name="connsiteY1025" fmla="*/ 3348103 h 3980623"/>
              <a:gd name="connsiteX1026" fmla="*/ 3262707 w 5122981"/>
              <a:gd name="connsiteY1026" fmla="*/ 3346894 h 3980623"/>
              <a:gd name="connsiteX1027" fmla="*/ 3278455 w 5122981"/>
              <a:gd name="connsiteY1027" fmla="*/ 3362024 h 3980623"/>
              <a:gd name="connsiteX1028" fmla="*/ 3267530 w 5122981"/>
              <a:gd name="connsiteY1028" fmla="*/ 3353737 h 3980623"/>
              <a:gd name="connsiteX1029" fmla="*/ 4177923 w 5122981"/>
              <a:gd name="connsiteY1029" fmla="*/ 3340662 h 3980623"/>
              <a:gd name="connsiteX1030" fmla="*/ 4192806 w 5122981"/>
              <a:gd name="connsiteY1030" fmla="*/ 3340662 h 3980623"/>
              <a:gd name="connsiteX1031" fmla="*/ 4200247 w 5122981"/>
              <a:gd name="connsiteY1031" fmla="*/ 3340662 h 3980623"/>
              <a:gd name="connsiteX1032" fmla="*/ 4192806 w 5122981"/>
              <a:gd name="connsiteY1032" fmla="*/ 3348103 h 3980623"/>
              <a:gd name="connsiteX1033" fmla="*/ 4177923 w 5122981"/>
              <a:gd name="connsiteY1033" fmla="*/ 3340662 h 3980623"/>
              <a:gd name="connsiteX1034" fmla="*/ 4125833 w 5122981"/>
              <a:gd name="connsiteY1034" fmla="*/ 3340662 h 3980623"/>
              <a:gd name="connsiteX1035" fmla="*/ 4140716 w 5122981"/>
              <a:gd name="connsiteY1035" fmla="*/ 3348103 h 3980623"/>
              <a:gd name="connsiteX1036" fmla="*/ 4151878 w 5122981"/>
              <a:gd name="connsiteY1036" fmla="*/ 3355545 h 3980623"/>
              <a:gd name="connsiteX1037" fmla="*/ 4177923 w 5122981"/>
              <a:gd name="connsiteY1037" fmla="*/ 3377869 h 3980623"/>
              <a:gd name="connsiteX1038" fmla="*/ 4215130 w 5122981"/>
              <a:gd name="connsiteY1038" fmla="*/ 3407635 h 3980623"/>
              <a:gd name="connsiteX1039" fmla="*/ 4230013 w 5122981"/>
              <a:gd name="connsiteY1039" fmla="*/ 3418797 h 3980623"/>
              <a:gd name="connsiteX1040" fmla="*/ 4207689 w 5122981"/>
              <a:gd name="connsiteY1040" fmla="*/ 3415076 h 3980623"/>
              <a:gd name="connsiteX1041" fmla="*/ 4207689 w 5122981"/>
              <a:gd name="connsiteY1041" fmla="*/ 3407635 h 3980623"/>
              <a:gd name="connsiteX1042" fmla="*/ 4189085 w 5122981"/>
              <a:gd name="connsiteY1042" fmla="*/ 3400193 h 3980623"/>
              <a:gd name="connsiteX1043" fmla="*/ 4170481 w 5122981"/>
              <a:gd name="connsiteY1043" fmla="*/ 3385310 h 3980623"/>
              <a:gd name="connsiteX1044" fmla="*/ 4148157 w 5122981"/>
              <a:gd name="connsiteY1044" fmla="*/ 3362986 h 3980623"/>
              <a:gd name="connsiteX1045" fmla="*/ 3776087 w 5122981"/>
              <a:gd name="connsiteY1045" fmla="*/ 3340662 h 3980623"/>
              <a:gd name="connsiteX1046" fmla="*/ 3783528 w 5122981"/>
              <a:gd name="connsiteY1046" fmla="*/ 3344383 h 3980623"/>
              <a:gd name="connsiteX1047" fmla="*/ 3783528 w 5122981"/>
              <a:gd name="connsiteY1047" fmla="*/ 3348103 h 3980623"/>
              <a:gd name="connsiteX1048" fmla="*/ 3776087 w 5122981"/>
              <a:gd name="connsiteY1048" fmla="*/ 3348103 h 3980623"/>
              <a:gd name="connsiteX1049" fmla="*/ 3776087 w 5122981"/>
              <a:gd name="connsiteY1049" fmla="*/ 3340662 h 3980623"/>
              <a:gd name="connsiteX1050" fmla="*/ 3694231 w 5122981"/>
              <a:gd name="connsiteY1050" fmla="*/ 3340662 h 3980623"/>
              <a:gd name="connsiteX1051" fmla="*/ 3701673 w 5122981"/>
              <a:gd name="connsiteY1051" fmla="*/ 3340662 h 3980623"/>
              <a:gd name="connsiteX1052" fmla="*/ 3701673 w 5122981"/>
              <a:gd name="connsiteY1052" fmla="*/ 3348103 h 3980623"/>
              <a:gd name="connsiteX1053" fmla="*/ 3657024 w 5122981"/>
              <a:gd name="connsiteY1053" fmla="*/ 3340662 h 3980623"/>
              <a:gd name="connsiteX1054" fmla="*/ 3668187 w 5122981"/>
              <a:gd name="connsiteY1054" fmla="*/ 3344383 h 3980623"/>
              <a:gd name="connsiteX1055" fmla="*/ 3671907 w 5122981"/>
              <a:gd name="connsiteY1055" fmla="*/ 3348103 h 3980623"/>
              <a:gd name="connsiteX1056" fmla="*/ 3664466 w 5122981"/>
              <a:gd name="connsiteY1056" fmla="*/ 3348103 h 3980623"/>
              <a:gd name="connsiteX1057" fmla="*/ 3657024 w 5122981"/>
              <a:gd name="connsiteY1057" fmla="*/ 3348103 h 3980623"/>
              <a:gd name="connsiteX1058" fmla="*/ 3227149 w 5122981"/>
              <a:gd name="connsiteY1058" fmla="*/ 3340615 h 3980623"/>
              <a:gd name="connsiteX1059" fmla="*/ 3230926 w 5122981"/>
              <a:gd name="connsiteY1059" fmla="*/ 3345072 h 3980623"/>
              <a:gd name="connsiteX1060" fmla="*/ 3224825 w 5122981"/>
              <a:gd name="connsiteY1060" fmla="*/ 3343628 h 3980623"/>
              <a:gd name="connsiteX1061" fmla="*/ 3225464 w 5122981"/>
              <a:gd name="connsiteY1061" fmla="*/ 3340930 h 3980623"/>
              <a:gd name="connsiteX1062" fmla="*/ 3227149 w 5122981"/>
              <a:gd name="connsiteY1062" fmla="*/ 3340615 h 3980623"/>
              <a:gd name="connsiteX1063" fmla="*/ 3166157 w 5122981"/>
              <a:gd name="connsiteY1063" fmla="*/ 3339720 h 3980623"/>
              <a:gd name="connsiteX1064" fmla="*/ 3182353 w 5122981"/>
              <a:gd name="connsiteY1064" fmla="*/ 3350681 h 3980623"/>
              <a:gd name="connsiteX1065" fmla="*/ 3178286 w 5122981"/>
              <a:gd name="connsiteY1065" fmla="*/ 3349718 h 3980623"/>
              <a:gd name="connsiteX1066" fmla="*/ 3172185 w 5122981"/>
              <a:gd name="connsiteY1066" fmla="*/ 3348274 h 3980623"/>
              <a:gd name="connsiteX1067" fmla="*/ 3836548 w 5122981"/>
              <a:gd name="connsiteY1067" fmla="*/ 3338337 h 3980623"/>
              <a:gd name="connsiteX1068" fmla="*/ 3828177 w 5122981"/>
              <a:gd name="connsiteY1068" fmla="*/ 3348103 h 3980623"/>
              <a:gd name="connsiteX1069" fmla="*/ 3872825 w 5122981"/>
              <a:gd name="connsiteY1069" fmla="*/ 3377869 h 3980623"/>
              <a:gd name="connsiteX1070" fmla="*/ 3872825 w 5122981"/>
              <a:gd name="connsiteY1070" fmla="*/ 3385310 h 3980623"/>
              <a:gd name="connsiteX1071" fmla="*/ 3880267 w 5122981"/>
              <a:gd name="connsiteY1071" fmla="*/ 3392752 h 3980623"/>
              <a:gd name="connsiteX1072" fmla="*/ 3898870 w 5122981"/>
              <a:gd name="connsiteY1072" fmla="*/ 3407635 h 3980623"/>
              <a:gd name="connsiteX1073" fmla="*/ 3917474 w 5122981"/>
              <a:gd name="connsiteY1073" fmla="*/ 3415076 h 3980623"/>
              <a:gd name="connsiteX1074" fmla="*/ 3924915 w 5122981"/>
              <a:gd name="connsiteY1074" fmla="*/ 3422518 h 3980623"/>
              <a:gd name="connsiteX1075" fmla="*/ 3939798 w 5122981"/>
              <a:gd name="connsiteY1075" fmla="*/ 3429959 h 3980623"/>
              <a:gd name="connsiteX1076" fmla="*/ 3947239 w 5122981"/>
              <a:gd name="connsiteY1076" fmla="*/ 3429959 h 3980623"/>
              <a:gd name="connsiteX1077" fmla="*/ 3939798 w 5122981"/>
              <a:gd name="connsiteY1077" fmla="*/ 3422518 h 3980623"/>
              <a:gd name="connsiteX1078" fmla="*/ 3939798 w 5122981"/>
              <a:gd name="connsiteY1078" fmla="*/ 3415076 h 3980623"/>
              <a:gd name="connsiteX1079" fmla="*/ 3924915 w 5122981"/>
              <a:gd name="connsiteY1079" fmla="*/ 3407635 h 3980623"/>
              <a:gd name="connsiteX1080" fmla="*/ 3917474 w 5122981"/>
              <a:gd name="connsiteY1080" fmla="*/ 3407635 h 3980623"/>
              <a:gd name="connsiteX1081" fmla="*/ 3887708 w 5122981"/>
              <a:gd name="connsiteY1081" fmla="*/ 3377869 h 3980623"/>
              <a:gd name="connsiteX1082" fmla="*/ 3880267 w 5122981"/>
              <a:gd name="connsiteY1082" fmla="*/ 3370428 h 3980623"/>
              <a:gd name="connsiteX1083" fmla="*/ 3872825 w 5122981"/>
              <a:gd name="connsiteY1083" fmla="*/ 3370428 h 3980623"/>
              <a:gd name="connsiteX1084" fmla="*/ 3869105 w 5122981"/>
              <a:gd name="connsiteY1084" fmla="*/ 3366707 h 3980623"/>
              <a:gd name="connsiteX1085" fmla="*/ 3865384 w 5122981"/>
              <a:gd name="connsiteY1085" fmla="*/ 3362986 h 3980623"/>
              <a:gd name="connsiteX1086" fmla="*/ 3850501 w 5122981"/>
              <a:gd name="connsiteY1086" fmla="*/ 3355545 h 3980623"/>
              <a:gd name="connsiteX1087" fmla="*/ 3843060 w 5122981"/>
              <a:gd name="connsiteY1087" fmla="*/ 3340662 h 3980623"/>
              <a:gd name="connsiteX1088" fmla="*/ 3836548 w 5122981"/>
              <a:gd name="connsiteY1088" fmla="*/ 3338337 h 3980623"/>
              <a:gd name="connsiteX1089" fmla="*/ 3583541 w 5122981"/>
              <a:gd name="connsiteY1089" fmla="*/ 3338337 h 3980623"/>
              <a:gd name="connsiteX1090" fmla="*/ 3597493 w 5122981"/>
              <a:gd name="connsiteY1090" fmla="*/ 3348103 h 3980623"/>
              <a:gd name="connsiteX1091" fmla="*/ 3590052 w 5122981"/>
              <a:gd name="connsiteY1091" fmla="*/ 3348103 h 3980623"/>
              <a:gd name="connsiteX1092" fmla="*/ 3582610 w 5122981"/>
              <a:gd name="connsiteY1092" fmla="*/ 3340662 h 3980623"/>
              <a:gd name="connsiteX1093" fmla="*/ 3583541 w 5122981"/>
              <a:gd name="connsiteY1093" fmla="*/ 3338337 h 3980623"/>
              <a:gd name="connsiteX1094" fmla="*/ 4140716 w 5122981"/>
              <a:gd name="connsiteY1094" fmla="*/ 3333221 h 3980623"/>
              <a:gd name="connsiteX1095" fmla="*/ 4148157 w 5122981"/>
              <a:gd name="connsiteY1095" fmla="*/ 3340662 h 3980623"/>
              <a:gd name="connsiteX1096" fmla="*/ 4140716 w 5122981"/>
              <a:gd name="connsiteY1096" fmla="*/ 3340662 h 3980623"/>
              <a:gd name="connsiteX1097" fmla="*/ 4140716 w 5122981"/>
              <a:gd name="connsiteY1097" fmla="*/ 3333221 h 3980623"/>
              <a:gd name="connsiteX1098" fmla="*/ 3156439 w 5122981"/>
              <a:gd name="connsiteY1098" fmla="*/ 3333143 h 3980623"/>
              <a:gd name="connsiteX1099" fmla="*/ 3162540 w 5122981"/>
              <a:gd name="connsiteY1099" fmla="*/ 3334587 h 3980623"/>
              <a:gd name="connsiteX1100" fmla="*/ 3166157 w 5122981"/>
              <a:gd name="connsiteY1100" fmla="*/ 3339720 h 3980623"/>
              <a:gd name="connsiteX1101" fmla="*/ 3756739 w 5122981"/>
              <a:gd name="connsiteY1101" fmla="*/ 3331732 h 3980623"/>
              <a:gd name="connsiteX1102" fmla="*/ 3761204 w 5122981"/>
              <a:gd name="connsiteY1102" fmla="*/ 3340662 h 3980623"/>
              <a:gd name="connsiteX1103" fmla="*/ 3753763 w 5122981"/>
              <a:gd name="connsiteY1103" fmla="*/ 3333221 h 3980623"/>
              <a:gd name="connsiteX1104" fmla="*/ 3189498 w 5122981"/>
              <a:gd name="connsiteY1104" fmla="*/ 3329565 h 3980623"/>
              <a:gd name="connsiteX1105" fmla="*/ 3188220 w 5122981"/>
              <a:gd name="connsiteY1105" fmla="*/ 3334964 h 3980623"/>
              <a:gd name="connsiteX1106" fmla="*/ 3182120 w 5122981"/>
              <a:gd name="connsiteY1106" fmla="*/ 3333520 h 3980623"/>
              <a:gd name="connsiteX1107" fmla="*/ 3182759 w 5122981"/>
              <a:gd name="connsiteY1107" fmla="*/ 3330821 h 3980623"/>
              <a:gd name="connsiteX1108" fmla="*/ 3189498 w 5122981"/>
              <a:gd name="connsiteY1108" fmla="*/ 3329565 h 3980623"/>
              <a:gd name="connsiteX1109" fmla="*/ 3273920 w 5122981"/>
              <a:gd name="connsiteY1109" fmla="*/ 3326740 h 3980623"/>
              <a:gd name="connsiteX1110" fmla="*/ 3280021 w 5122981"/>
              <a:gd name="connsiteY1110" fmla="*/ 3328184 h 3980623"/>
              <a:gd name="connsiteX1111" fmla="*/ 3275693 w 5122981"/>
              <a:gd name="connsiteY1111" fmla="*/ 3332862 h 3980623"/>
              <a:gd name="connsiteX1112" fmla="*/ 3273920 w 5122981"/>
              <a:gd name="connsiteY1112" fmla="*/ 3326740 h 3980623"/>
              <a:gd name="connsiteX1113" fmla="*/ 4036536 w 5122981"/>
              <a:gd name="connsiteY1113" fmla="*/ 3325779 h 3980623"/>
              <a:gd name="connsiteX1114" fmla="*/ 4043978 w 5122981"/>
              <a:gd name="connsiteY1114" fmla="*/ 3333221 h 3980623"/>
              <a:gd name="connsiteX1115" fmla="*/ 4055140 w 5122981"/>
              <a:gd name="connsiteY1115" fmla="*/ 3333221 h 3980623"/>
              <a:gd name="connsiteX1116" fmla="*/ 4051419 w 5122981"/>
              <a:gd name="connsiteY1116" fmla="*/ 3325779 h 3980623"/>
              <a:gd name="connsiteX1117" fmla="*/ 3910032 w 5122981"/>
              <a:gd name="connsiteY1117" fmla="*/ 3325779 h 3980623"/>
              <a:gd name="connsiteX1118" fmla="*/ 3924915 w 5122981"/>
              <a:gd name="connsiteY1118" fmla="*/ 3340662 h 3980623"/>
              <a:gd name="connsiteX1119" fmla="*/ 3924915 w 5122981"/>
              <a:gd name="connsiteY1119" fmla="*/ 3333221 h 3980623"/>
              <a:gd name="connsiteX1120" fmla="*/ 3910032 w 5122981"/>
              <a:gd name="connsiteY1120" fmla="*/ 3325779 h 3980623"/>
              <a:gd name="connsiteX1121" fmla="*/ 3753763 w 5122981"/>
              <a:gd name="connsiteY1121" fmla="*/ 3325779 h 3980623"/>
              <a:gd name="connsiteX1122" fmla="*/ 3757483 w 5122981"/>
              <a:gd name="connsiteY1122" fmla="*/ 3331360 h 3980623"/>
              <a:gd name="connsiteX1123" fmla="*/ 3756739 w 5122981"/>
              <a:gd name="connsiteY1123" fmla="*/ 3331732 h 3980623"/>
              <a:gd name="connsiteX1124" fmla="*/ 3642142 w 5122981"/>
              <a:gd name="connsiteY1124" fmla="*/ 3325779 h 3980623"/>
              <a:gd name="connsiteX1125" fmla="*/ 3649583 w 5122981"/>
              <a:gd name="connsiteY1125" fmla="*/ 3325779 h 3980623"/>
              <a:gd name="connsiteX1126" fmla="*/ 3649583 w 5122981"/>
              <a:gd name="connsiteY1126" fmla="*/ 3333221 h 3980623"/>
              <a:gd name="connsiteX1127" fmla="*/ 3642142 w 5122981"/>
              <a:gd name="connsiteY1127" fmla="*/ 3325779 h 3980623"/>
              <a:gd name="connsiteX1128" fmla="*/ 3481137 w 5122981"/>
              <a:gd name="connsiteY1128" fmla="*/ 3325103 h 3980623"/>
              <a:gd name="connsiteX1129" fmla="*/ 3485872 w 5122981"/>
              <a:gd name="connsiteY1129" fmla="*/ 3325779 h 3980623"/>
              <a:gd name="connsiteX1130" fmla="*/ 3526800 w 5122981"/>
              <a:gd name="connsiteY1130" fmla="*/ 3351824 h 3980623"/>
              <a:gd name="connsiteX1131" fmla="*/ 3560286 w 5122981"/>
              <a:gd name="connsiteY1131" fmla="*/ 3385310 h 3980623"/>
              <a:gd name="connsiteX1132" fmla="*/ 3567728 w 5122981"/>
              <a:gd name="connsiteY1132" fmla="*/ 3392752 h 3980623"/>
              <a:gd name="connsiteX1133" fmla="*/ 3575169 w 5122981"/>
              <a:gd name="connsiteY1133" fmla="*/ 3392752 h 3980623"/>
              <a:gd name="connsiteX1134" fmla="*/ 3590052 w 5122981"/>
              <a:gd name="connsiteY1134" fmla="*/ 3403914 h 3980623"/>
              <a:gd name="connsiteX1135" fmla="*/ 3604935 w 5122981"/>
              <a:gd name="connsiteY1135" fmla="*/ 3415076 h 3980623"/>
              <a:gd name="connsiteX1136" fmla="*/ 3627259 w 5122981"/>
              <a:gd name="connsiteY1136" fmla="*/ 3433680 h 3980623"/>
              <a:gd name="connsiteX1137" fmla="*/ 3634700 w 5122981"/>
              <a:gd name="connsiteY1137" fmla="*/ 3433680 h 3980623"/>
              <a:gd name="connsiteX1138" fmla="*/ 3627259 w 5122981"/>
              <a:gd name="connsiteY1138" fmla="*/ 3444842 h 3980623"/>
              <a:gd name="connsiteX1139" fmla="*/ 3604935 w 5122981"/>
              <a:gd name="connsiteY1139" fmla="*/ 3429959 h 3980623"/>
              <a:gd name="connsiteX1140" fmla="*/ 3590052 w 5122981"/>
              <a:gd name="connsiteY1140" fmla="*/ 3415076 h 3980623"/>
              <a:gd name="connsiteX1141" fmla="*/ 3552845 w 5122981"/>
              <a:gd name="connsiteY1141" fmla="*/ 3377869 h 3980623"/>
              <a:gd name="connsiteX1142" fmla="*/ 3545403 w 5122981"/>
              <a:gd name="connsiteY1142" fmla="*/ 3377869 h 3980623"/>
              <a:gd name="connsiteX1143" fmla="*/ 3500755 w 5122981"/>
              <a:gd name="connsiteY1143" fmla="*/ 3340662 h 3980623"/>
              <a:gd name="connsiteX1144" fmla="*/ 3493314 w 5122981"/>
              <a:gd name="connsiteY1144" fmla="*/ 3333221 h 3980623"/>
              <a:gd name="connsiteX1145" fmla="*/ 4105113 w 5122981"/>
              <a:gd name="connsiteY1145" fmla="*/ 3323153 h 3980623"/>
              <a:gd name="connsiteX1146" fmla="*/ 4110485 w 5122981"/>
              <a:gd name="connsiteY1146" fmla="*/ 3324849 h 3980623"/>
              <a:gd name="connsiteX1147" fmla="*/ 4110950 w 5122981"/>
              <a:gd name="connsiteY1147" fmla="*/ 3324904 h 3980623"/>
              <a:gd name="connsiteX1148" fmla="*/ 4110950 w 5122981"/>
              <a:gd name="connsiteY1148" fmla="*/ 3325779 h 3980623"/>
              <a:gd name="connsiteX1149" fmla="*/ 4105369 w 5122981"/>
              <a:gd name="connsiteY1149" fmla="*/ 3323919 h 3980623"/>
              <a:gd name="connsiteX1150" fmla="*/ 3474179 w 5122981"/>
              <a:gd name="connsiteY1150" fmla="*/ 3320464 h 3980623"/>
              <a:gd name="connsiteX1151" fmla="*/ 3481137 w 5122981"/>
              <a:gd name="connsiteY1151" fmla="*/ 3325103 h 3980623"/>
              <a:gd name="connsiteX1152" fmla="*/ 3479360 w 5122981"/>
              <a:gd name="connsiteY1152" fmla="*/ 3324849 h 3980623"/>
              <a:gd name="connsiteX1153" fmla="*/ 3474710 w 5122981"/>
              <a:gd name="connsiteY1153" fmla="*/ 3322059 h 3980623"/>
              <a:gd name="connsiteX1154" fmla="*/ 4163040 w 5122981"/>
              <a:gd name="connsiteY1154" fmla="*/ 3318338 h 3980623"/>
              <a:gd name="connsiteX1155" fmla="*/ 4170481 w 5122981"/>
              <a:gd name="connsiteY1155" fmla="*/ 3318338 h 3980623"/>
              <a:gd name="connsiteX1156" fmla="*/ 4170481 w 5122981"/>
              <a:gd name="connsiteY1156" fmla="*/ 3325779 h 3980623"/>
              <a:gd name="connsiteX1157" fmla="*/ 4163040 w 5122981"/>
              <a:gd name="connsiteY1157" fmla="*/ 3318338 h 3980623"/>
              <a:gd name="connsiteX1158" fmla="*/ 4110950 w 5122981"/>
              <a:gd name="connsiteY1158" fmla="*/ 3318338 h 3980623"/>
              <a:gd name="connsiteX1159" fmla="*/ 4118392 w 5122981"/>
              <a:gd name="connsiteY1159" fmla="*/ 3318338 h 3980623"/>
              <a:gd name="connsiteX1160" fmla="*/ 4118392 w 5122981"/>
              <a:gd name="connsiteY1160" fmla="*/ 3325779 h 3980623"/>
              <a:gd name="connsiteX1161" fmla="*/ 4110950 w 5122981"/>
              <a:gd name="connsiteY1161" fmla="*/ 3324904 h 3980623"/>
              <a:gd name="connsiteX1162" fmla="*/ 4110950 w 5122981"/>
              <a:gd name="connsiteY1162" fmla="*/ 3323919 h 3980623"/>
              <a:gd name="connsiteX1163" fmla="*/ 4110950 w 5122981"/>
              <a:gd name="connsiteY1163" fmla="*/ 3318338 h 3980623"/>
              <a:gd name="connsiteX1164" fmla="*/ 3515638 w 5122981"/>
              <a:gd name="connsiteY1164" fmla="*/ 3318338 h 3980623"/>
              <a:gd name="connsiteX1165" fmla="*/ 3523079 w 5122981"/>
              <a:gd name="connsiteY1165" fmla="*/ 3325779 h 3980623"/>
              <a:gd name="connsiteX1166" fmla="*/ 3515638 w 5122981"/>
              <a:gd name="connsiteY1166" fmla="*/ 3325779 h 3980623"/>
              <a:gd name="connsiteX1167" fmla="*/ 3515638 w 5122981"/>
              <a:gd name="connsiteY1167" fmla="*/ 3318338 h 3980623"/>
              <a:gd name="connsiteX1168" fmla="*/ 3141971 w 5122981"/>
              <a:gd name="connsiteY1168" fmla="*/ 3312613 h 3980623"/>
              <a:gd name="connsiteX1169" fmla="*/ 3148072 w 5122981"/>
              <a:gd name="connsiteY1169" fmla="*/ 3314057 h 3980623"/>
              <a:gd name="connsiteX1170" fmla="*/ 3146794 w 5122981"/>
              <a:gd name="connsiteY1170" fmla="*/ 3319457 h 3980623"/>
              <a:gd name="connsiteX1171" fmla="*/ 3141971 w 5122981"/>
              <a:gd name="connsiteY1171" fmla="*/ 3312613 h 3980623"/>
              <a:gd name="connsiteX1172" fmla="*/ 2852101 w 5122981"/>
              <a:gd name="connsiteY1172" fmla="*/ 3312423 h 3980623"/>
              <a:gd name="connsiteX1173" fmla="*/ 2854512 w 5122981"/>
              <a:gd name="connsiteY1173" fmla="*/ 3315845 h 3980623"/>
              <a:gd name="connsiteX1174" fmla="*/ 2855645 w 5122981"/>
              <a:gd name="connsiteY1174" fmla="*/ 3324666 h 3980623"/>
              <a:gd name="connsiteX1175" fmla="*/ 2850823 w 5122981"/>
              <a:gd name="connsiteY1175" fmla="*/ 3317822 h 3980623"/>
              <a:gd name="connsiteX1176" fmla="*/ 3984446 w 5122981"/>
              <a:gd name="connsiteY1176" fmla="*/ 3310896 h 3980623"/>
              <a:gd name="connsiteX1177" fmla="*/ 3991888 w 5122981"/>
              <a:gd name="connsiteY1177" fmla="*/ 3325779 h 3980623"/>
              <a:gd name="connsiteX1178" fmla="*/ 3999329 w 5122981"/>
              <a:gd name="connsiteY1178" fmla="*/ 3333221 h 3980623"/>
              <a:gd name="connsiteX1179" fmla="*/ 4021653 w 5122981"/>
              <a:gd name="connsiteY1179" fmla="*/ 3348103 h 3980623"/>
              <a:gd name="connsiteX1180" fmla="*/ 4006771 w 5122981"/>
              <a:gd name="connsiteY1180" fmla="*/ 3325779 h 3980623"/>
              <a:gd name="connsiteX1181" fmla="*/ 3991888 w 5122981"/>
              <a:gd name="connsiteY1181" fmla="*/ 3314617 h 3980623"/>
              <a:gd name="connsiteX1182" fmla="*/ 3984446 w 5122981"/>
              <a:gd name="connsiteY1182" fmla="*/ 3310896 h 3980623"/>
              <a:gd name="connsiteX1183" fmla="*/ 3731439 w 5122981"/>
              <a:gd name="connsiteY1183" fmla="*/ 3310896 h 3980623"/>
              <a:gd name="connsiteX1184" fmla="*/ 3746321 w 5122981"/>
              <a:gd name="connsiteY1184" fmla="*/ 3318338 h 3980623"/>
              <a:gd name="connsiteX1185" fmla="*/ 3746321 w 5122981"/>
              <a:gd name="connsiteY1185" fmla="*/ 3325779 h 3980623"/>
              <a:gd name="connsiteX1186" fmla="*/ 3742601 w 5122981"/>
              <a:gd name="connsiteY1186" fmla="*/ 3322059 h 3980623"/>
              <a:gd name="connsiteX1187" fmla="*/ 3738880 w 5122981"/>
              <a:gd name="connsiteY1187" fmla="*/ 3318338 h 3980623"/>
              <a:gd name="connsiteX1188" fmla="*/ 3627259 w 5122981"/>
              <a:gd name="connsiteY1188" fmla="*/ 3310896 h 3980623"/>
              <a:gd name="connsiteX1189" fmla="*/ 3634700 w 5122981"/>
              <a:gd name="connsiteY1189" fmla="*/ 3318338 h 3980623"/>
              <a:gd name="connsiteX1190" fmla="*/ 3627259 w 5122981"/>
              <a:gd name="connsiteY1190" fmla="*/ 3325779 h 3980623"/>
              <a:gd name="connsiteX1191" fmla="*/ 3612376 w 5122981"/>
              <a:gd name="connsiteY1191" fmla="*/ 3318338 h 3980623"/>
              <a:gd name="connsiteX1192" fmla="*/ 3619817 w 5122981"/>
              <a:gd name="connsiteY1192" fmla="*/ 3318338 h 3980623"/>
              <a:gd name="connsiteX1193" fmla="*/ 3478431 w 5122981"/>
              <a:gd name="connsiteY1193" fmla="*/ 3310896 h 3980623"/>
              <a:gd name="connsiteX1194" fmla="*/ 3478431 w 5122981"/>
              <a:gd name="connsiteY1194" fmla="*/ 3318338 h 3980623"/>
              <a:gd name="connsiteX1195" fmla="*/ 3473780 w 5122981"/>
              <a:gd name="connsiteY1195" fmla="*/ 3319268 h 3980623"/>
              <a:gd name="connsiteX1196" fmla="*/ 3474179 w 5122981"/>
              <a:gd name="connsiteY1196" fmla="*/ 3320464 h 3980623"/>
              <a:gd name="connsiteX1197" fmla="*/ 3470989 w 5122981"/>
              <a:gd name="connsiteY1197" fmla="*/ 3318338 h 3980623"/>
              <a:gd name="connsiteX1198" fmla="*/ 3474710 w 5122981"/>
              <a:gd name="connsiteY1198" fmla="*/ 3314617 h 3980623"/>
              <a:gd name="connsiteX1199" fmla="*/ 3478431 w 5122981"/>
              <a:gd name="connsiteY1199" fmla="*/ 3310896 h 3980623"/>
              <a:gd name="connsiteX1200" fmla="*/ 3262630 w 5122981"/>
              <a:gd name="connsiteY1200" fmla="*/ 3310896 h 3980623"/>
              <a:gd name="connsiteX1201" fmla="*/ 3277513 w 5122981"/>
              <a:gd name="connsiteY1201" fmla="*/ 3310896 h 3980623"/>
              <a:gd name="connsiteX1202" fmla="*/ 3284954 w 5122981"/>
              <a:gd name="connsiteY1202" fmla="*/ 3310896 h 3980623"/>
              <a:gd name="connsiteX1203" fmla="*/ 3281233 w 5122981"/>
              <a:gd name="connsiteY1203" fmla="*/ 3314617 h 3980623"/>
              <a:gd name="connsiteX1204" fmla="*/ 3277513 w 5122981"/>
              <a:gd name="connsiteY1204" fmla="*/ 3318338 h 3980623"/>
              <a:gd name="connsiteX1205" fmla="*/ 3262630 w 5122981"/>
              <a:gd name="connsiteY1205" fmla="*/ 3310896 h 3980623"/>
              <a:gd name="connsiteX1206" fmla="*/ 3240306 w 5122981"/>
              <a:gd name="connsiteY1206" fmla="*/ 3310896 h 3980623"/>
              <a:gd name="connsiteX1207" fmla="*/ 3247747 w 5122981"/>
              <a:gd name="connsiteY1207" fmla="*/ 3314617 h 3980623"/>
              <a:gd name="connsiteX1208" fmla="*/ 3262630 w 5122981"/>
              <a:gd name="connsiteY1208" fmla="*/ 3325779 h 3980623"/>
              <a:gd name="connsiteX1209" fmla="*/ 3292396 w 5122981"/>
              <a:gd name="connsiteY1209" fmla="*/ 3348103 h 3980623"/>
              <a:gd name="connsiteX1210" fmla="*/ 3299837 w 5122981"/>
              <a:gd name="connsiteY1210" fmla="*/ 3355545 h 3980623"/>
              <a:gd name="connsiteX1211" fmla="*/ 3292396 w 5122981"/>
              <a:gd name="connsiteY1211" fmla="*/ 3355545 h 3980623"/>
              <a:gd name="connsiteX1212" fmla="*/ 3277513 w 5122981"/>
              <a:gd name="connsiteY1212" fmla="*/ 3348103 h 3980623"/>
              <a:gd name="connsiteX1213" fmla="*/ 3270071 w 5122981"/>
              <a:gd name="connsiteY1213" fmla="*/ 3344383 h 3980623"/>
              <a:gd name="connsiteX1214" fmla="*/ 3262630 w 5122981"/>
              <a:gd name="connsiteY1214" fmla="*/ 3340662 h 3980623"/>
              <a:gd name="connsiteX1215" fmla="*/ 3255189 w 5122981"/>
              <a:gd name="connsiteY1215" fmla="*/ 3333221 h 3980623"/>
              <a:gd name="connsiteX1216" fmla="*/ 3244026 w 5122981"/>
              <a:gd name="connsiteY1216" fmla="*/ 3325779 h 3980623"/>
              <a:gd name="connsiteX1217" fmla="*/ 3240306 w 5122981"/>
              <a:gd name="connsiteY1217" fmla="*/ 3322059 h 3980623"/>
              <a:gd name="connsiteX1218" fmla="*/ 3240306 w 5122981"/>
              <a:gd name="connsiteY1218" fmla="*/ 3310896 h 3980623"/>
              <a:gd name="connsiteX1219" fmla="*/ 3149350 w 5122981"/>
              <a:gd name="connsiteY1219" fmla="*/ 3308658 h 3980623"/>
              <a:gd name="connsiteX1220" fmla="*/ 3161551 w 5122981"/>
              <a:gd name="connsiteY1220" fmla="*/ 3311546 h 3980623"/>
              <a:gd name="connsiteX1221" fmla="*/ 3166374 w 5122981"/>
              <a:gd name="connsiteY1221" fmla="*/ 3318389 h 3980623"/>
              <a:gd name="connsiteX1222" fmla="*/ 3165096 w 5122981"/>
              <a:gd name="connsiteY1222" fmla="*/ 3323789 h 3980623"/>
              <a:gd name="connsiteX1223" fmla="*/ 3160273 w 5122981"/>
              <a:gd name="connsiteY1223" fmla="*/ 3316945 h 3980623"/>
              <a:gd name="connsiteX1224" fmla="*/ 3396575 w 5122981"/>
              <a:gd name="connsiteY1224" fmla="*/ 3303455 h 3980623"/>
              <a:gd name="connsiteX1225" fmla="*/ 3396575 w 5122981"/>
              <a:gd name="connsiteY1225" fmla="*/ 3310896 h 3980623"/>
              <a:gd name="connsiteX1226" fmla="*/ 3404017 w 5122981"/>
              <a:gd name="connsiteY1226" fmla="*/ 3310896 h 3980623"/>
              <a:gd name="connsiteX1227" fmla="*/ 3396575 w 5122981"/>
              <a:gd name="connsiteY1227" fmla="*/ 3303455 h 3980623"/>
              <a:gd name="connsiteX1228" fmla="*/ 3225423 w 5122981"/>
              <a:gd name="connsiteY1228" fmla="*/ 3303455 h 3980623"/>
              <a:gd name="connsiteX1229" fmla="*/ 3232864 w 5122981"/>
              <a:gd name="connsiteY1229" fmla="*/ 3310896 h 3980623"/>
              <a:gd name="connsiteX1230" fmla="*/ 3229144 w 5122981"/>
              <a:gd name="connsiteY1230" fmla="*/ 3310896 h 3980623"/>
              <a:gd name="connsiteX1231" fmla="*/ 3225423 w 5122981"/>
              <a:gd name="connsiteY1231" fmla="*/ 3303455 h 3980623"/>
              <a:gd name="connsiteX1232" fmla="*/ 3177587 w 5122981"/>
              <a:gd name="connsiteY1232" fmla="*/ 3298236 h 3980623"/>
              <a:gd name="connsiteX1233" fmla="*/ 3182410 w 5122981"/>
              <a:gd name="connsiteY1233" fmla="*/ 3305079 h 3980623"/>
              <a:gd name="connsiteX1234" fmla="*/ 3176309 w 5122981"/>
              <a:gd name="connsiteY1234" fmla="*/ 3303635 h 3980623"/>
              <a:gd name="connsiteX1235" fmla="*/ 3177587 w 5122981"/>
              <a:gd name="connsiteY1235" fmla="*/ 3298236 h 3980623"/>
              <a:gd name="connsiteX1236" fmla="*/ 4081185 w 5122981"/>
              <a:gd name="connsiteY1236" fmla="*/ 3296014 h 3980623"/>
              <a:gd name="connsiteX1237" fmla="*/ 4084905 w 5122981"/>
              <a:gd name="connsiteY1237" fmla="*/ 3303455 h 3980623"/>
              <a:gd name="connsiteX1238" fmla="*/ 4096067 w 5122981"/>
              <a:gd name="connsiteY1238" fmla="*/ 3303455 h 3980623"/>
              <a:gd name="connsiteX1239" fmla="*/ 4096067 w 5122981"/>
              <a:gd name="connsiteY1239" fmla="*/ 3310896 h 3980623"/>
              <a:gd name="connsiteX1240" fmla="*/ 4103509 w 5122981"/>
              <a:gd name="connsiteY1240" fmla="*/ 3318338 h 3980623"/>
              <a:gd name="connsiteX1241" fmla="*/ 4105113 w 5122981"/>
              <a:gd name="connsiteY1241" fmla="*/ 3323153 h 3980623"/>
              <a:gd name="connsiteX1242" fmla="*/ 4101648 w 5122981"/>
              <a:gd name="connsiteY1242" fmla="*/ 3322059 h 3980623"/>
              <a:gd name="connsiteX1243" fmla="*/ 4081185 w 5122981"/>
              <a:gd name="connsiteY1243" fmla="*/ 3310896 h 3980623"/>
              <a:gd name="connsiteX1244" fmla="*/ 3642142 w 5122981"/>
              <a:gd name="connsiteY1244" fmla="*/ 3296014 h 3980623"/>
              <a:gd name="connsiteX1245" fmla="*/ 3649583 w 5122981"/>
              <a:gd name="connsiteY1245" fmla="*/ 3296014 h 3980623"/>
              <a:gd name="connsiteX1246" fmla="*/ 3642142 w 5122981"/>
              <a:gd name="connsiteY1246" fmla="*/ 3303455 h 3980623"/>
              <a:gd name="connsiteX1247" fmla="*/ 3642142 w 5122981"/>
              <a:gd name="connsiteY1247" fmla="*/ 3296014 h 3980623"/>
              <a:gd name="connsiteX1248" fmla="*/ 3088343 w 5122981"/>
              <a:gd name="connsiteY1248" fmla="*/ 3294217 h 3980623"/>
              <a:gd name="connsiteX1249" fmla="*/ 3094443 w 5122981"/>
              <a:gd name="connsiteY1249" fmla="*/ 3295661 h 3980623"/>
              <a:gd name="connsiteX1250" fmla="*/ 3093165 w 5122981"/>
              <a:gd name="connsiteY1250" fmla="*/ 3301061 h 3980623"/>
              <a:gd name="connsiteX1251" fmla="*/ 3088343 w 5122981"/>
              <a:gd name="connsiteY1251" fmla="*/ 3294217 h 3980623"/>
              <a:gd name="connsiteX1252" fmla="*/ 3664466 w 5122981"/>
              <a:gd name="connsiteY1252" fmla="*/ 3288572 h 3980623"/>
              <a:gd name="connsiteX1253" fmla="*/ 3675628 w 5122981"/>
              <a:gd name="connsiteY1253" fmla="*/ 3288572 h 3980623"/>
              <a:gd name="connsiteX1254" fmla="*/ 3679349 w 5122981"/>
              <a:gd name="connsiteY1254" fmla="*/ 3288572 h 3980623"/>
              <a:gd name="connsiteX1255" fmla="*/ 3701673 w 5122981"/>
              <a:gd name="connsiteY1255" fmla="*/ 3303455 h 3980623"/>
              <a:gd name="connsiteX1256" fmla="*/ 3716556 w 5122981"/>
              <a:gd name="connsiteY1256" fmla="*/ 3318338 h 3980623"/>
              <a:gd name="connsiteX1257" fmla="*/ 3723997 w 5122981"/>
              <a:gd name="connsiteY1257" fmla="*/ 3325779 h 3980623"/>
              <a:gd name="connsiteX1258" fmla="*/ 3746321 w 5122981"/>
              <a:gd name="connsiteY1258" fmla="*/ 3340662 h 3980623"/>
              <a:gd name="connsiteX1259" fmla="*/ 3768646 w 5122981"/>
              <a:gd name="connsiteY1259" fmla="*/ 3355545 h 3980623"/>
              <a:gd name="connsiteX1260" fmla="*/ 3753763 w 5122981"/>
              <a:gd name="connsiteY1260" fmla="*/ 3355545 h 3980623"/>
              <a:gd name="connsiteX1261" fmla="*/ 3742601 w 5122981"/>
              <a:gd name="connsiteY1261" fmla="*/ 3348103 h 3980623"/>
              <a:gd name="connsiteX1262" fmla="*/ 3723997 w 5122981"/>
              <a:gd name="connsiteY1262" fmla="*/ 3340662 h 3980623"/>
              <a:gd name="connsiteX1263" fmla="*/ 3712835 w 5122981"/>
              <a:gd name="connsiteY1263" fmla="*/ 3329500 h 3980623"/>
              <a:gd name="connsiteX1264" fmla="*/ 3701673 w 5122981"/>
              <a:gd name="connsiteY1264" fmla="*/ 3325779 h 3980623"/>
              <a:gd name="connsiteX1265" fmla="*/ 3686790 w 5122981"/>
              <a:gd name="connsiteY1265" fmla="*/ 3310896 h 3980623"/>
              <a:gd name="connsiteX1266" fmla="*/ 3701673 w 5122981"/>
              <a:gd name="connsiteY1266" fmla="*/ 3318338 h 3980623"/>
              <a:gd name="connsiteX1267" fmla="*/ 3694231 w 5122981"/>
              <a:gd name="connsiteY1267" fmla="*/ 3310896 h 3980623"/>
              <a:gd name="connsiteX1268" fmla="*/ 3686790 w 5122981"/>
              <a:gd name="connsiteY1268" fmla="*/ 3310896 h 3980623"/>
              <a:gd name="connsiteX1269" fmla="*/ 3679349 w 5122981"/>
              <a:gd name="connsiteY1269" fmla="*/ 3303455 h 3980623"/>
              <a:gd name="connsiteX1270" fmla="*/ 3664466 w 5122981"/>
              <a:gd name="connsiteY1270" fmla="*/ 3288572 h 3980623"/>
              <a:gd name="connsiteX1271" fmla="*/ 3597493 w 5122981"/>
              <a:gd name="connsiteY1271" fmla="*/ 3288572 h 3980623"/>
              <a:gd name="connsiteX1272" fmla="*/ 3601214 w 5122981"/>
              <a:gd name="connsiteY1272" fmla="*/ 3292293 h 3980623"/>
              <a:gd name="connsiteX1273" fmla="*/ 3604935 w 5122981"/>
              <a:gd name="connsiteY1273" fmla="*/ 3296014 h 3980623"/>
              <a:gd name="connsiteX1274" fmla="*/ 3590052 w 5122981"/>
              <a:gd name="connsiteY1274" fmla="*/ 3296014 h 3980623"/>
              <a:gd name="connsiteX1275" fmla="*/ 3128781 w 5122981"/>
              <a:gd name="connsiteY1275" fmla="*/ 3286684 h 3980623"/>
              <a:gd name="connsiteX1276" fmla="*/ 3127503 w 5122981"/>
              <a:gd name="connsiteY1276" fmla="*/ 3292083 h 3980623"/>
              <a:gd name="connsiteX1277" fmla="*/ 3126864 w 5122981"/>
              <a:gd name="connsiteY1277" fmla="*/ 3294783 h 3980623"/>
              <a:gd name="connsiteX1278" fmla="*/ 3132325 w 5122981"/>
              <a:gd name="connsiteY1278" fmla="*/ 3298927 h 3980623"/>
              <a:gd name="connsiteX1279" fmla="*/ 3133015 w 5122981"/>
              <a:gd name="connsiteY1279" fmla="*/ 3296014 h 3980623"/>
              <a:gd name="connsiteX1280" fmla="*/ 3128685 w 5122981"/>
              <a:gd name="connsiteY1280" fmla="*/ 3296014 h 3980623"/>
              <a:gd name="connsiteX1281" fmla="*/ 3133596 w 5122981"/>
              <a:gd name="connsiteY1281" fmla="*/ 3293559 h 3980623"/>
              <a:gd name="connsiteX1282" fmla="*/ 3133603 w 5122981"/>
              <a:gd name="connsiteY1282" fmla="*/ 3293527 h 3980623"/>
              <a:gd name="connsiteX1283" fmla="*/ 3174042 w 5122981"/>
              <a:gd name="connsiteY1283" fmla="*/ 3285993 h 3980623"/>
              <a:gd name="connsiteX1284" fmla="*/ 3186244 w 5122981"/>
              <a:gd name="connsiteY1284" fmla="*/ 3288881 h 3980623"/>
              <a:gd name="connsiteX1285" fmla="*/ 3189788 w 5122981"/>
              <a:gd name="connsiteY1285" fmla="*/ 3301124 h 3980623"/>
              <a:gd name="connsiteX1286" fmla="*/ 3194611 w 5122981"/>
              <a:gd name="connsiteY1286" fmla="*/ 3307967 h 3980623"/>
              <a:gd name="connsiteX1287" fmla="*/ 3183688 w 5122981"/>
              <a:gd name="connsiteY1287" fmla="*/ 3299680 h 3980623"/>
              <a:gd name="connsiteX1288" fmla="*/ 3172764 w 5122981"/>
              <a:gd name="connsiteY1288" fmla="*/ 3291392 h 3980623"/>
              <a:gd name="connsiteX1289" fmla="*/ 3165385 w 5122981"/>
              <a:gd name="connsiteY1289" fmla="*/ 3295348 h 3980623"/>
              <a:gd name="connsiteX1290" fmla="*/ 3174042 w 5122981"/>
              <a:gd name="connsiteY1290" fmla="*/ 3285993 h 3980623"/>
              <a:gd name="connsiteX1291" fmla="*/ 4208833 w 5122981"/>
              <a:gd name="connsiteY1291" fmla="*/ 3285710 h 3980623"/>
              <a:gd name="connsiteX1292" fmla="*/ 4252337 w 5122981"/>
              <a:gd name="connsiteY1292" fmla="*/ 3318338 h 3980623"/>
              <a:gd name="connsiteX1293" fmla="*/ 4244896 w 5122981"/>
              <a:gd name="connsiteY1293" fmla="*/ 3318338 h 3980623"/>
              <a:gd name="connsiteX1294" fmla="*/ 4215130 w 5122981"/>
              <a:gd name="connsiteY1294" fmla="*/ 3303455 h 3980623"/>
              <a:gd name="connsiteX1295" fmla="*/ 4215130 w 5122981"/>
              <a:gd name="connsiteY1295" fmla="*/ 3296014 h 3980623"/>
              <a:gd name="connsiteX1296" fmla="*/ 4209549 w 5122981"/>
              <a:gd name="connsiteY1296" fmla="*/ 3288572 h 3980623"/>
              <a:gd name="connsiteX1297" fmla="*/ 3126910 w 5122981"/>
              <a:gd name="connsiteY1297" fmla="*/ 3282677 h 3980623"/>
              <a:gd name="connsiteX1298" fmla="*/ 3129420 w 5122981"/>
              <a:gd name="connsiteY1298" fmla="*/ 3283984 h 3980623"/>
              <a:gd name="connsiteX1299" fmla="*/ 3136856 w 5122981"/>
              <a:gd name="connsiteY1299" fmla="*/ 3291928 h 3980623"/>
              <a:gd name="connsiteX1300" fmla="*/ 3143567 w 5122981"/>
              <a:gd name="connsiteY1300" fmla="*/ 3288572 h 3980623"/>
              <a:gd name="connsiteX1301" fmla="*/ 3143567 w 5122981"/>
              <a:gd name="connsiteY1301" fmla="*/ 3296014 h 3980623"/>
              <a:gd name="connsiteX1302" fmla="*/ 3140162 w 5122981"/>
              <a:gd name="connsiteY1302" fmla="*/ 3296014 h 3980623"/>
              <a:gd name="connsiteX1303" fmla="*/ 3143888 w 5122981"/>
              <a:gd name="connsiteY1303" fmla="*/ 3304514 h 3980623"/>
              <a:gd name="connsiteX1304" fmla="*/ 3140198 w 5122981"/>
              <a:gd name="connsiteY1304" fmla="*/ 3306492 h 3980623"/>
              <a:gd name="connsiteX1305" fmla="*/ 3128637 w 5122981"/>
              <a:gd name="connsiteY1305" fmla="*/ 3300904 h 3980623"/>
              <a:gd name="connsiteX1306" fmla="*/ 3122041 w 5122981"/>
              <a:gd name="connsiteY1306" fmla="*/ 3287939 h 3980623"/>
              <a:gd name="connsiteX1307" fmla="*/ 3126910 w 5122981"/>
              <a:gd name="connsiteY1307" fmla="*/ 3282677 h 3980623"/>
              <a:gd name="connsiteX1308" fmla="*/ 3155740 w 5122981"/>
              <a:gd name="connsiteY1308" fmla="*/ 3281661 h 3980623"/>
              <a:gd name="connsiteX1309" fmla="*/ 3161841 w 5122981"/>
              <a:gd name="connsiteY1309" fmla="*/ 3283105 h 3980623"/>
              <a:gd name="connsiteX1310" fmla="*/ 3160563 w 5122981"/>
              <a:gd name="connsiteY1310" fmla="*/ 3288504 h 3980623"/>
              <a:gd name="connsiteX1311" fmla="*/ 3155740 w 5122981"/>
              <a:gd name="connsiteY1311" fmla="*/ 3281661 h 3980623"/>
              <a:gd name="connsiteX1312" fmla="*/ 3113802 w 5122981"/>
              <a:gd name="connsiteY1312" fmla="*/ 3281131 h 3980623"/>
              <a:gd name="connsiteX1313" fmla="*/ 3121243 w 5122981"/>
              <a:gd name="connsiteY1313" fmla="*/ 3296014 h 3980623"/>
              <a:gd name="connsiteX1314" fmla="*/ 3113802 w 5122981"/>
              <a:gd name="connsiteY1314" fmla="*/ 3288572 h 3980623"/>
              <a:gd name="connsiteX1315" fmla="*/ 2840189 w 5122981"/>
              <a:gd name="connsiteY1315" fmla="*/ 3281094 h 3980623"/>
              <a:gd name="connsiteX1316" fmla="*/ 2846290 w 5122981"/>
              <a:gd name="connsiteY1316" fmla="*/ 3282538 h 3980623"/>
              <a:gd name="connsiteX1317" fmla="*/ 2845012 w 5122981"/>
              <a:gd name="connsiteY1317" fmla="*/ 3287937 h 3980623"/>
              <a:gd name="connsiteX1318" fmla="*/ 2840189 w 5122981"/>
              <a:gd name="connsiteY1318" fmla="*/ 3281094 h 3980623"/>
              <a:gd name="connsiteX1319" fmla="*/ 3060394 w 5122981"/>
              <a:gd name="connsiteY1319" fmla="*/ 3276198 h 3980623"/>
              <a:gd name="connsiteX1320" fmla="*/ 3072596 w 5122981"/>
              <a:gd name="connsiteY1320" fmla="*/ 3279086 h 3980623"/>
              <a:gd name="connsiteX1321" fmla="*/ 3077419 w 5122981"/>
              <a:gd name="connsiteY1321" fmla="*/ 3285930 h 3980623"/>
              <a:gd name="connsiteX1322" fmla="*/ 3071318 w 5122981"/>
              <a:gd name="connsiteY1322" fmla="*/ 3284486 h 3980623"/>
              <a:gd name="connsiteX1323" fmla="*/ 3060394 w 5122981"/>
              <a:gd name="connsiteY1323" fmla="*/ 3276198 h 3980623"/>
              <a:gd name="connsiteX1324" fmla="*/ 4192806 w 5122981"/>
              <a:gd name="connsiteY1324" fmla="*/ 3273689 h 3980623"/>
              <a:gd name="connsiteX1325" fmla="*/ 4207689 w 5122981"/>
              <a:gd name="connsiteY1325" fmla="*/ 3281131 h 3980623"/>
              <a:gd name="connsiteX1326" fmla="*/ 4208833 w 5122981"/>
              <a:gd name="connsiteY1326" fmla="*/ 3285710 h 3980623"/>
              <a:gd name="connsiteX1327" fmla="*/ 4058860 w 5122981"/>
              <a:gd name="connsiteY1327" fmla="*/ 3273689 h 3980623"/>
              <a:gd name="connsiteX1328" fmla="*/ 4062581 w 5122981"/>
              <a:gd name="connsiteY1328" fmla="*/ 3277410 h 3980623"/>
              <a:gd name="connsiteX1329" fmla="*/ 4051419 w 5122981"/>
              <a:gd name="connsiteY1329" fmla="*/ 3281131 h 3980623"/>
              <a:gd name="connsiteX1330" fmla="*/ 4058860 w 5122981"/>
              <a:gd name="connsiteY1330" fmla="*/ 3273689 h 3980623"/>
              <a:gd name="connsiteX1331" fmla="*/ 3924915 w 5122981"/>
              <a:gd name="connsiteY1331" fmla="*/ 3273689 h 3980623"/>
              <a:gd name="connsiteX1332" fmla="*/ 3928636 w 5122981"/>
              <a:gd name="connsiteY1332" fmla="*/ 3277410 h 3980623"/>
              <a:gd name="connsiteX1333" fmla="*/ 3931294 w 5122981"/>
              <a:gd name="connsiteY1333" fmla="*/ 3276879 h 3980623"/>
              <a:gd name="connsiteX1334" fmla="*/ 3928636 w 5122981"/>
              <a:gd name="connsiteY1334" fmla="*/ 3275550 h 3980623"/>
              <a:gd name="connsiteX1335" fmla="*/ 3924915 w 5122981"/>
              <a:gd name="connsiteY1335" fmla="*/ 3273689 h 3980623"/>
              <a:gd name="connsiteX1336" fmla="*/ 2775870 w 5122981"/>
              <a:gd name="connsiteY1336" fmla="*/ 3271571 h 3980623"/>
              <a:gd name="connsiteX1337" fmla="*/ 2777904 w 5122981"/>
              <a:gd name="connsiteY1337" fmla="*/ 3272053 h 3980623"/>
              <a:gd name="connsiteX1338" fmla="*/ 2782726 w 5122981"/>
              <a:gd name="connsiteY1338" fmla="*/ 3278896 h 3980623"/>
              <a:gd name="connsiteX1339" fmla="*/ 2733920 w 5122981"/>
              <a:gd name="connsiteY1339" fmla="*/ 3267344 h 3980623"/>
              <a:gd name="connsiteX1340" fmla="*/ 2732642 w 5122981"/>
              <a:gd name="connsiteY1340" fmla="*/ 3272743 h 3980623"/>
              <a:gd name="connsiteX1341" fmla="*/ 2726541 w 5122981"/>
              <a:gd name="connsiteY1341" fmla="*/ 3271299 h 3980623"/>
              <a:gd name="connsiteX1342" fmla="*/ 2727180 w 5122981"/>
              <a:gd name="connsiteY1342" fmla="*/ 3268600 h 3980623"/>
              <a:gd name="connsiteX1343" fmla="*/ 2733920 w 5122981"/>
              <a:gd name="connsiteY1343" fmla="*/ 3267344 h 3980623"/>
              <a:gd name="connsiteX1344" fmla="*/ 3545403 w 5122981"/>
              <a:gd name="connsiteY1344" fmla="*/ 3266248 h 3980623"/>
              <a:gd name="connsiteX1345" fmla="*/ 3552845 w 5122981"/>
              <a:gd name="connsiteY1345" fmla="*/ 3266248 h 3980623"/>
              <a:gd name="connsiteX1346" fmla="*/ 3560286 w 5122981"/>
              <a:gd name="connsiteY1346" fmla="*/ 3266248 h 3980623"/>
              <a:gd name="connsiteX1347" fmla="*/ 3575169 w 5122981"/>
              <a:gd name="connsiteY1347" fmla="*/ 3281131 h 3980623"/>
              <a:gd name="connsiteX1348" fmla="*/ 3582610 w 5122981"/>
              <a:gd name="connsiteY1348" fmla="*/ 3284851 h 3980623"/>
              <a:gd name="connsiteX1349" fmla="*/ 3578890 w 5122981"/>
              <a:gd name="connsiteY1349" fmla="*/ 3288572 h 3980623"/>
              <a:gd name="connsiteX1350" fmla="*/ 3567728 w 5122981"/>
              <a:gd name="connsiteY1350" fmla="*/ 3288572 h 3980623"/>
              <a:gd name="connsiteX1351" fmla="*/ 3560286 w 5122981"/>
              <a:gd name="connsiteY1351" fmla="*/ 3281131 h 3980623"/>
              <a:gd name="connsiteX1352" fmla="*/ 3552845 w 5122981"/>
              <a:gd name="connsiteY1352" fmla="*/ 3273689 h 3980623"/>
              <a:gd name="connsiteX1353" fmla="*/ 3448665 w 5122981"/>
              <a:gd name="connsiteY1353" fmla="*/ 3266248 h 3980623"/>
              <a:gd name="connsiteX1354" fmla="*/ 3456106 w 5122981"/>
              <a:gd name="connsiteY1354" fmla="*/ 3269969 h 3980623"/>
              <a:gd name="connsiteX1355" fmla="*/ 3467269 w 5122981"/>
              <a:gd name="connsiteY1355" fmla="*/ 3277410 h 3980623"/>
              <a:gd name="connsiteX1356" fmla="*/ 3478431 w 5122981"/>
              <a:gd name="connsiteY1356" fmla="*/ 3281131 h 3980623"/>
              <a:gd name="connsiteX1357" fmla="*/ 3463548 w 5122981"/>
              <a:gd name="connsiteY1357" fmla="*/ 3281131 h 3980623"/>
              <a:gd name="connsiteX1358" fmla="*/ 3083809 w 5122981"/>
              <a:gd name="connsiteY1358" fmla="*/ 3258933 h 3980623"/>
              <a:gd name="connsiteX1359" fmla="*/ 3096011 w 5122981"/>
              <a:gd name="connsiteY1359" fmla="*/ 3261821 h 3980623"/>
              <a:gd name="connsiteX1360" fmla="*/ 3106934 w 5122981"/>
              <a:gd name="connsiteY1360" fmla="*/ 3270108 h 3980623"/>
              <a:gd name="connsiteX1361" fmla="*/ 3111757 w 5122981"/>
              <a:gd name="connsiteY1361" fmla="*/ 3276951 h 3980623"/>
              <a:gd name="connsiteX1362" fmla="*/ 3099555 w 5122981"/>
              <a:gd name="connsiteY1362" fmla="*/ 3274063 h 3980623"/>
              <a:gd name="connsiteX1363" fmla="*/ 3092321 w 5122981"/>
              <a:gd name="connsiteY1363" fmla="*/ 3263798 h 3980623"/>
              <a:gd name="connsiteX1364" fmla="*/ 3083809 w 5122981"/>
              <a:gd name="connsiteY1364" fmla="*/ 3258933 h 3980623"/>
              <a:gd name="connsiteX1365" fmla="*/ 5033685 w 5122981"/>
              <a:gd name="connsiteY1365" fmla="*/ 3258807 h 3980623"/>
              <a:gd name="connsiteX1366" fmla="*/ 5041126 w 5122981"/>
              <a:gd name="connsiteY1366" fmla="*/ 3266248 h 3980623"/>
              <a:gd name="connsiteX1367" fmla="*/ 5037405 w 5122981"/>
              <a:gd name="connsiteY1367" fmla="*/ 3266248 h 3980623"/>
              <a:gd name="connsiteX1368" fmla="*/ 5033685 w 5122981"/>
              <a:gd name="connsiteY1368" fmla="*/ 3258807 h 3980623"/>
              <a:gd name="connsiteX1369" fmla="*/ 3436263 w 5122981"/>
              <a:gd name="connsiteY1369" fmla="*/ 3258807 h 3980623"/>
              <a:gd name="connsiteX1370" fmla="*/ 3441224 w 5122981"/>
              <a:gd name="connsiteY1370" fmla="*/ 3258807 h 3980623"/>
              <a:gd name="connsiteX1371" fmla="*/ 3441224 w 5122981"/>
              <a:gd name="connsiteY1371" fmla="*/ 3266248 h 3980623"/>
              <a:gd name="connsiteX1372" fmla="*/ 2787838 w 5122981"/>
              <a:gd name="connsiteY1372" fmla="*/ 3257299 h 3980623"/>
              <a:gd name="connsiteX1373" fmla="*/ 2789611 w 5122981"/>
              <a:gd name="connsiteY1373" fmla="*/ 3263421 h 3980623"/>
              <a:gd name="connsiteX1374" fmla="*/ 2788333 w 5122981"/>
              <a:gd name="connsiteY1374" fmla="*/ 3268819 h 3980623"/>
              <a:gd name="connsiteX1375" fmla="*/ 2786560 w 5122981"/>
              <a:gd name="connsiteY1375" fmla="*/ 3262698 h 3980623"/>
              <a:gd name="connsiteX1376" fmla="*/ 2762157 w 5122981"/>
              <a:gd name="connsiteY1376" fmla="*/ 3256922 h 3980623"/>
              <a:gd name="connsiteX1377" fmla="*/ 2775870 w 5122981"/>
              <a:gd name="connsiteY1377" fmla="*/ 3271571 h 3980623"/>
              <a:gd name="connsiteX1378" fmla="*/ 2771803 w 5122981"/>
              <a:gd name="connsiteY1378" fmla="*/ 3270608 h 3980623"/>
              <a:gd name="connsiteX1379" fmla="*/ 2765702 w 5122981"/>
              <a:gd name="connsiteY1379" fmla="*/ 3269164 h 3980623"/>
              <a:gd name="connsiteX1380" fmla="*/ 2762157 w 5122981"/>
              <a:gd name="connsiteY1380" fmla="*/ 3256922 h 3980623"/>
              <a:gd name="connsiteX1381" fmla="*/ 3118147 w 5122981"/>
              <a:gd name="connsiteY1381" fmla="*/ 3249954 h 3980623"/>
              <a:gd name="connsiteX1382" fmla="*/ 3133893 w 5122981"/>
              <a:gd name="connsiteY1382" fmla="*/ 3265086 h 3980623"/>
              <a:gd name="connsiteX1383" fmla="*/ 3121692 w 5122981"/>
              <a:gd name="connsiteY1383" fmla="*/ 3262198 h 3980623"/>
              <a:gd name="connsiteX1384" fmla="*/ 3116230 w 5122981"/>
              <a:gd name="connsiteY1384" fmla="*/ 3258054 h 3980623"/>
              <a:gd name="connsiteX1385" fmla="*/ 3110768 w 5122981"/>
              <a:gd name="connsiteY1385" fmla="*/ 3253910 h 3980623"/>
              <a:gd name="connsiteX1386" fmla="*/ 3118147 w 5122981"/>
              <a:gd name="connsiteY1386" fmla="*/ 3249954 h 3980623"/>
              <a:gd name="connsiteX1387" fmla="*/ 3621131 w 5122981"/>
              <a:gd name="connsiteY1387" fmla="*/ 3248739 h 3980623"/>
              <a:gd name="connsiteX1388" fmla="*/ 3627259 w 5122981"/>
              <a:gd name="connsiteY1388" fmla="*/ 3251365 h 3980623"/>
              <a:gd name="connsiteX1389" fmla="*/ 3642142 w 5122981"/>
              <a:gd name="connsiteY1389" fmla="*/ 3258807 h 3980623"/>
              <a:gd name="connsiteX1390" fmla="*/ 3642142 w 5122981"/>
              <a:gd name="connsiteY1390" fmla="*/ 3266248 h 3980623"/>
              <a:gd name="connsiteX1391" fmla="*/ 3649583 w 5122981"/>
              <a:gd name="connsiteY1391" fmla="*/ 3273689 h 3980623"/>
              <a:gd name="connsiteX1392" fmla="*/ 3627259 w 5122981"/>
              <a:gd name="connsiteY1392" fmla="*/ 3273689 h 3980623"/>
              <a:gd name="connsiteX1393" fmla="*/ 3623538 w 5122981"/>
              <a:gd name="connsiteY1393" fmla="*/ 3269969 h 3980623"/>
              <a:gd name="connsiteX1394" fmla="*/ 3619817 w 5122981"/>
              <a:gd name="connsiteY1394" fmla="*/ 3266248 h 3980623"/>
              <a:gd name="connsiteX1395" fmla="*/ 3616097 w 5122981"/>
              <a:gd name="connsiteY1395" fmla="*/ 3262527 h 3980623"/>
              <a:gd name="connsiteX1396" fmla="*/ 3619817 w 5122981"/>
              <a:gd name="connsiteY1396" fmla="*/ 3258807 h 3980623"/>
              <a:gd name="connsiteX1397" fmla="*/ 3627259 w 5122981"/>
              <a:gd name="connsiteY1397" fmla="*/ 3258807 h 3980623"/>
              <a:gd name="connsiteX1398" fmla="*/ 3625398 w 5122981"/>
              <a:gd name="connsiteY1398" fmla="*/ 3252295 h 3980623"/>
              <a:gd name="connsiteX1399" fmla="*/ 3617788 w 5122981"/>
              <a:gd name="connsiteY1399" fmla="*/ 3247307 h 3980623"/>
              <a:gd name="connsiteX1400" fmla="*/ 3619817 w 5122981"/>
              <a:gd name="connsiteY1400" fmla="*/ 3247644 h 3980623"/>
              <a:gd name="connsiteX1401" fmla="*/ 3621131 w 5122981"/>
              <a:gd name="connsiteY1401" fmla="*/ 3248739 h 3980623"/>
              <a:gd name="connsiteX1402" fmla="*/ 2835656 w 5122981"/>
              <a:gd name="connsiteY1402" fmla="*/ 3245810 h 3980623"/>
              <a:gd name="connsiteX1403" fmla="*/ 2845302 w 5122981"/>
              <a:gd name="connsiteY1403" fmla="*/ 3259496 h 3980623"/>
              <a:gd name="connsiteX1404" fmla="*/ 2839839 w 5122981"/>
              <a:gd name="connsiteY1404" fmla="*/ 3255353 h 3980623"/>
              <a:gd name="connsiteX1405" fmla="*/ 2834378 w 5122981"/>
              <a:gd name="connsiteY1405" fmla="*/ 3251209 h 3980623"/>
              <a:gd name="connsiteX1406" fmla="*/ 3426341 w 5122981"/>
              <a:gd name="connsiteY1406" fmla="*/ 3243924 h 3980623"/>
              <a:gd name="connsiteX1407" fmla="*/ 3436263 w 5122981"/>
              <a:gd name="connsiteY1407" fmla="*/ 3258807 h 3980623"/>
              <a:gd name="connsiteX1408" fmla="*/ 3435643 w 5122981"/>
              <a:gd name="connsiteY1408" fmla="*/ 3258807 h 3980623"/>
              <a:gd name="connsiteX1409" fmla="*/ 3433782 w 5122981"/>
              <a:gd name="connsiteY1409" fmla="*/ 3258807 h 3980623"/>
              <a:gd name="connsiteX1410" fmla="*/ 3430062 w 5122981"/>
              <a:gd name="connsiteY1410" fmla="*/ 3258807 h 3980623"/>
              <a:gd name="connsiteX1411" fmla="*/ 3422620 w 5122981"/>
              <a:gd name="connsiteY1411" fmla="*/ 3255086 h 3980623"/>
              <a:gd name="connsiteX1412" fmla="*/ 3411458 w 5122981"/>
              <a:gd name="connsiteY1412" fmla="*/ 3251365 h 3980623"/>
              <a:gd name="connsiteX1413" fmla="*/ 3068062 w 5122981"/>
              <a:gd name="connsiteY1413" fmla="*/ 3243802 h 3980623"/>
              <a:gd name="connsiteX1414" fmla="*/ 3074164 w 5122981"/>
              <a:gd name="connsiteY1414" fmla="*/ 3245246 h 3980623"/>
              <a:gd name="connsiteX1415" fmla="*/ 3072886 w 5122981"/>
              <a:gd name="connsiteY1415" fmla="*/ 3250645 h 3980623"/>
              <a:gd name="connsiteX1416" fmla="*/ 3894219 w 5122981"/>
              <a:gd name="connsiteY1416" fmla="*/ 3241598 h 3980623"/>
              <a:gd name="connsiteX1417" fmla="*/ 3887708 w 5122981"/>
              <a:gd name="connsiteY1417" fmla="*/ 3243924 h 3980623"/>
              <a:gd name="connsiteX1418" fmla="*/ 3895149 w 5122981"/>
              <a:gd name="connsiteY1418" fmla="*/ 3251365 h 3980623"/>
              <a:gd name="connsiteX1419" fmla="*/ 3902591 w 5122981"/>
              <a:gd name="connsiteY1419" fmla="*/ 3251365 h 3980623"/>
              <a:gd name="connsiteX1420" fmla="*/ 3894219 w 5122981"/>
              <a:gd name="connsiteY1420" fmla="*/ 3241598 h 3980623"/>
              <a:gd name="connsiteX1421" fmla="*/ 2734209 w 5122981"/>
              <a:gd name="connsiteY1421" fmla="*/ 3238903 h 3980623"/>
              <a:gd name="connsiteX1422" fmla="*/ 2736621 w 5122981"/>
              <a:gd name="connsiteY1422" fmla="*/ 3242324 h 3980623"/>
              <a:gd name="connsiteX1423" fmla="*/ 2739032 w 5122981"/>
              <a:gd name="connsiteY1423" fmla="*/ 3245746 h 3980623"/>
              <a:gd name="connsiteX1424" fmla="*/ 2732931 w 5122981"/>
              <a:gd name="connsiteY1424" fmla="*/ 3244302 h 3980623"/>
              <a:gd name="connsiteX1425" fmla="*/ 5003919 w 5122981"/>
              <a:gd name="connsiteY1425" fmla="*/ 3236482 h 3980623"/>
              <a:gd name="connsiteX1426" fmla="*/ 5011360 w 5122981"/>
              <a:gd name="connsiteY1426" fmla="*/ 3236482 h 3980623"/>
              <a:gd name="connsiteX1427" fmla="*/ 5011360 w 5122981"/>
              <a:gd name="connsiteY1427" fmla="*/ 3243924 h 3980623"/>
              <a:gd name="connsiteX1428" fmla="*/ 3232864 w 5122981"/>
              <a:gd name="connsiteY1428" fmla="*/ 3236482 h 3980623"/>
              <a:gd name="connsiteX1429" fmla="*/ 3247747 w 5122981"/>
              <a:gd name="connsiteY1429" fmla="*/ 3251365 h 3980623"/>
              <a:gd name="connsiteX1430" fmla="*/ 3255189 w 5122981"/>
              <a:gd name="connsiteY1430" fmla="*/ 3266248 h 3980623"/>
              <a:gd name="connsiteX1431" fmla="*/ 3258909 w 5122981"/>
              <a:gd name="connsiteY1431" fmla="*/ 3269969 h 3980623"/>
              <a:gd name="connsiteX1432" fmla="*/ 3266351 w 5122981"/>
              <a:gd name="connsiteY1432" fmla="*/ 3273689 h 3980623"/>
              <a:gd name="connsiteX1433" fmla="*/ 3273792 w 5122981"/>
              <a:gd name="connsiteY1433" fmla="*/ 3277410 h 3980623"/>
              <a:gd name="connsiteX1434" fmla="*/ 3284954 w 5122981"/>
              <a:gd name="connsiteY1434" fmla="*/ 3281131 h 3980623"/>
              <a:gd name="connsiteX1435" fmla="*/ 3296116 w 5122981"/>
              <a:gd name="connsiteY1435" fmla="*/ 3292293 h 3980623"/>
              <a:gd name="connsiteX1436" fmla="*/ 3322161 w 5122981"/>
              <a:gd name="connsiteY1436" fmla="*/ 3310896 h 3980623"/>
              <a:gd name="connsiteX1437" fmla="*/ 3351927 w 5122981"/>
              <a:gd name="connsiteY1437" fmla="*/ 3333221 h 3980623"/>
              <a:gd name="connsiteX1438" fmla="*/ 3374251 w 5122981"/>
              <a:gd name="connsiteY1438" fmla="*/ 3340662 h 3980623"/>
              <a:gd name="connsiteX1439" fmla="*/ 3374251 w 5122981"/>
              <a:gd name="connsiteY1439" fmla="*/ 3333221 h 3980623"/>
              <a:gd name="connsiteX1440" fmla="*/ 3366810 w 5122981"/>
              <a:gd name="connsiteY1440" fmla="*/ 3322059 h 3980623"/>
              <a:gd name="connsiteX1441" fmla="*/ 3355648 w 5122981"/>
              <a:gd name="connsiteY1441" fmla="*/ 3310896 h 3980623"/>
              <a:gd name="connsiteX1442" fmla="*/ 3344485 w 5122981"/>
              <a:gd name="connsiteY1442" fmla="*/ 3303455 h 3980623"/>
              <a:gd name="connsiteX1443" fmla="*/ 3329603 w 5122981"/>
              <a:gd name="connsiteY1443" fmla="*/ 3303455 h 3980623"/>
              <a:gd name="connsiteX1444" fmla="*/ 3322161 w 5122981"/>
              <a:gd name="connsiteY1444" fmla="*/ 3288572 h 3980623"/>
              <a:gd name="connsiteX1445" fmla="*/ 3318440 w 5122981"/>
              <a:gd name="connsiteY1445" fmla="*/ 3281131 h 3980623"/>
              <a:gd name="connsiteX1446" fmla="*/ 3314720 w 5122981"/>
              <a:gd name="connsiteY1446" fmla="*/ 3288572 h 3980623"/>
              <a:gd name="connsiteX1447" fmla="*/ 3307278 w 5122981"/>
              <a:gd name="connsiteY1447" fmla="*/ 3288572 h 3980623"/>
              <a:gd name="connsiteX1448" fmla="*/ 3292396 w 5122981"/>
              <a:gd name="connsiteY1448" fmla="*/ 3281131 h 3980623"/>
              <a:gd name="connsiteX1449" fmla="*/ 3299837 w 5122981"/>
              <a:gd name="connsiteY1449" fmla="*/ 3273689 h 3980623"/>
              <a:gd name="connsiteX1450" fmla="*/ 3284954 w 5122981"/>
              <a:gd name="connsiteY1450" fmla="*/ 3266248 h 3980623"/>
              <a:gd name="connsiteX1451" fmla="*/ 3270071 w 5122981"/>
              <a:gd name="connsiteY1451" fmla="*/ 3258807 h 3980623"/>
              <a:gd name="connsiteX1452" fmla="*/ 3262630 w 5122981"/>
              <a:gd name="connsiteY1452" fmla="*/ 3251365 h 3980623"/>
              <a:gd name="connsiteX1453" fmla="*/ 3247747 w 5122981"/>
              <a:gd name="connsiteY1453" fmla="*/ 3243924 h 3980623"/>
              <a:gd name="connsiteX1454" fmla="*/ 3924915 w 5122981"/>
              <a:gd name="connsiteY1454" fmla="*/ 3231831 h 3980623"/>
              <a:gd name="connsiteX1455" fmla="*/ 3921194 w 5122981"/>
              <a:gd name="connsiteY1455" fmla="*/ 3232762 h 3980623"/>
              <a:gd name="connsiteX1456" fmla="*/ 3924915 w 5122981"/>
              <a:gd name="connsiteY1456" fmla="*/ 3243924 h 3980623"/>
              <a:gd name="connsiteX1457" fmla="*/ 3932356 w 5122981"/>
              <a:gd name="connsiteY1457" fmla="*/ 3247644 h 3980623"/>
              <a:gd name="connsiteX1458" fmla="*/ 3928636 w 5122981"/>
              <a:gd name="connsiteY1458" fmla="*/ 3236482 h 3980623"/>
              <a:gd name="connsiteX1459" fmla="*/ 3924915 w 5122981"/>
              <a:gd name="connsiteY1459" fmla="*/ 3231831 h 3980623"/>
              <a:gd name="connsiteX1460" fmla="*/ 3146776 w 5122981"/>
              <a:gd name="connsiteY1460" fmla="*/ 3231072 h 3980623"/>
              <a:gd name="connsiteX1461" fmla="*/ 3147662 w 5122981"/>
              <a:gd name="connsiteY1461" fmla="*/ 3234133 h 3980623"/>
              <a:gd name="connsiteX1462" fmla="*/ 3141561 w 5122981"/>
              <a:gd name="connsiteY1462" fmla="*/ 3232689 h 3980623"/>
              <a:gd name="connsiteX1463" fmla="*/ 3146776 w 5122981"/>
              <a:gd name="connsiteY1463" fmla="*/ 3231072 h 3980623"/>
              <a:gd name="connsiteX1464" fmla="*/ 3374251 w 5122981"/>
              <a:gd name="connsiteY1464" fmla="*/ 3229041 h 3980623"/>
              <a:gd name="connsiteX1465" fmla="*/ 3381692 w 5122981"/>
              <a:gd name="connsiteY1465" fmla="*/ 3236482 h 3980623"/>
              <a:gd name="connsiteX1466" fmla="*/ 3374251 w 5122981"/>
              <a:gd name="connsiteY1466" fmla="*/ 3236482 h 3980623"/>
              <a:gd name="connsiteX1467" fmla="*/ 3374251 w 5122981"/>
              <a:gd name="connsiteY1467" fmla="*/ 3229041 h 3980623"/>
              <a:gd name="connsiteX1468" fmla="*/ 4027234 w 5122981"/>
              <a:gd name="connsiteY1468" fmla="*/ 3225320 h 3980623"/>
              <a:gd name="connsiteX1469" fmla="*/ 4029095 w 5122981"/>
              <a:gd name="connsiteY1469" fmla="*/ 3229041 h 3980623"/>
              <a:gd name="connsiteX1470" fmla="*/ 4025905 w 5122981"/>
              <a:gd name="connsiteY1470" fmla="*/ 3225852 h 3980623"/>
              <a:gd name="connsiteX1471" fmla="*/ 3977005 w 5122981"/>
              <a:gd name="connsiteY1471" fmla="*/ 3221600 h 3980623"/>
              <a:gd name="connsiteX1472" fmla="*/ 3969564 w 5122981"/>
              <a:gd name="connsiteY1472" fmla="*/ 3236482 h 3980623"/>
              <a:gd name="connsiteX1473" fmla="*/ 3984446 w 5122981"/>
              <a:gd name="connsiteY1473" fmla="*/ 3251365 h 3980623"/>
              <a:gd name="connsiteX1474" fmla="*/ 3988167 w 5122981"/>
              <a:gd name="connsiteY1474" fmla="*/ 3255086 h 3980623"/>
              <a:gd name="connsiteX1475" fmla="*/ 3999329 w 5122981"/>
              <a:gd name="connsiteY1475" fmla="*/ 3258807 h 3980623"/>
              <a:gd name="connsiteX1476" fmla="*/ 4000697 w 5122981"/>
              <a:gd name="connsiteY1476" fmla="*/ 3260174 h 3980623"/>
              <a:gd name="connsiteX1477" fmla="*/ 3991888 w 5122981"/>
              <a:gd name="connsiteY1477" fmla="*/ 3251365 h 3980623"/>
              <a:gd name="connsiteX1478" fmla="*/ 3984446 w 5122981"/>
              <a:gd name="connsiteY1478" fmla="*/ 3229041 h 3980623"/>
              <a:gd name="connsiteX1479" fmla="*/ 3977005 w 5122981"/>
              <a:gd name="connsiteY1479" fmla="*/ 3221600 h 3980623"/>
              <a:gd name="connsiteX1480" fmla="*/ 3671907 w 5122981"/>
              <a:gd name="connsiteY1480" fmla="*/ 3221600 h 3980623"/>
              <a:gd name="connsiteX1481" fmla="*/ 3679349 w 5122981"/>
              <a:gd name="connsiteY1481" fmla="*/ 3229041 h 3980623"/>
              <a:gd name="connsiteX1482" fmla="*/ 3701673 w 5122981"/>
              <a:gd name="connsiteY1482" fmla="*/ 3243924 h 3980623"/>
              <a:gd name="connsiteX1483" fmla="*/ 3709114 w 5122981"/>
              <a:gd name="connsiteY1483" fmla="*/ 3255086 h 3980623"/>
              <a:gd name="connsiteX1484" fmla="*/ 3716556 w 5122981"/>
              <a:gd name="connsiteY1484" fmla="*/ 3258807 h 3980623"/>
              <a:gd name="connsiteX1485" fmla="*/ 3723997 w 5122981"/>
              <a:gd name="connsiteY1485" fmla="*/ 3258807 h 3980623"/>
              <a:gd name="connsiteX1486" fmla="*/ 3742601 w 5122981"/>
              <a:gd name="connsiteY1486" fmla="*/ 3284851 h 3980623"/>
              <a:gd name="connsiteX1487" fmla="*/ 3776087 w 5122981"/>
              <a:gd name="connsiteY1487" fmla="*/ 3303455 h 3980623"/>
              <a:gd name="connsiteX1488" fmla="*/ 3783528 w 5122981"/>
              <a:gd name="connsiteY1488" fmla="*/ 3318338 h 3980623"/>
              <a:gd name="connsiteX1489" fmla="*/ 3787249 w 5122981"/>
              <a:gd name="connsiteY1489" fmla="*/ 3318338 h 3980623"/>
              <a:gd name="connsiteX1490" fmla="*/ 3798411 w 5122981"/>
              <a:gd name="connsiteY1490" fmla="*/ 3318338 h 3980623"/>
              <a:gd name="connsiteX1491" fmla="*/ 3813294 w 5122981"/>
              <a:gd name="connsiteY1491" fmla="*/ 3333221 h 3980623"/>
              <a:gd name="connsiteX1492" fmla="*/ 3828177 w 5122981"/>
              <a:gd name="connsiteY1492" fmla="*/ 3333221 h 3980623"/>
              <a:gd name="connsiteX1493" fmla="*/ 3824456 w 5122981"/>
              <a:gd name="connsiteY1493" fmla="*/ 3325779 h 3980623"/>
              <a:gd name="connsiteX1494" fmla="*/ 3820735 w 5122981"/>
              <a:gd name="connsiteY1494" fmla="*/ 3325779 h 3980623"/>
              <a:gd name="connsiteX1495" fmla="*/ 3809573 w 5122981"/>
              <a:gd name="connsiteY1495" fmla="*/ 3322059 h 3980623"/>
              <a:gd name="connsiteX1496" fmla="*/ 3805853 w 5122981"/>
              <a:gd name="connsiteY1496" fmla="*/ 3314617 h 3980623"/>
              <a:gd name="connsiteX1497" fmla="*/ 3798411 w 5122981"/>
              <a:gd name="connsiteY1497" fmla="*/ 3299734 h 3980623"/>
              <a:gd name="connsiteX1498" fmla="*/ 3790970 w 5122981"/>
              <a:gd name="connsiteY1498" fmla="*/ 3292293 h 3980623"/>
              <a:gd name="connsiteX1499" fmla="*/ 3772366 w 5122981"/>
              <a:gd name="connsiteY1499" fmla="*/ 3288572 h 3980623"/>
              <a:gd name="connsiteX1500" fmla="*/ 3753763 w 5122981"/>
              <a:gd name="connsiteY1500" fmla="*/ 3281131 h 3980623"/>
              <a:gd name="connsiteX1501" fmla="*/ 3746321 w 5122981"/>
              <a:gd name="connsiteY1501" fmla="*/ 3269969 h 3980623"/>
              <a:gd name="connsiteX1502" fmla="*/ 3731439 w 5122981"/>
              <a:gd name="connsiteY1502" fmla="*/ 3258807 h 3980623"/>
              <a:gd name="connsiteX1503" fmla="*/ 3716556 w 5122981"/>
              <a:gd name="connsiteY1503" fmla="*/ 3251365 h 3980623"/>
              <a:gd name="connsiteX1504" fmla="*/ 3712835 w 5122981"/>
              <a:gd name="connsiteY1504" fmla="*/ 3247644 h 3980623"/>
              <a:gd name="connsiteX1505" fmla="*/ 3705394 w 5122981"/>
              <a:gd name="connsiteY1505" fmla="*/ 3240203 h 3980623"/>
              <a:gd name="connsiteX1506" fmla="*/ 3701673 w 5122981"/>
              <a:gd name="connsiteY1506" fmla="*/ 3236482 h 3980623"/>
              <a:gd name="connsiteX1507" fmla="*/ 3686790 w 5122981"/>
              <a:gd name="connsiteY1507" fmla="*/ 3229041 h 3980623"/>
              <a:gd name="connsiteX1508" fmla="*/ 3671907 w 5122981"/>
              <a:gd name="connsiteY1508" fmla="*/ 3221600 h 3980623"/>
              <a:gd name="connsiteX1509" fmla="*/ 3537962 w 5122981"/>
              <a:gd name="connsiteY1509" fmla="*/ 3221600 h 3980623"/>
              <a:gd name="connsiteX1510" fmla="*/ 3545403 w 5122981"/>
              <a:gd name="connsiteY1510" fmla="*/ 3221600 h 3980623"/>
              <a:gd name="connsiteX1511" fmla="*/ 3545403 w 5122981"/>
              <a:gd name="connsiteY1511" fmla="*/ 3236482 h 3980623"/>
              <a:gd name="connsiteX1512" fmla="*/ 3537962 w 5122981"/>
              <a:gd name="connsiteY1512" fmla="*/ 3229041 h 3980623"/>
              <a:gd name="connsiteX1513" fmla="*/ 3537962 w 5122981"/>
              <a:gd name="connsiteY1513" fmla="*/ 3221600 h 3980623"/>
              <a:gd name="connsiteX1514" fmla="*/ 3345881 w 5122981"/>
              <a:gd name="connsiteY1514" fmla="*/ 3219274 h 3980623"/>
              <a:gd name="connsiteX1515" fmla="*/ 3366810 w 5122981"/>
              <a:gd name="connsiteY1515" fmla="*/ 3229041 h 3980623"/>
              <a:gd name="connsiteX1516" fmla="*/ 3381692 w 5122981"/>
              <a:gd name="connsiteY1516" fmla="*/ 3243924 h 3980623"/>
              <a:gd name="connsiteX1517" fmla="*/ 3389134 w 5122981"/>
              <a:gd name="connsiteY1517" fmla="*/ 3251365 h 3980623"/>
              <a:gd name="connsiteX1518" fmla="*/ 3404017 w 5122981"/>
              <a:gd name="connsiteY1518" fmla="*/ 3258807 h 3980623"/>
              <a:gd name="connsiteX1519" fmla="*/ 3418899 w 5122981"/>
              <a:gd name="connsiteY1519" fmla="*/ 3273689 h 3980623"/>
              <a:gd name="connsiteX1520" fmla="*/ 3433782 w 5122981"/>
              <a:gd name="connsiteY1520" fmla="*/ 3281131 h 3980623"/>
              <a:gd name="connsiteX1521" fmla="*/ 3448665 w 5122981"/>
              <a:gd name="connsiteY1521" fmla="*/ 3296014 h 3980623"/>
              <a:gd name="connsiteX1522" fmla="*/ 3456106 w 5122981"/>
              <a:gd name="connsiteY1522" fmla="*/ 3310896 h 3980623"/>
              <a:gd name="connsiteX1523" fmla="*/ 3448665 w 5122981"/>
              <a:gd name="connsiteY1523" fmla="*/ 3303455 h 3980623"/>
              <a:gd name="connsiteX1524" fmla="*/ 3441224 w 5122981"/>
              <a:gd name="connsiteY1524" fmla="*/ 3296014 h 3980623"/>
              <a:gd name="connsiteX1525" fmla="*/ 3433782 w 5122981"/>
              <a:gd name="connsiteY1525" fmla="*/ 3288572 h 3980623"/>
              <a:gd name="connsiteX1526" fmla="*/ 3426341 w 5122981"/>
              <a:gd name="connsiteY1526" fmla="*/ 3284851 h 3980623"/>
              <a:gd name="connsiteX1527" fmla="*/ 3418899 w 5122981"/>
              <a:gd name="connsiteY1527" fmla="*/ 3281131 h 3980623"/>
              <a:gd name="connsiteX1528" fmla="*/ 3381692 w 5122981"/>
              <a:gd name="connsiteY1528" fmla="*/ 3251365 h 3980623"/>
              <a:gd name="connsiteX1529" fmla="*/ 3355648 w 5122981"/>
              <a:gd name="connsiteY1529" fmla="*/ 3236482 h 3980623"/>
              <a:gd name="connsiteX1530" fmla="*/ 3351927 w 5122981"/>
              <a:gd name="connsiteY1530" fmla="*/ 3229041 h 3980623"/>
              <a:gd name="connsiteX1531" fmla="*/ 3344485 w 5122981"/>
              <a:gd name="connsiteY1531" fmla="*/ 3229041 h 3980623"/>
              <a:gd name="connsiteX1532" fmla="*/ 3344485 w 5122981"/>
              <a:gd name="connsiteY1532" fmla="*/ 3221600 h 3980623"/>
              <a:gd name="connsiteX1533" fmla="*/ 3345881 w 5122981"/>
              <a:gd name="connsiteY1533" fmla="*/ 3219274 h 3980623"/>
              <a:gd name="connsiteX1534" fmla="*/ 3016990 w 5122981"/>
              <a:gd name="connsiteY1534" fmla="*/ 3214607 h 3980623"/>
              <a:gd name="connsiteX1535" fmla="*/ 3037559 w 5122981"/>
              <a:gd name="connsiteY1535" fmla="*/ 3236582 h 3980623"/>
              <a:gd name="connsiteX1536" fmla="*/ 3043021 w 5122981"/>
              <a:gd name="connsiteY1536" fmla="*/ 3240725 h 3980623"/>
              <a:gd name="connsiteX1537" fmla="*/ 3049761 w 5122981"/>
              <a:gd name="connsiteY1537" fmla="*/ 3239470 h 3980623"/>
              <a:gd name="connsiteX1538" fmla="*/ 3048483 w 5122981"/>
              <a:gd name="connsiteY1538" fmla="*/ 3244869 h 3980623"/>
              <a:gd name="connsiteX1539" fmla="*/ 3059406 w 5122981"/>
              <a:gd name="connsiteY1539" fmla="*/ 3253157 h 3980623"/>
              <a:gd name="connsiteX1540" fmla="*/ 3058128 w 5122981"/>
              <a:gd name="connsiteY1540" fmla="*/ 3258556 h 3980623"/>
              <a:gd name="connsiteX1541" fmla="*/ 3045927 w 5122981"/>
              <a:gd name="connsiteY1541" fmla="*/ 3255668 h 3980623"/>
              <a:gd name="connsiteX1542" fmla="*/ 3040465 w 5122981"/>
              <a:gd name="connsiteY1542" fmla="*/ 3251524 h 3980623"/>
              <a:gd name="connsiteX1543" fmla="*/ 3030180 w 5122981"/>
              <a:gd name="connsiteY1543" fmla="*/ 3240537 h 3980623"/>
              <a:gd name="connsiteX1544" fmla="*/ 3020535 w 5122981"/>
              <a:gd name="connsiteY1544" fmla="*/ 3226849 h 3980623"/>
              <a:gd name="connsiteX1545" fmla="*/ 3015712 w 5122981"/>
              <a:gd name="connsiteY1545" fmla="*/ 3220006 h 3980623"/>
              <a:gd name="connsiteX1546" fmla="*/ 3012662 w 5122981"/>
              <a:gd name="connsiteY1546" fmla="*/ 3219284 h 3980623"/>
              <a:gd name="connsiteX1547" fmla="*/ 3009611 w 5122981"/>
              <a:gd name="connsiteY1547" fmla="*/ 3218562 h 3980623"/>
              <a:gd name="connsiteX1548" fmla="*/ 3016990 w 5122981"/>
              <a:gd name="connsiteY1548" fmla="*/ 3214607 h 3980623"/>
              <a:gd name="connsiteX1549" fmla="*/ 4810442 w 5122981"/>
              <a:gd name="connsiteY1549" fmla="*/ 3214158 h 3980623"/>
              <a:gd name="connsiteX1550" fmla="*/ 4817883 w 5122981"/>
              <a:gd name="connsiteY1550" fmla="*/ 3221600 h 3980623"/>
              <a:gd name="connsiteX1551" fmla="*/ 4810442 w 5122981"/>
              <a:gd name="connsiteY1551" fmla="*/ 3221600 h 3980623"/>
              <a:gd name="connsiteX1552" fmla="*/ 4810442 w 5122981"/>
              <a:gd name="connsiteY1552" fmla="*/ 3214158 h 3980623"/>
              <a:gd name="connsiteX1553" fmla="*/ 4014212 w 5122981"/>
              <a:gd name="connsiteY1553" fmla="*/ 3214158 h 3980623"/>
              <a:gd name="connsiteX1554" fmla="*/ 4025905 w 5122981"/>
              <a:gd name="connsiteY1554" fmla="*/ 3225852 h 3980623"/>
              <a:gd name="connsiteX1555" fmla="*/ 4024909 w 5122981"/>
              <a:gd name="connsiteY1555" fmla="*/ 3226250 h 3980623"/>
              <a:gd name="connsiteX1556" fmla="*/ 4021653 w 5122981"/>
              <a:gd name="connsiteY1556" fmla="*/ 3229041 h 3980623"/>
              <a:gd name="connsiteX1557" fmla="*/ 4014212 w 5122981"/>
              <a:gd name="connsiteY1557" fmla="*/ 3236482 h 3980623"/>
              <a:gd name="connsiteX1558" fmla="*/ 4006771 w 5122981"/>
              <a:gd name="connsiteY1558" fmla="*/ 3229041 h 3980623"/>
              <a:gd name="connsiteX1559" fmla="*/ 4010491 w 5122981"/>
              <a:gd name="connsiteY1559" fmla="*/ 3217879 h 3980623"/>
              <a:gd name="connsiteX1560" fmla="*/ 4014212 w 5122981"/>
              <a:gd name="connsiteY1560" fmla="*/ 3214158 h 3980623"/>
              <a:gd name="connsiteX1561" fmla="*/ 3917474 w 5122981"/>
              <a:gd name="connsiteY1561" fmla="*/ 3214158 h 3980623"/>
              <a:gd name="connsiteX1562" fmla="*/ 3917474 w 5122981"/>
              <a:gd name="connsiteY1562" fmla="*/ 3221600 h 3980623"/>
              <a:gd name="connsiteX1563" fmla="*/ 3924915 w 5122981"/>
              <a:gd name="connsiteY1563" fmla="*/ 3221600 h 3980623"/>
              <a:gd name="connsiteX1564" fmla="*/ 3917474 w 5122981"/>
              <a:gd name="connsiteY1564" fmla="*/ 3214158 h 3980623"/>
              <a:gd name="connsiteX1565" fmla="*/ 3203099 w 5122981"/>
              <a:gd name="connsiteY1565" fmla="*/ 3214158 h 3980623"/>
              <a:gd name="connsiteX1566" fmla="*/ 3203099 w 5122981"/>
              <a:gd name="connsiteY1566" fmla="*/ 3221600 h 3980623"/>
              <a:gd name="connsiteX1567" fmla="*/ 3210540 w 5122981"/>
              <a:gd name="connsiteY1567" fmla="*/ 3221600 h 3980623"/>
              <a:gd name="connsiteX1568" fmla="*/ 3210540 w 5122981"/>
              <a:gd name="connsiteY1568" fmla="*/ 3214158 h 3980623"/>
              <a:gd name="connsiteX1569" fmla="*/ 3203099 w 5122981"/>
              <a:gd name="connsiteY1569" fmla="*/ 3214158 h 3980623"/>
              <a:gd name="connsiteX1570" fmla="*/ 3133194 w 5122981"/>
              <a:gd name="connsiteY1570" fmla="*/ 3213603 h 3980623"/>
              <a:gd name="connsiteX1571" fmla="*/ 3134327 w 5122981"/>
              <a:gd name="connsiteY1571" fmla="*/ 3222424 h 3980623"/>
              <a:gd name="connsiteX1572" fmla="*/ 3125816 w 5122981"/>
              <a:gd name="connsiteY1572" fmla="*/ 3217558 h 3980623"/>
              <a:gd name="connsiteX1573" fmla="*/ 2763230 w 5122981"/>
              <a:gd name="connsiteY1573" fmla="*/ 3211561 h 3980623"/>
              <a:gd name="connsiteX1574" fmla="*/ 2771103 w 5122981"/>
              <a:gd name="connsiteY1574" fmla="*/ 3219126 h 3980623"/>
              <a:gd name="connsiteX1575" fmla="*/ 2765003 w 5122981"/>
              <a:gd name="connsiteY1575" fmla="*/ 3217682 h 3980623"/>
              <a:gd name="connsiteX1576" fmla="*/ 2763230 w 5122981"/>
              <a:gd name="connsiteY1576" fmla="*/ 3211561 h 3980623"/>
              <a:gd name="connsiteX1577" fmla="*/ 2704119 w 5122981"/>
              <a:gd name="connsiteY1577" fmla="*/ 3206122 h 3980623"/>
              <a:gd name="connsiteX1578" fmla="*/ 2711868 w 5122981"/>
              <a:gd name="connsiteY1578" fmla="*/ 3210807 h 3980623"/>
              <a:gd name="connsiteX1579" fmla="*/ 2728253 w 5122981"/>
              <a:gd name="connsiteY1579" fmla="*/ 3223239 h 3980623"/>
              <a:gd name="connsiteX1580" fmla="*/ 2735487 w 5122981"/>
              <a:gd name="connsiteY1580" fmla="*/ 3233503 h 3980623"/>
              <a:gd name="connsiteX1581" fmla="*/ 2723287 w 5122981"/>
              <a:gd name="connsiteY1581" fmla="*/ 3230615 h 3980623"/>
              <a:gd name="connsiteX1582" fmla="*/ 2712363 w 5122981"/>
              <a:gd name="connsiteY1582" fmla="*/ 3222327 h 3980623"/>
              <a:gd name="connsiteX1583" fmla="*/ 2701439 w 5122981"/>
              <a:gd name="connsiteY1583" fmla="*/ 3214041 h 3980623"/>
              <a:gd name="connsiteX1584" fmla="*/ 2696617 w 5122981"/>
              <a:gd name="connsiteY1584" fmla="*/ 3207197 h 3980623"/>
              <a:gd name="connsiteX1585" fmla="*/ 2704119 w 5122981"/>
              <a:gd name="connsiteY1585" fmla="*/ 3206122 h 3980623"/>
              <a:gd name="connsiteX1586" fmla="*/ 2664834 w 5122981"/>
              <a:gd name="connsiteY1586" fmla="*/ 3205376 h 3980623"/>
              <a:gd name="connsiteX1587" fmla="*/ 2670936 w 5122981"/>
              <a:gd name="connsiteY1587" fmla="*/ 3206820 h 3980623"/>
              <a:gd name="connsiteX1588" fmla="*/ 2669658 w 5122981"/>
              <a:gd name="connsiteY1588" fmla="*/ 3212219 h 3980623"/>
              <a:gd name="connsiteX1589" fmla="*/ 3025647 w 5122981"/>
              <a:gd name="connsiteY1589" fmla="*/ 3205252 h 3980623"/>
              <a:gd name="connsiteX1590" fmla="*/ 3024369 w 5122981"/>
              <a:gd name="connsiteY1590" fmla="*/ 3210651 h 3980623"/>
              <a:gd name="connsiteX1591" fmla="*/ 3021958 w 5122981"/>
              <a:gd name="connsiteY1591" fmla="*/ 3207230 h 3980623"/>
              <a:gd name="connsiteX1592" fmla="*/ 3025647 w 5122981"/>
              <a:gd name="connsiteY1592" fmla="*/ 3205252 h 3980623"/>
              <a:gd name="connsiteX1593" fmla="*/ 3939798 w 5122981"/>
              <a:gd name="connsiteY1593" fmla="*/ 3199275 h 3980623"/>
              <a:gd name="connsiteX1594" fmla="*/ 3947239 w 5122981"/>
              <a:gd name="connsiteY1594" fmla="*/ 3206717 h 3980623"/>
              <a:gd name="connsiteX1595" fmla="*/ 3947239 w 5122981"/>
              <a:gd name="connsiteY1595" fmla="*/ 3214158 h 3980623"/>
              <a:gd name="connsiteX1596" fmla="*/ 3954681 w 5122981"/>
              <a:gd name="connsiteY1596" fmla="*/ 3221600 h 3980623"/>
              <a:gd name="connsiteX1597" fmla="*/ 3958401 w 5122981"/>
              <a:gd name="connsiteY1597" fmla="*/ 3214158 h 3980623"/>
              <a:gd name="connsiteX1598" fmla="*/ 3939798 w 5122981"/>
              <a:gd name="connsiteY1598" fmla="*/ 3199275 h 3980623"/>
              <a:gd name="connsiteX1599" fmla="*/ 3180774 w 5122981"/>
              <a:gd name="connsiteY1599" fmla="*/ 3199275 h 3980623"/>
              <a:gd name="connsiteX1600" fmla="*/ 3180774 w 5122981"/>
              <a:gd name="connsiteY1600" fmla="*/ 3206717 h 3980623"/>
              <a:gd name="connsiteX1601" fmla="*/ 3188216 w 5122981"/>
              <a:gd name="connsiteY1601" fmla="*/ 3214158 h 3980623"/>
              <a:gd name="connsiteX1602" fmla="*/ 3195657 w 5122981"/>
              <a:gd name="connsiteY1602" fmla="*/ 3214158 h 3980623"/>
              <a:gd name="connsiteX1603" fmla="*/ 3188216 w 5122981"/>
              <a:gd name="connsiteY1603" fmla="*/ 3206717 h 3980623"/>
              <a:gd name="connsiteX1604" fmla="*/ 3180774 w 5122981"/>
              <a:gd name="connsiteY1604" fmla="*/ 3199275 h 3980623"/>
              <a:gd name="connsiteX1605" fmla="*/ 3040405 w 5122981"/>
              <a:gd name="connsiteY1605" fmla="*/ 3197341 h 3980623"/>
              <a:gd name="connsiteX1606" fmla="*/ 3039127 w 5122981"/>
              <a:gd name="connsiteY1606" fmla="*/ 3202741 h 3980623"/>
              <a:gd name="connsiteX1607" fmla="*/ 3037849 w 5122981"/>
              <a:gd name="connsiteY1607" fmla="*/ 3208140 h 3980623"/>
              <a:gd name="connsiteX1608" fmla="*/ 3042671 w 5122981"/>
              <a:gd name="connsiteY1608" fmla="*/ 3214984 h 3980623"/>
              <a:gd name="connsiteX1609" fmla="*/ 3043310 w 5122981"/>
              <a:gd name="connsiteY1609" fmla="*/ 3212284 h 3980623"/>
              <a:gd name="connsiteX1610" fmla="*/ 3045227 w 5122981"/>
              <a:gd name="connsiteY1610" fmla="*/ 3204185 h 3980623"/>
              <a:gd name="connsiteX1611" fmla="*/ 2989043 w 5122981"/>
              <a:gd name="connsiteY1611" fmla="*/ 3196588 h 3980623"/>
              <a:gd name="connsiteX1612" fmla="*/ 2993865 w 5122981"/>
              <a:gd name="connsiteY1612" fmla="*/ 3203431 h 3980623"/>
              <a:gd name="connsiteX1613" fmla="*/ 2990815 w 5122981"/>
              <a:gd name="connsiteY1613" fmla="*/ 3202709 h 3980623"/>
              <a:gd name="connsiteX1614" fmla="*/ 2989043 w 5122981"/>
              <a:gd name="connsiteY1614" fmla="*/ 3196588 h 3980623"/>
              <a:gd name="connsiteX1615" fmla="*/ 4103509 w 5122981"/>
              <a:gd name="connsiteY1615" fmla="*/ 3191834 h 3980623"/>
              <a:gd name="connsiteX1616" fmla="*/ 4185364 w 5122981"/>
              <a:gd name="connsiteY1616" fmla="*/ 3258807 h 3980623"/>
              <a:gd name="connsiteX1617" fmla="*/ 4163040 w 5122981"/>
              <a:gd name="connsiteY1617" fmla="*/ 3251365 h 3980623"/>
              <a:gd name="connsiteX1618" fmla="*/ 4144437 w 5122981"/>
              <a:gd name="connsiteY1618" fmla="*/ 3236482 h 3980623"/>
              <a:gd name="connsiteX1619" fmla="*/ 4133274 w 5122981"/>
              <a:gd name="connsiteY1619" fmla="*/ 3221600 h 3980623"/>
              <a:gd name="connsiteX1620" fmla="*/ 2994739 w 5122981"/>
              <a:gd name="connsiteY1620" fmla="*/ 3191834 h 3980623"/>
              <a:gd name="connsiteX1621" fmla="*/ 2996436 w 5122981"/>
              <a:gd name="connsiteY1621" fmla="*/ 3192682 h 3980623"/>
              <a:gd name="connsiteX1622" fmla="*/ 2996421 w 5122981"/>
              <a:gd name="connsiteY1622" fmla="*/ 3192632 h 3980623"/>
              <a:gd name="connsiteX1623" fmla="*/ 2996514 w 5122981"/>
              <a:gd name="connsiteY1623" fmla="*/ 3192722 h 3980623"/>
              <a:gd name="connsiteX1624" fmla="*/ 3002181 w 5122981"/>
              <a:gd name="connsiteY1624" fmla="*/ 3195555 h 3980623"/>
              <a:gd name="connsiteX1625" fmla="*/ 3002181 w 5122981"/>
              <a:gd name="connsiteY1625" fmla="*/ 3198167 h 3980623"/>
              <a:gd name="connsiteX1626" fmla="*/ 3004294 w 5122981"/>
              <a:gd name="connsiteY1626" fmla="*/ 3200198 h 3980623"/>
              <a:gd name="connsiteX1627" fmla="*/ 3009118 w 5122981"/>
              <a:gd name="connsiteY1627" fmla="*/ 3207041 h 3980623"/>
              <a:gd name="connsiteX1628" fmla="*/ 3006067 w 5122981"/>
              <a:gd name="connsiteY1628" fmla="*/ 3206319 h 3980623"/>
              <a:gd name="connsiteX1629" fmla="*/ 3001245 w 5122981"/>
              <a:gd name="connsiteY1629" fmla="*/ 3199476 h 3980623"/>
              <a:gd name="connsiteX1630" fmla="*/ 3000396 w 5122981"/>
              <a:gd name="connsiteY1630" fmla="*/ 3199275 h 3980623"/>
              <a:gd name="connsiteX1631" fmla="*/ 2994739 w 5122981"/>
              <a:gd name="connsiteY1631" fmla="*/ 3199275 h 3980623"/>
              <a:gd name="connsiteX1632" fmla="*/ 2994739 w 5122981"/>
              <a:gd name="connsiteY1632" fmla="*/ 3191834 h 3980623"/>
              <a:gd name="connsiteX1633" fmla="*/ 3933286 w 5122981"/>
              <a:gd name="connsiteY1633" fmla="*/ 3187183 h 3980623"/>
              <a:gd name="connsiteX1634" fmla="*/ 3928636 w 5122981"/>
              <a:gd name="connsiteY1634" fmla="*/ 3188113 h 3980623"/>
              <a:gd name="connsiteX1635" fmla="*/ 3932356 w 5122981"/>
              <a:gd name="connsiteY1635" fmla="*/ 3191834 h 3980623"/>
              <a:gd name="connsiteX1636" fmla="*/ 3939798 w 5122981"/>
              <a:gd name="connsiteY1636" fmla="*/ 3191834 h 3980623"/>
              <a:gd name="connsiteX1637" fmla="*/ 3933286 w 5122981"/>
              <a:gd name="connsiteY1637" fmla="*/ 3187183 h 3980623"/>
              <a:gd name="connsiteX1638" fmla="*/ 2764406 w 5122981"/>
              <a:gd name="connsiteY1638" fmla="*/ 3186180 h 3980623"/>
              <a:gd name="connsiteX1639" fmla="*/ 2765293 w 5122981"/>
              <a:gd name="connsiteY1639" fmla="*/ 3189241 h 3980623"/>
              <a:gd name="connsiteX1640" fmla="*/ 2759191 w 5122981"/>
              <a:gd name="connsiteY1640" fmla="*/ 3187797 h 3980623"/>
              <a:gd name="connsiteX1641" fmla="*/ 2764406 w 5122981"/>
              <a:gd name="connsiteY1641" fmla="*/ 3186180 h 3980623"/>
              <a:gd name="connsiteX1642" fmla="*/ 4951829 w 5122981"/>
              <a:gd name="connsiteY1642" fmla="*/ 3184393 h 3980623"/>
              <a:gd name="connsiteX1643" fmla="*/ 4955549 w 5122981"/>
              <a:gd name="connsiteY1643" fmla="*/ 3184393 h 3980623"/>
              <a:gd name="connsiteX1644" fmla="*/ 4959271 w 5122981"/>
              <a:gd name="connsiteY1644" fmla="*/ 3191834 h 3980623"/>
              <a:gd name="connsiteX1645" fmla="*/ 4951829 w 5122981"/>
              <a:gd name="connsiteY1645" fmla="*/ 3191834 h 3980623"/>
              <a:gd name="connsiteX1646" fmla="*/ 4951829 w 5122981"/>
              <a:gd name="connsiteY1646" fmla="*/ 3184393 h 3980623"/>
              <a:gd name="connsiteX1647" fmla="*/ 4088626 w 5122981"/>
              <a:gd name="connsiteY1647" fmla="*/ 3184393 h 3980623"/>
              <a:gd name="connsiteX1648" fmla="*/ 4096067 w 5122981"/>
              <a:gd name="connsiteY1648" fmla="*/ 3188113 h 3980623"/>
              <a:gd name="connsiteX1649" fmla="*/ 4092347 w 5122981"/>
              <a:gd name="connsiteY1649" fmla="*/ 3191834 h 3980623"/>
              <a:gd name="connsiteX1650" fmla="*/ 4088626 w 5122981"/>
              <a:gd name="connsiteY1650" fmla="*/ 3184393 h 3980623"/>
              <a:gd name="connsiteX1651" fmla="*/ 3813294 w 5122981"/>
              <a:gd name="connsiteY1651" fmla="*/ 3184393 h 3980623"/>
              <a:gd name="connsiteX1652" fmla="*/ 3817015 w 5122981"/>
              <a:gd name="connsiteY1652" fmla="*/ 3191834 h 3980623"/>
              <a:gd name="connsiteX1653" fmla="*/ 3820735 w 5122981"/>
              <a:gd name="connsiteY1653" fmla="*/ 3191834 h 3980623"/>
              <a:gd name="connsiteX1654" fmla="*/ 3619817 w 5122981"/>
              <a:gd name="connsiteY1654" fmla="*/ 3184393 h 3980623"/>
              <a:gd name="connsiteX1655" fmla="*/ 3657024 w 5122981"/>
              <a:gd name="connsiteY1655" fmla="*/ 3206717 h 3980623"/>
              <a:gd name="connsiteX1656" fmla="*/ 3649583 w 5122981"/>
              <a:gd name="connsiteY1656" fmla="*/ 3199275 h 3980623"/>
              <a:gd name="connsiteX1657" fmla="*/ 3627259 w 5122981"/>
              <a:gd name="connsiteY1657" fmla="*/ 3188113 h 3980623"/>
              <a:gd name="connsiteX1658" fmla="*/ 3619817 w 5122981"/>
              <a:gd name="connsiteY1658" fmla="*/ 3184393 h 3980623"/>
              <a:gd name="connsiteX1659" fmla="*/ 2935414 w 5122981"/>
              <a:gd name="connsiteY1659" fmla="*/ 3178192 h 3980623"/>
              <a:gd name="connsiteX1660" fmla="*/ 2947615 w 5122981"/>
              <a:gd name="connsiteY1660" fmla="*/ 3181080 h 3980623"/>
              <a:gd name="connsiteX1661" fmla="*/ 2946337 w 5122981"/>
              <a:gd name="connsiteY1661" fmla="*/ 3186479 h 3980623"/>
              <a:gd name="connsiteX1662" fmla="*/ 2937826 w 5122981"/>
              <a:gd name="connsiteY1662" fmla="*/ 3181614 h 3980623"/>
              <a:gd name="connsiteX1663" fmla="*/ 2935414 w 5122981"/>
              <a:gd name="connsiteY1663" fmla="*/ 3178192 h 3980623"/>
              <a:gd name="connsiteX1664" fmla="*/ 4014212 w 5122981"/>
              <a:gd name="connsiteY1664" fmla="*/ 3169510 h 3980623"/>
              <a:gd name="connsiteX1665" fmla="*/ 4058860 w 5122981"/>
              <a:gd name="connsiteY1665" fmla="*/ 3214158 h 3980623"/>
              <a:gd name="connsiteX1666" fmla="*/ 4036536 w 5122981"/>
              <a:gd name="connsiteY1666" fmla="*/ 3191834 h 3980623"/>
              <a:gd name="connsiteX1667" fmla="*/ 4014212 w 5122981"/>
              <a:gd name="connsiteY1667" fmla="*/ 3169510 h 3980623"/>
              <a:gd name="connsiteX1668" fmla="*/ 3463548 w 5122981"/>
              <a:gd name="connsiteY1668" fmla="*/ 3169510 h 3980623"/>
              <a:gd name="connsiteX1669" fmla="*/ 3485872 w 5122981"/>
              <a:gd name="connsiteY1669" fmla="*/ 3180672 h 3980623"/>
              <a:gd name="connsiteX1670" fmla="*/ 3493314 w 5122981"/>
              <a:gd name="connsiteY1670" fmla="*/ 3184393 h 3980623"/>
              <a:gd name="connsiteX1671" fmla="*/ 3493314 w 5122981"/>
              <a:gd name="connsiteY1671" fmla="*/ 3191834 h 3980623"/>
              <a:gd name="connsiteX1672" fmla="*/ 3478431 w 5122981"/>
              <a:gd name="connsiteY1672" fmla="*/ 3184393 h 3980623"/>
              <a:gd name="connsiteX1673" fmla="*/ 3470989 w 5122981"/>
              <a:gd name="connsiteY1673" fmla="*/ 3176951 h 3980623"/>
              <a:gd name="connsiteX1674" fmla="*/ 2667680 w 5122981"/>
              <a:gd name="connsiteY1674" fmla="*/ 3166136 h 3980623"/>
              <a:gd name="connsiteX1675" fmla="*/ 2673781 w 5122981"/>
              <a:gd name="connsiteY1675" fmla="*/ 3167580 h 3980623"/>
              <a:gd name="connsiteX1676" fmla="*/ 2681015 w 5122981"/>
              <a:gd name="connsiteY1676" fmla="*/ 3177845 h 3980623"/>
              <a:gd name="connsiteX1677" fmla="*/ 2682148 w 5122981"/>
              <a:gd name="connsiteY1677" fmla="*/ 3186666 h 3980623"/>
              <a:gd name="connsiteX1678" fmla="*/ 2686971 w 5122981"/>
              <a:gd name="connsiteY1678" fmla="*/ 3193510 h 3980623"/>
              <a:gd name="connsiteX1679" fmla="*/ 2681509 w 5122981"/>
              <a:gd name="connsiteY1679" fmla="*/ 3189366 h 3980623"/>
              <a:gd name="connsiteX1680" fmla="*/ 2677326 w 5122981"/>
              <a:gd name="connsiteY1680" fmla="*/ 3179823 h 3980623"/>
              <a:gd name="connsiteX1681" fmla="*/ 3508196 w 5122981"/>
              <a:gd name="connsiteY1681" fmla="*/ 3165789 h 3980623"/>
              <a:gd name="connsiteX1682" fmla="*/ 3515638 w 5122981"/>
              <a:gd name="connsiteY1682" fmla="*/ 3169510 h 3980623"/>
              <a:gd name="connsiteX1683" fmla="*/ 3523079 w 5122981"/>
              <a:gd name="connsiteY1683" fmla="*/ 3176951 h 3980623"/>
              <a:gd name="connsiteX1684" fmla="*/ 3537962 w 5122981"/>
              <a:gd name="connsiteY1684" fmla="*/ 3184393 h 3980623"/>
              <a:gd name="connsiteX1685" fmla="*/ 3567728 w 5122981"/>
              <a:gd name="connsiteY1685" fmla="*/ 3206717 h 3980623"/>
              <a:gd name="connsiteX1686" fmla="*/ 3597493 w 5122981"/>
              <a:gd name="connsiteY1686" fmla="*/ 3229041 h 3980623"/>
              <a:gd name="connsiteX1687" fmla="*/ 3604935 w 5122981"/>
              <a:gd name="connsiteY1687" fmla="*/ 3243924 h 3980623"/>
              <a:gd name="connsiteX1688" fmla="*/ 3614236 w 5122981"/>
              <a:gd name="connsiteY1688" fmla="*/ 3245784 h 3980623"/>
              <a:gd name="connsiteX1689" fmla="*/ 3617788 w 5122981"/>
              <a:gd name="connsiteY1689" fmla="*/ 3247307 h 3980623"/>
              <a:gd name="connsiteX1690" fmla="*/ 3614236 w 5122981"/>
              <a:gd name="connsiteY1690" fmla="*/ 3246714 h 3980623"/>
              <a:gd name="connsiteX1691" fmla="*/ 3612376 w 5122981"/>
              <a:gd name="connsiteY1691" fmla="*/ 3251365 h 3980623"/>
              <a:gd name="connsiteX1692" fmla="*/ 3597493 w 5122981"/>
              <a:gd name="connsiteY1692" fmla="*/ 3251365 h 3980623"/>
              <a:gd name="connsiteX1693" fmla="*/ 3590052 w 5122981"/>
              <a:gd name="connsiteY1693" fmla="*/ 3236482 h 3980623"/>
              <a:gd name="connsiteX1694" fmla="*/ 3567728 w 5122981"/>
              <a:gd name="connsiteY1694" fmla="*/ 3221600 h 3980623"/>
              <a:gd name="connsiteX1695" fmla="*/ 3560286 w 5122981"/>
              <a:gd name="connsiteY1695" fmla="*/ 3221600 h 3980623"/>
              <a:gd name="connsiteX1696" fmla="*/ 3560286 w 5122981"/>
              <a:gd name="connsiteY1696" fmla="*/ 3214158 h 3980623"/>
              <a:gd name="connsiteX1697" fmla="*/ 3552845 w 5122981"/>
              <a:gd name="connsiteY1697" fmla="*/ 3214158 h 3980623"/>
              <a:gd name="connsiteX1698" fmla="*/ 3500755 w 5122981"/>
              <a:gd name="connsiteY1698" fmla="*/ 3169510 h 3980623"/>
              <a:gd name="connsiteX1699" fmla="*/ 3508196 w 5122981"/>
              <a:gd name="connsiteY1699" fmla="*/ 3165789 h 3980623"/>
              <a:gd name="connsiteX1700" fmla="*/ 4067231 w 5122981"/>
              <a:gd name="connsiteY1700" fmla="*/ 3163929 h 3980623"/>
              <a:gd name="connsiteX1701" fmla="*/ 4073743 w 5122981"/>
              <a:gd name="connsiteY1701" fmla="*/ 3165789 h 3980623"/>
              <a:gd name="connsiteX1702" fmla="*/ 4081185 w 5122981"/>
              <a:gd name="connsiteY1702" fmla="*/ 3176951 h 3980623"/>
              <a:gd name="connsiteX1703" fmla="*/ 4066302 w 5122981"/>
              <a:gd name="connsiteY1703" fmla="*/ 3176951 h 3980623"/>
              <a:gd name="connsiteX1704" fmla="*/ 4062581 w 5122981"/>
              <a:gd name="connsiteY1704" fmla="*/ 3165789 h 3980623"/>
              <a:gd name="connsiteX1705" fmla="*/ 4067231 w 5122981"/>
              <a:gd name="connsiteY1705" fmla="*/ 3163929 h 3980623"/>
              <a:gd name="connsiteX1706" fmla="*/ 4966711 w 5122981"/>
              <a:gd name="connsiteY1706" fmla="*/ 3162068 h 3980623"/>
              <a:gd name="connsiteX1707" fmla="*/ 4981595 w 5122981"/>
              <a:gd name="connsiteY1707" fmla="*/ 3176951 h 3980623"/>
              <a:gd name="connsiteX1708" fmla="*/ 4974153 w 5122981"/>
              <a:gd name="connsiteY1708" fmla="*/ 3176951 h 3980623"/>
              <a:gd name="connsiteX1709" fmla="*/ 2656756 w 5122981"/>
              <a:gd name="connsiteY1709" fmla="*/ 3157849 h 3980623"/>
              <a:gd name="connsiteX1710" fmla="*/ 2662858 w 5122981"/>
              <a:gd name="connsiteY1710" fmla="*/ 3159293 h 3980623"/>
              <a:gd name="connsiteX1711" fmla="*/ 2673781 w 5122981"/>
              <a:gd name="connsiteY1711" fmla="*/ 3167580 h 3980623"/>
              <a:gd name="connsiteX1712" fmla="*/ 4043978 w 5122981"/>
              <a:gd name="connsiteY1712" fmla="*/ 3154627 h 3980623"/>
              <a:gd name="connsiteX1713" fmla="*/ 4051419 w 5122981"/>
              <a:gd name="connsiteY1713" fmla="*/ 3154627 h 3980623"/>
              <a:gd name="connsiteX1714" fmla="*/ 4058860 w 5122981"/>
              <a:gd name="connsiteY1714" fmla="*/ 3154627 h 3980623"/>
              <a:gd name="connsiteX1715" fmla="*/ 4058860 w 5122981"/>
              <a:gd name="connsiteY1715" fmla="*/ 3162068 h 3980623"/>
              <a:gd name="connsiteX1716" fmla="*/ 4051419 w 5122981"/>
              <a:gd name="connsiteY1716" fmla="*/ 3162068 h 3980623"/>
              <a:gd name="connsiteX1717" fmla="*/ 3240306 w 5122981"/>
              <a:gd name="connsiteY1717" fmla="*/ 3154627 h 3980623"/>
              <a:gd name="connsiteX1718" fmla="*/ 3232864 w 5122981"/>
              <a:gd name="connsiteY1718" fmla="*/ 3162068 h 3980623"/>
              <a:gd name="connsiteX1719" fmla="*/ 3262630 w 5122981"/>
              <a:gd name="connsiteY1719" fmla="*/ 3176951 h 3980623"/>
              <a:gd name="connsiteX1720" fmla="*/ 3262630 w 5122981"/>
              <a:gd name="connsiteY1720" fmla="*/ 3169510 h 3980623"/>
              <a:gd name="connsiteX1721" fmla="*/ 3240306 w 5122981"/>
              <a:gd name="connsiteY1721" fmla="*/ 3154627 h 3980623"/>
              <a:gd name="connsiteX1722" fmla="*/ 2903922 w 5122981"/>
              <a:gd name="connsiteY1722" fmla="*/ 3147930 h 3980623"/>
              <a:gd name="connsiteX1723" fmla="*/ 2916124 w 5122981"/>
              <a:gd name="connsiteY1723" fmla="*/ 3150818 h 3980623"/>
              <a:gd name="connsiteX1724" fmla="*/ 2920946 w 5122981"/>
              <a:gd name="connsiteY1724" fmla="*/ 3157661 h 3980623"/>
              <a:gd name="connsiteX1725" fmla="*/ 2925768 w 5122981"/>
              <a:gd name="connsiteY1725" fmla="*/ 3164505 h 3980623"/>
              <a:gd name="connsiteX1726" fmla="*/ 2924490 w 5122981"/>
              <a:gd name="connsiteY1726" fmla="*/ 3169904 h 3980623"/>
              <a:gd name="connsiteX1727" fmla="*/ 2919668 w 5122981"/>
              <a:gd name="connsiteY1727" fmla="*/ 3163061 h 3980623"/>
              <a:gd name="connsiteX1728" fmla="*/ 2908745 w 5122981"/>
              <a:gd name="connsiteY1728" fmla="*/ 3154773 h 3980623"/>
              <a:gd name="connsiteX1729" fmla="*/ 2903922 w 5122981"/>
              <a:gd name="connsiteY1729" fmla="*/ 3147930 h 3980623"/>
              <a:gd name="connsiteX1730" fmla="*/ 3597493 w 5122981"/>
              <a:gd name="connsiteY1730" fmla="*/ 3147185 h 3980623"/>
              <a:gd name="connsiteX1731" fmla="*/ 3597493 w 5122981"/>
              <a:gd name="connsiteY1731" fmla="*/ 3154627 h 3980623"/>
              <a:gd name="connsiteX1732" fmla="*/ 3604935 w 5122981"/>
              <a:gd name="connsiteY1732" fmla="*/ 3154627 h 3980623"/>
              <a:gd name="connsiteX1733" fmla="*/ 3597493 w 5122981"/>
              <a:gd name="connsiteY1733" fmla="*/ 3147185 h 3980623"/>
              <a:gd name="connsiteX1734" fmla="*/ 3292396 w 5122981"/>
              <a:gd name="connsiteY1734" fmla="*/ 3147185 h 3980623"/>
              <a:gd name="connsiteX1735" fmla="*/ 3299837 w 5122981"/>
              <a:gd name="connsiteY1735" fmla="*/ 3154627 h 3980623"/>
              <a:gd name="connsiteX1736" fmla="*/ 3307278 w 5122981"/>
              <a:gd name="connsiteY1736" fmla="*/ 3158348 h 3980623"/>
              <a:gd name="connsiteX1737" fmla="*/ 3314720 w 5122981"/>
              <a:gd name="connsiteY1737" fmla="*/ 3162068 h 3980623"/>
              <a:gd name="connsiteX1738" fmla="*/ 3337044 w 5122981"/>
              <a:gd name="connsiteY1738" fmla="*/ 3176951 h 3980623"/>
              <a:gd name="connsiteX1739" fmla="*/ 3329603 w 5122981"/>
              <a:gd name="connsiteY1739" fmla="*/ 3176951 h 3980623"/>
              <a:gd name="connsiteX1740" fmla="*/ 3322161 w 5122981"/>
              <a:gd name="connsiteY1740" fmla="*/ 3169510 h 3980623"/>
              <a:gd name="connsiteX1741" fmla="*/ 3292396 w 5122981"/>
              <a:gd name="connsiteY1741" fmla="*/ 3147185 h 3980623"/>
              <a:gd name="connsiteX1742" fmla="*/ 2595749 w 5122981"/>
              <a:gd name="connsiteY1742" fmla="*/ 3143408 h 3980623"/>
              <a:gd name="connsiteX1743" fmla="*/ 2612774 w 5122981"/>
              <a:gd name="connsiteY1743" fmla="*/ 3153139 h 3980623"/>
              <a:gd name="connsiteX1744" fmla="*/ 2618874 w 5122981"/>
              <a:gd name="connsiteY1744" fmla="*/ 3154584 h 3980623"/>
              <a:gd name="connsiteX1745" fmla="*/ 2621286 w 5122981"/>
              <a:gd name="connsiteY1745" fmla="*/ 3158006 h 3980623"/>
              <a:gd name="connsiteX1746" fmla="*/ 2623697 w 5122981"/>
              <a:gd name="connsiteY1746" fmla="*/ 3161427 h 3980623"/>
              <a:gd name="connsiteX1747" fmla="*/ 2606673 w 5122981"/>
              <a:gd name="connsiteY1747" fmla="*/ 3151695 h 3980623"/>
              <a:gd name="connsiteX1748" fmla="*/ 2598161 w 5122981"/>
              <a:gd name="connsiteY1748" fmla="*/ 3146829 h 3980623"/>
              <a:gd name="connsiteX1749" fmla="*/ 2595749 w 5122981"/>
              <a:gd name="connsiteY1749" fmla="*/ 3143408 h 3980623"/>
              <a:gd name="connsiteX1750" fmla="*/ 2924780 w 5122981"/>
              <a:gd name="connsiteY1750" fmla="*/ 3141463 h 3980623"/>
              <a:gd name="connsiteX1751" fmla="*/ 2930881 w 5122981"/>
              <a:gd name="connsiteY1751" fmla="*/ 3142907 h 3980623"/>
              <a:gd name="connsiteX1752" fmla="*/ 2936982 w 5122981"/>
              <a:gd name="connsiteY1752" fmla="*/ 3144351 h 3980623"/>
              <a:gd name="connsiteX1753" fmla="*/ 2938249 w 5122981"/>
              <a:gd name="connsiteY1753" fmla="*/ 3144651 h 3980623"/>
              <a:gd name="connsiteX1754" fmla="*/ 2940789 w 5122981"/>
              <a:gd name="connsiteY1754" fmla="*/ 3142535 h 3980623"/>
              <a:gd name="connsiteX1755" fmla="*/ 2942649 w 5122981"/>
              <a:gd name="connsiteY1755" fmla="*/ 3143465 h 3980623"/>
              <a:gd name="connsiteX1756" fmla="*/ 2941653 w 5122981"/>
              <a:gd name="connsiteY1756" fmla="*/ 3145457 h 3980623"/>
              <a:gd name="connsiteX1757" fmla="*/ 2946133 w 5122981"/>
              <a:gd name="connsiteY1757" fmla="*/ 3146518 h 3980623"/>
              <a:gd name="connsiteX1758" fmla="*/ 2956562 w 5122981"/>
              <a:gd name="connsiteY1758" fmla="*/ 3143284 h 3980623"/>
              <a:gd name="connsiteX1759" fmla="*/ 2963301 w 5122981"/>
              <a:gd name="connsiteY1759" fmla="*/ 3142029 h 3980623"/>
              <a:gd name="connsiteX1760" fmla="*/ 2968764 w 5122981"/>
              <a:gd name="connsiteY1760" fmla="*/ 3146172 h 3980623"/>
              <a:gd name="connsiteX1761" fmla="*/ 2983871 w 5122981"/>
              <a:gd name="connsiteY1761" fmla="*/ 3164003 h 3980623"/>
              <a:gd name="connsiteX1762" fmla="*/ 3000255 w 5122981"/>
              <a:gd name="connsiteY1762" fmla="*/ 3176434 h 3980623"/>
              <a:gd name="connsiteX1763" fmla="*/ 3004917 w 5122981"/>
              <a:gd name="connsiteY1763" fmla="*/ 3183049 h 3980623"/>
              <a:gd name="connsiteX1764" fmla="*/ 3009622 w 5122981"/>
              <a:gd name="connsiteY1764" fmla="*/ 3184393 h 3980623"/>
              <a:gd name="connsiteX1765" fmla="*/ 3009622 w 5122981"/>
              <a:gd name="connsiteY1765" fmla="*/ 3199275 h 3980623"/>
              <a:gd name="connsiteX1766" fmla="*/ 3002181 w 5122981"/>
              <a:gd name="connsiteY1766" fmla="*/ 3191834 h 3980623"/>
              <a:gd name="connsiteX1767" fmla="*/ 2998460 w 5122981"/>
              <a:gd name="connsiteY1767" fmla="*/ 3184393 h 3980623"/>
              <a:gd name="connsiteX1768" fmla="*/ 2987298 w 5122981"/>
              <a:gd name="connsiteY1768" fmla="*/ 3184393 h 3980623"/>
              <a:gd name="connsiteX1769" fmla="*/ 2995660 w 5122981"/>
              <a:gd name="connsiteY1769" fmla="*/ 3181048 h 3980623"/>
              <a:gd name="connsiteX1770" fmla="*/ 2992877 w 5122981"/>
              <a:gd name="connsiteY1770" fmla="*/ 3180390 h 3980623"/>
              <a:gd name="connsiteX1771" fmla="*/ 2977131 w 5122981"/>
              <a:gd name="connsiteY1771" fmla="*/ 3165259 h 3980623"/>
              <a:gd name="connsiteX1772" fmla="*/ 2966208 w 5122981"/>
              <a:gd name="connsiteY1772" fmla="*/ 3156971 h 3980623"/>
              <a:gd name="connsiteX1773" fmla="*/ 2975853 w 5122981"/>
              <a:gd name="connsiteY1773" fmla="*/ 3170658 h 3980623"/>
              <a:gd name="connsiteX1774" fmla="*/ 2986776 w 5122981"/>
              <a:gd name="connsiteY1774" fmla="*/ 3178946 h 3980623"/>
              <a:gd name="connsiteX1775" fmla="*/ 2978120 w 5122981"/>
              <a:gd name="connsiteY1775" fmla="*/ 3188300 h 3980623"/>
              <a:gd name="connsiteX1776" fmla="*/ 2977963 w 5122981"/>
              <a:gd name="connsiteY1776" fmla="*/ 3188181 h 3980623"/>
              <a:gd name="connsiteX1777" fmla="*/ 2976136 w 5122981"/>
              <a:gd name="connsiteY1777" fmla="*/ 3191834 h 3980623"/>
              <a:gd name="connsiteX1778" fmla="*/ 2972415 w 5122981"/>
              <a:gd name="connsiteY1778" fmla="*/ 3184393 h 3980623"/>
              <a:gd name="connsiteX1779" fmla="*/ 2972970 w 5122981"/>
              <a:gd name="connsiteY1779" fmla="*/ 3184393 h 3980623"/>
              <a:gd name="connsiteX1780" fmla="*/ 2967196 w 5122981"/>
              <a:gd name="connsiteY1780" fmla="*/ 3180013 h 3980623"/>
              <a:gd name="connsiteX1781" fmla="*/ 2957550 w 5122981"/>
              <a:gd name="connsiteY1781" fmla="*/ 3166326 h 3980623"/>
              <a:gd name="connsiteX1782" fmla="*/ 2954500 w 5122981"/>
              <a:gd name="connsiteY1782" fmla="*/ 3165604 h 3980623"/>
              <a:gd name="connsiteX1783" fmla="*/ 2953477 w 5122981"/>
              <a:gd name="connsiteY1783" fmla="*/ 3162068 h 3980623"/>
              <a:gd name="connsiteX1784" fmla="*/ 2950091 w 5122981"/>
              <a:gd name="connsiteY1784" fmla="*/ 3162068 h 3980623"/>
              <a:gd name="connsiteX1785" fmla="*/ 2951526 w 5122981"/>
              <a:gd name="connsiteY1785" fmla="*/ 3159198 h 3980623"/>
              <a:gd name="connsiteX1786" fmla="*/ 2940526 w 5122981"/>
              <a:gd name="connsiteY1786" fmla="*/ 3156594 h 3980623"/>
              <a:gd name="connsiteX1787" fmla="*/ 2935704 w 5122981"/>
              <a:gd name="connsiteY1787" fmla="*/ 3149751 h 3980623"/>
              <a:gd name="connsiteX1788" fmla="*/ 2932653 w 5122981"/>
              <a:gd name="connsiteY1788" fmla="*/ 3149028 h 3980623"/>
              <a:gd name="connsiteX1789" fmla="*/ 2930241 w 5122981"/>
              <a:gd name="connsiteY1789" fmla="*/ 3145607 h 3980623"/>
              <a:gd name="connsiteX1790" fmla="*/ 2924780 w 5122981"/>
              <a:gd name="connsiteY1790" fmla="*/ 3141463 h 3980623"/>
              <a:gd name="connsiteX1791" fmla="*/ 3418899 w 5122981"/>
              <a:gd name="connsiteY1791" fmla="*/ 3139744 h 3980623"/>
              <a:gd name="connsiteX1792" fmla="*/ 3426341 w 5122981"/>
              <a:gd name="connsiteY1792" fmla="*/ 3139744 h 3980623"/>
              <a:gd name="connsiteX1793" fmla="*/ 3433782 w 5122981"/>
              <a:gd name="connsiteY1793" fmla="*/ 3139744 h 3980623"/>
              <a:gd name="connsiteX1794" fmla="*/ 3426341 w 5122981"/>
              <a:gd name="connsiteY1794" fmla="*/ 3147185 h 3980623"/>
              <a:gd name="connsiteX1795" fmla="*/ 2713232 w 5122981"/>
              <a:gd name="connsiteY1795" fmla="*/ 3137005 h 3980623"/>
              <a:gd name="connsiteX1796" fmla="*/ 2715642 w 5122981"/>
              <a:gd name="connsiteY1796" fmla="*/ 3140426 h 3980623"/>
              <a:gd name="connsiteX1797" fmla="*/ 2718054 w 5122981"/>
              <a:gd name="connsiteY1797" fmla="*/ 3143848 h 3980623"/>
              <a:gd name="connsiteX1798" fmla="*/ 2711954 w 5122981"/>
              <a:gd name="connsiteY1798" fmla="*/ 3142404 h 3980623"/>
              <a:gd name="connsiteX1799" fmla="*/ 2713232 w 5122981"/>
              <a:gd name="connsiteY1799" fmla="*/ 3137005 h 3980623"/>
              <a:gd name="connsiteX1800" fmla="*/ 2895555 w 5122981"/>
              <a:gd name="connsiteY1800" fmla="*/ 3128843 h 3980623"/>
              <a:gd name="connsiteX1801" fmla="*/ 2901655 w 5122981"/>
              <a:gd name="connsiteY1801" fmla="*/ 3130287 h 3980623"/>
              <a:gd name="connsiteX1802" fmla="*/ 2900377 w 5122981"/>
              <a:gd name="connsiteY1802" fmla="*/ 3135687 h 3980623"/>
              <a:gd name="connsiteX1803" fmla="*/ 2897327 w 5122981"/>
              <a:gd name="connsiteY1803" fmla="*/ 3134965 h 3980623"/>
              <a:gd name="connsiteX1804" fmla="*/ 2895555 w 5122981"/>
              <a:gd name="connsiteY1804" fmla="*/ 3128843 h 3980623"/>
              <a:gd name="connsiteX1805" fmla="*/ 2650945 w 5122981"/>
              <a:gd name="connsiteY1805" fmla="*/ 3127964 h 3980623"/>
              <a:gd name="connsiteX1806" fmla="*/ 2669248 w 5122981"/>
              <a:gd name="connsiteY1806" fmla="*/ 3132296 h 3980623"/>
              <a:gd name="connsiteX1807" fmla="*/ 2667970 w 5122981"/>
              <a:gd name="connsiteY1807" fmla="*/ 3137695 h 3980623"/>
              <a:gd name="connsiteX1808" fmla="*/ 2662508 w 5122981"/>
              <a:gd name="connsiteY1808" fmla="*/ 3133551 h 3980623"/>
              <a:gd name="connsiteX1809" fmla="*/ 2650945 w 5122981"/>
              <a:gd name="connsiteY1809" fmla="*/ 3127964 h 3980623"/>
              <a:gd name="connsiteX1810" fmla="*/ 2622214 w 5122981"/>
              <a:gd name="connsiteY1810" fmla="*/ 3126864 h 3980623"/>
              <a:gd name="connsiteX1811" fmla="*/ 2630087 w 5122981"/>
              <a:gd name="connsiteY1811" fmla="*/ 3134430 h 3980623"/>
              <a:gd name="connsiteX1812" fmla="*/ 2623987 w 5122981"/>
              <a:gd name="connsiteY1812" fmla="*/ 3132986 h 3980623"/>
              <a:gd name="connsiteX1813" fmla="*/ 2618525 w 5122981"/>
              <a:gd name="connsiteY1813" fmla="*/ 3128842 h 3980623"/>
              <a:gd name="connsiteX1814" fmla="*/ 2622214 w 5122981"/>
              <a:gd name="connsiteY1814" fmla="*/ 3126864 h 3980623"/>
              <a:gd name="connsiteX1815" fmla="*/ 4743469 w 5122981"/>
              <a:gd name="connsiteY1815" fmla="*/ 3124861 h 3980623"/>
              <a:gd name="connsiteX1816" fmla="*/ 4758353 w 5122981"/>
              <a:gd name="connsiteY1816" fmla="*/ 3132303 h 3980623"/>
              <a:gd name="connsiteX1817" fmla="*/ 4784397 w 5122981"/>
              <a:gd name="connsiteY1817" fmla="*/ 3150906 h 3980623"/>
              <a:gd name="connsiteX1818" fmla="*/ 4795559 w 5122981"/>
              <a:gd name="connsiteY1818" fmla="*/ 3169510 h 3980623"/>
              <a:gd name="connsiteX1819" fmla="*/ 4765793 w 5122981"/>
              <a:gd name="connsiteY1819" fmla="*/ 3154627 h 3980623"/>
              <a:gd name="connsiteX1820" fmla="*/ 4698821 w 5122981"/>
              <a:gd name="connsiteY1820" fmla="*/ 3124861 h 3980623"/>
              <a:gd name="connsiteX1821" fmla="*/ 4721145 w 5122981"/>
              <a:gd name="connsiteY1821" fmla="*/ 3139744 h 3980623"/>
              <a:gd name="connsiteX1822" fmla="*/ 4732307 w 5122981"/>
              <a:gd name="connsiteY1822" fmla="*/ 3147185 h 3980623"/>
              <a:gd name="connsiteX1823" fmla="*/ 4736028 w 5122981"/>
              <a:gd name="connsiteY1823" fmla="*/ 3154627 h 3980623"/>
              <a:gd name="connsiteX1824" fmla="*/ 4006771 w 5122981"/>
              <a:gd name="connsiteY1824" fmla="*/ 3124861 h 3980623"/>
              <a:gd name="connsiteX1825" fmla="*/ 4014212 w 5122981"/>
              <a:gd name="connsiteY1825" fmla="*/ 3124861 h 3980623"/>
              <a:gd name="connsiteX1826" fmla="*/ 4021653 w 5122981"/>
              <a:gd name="connsiteY1826" fmla="*/ 3124861 h 3980623"/>
              <a:gd name="connsiteX1827" fmla="*/ 4021653 w 5122981"/>
              <a:gd name="connsiteY1827" fmla="*/ 3132303 h 3980623"/>
              <a:gd name="connsiteX1828" fmla="*/ 3999329 w 5122981"/>
              <a:gd name="connsiteY1828" fmla="*/ 3132303 h 3980623"/>
              <a:gd name="connsiteX1829" fmla="*/ 3876546 w 5122981"/>
              <a:gd name="connsiteY1829" fmla="*/ 3124861 h 3980623"/>
              <a:gd name="connsiteX1830" fmla="*/ 3880267 w 5122981"/>
              <a:gd name="connsiteY1830" fmla="*/ 3132303 h 3980623"/>
              <a:gd name="connsiteX1831" fmla="*/ 3876546 w 5122981"/>
              <a:gd name="connsiteY1831" fmla="*/ 3128582 h 3980623"/>
              <a:gd name="connsiteX1832" fmla="*/ 3876546 w 5122981"/>
              <a:gd name="connsiteY1832" fmla="*/ 3124861 h 3980623"/>
              <a:gd name="connsiteX1833" fmla="*/ 2905442 w 5122981"/>
              <a:gd name="connsiteY1833" fmla="*/ 3124861 h 3980623"/>
              <a:gd name="connsiteX1834" fmla="*/ 2920325 w 5122981"/>
              <a:gd name="connsiteY1834" fmla="*/ 3132303 h 3980623"/>
              <a:gd name="connsiteX1835" fmla="*/ 2912884 w 5122981"/>
              <a:gd name="connsiteY1835" fmla="*/ 3132303 h 3980623"/>
              <a:gd name="connsiteX1836" fmla="*/ 2993456 w 5122981"/>
              <a:gd name="connsiteY1836" fmla="*/ 3123507 h 3980623"/>
              <a:gd name="connsiteX1837" fmla="*/ 2994327 w 5122981"/>
              <a:gd name="connsiteY1837" fmla="*/ 3126515 h 3980623"/>
              <a:gd name="connsiteX1838" fmla="*/ 2998460 w 5122981"/>
              <a:gd name="connsiteY1838" fmla="*/ 3128582 h 3980623"/>
              <a:gd name="connsiteX1839" fmla="*/ 2998668 w 5122981"/>
              <a:gd name="connsiteY1839" fmla="*/ 3128707 h 3980623"/>
              <a:gd name="connsiteX1840" fmla="*/ 2999557 w 5122981"/>
              <a:gd name="connsiteY1840" fmla="*/ 3124951 h 3980623"/>
              <a:gd name="connsiteX1841" fmla="*/ 2993456 w 5122981"/>
              <a:gd name="connsiteY1841" fmla="*/ 3123507 h 3980623"/>
              <a:gd name="connsiteX1842" fmla="*/ 3190076 w 5122981"/>
              <a:gd name="connsiteY1842" fmla="*/ 3121141 h 3980623"/>
              <a:gd name="connsiteX1843" fmla="*/ 3188216 w 5122981"/>
              <a:gd name="connsiteY1843" fmla="*/ 3124861 h 3980623"/>
              <a:gd name="connsiteX1844" fmla="*/ 3210540 w 5122981"/>
              <a:gd name="connsiteY1844" fmla="*/ 3139744 h 3980623"/>
              <a:gd name="connsiteX1845" fmla="*/ 3217981 w 5122981"/>
              <a:gd name="connsiteY1845" fmla="*/ 3139744 h 3980623"/>
              <a:gd name="connsiteX1846" fmla="*/ 3203099 w 5122981"/>
              <a:gd name="connsiteY1846" fmla="*/ 3132303 h 3980623"/>
              <a:gd name="connsiteX1847" fmla="*/ 3195657 w 5122981"/>
              <a:gd name="connsiteY1847" fmla="*/ 3124861 h 3980623"/>
              <a:gd name="connsiteX1848" fmla="*/ 3190076 w 5122981"/>
              <a:gd name="connsiteY1848" fmla="*/ 3121141 h 3980623"/>
              <a:gd name="connsiteX1849" fmla="*/ 4163040 w 5122981"/>
              <a:gd name="connsiteY1849" fmla="*/ 3117420 h 3980623"/>
              <a:gd name="connsiteX1850" fmla="*/ 4170481 w 5122981"/>
              <a:gd name="connsiteY1850" fmla="*/ 3124861 h 3980623"/>
              <a:gd name="connsiteX1851" fmla="*/ 4163040 w 5122981"/>
              <a:gd name="connsiteY1851" fmla="*/ 3124861 h 3980623"/>
              <a:gd name="connsiteX1852" fmla="*/ 4155599 w 5122981"/>
              <a:gd name="connsiteY1852" fmla="*/ 3124861 h 3980623"/>
              <a:gd name="connsiteX1853" fmla="*/ 3530521 w 5122981"/>
              <a:gd name="connsiteY1853" fmla="*/ 3117420 h 3980623"/>
              <a:gd name="connsiteX1854" fmla="*/ 3537962 w 5122981"/>
              <a:gd name="connsiteY1854" fmla="*/ 3124861 h 3980623"/>
              <a:gd name="connsiteX1855" fmla="*/ 3560286 w 5122981"/>
              <a:gd name="connsiteY1855" fmla="*/ 3139744 h 3980623"/>
              <a:gd name="connsiteX1856" fmla="*/ 3567728 w 5122981"/>
              <a:gd name="connsiteY1856" fmla="*/ 3147185 h 3980623"/>
              <a:gd name="connsiteX1857" fmla="*/ 3590052 w 5122981"/>
              <a:gd name="connsiteY1857" fmla="*/ 3162068 h 3980623"/>
              <a:gd name="connsiteX1858" fmla="*/ 3597493 w 5122981"/>
              <a:gd name="connsiteY1858" fmla="*/ 3169510 h 3980623"/>
              <a:gd name="connsiteX1859" fmla="*/ 3597493 w 5122981"/>
              <a:gd name="connsiteY1859" fmla="*/ 3162068 h 3980623"/>
              <a:gd name="connsiteX1860" fmla="*/ 3582610 w 5122981"/>
              <a:gd name="connsiteY1860" fmla="*/ 3150906 h 3980623"/>
              <a:gd name="connsiteX1861" fmla="*/ 3575169 w 5122981"/>
              <a:gd name="connsiteY1861" fmla="*/ 3147185 h 3980623"/>
              <a:gd name="connsiteX1862" fmla="*/ 3571448 w 5122981"/>
              <a:gd name="connsiteY1862" fmla="*/ 3139744 h 3980623"/>
              <a:gd name="connsiteX1863" fmla="*/ 3560286 w 5122981"/>
              <a:gd name="connsiteY1863" fmla="*/ 3139744 h 3980623"/>
              <a:gd name="connsiteX1864" fmla="*/ 3545403 w 5122981"/>
              <a:gd name="connsiteY1864" fmla="*/ 3124861 h 3980623"/>
              <a:gd name="connsiteX1865" fmla="*/ 3284954 w 5122981"/>
              <a:gd name="connsiteY1865" fmla="*/ 3117420 h 3980623"/>
              <a:gd name="connsiteX1866" fmla="*/ 3299837 w 5122981"/>
              <a:gd name="connsiteY1866" fmla="*/ 3124861 h 3980623"/>
              <a:gd name="connsiteX1867" fmla="*/ 3307278 w 5122981"/>
              <a:gd name="connsiteY1867" fmla="*/ 3132303 h 3980623"/>
              <a:gd name="connsiteX1868" fmla="*/ 3292396 w 5122981"/>
              <a:gd name="connsiteY1868" fmla="*/ 3124861 h 3980623"/>
              <a:gd name="connsiteX1869" fmla="*/ 2885909 w 5122981"/>
              <a:gd name="connsiteY1869" fmla="*/ 3115157 h 3980623"/>
              <a:gd name="connsiteX1870" fmla="*/ 2890731 w 5122981"/>
              <a:gd name="connsiteY1870" fmla="*/ 3122000 h 3980623"/>
              <a:gd name="connsiteX1871" fmla="*/ 2883353 w 5122981"/>
              <a:gd name="connsiteY1871" fmla="*/ 3125955 h 3980623"/>
              <a:gd name="connsiteX1872" fmla="*/ 2884631 w 5122981"/>
              <a:gd name="connsiteY1872" fmla="*/ 3120556 h 3980623"/>
              <a:gd name="connsiteX1873" fmla="*/ 2885909 w 5122981"/>
              <a:gd name="connsiteY1873" fmla="*/ 3115157 h 3980623"/>
              <a:gd name="connsiteX1874" fmla="*/ 2692663 w 5122981"/>
              <a:gd name="connsiteY1874" fmla="*/ 3115030 h 3980623"/>
              <a:gd name="connsiteX1875" fmla="*/ 2698763 w 5122981"/>
              <a:gd name="connsiteY1875" fmla="*/ 3116474 h 3980623"/>
              <a:gd name="connsiteX1876" fmla="*/ 2694435 w 5122981"/>
              <a:gd name="connsiteY1876" fmla="*/ 3121151 h 3980623"/>
              <a:gd name="connsiteX1877" fmla="*/ 2691385 w 5122981"/>
              <a:gd name="connsiteY1877" fmla="*/ 3120429 h 3980623"/>
              <a:gd name="connsiteX1878" fmla="*/ 2692663 w 5122981"/>
              <a:gd name="connsiteY1878" fmla="*/ 3115030 h 3980623"/>
              <a:gd name="connsiteX1879" fmla="*/ 3247747 w 5122981"/>
              <a:gd name="connsiteY1879" fmla="*/ 3109978 h 3980623"/>
              <a:gd name="connsiteX1880" fmla="*/ 3258909 w 5122981"/>
              <a:gd name="connsiteY1880" fmla="*/ 3117420 h 3980623"/>
              <a:gd name="connsiteX1881" fmla="*/ 3262630 w 5122981"/>
              <a:gd name="connsiteY1881" fmla="*/ 3124861 h 3980623"/>
              <a:gd name="connsiteX1882" fmla="*/ 3247747 w 5122981"/>
              <a:gd name="connsiteY1882" fmla="*/ 3124861 h 3980623"/>
              <a:gd name="connsiteX1883" fmla="*/ 3240306 w 5122981"/>
              <a:gd name="connsiteY1883" fmla="*/ 3117420 h 3980623"/>
              <a:gd name="connsiteX1884" fmla="*/ 3247747 w 5122981"/>
              <a:gd name="connsiteY1884" fmla="*/ 3109978 h 3980623"/>
              <a:gd name="connsiteX1885" fmla="*/ 2999171 w 5122981"/>
              <a:gd name="connsiteY1885" fmla="*/ 3109978 h 3980623"/>
              <a:gd name="connsiteX1886" fmla="*/ 2999701 w 5122981"/>
              <a:gd name="connsiteY1886" fmla="*/ 3110731 h 3980623"/>
              <a:gd name="connsiteX1887" fmla="*/ 3002113 w 5122981"/>
              <a:gd name="connsiteY1887" fmla="*/ 3114153 h 3980623"/>
              <a:gd name="connsiteX1888" fmla="*/ 3006996 w 5122981"/>
              <a:gd name="connsiteY1888" fmla="*/ 3117857 h 3980623"/>
              <a:gd name="connsiteX1889" fmla="*/ 3009622 w 5122981"/>
              <a:gd name="connsiteY1889" fmla="*/ 3109978 h 3980623"/>
              <a:gd name="connsiteX1890" fmla="*/ 3984446 w 5122981"/>
              <a:gd name="connsiteY1890" fmla="*/ 3102537 h 3980623"/>
              <a:gd name="connsiteX1891" fmla="*/ 3991888 w 5122981"/>
              <a:gd name="connsiteY1891" fmla="*/ 3109978 h 3980623"/>
              <a:gd name="connsiteX1892" fmla="*/ 3984446 w 5122981"/>
              <a:gd name="connsiteY1892" fmla="*/ 3109978 h 3980623"/>
              <a:gd name="connsiteX1893" fmla="*/ 3448665 w 5122981"/>
              <a:gd name="connsiteY1893" fmla="*/ 3102537 h 3980623"/>
              <a:gd name="connsiteX1894" fmla="*/ 3456106 w 5122981"/>
              <a:gd name="connsiteY1894" fmla="*/ 3109978 h 3980623"/>
              <a:gd name="connsiteX1895" fmla="*/ 3448665 w 5122981"/>
              <a:gd name="connsiteY1895" fmla="*/ 3109978 h 3980623"/>
              <a:gd name="connsiteX1896" fmla="*/ 3448665 w 5122981"/>
              <a:gd name="connsiteY1896" fmla="*/ 3102537 h 3980623"/>
              <a:gd name="connsiteX1897" fmla="*/ 2864062 w 5122981"/>
              <a:gd name="connsiteY1897" fmla="*/ 3098581 h 3980623"/>
              <a:gd name="connsiteX1898" fmla="*/ 2871936 w 5122981"/>
              <a:gd name="connsiteY1898" fmla="*/ 3106147 h 3980623"/>
              <a:gd name="connsiteX1899" fmla="*/ 2873707 w 5122981"/>
              <a:gd name="connsiteY1899" fmla="*/ 3112269 h 3980623"/>
              <a:gd name="connsiteX1900" fmla="*/ 2878531 w 5122981"/>
              <a:gd name="connsiteY1900" fmla="*/ 3119112 h 3980623"/>
              <a:gd name="connsiteX1901" fmla="*/ 2861506 w 5122981"/>
              <a:gd name="connsiteY1901" fmla="*/ 3109380 h 3980623"/>
              <a:gd name="connsiteX1902" fmla="*/ 2852994 w 5122981"/>
              <a:gd name="connsiteY1902" fmla="*/ 3104514 h 3980623"/>
              <a:gd name="connsiteX1903" fmla="*/ 2849944 w 5122981"/>
              <a:gd name="connsiteY1903" fmla="*/ 3103792 h 3980623"/>
              <a:gd name="connsiteX1904" fmla="*/ 2856683 w 5122981"/>
              <a:gd name="connsiteY1904" fmla="*/ 3102537 h 3980623"/>
              <a:gd name="connsiteX1905" fmla="*/ 2560368 w 5122981"/>
              <a:gd name="connsiteY1905" fmla="*/ 3097258 h 3980623"/>
              <a:gd name="connsiteX1906" fmla="*/ 2569224 w 5122981"/>
              <a:gd name="connsiteY1906" fmla="*/ 3105769 h 3980623"/>
              <a:gd name="connsiteX1907" fmla="*/ 2580148 w 5122981"/>
              <a:gd name="connsiteY1907" fmla="*/ 3114056 h 3980623"/>
              <a:gd name="connsiteX1908" fmla="*/ 2588660 w 5122981"/>
              <a:gd name="connsiteY1908" fmla="*/ 3118922 h 3980623"/>
              <a:gd name="connsiteX1909" fmla="*/ 2589793 w 5122981"/>
              <a:gd name="connsiteY1909" fmla="*/ 3127743 h 3980623"/>
              <a:gd name="connsiteX1910" fmla="*/ 2583693 w 5122981"/>
              <a:gd name="connsiteY1910" fmla="*/ 3126299 h 3980623"/>
              <a:gd name="connsiteX1911" fmla="*/ 2576459 w 5122981"/>
              <a:gd name="connsiteY1911" fmla="*/ 3116034 h 3980623"/>
              <a:gd name="connsiteX1912" fmla="*/ 2558301 w 5122981"/>
              <a:gd name="connsiteY1912" fmla="*/ 3097481 h 3980623"/>
              <a:gd name="connsiteX1913" fmla="*/ 2560368 w 5122981"/>
              <a:gd name="connsiteY1913" fmla="*/ 3097258 h 3980623"/>
              <a:gd name="connsiteX1914" fmla="*/ 2928904 w 5122981"/>
              <a:gd name="connsiteY1914" fmla="*/ 3096824 h 3980623"/>
              <a:gd name="connsiteX1915" fmla="*/ 2921525 w 5122981"/>
              <a:gd name="connsiteY1915" fmla="*/ 3100779 h 3980623"/>
              <a:gd name="connsiteX1916" fmla="*/ 2927626 w 5122981"/>
              <a:gd name="connsiteY1916" fmla="*/ 3102223 h 3980623"/>
              <a:gd name="connsiteX1917" fmla="*/ 2926348 w 5122981"/>
              <a:gd name="connsiteY1917" fmla="*/ 3107622 h 3980623"/>
              <a:gd name="connsiteX1918" fmla="*/ 2943372 w 5122981"/>
              <a:gd name="connsiteY1918" fmla="*/ 3117354 h 3980623"/>
              <a:gd name="connsiteX1919" fmla="*/ 2940151 w 5122981"/>
              <a:gd name="connsiteY1919" fmla="*/ 3106231 h 3980623"/>
              <a:gd name="connsiteX1920" fmla="*/ 2935208 w 5122981"/>
              <a:gd name="connsiteY1920" fmla="*/ 3098816 h 3980623"/>
              <a:gd name="connsiteX1921" fmla="*/ 2934235 w 5122981"/>
              <a:gd name="connsiteY1921" fmla="*/ 3098086 h 3980623"/>
              <a:gd name="connsiteX1922" fmla="*/ 3054271 w 5122981"/>
              <a:gd name="connsiteY1922" fmla="*/ 3095096 h 3980623"/>
              <a:gd name="connsiteX1923" fmla="*/ 3046829 w 5122981"/>
              <a:gd name="connsiteY1923" fmla="*/ 3102537 h 3980623"/>
              <a:gd name="connsiteX1924" fmla="*/ 3054271 w 5122981"/>
              <a:gd name="connsiteY1924" fmla="*/ 3109978 h 3980623"/>
              <a:gd name="connsiteX1925" fmla="*/ 3072874 w 5122981"/>
              <a:gd name="connsiteY1925" fmla="*/ 3124861 h 3980623"/>
              <a:gd name="connsiteX1926" fmla="*/ 3098919 w 5122981"/>
              <a:gd name="connsiteY1926" fmla="*/ 3147185 h 3980623"/>
              <a:gd name="connsiteX1927" fmla="*/ 3136126 w 5122981"/>
              <a:gd name="connsiteY1927" fmla="*/ 3154627 h 3980623"/>
              <a:gd name="connsiteX1928" fmla="*/ 3128685 w 5122981"/>
              <a:gd name="connsiteY1928" fmla="*/ 3150906 h 3980623"/>
              <a:gd name="connsiteX1929" fmla="*/ 3121243 w 5122981"/>
              <a:gd name="connsiteY1929" fmla="*/ 3147185 h 3980623"/>
              <a:gd name="connsiteX1930" fmla="*/ 3106360 w 5122981"/>
              <a:gd name="connsiteY1930" fmla="*/ 3139744 h 3980623"/>
              <a:gd name="connsiteX1931" fmla="*/ 3091478 w 5122981"/>
              <a:gd name="connsiteY1931" fmla="*/ 3124861 h 3980623"/>
              <a:gd name="connsiteX1932" fmla="*/ 3054271 w 5122981"/>
              <a:gd name="connsiteY1932" fmla="*/ 3095096 h 3980623"/>
              <a:gd name="connsiteX1933" fmla="*/ 4646731 w 5122981"/>
              <a:gd name="connsiteY1933" fmla="*/ 3087654 h 3980623"/>
              <a:gd name="connsiteX1934" fmla="*/ 4661614 w 5122981"/>
              <a:gd name="connsiteY1934" fmla="*/ 3095096 h 3980623"/>
              <a:gd name="connsiteX1935" fmla="*/ 4683939 w 5122981"/>
              <a:gd name="connsiteY1935" fmla="*/ 3102537 h 3980623"/>
              <a:gd name="connsiteX1936" fmla="*/ 4706263 w 5122981"/>
              <a:gd name="connsiteY1936" fmla="*/ 3102537 h 3980623"/>
              <a:gd name="connsiteX1937" fmla="*/ 4713704 w 5122981"/>
              <a:gd name="connsiteY1937" fmla="*/ 3102537 h 3980623"/>
              <a:gd name="connsiteX1938" fmla="*/ 4721145 w 5122981"/>
              <a:gd name="connsiteY1938" fmla="*/ 3109978 h 3980623"/>
              <a:gd name="connsiteX1939" fmla="*/ 4713704 w 5122981"/>
              <a:gd name="connsiteY1939" fmla="*/ 3109978 h 3980623"/>
              <a:gd name="connsiteX1940" fmla="*/ 4702542 w 5122981"/>
              <a:gd name="connsiteY1940" fmla="*/ 3109978 h 3980623"/>
              <a:gd name="connsiteX1941" fmla="*/ 4698821 w 5122981"/>
              <a:gd name="connsiteY1941" fmla="*/ 3117420 h 3980623"/>
              <a:gd name="connsiteX1942" fmla="*/ 4683939 w 5122981"/>
              <a:gd name="connsiteY1942" fmla="*/ 3117420 h 3980623"/>
              <a:gd name="connsiteX1943" fmla="*/ 4672776 w 5122981"/>
              <a:gd name="connsiteY1943" fmla="*/ 3113699 h 3980623"/>
              <a:gd name="connsiteX1944" fmla="*/ 4661614 w 5122981"/>
              <a:gd name="connsiteY1944" fmla="*/ 3109978 h 3980623"/>
              <a:gd name="connsiteX1945" fmla="*/ 4654173 w 5122981"/>
              <a:gd name="connsiteY1945" fmla="*/ 3102537 h 3980623"/>
              <a:gd name="connsiteX1946" fmla="*/ 4654173 w 5122981"/>
              <a:gd name="connsiteY1946" fmla="*/ 3098816 h 3980623"/>
              <a:gd name="connsiteX1947" fmla="*/ 4646731 w 5122981"/>
              <a:gd name="connsiteY1947" fmla="*/ 3095096 h 3980623"/>
              <a:gd name="connsiteX1948" fmla="*/ 3798411 w 5122981"/>
              <a:gd name="connsiteY1948" fmla="*/ 3087654 h 3980623"/>
              <a:gd name="connsiteX1949" fmla="*/ 3805853 w 5122981"/>
              <a:gd name="connsiteY1949" fmla="*/ 3102537 h 3980623"/>
              <a:gd name="connsiteX1950" fmla="*/ 3828177 w 5122981"/>
              <a:gd name="connsiteY1950" fmla="*/ 3117420 h 3980623"/>
              <a:gd name="connsiteX1951" fmla="*/ 3828177 w 5122981"/>
              <a:gd name="connsiteY1951" fmla="*/ 3109978 h 3980623"/>
              <a:gd name="connsiteX1952" fmla="*/ 3820735 w 5122981"/>
              <a:gd name="connsiteY1952" fmla="*/ 3102537 h 3980623"/>
              <a:gd name="connsiteX1953" fmla="*/ 3805853 w 5122981"/>
              <a:gd name="connsiteY1953" fmla="*/ 3095096 h 3980623"/>
              <a:gd name="connsiteX1954" fmla="*/ 2622010 w 5122981"/>
              <a:gd name="connsiteY1954" fmla="*/ 3086903 h 3980623"/>
              <a:gd name="connsiteX1955" fmla="*/ 2628110 w 5122981"/>
              <a:gd name="connsiteY1955" fmla="*/ 3088347 h 3980623"/>
              <a:gd name="connsiteX1956" fmla="*/ 2620732 w 5122981"/>
              <a:gd name="connsiteY1956" fmla="*/ 3092302 h 3980623"/>
              <a:gd name="connsiteX1957" fmla="*/ 2622010 w 5122981"/>
              <a:gd name="connsiteY1957" fmla="*/ 3086903 h 3980623"/>
              <a:gd name="connsiteX1958" fmla="*/ 3426341 w 5122981"/>
              <a:gd name="connsiteY1958" fmla="*/ 3080213 h 3980623"/>
              <a:gd name="connsiteX1959" fmla="*/ 3426341 w 5122981"/>
              <a:gd name="connsiteY1959" fmla="*/ 3087654 h 3980623"/>
              <a:gd name="connsiteX1960" fmla="*/ 3430062 w 5122981"/>
              <a:gd name="connsiteY1960" fmla="*/ 3087654 h 3980623"/>
              <a:gd name="connsiteX1961" fmla="*/ 3433782 w 5122981"/>
              <a:gd name="connsiteY1961" fmla="*/ 3095096 h 3980623"/>
              <a:gd name="connsiteX1962" fmla="*/ 3448665 w 5122981"/>
              <a:gd name="connsiteY1962" fmla="*/ 3117420 h 3980623"/>
              <a:gd name="connsiteX1963" fmla="*/ 3448665 w 5122981"/>
              <a:gd name="connsiteY1963" fmla="*/ 3124861 h 3980623"/>
              <a:gd name="connsiteX1964" fmla="*/ 3456106 w 5122981"/>
              <a:gd name="connsiteY1964" fmla="*/ 3124861 h 3980623"/>
              <a:gd name="connsiteX1965" fmla="*/ 3448665 w 5122981"/>
              <a:gd name="connsiteY1965" fmla="*/ 3117420 h 3980623"/>
              <a:gd name="connsiteX1966" fmla="*/ 3478431 w 5122981"/>
              <a:gd name="connsiteY1966" fmla="*/ 3117420 h 3980623"/>
              <a:gd name="connsiteX1967" fmla="*/ 3470989 w 5122981"/>
              <a:gd name="connsiteY1967" fmla="*/ 3102537 h 3980623"/>
              <a:gd name="connsiteX1968" fmla="*/ 3459827 w 5122981"/>
              <a:gd name="connsiteY1968" fmla="*/ 3098816 h 3980623"/>
              <a:gd name="connsiteX1969" fmla="*/ 3452386 w 5122981"/>
              <a:gd name="connsiteY1969" fmla="*/ 3095096 h 3980623"/>
              <a:gd name="connsiteX1970" fmla="*/ 3441224 w 5122981"/>
              <a:gd name="connsiteY1970" fmla="*/ 3091375 h 3980623"/>
              <a:gd name="connsiteX1971" fmla="*/ 3433782 w 5122981"/>
              <a:gd name="connsiteY1971" fmla="*/ 3087654 h 3980623"/>
              <a:gd name="connsiteX1972" fmla="*/ 2573204 w 5122981"/>
              <a:gd name="connsiteY1972" fmla="*/ 3075350 h 3980623"/>
              <a:gd name="connsiteX1973" fmla="*/ 2578026 w 5122981"/>
              <a:gd name="connsiteY1973" fmla="*/ 3082194 h 3980623"/>
              <a:gd name="connsiteX1974" fmla="*/ 2571926 w 5122981"/>
              <a:gd name="connsiteY1974" fmla="*/ 3080750 h 3980623"/>
              <a:gd name="connsiteX1975" fmla="*/ 2573204 w 5122981"/>
              <a:gd name="connsiteY1975" fmla="*/ 3075350 h 3980623"/>
              <a:gd name="connsiteX1976" fmla="*/ 2945102 w 5122981"/>
              <a:gd name="connsiteY1976" fmla="*/ 3073998 h 3980623"/>
              <a:gd name="connsiteX1977" fmla="*/ 2940117 w 5122981"/>
              <a:gd name="connsiteY1977" fmla="*/ 3076670 h 3980623"/>
              <a:gd name="connsiteX1978" fmla="*/ 2946217 w 5122981"/>
              <a:gd name="connsiteY1978" fmla="*/ 3078114 h 3980623"/>
              <a:gd name="connsiteX1979" fmla="*/ 2946971 w 5122981"/>
              <a:gd name="connsiteY1979" fmla="*/ 3074932 h 3980623"/>
              <a:gd name="connsiteX1980" fmla="*/ 3939798 w 5122981"/>
              <a:gd name="connsiteY1980" fmla="*/ 3072771 h 3980623"/>
              <a:gd name="connsiteX1981" fmla="*/ 3947239 w 5122981"/>
              <a:gd name="connsiteY1981" fmla="*/ 3080213 h 3980623"/>
              <a:gd name="connsiteX1982" fmla="*/ 3962122 w 5122981"/>
              <a:gd name="connsiteY1982" fmla="*/ 3087654 h 3980623"/>
              <a:gd name="connsiteX1983" fmla="*/ 3969564 w 5122981"/>
              <a:gd name="connsiteY1983" fmla="*/ 3095096 h 3980623"/>
              <a:gd name="connsiteX1984" fmla="*/ 3962122 w 5122981"/>
              <a:gd name="connsiteY1984" fmla="*/ 3095096 h 3980623"/>
              <a:gd name="connsiteX1985" fmla="*/ 3954681 w 5122981"/>
              <a:gd name="connsiteY1985" fmla="*/ 3095096 h 3980623"/>
              <a:gd name="connsiteX1986" fmla="*/ 3954681 w 5122981"/>
              <a:gd name="connsiteY1986" fmla="*/ 3087654 h 3980623"/>
              <a:gd name="connsiteX1987" fmla="*/ 3939798 w 5122981"/>
              <a:gd name="connsiteY1987" fmla="*/ 3080213 h 3980623"/>
              <a:gd name="connsiteX1988" fmla="*/ 3000136 w 5122981"/>
              <a:gd name="connsiteY1988" fmla="*/ 3068069 h 3980623"/>
              <a:gd name="connsiteX1989" fmla="*/ 2999628 w 5122981"/>
              <a:gd name="connsiteY1989" fmla="*/ 3070218 h 3980623"/>
              <a:gd name="connsiteX1990" fmla="*/ 3002181 w 5122981"/>
              <a:gd name="connsiteY1990" fmla="*/ 3072771 h 3980623"/>
              <a:gd name="connsiteX1991" fmla="*/ 3009622 w 5122981"/>
              <a:gd name="connsiteY1991" fmla="*/ 3080213 h 3980623"/>
              <a:gd name="connsiteX1992" fmla="*/ 3039388 w 5122981"/>
              <a:gd name="connsiteY1992" fmla="*/ 3087654 h 3980623"/>
              <a:gd name="connsiteX1993" fmla="*/ 3034737 w 5122981"/>
              <a:gd name="connsiteY1993" fmla="*/ 3079283 h 3980623"/>
              <a:gd name="connsiteX1994" fmla="*/ 3021562 w 5122981"/>
              <a:gd name="connsiteY1994" fmla="*/ 3069622 h 3980623"/>
              <a:gd name="connsiteX1995" fmla="*/ 3024538 w 5122981"/>
              <a:gd name="connsiteY1995" fmla="*/ 3073845 h 3980623"/>
              <a:gd name="connsiteX1996" fmla="*/ 3020211 w 5122981"/>
              <a:gd name="connsiteY1996" fmla="*/ 3078523 h 3980623"/>
              <a:gd name="connsiteX1997" fmla="*/ 3018438 w 5122981"/>
              <a:gd name="connsiteY1997" fmla="*/ 3072401 h 3980623"/>
              <a:gd name="connsiteX1998" fmla="*/ 3000136 w 5122981"/>
              <a:gd name="connsiteY1998" fmla="*/ 3068069 h 3980623"/>
              <a:gd name="connsiteX1999" fmla="*/ 4847649 w 5122981"/>
              <a:gd name="connsiteY1999" fmla="*/ 3065330 h 3980623"/>
              <a:gd name="connsiteX2000" fmla="*/ 4892297 w 5122981"/>
              <a:gd name="connsiteY2000" fmla="*/ 3095096 h 3980623"/>
              <a:gd name="connsiteX2001" fmla="*/ 4899739 w 5122981"/>
              <a:gd name="connsiteY2001" fmla="*/ 3102537 h 3980623"/>
              <a:gd name="connsiteX2002" fmla="*/ 4907181 w 5122981"/>
              <a:gd name="connsiteY2002" fmla="*/ 3117420 h 3980623"/>
              <a:gd name="connsiteX2003" fmla="*/ 4918343 w 5122981"/>
              <a:gd name="connsiteY2003" fmla="*/ 3121141 h 3980623"/>
              <a:gd name="connsiteX2004" fmla="*/ 4922063 w 5122981"/>
              <a:gd name="connsiteY2004" fmla="*/ 3124861 h 3980623"/>
              <a:gd name="connsiteX2005" fmla="*/ 4936946 w 5122981"/>
              <a:gd name="connsiteY2005" fmla="*/ 3139744 h 3980623"/>
              <a:gd name="connsiteX2006" fmla="*/ 4929505 w 5122981"/>
              <a:gd name="connsiteY2006" fmla="*/ 3139744 h 3980623"/>
              <a:gd name="connsiteX2007" fmla="*/ 4922063 w 5122981"/>
              <a:gd name="connsiteY2007" fmla="*/ 3139744 h 3980623"/>
              <a:gd name="connsiteX2008" fmla="*/ 4899739 w 5122981"/>
              <a:gd name="connsiteY2008" fmla="*/ 3109978 h 3980623"/>
              <a:gd name="connsiteX2009" fmla="*/ 4616966 w 5122981"/>
              <a:gd name="connsiteY2009" fmla="*/ 3065330 h 3980623"/>
              <a:gd name="connsiteX2010" fmla="*/ 4624407 w 5122981"/>
              <a:gd name="connsiteY2010" fmla="*/ 3069051 h 3980623"/>
              <a:gd name="connsiteX2011" fmla="*/ 4620687 w 5122981"/>
              <a:gd name="connsiteY2011" fmla="*/ 3072771 h 3980623"/>
              <a:gd name="connsiteX2012" fmla="*/ 4616966 w 5122981"/>
              <a:gd name="connsiteY2012" fmla="*/ 3065330 h 3980623"/>
              <a:gd name="connsiteX2013" fmla="*/ 3467269 w 5122981"/>
              <a:gd name="connsiteY2013" fmla="*/ 3065330 h 3980623"/>
              <a:gd name="connsiteX2014" fmla="*/ 3467269 w 5122981"/>
              <a:gd name="connsiteY2014" fmla="*/ 3069051 h 3980623"/>
              <a:gd name="connsiteX2015" fmla="*/ 3470989 w 5122981"/>
              <a:gd name="connsiteY2015" fmla="*/ 3072771 h 3980623"/>
              <a:gd name="connsiteX2016" fmla="*/ 3467269 w 5122981"/>
              <a:gd name="connsiteY2016" fmla="*/ 3065330 h 3980623"/>
              <a:gd name="connsiteX2017" fmla="*/ 3404017 w 5122981"/>
              <a:gd name="connsiteY2017" fmla="*/ 3065330 h 3980623"/>
              <a:gd name="connsiteX2018" fmla="*/ 3404017 w 5122981"/>
              <a:gd name="connsiteY2018" fmla="*/ 3072771 h 3980623"/>
              <a:gd name="connsiteX2019" fmla="*/ 3415179 w 5122981"/>
              <a:gd name="connsiteY2019" fmla="*/ 3080213 h 3980623"/>
              <a:gd name="connsiteX2020" fmla="*/ 3418899 w 5122981"/>
              <a:gd name="connsiteY2020" fmla="*/ 3087654 h 3980623"/>
              <a:gd name="connsiteX2021" fmla="*/ 3418899 w 5122981"/>
              <a:gd name="connsiteY2021" fmla="*/ 3072771 h 3980623"/>
              <a:gd name="connsiteX2022" fmla="*/ 3415179 w 5122981"/>
              <a:gd name="connsiteY2022" fmla="*/ 3069051 h 3980623"/>
              <a:gd name="connsiteX2023" fmla="*/ 3404017 w 5122981"/>
              <a:gd name="connsiteY2023" fmla="*/ 3065330 h 3980623"/>
              <a:gd name="connsiteX2024" fmla="*/ 3344485 w 5122981"/>
              <a:gd name="connsiteY2024" fmla="*/ 3065330 h 3980623"/>
              <a:gd name="connsiteX2025" fmla="*/ 3351927 w 5122981"/>
              <a:gd name="connsiteY2025" fmla="*/ 3065330 h 3980623"/>
              <a:gd name="connsiteX2026" fmla="*/ 3351927 w 5122981"/>
              <a:gd name="connsiteY2026" fmla="*/ 3072771 h 3980623"/>
              <a:gd name="connsiteX2027" fmla="*/ 3344485 w 5122981"/>
              <a:gd name="connsiteY2027" fmla="*/ 3065330 h 3980623"/>
              <a:gd name="connsiteX2028" fmla="*/ 2814268 w 5122981"/>
              <a:gd name="connsiteY2028" fmla="*/ 3063987 h 3980623"/>
              <a:gd name="connsiteX2029" fmla="*/ 2812990 w 5122981"/>
              <a:gd name="connsiteY2029" fmla="*/ 3069387 h 3980623"/>
              <a:gd name="connsiteX2030" fmla="*/ 2806889 w 5122981"/>
              <a:gd name="connsiteY2030" fmla="*/ 3067943 h 3980623"/>
              <a:gd name="connsiteX2031" fmla="*/ 2622300 w 5122981"/>
              <a:gd name="connsiteY2031" fmla="*/ 3058462 h 3980623"/>
              <a:gd name="connsiteX2032" fmla="*/ 2628400 w 5122981"/>
              <a:gd name="connsiteY2032" fmla="*/ 3059906 h 3980623"/>
              <a:gd name="connsiteX2033" fmla="*/ 2627122 w 5122981"/>
              <a:gd name="connsiteY2033" fmla="*/ 3065305 h 3980623"/>
              <a:gd name="connsiteX2034" fmla="*/ 3374251 w 5122981"/>
              <a:gd name="connsiteY2034" fmla="*/ 3057889 h 3980623"/>
              <a:gd name="connsiteX2035" fmla="*/ 3389134 w 5122981"/>
              <a:gd name="connsiteY2035" fmla="*/ 3080213 h 3980623"/>
              <a:gd name="connsiteX2036" fmla="*/ 3411458 w 5122981"/>
              <a:gd name="connsiteY2036" fmla="*/ 3087654 h 3980623"/>
              <a:gd name="connsiteX2037" fmla="*/ 3389134 w 5122981"/>
              <a:gd name="connsiteY2037" fmla="*/ 3072771 h 3980623"/>
              <a:gd name="connsiteX2038" fmla="*/ 3381692 w 5122981"/>
              <a:gd name="connsiteY2038" fmla="*/ 3065330 h 3980623"/>
              <a:gd name="connsiteX2039" fmla="*/ 3381692 w 5122981"/>
              <a:gd name="connsiteY2039" fmla="*/ 3057889 h 3980623"/>
              <a:gd name="connsiteX2040" fmla="*/ 3374251 w 5122981"/>
              <a:gd name="connsiteY2040" fmla="*/ 3057889 h 3980623"/>
              <a:gd name="connsiteX2041" fmla="*/ 2998460 w 5122981"/>
              <a:gd name="connsiteY2041" fmla="*/ 3057889 h 3980623"/>
              <a:gd name="connsiteX2042" fmla="*/ 2994739 w 5122981"/>
              <a:gd name="connsiteY2042" fmla="*/ 3065330 h 3980623"/>
              <a:gd name="connsiteX2043" fmla="*/ 2995254 w 5122981"/>
              <a:gd name="connsiteY2043" fmla="*/ 3065845 h 3980623"/>
              <a:gd name="connsiteX2044" fmla="*/ 3003643 w 5122981"/>
              <a:gd name="connsiteY2044" fmla="*/ 3060481 h 3980623"/>
              <a:gd name="connsiteX2045" fmla="*/ 2783764 w 5122981"/>
              <a:gd name="connsiteY2045" fmla="*/ 3056767 h 3980623"/>
              <a:gd name="connsiteX2046" fmla="*/ 2788586 w 5122981"/>
              <a:gd name="connsiteY2046" fmla="*/ 3063611 h 3980623"/>
              <a:gd name="connsiteX2047" fmla="*/ 2782486 w 5122981"/>
              <a:gd name="connsiteY2047" fmla="*/ 3062167 h 3980623"/>
              <a:gd name="connsiteX2048" fmla="*/ 2880506 w 5122981"/>
              <a:gd name="connsiteY2048" fmla="*/ 3056331 h 3980623"/>
              <a:gd name="connsiteX2049" fmla="*/ 2880387 w 5122981"/>
              <a:gd name="connsiteY2049" fmla="*/ 3056831 h 3980623"/>
              <a:gd name="connsiteX2050" fmla="*/ 2888261 w 5122981"/>
              <a:gd name="connsiteY2050" fmla="*/ 3064396 h 3980623"/>
              <a:gd name="connsiteX2051" fmla="*/ 2890672 w 5122981"/>
              <a:gd name="connsiteY2051" fmla="*/ 3067818 h 3980623"/>
              <a:gd name="connsiteX2052" fmla="*/ 2896134 w 5122981"/>
              <a:gd name="connsiteY2052" fmla="*/ 3071961 h 3980623"/>
              <a:gd name="connsiteX2053" fmla="*/ 2904006 w 5122981"/>
              <a:gd name="connsiteY2053" fmla="*/ 3079527 h 3980623"/>
              <a:gd name="connsiteX2054" fmla="*/ 2912443 w 5122981"/>
              <a:gd name="connsiteY2054" fmla="*/ 3081524 h 3980623"/>
              <a:gd name="connsiteX2055" fmla="*/ 2886839 w 5122981"/>
              <a:gd name="connsiteY2055" fmla="*/ 3061609 h 3980623"/>
              <a:gd name="connsiteX2056" fmla="*/ 2823853 w 5122981"/>
              <a:gd name="connsiteY2056" fmla="*/ 3050713 h 3980623"/>
              <a:gd name="connsiteX2057" fmla="*/ 2822925 w 5122981"/>
              <a:gd name="connsiteY2057" fmla="*/ 3054632 h 3980623"/>
              <a:gd name="connsiteX2058" fmla="*/ 2827747 w 5122981"/>
              <a:gd name="connsiteY2058" fmla="*/ 3061476 h 3980623"/>
              <a:gd name="connsiteX2059" fmla="*/ 2833848 w 5122981"/>
              <a:gd name="connsiteY2059" fmla="*/ 3062920 h 3980623"/>
              <a:gd name="connsiteX2060" fmla="*/ 2834271 w 5122981"/>
              <a:gd name="connsiteY2060" fmla="*/ 3061131 h 3980623"/>
              <a:gd name="connsiteX2061" fmla="*/ 4051419 w 5122981"/>
              <a:gd name="connsiteY2061" fmla="*/ 3050447 h 3980623"/>
              <a:gd name="connsiteX2062" fmla="*/ 4055140 w 5122981"/>
              <a:gd name="connsiteY2062" fmla="*/ 3054168 h 3980623"/>
              <a:gd name="connsiteX2063" fmla="*/ 4055140 w 5122981"/>
              <a:gd name="connsiteY2063" fmla="*/ 3057889 h 3980623"/>
              <a:gd name="connsiteX2064" fmla="*/ 4051419 w 5122981"/>
              <a:gd name="connsiteY2064" fmla="*/ 3050447 h 3980623"/>
              <a:gd name="connsiteX2065" fmla="*/ 2476870 w 5122981"/>
              <a:gd name="connsiteY2065" fmla="*/ 3046846 h 3980623"/>
              <a:gd name="connsiteX2066" fmla="*/ 2481692 w 5122981"/>
              <a:gd name="connsiteY2066" fmla="*/ 3053689 h 3980623"/>
              <a:gd name="connsiteX2067" fmla="*/ 2475592 w 5122981"/>
              <a:gd name="connsiteY2067" fmla="*/ 3052245 h 3980623"/>
              <a:gd name="connsiteX2068" fmla="*/ 4639290 w 5122981"/>
              <a:gd name="connsiteY2068" fmla="*/ 3043006 h 3980623"/>
              <a:gd name="connsiteX2069" fmla="*/ 4646731 w 5122981"/>
              <a:gd name="connsiteY2069" fmla="*/ 3043006 h 3980623"/>
              <a:gd name="connsiteX2070" fmla="*/ 4646731 w 5122981"/>
              <a:gd name="connsiteY2070" fmla="*/ 3050447 h 3980623"/>
              <a:gd name="connsiteX2071" fmla="*/ 4639290 w 5122981"/>
              <a:gd name="connsiteY2071" fmla="*/ 3043006 h 3980623"/>
              <a:gd name="connsiteX2072" fmla="*/ 3828177 w 5122981"/>
              <a:gd name="connsiteY2072" fmla="*/ 3043006 h 3980623"/>
              <a:gd name="connsiteX2073" fmla="*/ 3820735 w 5122981"/>
              <a:gd name="connsiteY2073" fmla="*/ 3050447 h 3980623"/>
              <a:gd name="connsiteX2074" fmla="*/ 3828177 w 5122981"/>
              <a:gd name="connsiteY2074" fmla="*/ 3050447 h 3980623"/>
              <a:gd name="connsiteX2075" fmla="*/ 3381692 w 5122981"/>
              <a:gd name="connsiteY2075" fmla="*/ 3043006 h 3980623"/>
              <a:gd name="connsiteX2076" fmla="*/ 3374251 w 5122981"/>
              <a:gd name="connsiteY2076" fmla="*/ 3050447 h 3980623"/>
              <a:gd name="connsiteX2077" fmla="*/ 3381692 w 5122981"/>
              <a:gd name="connsiteY2077" fmla="*/ 3050447 h 3980623"/>
              <a:gd name="connsiteX2078" fmla="*/ 3389134 w 5122981"/>
              <a:gd name="connsiteY2078" fmla="*/ 3046726 h 3980623"/>
              <a:gd name="connsiteX2079" fmla="*/ 3381692 w 5122981"/>
              <a:gd name="connsiteY2079" fmla="*/ 3043006 h 3980623"/>
              <a:gd name="connsiteX2080" fmla="*/ 3771552 w 5122981"/>
              <a:gd name="connsiteY2080" fmla="*/ 3042308 h 3980623"/>
              <a:gd name="connsiteX2081" fmla="*/ 3768646 w 5122981"/>
              <a:gd name="connsiteY2081" fmla="*/ 3043006 h 3980623"/>
              <a:gd name="connsiteX2082" fmla="*/ 3776087 w 5122981"/>
              <a:gd name="connsiteY2082" fmla="*/ 3054168 h 3980623"/>
              <a:gd name="connsiteX2083" fmla="*/ 3783528 w 5122981"/>
              <a:gd name="connsiteY2083" fmla="*/ 3057889 h 3980623"/>
              <a:gd name="connsiteX2084" fmla="*/ 3783528 w 5122981"/>
              <a:gd name="connsiteY2084" fmla="*/ 3065330 h 3980623"/>
              <a:gd name="connsiteX2085" fmla="*/ 3813294 w 5122981"/>
              <a:gd name="connsiteY2085" fmla="*/ 3080213 h 3980623"/>
              <a:gd name="connsiteX2086" fmla="*/ 3835618 w 5122981"/>
              <a:gd name="connsiteY2086" fmla="*/ 3095096 h 3980623"/>
              <a:gd name="connsiteX2087" fmla="*/ 3828177 w 5122981"/>
              <a:gd name="connsiteY2087" fmla="*/ 3095096 h 3980623"/>
              <a:gd name="connsiteX2088" fmla="*/ 3828177 w 5122981"/>
              <a:gd name="connsiteY2088" fmla="*/ 3102537 h 3980623"/>
              <a:gd name="connsiteX2089" fmla="*/ 3835618 w 5122981"/>
              <a:gd name="connsiteY2089" fmla="*/ 3106258 h 3980623"/>
              <a:gd name="connsiteX2090" fmla="*/ 3850501 w 5122981"/>
              <a:gd name="connsiteY2090" fmla="*/ 3109978 h 3980623"/>
              <a:gd name="connsiteX2091" fmla="*/ 3863523 w 5122981"/>
              <a:gd name="connsiteY2091" fmla="*/ 3115560 h 3980623"/>
              <a:gd name="connsiteX2092" fmla="*/ 3868639 w 5122981"/>
              <a:gd name="connsiteY2092" fmla="*/ 3116583 h 3980623"/>
              <a:gd name="connsiteX2093" fmla="*/ 3866547 w 5122981"/>
              <a:gd name="connsiteY2093" fmla="*/ 3113932 h 3980623"/>
              <a:gd name="connsiteX2094" fmla="*/ 3865384 w 5122981"/>
              <a:gd name="connsiteY2094" fmla="*/ 3109978 h 3980623"/>
              <a:gd name="connsiteX2095" fmla="*/ 3861663 w 5122981"/>
              <a:gd name="connsiteY2095" fmla="*/ 3109978 h 3980623"/>
              <a:gd name="connsiteX2096" fmla="*/ 3850501 w 5122981"/>
              <a:gd name="connsiteY2096" fmla="*/ 3102537 h 3980623"/>
              <a:gd name="connsiteX2097" fmla="*/ 3771552 w 5122981"/>
              <a:gd name="connsiteY2097" fmla="*/ 3042308 h 3980623"/>
              <a:gd name="connsiteX2098" fmla="*/ 3805853 w 5122981"/>
              <a:gd name="connsiteY2098" fmla="*/ 3028123 h 3980623"/>
              <a:gd name="connsiteX2099" fmla="*/ 3798411 w 5122981"/>
              <a:gd name="connsiteY2099" fmla="*/ 3035564 h 3980623"/>
              <a:gd name="connsiteX2100" fmla="*/ 3813294 w 5122981"/>
              <a:gd name="connsiteY2100" fmla="*/ 3035564 h 3980623"/>
              <a:gd name="connsiteX2101" fmla="*/ 3805853 w 5122981"/>
              <a:gd name="connsiteY2101" fmla="*/ 3028123 h 3980623"/>
              <a:gd name="connsiteX2102" fmla="*/ 3761204 w 5122981"/>
              <a:gd name="connsiteY2102" fmla="*/ 3028123 h 3980623"/>
              <a:gd name="connsiteX2103" fmla="*/ 3761204 w 5122981"/>
              <a:gd name="connsiteY2103" fmla="*/ 3035564 h 3980623"/>
              <a:gd name="connsiteX2104" fmla="*/ 3761204 w 5122981"/>
              <a:gd name="connsiteY2104" fmla="*/ 3043006 h 3980623"/>
              <a:gd name="connsiteX2105" fmla="*/ 3768646 w 5122981"/>
              <a:gd name="connsiteY2105" fmla="*/ 3035564 h 3980623"/>
              <a:gd name="connsiteX2106" fmla="*/ 3761204 w 5122981"/>
              <a:gd name="connsiteY2106" fmla="*/ 3028123 h 3980623"/>
              <a:gd name="connsiteX2107" fmla="*/ 3723997 w 5122981"/>
              <a:gd name="connsiteY2107" fmla="*/ 3028123 h 3980623"/>
              <a:gd name="connsiteX2108" fmla="*/ 3723997 w 5122981"/>
              <a:gd name="connsiteY2108" fmla="*/ 3035564 h 3980623"/>
              <a:gd name="connsiteX2109" fmla="*/ 3738880 w 5122981"/>
              <a:gd name="connsiteY2109" fmla="*/ 3050447 h 3980623"/>
              <a:gd name="connsiteX2110" fmla="*/ 3761204 w 5122981"/>
              <a:gd name="connsiteY2110" fmla="*/ 3057889 h 3980623"/>
              <a:gd name="connsiteX2111" fmla="*/ 3750042 w 5122981"/>
              <a:gd name="connsiteY2111" fmla="*/ 3050447 h 3980623"/>
              <a:gd name="connsiteX2112" fmla="*/ 3735159 w 5122981"/>
              <a:gd name="connsiteY2112" fmla="*/ 3043006 h 3980623"/>
              <a:gd name="connsiteX2113" fmla="*/ 3731439 w 5122981"/>
              <a:gd name="connsiteY2113" fmla="*/ 3028123 h 3980623"/>
              <a:gd name="connsiteX2114" fmla="*/ 4877415 w 5122981"/>
              <a:gd name="connsiteY2114" fmla="*/ 3020682 h 3980623"/>
              <a:gd name="connsiteX2115" fmla="*/ 4884856 w 5122981"/>
              <a:gd name="connsiteY2115" fmla="*/ 3028123 h 3980623"/>
              <a:gd name="connsiteX2116" fmla="*/ 4877415 w 5122981"/>
              <a:gd name="connsiteY2116" fmla="*/ 3028123 h 3980623"/>
              <a:gd name="connsiteX2117" fmla="*/ 3850501 w 5122981"/>
              <a:gd name="connsiteY2117" fmla="*/ 3020682 h 3980623"/>
              <a:gd name="connsiteX2118" fmla="*/ 3865384 w 5122981"/>
              <a:gd name="connsiteY2118" fmla="*/ 3020682 h 3980623"/>
              <a:gd name="connsiteX2119" fmla="*/ 3857942 w 5122981"/>
              <a:gd name="connsiteY2119" fmla="*/ 3028123 h 3980623"/>
              <a:gd name="connsiteX2120" fmla="*/ 3854222 w 5122981"/>
              <a:gd name="connsiteY2120" fmla="*/ 3028123 h 3980623"/>
              <a:gd name="connsiteX2121" fmla="*/ 3850501 w 5122981"/>
              <a:gd name="connsiteY2121" fmla="*/ 3020682 h 3980623"/>
              <a:gd name="connsiteX2122" fmla="*/ 3121243 w 5122981"/>
              <a:gd name="connsiteY2122" fmla="*/ 3020682 h 3980623"/>
              <a:gd name="connsiteX2123" fmla="*/ 3128685 w 5122981"/>
              <a:gd name="connsiteY2123" fmla="*/ 3028123 h 3980623"/>
              <a:gd name="connsiteX2124" fmla="*/ 3132405 w 5122981"/>
              <a:gd name="connsiteY2124" fmla="*/ 3024402 h 3980623"/>
              <a:gd name="connsiteX2125" fmla="*/ 3121243 w 5122981"/>
              <a:gd name="connsiteY2125" fmla="*/ 3020682 h 3980623"/>
              <a:gd name="connsiteX2126" fmla="*/ 2445378 w 5122981"/>
              <a:gd name="connsiteY2126" fmla="*/ 3016584 h 3980623"/>
              <a:gd name="connsiteX2127" fmla="*/ 2453889 w 5122981"/>
              <a:gd name="connsiteY2127" fmla="*/ 3021450 h 3980623"/>
              <a:gd name="connsiteX2128" fmla="*/ 2456301 w 5122981"/>
              <a:gd name="connsiteY2128" fmla="*/ 3024871 h 3980623"/>
              <a:gd name="connsiteX2129" fmla="*/ 2455023 w 5122981"/>
              <a:gd name="connsiteY2129" fmla="*/ 3030271 h 3980623"/>
              <a:gd name="connsiteX2130" fmla="*/ 2450200 w 5122981"/>
              <a:gd name="connsiteY2130" fmla="*/ 3023427 h 3980623"/>
              <a:gd name="connsiteX2131" fmla="*/ 2498141 w 5122981"/>
              <a:gd name="connsiteY2131" fmla="*/ 3014818 h 3980623"/>
              <a:gd name="connsiteX2132" fmla="*/ 2502840 w 5122981"/>
              <a:gd name="connsiteY2132" fmla="*/ 3018781 h 3980623"/>
              <a:gd name="connsiteX2133" fmla="*/ 2529510 w 5122981"/>
              <a:gd name="connsiteY2133" fmla="*/ 3042200 h 3980623"/>
              <a:gd name="connsiteX2134" fmla="*/ 2540433 w 5122981"/>
              <a:gd name="connsiteY2134" fmla="*/ 3050487 h 3980623"/>
              <a:gd name="connsiteX2135" fmla="*/ 2517308 w 5122981"/>
              <a:gd name="connsiteY2135" fmla="*/ 3039312 h 3980623"/>
              <a:gd name="connsiteX2136" fmla="*/ 2506385 w 5122981"/>
              <a:gd name="connsiteY2136" fmla="*/ 3031024 h 3980623"/>
              <a:gd name="connsiteX2137" fmla="*/ 2519575 w 5122981"/>
              <a:gd name="connsiteY2137" fmla="*/ 3056954 h 3980623"/>
              <a:gd name="connsiteX2138" fmla="*/ 2514752 w 5122981"/>
              <a:gd name="connsiteY2138" fmla="*/ 3050110 h 3980623"/>
              <a:gd name="connsiteX2139" fmla="*/ 2480704 w 5122981"/>
              <a:gd name="connsiteY2139" fmla="*/ 3030647 h 3980623"/>
              <a:gd name="connsiteX2140" fmla="*/ 2481982 w 5122981"/>
              <a:gd name="connsiteY2140" fmla="*/ 3025248 h 3980623"/>
              <a:gd name="connsiteX2141" fmla="*/ 2493689 w 5122981"/>
              <a:gd name="connsiteY2141" fmla="*/ 3016615 h 3980623"/>
              <a:gd name="connsiteX2142" fmla="*/ 2498141 w 5122981"/>
              <a:gd name="connsiteY2142" fmla="*/ 3014818 h 3980623"/>
              <a:gd name="connsiteX2143" fmla="*/ 3407737 w 5122981"/>
              <a:gd name="connsiteY2143" fmla="*/ 3013240 h 3980623"/>
              <a:gd name="connsiteX2144" fmla="*/ 3404017 w 5122981"/>
              <a:gd name="connsiteY2144" fmla="*/ 3020682 h 3980623"/>
              <a:gd name="connsiteX2145" fmla="*/ 3411458 w 5122981"/>
              <a:gd name="connsiteY2145" fmla="*/ 3020682 h 3980623"/>
              <a:gd name="connsiteX2146" fmla="*/ 3407737 w 5122981"/>
              <a:gd name="connsiteY2146" fmla="*/ 3013240 h 3980623"/>
              <a:gd name="connsiteX2147" fmla="*/ 3076595 w 5122981"/>
              <a:gd name="connsiteY2147" fmla="*/ 3013240 h 3980623"/>
              <a:gd name="connsiteX2148" fmla="*/ 3091478 w 5122981"/>
              <a:gd name="connsiteY2148" fmla="*/ 3020682 h 3980623"/>
              <a:gd name="connsiteX2149" fmla="*/ 3106360 w 5122981"/>
              <a:gd name="connsiteY2149" fmla="*/ 3028123 h 3980623"/>
              <a:gd name="connsiteX2150" fmla="*/ 3106360 w 5122981"/>
              <a:gd name="connsiteY2150" fmla="*/ 3024402 h 3980623"/>
              <a:gd name="connsiteX2151" fmla="*/ 3091478 w 5122981"/>
              <a:gd name="connsiteY2151" fmla="*/ 3020682 h 3980623"/>
              <a:gd name="connsiteX2152" fmla="*/ 3084036 w 5122981"/>
              <a:gd name="connsiteY2152" fmla="*/ 3013240 h 3980623"/>
              <a:gd name="connsiteX2153" fmla="*/ 3076595 w 5122981"/>
              <a:gd name="connsiteY2153" fmla="*/ 3013240 h 3980623"/>
              <a:gd name="connsiteX2154" fmla="*/ 2599855 w 5122981"/>
              <a:gd name="connsiteY2154" fmla="*/ 3010385 h 3980623"/>
              <a:gd name="connsiteX2155" fmla="*/ 2600742 w 5122981"/>
              <a:gd name="connsiteY2155" fmla="*/ 3013445 h 3980623"/>
              <a:gd name="connsiteX2156" fmla="*/ 2594641 w 5122981"/>
              <a:gd name="connsiteY2156" fmla="*/ 3012001 h 3980623"/>
              <a:gd name="connsiteX2157" fmla="*/ 2599855 w 5122981"/>
              <a:gd name="connsiteY2157" fmla="*/ 3010385 h 3980623"/>
              <a:gd name="connsiteX2158" fmla="*/ 3828177 w 5122981"/>
              <a:gd name="connsiteY2158" fmla="*/ 3005799 h 3980623"/>
              <a:gd name="connsiteX2159" fmla="*/ 3835618 w 5122981"/>
              <a:gd name="connsiteY2159" fmla="*/ 3005799 h 3980623"/>
              <a:gd name="connsiteX2160" fmla="*/ 3843060 w 5122981"/>
              <a:gd name="connsiteY2160" fmla="*/ 3009519 h 3980623"/>
              <a:gd name="connsiteX2161" fmla="*/ 3839339 w 5122981"/>
              <a:gd name="connsiteY2161" fmla="*/ 3013240 h 3980623"/>
              <a:gd name="connsiteX2162" fmla="*/ 3828177 w 5122981"/>
              <a:gd name="connsiteY2162" fmla="*/ 3005799 h 3980623"/>
              <a:gd name="connsiteX2163" fmla="*/ 3232864 w 5122981"/>
              <a:gd name="connsiteY2163" fmla="*/ 3005799 h 3980623"/>
              <a:gd name="connsiteX2164" fmla="*/ 3232864 w 5122981"/>
              <a:gd name="connsiteY2164" fmla="*/ 3013240 h 3980623"/>
              <a:gd name="connsiteX2165" fmla="*/ 3240306 w 5122981"/>
              <a:gd name="connsiteY2165" fmla="*/ 3013240 h 3980623"/>
              <a:gd name="connsiteX2166" fmla="*/ 3236585 w 5122981"/>
              <a:gd name="connsiteY2166" fmla="*/ 3005799 h 3980623"/>
              <a:gd name="connsiteX2167" fmla="*/ 3232864 w 5122981"/>
              <a:gd name="connsiteY2167" fmla="*/ 3005799 h 3980623"/>
              <a:gd name="connsiteX2168" fmla="*/ 2731703 w 5122981"/>
              <a:gd name="connsiteY2168" fmla="*/ 3004530 h 3980623"/>
              <a:gd name="connsiteX2169" fmla="*/ 2736525 w 5122981"/>
              <a:gd name="connsiteY2169" fmla="*/ 3011374 h 3980623"/>
              <a:gd name="connsiteX2170" fmla="*/ 2730425 w 5122981"/>
              <a:gd name="connsiteY2170" fmla="*/ 3009930 h 3980623"/>
              <a:gd name="connsiteX2171" fmla="*/ 3267281 w 5122981"/>
              <a:gd name="connsiteY2171" fmla="*/ 3004403 h 3980623"/>
              <a:gd name="connsiteX2172" fmla="*/ 3262630 w 5122981"/>
              <a:gd name="connsiteY2172" fmla="*/ 3005799 h 3980623"/>
              <a:gd name="connsiteX2173" fmla="*/ 3270071 w 5122981"/>
              <a:gd name="connsiteY2173" fmla="*/ 3013240 h 3980623"/>
              <a:gd name="connsiteX2174" fmla="*/ 3284954 w 5122981"/>
              <a:gd name="connsiteY2174" fmla="*/ 3028123 h 3980623"/>
              <a:gd name="connsiteX2175" fmla="*/ 3292396 w 5122981"/>
              <a:gd name="connsiteY2175" fmla="*/ 3028123 h 3980623"/>
              <a:gd name="connsiteX2176" fmla="*/ 3267281 w 5122981"/>
              <a:gd name="connsiteY2176" fmla="*/ 3004403 h 3980623"/>
              <a:gd name="connsiteX2177" fmla="*/ 2571516 w 5122981"/>
              <a:gd name="connsiteY2177" fmla="*/ 3000826 h 3980623"/>
              <a:gd name="connsiteX2178" fmla="*/ 2576978 w 5122981"/>
              <a:gd name="connsiteY2178" fmla="*/ 3004970 h 3980623"/>
              <a:gd name="connsiteX2179" fmla="*/ 2587262 w 5122981"/>
              <a:gd name="connsiteY2179" fmla="*/ 3015957 h 3980623"/>
              <a:gd name="connsiteX2180" fmla="*/ 2612654 w 5122981"/>
              <a:gd name="connsiteY2180" fmla="*/ 3044774 h 3980623"/>
              <a:gd name="connsiteX2181" fmla="*/ 2617476 w 5122981"/>
              <a:gd name="connsiteY2181" fmla="*/ 3051618 h 3980623"/>
              <a:gd name="connsiteX2182" fmla="*/ 2606552 w 5122981"/>
              <a:gd name="connsiteY2182" fmla="*/ 3043330 h 3980623"/>
              <a:gd name="connsiteX2183" fmla="*/ 4490462 w 5122981"/>
              <a:gd name="connsiteY2183" fmla="*/ 2998357 h 3980623"/>
              <a:gd name="connsiteX2184" fmla="*/ 4497903 w 5122981"/>
              <a:gd name="connsiteY2184" fmla="*/ 2998357 h 3980623"/>
              <a:gd name="connsiteX2185" fmla="*/ 4497903 w 5122981"/>
              <a:gd name="connsiteY2185" fmla="*/ 3005799 h 3980623"/>
              <a:gd name="connsiteX2186" fmla="*/ 4490462 w 5122981"/>
              <a:gd name="connsiteY2186" fmla="*/ 2998357 h 3980623"/>
              <a:gd name="connsiteX2187" fmla="*/ 3709114 w 5122981"/>
              <a:gd name="connsiteY2187" fmla="*/ 2998357 h 3980623"/>
              <a:gd name="connsiteX2188" fmla="*/ 3709114 w 5122981"/>
              <a:gd name="connsiteY2188" fmla="*/ 3000484 h 3980623"/>
              <a:gd name="connsiteX2189" fmla="*/ 3707719 w 5122981"/>
              <a:gd name="connsiteY2189" fmla="*/ 2999288 h 3980623"/>
              <a:gd name="connsiteX2190" fmla="*/ 3709114 w 5122981"/>
              <a:gd name="connsiteY2190" fmla="*/ 2998357 h 3980623"/>
              <a:gd name="connsiteX2191" fmla="*/ 3694231 w 5122981"/>
              <a:gd name="connsiteY2191" fmla="*/ 2998357 h 3980623"/>
              <a:gd name="connsiteX2192" fmla="*/ 3709114 w 5122981"/>
              <a:gd name="connsiteY2192" fmla="*/ 3005799 h 3980623"/>
              <a:gd name="connsiteX2193" fmla="*/ 3709114 w 5122981"/>
              <a:gd name="connsiteY2193" fmla="*/ 3000484 h 3980623"/>
              <a:gd name="connsiteX2194" fmla="*/ 3710974 w 5122981"/>
              <a:gd name="connsiteY2194" fmla="*/ 3002078 h 3980623"/>
              <a:gd name="connsiteX2195" fmla="*/ 3731439 w 5122981"/>
              <a:gd name="connsiteY2195" fmla="*/ 3013240 h 3980623"/>
              <a:gd name="connsiteX2196" fmla="*/ 3738880 w 5122981"/>
              <a:gd name="connsiteY2196" fmla="*/ 3013240 h 3980623"/>
              <a:gd name="connsiteX2197" fmla="*/ 3723997 w 5122981"/>
              <a:gd name="connsiteY2197" fmla="*/ 3002078 h 3980623"/>
              <a:gd name="connsiteX2198" fmla="*/ 3709114 w 5122981"/>
              <a:gd name="connsiteY2198" fmla="*/ 2998357 h 3980623"/>
              <a:gd name="connsiteX2199" fmla="*/ 3322161 w 5122981"/>
              <a:gd name="connsiteY2199" fmla="*/ 2998357 h 3980623"/>
              <a:gd name="connsiteX2200" fmla="*/ 3322161 w 5122981"/>
              <a:gd name="connsiteY2200" fmla="*/ 3005799 h 3980623"/>
              <a:gd name="connsiteX2201" fmla="*/ 3329603 w 5122981"/>
              <a:gd name="connsiteY2201" fmla="*/ 3005799 h 3980623"/>
              <a:gd name="connsiteX2202" fmla="*/ 3292396 w 5122981"/>
              <a:gd name="connsiteY2202" fmla="*/ 2990916 h 3980623"/>
              <a:gd name="connsiteX2203" fmla="*/ 3307278 w 5122981"/>
              <a:gd name="connsiteY2203" fmla="*/ 3013240 h 3980623"/>
              <a:gd name="connsiteX2204" fmla="*/ 3314720 w 5122981"/>
              <a:gd name="connsiteY2204" fmla="*/ 3020682 h 3980623"/>
              <a:gd name="connsiteX2205" fmla="*/ 3322161 w 5122981"/>
              <a:gd name="connsiteY2205" fmla="*/ 3028123 h 3980623"/>
              <a:gd name="connsiteX2206" fmla="*/ 3329603 w 5122981"/>
              <a:gd name="connsiteY2206" fmla="*/ 3028123 h 3980623"/>
              <a:gd name="connsiteX2207" fmla="*/ 3334755 w 5122981"/>
              <a:gd name="connsiteY2207" fmla="*/ 3031558 h 3980623"/>
              <a:gd name="connsiteX2208" fmla="*/ 3324022 w 5122981"/>
              <a:gd name="connsiteY2208" fmla="*/ 3022542 h 3980623"/>
              <a:gd name="connsiteX2209" fmla="*/ 3314720 w 5122981"/>
              <a:gd name="connsiteY2209" fmla="*/ 3005799 h 3980623"/>
              <a:gd name="connsiteX2210" fmla="*/ 3307278 w 5122981"/>
              <a:gd name="connsiteY2210" fmla="*/ 2998357 h 3980623"/>
              <a:gd name="connsiteX2211" fmla="*/ 3247747 w 5122981"/>
              <a:gd name="connsiteY2211" fmla="*/ 2990916 h 3980623"/>
              <a:gd name="connsiteX2212" fmla="*/ 3247747 w 5122981"/>
              <a:gd name="connsiteY2212" fmla="*/ 2998357 h 3980623"/>
              <a:gd name="connsiteX2213" fmla="*/ 3255189 w 5122981"/>
              <a:gd name="connsiteY2213" fmla="*/ 2998357 h 3980623"/>
              <a:gd name="connsiteX2214" fmla="*/ 3247747 w 5122981"/>
              <a:gd name="connsiteY2214" fmla="*/ 2990916 h 3980623"/>
              <a:gd name="connsiteX2215" fmla="*/ 3147288 w 5122981"/>
              <a:gd name="connsiteY2215" fmla="*/ 2990916 h 3980623"/>
              <a:gd name="connsiteX2216" fmla="*/ 3158450 w 5122981"/>
              <a:gd name="connsiteY2216" fmla="*/ 2990916 h 3980623"/>
              <a:gd name="connsiteX2217" fmla="*/ 3151009 w 5122981"/>
              <a:gd name="connsiteY2217" fmla="*/ 2998357 h 3980623"/>
              <a:gd name="connsiteX2218" fmla="*/ 3147288 w 5122981"/>
              <a:gd name="connsiteY2218" fmla="*/ 2990916 h 3980623"/>
              <a:gd name="connsiteX2219" fmla="*/ 2534788 w 5122981"/>
              <a:gd name="connsiteY2219" fmla="*/ 2989281 h 3980623"/>
              <a:gd name="connsiteX2220" fmla="*/ 2528811 w 5122981"/>
              <a:gd name="connsiteY2220" fmla="*/ 2990717 h 3980623"/>
              <a:gd name="connsiteX2221" fmla="*/ 2526894 w 5122981"/>
              <a:gd name="connsiteY2221" fmla="*/ 2998816 h 3980623"/>
              <a:gd name="connsiteX2222" fmla="*/ 2536045 w 5122981"/>
              <a:gd name="connsiteY2222" fmla="*/ 3000982 h 3980623"/>
              <a:gd name="connsiteX2223" fmla="*/ 2537962 w 5122981"/>
              <a:gd name="connsiteY2223" fmla="*/ 2992883 h 3980623"/>
              <a:gd name="connsiteX2224" fmla="*/ 2534788 w 5122981"/>
              <a:gd name="connsiteY2224" fmla="*/ 2989281 h 3980623"/>
              <a:gd name="connsiteX2225" fmla="*/ 2426086 w 5122981"/>
              <a:gd name="connsiteY2225" fmla="*/ 2989209 h 3980623"/>
              <a:gd name="connsiteX2226" fmla="*/ 2425447 w 5122981"/>
              <a:gd name="connsiteY2226" fmla="*/ 2991909 h 3980623"/>
              <a:gd name="connsiteX2227" fmla="*/ 2418708 w 5122981"/>
              <a:gd name="connsiteY2227" fmla="*/ 2993165 h 3980623"/>
              <a:gd name="connsiteX2228" fmla="*/ 2422398 w 5122981"/>
              <a:gd name="connsiteY2228" fmla="*/ 2991188 h 3980623"/>
              <a:gd name="connsiteX2229" fmla="*/ 2426086 w 5122981"/>
              <a:gd name="connsiteY2229" fmla="*/ 2989209 h 3980623"/>
              <a:gd name="connsiteX2230" fmla="*/ 2761218 w 5122981"/>
              <a:gd name="connsiteY2230" fmla="*/ 2988709 h 3980623"/>
              <a:gd name="connsiteX2231" fmla="*/ 2762756 w 5122981"/>
              <a:gd name="connsiteY2231" fmla="*/ 2992217 h 3980623"/>
              <a:gd name="connsiteX2232" fmla="*/ 2763304 w 5122981"/>
              <a:gd name="connsiteY2232" fmla="*/ 2991669 h 3980623"/>
              <a:gd name="connsiteX2233" fmla="*/ 2516609 w 5122981"/>
              <a:gd name="connsiteY2233" fmla="*/ 2987829 h 3980623"/>
              <a:gd name="connsiteX2234" fmla="*/ 2509230 w 5122981"/>
              <a:gd name="connsiteY2234" fmla="*/ 2991784 h 3980623"/>
              <a:gd name="connsiteX2235" fmla="*/ 2514053 w 5122981"/>
              <a:gd name="connsiteY2235" fmla="*/ 2998628 h 3980623"/>
              <a:gd name="connsiteX2236" fmla="*/ 2902145 w 5122981"/>
              <a:gd name="connsiteY2236" fmla="*/ 2987619 h 3980623"/>
              <a:gd name="connsiteX2237" fmla="*/ 2905442 w 5122981"/>
              <a:gd name="connsiteY2237" fmla="*/ 2990916 h 3980623"/>
              <a:gd name="connsiteX2238" fmla="*/ 2905442 w 5122981"/>
              <a:gd name="connsiteY2238" fmla="*/ 2990330 h 3980623"/>
              <a:gd name="connsiteX2239" fmla="*/ 2903103 w 5122981"/>
              <a:gd name="connsiteY2239" fmla="*/ 2988082 h 3980623"/>
              <a:gd name="connsiteX2240" fmla="*/ 2771497 w 5122981"/>
              <a:gd name="connsiteY2240" fmla="*/ 2984214 h 3980623"/>
              <a:gd name="connsiteX2241" fmla="*/ 2768597 w 5122981"/>
              <a:gd name="connsiteY2241" fmla="*/ 2984754 h 3980623"/>
              <a:gd name="connsiteX2242" fmla="*/ 2771497 w 5122981"/>
              <a:gd name="connsiteY2242" fmla="*/ 2986624 h 3980623"/>
              <a:gd name="connsiteX2243" fmla="*/ 4542552 w 5122981"/>
              <a:gd name="connsiteY2243" fmla="*/ 2983475 h 3980623"/>
              <a:gd name="connsiteX2244" fmla="*/ 4549993 w 5122981"/>
              <a:gd name="connsiteY2244" fmla="*/ 2998357 h 3980623"/>
              <a:gd name="connsiteX2245" fmla="*/ 4549993 w 5122981"/>
              <a:gd name="connsiteY2245" fmla="*/ 3009519 h 3980623"/>
              <a:gd name="connsiteX2246" fmla="*/ 4557435 w 5122981"/>
              <a:gd name="connsiteY2246" fmla="*/ 3013240 h 3980623"/>
              <a:gd name="connsiteX2247" fmla="*/ 4557435 w 5122981"/>
              <a:gd name="connsiteY2247" fmla="*/ 3020682 h 3980623"/>
              <a:gd name="connsiteX2248" fmla="*/ 4542552 w 5122981"/>
              <a:gd name="connsiteY2248" fmla="*/ 3013240 h 3980623"/>
              <a:gd name="connsiteX2249" fmla="*/ 4535110 w 5122981"/>
              <a:gd name="connsiteY2249" fmla="*/ 2998357 h 3980623"/>
              <a:gd name="connsiteX2250" fmla="*/ 4542552 w 5122981"/>
              <a:gd name="connsiteY2250" fmla="*/ 2990916 h 3980623"/>
              <a:gd name="connsiteX2251" fmla="*/ 4512786 w 5122981"/>
              <a:gd name="connsiteY2251" fmla="*/ 2983475 h 3980623"/>
              <a:gd name="connsiteX2252" fmla="*/ 4516507 w 5122981"/>
              <a:gd name="connsiteY2252" fmla="*/ 2983475 h 3980623"/>
              <a:gd name="connsiteX2253" fmla="*/ 4520228 w 5122981"/>
              <a:gd name="connsiteY2253" fmla="*/ 2983475 h 3980623"/>
              <a:gd name="connsiteX2254" fmla="*/ 4520228 w 5122981"/>
              <a:gd name="connsiteY2254" fmla="*/ 2990916 h 3980623"/>
              <a:gd name="connsiteX2255" fmla="*/ 4516507 w 5122981"/>
              <a:gd name="connsiteY2255" fmla="*/ 2990916 h 3980623"/>
              <a:gd name="connsiteX2256" fmla="*/ 4512786 w 5122981"/>
              <a:gd name="connsiteY2256" fmla="*/ 2983475 h 3980623"/>
              <a:gd name="connsiteX2257" fmla="*/ 3694231 w 5122981"/>
              <a:gd name="connsiteY2257" fmla="*/ 2983475 h 3980623"/>
              <a:gd name="connsiteX2258" fmla="*/ 3694231 w 5122981"/>
              <a:gd name="connsiteY2258" fmla="*/ 2990916 h 3980623"/>
              <a:gd name="connsiteX2259" fmla="*/ 3709114 w 5122981"/>
              <a:gd name="connsiteY2259" fmla="*/ 2990916 h 3980623"/>
              <a:gd name="connsiteX2260" fmla="*/ 3694231 w 5122981"/>
              <a:gd name="connsiteY2260" fmla="*/ 2983475 h 3980623"/>
              <a:gd name="connsiteX2261" fmla="*/ 3307278 w 5122981"/>
              <a:gd name="connsiteY2261" fmla="*/ 2983475 h 3980623"/>
              <a:gd name="connsiteX2262" fmla="*/ 3307278 w 5122981"/>
              <a:gd name="connsiteY2262" fmla="*/ 2990916 h 3980623"/>
              <a:gd name="connsiteX2263" fmla="*/ 3314720 w 5122981"/>
              <a:gd name="connsiteY2263" fmla="*/ 2990916 h 3980623"/>
              <a:gd name="connsiteX2264" fmla="*/ 3307278 w 5122981"/>
              <a:gd name="connsiteY2264" fmla="*/ 2983475 h 3980623"/>
              <a:gd name="connsiteX2265" fmla="*/ 3121243 w 5122981"/>
              <a:gd name="connsiteY2265" fmla="*/ 2983475 h 3980623"/>
              <a:gd name="connsiteX2266" fmla="*/ 3128685 w 5122981"/>
              <a:gd name="connsiteY2266" fmla="*/ 2990916 h 3980623"/>
              <a:gd name="connsiteX2267" fmla="*/ 3136126 w 5122981"/>
              <a:gd name="connsiteY2267" fmla="*/ 2994637 h 3980623"/>
              <a:gd name="connsiteX2268" fmla="*/ 3147288 w 5122981"/>
              <a:gd name="connsiteY2268" fmla="*/ 3005799 h 3980623"/>
              <a:gd name="connsiteX2269" fmla="*/ 3154730 w 5122981"/>
              <a:gd name="connsiteY2269" fmla="*/ 3016961 h 3980623"/>
              <a:gd name="connsiteX2270" fmla="*/ 3158450 w 5122981"/>
              <a:gd name="connsiteY2270" fmla="*/ 3020682 h 3980623"/>
              <a:gd name="connsiteX2271" fmla="*/ 3195657 w 5122981"/>
              <a:gd name="connsiteY2271" fmla="*/ 3043006 h 3980623"/>
              <a:gd name="connsiteX2272" fmla="*/ 3203099 w 5122981"/>
              <a:gd name="connsiteY2272" fmla="*/ 3057889 h 3980623"/>
              <a:gd name="connsiteX2273" fmla="*/ 3180774 w 5122981"/>
              <a:gd name="connsiteY2273" fmla="*/ 3043006 h 3980623"/>
              <a:gd name="connsiteX2274" fmla="*/ 3173333 w 5122981"/>
              <a:gd name="connsiteY2274" fmla="*/ 3035564 h 3980623"/>
              <a:gd name="connsiteX2275" fmla="*/ 3158450 w 5122981"/>
              <a:gd name="connsiteY2275" fmla="*/ 3028123 h 3980623"/>
              <a:gd name="connsiteX2276" fmla="*/ 3143567 w 5122981"/>
              <a:gd name="connsiteY2276" fmla="*/ 3013240 h 3980623"/>
              <a:gd name="connsiteX2277" fmla="*/ 3128685 w 5122981"/>
              <a:gd name="connsiteY2277" fmla="*/ 2998357 h 3980623"/>
              <a:gd name="connsiteX2278" fmla="*/ 3113802 w 5122981"/>
              <a:gd name="connsiteY2278" fmla="*/ 2990916 h 3980623"/>
              <a:gd name="connsiteX2279" fmla="*/ 3031946 w 5122981"/>
              <a:gd name="connsiteY2279" fmla="*/ 2983475 h 3980623"/>
              <a:gd name="connsiteX2280" fmla="*/ 3046829 w 5122981"/>
              <a:gd name="connsiteY2280" fmla="*/ 2990916 h 3980623"/>
              <a:gd name="connsiteX2281" fmla="*/ 3061712 w 5122981"/>
              <a:gd name="connsiteY2281" fmla="*/ 2983475 h 3980623"/>
              <a:gd name="connsiteX2282" fmla="*/ 3826579 w 5122981"/>
              <a:gd name="connsiteY2282" fmla="*/ 2982105 h 3980623"/>
              <a:gd name="connsiteX2283" fmla="*/ 3850501 w 5122981"/>
              <a:gd name="connsiteY2283" fmla="*/ 2998357 h 3980623"/>
              <a:gd name="connsiteX2284" fmla="*/ 3917474 w 5122981"/>
              <a:gd name="connsiteY2284" fmla="*/ 3050447 h 3980623"/>
              <a:gd name="connsiteX2285" fmla="*/ 3917474 w 5122981"/>
              <a:gd name="connsiteY2285" fmla="*/ 3057889 h 3980623"/>
              <a:gd name="connsiteX2286" fmla="*/ 3939798 w 5122981"/>
              <a:gd name="connsiteY2286" fmla="*/ 3065330 h 3980623"/>
              <a:gd name="connsiteX2287" fmla="*/ 3910032 w 5122981"/>
              <a:gd name="connsiteY2287" fmla="*/ 3057889 h 3980623"/>
              <a:gd name="connsiteX2288" fmla="*/ 3887708 w 5122981"/>
              <a:gd name="connsiteY2288" fmla="*/ 3043006 h 3980623"/>
              <a:gd name="connsiteX2289" fmla="*/ 3876546 w 5122981"/>
              <a:gd name="connsiteY2289" fmla="*/ 3031844 h 3980623"/>
              <a:gd name="connsiteX2290" fmla="*/ 3850501 w 5122981"/>
              <a:gd name="connsiteY2290" fmla="*/ 3005799 h 3980623"/>
              <a:gd name="connsiteX2291" fmla="*/ 3835618 w 5122981"/>
              <a:gd name="connsiteY2291" fmla="*/ 2994637 h 3980623"/>
              <a:gd name="connsiteX2292" fmla="*/ 3828177 w 5122981"/>
              <a:gd name="connsiteY2292" fmla="*/ 2983475 h 3980623"/>
              <a:gd name="connsiteX2293" fmla="*/ 2826624 w 5122981"/>
              <a:gd name="connsiteY2293" fmla="*/ 2980538 h 3980623"/>
              <a:gd name="connsiteX2294" fmla="*/ 2832161 w 5122981"/>
              <a:gd name="connsiteY2294" fmla="*/ 2988396 h 3980623"/>
              <a:gd name="connsiteX2295" fmla="*/ 2849239 w 5122981"/>
              <a:gd name="connsiteY2295" fmla="*/ 3007778 h 3980623"/>
              <a:gd name="connsiteX2296" fmla="*/ 2866375 w 5122981"/>
              <a:gd name="connsiteY2296" fmla="*/ 3018822 h 3980623"/>
              <a:gd name="connsiteX2297" fmla="*/ 2869849 w 5122981"/>
              <a:gd name="connsiteY2297" fmla="*/ 3020237 h 3980623"/>
              <a:gd name="connsiteX2298" fmla="*/ 2869754 w 5122981"/>
              <a:gd name="connsiteY2298" fmla="*/ 3020102 h 3980623"/>
              <a:gd name="connsiteX2299" fmla="*/ 2864931 w 5122981"/>
              <a:gd name="connsiteY2299" fmla="*/ 3013258 h 3980623"/>
              <a:gd name="connsiteX2300" fmla="*/ 2856419 w 5122981"/>
              <a:gd name="connsiteY2300" fmla="*/ 3008392 h 3980623"/>
              <a:gd name="connsiteX2301" fmla="*/ 2849185 w 5122981"/>
              <a:gd name="connsiteY2301" fmla="*/ 2998127 h 3980623"/>
              <a:gd name="connsiteX2302" fmla="*/ 2845393 w 5122981"/>
              <a:gd name="connsiteY2302" fmla="*/ 2992746 h 3980623"/>
              <a:gd name="connsiteX2303" fmla="*/ 2842190 w 5122981"/>
              <a:gd name="connsiteY2303" fmla="*/ 2990916 h 3980623"/>
              <a:gd name="connsiteX2304" fmla="*/ 3823867 w 5122981"/>
              <a:gd name="connsiteY2304" fmla="*/ 2980262 h 3980623"/>
              <a:gd name="connsiteX2305" fmla="*/ 3824921 w 5122981"/>
              <a:gd name="connsiteY2305" fmla="*/ 2980684 h 3980623"/>
              <a:gd name="connsiteX2306" fmla="*/ 3826579 w 5122981"/>
              <a:gd name="connsiteY2306" fmla="*/ 2982105 h 3980623"/>
              <a:gd name="connsiteX2307" fmla="*/ 2550947 w 5122981"/>
              <a:gd name="connsiteY2307" fmla="*/ 2978851 h 3980623"/>
              <a:gd name="connsiteX2308" fmla="*/ 2555770 w 5122981"/>
              <a:gd name="connsiteY2308" fmla="*/ 2985694 h 3980623"/>
              <a:gd name="connsiteX2309" fmla="*/ 2549669 w 5122981"/>
              <a:gd name="connsiteY2309" fmla="*/ 2984250 h 3980623"/>
              <a:gd name="connsiteX2310" fmla="*/ 4749981 w 5122981"/>
              <a:gd name="connsiteY2310" fmla="*/ 2978824 h 3980623"/>
              <a:gd name="connsiteX2311" fmla="*/ 4750911 w 5122981"/>
              <a:gd name="connsiteY2311" fmla="*/ 2983475 h 3980623"/>
              <a:gd name="connsiteX2312" fmla="*/ 4747190 w 5122981"/>
              <a:gd name="connsiteY2312" fmla="*/ 2979754 h 3980623"/>
              <a:gd name="connsiteX2313" fmla="*/ 4749981 w 5122981"/>
              <a:gd name="connsiteY2313" fmla="*/ 2978824 h 3980623"/>
              <a:gd name="connsiteX2314" fmla="*/ 3277513 w 5122981"/>
              <a:gd name="connsiteY2314" fmla="*/ 2978824 h 3980623"/>
              <a:gd name="connsiteX2315" fmla="*/ 3270071 w 5122981"/>
              <a:gd name="connsiteY2315" fmla="*/ 2979754 h 3980623"/>
              <a:gd name="connsiteX2316" fmla="*/ 3273792 w 5122981"/>
              <a:gd name="connsiteY2316" fmla="*/ 2990916 h 3980623"/>
              <a:gd name="connsiteX2317" fmla="*/ 3284954 w 5122981"/>
              <a:gd name="connsiteY2317" fmla="*/ 2990916 h 3980623"/>
              <a:gd name="connsiteX2318" fmla="*/ 3284954 w 5122981"/>
              <a:gd name="connsiteY2318" fmla="*/ 2983475 h 3980623"/>
              <a:gd name="connsiteX2319" fmla="*/ 3277513 w 5122981"/>
              <a:gd name="connsiteY2319" fmla="*/ 2978824 h 3980623"/>
              <a:gd name="connsiteX2320" fmla="*/ 3232864 w 5122981"/>
              <a:gd name="connsiteY2320" fmla="*/ 2976033 h 3980623"/>
              <a:gd name="connsiteX2321" fmla="*/ 3232864 w 5122981"/>
              <a:gd name="connsiteY2321" fmla="*/ 2983475 h 3980623"/>
              <a:gd name="connsiteX2322" fmla="*/ 3240306 w 5122981"/>
              <a:gd name="connsiteY2322" fmla="*/ 2990916 h 3980623"/>
              <a:gd name="connsiteX2323" fmla="*/ 3240306 w 5122981"/>
              <a:gd name="connsiteY2323" fmla="*/ 2983475 h 3980623"/>
              <a:gd name="connsiteX2324" fmla="*/ 3232864 w 5122981"/>
              <a:gd name="connsiteY2324" fmla="*/ 2976033 h 3980623"/>
              <a:gd name="connsiteX2325" fmla="*/ 2558326 w 5122981"/>
              <a:gd name="connsiteY2325" fmla="*/ 2974896 h 3980623"/>
              <a:gd name="connsiteX2326" fmla="*/ 2564427 w 5122981"/>
              <a:gd name="connsiteY2326" fmla="*/ 2976340 h 3980623"/>
              <a:gd name="connsiteX2327" fmla="*/ 2560737 w 5122981"/>
              <a:gd name="connsiteY2327" fmla="*/ 2978318 h 3980623"/>
              <a:gd name="connsiteX2328" fmla="*/ 2557048 w 5122981"/>
              <a:gd name="connsiteY2328" fmla="*/ 2980295 h 3980623"/>
              <a:gd name="connsiteX2329" fmla="*/ 2700210 w 5122981"/>
              <a:gd name="connsiteY2329" fmla="*/ 2974269 h 3980623"/>
              <a:gd name="connsiteX2330" fmla="*/ 2711134 w 5122981"/>
              <a:gd name="connsiteY2330" fmla="*/ 2982556 h 3980623"/>
              <a:gd name="connsiteX2331" fmla="*/ 2709856 w 5122981"/>
              <a:gd name="connsiteY2331" fmla="*/ 2987956 h 3980623"/>
              <a:gd name="connsiteX2332" fmla="*/ 2705034 w 5122981"/>
              <a:gd name="connsiteY2332" fmla="*/ 2981112 h 3980623"/>
              <a:gd name="connsiteX2333" fmla="*/ 4810442 w 5122981"/>
              <a:gd name="connsiteY2333" fmla="*/ 2968592 h 3980623"/>
              <a:gd name="connsiteX2334" fmla="*/ 4814163 w 5122981"/>
              <a:gd name="connsiteY2334" fmla="*/ 2968592 h 3980623"/>
              <a:gd name="connsiteX2335" fmla="*/ 4825325 w 5122981"/>
              <a:gd name="connsiteY2335" fmla="*/ 2976033 h 3980623"/>
              <a:gd name="connsiteX2336" fmla="*/ 4840208 w 5122981"/>
              <a:gd name="connsiteY2336" fmla="*/ 2983475 h 3980623"/>
              <a:gd name="connsiteX2337" fmla="*/ 4832767 w 5122981"/>
              <a:gd name="connsiteY2337" fmla="*/ 2990916 h 3980623"/>
              <a:gd name="connsiteX2338" fmla="*/ 4817883 w 5122981"/>
              <a:gd name="connsiteY2338" fmla="*/ 2976033 h 3980623"/>
              <a:gd name="connsiteX2339" fmla="*/ 4810442 w 5122981"/>
              <a:gd name="connsiteY2339" fmla="*/ 2968592 h 3980623"/>
              <a:gd name="connsiteX2340" fmla="*/ 3671907 w 5122981"/>
              <a:gd name="connsiteY2340" fmla="*/ 2968592 h 3980623"/>
              <a:gd name="connsiteX2341" fmla="*/ 3679349 w 5122981"/>
              <a:gd name="connsiteY2341" fmla="*/ 2976033 h 3980623"/>
              <a:gd name="connsiteX2342" fmla="*/ 3679349 w 5122981"/>
              <a:gd name="connsiteY2342" fmla="*/ 2968592 h 3980623"/>
              <a:gd name="connsiteX2343" fmla="*/ 2405518 w 5122981"/>
              <a:gd name="connsiteY2343" fmla="*/ 2967235 h 3980623"/>
              <a:gd name="connsiteX2344" fmla="*/ 2409702 w 5122981"/>
              <a:gd name="connsiteY2344" fmla="*/ 2976778 h 3980623"/>
              <a:gd name="connsiteX2345" fmla="*/ 2398139 w 5122981"/>
              <a:gd name="connsiteY2345" fmla="*/ 2971191 h 3980623"/>
              <a:gd name="connsiteX2346" fmla="*/ 2754129 w 5122981"/>
              <a:gd name="connsiteY2346" fmla="*/ 2964223 h 3980623"/>
              <a:gd name="connsiteX2347" fmla="*/ 2762002 w 5122981"/>
              <a:gd name="connsiteY2347" fmla="*/ 2971789 h 3980623"/>
              <a:gd name="connsiteX2348" fmla="*/ 2765052 w 5122981"/>
              <a:gd name="connsiteY2348" fmla="*/ 2972511 h 3980623"/>
              <a:gd name="connsiteX2349" fmla="*/ 2766330 w 5122981"/>
              <a:gd name="connsiteY2349" fmla="*/ 2967111 h 3980623"/>
              <a:gd name="connsiteX2350" fmla="*/ 2760230 w 5122981"/>
              <a:gd name="connsiteY2350" fmla="*/ 2965667 h 3980623"/>
              <a:gd name="connsiteX2351" fmla="*/ 3113802 w 5122981"/>
              <a:gd name="connsiteY2351" fmla="*/ 2961150 h 3980623"/>
              <a:gd name="connsiteX2352" fmla="*/ 3121243 w 5122981"/>
              <a:gd name="connsiteY2352" fmla="*/ 2976033 h 3980623"/>
              <a:gd name="connsiteX2353" fmla="*/ 3113802 w 5122981"/>
              <a:gd name="connsiteY2353" fmla="*/ 2968592 h 3980623"/>
              <a:gd name="connsiteX2354" fmla="*/ 2932200 w 5122981"/>
              <a:gd name="connsiteY2354" fmla="*/ 2956717 h 3980623"/>
              <a:gd name="connsiteX2355" fmla="*/ 2928547 w 5122981"/>
              <a:gd name="connsiteY2355" fmla="*/ 2960371 h 3980623"/>
              <a:gd name="connsiteX2356" fmla="*/ 2929189 w 5122981"/>
              <a:gd name="connsiteY2356" fmla="*/ 2961150 h 3980623"/>
              <a:gd name="connsiteX2357" fmla="*/ 2935208 w 5122981"/>
              <a:gd name="connsiteY2357" fmla="*/ 2961150 h 3980623"/>
              <a:gd name="connsiteX2358" fmla="*/ 2935208 w 5122981"/>
              <a:gd name="connsiteY2358" fmla="*/ 2960130 h 3980623"/>
              <a:gd name="connsiteX2359" fmla="*/ 4803001 w 5122981"/>
              <a:gd name="connsiteY2359" fmla="*/ 2953709 h 3980623"/>
              <a:gd name="connsiteX2360" fmla="*/ 4803001 w 5122981"/>
              <a:gd name="connsiteY2360" fmla="*/ 2961150 h 3980623"/>
              <a:gd name="connsiteX2361" fmla="*/ 4795559 w 5122981"/>
              <a:gd name="connsiteY2361" fmla="*/ 2961150 h 3980623"/>
              <a:gd name="connsiteX2362" fmla="*/ 4468138 w 5122981"/>
              <a:gd name="connsiteY2362" fmla="*/ 2953709 h 3980623"/>
              <a:gd name="connsiteX2363" fmla="*/ 4483021 w 5122981"/>
              <a:gd name="connsiteY2363" fmla="*/ 2961150 h 3980623"/>
              <a:gd name="connsiteX2364" fmla="*/ 4475579 w 5122981"/>
              <a:gd name="connsiteY2364" fmla="*/ 2961150 h 3980623"/>
              <a:gd name="connsiteX2365" fmla="*/ 3232864 w 5122981"/>
              <a:gd name="connsiteY2365" fmla="*/ 2953709 h 3980623"/>
              <a:gd name="connsiteX2366" fmla="*/ 3247747 w 5122981"/>
              <a:gd name="connsiteY2366" fmla="*/ 2968592 h 3980623"/>
              <a:gd name="connsiteX2367" fmla="*/ 3262630 w 5122981"/>
              <a:gd name="connsiteY2367" fmla="*/ 2976033 h 3980623"/>
              <a:gd name="connsiteX2368" fmla="*/ 3262630 w 5122981"/>
              <a:gd name="connsiteY2368" fmla="*/ 2961150 h 3980623"/>
              <a:gd name="connsiteX2369" fmla="*/ 3258909 w 5122981"/>
              <a:gd name="connsiteY2369" fmla="*/ 2957430 h 3980623"/>
              <a:gd name="connsiteX2370" fmla="*/ 3247747 w 5122981"/>
              <a:gd name="connsiteY2370" fmla="*/ 2953709 h 3980623"/>
              <a:gd name="connsiteX2371" fmla="*/ 2383671 w 5122981"/>
              <a:gd name="connsiteY2371" fmla="*/ 2950660 h 3980623"/>
              <a:gd name="connsiteX2372" fmla="*/ 2389772 w 5122981"/>
              <a:gd name="connsiteY2372" fmla="*/ 2952104 h 3980623"/>
              <a:gd name="connsiteX2373" fmla="*/ 2388493 w 5122981"/>
              <a:gd name="connsiteY2373" fmla="*/ 2957504 h 3980623"/>
              <a:gd name="connsiteX2374" fmla="*/ 2738382 w 5122981"/>
              <a:gd name="connsiteY2374" fmla="*/ 2949092 h 3980623"/>
              <a:gd name="connsiteX2375" fmla="*/ 2737104 w 5122981"/>
              <a:gd name="connsiteY2375" fmla="*/ 2954492 h 3980623"/>
              <a:gd name="connsiteX2376" fmla="*/ 2744484 w 5122981"/>
              <a:gd name="connsiteY2376" fmla="*/ 2950536 h 3980623"/>
              <a:gd name="connsiteX2377" fmla="*/ 2738382 w 5122981"/>
              <a:gd name="connsiteY2377" fmla="*/ 2949092 h 3980623"/>
              <a:gd name="connsiteX2378" fmla="*/ 2716391 w 5122981"/>
              <a:gd name="connsiteY2378" fmla="*/ 2946738 h 3980623"/>
              <a:gd name="connsiteX2379" fmla="*/ 2713533 w 5122981"/>
              <a:gd name="connsiteY2379" fmla="*/ 2948270 h 3980623"/>
              <a:gd name="connsiteX2380" fmla="*/ 2721268 w 5122981"/>
              <a:gd name="connsiteY2380" fmla="*/ 2949989 h 3980623"/>
              <a:gd name="connsiteX2381" fmla="*/ 2726849 w 5122981"/>
              <a:gd name="connsiteY2381" fmla="*/ 2961150 h 3980623"/>
              <a:gd name="connsiteX2382" fmla="*/ 2739054 w 5122981"/>
              <a:gd name="connsiteY2382" fmla="*/ 2967253 h 3980623"/>
              <a:gd name="connsiteX2383" fmla="*/ 2735826 w 5122981"/>
              <a:gd name="connsiteY2383" fmla="*/ 2959891 h 3980623"/>
              <a:gd name="connsiteX2384" fmla="*/ 2729726 w 5122981"/>
              <a:gd name="connsiteY2384" fmla="*/ 2958447 h 3980623"/>
              <a:gd name="connsiteX2385" fmla="*/ 2724903 w 5122981"/>
              <a:gd name="connsiteY2385" fmla="*/ 2951604 h 3980623"/>
              <a:gd name="connsiteX2386" fmla="*/ 2716391 w 5122981"/>
              <a:gd name="connsiteY2386" fmla="*/ 2946738 h 3980623"/>
              <a:gd name="connsiteX2387" fmla="*/ 2674819 w 5122981"/>
              <a:gd name="connsiteY2387" fmla="*/ 2945450 h 3980623"/>
              <a:gd name="connsiteX2388" fmla="*/ 2679642 w 5122981"/>
              <a:gd name="connsiteY2388" fmla="*/ 2952294 h 3980623"/>
              <a:gd name="connsiteX2389" fmla="*/ 2673541 w 5122981"/>
              <a:gd name="connsiteY2389" fmla="*/ 2950850 h 3980623"/>
              <a:gd name="connsiteX2390" fmla="*/ 2674819 w 5122981"/>
              <a:gd name="connsiteY2390" fmla="*/ 2945450 h 3980623"/>
              <a:gd name="connsiteX2391" fmla="*/ 3183100 w 5122981"/>
              <a:gd name="connsiteY2391" fmla="*/ 2944872 h 3980623"/>
              <a:gd name="connsiteX2392" fmla="*/ 3180774 w 5122981"/>
              <a:gd name="connsiteY2392" fmla="*/ 2946268 h 3980623"/>
              <a:gd name="connsiteX2393" fmla="*/ 3199378 w 5122981"/>
              <a:gd name="connsiteY2393" fmla="*/ 2957430 h 3980623"/>
              <a:gd name="connsiteX2394" fmla="*/ 3217981 w 5122981"/>
              <a:gd name="connsiteY2394" fmla="*/ 2968592 h 3980623"/>
              <a:gd name="connsiteX2395" fmla="*/ 3183100 w 5122981"/>
              <a:gd name="connsiteY2395" fmla="*/ 2944872 h 3980623"/>
              <a:gd name="connsiteX2396" fmla="*/ 2478522 w 5122981"/>
              <a:gd name="connsiteY2396" fmla="*/ 2944602 h 3980623"/>
              <a:gd name="connsiteX2397" fmla="*/ 2480294 w 5122981"/>
              <a:gd name="connsiteY2397" fmla="*/ 2950724 h 3980623"/>
              <a:gd name="connsiteX2398" fmla="*/ 2487673 w 5122981"/>
              <a:gd name="connsiteY2398" fmla="*/ 2946768 h 3980623"/>
              <a:gd name="connsiteX2399" fmla="*/ 2478522 w 5122981"/>
              <a:gd name="connsiteY2399" fmla="*/ 2944602 h 3980623"/>
              <a:gd name="connsiteX2400" fmla="*/ 2994739 w 5122981"/>
              <a:gd name="connsiteY2400" fmla="*/ 2938826 h 3980623"/>
              <a:gd name="connsiteX2401" fmla="*/ 3002181 w 5122981"/>
              <a:gd name="connsiteY2401" fmla="*/ 2946268 h 3980623"/>
              <a:gd name="connsiteX2402" fmla="*/ 3009622 w 5122981"/>
              <a:gd name="connsiteY2402" fmla="*/ 2942547 h 3980623"/>
              <a:gd name="connsiteX2403" fmla="*/ 3002181 w 5122981"/>
              <a:gd name="connsiteY2403" fmla="*/ 2938826 h 3980623"/>
              <a:gd name="connsiteX2404" fmla="*/ 2979856 w 5122981"/>
              <a:gd name="connsiteY2404" fmla="*/ 2938826 h 3980623"/>
              <a:gd name="connsiteX2405" fmla="*/ 2987298 w 5122981"/>
              <a:gd name="connsiteY2405" fmla="*/ 2942547 h 3980623"/>
              <a:gd name="connsiteX2406" fmla="*/ 2987298 w 5122981"/>
              <a:gd name="connsiteY2406" fmla="*/ 2938826 h 3980623"/>
              <a:gd name="connsiteX2407" fmla="*/ 2522010 w 5122981"/>
              <a:gd name="connsiteY2407" fmla="*/ 2937790 h 3980623"/>
              <a:gd name="connsiteX2408" fmla="*/ 2532934 w 5122981"/>
              <a:gd name="connsiteY2408" fmla="*/ 2946078 h 3980623"/>
              <a:gd name="connsiteX2409" fmla="*/ 2531656 w 5122981"/>
              <a:gd name="connsiteY2409" fmla="*/ 2951477 h 3980623"/>
              <a:gd name="connsiteX2410" fmla="*/ 2542580 w 5122981"/>
              <a:gd name="connsiteY2410" fmla="*/ 2959764 h 3980623"/>
              <a:gd name="connsiteX2411" fmla="*/ 2547403 w 5122981"/>
              <a:gd name="connsiteY2411" fmla="*/ 2966608 h 3980623"/>
              <a:gd name="connsiteX2412" fmla="*/ 2535201 w 5122981"/>
              <a:gd name="connsiteY2412" fmla="*/ 2963720 h 3980623"/>
              <a:gd name="connsiteX2413" fmla="*/ 2530378 w 5122981"/>
              <a:gd name="connsiteY2413" fmla="*/ 2956876 h 3980623"/>
              <a:gd name="connsiteX2414" fmla="*/ 2521866 w 5122981"/>
              <a:gd name="connsiteY2414" fmla="*/ 2952011 h 3980623"/>
              <a:gd name="connsiteX2415" fmla="*/ 2519454 w 5122981"/>
              <a:gd name="connsiteY2415" fmla="*/ 2948589 h 3980623"/>
              <a:gd name="connsiteX2416" fmla="*/ 2515271 w 5122981"/>
              <a:gd name="connsiteY2416" fmla="*/ 2939046 h 3980623"/>
              <a:gd name="connsiteX2417" fmla="*/ 2522010 w 5122981"/>
              <a:gd name="connsiteY2417" fmla="*/ 2937790 h 3980623"/>
              <a:gd name="connsiteX2418" fmla="*/ 2554928 w 5122981"/>
              <a:gd name="connsiteY2418" fmla="*/ 2937288 h 3980623"/>
              <a:gd name="connsiteX2419" fmla="*/ 2559893 w 5122981"/>
              <a:gd name="connsiteY2419" fmla="*/ 2941055 h 3980623"/>
              <a:gd name="connsiteX2420" fmla="*/ 2556843 w 5122981"/>
              <a:gd name="connsiteY2420" fmla="*/ 2940333 h 3980623"/>
              <a:gd name="connsiteX2421" fmla="*/ 2554875 w 5122981"/>
              <a:gd name="connsiteY2421" fmla="*/ 2938441 h 3980623"/>
              <a:gd name="connsiteX2422" fmla="*/ 2367925 w 5122981"/>
              <a:gd name="connsiteY2422" fmla="*/ 2935530 h 3980623"/>
              <a:gd name="connsiteX2423" fmla="*/ 2370975 w 5122981"/>
              <a:gd name="connsiteY2423" fmla="*/ 2936251 h 3980623"/>
              <a:gd name="connsiteX2424" fmla="*/ 2380127 w 5122981"/>
              <a:gd name="connsiteY2424" fmla="*/ 2938418 h 3980623"/>
              <a:gd name="connsiteX2425" fmla="*/ 2386227 w 5122981"/>
              <a:gd name="connsiteY2425" fmla="*/ 2939862 h 3980623"/>
              <a:gd name="connsiteX2426" fmla="*/ 2378849 w 5122981"/>
              <a:gd name="connsiteY2426" fmla="*/ 2943817 h 3980623"/>
              <a:gd name="connsiteX2427" fmla="*/ 2548970 w 5122981"/>
              <a:gd name="connsiteY2427" fmla="*/ 2932767 h 3980623"/>
              <a:gd name="connsiteX2428" fmla="*/ 2555071 w 5122981"/>
              <a:gd name="connsiteY2428" fmla="*/ 2934212 h 3980623"/>
              <a:gd name="connsiteX2429" fmla="*/ 2554928 w 5122981"/>
              <a:gd name="connsiteY2429" fmla="*/ 2937288 h 3980623"/>
              <a:gd name="connsiteX2430" fmla="*/ 2615018 w 5122981"/>
              <a:gd name="connsiteY2430" fmla="*/ 2932721 h 3980623"/>
              <a:gd name="connsiteX2431" fmla="*/ 2619274 w 5122981"/>
              <a:gd name="connsiteY2431" fmla="*/ 2935154 h 3980623"/>
              <a:gd name="connsiteX2432" fmla="*/ 2629557 w 5122981"/>
              <a:gd name="connsiteY2432" fmla="*/ 2946141 h 3980623"/>
              <a:gd name="connsiteX2433" fmla="*/ 2653671 w 5122981"/>
              <a:gd name="connsiteY2433" fmla="*/ 2980358 h 3980623"/>
              <a:gd name="connsiteX2434" fmla="*/ 2647571 w 5122981"/>
              <a:gd name="connsiteY2434" fmla="*/ 2978914 h 3980623"/>
              <a:gd name="connsiteX2435" fmla="*/ 2628774 w 5122981"/>
              <a:gd name="connsiteY2435" fmla="*/ 2963061 h 3980623"/>
              <a:gd name="connsiteX2436" fmla="*/ 2626362 w 5122981"/>
              <a:gd name="connsiteY2436" fmla="*/ 2959639 h 3980623"/>
              <a:gd name="connsiteX2437" fmla="*/ 2622818 w 5122981"/>
              <a:gd name="connsiteY2437" fmla="*/ 2947397 h 3980623"/>
              <a:gd name="connsiteX2438" fmla="*/ 2613173 w 5122981"/>
              <a:gd name="connsiteY2438" fmla="*/ 2933710 h 3980623"/>
              <a:gd name="connsiteX2439" fmla="*/ 2615018 w 5122981"/>
              <a:gd name="connsiteY2439" fmla="*/ 2932721 h 3980623"/>
              <a:gd name="connsiteX2440" fmla="*/ 3210540 w 5122981"/>
              <a:gd name="connsiteY2440" fmla="*/ 2931385 h 3980623"/>
              <a:gd name="connsiteX2441" fmla="*/ 3210540 w 5122981"/>
              <a:gd name="connsiteY2441" fmla="*/ 2938826 h 3980623"/>
              <a:gd name="connsiteX2442" fmla="*/ 3225423 w 5122981"/>
              <a:gd name="connsiteY2442" fmla="*/ 2946268 h 3980623"/>
              <a:gd name="connsiteX2443" fmla="*/ 3225423 w 5122981"/>
              <a:gd name="connsiteY2443" fmla="*/ 2938826 h 3980623"/>
              <a:gd name="connsiteX2444" fmla="*/ 3210540 w 5122981"/>
              <a:gd name="connsiteY2444" fmla="*/ 2931385 h 3980623"/>
              <a:gd name="connsiteX2445" fmla="*/ 3069153 w 5122981"/>
              <a:gd name="connsiteY2445" fmla="*/ 2931385 h 3980623"/>
              <a:gd name="connsiteX2446" fmla="*/ 3076595 w 5122981"/>
              <a:gd name="connsiteY2446" fmla="*/ 2931385 h 3980623"/>
              <a:gd name="connsiteX2447" fmla="*/ 3091478 w 5122981"/>
              <a:gd name="connsiteY2447" fmla="*/ 2938826 h 3980623"/>
              <a:gd name="connsiteX2448" fmla="*/ 3106360 w 5122981"/>
              <a:gd name="connsiteY2448" fmla="*/ 2953709 h 3980623"/>
              <a:gd name="connsiteX2449" fmla="*/ 3102640 w 5122981"/>
              <a:gd name="connsiteY2449" fmla="*/ 2961150 h 3980623"/>
              <a:gd name="connsiteX2450" fmla="*/ 3098919 w 5122981"/>
              <a:gd name="connsiteY2450" fmla="*/ 2953709 h 3980623"/>
              <a:gd name="connsiteX2451" fmla="*/ 3091478 w 5122981"/>
              <a:gd name="connsiteY2451" fmla="*/ 2946268 h 3980623"/>
              <a:gd name="connsiteX2452" fmla="*/ 3076595 w 5122981"/>
              <a:gd name="connsiteY2452" fmla="*/ 2938826 h 3980623"/>
              <a:gd name="connsiteX2453" fmla="*/ 2684375 w 5122981"/>
              <a:gd name="connsiteY2453" fmla="*/ 2926118 h 3980623"/>
              <a:gd name="connsiteX2454" fmla="*/ 2685921 w 5122981"/>
              <a:gd name="connsiteY2454" fmla="*/ 2927664 h 3980623"/>
              <a:gd name="connsiteX2455" fmla="*/ 2689642 w 5122981"/>
              <a:gd name="connsiteY2455" fmla="*/ 2931385 h 3980623"/>
              <a:gd name="connsiteX2456" fmla="*/ 3790293 w 5122981"/>
              <a:gd name="connsiteY2456" fmla="*/ 2925973 h 3980623"/>
              <a:gd name="connsiteX2457" fmla="*/ 3792830 w 5122981"/>
              <a:gd name="connsiteY2457" fmla="*/ 2926734 h 3980623"/>
              <a:gd name="connsiteX2458" fmla="*/ 3805853 w 5122981"/>
              <a:gd name="connsiteY2458" fmla="*/ 2935105 h 3980623"/>
              <a:gd name="connsiteX2459" fmla="*/ 3820735 w 5122981"/>
              <a:gd name="connsiteY2459" fmla="*/ 2953709 h 3980623"/>
              <a:gd name="connsiteX2460" fmla="*/ 3798411 w 5122981"/>
              <a:gd name="connsiteY2460" fmla="*/ 2931385 h 3980623"/>
              <a:gd name="connsiteX2461" fmla="*/ 2660351 w 5122981"/>
              <a:gd name="connsiteY2461" fmla="*/ 2924920 h 3980623"/>
              <a:gd name="connsiteX2462" fmla="*/ 2665535 w 5122981"/>
              <a:gd name="connsiteY2462" fmla="*/ 2932277 h 3980623"/>
              <a:gd name="connsiteX2463" fmla="*/ 2667318 w 5122981"/>
              <a:gd name="connsiteY2463" fmla="*/ 2931385 h 3980623"/>
              <a:gd name="connsiteX2464" fmla="*/ 2674759 w 5122981"/>
              <a:gd name="connsiteY2464" fmla="*/ 2938826 h 3980623"/>
              <a:gd name="connsiteX2465" fmla="*/ 2667318 w 5122981"/>
              <a:gd name="connsiteY2465" fmla="*/ 2938826 h 3980623"/>
              <a:gd name="connsiteX2466" fmla="*/ 2659876 w 5122981"/>
              <a:gd name="connsiteY2466" fmla="*/ 2935105 h 3980623"/>
              <a:gd name="connsiteX2467" fmla="*/ 2663363 w 5122981"/>
              <a:gd name="connsiteY2467" fmla="*/ 2933362 h 3980623"/>
              <a:gd name="connsiteX2468" fmla="*/ 2652973 w 5122981"/>
              <a:gd name="connsiteY2468" fmla="*/ 2928875 h 3980623"/>
              <a:gd name="connsiteX2469" fmla="*/ 4773235 w 5122981"/>
              <a:gd name="connsiteY2469" fmla="*/ 2923943 h 3980623"/>
              <a:gd name="connsiteX2470" fmla="*/ 4780677 w 5122981"/>
              <a:gd name="connsiteY2470" fmla="*/ 2931385 h 3980623"/>
              <a:gd name="connsiteX2471" fmla="*/ 4773235 w 5122981"/>
              <a:gd name="connsiteY2471" fmla="*/ 2931385 h 3980623"/>
              <a:gd name="connsiteX2472" fmla="*/ 2652435 w 5122981"/>
              <a:gd name="connsiteY2472" fmla="*/ 2923943 h 3980623"/>
              <a:gd name="connsiteX2473" fmla="*/ 2659876 w 5122981"/>
              <a:gd name="connsiteY2473" fmla="*/ 2923943 h 3980623"/>
              <a:gd name="connsiteX2474" fmla="*/ 2644993 w 5122981"/>
              <a:gd name="connsiteY2474" fmla="*/ 2931385 h 3980623"/>
              <a:gd name="connsiteX2475" fmla="*/ 3781480 w 5122981"/>
              <a:gd name="connsiteY2475" fmla="*/ 2920120 h 3980623"/>
              <a:gd name="connsiteX2476" fmla="*/ 3781668 w 5122981"/>
              <a:gd name="connsiteY2476" fmla="*/ 2920223 h 3980623"/>
              <a:gd name="connsiteX2477" fmla="*/ 3790293 w 5122981"/>
              <a:gd name="connsiteY2477" fmla="*/ 2925973 h 3980623"/>
              <a:gd name="connsiteX2478" fmla="*/ 3783528 w 5122981"/>
              <a:gd name="connsiteY2478" fmla="*/ 2923943 h 3980623"/>
              <a:gd name="connsiteX2479" fmla="*/ 4356517 w 5122981"/>
              <a:gd name="connsiteY2479" fmla="*/ 2916502 h 3980623"/>
              <a:gd name="connsiteX2480" fmla="*/ 4363958 w 5122981"/>
              <a:gd name="connsiteY2480" fmla="*/ 2920223 h 3980623"/>
              <a:gd name="connsiteX2481" fmla="*/ 4360237 w 5122981"/>
              <a:gd name="connsiteY2481" fmla="*/ 2923943 h 3980623"/>
              <a:gd name="connsiteX2482" fmla="*/ 4356517 w 5122981"/>
              <a:gd name="connsiteY2482" fmla="*/ 2916502 h 3980623"/>
              <a:gd name="connsiteX2483" fmla="*/ 3136126 w 5122981"/>
              <a:gd name="connsiteY2483" fmla="*/ 2916502 h 3980623"/>
              <a:gd name="connsiteX2484" fmla="*/ 3136126 w 5122981"/>
              <a:gd name="connsiteY2484" fmla="*/ 2923943 h 3980623"/>
              <a:gd name="connsiteX2485" fmla="*/ 3143567 w 5122981"/>
              <a:gd name="connsiteY2485" fmla="*/ 2923943 h 3980623"/>
              <a:gd name="connsiteX2486" fmla="*/ 3143567 w 5122981"/>
              <a:gd name="connsiteY2486" fmla="*/ 2916502 h 3980623"/>
              <a:gd name="connsiteX2487" fmla="*/ 3136126 w 5122981"/>
              <a:gd name="connsiteY2487" fmla="*/ 2916502 h 3980623"/>
              <a:gd name="connsiteX2488" fmla="*/ 2994739 w 5122981"/>
              <a:gd name="connsiteY2488" fmla="*/ 2916502 h 3980623"/>
              <a:gd name="connsiteX2489" fmla="*/ 2994739 w 5122981"/>
              <a:gd name="connsiteY2489" fmla="*/ 2923943 h 3980623"/>
              <a:gd name="connsiteX2490" fmla="*/ 3002181 w 5122981"/>
              <a:gd name="connsiteY2490" fmla="*/ 2923943 h 3980623"/>
              <a:gd name="connsiteX2491" fmla="*/ 3002181 w 5122981"/>
              <a:gd name="connsiteY2491" fmla="*/ 2919948 h 3980623"/>
              <a:gd name="connsiteX2492" fmla="*/ 2997639 w 5122981"/>
              <a:gd name="connsiteY2492" fmla="*/ 2916502 h 3980623"/>
              <a:gd name="connsiteX2493" fmla="*/ 2555697 w 5122981"/>
              <a:gd name="connsiteY2493" fmla="*/ 2916502 h 3980623"/>
              <a:gd name="connsiteX2494" fmla="*/ 2555697 w 5122981"/>
              <a:gd name="connsiteY2494" fmla="*/ 2923943 h 3980623"/>
              <a:gd name="connsiteX2495" fmla="*/ 2548255 w 5122981"/>
              <a:gd name="connsiteY2495" fmla="*/ 2923943 h 3980623"/>
              <a:gd name="connsiteX2496" fmla="*/ 2706385 w 5122981"/>
              <a:gd name="connsiteY2496" fmla="*/ 2910921 h 3980623"/>
              <a:gd name="connsiteX2497" fmla="*/ 2700577 w 5122981"/>
              <a:gd name="connsiteY2497" fmla="*/ 2914406 h 3980623"/>
              <a:gd name="connsiteX2498" fmla="*/ 2703840 w 5122981"/>
              <a:gd name="connsiteY2498" fmla="*/ 2918109 h 3980623"/>
              <a:gd name="connsiteX2499" fmla="*/ 2717814 w 5122981"/>
              <a:gd name="connsiteY2499" fmla="*/ 2927118 h 3980623"/>
              <a:gd name="connsiteX2500" fmla="*/ 2722636 w 5122981"/>
              <a:gd name="connsiteY2500" fmla="*/ 2933962 h 3980623"/>
              <a:gd name="connsiteX2501" fmla="*/ 2733560 w 5122981"/>
              <a:gd name="connsiteY2501" fmla="*/ 2942249 h 3980623"/>
              <a:gd name="connsiteX2502" fmla="*/ 2739660 w 5122981"/>
              <a:gd name="connsiteY2502" fmla="*/ 2943693 h 3980623"/>
              <a:gd name="connsiteX2503" fmla="*/ 2734838 w 5122981"/>
              <a:gd name="connsiteY2503" fmla="*/ 2936850 h 3980623"/>
              <a:gd name="connsiteX2504" fmla="*/ 2735779 w 5122981"/>
              <a:gd name="connsiteY2504" fmla="*/ 2932874 h 3980623"/>
              <a:gd name="connsiteX2505" fmla="*/ 2734290 w 5122981"/>
              <a:gd name="connsiteY2505" fmla="*/ 2931385 h 3980623"/>
              <a:gd name="connsiteX2506" fmla="*/ 2719407 w 5122981"/>
              <a:gd name="connsiteY2506" fmla="*/ 2923943 h 3980623"/>
              <a:gd name="connsiteX2507" fmla="*/ 2706385 w 5122981"/>
              <a:gd name="connsiteY2507" fmla="*/ 2910921 h 3980623"/>
              <a:gd name="connsiteX2508" fmla="*/ 2644605 w 5122981"/>
              <a:gd name="connsiteY2508" fmla="*/ 2909789 h 3980623"/>
              <a:gd name="connsiteX2509" fmla="*/ 2643327 w 5122981"/>
              <a:gd name="connsiteY2509" fmla="*/ 2915189 h 3980623"/>
              <a:gd name="connsiteX2510" fmla="*/ 2640915 w 5122981"/>
              <a:gd name="connsiteY2510" fmla="*/ 2911767 h 3980623"/>
              <a:gd name="connsiteX2511" fmla="*/ 2644605 w 5122981"/>
              <a:gd name="connsiteY2511" fmla="*/ 2909789 h 3980623"/>
              <a:gd name="connsiteX2512" fmla="*/ 2354735 w 5122981"/>
              <a:gd name="connsiteY2512" fmla="*/ 2909599 h 3980623"/>
              <a:gd name="connsiteX2513" fmla="*/ 2357785 w 5122981"/>
              <a:gd name="connsiteY2513" fmla="*/ 2910321 h 3980623"/>
              <a:gd name="connsiteX2514" fmla="*/ 2353457 w 5122981"/>
              <a:gd name="connsiteY2514" fmla="*/ 2914999 h 3980623"/>
              <a:gd name="connsiteX2515" fmla="*/ 2354096 w 5122981"/>
              <a:gd name="connsiteY2515" fmla="*/ 2912299 h 3980623"/>
              <a:gd name="connsiteX2516" fmla="*/ 2354735 w 5122981"/>
              <a:gd name="connsiteY2516" fmla="*/ 2909599 h 3980623"/>
              <a:gd name="connsiteX2517" fmla="*/ 4616966 w 5122981"/>
              <a:gd name="connsiteY2517" fmla="*/ 2909060 h 3980623"/>
              <a:gd name="connsiteX2518" fmla="*/ 4639290 w 5122981"/>
              <a:gd name="connsiteY2518" fmla="*/ 2916502 h 3980623"/>
              <a:gd name="connsiteX2519" fmla="*/ 4650452 w 5122981"/>
              <a:gd name="connsiteY2519" fmla="*/ 2931385 h 3980623"/>
              <a:gd name="connsiteX2520" fmla="*/ 4654173 w 5122981"/>
              <a:gd name="connsiteY2520" fmla="*/ 2935105 h 3980623"/>
              <a:gd name="connsiteX2521" fmla="*/ 4672776 w 5122981"/>
              <a:gd name="connsiteY2521" fmla="*/ 2957430 h 3980623"/>
              <a:gd name="connsiteX2522" fmla="*/ 4687659 w 5122981"/>
              <a:gd name="connsiteY2522" fmla="*/ 2976033 h 3980623"/>
              <a:gd name="connsiteX2523" fmla="*/ 4654173 w 5122981"/>
              <a:gd name="connsiteY2523" fmla="*/ 2946268 h 3980623"/>
              <a:gd name="connsiteX2524" fmla="*/ 4639290 w 5122981"/>
              <a:gd name="connsiteY2524" fmla="*/ 2931385 h 3980623"/>
              <a:gd name="connsiteX2525" fmla="*/ 4628128 w 5122981"/>
              <a:gd name="connsiteY2525" fmla="*/ 2923943 h 3980623"/>
              <a:gd name="connsiteX2526" fmla="*/ 4616966 w 5122981"/>
              <a:gd name="connsiteY2526" fmla="*/ 2916502 h 3980623"/>
              <a:gd name="connsiteX2527" fmla="*/ 3657024 w 5122981"/>
              <a:gd name="connsiteY2527" fmla="*/ 2909060 h 3980623"/>
              <a:gd name="connsiteX2528" fmla="*/ 3664466 w 5122981"/>
              <a:gd name="connsiteY2528" fmla="*/ 2916502 h 3980623"/>
              <a:gd name="connsiteX2529" fmla="*/ 3686790 w 5122981"/>
              <a:gd name="connsiteY2529" fmla="*/ 2931385 h 3980623"/>
              <a:gd name="connsiteX2530" fmla="*/ 3694231 w 5122981"/>
              <a:gd name="connsiteY2530" fmla="*/ 2938826 h 3980623"/>
              <a:gd name="connsiteX2531" fmla="*/ 3701673 w 5122981"/>
              <a:gd name="connsiteY2531" fmla="*/ 2946268 h 3980623"/>
              <a:gd name="connsiteX2532" fmla="*/ 3709114 w 5122981"/>
              <a:gd name="connsiteY2532" fmla="*/ 2946268 h 3980623"/>
              <a:gd name="connsiteX2533" fmla="*/ 3716556 w 5122981"/>
              <a:gd name="connsiteY2533" fmla="*/ 2946268 h 3980623"/>
              <a:gd name="connsiteX2534" fmla="*/ 3657024 w 5122981"/>
              <a:gd name="connsiteY2534" fmla="*/ 2909060 h 3980623"/>
              <a:gd name="connsiteX2535" fmla="*/ 3597493 w 5122981"/>
              <a:gd name="connsiteY2535" fmla="*/ 2909060 h 3980623"/>
              <a:gd name="connsiteX2536" fmla="*/ 3592087 w 5122981"/>
              <a:gd name="connsiteY2536" fmla="*/ 2912665 h 3980623"/>
              <a:gd name="connsiteX2537" fmla="*/ 3592560 w 5122981"/>
              <a:gd name="connsiteY2537" fmla="*/ 2913337 h 3980623"/>
              <a:gd name="connsiteX2538" fmla="*/ 3604935 w 5122981"/>
              <a:gd name="connsiteY2538" fmla="*/ 2923943 h 3980623"/>
              <a:gd name="connsiteX2539" fmla="*/ 3616097 w 5122981"/>
              <a:gd name="connsiteY2539" fmla="*/ 2927664 h 3980623"/>
              <a:gd name="connsiteX2540" fmla="*/ 3619817 w 5122981"/>
              <a:gd name="connsiteY2540" fmla="*/ 2931385 h 3980623"/>
              <a:gd name="connsiteX2541" fmla="*/ 3634700 w 5122981"/>
              <a:gd name="connsiteY2541" fmla="*/ 2938826 h 3980623"/>
              <a:gd name="connsiteX2542" fmla="*/ 3657024 w 5122981"/>
              <a:gd name="connsiteY2542" fmla="*/ 2953709 h 3980623"/>
              <a:gd name="connsiteX2543" fmla="*/ 3642142 w 5122981"/>
              <a:gd name="connsiteY2543" fmla="*/ 2938826 h 3980623"/>
              <a:gd name="connsiteX2544" fmla="*/ 3619817 w 5122981"/>
              <a:gd name="connsiteY2544" fmla="*/ 2916502 h 3980623"/>
              <a:gd name="connsiteX2545" fmla="*/ 3612376 w 5122981"/>
              <a:gd name="connsiteY2545" fmla="*/ 2909060 h 3980623"/>
              <a:gd name="connsiteX2546" fmla="*/ 3604935 w 5122981"/>
              <a:gd name="connsiteY2546" fmla="*/ 2912781 h 3980623"/>
              <a:gd name="connsiteX2547" fmla="*/ 3597493 w 5122981"/>
              <a:gd name="connsiteY2547" fmla="*/ 2909060 h 3980623"/>
              <a:gd name="connsiteX2548" fmla="*/ 3151009 w 5122981"/>
              <a:gd name="connsiteY2548" fmla="*/ 2909060 h 3980623"/>
              <a:gd name="connsiteX2549" fmla="*/ 3158450 w 5122981"/>
              <a:gd name="connsiteY2549" fmla="*/ 2923943 h 3980623"/>
              <a:gd name="connsiteX2550" fmla="*/ 3173333 w 5122981"/>
              <a:gd name="connsiteY2550" fmla="*/ 2931385 h 3980623"/>
              <a:gd name="connsiteX2551" fmla="*/ 3165892 w 5122981"/>
              <a:gd name="connsiteY2551" fmla="*/ 2923943 h 3980623"/>
              <a:gd name="connsiteX2552" fmla="*/ 3158450 w 5122981"/>
              <a:gd name="connsiteY2552" fmla="*/ 2920223 h 3980623"/>
              <a:gd name="connsiteX2553" fmla="*/ 3151009 w 5122981"/>
              <a:gd name="connsiteY2553" fmla="*/ 2909060 h 3980623"/>
              <a:gd name="connsiteX2554" fmla="*/ 2492682 w 5122981"/>
              <a:gd name="connsiteY2554" fmla="*/ 2905190 h 3980623"/>
              <a:gd name="connsiteX2555" fmla="*/ 2496619 w 5122981"/>
              <a:gd name="connsiteY2555" fmla="*/ 2908973 h 3980623"/>
              <a:gd name="connsiteX2556" fmla="*/ 2495341 w 5122981"/>
              <a:gd name="connsiteY2556" fmla="*/ 2914372 h 3980623"/>
              <a:gd name="connsiteX2557" fmla="*/ 2492930 w 5122981"/>
              <a:gd name="connsiteY2557" fmla="*/ 2910950 h 3980623"/>
              <a:gd name="connsiteX2558" fmla="*/ 2490519 w 5122981"/>
              <a:gd name="connsiteY2558" fmla="*/ 2907529 h 3980623"/>
              <a:gd name="connsiteX2559" fmla="*/ 2492682 w 5122981"/>
              <a:gd name="connsiteY2559" fmla="*/ 2905190 h 3980623"/>
              <a:gd name="connsiteX2560" fmla="*/ 2523578 w 5122981"/>
              <a:gd name="connsiteY2560" fmla="*/ 2903950 h 3980623"/>
              <a:gd name="connsiteX2561" fmla="*/ 2525351 w 5122981"/>
              <a:gd name="connsiteY2561" fmla="*/ 2910071 h 3980623"/>
              <a:gd name="connsiteX2562" fmla="*/ 2527123 w 5122981"/>
              <a:gd name="connsiteY2562" fmla="*/ 2916193 h 3980623"/>
              <a:gd name="connsiteX2563" fmla="*/ 2521022 w 5122981"/>
              <a:gd name="connsiteY2563" fmla="*/ 2914749 h 3980623"/>
              <a:gd name="connsiteX2564" fmla="*/ 2522300 w 5122981"/>
              <a:gd name="connsiteY2564" fmla="*/ 2909349 h 3980623"/>
              <a:gd name="connsiteX2565" fmla="*/ 2523578 w 5122981"/>
              <a:gd name="connsiteY2565" fmla="*/ 2903950 h 3980623"/>
              <a:gd name="connsiteX2566" fmla="*/ 3180774 w 5122981"/>
              <a:gd name="connsiteY2566" fmla="*/ 2901619 h 3980623"/>
              <a:gd name="connsiteX2567" fmla="*/ 3184495 w 5122981"/>
              <a:gd name="connsiteY2567" fmla="*/ 2920223 h 3980623"/>
              <a:gd name="connsiteX2568" fmla="*/ 3210540 w 5122981"/>
              <a:gd name="connsiteY2568" fmla="*/ 2923943 h 3980623"/>
              <a:gd name="connsiteX2569" fmla="*/ 3195657 w 5122981"/>
              <a:gd name="connsiteY2569" fmla="*/ 2916502 h 3980623"/>
              <a:gd name="connsiteX2570" fmla="*/ 3188216 w 5122981"/>
              <a:gd name="connsiteY2570" fmla="*/ 2912781 h 3980623"/>
              <a:gd name="connsiteX2571" fmla="*/ 3188216 w 5122981"/>
              <a:gd name="connsiteY2571" fmla="*/ 2901619 h 3980623"/>
              <a:gd name="connsiteX2572" fmla="*/ 3180774 w 5122981"/>
              <a:gd name="connsiteY2572" fmla="*/ 2901619 h 3980623"/>
              <a:gd name="connsiteX2573" fmla="*/ 2686413 w 5122981"/>
              <a:gd name="connsiteY2573" fmla="*/ 2896986 h 3980623"/>
              <a:gd name="connsiteX2574" fmla="*/ 2691145 w 5122981"/>
              <a:gd name="connsiteY2574" fmla="*/ 2903700 h 3980623"/>
              <a:gd name="connsiteX2575" fmla="*/ 2693362 w 5122981"/>
              <a:gd name="connsiteY2575" fmla="*/ 2906216 h 3980623"/>
              <a:gd name="connsiteX2576" fmla="*/ 2693362 w 5122981"/>
              <a:gd name="connsiteY2576" fmla="*/ 2901619 h 3980623"/>
              <a:gd name="connsiteX2577" fmla="*/ 2609278 w 5122981"/>
              <a:gd name="connsiteY2577" fmla="*/ 2895726 h 3980623"/>
              <a:gd name="connsiteX2578" fmla="*/ 2614101 w 5122981"/>
              <a:gd name="connsiteY2578" fmla="*/ 2902569 h 3980623"/>
              <a:gd name="connsiteX2579" fmla="*/ 2601900 w 5122981"/>
              <a:gd name="connsiteY2579" fmla="*/ 2899681 h 3980623"/>
              <a:gd name="connsiteX2580" fmla="*/ 2628859 w 5122981"/>
              <a:gd name="connsiteY2580" fmla="*/ 2894658 h 3980623"/>
              <a:gd name="connsiteX2581" fmla="*/ 2634959 w 5122981"/>
              <a:gd name="connsiteY2581" fmla="*/ 2896102 h 3980623"/>
              <a:gd name="connsiteX2582" fmla="*/ 2641060 w 5122981"/>
              <a:gd name="connsiteY2582" fmla="*/ 2897546 h 3980623"/>
              <a:gd name="connsiteX2583" fmla="*/ 2633681 w 5122981"/>
              <a:gd name="connsiteY2583" fmla="*/ 2901502 h 3980623"/>
              <a:gd name="connsiteX2584" fmla="*/ 2628220 w 5122981"/>
              <a:gd name="connsiteY2584" fmla="*/ 2897358 h 3980623"/>
              <a:gd name="connsiteX2585" fmla="*/ 2628859 w 5122981"/>
              <a:gd name="connsiteY2585" fmla="*/ 2894658 h 3980623"/>
              <a:gd name="connsiteX2586" fmla="*/ 4736028 w 5122981"/>
              <a:gd name="connsiteY2586" fmla="*/ 2894178 h 3980623"/>
              <a:gd name="connsiteX2587" fmla="*/ 4750911 w 5122981"/>
              <a:gd name="connsiteY2587" fmla="*/ 2909060 h 3980623"/>
              <a:gd name="connsiteX2588" fmla="*/ 4743469 w 5122981"/>
              <a:gd name="connsiteY2588" fmla="*/ 2909060 h 3980623"/>
              <a:gd name="connsiteX2589" fmla="*/ 3106360 w 5122981"/>
              <a:gd name="connsiteY2589" fmla="*/ 2894178 h 3980623"/>
              <a:gd name="connsiteX2590" fmla="*/ 3128685 w 5122981"/>
              <a:gd name="connsiteY2590" fmla="*/ 2916502 h 3980623"/>
              <a:gd name="connsiteX2591" fmla="*/ 3121243 w 5122981"/>
              <a:gd name="connsiteY2591" fmla="*/ 2901619 h 3980623"/>
              <a:gd name="connsiteX2592" fmla="*/ 3106360 w 5122981"/>
              <a:gd name="connsiteY2592" fmla="*/ 2894178 h 3980623"/>
              <a:gd name="connsiteX2593" fmla="*/ 2618949 w 5122981"/>
              <a:gd name="connsiteY2593" fmla="*/ 2894178 h 3980623"/>
              <a:gd name="connsiteX2594" fmla="*/ 2622669 w 5122981"/>
              <a:gd name="connsiteY2594" fmla="*/ 2901619 h 3980623"/>
              <a:gd name="connsiteX2595" fmla="*/ 2622669 w 5122981"/>
              <a:gd name="connsiteY2595" fmla="*/ 2909060 h 3980623"/>
              <a:gd name="connsiteX2596" fmla="*/ 2615228 w 5122981"/>
              <a:gd name="connsiteY2596" fmla="*/ 2901619 h 3980623"/>
              <a:gd name="connsiteX2597" fmla="*/ 2618949 w 5122981"/>
              <a:gd name="connsiteY2597" fmla="*/ 2894178 h 3980623"/>
              <a:gd name="connsiteX2598" fmla="*/ 3036863 w 5122981"/>
              <a:gd name="connsiteY2598" fmla="*/ 2891653 h 3980623"/>
              <a:gd name="connsiteX2599" fmla="*/ 3038458 w 5122981"/>
              <a:gd name="connsiteY2599" fmla="*/ 2893247 h 3980623"/>
              <a:gd name="connsiteX2600" fmla="*/ 3039388 w 5122981"/>
              <a:gd name="connsiteY2600" fmla="*/ 2894178 h 3980623"/>
              <a:gd name="connsiteX2601" fmla="*/ 2565296 w 5122981"/>
              <a:gd name="connsiteY2601" fmla="*/ 2891016 h 3980623"/>
              <a:gd name="connsiteX2602" fmla="*/ 2571396 w 5122981"/>
              <a:gd name="connsiteY2602" fmla="*/ 2892460 h 3980623"/>
              <a:gd name="connsiteX2603" fmla="*/ 2570118 w 5122981"/>
              <a:gd name="connsiteY2603" fmla="*/ 2897860 h 3980623"/>
              <a:gd name="connsiteX2604" fmla="*/ 2565296 w 5122981"/>
              <a:gd name="connsiteY2604" fmla="*/ 2891016 h 3980623"/>
              <a:gd name="connsiteX2605" fmla="*/ 2810564 w 5122981"/>
              <a:gd name="connsiteY2605" fmla="*/ 2890457 h 3980623"/>
              <a:gd name="connsiteX2606" fmla="*/ 2803086 w 5122981"/>
              <a:gd name="connsiteY2606" fmla="*/ 2893449 h 3980623"/>
              <a:gd name="connsiteX2607" fmla="*/ 2809885 w 5122981"/>
              <a:gd name="connsiteY2607" fmla="*/ 2896539 h 3980623"/>
              <a:gd name="connsiteX2608" fmla="*/ 2808704 w 5122981"/>
              <a:gd name="connsiteY2608" fmla="*/ 2894178 h 3980623"/>
              <a:gd name="connsiteX2609" fmla="*/ 2812049 w 5122981"/>
              <a:gd name="connsiteY2609" fmla="*/ 2897523 h 3980623"/>
              <a:gd name="connsiteX2610" fmla="*/ 2814727 w 5122981"/>
              <a:gd name="connsiteY2610" fmla="*/ 2898740 h 3980623"/>
              <a:gd name="connsiteX2611" fmla="*/ 2811172 w 5122981"/>
              <a:gd name="connsiteY2611" fmla="*/ 2890631 h 3980623"/>
              <a:gd name="connsiteX2612" fmla="*/ 2924055 w 5122981"/>
              <a:gd name="connsiteY2612" fmla="*/ 2887980 h 3980623"/>
              <a:gd name="connsiteX2613" fmla="*/ 2926108 w 5122981"/>
              <a:gd name="connsiteY2613" fmla="*/ 2890893 h 3980623"/>
              <a:gd name="connsiteX2614" fmla="*/ 2925797 w 5122981"/>
              <a:gd name="connsiteY2614" fmla="*/ 2892208 h 3980623"/>
              <a:gd name="connsiteX2615" fmla="*/ 2927767 w 5122981"/>
              <a:gd name="connsiteY2615" fmla="*/ 2894178 h 3980623"/>
              <a:gd name="connsiteX2616" fmla="*/ 2938929 w 5122981"/>
              <a:gd name="connsiteY2616" fmla="*/ 2894178 h 3980623"/>
              <a:gd name="connsiteX2617" fmla="*/ 2942649 w 5122981"/>
              <a:gd name="connsiteY2617" fmla="*/ 2897898 h 3980623"/>
              <a:gd name="connsiteX2618" fmla="*/ 2942649 w 5122981"/>
              <a:gd name="connsiteY2618" fmla="*/ 2901619 h 3980623"/>
              <a:gd name="connsiteX2619" fmla="*/ 2950091 w 5122981"/>
              <a:gd name="connsiteY2619" fmla="*/ 2901619 h 3980623"/>
              <a:gd name="connsiteX2620" fmla="*/ 2942649 w 5122981"/>
              <a:gd name="connsiteY2620" fmla="*/ 2894178 h 3980623"/>
              <a:gd name="connsiteX2621" fmla="*/ 2838764 w 5122981"/>
              <a:gd name="connsiteY2621" fmla="*/ 2887324 h 3980623"/>
              <a:gd name="connsiteX2622" fmla="*/ 2841997 w 5122981"/>
              <a:gd name="connsiteY2622" fmla="*/ 2893791 h 3980623"/>
              <a:gd name="connsiteX2623" fmla="*/ 2842466 w 5122981"/>
              <a:gd name="connsiteY2623" fmla="*/ 2893902 h 3980623"/>
              <a:gd name="connsiteX2624" fmla="*/ 2844106 w 5122981"/>
              <a:gd name="connsiteY2624" fmla="*/ 2892262 h 3980623"/>
              <a:gd name="connsiteX2625" fmla="*/ 2843189 w 5122981"/>
              <a:gd name="connsiteY2625" fmla="*/ 2889096 h 3980623"/>
              <a:gd name="connsiteX2626" fmla="*/ 2840437 w 5122981"/>
              <a:gd name="connsiteY2626" fmla="*/ 2887720 h 3980623"/>
              <a:gd name="connsiteX2627" fmla="*/ 4326751 w 5122981"/>
              <a:gd name="connsiteY2627" fmla="*/ 2886736 h 3980623"/>
              <a:gd name="connsiteX2628" fmla="*/ 4334192 w 5122981"/>
              <a:gd name="connsiteY2628" fmla="*/ 2886736 h 3980623"/>
              <a:gd name="connsiteX2629" fmla="*/ 4341634 w 5122981"/>
              <a:gd name="connsiteY2629" fmla="*/ 2909060 h 3980623"/>
              <a:gd name="connsiteX2630" fmla="*/ 4337913 w 5122981"/>
              <a:gd name="connsiteY2630" fmla="*/ 2901619 h 3980623"/>
              <a:gd name="connsiteX2631" fmla="*/ 4334192 w 5122981"/>
              <a:gd name="connsiteY2631" fmla="*/ 2894178 h 3980623"/>
              <a:gd name="connsiteX2632" fmla="*/ 3575169 w 5122981"/>
              <a:gd name="connsiteY2632" fmla="*/ 2886736 h 3980623"/>
              <a:gd name="connsiteX2633" fmla="*/ 3575169 w 5122981"/>
              <a:gd name="connsiteY2633" fmla="*/ 2888659 h 3980623"/>
              <a:gd name="connsiteX2634" fmla="*/ 3576790 w 5122981"/>
              <a:gd name="connsiteY2634" fmla="*/ 2890958 h 3980623"/>
              <a:gd name="connsiteX2635" fmla="*/ 3578763 w 5122981"/>
              <a:gd name="connsiteY2635" fmla="*/ 2897772 h 3980623"/>
              <a:gd name="connsiteX2636" fmla="*/ 3582610 w 5122981"/>
              <a:gd name="connsiteY2636" fmla="*/ 2901619 h 3980623"/>
              <a:gd name="connsiteX2637" fmla="*/ 3582610 w 5122981"/>
              <a:gd name="connsiteY2637" fmla="*/ 2894178 h 3980623"/>
              <a:gd name="connsiteX2638" fmla="*/ 3578890 w 5122981"/>
              <a:gd name="connsiteY2638" fmla="*/ 2890457 h 3980623"/>
              <a:gd name="connsiteX2639" fmla="*/ 3575169 w 5122981"/>
              <a:gd name="connsiteY2639" fmla="*/ 2886736 h 3980623"/>
              <a:gd name="connsiteX2640" fmla="*/ 3031946 w 5122981"/>
              <a:gd name="connsiteY2640" fmla="*/ 2886736 h 3980623"/>
              <a:gd name="connsiteX2641" fmla="*/ 3035667 w 5122981"/>
              <a:gd name="connsiteY2641" fmla="*/ 2890457 h 3980623"/>
              <a:gd name="connsiteX2642" fmla="*/ 3036863 w 5122981"/>
              <a:gd name="connsiteY2642" fmla="*/ 2891653 h 3980623"/>
              <a:gd name="connsiteX2643" fmla="*/ 2957532 w 5122981"/>
              <a:gd name="connsiteY2643" fmla="*/ 2886736 h 3980623"/>
              <a:gd name="connsiteX2644" fmla="*/ 2957532 w 5122981"/>
              <a:gd name="connsiteY2644" fmla="*/ 2894178 h 3980623"/>
              <a:gd name="connsiteX2645" fmla="*/ 2961253 w 5122981"/>
              <a:gd name="connsiteY2645" fmla="*/ 2894178 h 3980623"/>
              <a:gd name="connsiteX2646" fmla="*/ 2964974 w 5122981"/>
              <a:gd name="connsiteY2646" fmla="*/ 2890457 h 3980623"/>
              <a:gd name="connsiteX2647" fmla="*/ 2957532 w 5122981"/>
              <a:gd name="connsiteY2647" fmla="*/ 2886736 h 3980623"/>
              <a:gd name="connsiteX2648" fmla="*/ 2680805 w 5122981"/>
              <a:gd name="connsiteY2648" fmla="*/ 2886736 h 3980623"/>
              <a:gd name="connsiteX2649" fmla="*/ 2682201 w 5122981"/>
              <a:gd name="connsiteY2649" fmla="*/ 2887706 h 3980623"/>
              <a:gd name="connsiteX2650" fmla="*/ 2682201 w 5122981"/>
              <a:gd name="connsiteY2650" fmla="*/ 2886736 h 3980623"/>
              <a:gd name="connsiteX2651" fmla="*/ 2495631 w 5122981"/>
              <a:gd name="connsiteY2651" fmla="*/ 2885931 h 3980623"/>
              <a:gd name="connsiteX2652" fmla="*/ 2498682 w 5122981"/>
              <a:gd name="connsiteY2652" fmla="*/ 2886653 h 3980623"/>
              <a:gd name="connsiteX2653" fmla="*/ 2500453 w 5122981"/>
              <a:gd name="connsiteY2653" fmla="*/ 2892774 h 3980623"/>
              <a:gd name="connsiteX2654" fmla="*/ 3093338 w 5122981"/>
              <a:gd name="connsiteY2654" fmla="*/ 2883016 h 3980623"/>
              <a:gd name="connsiteX2655" fmla="*/ 3091478 w 5122981"/>
              <a:gd name="connsiteY2655" fmla="*/ 2886736 h 3980623"/>
              <a:gd name="connsiteX2656" fmla="*/ 3098919 w 5122981"/>
              <a:gd name="connsiteY2656" fmla="*/ 2894178 h 3980623"/>
              <a:gd name="connsiteX2657" fmla="*/ 3098919 w 5122981"/>
              <a:gd name="connsiteY2657" fmla="*/ 2886736 h 3980623"/>
              <a:gd name="connsiteX2658" fmla="*/ 3093338 w 5122981"/>
              <a:gd name="connsiteY2658" fmla="*/ 2883016 h 3980623"/>
              <a:gd name="connsiteX2659" fmla="*/ 3567003 w 5122981"/>
              <a:gd name="connsiteY2659" fmla="*/ 2878812 h 3980623"/>
              <a:gd name="connsiteX2660" fmla="*/ 3567455 w 5122981"/>
              <a:gd name="connsiteY2660" fmla="*/ 2879295 h 3980623"/>
              <a:gd name="connsiteX2661" fmla="*/ 3567728 w 5122981"/>
              <a:gd name="connsiteY2661" fmla="*/ 2879295 h 3980623"/>
              <a:gd name="connsiteX2662" fmla="*/ 2584381 w 5122981"/>
              <a:gd name="connsiteY2662" fmla="*/ 2878428 h 3980623"/>
              <a:gd name="connsiteX2663" fmla="*/ 2586154 w 5122981"/>
              <a:gd name="connsiteY2663" fmla="*/ 2884550 h 3980623"/>
              <a:gd name="connsiteX2664" fmla="*/ 2583742 w 5122981"/>
              <a:gd name="connsiteY2664" fmla="*/ 2881128 h 3980623"/>
              <a:gd name="connsiteX2665" fmla="*/ 2584381 w 5122981"/>
              <a:gd name="connsiteY2665" fmla="*/ 2878428 h 3980623"/>
              <a:gd name="connsiteX2666" fmla="*/ 3560725 w 5122981"/>
              <a:gd name="connsiteY2666" fmla="*/ 2878418 h 3980623"/>
              <a:gd name="connsiteX2667" fmla="*/ 3560286 w 5122981"/>
              <a:gd name="connsiteY2667" fmla="*/ 2879295 h 3980623"/>
              <a:gd name="connsiteX2668" fmla="*/ 3561448 w 5122981"/>
              <a:gd name="connsiteY2668" fmla="*/ 2879295 h 3980623"/>
              <a:gd name="connsiteX2669" fmla="*/ 2967825 w 5122981"/>
              <a:gd name="connsiteY2669" fmla="*/ 2877959 h 3980623"/>
              <a:gd name="connsiteX2670" fmla="*/ 2978748 w 5122981"/>
              <a:gd name="connsiteY2670" fmla="*/ 2886247 h 3980623"/>
              <a:gd name="connsiteX2671" fmla="*/ 2978900 w 5122981"/>
              <a:gd name="connsiteY2671" fmla="*/ 2889792 h 3980623"/>
              <a:gd name="connsiteX2672" fmla="*/ 2900974 w 5122981"/>
              <a:gd name="connsiteY2672" fmla="*/ 2877799 h 3980623"/>
              <a:gd name="connsiteX2673" fmla="*/ 2905442 w 5122981"/>
              <a:gd name="connsiteY2673" fmla="*/ 2886736 h 3980623"/>
              <a:gd name="connsiteX2674" fmla="*/ 2909164 w 5122981"/>
              <a:gd name="connsiteY2674" fmla="*/ 2888597 h 3980623"/>
              <a:gd name="connsiteX2675" fmla="*/ 2906189 w 5122981"/>
              <a:gd name="connsiteY2675" fmla="*/ 2881162 h 3980623"/>
              <a:gd name="connsiteX2676" fmla="*/ 2651308 w 5122981"/>
              <a:gd name="connsiteY2676" fmla="*/ 2876362 h 3980623"/>
              <a:gd name="connsiteX2677" fmla="*/ 2648715 w 5122981"/>
              <a:gd name="connsiteY2677" fmla="*/ 2886737 h 3980623"/>
              <a:gd name="connsiteX2678" fmla="*/ 2667318 w 5122981"/>
              <a:gd name="connsiteY2678" fmla="*/ 2901619 h 3980623"/>
              <a:gd name="connsiteX2679" fmla="*/ 2673471 w 5122981"/>
              <a:gd name="connsiteY2679" fmla="*/ 2901619 h 3980623"/>
              <a:gd name="connsiteX2680" fmla="*/ 2662558 w 5122981"/>
              <a:gd name="connsiteY2680" fmla="*/ 2888380 h 3980623"/>
              <a:gd name="connsiteX2681" fmla="*/ 2652273 w 5122981"/>
              <a:gd name="connsiteY2681" fmla="*/ 2877393 h 3980623"/>
              <a:gd name="connsiteX2682" fmla="*/ 2549549 w 5122981"/>
              <a:gd name="connsiteY2682" fmla="*/ 2875885 h 3980623"/>
              <a:gd name="connsiteX2683" fmla="*/ 2555650 w 5122981"/>
              <a:gd name="connsiteY2683" fmla="*/ 2877329 h 3980623"/>
              <a:gd name="connsiteX2684" fmla="*/ 2554372 w 5122981"/>
              <a:gd name="connsiteY2684" fmla="*/ 2882729 h 3980623"/>
              <a:gd name="connsiteX2685" fmla="*/ 2292739 w 5122981"/>
              <a:gd name="connsiteY2685" fmla="*/ 2872117 h 3980623"/>
              <a:gd name="connsiteX2686" fmla="*/ 2298839 w 5122981"/>
              <a:gd name="connsiteY2686" fmla="*/ 2873561 h 3980623"/>
              <a:gd name="connsiteX2687" fmla="*/ 2297561 w 5122981"/>
              <a:gd name="connsiteY2687" fmla="*/ 2878961 h 3980623"/>
              <a:gd name="connsiteX2688" fmla="*/ 4709983 w 5122981"/>
              <a:gd name="connsiteY2688" fmla="*/ 2871853 h 3980623"/>
              <a:gd name="connsiteX2689" fmla="*/ 4713704 w 5122981"/>
              <a:gd name="connsiteY2689" fmla="*/ 2879295 h 3980623"/>
              <a:gd name="connsiteX2690" fmla="*/ 4706263 w 5122981"/>
              <a:gd name="connsiteY2690" fmla="*/ 2875574 h 3980623"/>
              <a:gd name="connsiteX2691" fmla="*/ 4709983 w 5122981"/>
              <a:gd name="connsiteY2691" fmla="*/ 2871853 h 3980623"/>
              <a:gd name="connsiteX2692" fmla="*/ 3110081 w 5122981"/>
              <a:gd name="connsiteY2692" fmla="*/ 2871853 h 3980623"/>
              <a:gd name="connsiteX2693" fmla="*/ 3113802 w 5122981"/>
              <a:gd name="connsiteY2693" fmla="*/ 2879295 h 3980623"/>
              <a:gd name="connsiteX2694" fmla="*/ 3113802 w 5122981"/>
              <a:gd name="connsiteY2694" fmla="*/ 2871853 h 3980623"/>
              <a:gd name="connsiteX2695" fmla="*/ 3110081 w 5122981"/>
              <a:gd name="connsiteY2695" fmla="*/ 2871853 h 3980623"/>
              <a:gd name="connsiteX2696" fmla="*/ 2920325 w 5122981"/>
              <a:gd name="connsiteY2696" fmla="*/ 2871853 h 3980623"/>
              <a:gd name="connsiteX2697" fmla="*/ 2912915 w 5122981"/>
              <a:gd name="connsiteY2697" fmla="*/ 2879264 h 3980623"/>
              <a:gd name="connsiteX2698" fmla="*/ 2913562 w 5122981"/>
              <a:gd name="connsiteY2698" fmla="*/ 2879634 h 3980623"/>
              <a:gd name="connsiteX2699" fmla="*/ 2920325 w 5122981"/>
              <a:gd name="connsiteY2699" fmla="*/ 2883016 h 3980623"/>
              <a:gd name="connsiteX2700" fmla="*/ 2920325 w 5122981"/>
              <a:gd name="connsiteY2700" fmla="*/ 2871853 h 3980623"/>
              <a:gd name="connsiteX2701" fmla="*/ 2312319 w 5122981"/>
              <a:gd name="connsiteY2701" fmla="*/ 2871050 h 3980623"/>
              <a:gd name="connsiteX2702" fmla="*/ 2330621 w 5122981"/>
              <a:gd name="connsiteY2702" fmla="*/ 2875382 h 3980623"/>
              <a:gd name="connsiteX2703" fmla="*/ 2349912 w 5122981"/>
              <a:gd name="connsiteY2703" fmla="*/ 2902756 h 3980623"/>
              <a:gd name="connsiteX2704" fmla="*/ 2337710 w 5122981"/>
              <a:gd name="connsiteY2704" fmla="*/ 2899868 h 3980623"/>
              <a:gd name="connsiteX2705" fmla="*/ 2333527 w 5122981"/>
              <a:gd name="connsiteY2705" fmla="*/ 2890324 h 3980623"/>
              <a:gd name="connsiteX2706" fmla="*/ 2323243 w 5122981"/>
              <a:gd name="connsiteY2706" fmla="*/ 2879337 h 3980623"/>
              <a:gd name="connsiteX2707" fmla="*/ 2312319 w 5122981"/>
              <a:gd name="connsiteY2707" fmla="*/ 2871050 h 3980623"/>
              <a:gd name="connsiteX2708" fmla="*/ 2570408 w 5122981"/>
              <a:gd name="connsiteY2708" fmla="*/ 2869419 h 3980623"/>
              <a:gd name="connsiteX2709" fmla="*/ 2576508 w 5122981"/>
              <a:gd name="connsiteY2709" fmla="*/ 2870863 h 3980623"/>
              <a:gd name="connsiteX2710" fmla="*/ 2582609 w 5122981"/>
              <a:gd name="connsiteY2710" fmla="*/ 2872307 h 3980623"/>
              <a:gd name="connsiteX2711" fmla="*/ 2575230 w 5122981"/>
              <a:gd name="connsiteY2711" fmla="*/ 2876262 h 3980623"/>
              <a:gd name="connsiteX2712" fmla="*/ 2570408 w 5122981"/>
              <a:gd name="connsiteY2712" fmla="*/ 2869419 h 3980623"/>
              <a:gd name="connsiteX2713" fmla="*/ 2473784 w 5122981"/>
              <a:gd name="connsiteY2713" fmla="*/ 2869355 h 3980623"/>
              <a:gd name="connsiteX2714" fmla="*/ 2478607 w 5122981"/>
              <a:gd name="connsiteY2714" fmla="*/ 2876199 h 3980623"/>
              <a:gd name="connsiteX2715" fmla="*/ 2471867 w 5122981"/>
              <a:gd name="connsiteY2715" fmla="*/ 2877454 h 3980623"/>
              <a:gd name="connsiteX2716" fmla="*/ 2473784 w 5122981"/>
              <a:gd name="connsiteY2716" fmla="*/ 2869355 h 3980623"/>
              <a:gd name="connsiteX2717" fmla="*/ 2558206 w 5122981"/>
              <a:gd name="connsiteY2717" fmla="*/ 2866530 h 3980623"/>
              <a:gd name="connsiteX2718" fmla="*/ 2594521 w 5122981"/>
              <a:gd name="connsiteY2718" fmla="*/ 2903637 h 3980623"/>
              <a:gd name="connsiteX2719" fmla="*/ 2608989 w 5122981"/>
              <a:gd name="connsiteY2719" fmla="*/ 2924167 h 3980623"/>
              <a:gd name="connsiteX2720" fmla="*/ 2607711 w 5122981"/>
              <a:gd name="connsiteY2720" fmla="*/ 2929566 h 3980623"/>
              <a:gd name="connsiteX2721" fmla="*/ 2602249 w 5122981"/>
              <a:gd name="connsiteY2721" fmla="*/ 2925422 h 3980623"/>
              <a:gd name="connsiteX2722" fmla="*/ 2591965 w 5122981"/>
              <a:gd name="connsiteY2722" fmla="*/ 2914435 h 3980623"/>
              <a:gd name="connsiteX2723" fmla="*/ 2571396 w 5122981"/>
              <a:gd name="connsiteY2723" fmla="*/ 2892460 h 3980623"/>
              <a:gd name="connsiteX2724" fmla="*/ 2333177 w 5122981"/>
              <a:gd name="connsiteY2724" fmla="*/ 2864583 h 3980623"/>
              <a:gd name="connsiteX2725" fmla="*/ 2339278 w 5122981"/>
              <a:gd name="connsiteY2725" fmla="*/ 2866027 h 3980623"/>
              <a:gd name="connsiteX2726" fmla="*/ 2338000 w 5122981"/>
              <a:gd name="connsiteY2726" fmla="*/ 2871427 h 3980623"/>
              <a:gd name="connsiteX2727" fmla="*/ 2333177 w 5122981"/>
              <a:gd name="connsiteY2727" fmla="*/ 2864583 h 3980623"/>
              <a:gd name="connsiteX2728" fmla="*/ 3084036 w 5122981"/>
              <a:gd name="connsiteY2728" fmla="*/ 2864412 h 3980623"/>
              <a:gd name="connsiteX2729" fmla="*/ 3106360 w 5122981"/>
              <a:gd name="connsiteY2729" fmla="*/ 2871853 h 3980623"/>
              <a:gd name="connsiteX2730" fmla="*/ 3098919 w 5122981"/>
              <a:gd name="connsiteY2730" fmla="*/ 2864412 h 3980623"/>
              <a:gd name="connsiteX2731" fmla="*/ 2640070 w 5122981"/>
              <a:gd name="connsiteY2731" fmla="*/ 2864356 h 3980623"/>
              <a:gd name="connsiteX2732" fmla="*/ 2637552 w 5122981"/>
              <a:gd name="connsiteY2732" fmla="*/ 2868133 h 3980623"/>
              <a:gd name="connsiteX2733" fmla="*/ 2635692 w 5122981"/>
              <a:gd name="connsiteY2733" fmla="*/ 2876504 h 3980623"/>
              <a:gd name="connsiteX2734" fmla="*/ 2644993 w 5122981"/>
              <a:gd name="connsiteY2734" fmla="*/ 2871853 h 3980623"/>
              <a:gd name="connsiteX2735" fmla="*/ 2644993 w 5122981"/>
              <a:gd name="connsiteY2735" fmla="*/ 2869615 h 3980623"/>
              <a:gd name="connsiteX2736" fmla="*/ 2399298 w 5122981"/>
              <a:gd name="connsiteY2736" fmla="*/ 2857427 h 3980623"/>
              <a:gd name="connsiteX2737" fmla="*/ 2408942 w 5122981"/>
              <a:gd name="connsiteY2737" fmla="*/ 2871113 h 3980623"/>
              <a:gd name="connsiteX2738" fmla="*/ 2410220 w 5122981"/>
              <a:gd name="connsiteY2738" fmla="*/ 2865714 h 3980623"/>
              <a:gd name="connsiteX2739" fmla="*/ 2399298 w 5122981"/>
              <a:gd name="connsiteY2739" fmla="*/ 2857427 h 3980623"/>
              <a:gd name="connsiteX2740" fmla="*/ 4557435 w 5122981"/>
              <a:gd name="connsiteY2740" fmla="*/ 2856971 h 3980623"/>
              <a:gd name="connsiteX2741" fmla="*/ 4564876 w 5122981"/>
              <a:gd name="connsiteY2741" fmla="*/ 2860691 h 3980623"/>
              <a:gd name="connsiteX2742" fmla="*/ 4576038 w 5122981"/>
              <a:gd name="connsiteY2742" fmla="*/ 2864412 h 3980623"/>
              <a:gd name="connsiteX2743" fmla="*/ 4579759 w 5122981"/>
              <a:gd name="connsiteY2743" fmla="*/ 2871853 h 3980623"/>
              <a:gd name="connsiteX2744" fmla="*/ 4587200 w 5122981"/>
              <a:gd name="connsiteY2744" fmla="*/ 2879295 h 3980623"/>
              <a:gd name="connsiteX2745" fmla="*/ 4616966 w 5122981"/>
              <a:gd name="connsiteY2745" fmla="*/ 2894178 h 3980623"/>
              <a:gd name="connsiteX2746" fmla="*/ 4579759 w 5122981"/>
              <a:gd name="connsiteY2746" fmla="*/ 2879295 h 3980623"/>
              <a:gd name="connsiteX2747" fmla="*/ 4557435 w 5122981"/>
              <a:gd name="connsiteY2747" fmla="*/ 2856971 h 3980623"/>
              <a:gd name="connsiteX2748" fmla="*/ 3612376 w 5122981"/>
              <a:gd name="connsiteY2748" fmla="*/ 2849529 h 3980623"/>
              <a:gd name="connsiteX2749" fmla="*/ 3612376 w 5122981"/>
              <a:gd name="connsiteY2749" fmla="*/ 2856971 h 3980623"/>
              <a:gd name="connsiteX2750" fmla="*/ 3604935 w 5122981"/>
              <a:gd name="connsiteY2750" fmla="*/ 2856971 h 3980623"/>
              <a:gd name="connsiteX2751" fmla="*/ 3612376 w 5122981"/>
              <a:gd name="connsiteY2751" fmla="*/ 2849529 h 3980623"/>
              <a:gd name="connsiteX2752" fmla="*/ 2972415 w 5122981"/>
              <a:gd name="connsiteY2752" fmla="*/ 2849529 h 3980623"/>
              <a:gd name="connsiteX2753" fmla="*/ 3009622 w 5122981"/>
              <a:gd name="connsiteY2753" fmla="*/ 2879295 h 3980623"/>
              <a:gd name="connsiteX2754" fmla="*/ 3046829 w 5122981"/>
              <a:gd name="connsiteY2754" fmla="*/ 2909060 h 3980623"/>
              <a:gd name="connsiteX2755" fmla="*/ 3057991 w 5122981"/>
              <a:gd name="connsiteY2755" fmla="*/ 2916502 h 3980623"/>
              <a:gd name="connsiteX2756" fmla="*/ 3061712 w 5122981"/>
              <a:gd name="connsiteY2756" fmla="*/ 2923943 h 3980623"/>
              <a:gd name="connsiteX2757" fmla="*/ 3054271 w 5122981"/>
              <a:gd name="connsiteY2757" fmla="*/ 2916502 h 3980623"/>
              <a:gd name="connsiteX2758" fmla="*/ 3050550 w 5122981"/>
              <a:gd name="connsiteY2758" fmla="*/ 2912781 h 3980623"/>
              <a:gd name="connsiteX2759" fmla="*/ 3043108 w 5122981"/>
              <a:gd name="connsiteY2759" fmla="*/ 2909060 h 3980623"/>
              <a:gd name="connsiteX2760" fmla="*/ 3028226 w 5122981"/>
              <a:gd name="connsiteY2760" fmla="*/ 2901619 h 3980623"/>
              <a:gd name="connsiteX2761" fmla="*/ 3009622 w 5122981"/>
              <a:gd name="connsiteY2761" fmla="*/ 2886736 h 3980623"/>
              <a:gd name="connsiteX2762" fmla="*/ 2987298 w 5122981"/>
              <a:gd name="connsiteY2762" fmla="*/ 2864412 h 3980623"/>
              <a:gd name="connsiteX2763" fmla="*/ 2972415 w 5122981"/>
              <a:gd name="connsiteY2763" fmla="*/ 2849529 h 3980623"/>
              <a:gd name="connsiteX2764" fmla="*/ 2905442 w 5122981"/>
              <a:gd name="connsiteY2764" fmla="*/ 2849529 h 3980623"/>
              <a:gd name="connsiteX2765" fmla="*/ 2905442 w 5122981"/>
              <a:gd name="connsiteY2765" fmla="*/ 2853250 h 3980623"/>
              <a:gd name="connsiteX2766" fmla="*/ 2909163 w 5122981"/>
              <a:gd name="connsiteY2766" fmla="*/ 2856971 h 3980623"/>
              <a:gd name="connsiteX2767" fmla="*/ 2912884 w 5122981"/>
              <a:gd name="connsiteY2767" fmla="*/ 2849529 h 3980623"/>
              <a:gd name="connsiteX2768" fmla="*/ 2905442 w 5122981"/>
              <a:gd name="connsiteY2768" fmla="*/ 2849529 h 3980623"/>
              <a:gd name="connsiteX2769" fmla="*/ 2525931 w 5122981"/>
              <a:gd name="connsiteY2769" fmla="*/ 2849529 h 3980623"/>
              <a:gd name="connsiteX2770" fmla="*/ 2537093 w 5122981"/>
              <a:gd name="connsiteY2770" fmla="*/ 2853250 h 3980623"/>
              <a:gd name="connsiteX2771" fmla="*/ 2547633 w 5122981"/>
              <a:gd name="connsiteY2771" fmla="*/ 2856764 h 3980623"/>
              <a:gd name="connsiteX2772" fmla="*/ 2548561 w 5122981"/>
              <a:gd name="connsiteY2772" fmla="*/ 2852844 h 3980623"/>
              <a:gd name="connsiteX2773" fmla="*/ 2553217 w 5122981"/>
              <a:gd name="connsiteY2773" fmla="*/ 2859452 h 3980623"/>
              <a:gd name="connsiteX2774" fmla="*/ 2555697 w 5122981"/>
              <a:gd name="connsiteY2774" fmla="*/ 2860691 h 3980623"/>
              <a:gd name="connsiteX2775" fmla="*/ 2555697 w 5122981"/>
              <a:gd name="connsiteY2775" fmla="*/ 2864412 h 3980623"/>
              <a:gd name="connsiteX2776" fmla="*/ 2555697 w 5122981"/>
              <a:gd name="connsiteY2776" fmla="*/ 2871853 h 3980623"/>
              <a:gd name="connsiteX2777" fmla="*/ 2548255 w 5122981"/>
              <a:gd name="connsiteY2777" fmla="*/ 2871853 h 3980623"/>
              <a:gd name="connsiteX2778" fmla="*/ 2540814 w 5122981"/>
              <a:gd name="connsiteY2778" fmla="*/ 2864412 h 3980623"/>
              <a:gd name="connsiteX2779" fmla="*/ 2533372 w 5122981"/>
              <a:gd name="connsiteY2779" fmla="*/ 2856971 h 3980623"/>
              <a:gd name="connsiteX2780" fmla="*/ 2481947 w 5122981"/>
              <a:gd name="connsiteY2780" fmla="*/ 2848480 h 3980623"/>
              <a:gd name="connsiteX2781" fmla="*/ 2483719 w 5122981"/>
              <a:gd name="connsiteY2781" fmla="*/ 2854602 h 3980623"/>
              <a:gd name="connsiteX2782" fmla="*/ 2481308 w 5122981"/>
              <a:gd name="connsiteY2782" fmla="*/ 2851180 h 3980623"/>
              <a:gd name="connsiteX2783" fmla="*/ 2481947 w 5122981"/>
              <a:gd name="connsiteY2783" fmla="*/ 2848480 h 3980623"/>
              <a:gd name="connsiteX2784" fmla="*/ 2472796 w 5122981"/>
              <a:gd name="connsiteY2784" fmla="*/ 2846314 h 3980623"/>
              <a:gd name="connsiteX2785" fmla="*/ 2477618 w 5122981"/>
              <a:gd name="connsiteY2785" fmla="*/ 2853157 h 3980623"/>
              <a:gd name="connsiteX2786" fmla="*/ 2471517 w 5122981"/>
              <a:gd name="connsiteY2786" fmla="*/ 2851713 h 3980623"/>
              <a:gd name="connsiteX2787" fmla="*/ 2472796 w 5122981"/>
              <a:gd name="connsiteY2787" fmla="*/ 2846314 h 3980623"/>
              <a:gd name="connsiteX2788" fmla="*/ 2614680 w 5122981"/>
              <a:gd name="connsiteY2788" fmla="*/ 2845687 h 3980623"/>
              <a:gd name="connsiteX2789" fmla="*/ 2620141 w 5122981"/>
              <a:gd name="connsiteY2789" fmla="*/ 2849831 h 3980623"/>
              <a:gd name="connsiteX2790" fmla="*/ 2619503 w 5122981"/>
              <a:gd name="connsiteY2790" fmla="*/ 2852530 h 3980623"/>
              <a:gd name="connsiteX2791" fmla="*/ 2613402 w 5122981"/>
              <a:gd name="connsiteY2791" fmla="*/ 2851086 h 3980623"/>
              <a:gd name="connsiteX2792" fmla="*/ 2614680 w 5122981"/>
              <a:gd name="connsiteY2792" fmla="*/ 2845687 h 3980623"/>
              <a:gd name="connsiteX2793" fmla="*/ 2460594 w 5122981"/>
              <a:gd name="connsiteY2793" fmla="*/ 2843425 h 3980623"/>
              <a:gd name="connsiteX2794" fmla="*/ 2466695 w 5122981"/>
              <a:gd name="connsiteY2794" fmla="*/ 2844870 h 3980623"/>
              <a:gd name="connsiteX2795" fmla="*/ 2465417 w 5122981"/>
              <a:gd name="connsiteY2795" fmla="*/ 2850269 h 3980623"/>
              <a:gd name="connsiteX2796" fmla="*/ 2462366 w 5122981"/>
              <a:gd name="connsiteY2796" fmla="*/ 2849547 h 3980623"/>
              <a:gd name="connsiteX2797" fmla="*/ 2459316 w 5122981"/>
              <a:gd name="connsiteY2797" fmla="*/ 2848825 h 3980623"/>
              <a:gd name="connsiteX2798" fmla="*/ 2460594 w 5122981"/>
              <a:gd name="connsiteY2798" fmla="*/ 2843425 h 3980623"/>
              <a:gd name="connsiteX2799" fmla="*/ 2935208 w 5122981"/>
              <a:gd name="connsiteY2799" fmla="*/ 2842311 h 3980623"/>
              <a:gd name="connsiteX2800" fmla="*/ 2935208 w 5122981"/>
              <a:gd name="connsiteY2800" fmla="*/ 2849529 h 3980623"/>
              <a:gd name="connsiteX2801" fmla="*/ 2938929 w 5122981"/>
              <a:gd name="connsiteY2801" fmla="*/ 2856971 h 3980623"/>
              <a:gd name="connsiteX2802" fmla="*/ 2942649 w 5122981"/>
              <a:gd name="connsiteY2802" fmla="*/ 2856971 h 3980623"/>
              <a:gd name="connsiteX2803" fmla="*/ 2957396 w 5122981"/>
              <a:gd name="connsiteY2803" fmla="*/ 2864344 h 3980623"/>
              <a:gd name="connsiteX2804" fmla="*/ 2947256 w 5122981"/>
              <a:gd name="connsiteY2804" fmla="*/ 2855985 h 3980623"/>
              <a:gd name="connsiteX2805" fmla="*/ 4602083 w 5122981"/>
              <a:gd name="connsiteY2805" fmla="*/ 2842088 h 3980623"/>
              <a:gd name="connsiteX2806" fmla="*/ 4609524 w 5122981"/>
              <a:gd name="connsiteY2806" fmla="*/ 2842088 h 3980623"/>
              <a:gd name="connsiteX2807" fmla="*/ 4602083 w 5122981"/>
              <a:gd name="connsiteY2807" fmla="*/ 2849529 h 3980623"/>
              <a:gd name="connsiteX2808" fmla="*/ 3069153 w 5122981"/>
              <a:gd name="connsiteY2808" fmla="*/ 2842088 h 3980623"/>
              <a:gd name="connsiteX2809" fmla="*/ 3069153 w 5122981"/>
              <a:gd name="connsiteY2809" fmla="*/ 2849529 h 3980623"/>
              <a:gd name="connsiteX2810" fmla="*/ 3076595 w 5122981"/>
              <a:gd name="connsiteY2810" fmla="*/ 2849529 h 3980623"/>
              <a:gd name="connsiteX2811" fmla="*/ 3069153 w 5122981"/>
              <a:gd name="connsiteY2811" fmla="*/ 2842088 h 3980623"/>
              <a:gd name="connsiteX2812" fmla="*/ 2890560 w 5122981"/>
              <a:gd name="connsiteY2812" fmla="*/ 2842088 h 3980623"/>
              <a:gd name="connsiteX2813" fmla="*/ 2885273 w 5122981"/>
              <a:gd name="connsiteY2813" fmla="*/ 2847375 h 3980623"/>
              <a:gd name="connsiteX2814" fmla="*/ 2889792 w 5122981"/>
              <a:gd name="connsiteY2814" fmla="*/ 2853787 h 3980623"/>
              <a:gd name="connsiteX2815" fmla="*/ 2891488 w 5122981"/>
              <a:gd name="connsiteY2815" fmla="*/ 2854189 h 3980623"/>
              <a:gd name="connsiteX2816" fmla="*/ 2894280 w 5122981"/>
              <a:gd name="connsiteY2816" fmla="*/ 2845809 h 3980623"/>
              <a:gd name="connsiteX2817" fmla="*/ 2890560 w 5122981"/>
              <a:gd name="connsiteY2817" fmla="*/ 2842088 h 3980623"/>
              <a:gd name="connsiteX2818" fmla="*/ 2857788 w 5122981"/>
              <a:gd name="connsiteY2818" fmla="*/ 2840510 h 3980623"/>
              <a:gd name="connsiteX2819" fmla="*/ 2860794 w 5122981"/>
              <a:gd name="connsiteY2819" fmla="*/ 2849529 h 3980623"/>
              <a:gd name="connsiteX2820" fmla="*/ 2864515 w 5122981"/>
              <a:gd name="connsiteY2820" fmla="*/ 2856971 h 3980623"/>
              <a:gd name="connsiteX2821" fmla="*/ 2868024 w 5122981"/>
              <a:gd name="connsiteY2821" fmla="*/ 2842933 h 3980623"/>
              <a:gd name="connsiteX2822" fmla="*/ 2866668 w 5122981"/>
              <a:gd name="connsiteY2822" fmla="*/ 2842612 h 3980623"/>
              <a:gd name="connsiteX2823" fmla="*/ 2860567 w 5122981"/>
              <a:gd name="connsiteY2823" fmla="*/ 2841168 h 3980623"/>
              <a:gd name="connsiteX2824" fmla="*/ 2397030 w 5122981"/>
              <a:gd name="connsiteY2824" fmla="*/ 2839784 h 3980623"/>
              <a:gd name="connsiteX2825" fmla="*/ 2395752 w 5122981"/>
              <a:gd name="connsiteY2825" fmla="*/ 2845184 h 3980623"/>
              <a:gd name="connsiteX2826" fmla="*/ 2406676 w 5122981"/>
              <a:gd name="connsiteY2826" fmla="*/ 2853471 h 3980623"/>
              <a:gd name="connsiteX2827" fmla="*/ 2401854 w 5122981"/>
              <a:gd name="connsiteY2827" fmla="*/ 2846628 h 3980623"/>
              <a:gd name="connsiteX2828" fmla="*/ 2512909 w 5122981"/>
              <a:gd name="connsiteY2828" fmla="*/ 2836507 h 3980623"/>
              <a:gd name="connsiteX2829" fmla="*/ 2511048 w 5122981"/>
              <a:gd name="connsiteY2829" fmla="*/ 2842088 h 3980623"/>
              <a:gd name="connsiteX2830" fmla="*/ 2503607 w 5122981"/>
              <a:gd name="connsiteY2830" fmla="*/ 2849529 h 3980623"/>
              <a:gd name="connsiteX2831" fmla="*/ 2496165 w 5122981"/>
              <a:gd name="connsiteY2831" fmla="*/ 2842088 h 3980623"/>
              <a:gd name="connsiteX2832" fmla="*/ 2526714 w 5122981"/>
              <a:gd name="connsiteY2832" fmla="*/ 2836269 h 3980623"/>
              <a:gd name="connsiteX2833" fmla="*/ 2537637 w 5122981"/>
              <a:gd name="connsiteY2833" fmla="*/ 2844556 h 3980623"/>
              <a:gd name="connsiteX2834" fmla="*/ 2531537 w 5122981"/>
              <a:gd name="connsiteY2834" fmla="*/ 2843112 h 3980623"/>
              <a:gd name="connsiteX2835" fmla="*/ 2526714 w 5122981"/>
              <a:gd name="connsiteY2835" fmla="*/ 2836269 h 3980623"/>
              <a:gd name="connsiteX2836" fmla="*/ 2600352 w 5122981"/>
              <a:gd name="connsiteY2836" fmla="*/ 2835452 h 3980623"/>
              <a:gd name="connsiteX2837" fmla="*/ 2602479 w 5122981"/>
              <a:gd name="connsiteY2837" fmla="*/ 2842799 h 3980623"/>
              <a:gd name="connsiteX2838" fmla="*/ 2597656 w 5122981"/>
              <a:gd name="connsiteY2838" fmla="*/ 2835955 h 3980623"/>
              <a:gd name="connsiteX2839" fmla="*/ 2547571 w 5122981"/>
              <a:gd name="connsiteY2839" fmla="*/ 2829802 h 3980623"/>
              <a:gd name="connsiteX2840" fmla="*/ 2553673 w 5122981"/>
              <a:gd name="connsiteY2840" fmla="*/ 2831246 h 3980623"/>
              <a:gd name="connsiteX2841" fmla="*/ 2552395 w 5122981"/>
              <a:gd name="connsiteY2841" fmla="*/ 2836645 h 3980623"/>
              <a:gd name="connsiteX2842" fmla="*/ 2853661 w 5122981"/>
              <a:gd name="connsiteY2842" fmla="*/ 2828129 h 3980623"/>
              <a:gd name="connsiteX2843" fmla="*/ 2855729 w 5122981"/>
              <a:gd name="connsiteY2843" fmla="*/ 2834332 h 3980623"/>
              <a:gd name="connsiteX2844" fmla="*/ 2855744 w 5122981"/>
              <a:gd name="connsiteY2844" fmla="*/ 2834324 h 3980623"/>
              <a:gd name="connsiteX2845" fmla="*/ 2857022 w 5122981"/>
              <a:gd name="connsiteY2845" fmla="*/ 2828925 h 3980623"/>
              <a:gd name="connsiteX2846" fmla="*/ 3572546 w 5122981"/>
              <a:gd name="connsiteY2846" fmla="*/ 2827233 h 3980623"/>
              <a:gd name="connsiteX2847" fmla="*/ 3577369 w 5122981"/>
              <a:gd name="connsiteY2847" fmla="*/ 2834076 h 3980623"/>
              <a:gd name="connsiteX2848" fmla="*/ 3571268 w 5122981"/>
              <a:gd name="connsiteY2848" fmla="*/ 2832632 h 3980623"/>
              <a:gd name="connsiteX2849" fmla="*/ 4311868 w 5122981"/>
              <a:gd name="connsiteY2849" fmla="*/ 2827205 h 3980623"/>
              <a:gd name="connsiteX2850" fmla="*/ 4326751 w 5122981"/>
              <a:gd name="connsiteY2850" fmla="*/ 2834646 h 3980623"/>
              <a:gd name="connsiteX2851" fmla="*/ 4334192 w 5122981"/>
              <a:gd name="connsiteY2851" fmla="*/ 2842088 h 3980623"/>
              <a:gd name="connsiteX2852" fmla="*/ 4319310 w 5122981"/>
              <a:gd name="connsiteY2852" fmla="*/ 2842088 h 3980623"/>
              <a:gd name="connsiteX2853" fmla="*/ 3076595 w 5122981"/>
              <a:gd name="connsiteY2853" fmla="*/ 2827205 h 3980623"/>
              <a:gd name="connsiteX2854" fmla="*/ 3098919 w 5122981"/>
              <a:gd name="connsiteY2854" fmla="*/ 2849529 h 3980623"/>
              <a:gd name="connsiteX2855" fmla="*/ 3106360 w 5122981"/>
              <a:gd name="connsiteY2855" fmla="*/ 2853250 h 3980623"/>
              <a:gd name="connsiteX2856" fmla="*/ 3121243 w 5122981"/>
              <a:gd name="connsiteY2856" fmla="*/ 2864412 h 3980623"/>
              <a:gd name="connsiteX2857" fmla="*/ 3143567 w 5122981"/>
              <a:gd name="connsiteY2857" fmla="*/ 2879295 h 3980623"/>
              <a:gd name="connsiteX2858" fmla="*/ 3139847 w 5122981"/>
              <a:gd name="connsiteY2858" fmla="*/ 2871853 h 3980623"/>
              <a:gd name="connsiteX2859" fmla="*/ 3136126 w 5122981"/>
              <a:gd name="connsiteY2859" fmla="*/ 2871853 h 3980623"/>
              <a:gd name="connsiteX2860" fmla="*/ 3121243 w 5122981"/>
              <a:gd name="connsiteY2860" fmla="*/ 2856971 h 3980623"/>
              <a:gd name="connsiteX2861" fmla="*/ 3091478 w 5122981"/>
              <a:gd name="connsiteY2861" fmla="*/ 2834646 h 3980623"/>
              <a:gd name="connsiteX2862" fmla="*/ 3080315 w 5122981"/>
              <a:gd name="connsiteY2862" fmla="*/ 2827205 h 3980623"/>
              <a:gd name="connsiteX2863" fmla="*/ 3076595 w 5122981"/>
              <a:gd name="connsiteY2863" fmla="*/ 2827205 h 3980623"/>
              <a:gd name="connsiteX2864" fmla="*/ 2277921 w 5122981"/>
              <a:gd name="connsiteY2864" fmla="*/ 2825845 h 3980623"/>
              <a:gd name="connsiteX2865" fmla="*/ 2281091 w 5122981"/>
              <a:gd name="connsiteY2865" fmla="*/ 2826061 h 3980623"/>
              <a:gd name="connsiteX2866" fmla="*/ 2288205 w 5122981"/>
              <a:gd name="connsiteY2866" fmla="*/ 2836833 h 3980623"/>
              <a:gd name="connsiteX2867" fmla="*/ 2296718 w 5122981"/>
              <a:gd name="connsiteY2867" fmla="*/ 2841699 h 3980623"/>
              <a:gd name="connsiteX2868" fmla="*/ 2299129 w 5122981"/>
              <a:gd name="connsiteY2868" fmla="*/ 2845120 h 3980623"/>
              <a:gd name="connsiteX2869" fmla="*/ 2308774 w 5122981"/>
              <a:gd name="connsiteY2869" fmla="*/ 2858807 h 3980623"/>
              <a:gd name="connsiteX2870" fmla="*/ 2297212 w 5122981"/>
              <a:gd name="connsiteY2870" fmla="*/ 2853219 h 3980623"/>
              <a:gd name="connsiteX2871" fmla="*/ 2286927 w 5122981"/>
              <a:gd name="connsiteY2871" fmla="*/ 2842232 h 3980623"/>
              <a:gd name="connsiteX2872" fmla="*/ 2277921 w 5122981"/>
              <a:gd name="connsiteY2872" fmla="*/ 2825845 h 3980623"/>
              <a:gd name="connsiteX2873" fmla="*/ 2445807 w 5122981"/>
              <a:gd name="connsiteY2873" fmla="*/ 2824245 h 3980623"/>
              <a:gd name="connsiteX2874" fmla="*/ 2452227 w 5122981"/>
              <a:gd name="connsiteY2874" fmla="*/ 2824339 h 3980623"/>
              <a:gd name="connsiteX2875" fmla="*/ 2457049 w 5122981"/>
              <a:gd name="connsiteY2875" fmla="*/ 2831183 h 3980623"/>
              <a:gd name="connsiteX2876" fmla="*/ 2455771 w 5122981"/>
              <a:gd name="connsiteY2876" fmla="*/ 2836582 h 3980623"/>
              <a:gd name="connsiteX2877" fmla="*/ 2450948 w 5122981"/>
              <a:gd name="connsiteY2877" fmla="*/ 2829739 h 3980623"/>
              <a:gd name="connsiteX2878" fmla="*/ 2445807 w 5122981"/>
              <a:gd name="connsiteY2878" fmla="*/ 2824245 h 3980623"/>
              <a:gd name="connsiteX2879" fmla="*/ 2378234 w 5122981"/>
              <a:gd name="connsiteY2879" fmla="*/ 2823931 h 3980623"/>
              <a:gd name="connsiteX2880" fmla="*/ 2377595 w 5122981"/>
              <a:gd name="connsiteY2880" fmla="*/ 2826630 h 3980623"/>
              <a:gd name="connsiteX2881" fmla="*/ 2380006 w 5122981"/>
              <a:gd name="connsiteY2881" fmla="*/ 2830052 h 3980623"/>
              <a:gd name="connsiteX2882" fmla="*/ 2378234 w 5122981"/>
              <a:gd name="connsiteY2882" fmla="*/ 2823931 h 3980623"/>
              <a:gd name="connsiteX2883" fmla="*/ 3566239 w 5122981"/>
              <a:gd name="connsiteY2883" fmla="*/ 2822740 h 3980623"/>
              <a:gd name="connsiteX2884" fmla="*/ 3575169 w 5122981"/>
              <a:gd name="connsiteY2884" fmla="*/ 2827205 h 3980623"/>
              <a:gd name="connsiteX2885" fmla="*/ 3567728 w 5122981"/>
              <a:gd name="connsiteY2885" fmla="*/ 2827205 h 3980623"/>
              <a:gd name="connsiteX2886" fmla="*/ 2517068 w 5122981"/>
              <a:gd name="connsiteY2886" fmla="*/ 2822582 h 3980623"/>
              <a:gd name="connsiteX2887" fmla="*/ 2525581 w 5122981"/>
              <a:gd name="connsiteY2887" fmla="*/ 2827448 h 3980623"/>
              <a:gd name="connsiteX2888" fmla="*/ 2527992 w 5122981"/>
              <a:gd name="connsiteY2888" fmla="*/ 2830869 h 3980623"/>
              <a:gd name="connsiteX2889" fmla="*/ 2521891 w 5122981"/>
              <a:gd name="connsiteY2889" fmla="*/ 2829425 h 3980623"/>
              <a:gd name="connsiteX2890" fmla="*/ 2515790 w 5122981"/>
              <a:gd name="connsiteY2890" fmla="*/ 2827981 h 3980623"/>
              <a:gd name="connsiteX2891" fmla="*/ 2461749 w 5122981"/>
              <a:gd name="connsiteY2891" fmla="*/ 2822554 h 3980623"/>
              <a:gd name="connsiteX2892" fmla="*/ 2473841 w 5122981"/>
              <a:gd name="connsiteY2892" fmla="*/ 2827205 h 3980623"/>
              <a:gd name="connsiteX2893" fmla="*/ 2473841 w 5122981"/>
              <a:gd name="connsiteY2893" fmla="*/ 2834646 h 3980623"/>
              <a:gd name="connsiteX2894" fmla="*/ 2455238 w 5122981"/>
              <a:gd name="connsiteY2894" fmla="*/ 2823484 h 3980623"/>
              <a:gd name="connsiteX2895" fmla="*/ 2461749 w 5122981"/>
              <a:gd name="connsiteY2895" fmla="*/ 2822554 h 3980623"/>
              <a:gd name="connsiteX2896" fmla="*/ 2856483 w 5122981"/>
              <a:gd name="connsiteY2896" fmla="*/ 2820945 h 3980623"/>
              <a:gd name="connsiteX2897" fmla="*/ 2854055 w 5122981"/>
              <a:gd name="connsiteY2897" fmla="*/ 2825801 h 3980623"/>
              <a:gd name="connsiteX2898" fmla="*/ 2858301 w 5122981"/>
              <a:gd name="connsiteY2898" fmla="*/ 2823525 h 3980623"/>
              <a:gd name="connsiteX2899" fmla="*/ 3560286 w 5122981"/>
              <a:gd name="connsiteY2899" fmla="*/ 2819764 h 3980623"/>
              <a:gd name="connsiteX2900" fmla="*/ 3565867 w 5122981"/>
              <a:gd name="connsiteY2900" fmla="*/ 2821624 h 3980623"/>
              <a:gd name="connsiteX2901" fmla="*/ 3566239 w 5122981"/>
              <a:gd name="connsiteY2901" fmla="*/ 2822740 h 3980623"/>
              <a:gd name="connsiteX2902" fmla="*/ 4505577 w 5122981"/>
              <a:gd name="connsiteY2902" fmla="*/ 2815810 h 3980623"/>
              <a:gd name="connsiteX2903" fmla="*/ 4509065 w 5122981"/>
              <a:gd name="connsiteY2903" fmla="*/ 2816043 h 3980623"/>
              <a:gd name="connsiteX2904" fmla="*/ 4538831 w 5122981"/>
              <a:gd name="connsiteY2904" fmla="*/ 2830926 h 3980623"/>
              <a:gd name="connsiteX2905" fmla="*/ 4549993 w 5122981"/>
              <a:gd name="connsiteY2905" fmla="*/ 2849529 h 3980623"/>
              <a:gd name="connsiteX2906" fmla="*/ 4520228 w 5122981"/>
              <a:gd name="connsiteY2906" fmla="*/ 2834646 h 3980623"/>
              <a:gd name="connsiteX2907" fmla="*/ 4505577 w 5122981"/>
              <a:gd name="connsiteY2907" fmla="*/ 2815810 h 3980623"/>
              <a:gd name="connsiteX2908" fmla="*/ 3679349 w 5122981"/>
              <a:gd name="connsiteY2908" fmla="*/ 2812322 h 3980623"/>
              <a:gd name="connsiteX2909" fmla="*/ 3701673 w 5122981"/>
              <a:gd name="connsiteY2909" fmla="*/ 2827205 h 3980623"/>
              <a:gd name="connsiteX2910" fmla="*/ 3686790 w 5122981"/>
              <a:gd name="connsiteY2910" fmla="*/ 2819764 h 3980623"/>
              <a:gd name="connsiteX2911" fmla="*/ 3069153 w 5122981"/>
              <a:gd name="connsiteY2911" fmla="*/ 2812322 h 3980623"/>
              <a:gd name="connsiteX2912" fmla="*/ 3069153 w 5122981"/>
              <a:gd name="connsiteY2912" fmla="*/ 2819764 h 3980623"/>
              <a:gd name="connsiteX2913" fmla="*/ 3072874 w 5122981"/>
              <a:gd name="connsiteY2913" fmla="*/ 2819764 h 3980623"/>
              <a:gd name="connsiteX2914" fmla="*/ 3076595 w 5122981"/>
              <a:gd name="connsiteY2914" fmla="*/ 2819764 h 3980623"/>
              <a:gd name="connsiteX2915" fmla="*/ 3069153 w 5122981"/>
              <a:gd name="connsiteY2915" fmla="*/ 2812322 h 3980623"/>
              <a:gd name="connsiteX2916" fmla="*/ 2507423 w 5122981"/>
              <a:gd name="connsiteY2916" fmla="*/ 2808895 h 3980623"/>
              <a:gd name="connsiteX2917" fmla="*/ 2513524 w 5122981"/>
              <a:gd name="connsiteY2917" fmla="*/ 2810339 h 3980623"/>
              <a:gd name="connsiteX2918" fmla="*/ 2512245 w 5122981"/>
              <a:gd name="connsiteY2918" fmla="*/ 2815738 h 3980623"/>
              <a:gd name="connsiteX2919" fmla="*/ 2507423 w 5122981"/>
              <a:gd name="connsiteY2919" fmla="*/ 2808895 h 3980623"/>
              <a:gd name="connsiteX2920" fmla="*/ 2551235 w 5122981"/>
              <a:gd name="connsiteY2920" fmla="*/ 2807861 h 3980623"/>
              <a:gd name="connsiteX2921" fmla="*/ 2555323 w 5122981"/>
              <a:gd name="connsiteY2921" fmla="*/ 2811949 h 3980623"/>
              <a:gd name="connsiteX2922" fmla="*/ 2552684 w 5122981"/>
              <a:gd name="connsiteY2922" fmla="*/ 2808204 h 3980623"/>
              <a:gd name="connsiteX2923" fmla="*/ 2861724 w 5122981"/>
              <a:gd name="connsiteY2923" fmla="*/ 2806741 h 3980623"/>
              <a:gd name="connsiteX2924" fmla="*/ 2860794 w 5122981"/>
              <a:gd name="connsiteY2924" fmla="*/ 2808601 h 3980623"/>
              <a:gd name="connsiteX2925" fmla="*/ 2860794 w 5122981"/>
              <a:gd name="connsiteY2925" fmla="*/ 2812322 h 3980623"/>
              <a:gd name="connsiteX2926" fmla="*/ 2868235 w 5122981"/>
              <a:gd name="connsiteY2926" fmla="*/ 2812322 h 3980623"/>
              <a:gd name="connsiteX2927" fmla="*/ 2864515 w 5122981"/>
              <a:gd name="connsiteY2927" fmla="*/ 2808601 h 3980623"/>
              <a:gd name="connsiteX2928" fmla="*/ 2861724 w 5122981"/>
              <a:gd name="connsiteY2928" fmla="*/ 2806741 h 3980623"/>
              <a:gd name="connsiteX2929" fmla="*/ 2457223 w 5122981"/>
              <a:gd name="connsiteY2929" fmla="*/ 2806635 h 3980623"/>
              <a:gd name="connsiteX2930" fmla="*/ 2466984 w 5122981"/>
              <a:gd name="connsiteY2930" fmla="*/ 2816428 h 3980623"/>
              <a:gd name="connsiteX2931" fmla="*/ 2460884 w 5122981"/>
              <a:gd name="connsiteY2931" fmla="*/ 2814984 h 3980623"/>
              <a:gd name="connsiteX2932" fmla="*/ 2456061 w 5122981"/>
              <a:gd name="connsiteY2932" fmla="*/ 2808141 h 3980623"/>
              <a:gd name="connsiteX2933" fmla="*/ 2457223 w 5122981"/>
              <a:gd name="connsiteY2933" fmla="*/ 2806635 h 3980623"/>
              <a:gd name="connsiteX2934" fmla="*/ 2424279 w 5122981"/>
              <a:gd name="connsiteY2934" fmla="*/ 2806320 h 3980623"/>
              <a:gd name="connsiteX2935" fmla="*/ 2430380 w 5122981"/>
              <a:gd name="connsiteY2935" fmla="*/ 2807764 h 3980623"/>
              <a:gd name="connsiteX2936" fmla="*/ 2441304 w 5122981"/>
              <a:gd name="connsiteY2936" fmla="*/ 2816052 h 3980623"/>
              <a:gd name="connsiteX2937" fmla="*/ 2424279 w 5122981"/>
              <a:gd name="connsiteY2937" fmla="*/ 2806320 h 3980623"/>
              <a:gd name="connsiteX2938" fmla="*/ 4549993 w 5122981"/>
              <a:gd name="connsiteY2938" fmla="*/ 2804881 h 3980623"/>
              <a:gd name="connsiteX2939" fmla="*/ 4557435 w 5122981"/>
              <a:gd name="connsiteY2939" fmla="*/ 2804881 h 3980623"/>
              <a:gd name="connsiteX2940" fmla="*/ 4549993 w 5122981"/>
              <a:gd name="connsiteY2940" fmla="*/ 2812322 h 3980623"/>
              <a:gd name="connsiteX2941" fmla="*/ 4549993 w 5122981"/>
              <a:gd name="connsiteY2941" fmla="*/ 2804881 h 3980623"/>
              <a:gd name="connsiteX2942" fmla="*/ 2611961 w 5122981"/>
              <a:gd name="connsiteY2942" fmla="*/ 2801614 h 3980623"/>
              <a:gd name="connsiteX2943" fmla="*/ 2615228 w 5122981"/>
              <a:gd name="connsiteY2943" fmla="*/ 2804881 h 3980623"/>
              <a:gd name="connsiteX2944" fmla="*/ 2615228 w 5122981"/>
              <a:gd name="connsiteY2944" fmla="*/ 2803720 h 3980623"/>
              <a:gd name="connsiteX2945" fmla="*/ 2251890 w 5122981"/>
              <a:gd name="connsiteY2945" fmla="*/ 2799727 h 3980623"/>
              <a:gd name="connsiteX2946" fmla="*/ 2262814 w 5122981"/>
              <a:gd name="connsiteY2946" fmla="*/ 2808014 h 3980623"/>
              <a:gd name="connsiteX2947" fmla="*/ 2273737 w 5122981"/>
              <a:gd name="connsiteY2947" fmla="*/ 2816302 h 3980623"/>
              <a:gd name="connsiteX2948" fmla="*/ 2256714 w 5122981"/>
              <a:gd name="connsiteY2948" fmla="*/ 2806570 h 3980623"/>
              <a:gd name="connsiteX2949" fmla="*/ 2251890 w 5122981"/>
              <a:gd name="connsiteY2949" fmla="*/ 2799727 h 3980623"/>
              <a:gd name="connsiteX2950" fmla="*/ 2808704 w 5122981"/>
              <a:gd name="connsiteY2950" fmla="*/ 2797439 h 3980623"/>
              <a:gd name="connsiteX2951" fmla="*/ 2808704 w 5122981"/>
              <a:gd name="connsiteY2951" fmla="*/ 2800167 h 3980623"/>
              <a:gd name="connsiteX2952" fmla="*/ 2813610 w 5122981"/>
              <a:gd name="connsiteY2952" fmla="*/ 2804881 h 3980623"/>
              <a:gd name="connsiteX2953" fmla="*/ 2816146 w 5122981"/>
              <a:gd name="connsiteY2953" fmla="*/ 2804881 h 3980623"/>
              <a:gd name="connsiteX2954" fmla="*/ 2826857 w 5122981"/>
              <a:gd name="connsiteY2954" fmla="*/ 2815592 h 3980623"/>
              <a:gd name="connsiteX2955" fmla="*/ 2828491 w 5122981"/>
              <a:gd name="connsiteY2955" fmla="*/ 2816832 h 3980623"/>
              <a:gd name="connsiteX2956" fmla="*/ 2838470 w 5122981"/>
              <a:gd name="connsiteY2956" fmla="*/ 2823484 h 3980623"/>
              <a:gd name="connsiteX2957" fmla="*/ 2843372 w 5122981"/>
              <a:gd name="connsiteY2957" fmla="*/ 2821034 h 3980623"/>
              <a:gd name="connsiteX2958" fmla="*/ 2841820 w 5122981"/>
              <a:gd name="connsiteY2958" fmla="*/ 2815673 h 3980623"/>
              <a:gd name="connsiteX2959" fmla="*/ 2838470 w 5122981"/>
              <a:gd name="connsiteY2959" fmla="*/ 2812322 h 3980623"/>
              <a:gd name="connsiteX2960" fmla="*/ 2837884 w 5122981"/>
              <a:gd name="connsiteY2960" fmla="*/ 2811151 h 3980623"/>
              <a:gd name="connsiteX2961" fmla="*/ 2835175 w 5122981"/>
              <a:gd name="connsiteY2961" fmla="*/ 2812349 h 3980623"/>
              <a:gd name="connsiteX2962" fmla="*/ 2827797 w 5122981"/>
              <a:gd name="connsiteY2962" fmla="*/ 2816305 h 3980623"/>
              <a:gd name="connsiteX2963" fmla="*/ 2822975 w 5122981"/>
              <a:gd name="connsiteY2963" fmla="*/ 2809461 h 3980623"/>
              <a:gd name="connsiteX2964" fmla="*/ 2827941 w 5122981"/>
              <a:gd name="connsiteY2964" fmla="*/ 2802084 h 3980623"/>
              <a:gd name="connsiteX2965" fmla="*/ 2831631 w 5122981"/>
              <a:gd name="connsiteY2965" fmla="*/ 2800107 h 3980623"/>
              <a:gd name="connsiteX2966" fmla="*/ 2834149 w 5122981"/>
              <a:gd name="connsiteY2966" fmla="*/ 2803679 h 3980623"/>
              <a:gd name="connsiteX2967" fmla="*/ 2831028 w 5122981"/>
              <a:gd name="connsiteY2967" fmla="*/ 2797439 h 3980623"/>
              <a:gd name="connsiteX2968" fmla="*/ 2823587 w 5122981"/>
              <a:gd name="connsiteY2968" fmla="*/ 2797439 h 3980623"/>
              <a:gd name="connsiteX2969" fmla="*/ 2816146 w 5122981"/>
              <a:gd name="connsiteY2969" fmla="*/ 2797439 h 3980623"/>
              <a:gd name="connsiteX2970" fmla="*/ 2808704 w 5122981"/>
              <a:gd name="connsiteY2970" fmla="*/ 2797439 h 3980623"/>
              <a:gd name="connsiteX2971" fmla="*/ 2497778 w 5122981"/>
              <a:gd name="connsiteY2971" fmla="*/ 2795208 h 3980623"/>
              <a:gd name="connsiteX2972" fmla="*/ 2502600 w 5122981"/>
              <a:gd name="connsiteY2972" fmla="*/ 2802051 h 3980623"/>
              <a:gd name="connsiteX2973" fmla="*/ 2495222 w 5122981"/>
              <a:gd name="connsiteY2973" fmla="*/ 2806007 h 3980623"/>
              <a:gd name="connsiteX2974" fmla="*/ 2484298 w 5122981"/>
              <a:gd name="connsiteY2974" fmla="*/ 2797719 h 3980623"/>
              <a:gd name="connsiteX2975" fmla="*/ 2490398 w 5122981"/>
              <a:gd name="connsiteY2975" fmla="*/ 2799163 h 3980623"/>
              <a:gd name="connsiteX2976" fmla="*/ 2897750 w 5122981"/>
              <a:gd name="connsiteY2976" fmla="*/ 2792950 h 3980623"/>
              <a:gd name="connsiteX2977" fmla="*/ 2903212 w 5122981"/>
              <a:gd name="connsiteY2977" fmla="*/ 2797093 h 3980623"/>
              <a:gd name="connsiteX2978" fmla="*/ 2899523 w 5122981"/>
              <a:gd name="connsiteY2978" fmla="*/ 2799071 h 3980623"/>
              <a:gd name="connsiteX2979" fmla="*/ 2897750 w 5122981"/>
              <a:gd name="connsiteY2979" fmla="*/ 2792950 h 3980623"/>
              <a:gd name="connsiteX2980" fmla="*/ 2546112 w 5122981"/>
              <a:gd name="connsiteY2980" fmla="*/ 2792647 h 3980623"/>
              <a:gd name="connsiteX2981" fmla="*/ 2547614 w 5122981"/>
              <a:gd name="connsiteY2981" fmla="*/ 2795601 h 3980623"/>
              <a:gd name="connsiteX2982" fmla="*/ 2556840 w 5122981"/>
              <a:gd name="connsiteY2982" fmla="*/ 2802010 h 3980623"/>
              <a:gd name="connsiteX2983" fmla="*/ 2555697 w 5122981"/>
              <a:gd name="connsiteY2983" fmla="*/ 2797439 h 3980623"/>
              <a:gd name="connsiteX2984" fmla="*/ 3529207 w 5122981"/>
              <a:gd name="connsiteY2984" fmla="*/ 2790874 h 3980623"/>
              <a:gd name="connsiteX2985" fmla="*/ 3529591 w 5122981"/>
              <a:gd name="connsiteY2985" fmla="*/ 2790928 h 3980623"/>
              <a:gd name="connsiteX2986" fmla="*/ 3534241 w 5122981"/>
              <a:gd name="connsiteY2986" fmla="*/ 2793719 h 3980623"/>
              <a:gd name="connsiteX2987" fmla="*/ 3537962 w 5122981"/>
              <a:gd name="connsiteY2987" fmla="*/ 2797439 h 3980623"/>
              <a:gd name="connsiteX2988" fmla="*/ 4468138 w 5122981"/>
              <a:gd name="connsiteY2988" fmla="*/ 2789998 h 3980623"/>
              <a:gd name="connsiteX2989" fmla="*/ 4475579 w 5122981"/>
              <a:gd name="connsiteY2989" fmla="*/ 2789998 h 3980623"/>
              <a:gd name="connsiteX2990" fmla="*/ 4479300 w 5122981"/>
              <a:gd name="connsiteY2990" fmla="*/ 2793719 h 3980623"/>
              <a:gd name="connsiteX2991" fmla="*/ 4483021 w 5122981"/>
              <a:gd name="connsiteY2991" fmla="*/ 2797439 h 3980623"/>
              <a:gd name="connsiteX2992" fmla="*/ 4490462 w 5122981"/>
              <a:gd name="connsiteY2992" fmla="*/ 2797439 h 3980623"/>
              <a:gd name="connsiteX2993" fmla="*/ 4497903 w 5122981"/>
              <a:gd name="connsiteY2993" fmla="*/ 2804881 h 3980623"/>
              <a:gd name="connsiteX2994" fmla="*/ 4475579 w 5122981"/>
              <a:gd name="connsiteY2994" fmla="*/ 2797439 h 3980623"/>
              <a:gd name="connsiteX2995" fmla="*/ 4237454 w 5122981"/>
              <a:gd name="connsiteY2995" fmla="*/ 2789998 h 3980623"/>
              <a:gd name="connsiteX2996" fmla="*/ 4244896 w 5122981"/>
              <a:gd name="connsiteY2996" fmla="*/ 2797439 h 3980623"/>
              <a:gd name="connsiteX2997" fmla="*/ 4237454 w 5122981"/>
              <a:gd name="connsiteY2997" fmla="*/ 2797439 h 3980623"/>
              <a:gd name="connsiteX2998" fmla="*/ 3843060 w 5122981"/>
              <a:gd name="connsiteY2998" fmla="*/ 2789998 h 3980623"/>
              <a:gd name="connsiteX2999" fmla="*/ 3850501 w 5122981"/>
              <a:gd name="connsiteY2999" fmla="*/ 2789998 h 3980623"/>
              <a:gd name="connsiteX3000" fmla="*/ 3850501 w 5122981"/>
              <a:gd name="connsiteY3000" fmla="*/ 2797439 h 3980623"/>
              <a:gd name="connsiteX3001" fmla="*/ 3843060 w 5122981"/>
              <a:gd name="connsiteY3001" fmla="*/ 2789998 h 3980623"/>
              <a:gd name="connsiteX3002" fmla="*/ 2421751 w 5122981"/>
              <a:gd name="connsiteY3002" fmla="*/ 2789998 h 3980623"/>
              <a:gd name="connsiteX3003" fmla="*/ 2429193 w 5122981"/>
              <a:gd name="connsiteY3003" fmla="*/ 2789998 h 3980623"/>
              <a:gd name="connsiteX3004" fmla="*/ 2436634 w 5122981"/>
              <a:gd name="connsiteY3004" fmla="*/ 2797439 h 3980623"/>
              <a:gd name="connsiteX3005" fmla="*/ 4899739 w 5122981"/>
              <a:gd name="connsiteY3005" fmla="*/ 2782557 h 3980623"/>
              <a:gd name="connsiteX3006" fmla="*/ 4907181 w 5122981"/>
              <a:gd name="connsiteY3006" fmla="*/ 2782557 h 3980623"/>
              <a:gd name="connsiteX3007" fmla="*/ 4910901 w 5122981"/>
              <a:gd name="connsiteY3007" fmla="*/ 2793719 h 3980623"/>
              <a:gd name="connsiteX3008" fmla="*/ 4903460 w 5122981"/>
              <a:gd name="connsiteY3008" fmla="*/ 2789998 h 3980623"/>
              <a:gd name="connsiteX3009" fmla="*/ 4899739 w 5122981"/>
              <a:gd name="connsiteY3009" fmla="*/ 2782557 h 3980623"/>
              <a:gd name="connsiteX3010" fmla="*/ 2898001 w 5122981"/>
              <a:gd name="connsiteY3010" fmla="*/ 2782557 h 3980623"/>
              <a:gd name="connsiteX3011" fmla="*/ 2905442 w 5122981"/>
              <a:gd name="connsiteY3011" fmla="*/ 2786277 h 3980623"/>
              <a:gd name="connsiteX3012" fmla="*/ 2901722 w 5122981"/>
              <a:gd name="connsiteY3012" fmla="*/ 2789998 h 3980623"/>
              <a:gd name="connsiteX3013" fmla="*/ 2898001 w 5122981"/>
              <a:gd name="connsiteY3013" fmla="*/ 2782557 h 3980623"/>
              <a:gd name="connsiteX3014" fmla="*/ 2831028 w 5122981"/>
              <a:gd name="connsiteY3014" fmla="*/ 2782557 h 3980623"/>
              <a:gd name="connsiteX3015" fmla="*/ 2842190 w 5122981"/>
              <a:gd name="connsiteY3015" fmla="*/ 2789998 h 3980623"/>
              <a:gd name="connsiteX3016" fmla="*/ 2843920 w 5122981"/>
              <a:gd name="connsiteY3016" fmla="*/ 2796915 h 3980623"/>
              <a:gd name="connsiteX3017" fmla="*/ 2845110 w 5122981"/>
              <a:gd name="connsiteY3017" fmla="*/ 2797596 h 3980623"/>
              <a:gd name="connsiteX3018" fmla="*/ 2848819 w 5122981"/>
              <a:gd name="connsiteY3018" fmla="*/ 2801973 h 3980623"/>
              <a:gd name="connsiteX3019" fmla="*/ 2853353 w 5122981"/>
              <a:gd name="connsiteY3019" fmla="*/ 2797439 h 3980623"/>
              <a:gd name="connsiteX3020" fmla="*/ 2864003 w 5122981"/>
              <a:gd name="connsiteY3020" fmla="*/ 2802765 h 3980623"/>
              <a:gd name="connsiteX3021" fmla="*/ 2853767 w 5122981"/>
              <a:gd name="connsiteY3021" fmla="*/ 2788240 h 3980623"/>
              <a:gd name="connsiteX3022" fmla="*/ 2853229 w 5122981"/>
              <a:gd name="connsiteY3022" fmla="*/ 2787477 h 3980623"/>
              <a:gd name="connsiteX3023" fmla="*/ 2838470 w 5122981"/>
              <a:gd name="connsiteY3023" fmla="*/ 2782557 h 3980623"/>
              <a:gd name="connsiteX3024" fmla="*/ 2404988 w 5122981"/>
              <a:gd name="connsiteY3024" fmla="*/ 2778947 h 3980623"/>
              <a:gd name="connsiteX3025" fmla="*/ 2409811 w 5122981"/>
              <a:gd name="connsiteY3025" fmla="*/ 2785790 h 3980623"/>
              <a:gd name="connsiteX3026" fmla="*/ 2403710 w 5122981"/>
              <a:gd name="connsiteY3026" fmla="*/ 2784346 h 3980623"/>
              <a:gd name="connsiteX3027" fmla="*/ 2404988 w 5122981"/>
              <a:gd name="connsiteY3027" fmla="*/ 2778947 h 3980623"/>
              <a:gd name="connsiteX3028" fmla="*/ 2231322 w 5122981"/>
              <a:gd name="connsiteY3028" fmla="*/ 2777753 h 3980623"/>
              <a:gd name="connsiteX3029" fmla="*/ 2236145 w 5122981"/>
              <a:gd name="connsiteY3029" fmla="*/ 2784596 h 3980623"/>
              <a:gd name="connsiteX3030" fmla="*/ 2230044 w 5122981"/>
              <a:gd name="connsiteY3030" fmla="*/ 2783152 h 3980623"/>
              <a:gd name="connsiteX3031" fmla="*/ 2296606 w 5122981"/>
              <a:gd name="connsiteY3031" fmla="*/ 2777525 h 3980623"/>
              <a:gd name="connsiteX3032" fmla="*/ 2292474 w 5122981"/>
              <a:gd name="connsiteY3032" fmla="*/ 2777973 h 3980623"/>
              <a:gd name="connsiteX3033" fmla="*/ 2299069 w 5122981"/>
              <a:gd name="connsiteY3033" fmla="*/ 2790938 h 3980623"/>
              <a:gd name="connsiteX3034" fmla="*/ 2317226 w 5122981"/>
              <a:gd name="connsiteY3034" fmla="*/ 2809490 h 3980623"/>
              <a:gd name="connsiteX3035" fmla="*/ 2331201 w 5122981"/>
              <a:gd name="connsiteY3035" fmla="*/ 2818500 h 3980623"/>
              <a:gd name="connsiteX3036" fmla="*/ 2332333 w 5122981"/>
              <a:gd name="connsiteY3036" fmla="*/ 2827321 h 3980623"/>
              <a:gd name="connsiteX3037" fmla="*/ 2333467 w 5122981"/>
              <a:gd name="connsiteY3037" fmla="*/ 2836142 h 3980623"/>
              <a:gd name="connsiteX3038" fmla="*/ 2348080 w 5122981"/>
              <a:gd name="connsiteY3038" fmla="*/ 2842452 h 3980623"/>
              <a:gd name="connsiteX3039" fmla="*/ 2352408 w 5122981"/>
              <a:gd name="connsiteY3039" fmla="*/ 2837774 h 3980623"/>
              <a:gd name="connsiteX3040" fmla="*/ 2347585 w 5122981"/>
              <a:gd name="connsiteY3040" fmla="*/ 2830931 h 3980623"/>
              <a:gd name="connsiteX3041" fmla="*/ 2334890 w 5122981"/>
              <a:gd name="connsiteY3041" fmla="*/ 2816522 h 3980623"/>
              <a:gd name="connsiteX3042" fmla="*/ 2321555 w 5122981"/>
              <a:gd name="connsiteY3042" fmla="*/ 2804813 h 3980623"/>
              <a:gd name="connsiteX3043" fmla="*/ 2322833 w 5122981"/>
              <a:gd name="connsiteY3043" fmla="*/ 2799414 h 3980623"/>
              <a:gd name="connsiteX3044" fmla="*/ 2316732 w 5122981"/>
              <a:gd name="connsiteY3044" fmla="*/ 2797970 h 3980623"/>
              <a:gd name="connsiteX3045" fmla="*/ 2308859 w 5122981"/>
              <a:gd name="connsiteY3045" fmla="*/ 2790404 h 3980623"/>
              <a:gd name="connsiteX3046" fmla="*/ 2301625 w 5122981"/>
              <a:gd name="connsiteY3046" fmla="*/ 2780139 h 3980623"/>
              <a:gd name="connsiteX3047" fmla="*/ 2296606 w 5122981"/>
              <a:gd name="connsiteY3047" fmla="*/ 2777525 h 3980623"/>
              <a:gd name="connsiteX3048" fmla="*/ 2375541 w 5122981"/>
              <a:gd name="connsiteY3048" fmla="*/ 2777160 h 3980623"/>
              <a:gd name="connsiteX3049" fmla="*/ 2379307 w 5122981"/>
              <a:gd name="connsiteY3049" fmla="*/ 2778569 h 3980623"/>
              <a:gd name="connsiteX3050" fmla="*/ 2408388 w 5122981"/>
              <a:gd name="connsiteY3050" fmla="*/ 2805410 h 3980623"/>
              <a:gd name="connsiteX3051" fmla="*/ 2430090 w 5122981"/>
              <a:gd name="connsiteY3051" fmla="*/ 2836205 h 3980623"/>
              <a:gd name="connsiteX3052" fmla="*/ 2434913 w 5122981"/>
              <a:gd name="connsiteY3052" fmla="*/ 2843049 h 3980623"/>
              <a:gd name="connsiteX3053" fmla="*/ 2441014 w 5122981"/>
              <a:gd name="connsiteY3053" fmla="*/ 2844493 h 3980623"/>
              <a:gd name="connsiteX3054" fmla="*/ 2451298 w 5122981"/>
              <a:gd name="connsiteY3054" fmla="*/ 2855480 h 3980623"/>
              <a:gd name="connsiteX3055" fmla="*/ 2461583 w 5122981"/>
              <a:gd name="connsiteY3055" fmla="*/ 2866467 h 3980623"/>
              <a:gd name="connsiteX3056" fmla="*/ 2476690 w 5122981"/>
              <a:gd name="connsiteY3056" fmla="*/ 2884298 h 3980623"/>
              <a:gd name="connsiteX3057" fmla="*/ 2482790 w 5122981"/>
              <a:gd name="connsiteY3057" fmla="*/ 2885742 h 3980623"/>
              <a:gd name="connsiteX3058" fmla="*/ 2474773 w 5122981"/>
              <a:gd name="connsiteY3058" fmla="*/ 2892398 h 3980623"/>
              <a:gd name="connsiteX3059" fmla="*/ 2459027 w 5122981"/>
              <a:gd name="connsiteY3059" fmla="*/ 2877266 h 3980623"/>
              <a:gd name="connsiteX3060" fmla="*/ 2449381 w 5122981"/>
              <a:gd name="connsiteY3060" fmla="*/ 2863579 h 3980623"/>
              <a:gd name="connsiteX3061" fmla="*/ 2425268 w 5122981"/>
              <a:gd name="connsiteY3061" fmla="*/ 2829362 h 3980623"/>
              <a:gd name="connsiteX3062" fmla="*/ 2419167 w 5122981"/>
              <a:gd name="connsiteY3062" fmla="*/ 2827918 h 3980623"/>
              <a:gd name="connsiteX3063" fmla="*/ 2388952 w 5122981"/>
              <a:gd name="connsiteY3063" fmla="*/ 2792257 h 3980623"/>
              <a:gd name="connsiteX3064" fmla="*/ 2384130 w 5122981"/>
              <a:gd name="connsiteY3064" fmla="*/ 2785413 h 3980623"/>
              <a:gd name="connsiteX3065" fmla="*/ 2987298 w 5122981"/>
              <a:gd name="connsiteY3065" fmla="*/ 2775115 h 3980623"/>
              <a:gd name="connsiteX3066" fmla="*/ 2987298 w 5122981"/>
              <a:gd name="connsiteY3066" fmla="*/ 2782557 h 3980623"/>
              <a:gd name="connsiteX3067" fmla="*/ 2983577 w 5122981"/>
              <a:gd name="connsiteY3067" fmla="*/ 2786277 h 3980623"/>
              <a:gd name="connsiteX3068" fmla="*/ 2979856 w 5122981"/>
              <a:gd name="connsiteY3068" fmla="*/ 2789998 h 3980623"/>
              <a:gd name="connsiteX3069" fmla="*/ 2972415 w 5122981"/>
              <a:gd name="connsiteY3069" fmla="*/ 2797439 h 3980623"/>
              <a:gd name="connsiteX3070" fmla="*/ 2979856 w 5122981"/>
              <a:gd name="connsiteY3070" fmla="*/ 2797439 h 3980623"/>
              <a:gd name="connsiteX3071" fmla="*/ 3002181 w 5122981"/>
              <a:gd name="connsiteY3071" fmla="*/ 2797439 h 3980623"/>
              <a:gd name="connsiteX3072" fmla="*/ 3017064 w 5122981"/>
              <a:gd name="connsiteY3072" fmla="*/ 2812322 h 3980623"/>
              <a:gd name="connsiteX3073" fmla="*/ 3009622 w 5122981"/>
              <a:gd name="connsiteY3073" fmla="*/ 2812322 h 3980623"/>
              <a:gd name="connsiteX3074" fmla="*/ 3009622 w 5122981"/>
              <a:gd name="connsiteY3074" fmla="*/ 2819764 h 3980623"/>
              <a:gd name="connsiteX3075" fmla="*/ 3024505 w 5122981"/>
              <a:gd name="connsiteY3075" fmla="*/ 2827205 h 3980623"/>
              <a:gd name="connsiteX3076" fmla="*/ 3039388 w 5122981"/>
              <a:gd name="connsiteY3076" fmla="*/ 2827205 h 3980623"/>
              <a:gd name="connsiteX3077" fmla="*/ 3054271 w 5122981"/>
              <a:gd name="connsiteY3077" fmla="*/ 2834646 h 3980623"/>
              <a:gd name="connsiteX3078" fmla="*/ 3054271 w 5122981"/>
              <a:gd name="connsiteY3078" fmla="*/ 2827205 h 3980623"/>
              <a:gd name="connsiteX3079" fmla="*/ 3039388 w 5122981"/>
              <a:gd name="connsiteY3079" fmla="*/ 2819764 h 3980623"/>
              <a:gd name="connsiteX3080" fmla="*/ 3031946 w 5122981"/>
              <a:gd name="connsiteY3080" fmla="*/ 2812322 h 3980623"/>
              <a:gd name="connsiteX3081" fmla="*/ 3017064 w 5122981"/>
              <a:gd name="connsiteY3081" fmla="*/ 2797439 h 3980623"/>
              <a:gd name="connsiteX3082" fmla="*/ 3009622 w 5122981"/>
              <a:gd name="connsiteY3082" fmla="*/ 2789998 h 3980623"/>
              <a:gd name="connsiteX3083" fmla="*/ 2994739 w 5122981"/>
              <a:gd name="connsiteY3083" fmla="*/ 2782557 h 3980623"/>
              <a:gd name="connsiteX3084" fmla="*/ 2987298 w 5122981"/>
              <a:gd name="connsiteY3084" fmla="*/ 2775115 h 3980623"/>
              <a:gd name="connsiteX3085" fmla="*/ 2883725 w 5122981"/>
              <a:gd name="connsiteY3085" fmla="*/ 2773950 h 3980623"/>
              <a:gd name="connsiteX3086" fmla="*/ 2888744 w 5122981"/>
              <a:gd name="connsiteY3086" fmla="*/ 2776563 h 3980623"/>
              <a:gd name="connsiteX3087" fmla="*/ 2892928 w 5122981"/>
              <a:gd name="connsiteY3087" fmla="*/ 2786106 h 3980623"/>
              <a:gd name="connsiteX3088" fmla="*/ 2880727 w 5122981"/>
              <a:gd name="connsiteY3088" fmla="*/ 2783218 h 3980623"/>
              <a:gd name="connsiteX3089" fmla="*/ 2879593 w 5122981"/>
              <a:gd name="connsiteY3089" fmla="*/ 2774397 h 3980623"/>
              <a:gd name="connsiteX3090" fmla="*/ 2883725 w 5122981"/>
              <a:gd name="connsiteY3090" fmla="*/ 2773950 h 3980623"/>
              <a:gd name="connsiteX3091" fmla="*/ 2477208 w 5122981"/>
              <a:gd name="connsiteY3091" fmla="*/ 2773233 h 3980623"/>
              <a:gd name="connsiteX3092" fmla="*/ 2479620 w 5122981"/>
              <a:gd name="connsiteY3092" fmla="*/ 2776655 h 3980623"/>
              <a:gd name="connsiteX3093" fmla="*/ 2482032 w 5122981"/>
              <a:gd name="connsiteY3093" fmla="*/ 2780077 h 3980623"/>
              <a:gd name="connsiteX3094" fmla="*/ 2471192 w 5122981"/>
              <a:gd name="connsiteY3094" fmla="*/ 2777511 h 3980623"/>
              <a:gd name="connsiteX3095" fmla="*/ 2481283 w 5122981"/>
              <a:gd name="connsiteY3095" fmla="*/ 2782557 h 3980623"/>
              <a:gd name="connsiteX3096" fmla="*/ 2473841 w 5122981"/>
              <a:gd name="connsiteY3096" fmla="*/ 2782557 h 3980623"/>
              <a:gd name="connsiteX3097" fmla="*/ 2466400 w 5122981"/>
              <a:gd name="connsiteY3097" fmla="*/ 2775115 h 3980623"/>
              <a:gd name="connsiteX3098" fmla="*/ 2470176 w 5122981"/>
              <a:gd name="connsiteY3098" fmla="*/ 2777003 h 3980623"/>
              <a:gd name="connsiteX3099" fmla="*/ 2370634 w 5122981"/>
              <a:gd name="connsiteY3099" fmla="*/ 2772444 h 3980623"/>
              <a:gd name="connsiteX3100" fmla="*/ 2375541 w 5122981"/>
              <a:gd name="connsiteY3100" fmla="*/ 2777160 h 3980623"/>
              <a:gd name="connsiteX3101" fmla="*/ 2374128 w 5122981"/>
              <a:gd name="connsiteY3101" fmla="*/ 2776631 h 3980623"/>
              <a:gd name="connsiteX3102" fmla="*/ 2370795 w 5122981"/>
              <a:gd name="connsiteY3102" fmla="*/ 2773704 h 3980623"/>
              <a:gd name="connsiteX3103" fmla="*/ 3493314 w 5122981"/>
              <a:gd name="connsiteY3103" fmla="*/ 2767674 h 3980623"/>
              <a:gd name="connsiteX3104" fmla="*/ 3495906 w 5122981"/>
              <a:gd name="connsiteY3104" fmla="*/ 2768970 h 3980623"/>
              <a:gd name="connsiteX3105" fmla="*/ 3494993 w 5122981"/>
              <a:gd name="connsiteY3105" fmla="*/ 2767674 h 3980623"/>
              <a:gd name="connsiteX3106" fmla="*/ 3478431 w 5122981"/>
              <a:gd name="connsiteY3106" fmla="*/ 2767674 h 3980623"/>
              <a:gd name="connsiteX3107" fmla="*/ 3478431 w 5122981"/>
              <a:gd name="connsiteY3107" fmla="*/ 2775115 h 3980623"/>
              <a:gd name="connsiteX3108" fmla="*/ 3485872 w 5122981"/>
              <a:gd name="connsiteY3108" fmla="*/ 2775115 h 3980623"/>
              <a:gd name="connsiteX3109" fmla="*/ 3478431 w 5122981"/>
              <a:gd name="connsiteY3109" fmla="*/ 2767674 h 3980623"/>
              <a:gd name="connsiteX3110" fmla="*/ 2375763 w 5122981"/>
              <a:gd name="connsiteY3110" fmla="*/ 2766326 h 3980623"/>
              <a:gd name="connsiteX3111" fmla="*/ 2375444 w 5122981"/>
              <a:gd name="connsiteY3111" fmla="*/ 2767674 h 3980623"/>
              <a:gd name="connsiteX3112" fmla="*/ 2377103 w 5122981"/>
              <a:gd name="connsiteY3112" fmla="*/ 2767674 h 3980623"/>
              <a:gd name="connsiteX3113" fmla="*/ 2384544 w 5122981"/>
              <a:gd name="connsiteY3113" fmla="*/ 2775115 h 3980623"/>
              <a:gd name="connsiteX3114" fmla="*/ 2374832 w 5122981"/>
              <a:gd name="connsiteY3114" fmla="*/ 2770259 h 3980623"/>
              <a:gd name="connsiteX3115" fmla="*/ 2374485 w 5122981"/>
              <a:gd name="connsiteY3115" fmla="*/ 2771726 h 3980623"/>
              <a:gd name="connsiteX3116" fmla="*/ 2370512 w 5122981"/>
              <a:gd name="connsiteY3116" fmla="*/ 2771499 h 3980623"/>
              <a:gd name="connsiteX3117" fmla="*/ 2370634 w 5122981"/>
              <a:gd name="connsiteY3117" fmla="*/ 2772444 h 3980623"/>
              <a:gd name="connsiteX3118" fmla="*/ 2368383 w 5122981"/>
              <a:gd name="connsiteY3118" fmla="*/ 2770282 h 3980623"/>
              <a:gd name="connsiteX3119" fmla="*/ 2371517 w 5122981"/>
              <a:gd name="connsiteY3119" fmla="*/ 2768602 h 3980623"/>
              <a:gd name="connsiteX3120" fmla="*/ 2369661 w 5122981"/>
              <a:gd name="connsiteY3120" fmla="*/ 2767674 h 3980623"/>
              <a:gd name="connsiteX3121" fmla="*/ 2373248 w 5122981"/>
              <a:gd name="connsiteY3121" fmla="*/ 2767674 h 3980623"/>
              <a:gd name="connsiteX3122" fmla="*/ 2183794 w 5122981"/>
              <a:gd name="connsiteY3122" fmla="*/ 2760801 h 3980623"/>
              <a:gd name="connsiteX3123" fmla="*/ 2189895 w 5122981"/>
              <a:gd name="connsiteY3123" fmla="*/ 2762245 h 3980623"/>
              <a:gd name="connsiteX3124" fmla="*/ 2188617 w 5122981"/>
              <a:gd name="connsiteY3124" fmla="*/ 2767645 h 3980623"/>
              <a:gd name="connsiteX3125" fmla="*/ 2182516 w 5122981"/>
              <a:gd name="connsiteY3125" fmla="*/ 2766201 h 3980623"/>
              <a:gd name="connsiteX3126" fmla="*/ 2183794 w 5122981"/>
              <a:gd name="connsiteY3126" fmla="*/ 2760801 h 3980623"/>
              <a:gd name="connsiteX3127" fmla="*/ 4877415 w 5122981"/>
              <a:gd name="connsiteY3127" fmla="*/ 2760232 h 3980623"/>
              <a:gd name="connsiteX3128" fmla="*/ 4884856 w 5122981"/>
              <a:gd name="connsiteY3128" fmla="*/ 2760232 h 3980623"/>
              <a:gd name="connsiteX3129" fmla="*/ 4884856 w 5122981"/>
              <a:gd name="connsiteY3129" fmla="*/ 2767674 h 3980623"/>
              <a:gd name="connsiteX3130" fmla="*/ 4616966 w 5122981"/>
              <a:gd name="connsiteY3130" fmla="*/ 2760232 h 3980623"/>
              <a:gd name="connsiteX3131" fmla="*/ 4631849 w 5122981"/>
              <a:gd name="connsiteY3131" fmla="*/ 2760232 h 3980623"/>
              <a:gd name="connsiteX3132" fmla="*/ 4639290 w 5122981"/>
              <a:gd name="connsiteY3132" fmla="*/ 2775115 h 3980623"/>
              <a:gd name="connsiteX3133" fmla="*/ 4624407 w 5122981"/>
              <a:gd name="connsiteY3133" fmla="*/ 2767674 h 3980623"/>
              <a:gd name="connsiteX3134" fmla="*/ 4616966 w 5122981"/>
              <a:gd name="connsiteY3134" fmla="*/ 2760232 h 3980623"/>
              <a:gd name="connsiteX3135" fmla="*/ 4442093 w 5122981"/>
              <a:gd name="connsiteY3135" fmla="*/ 2760232 h 3980623"/>
              <a:gd name="connsiteX3136" fmla="*/ 4445814 w 5122981"/>
              <a:gd name="connsiteY3136" fmla="*/ 2767674 h 3980623"/>
              <a:gd name="connsiteX3137" fmla="*/ 4445814 w 5122981"/>
              <a:gd name="connsiteY3137" fmla="*/ 2775115 h 3980623"/>
              <a:gd name="connsiteX3138" fmla="*/ 4438372 w 5122981"/>
              <a:gd name="connsiteY3138" fmla="*/ 2767674 h 3980623"/>
              <a:gd name="connsiteX3139" fmla="*/ 4442093 w 5122981"/>
              <a:gd name="connsiteY3139" fmla="*/ 2760232 h 3980623"/>
              <a:gd name="connsiteX3140" fmla="*/ 3642142 w 5122981"/>
              <a:gd name="connsiteY3140" fmla="*/ 2760232 h 3980623"/>
              <a:gd name="connsiteX3141" fmla="*/ 3649583 w 5122981"/>
              <a:gd name="connsiteY3141" fmla="*/ 2775115 h 3980623"/>
              <a:gd name="connsiteX3142" fmla="*/ 3645862 w 5122981"/>
              <a:gd name="connsiteY3142" fmla="*/ 2771394 h 3980623"/>
              <a:gd name="connsiteX3143" fmla="*/ 3642142 w 5122981"/>
              <a:gd name="connsiteY3143" fmla="*/ 2760232 h 3980623"/>
              <a:gd name="connsiteX3144" fmla="*/ 3604935 w 5122981"/>
              <a:gd name="connsiteY3144" fmla="*/ 2760232 h 3980623"/>
              <a:gd name="connsiteX3145" fmla="*/ 3642142 w 5122981"/>
              <a:gd name="connsiteY3145" fmla="*/ 2782557 h 3980623"/>
              <a:gd name="connsiteX3146" fmla="*/ 3675628 w 5122981"/>
              <a:gd name="connsiteY3146" fmla="*/ 2804881 h 3980623"/>
              <a:gd name="connsiteX3147" fmla="*/ 3675628 w 5122981"/>
              <a:gd name="connsiteY3147" fmla="*/ 2808601 h 3980623"/>
              <a:gd name="connsiteX3148" fmla="*/ 3660745 w 5122981"/>
              <a:gd name="connsiteY3148" fmla="*/ 2804881 h 3980623"/>
              <a:gd name="connsiteX3149" fmla="*/ 3649583 w 5122981"/>
              <a:gd name="connsiteY3149" fmla="*/ 2797439 h 3980623"/>
              <a:gd name="connsiteX3150" fmla="*/ 3619817 w 5122981"/>
              <a:gd name="connsiteY3150" fmla="*/ 2775115 h 3980623"/>
              <a:gd name="connsiteX3151" fmla="*/ 3612376 w 5122981"/>
              <a:gd name="connsiteY3151" fmla="*/ 2767674 h 3980623"/>
              <a:gd name="connsiteX3152" fmla="*/ 3604935 w 5122981"/>
              <a:gd name="connsiteY3152" fmla="*/ 2760232 h 3980623"/>
              <a:gd name="connsiteX3153" fmla="*/ 2860794 w 5122981"/>
              <a:gd name="connsiteY3153" fmla="*/ 2760232 h 3980623"/>
              <a:gd name="connsiteX3154" fmla="*/ 2868235 w 5122981"/>
              <a:gd name="connsiteY3154" fmla="*/ 2760232 h 3980623"/>
              <a:gd name="connsiteX3155" fmla="*/ 2868235 w 5122981"/>
              <a:gd name="connsiteY3155" fmla="*/ 2763156 h 3980623"/>
              <a:gd name="connsiteX3156" fmla="*/ 2872359 w 5122981"/>
              <a:gd name="connsiteY3156" fmla="*/ 2764132 h 3980623"/>
              <a:gd name="connsiteX3157" fmla="*/ 2878460 w 5122981"/>
              <a:gd name="connsiteY3157" fmla="*/ 2765576 h 3980623"/>
              <a:gd name="connsiteX3158" fmla="*/ 2877181 w 5122981"/>
              <a:gd name="connsiteY3158" fmla="*/ 2770975 h 3980623"/>
              <a:gd name="connsiteX3159" fmla="*/ 2871081 w 5122981"/>
              <a:gd name="connsiteY3159" fmla="*/ 2769531 h 3980623"/>
              <a:gd name="connsiteX3160" fmla="*/ 2868235 w 5122981"/>
              <a:gd name="connsiteY3160" fmla="*/ 2765492 h 3980623"/>
              <a:gd name="connsiteX3161" fmla="*/ 2868235 w 5122981"/>
              <a:gd name="connsiteY3161" fmla="*/ 2767674 h 3980623"/>
              <a:gd name="connsiteX3162" fmla="*/ 2860794 w 5122981"/>
              <a:gd name="connsiteY3162" fmla="*/ 2767674 h 3980623"/>
              <a:gd name="connsiteX3163" fmla="*/ 2860794 w 5122981"/>
              <a:gd name="connsiteY3163" fmla="*/ 2760232 h 3980623"/>
              <a:gd name="connsiteX3164" fmla="*/ 2970261 w 5122981"/>
              <a:gd name="connsiteY3164" fmla="*/ 2758796 h 3980623"/>
              <a:gd name="connsiteX3165" fmla="*/ 2975083 w 5122981"/>
              <a:gd name="connsiteY3165" fmla="*/ 2765639 h 3980623"/>
              <a:gd name="connsiteX3166" fmla="*/ 2968983 w 5122981"/>
              <a:gd name="connsiteY3166" fmla="*/ 2764195 h 3980623"/>
              <a:gd name="connsiteX3167" fmla="*/ 2962882 w 5122981"/>
              <a:gd name="connsiteY3167" fmla="*/ 2762751 h 3980623"/>
              <a:gd name="connsiteX3168" fmla="*/ 2957532 w 5122981"/>
              <a:gd name="connsiteY3168" fmla="*/ 2752791 h 3980623"/>
              <a:gd name="connsiteX3169" fmla="*/ 2957532 w 5122981"/>
              <a:gd name="connsiteY3169" fmla="*/ 2760232 h 3980623"/>
              <a:gd name="connsiteX3170" fmla="*/ 2950091 w 5122981"/>
              <a:gd name="connsiteY3170" fmla="*/ 2760232 h 3980623"/>
              <a:gd name="connsiteX3171" fmla="*/ 2957532 w 5122981"/>
              <a:gd name="connsiteY3171" fmla="*/ 2763953 h 3980623"/>
              <a:gd name="connsiteX3172" fmla="*/ 2964974 w 5122981"/>
              <a:gd name="connsiteY3172" fmla="*/ 2767674 h 3980623"/>
              <a:gd name="connsiteX3173" fmla="*/ 2979856 w 5122981"/>
              <a:gd name="connsiteY3173" fmla="*/ 2775115 h 3980623"/>
              <a:gd name="connsiteX3174" fmla="*/ 2957532 w 5122981"/>
              <a:gd name="connsiteY3174" fmla="*/ 2752791 h 3980623"/>
              <a:gd name="connsiteX3175" fmla="*/ 2391986 w 5122981"/>
              <a:gd name="connsiteY3175" fmla="*/ 2752791 h 3980623"/>
              <a:gd name="connsiteX3176" fmla="*/ 2406868 w 5122981"/>
              <a:gd name="connsiteY3176" fmla="*/ 2760232 h 3980623"/>
              <a:gd name="connsiteX3177" fmla="*/ 2399427 w 5122981"/>
              <a:gd name="connsiteY3177" fmla="*/ 2760232 h 3980623"/>
              <a:gd name="connsiteX3178" fmla="*/ 2762249 w 5122981"/>
              <a:gd name="connsiteY3178" fmla="*/ 2750453 h 3980623"/>
              <a:gd name="connsiteX3179" fmla="*/ 2775343 w 5122981"/>
              <a:gd name="connsiteY3179" fmla="*/ 2765907 h 3980623"/>
              <a:gd name="connsiteX3180" fmla="*/ 2782659 w 5122981"/>
              <a:gd name="connsiteY3180" fmla="*/ 2771394 h 3980623"/>
              <a:gd name="connsiteX3181" fmla="*/ 2793821 w 5122981"/>
              <a:gd name="connsiteY3181" fmla="*/ 2775115 h 3980623"/>
              <a:gd name="connsiteX3182" fmla="*/ 2786380 w 5122981"/>
              <a:gd name="connsiteY3182" fmla="*/ 2767674 h 3980623"/>
              <a:gd name="connsiteX3183" fmla="*/ 2763126 w 5122981"/>
              <a:gd name="connsiteY3183" fmla="*/ 2750931 h 3980623"/>
              <a:gd name="connsiteX3184" fmla="*/ 2563138 w 5122981"/>
              <a:gd name="connsiteY3184" fmla="*/ 2749261 h 3980623"/>
              <a:gd name="connsiteX3185" fmla="*/ 2563138 w 5122981"/>
              <a:gd name="connsiteY3185" fmla="*/ 2752791 h 3980623"/>
              <a:gd name="connsiteX3186" fmla="*/ 2570579 w 5122981"/>
              <a:gd name="connsiteY3186" fmla="*/ 2760232 h 3980623"/>
              <a:gd name="connsiteX3187" fmla="*/ 2566288 w 5122981"/>
              <a:gd name="connsiteY3187" fmla="*/ 2751651 h 3980623"/>
              <a:gd name="connsiteX3188" fmla="*/ 2438338 w 5122981"/>
              <a:gd name="connsiteY3188" fmla="*/ 2746927 h 3980623"/>
              <a:gd name="connsiteX3189" fmla="*/ 2444438 w 5122981"/>
              <a:gd name="connsiteY3189" fmla="*/ 2748371 h 3980623"/>
              <a:gd name="connsiteX3190" fmla="*/ 2450539 w 5122981"/>
              <a:gd name="connsiteY3190" fmla="*/ 2749815 h 3980623"/>
              <a:gd name="connsiteX3191" fmla="*/ 2460185 w 5122981"/>
              <a:gd name="connsiteY3191" fmla="*/ 2763502 h 3980623"/>
              <a:gd name="connsiteX3192" fmla="*/ 2465646 w 5122981"/>
              <a:gd name="connsiteY3192" fmla="*/ 2767645 h 3980623"/>
              <a:gd name="connsiteX3193" fmla="*/ 2461957 w 5122981"/>
              <a:gd name="connsiteY3193" fmla="*/ 2769623 h 3980623"/>
              <a:gd name="connsiteX3194" fmla="*/ 2452806 w 5122981"/>
              <a:gd name="connsiteY3194" fmla="*/ 2767457 h 3980623"/>
              <a:gd name="connsiteX3195" fmla="*/ 2447983 w 5122981"/>
              <a:gd name="connsiteY3195" fmla="*/ 2760614 h 3980623"/>
              <a:gd name="connsiteX3196" fmla="*/ 2443160 w 5122981"/>
              <a:gd name="connsiteY3196" fmla="*/ 2753770 h 3980623"/>
              <a:gd name="connsiteX3197" fmla="*/ 4133274 w 5122981"/>
              <a:gd name="connsiteY3197" fmla="*/ 2745350 h 3980623"/>
              <a:gd name="connsiteX3198" fmla="*/ 4148157 w 5122981"/>
              <a:gd name="connsiteY3198" fmla="*/ 2745350 h 3980623"/>
              <a:gd name="connsiteX3199" fmla="*/ 4174202 w 5122981"/>
              <a:gd name="connsiteY3199" fmla="*/ 2745350 h 3980623"/>
              <a:gd name="connsiteX3200" fmla="*/ 4185364 w 5122981"/>
              <a:gd name="connsiteY3200" fmla="*/ 2752791 h 3980623"/>
              <a:gd name="connsiteX3201" fmla="*/ 4192806 w 5122981"/>
              <a:gd name="connsiteY3201" fmla="*/ 2760232 h 3980623"/>
              <a:gd name="connsiteX3202" fmla="*/ 4200247 w 5122981"/>
              <a:gd name="connsiteY3202" fmla="*/ 2775115 h 3980623"/>
              <a:gd name="connsiteX3203" fmla="*/ 4185364 w 5122981"/>
              <a:gd name="connsiteY3203" fmla="*/ 2767674 h 3980623"/>
              <a:gd name="connsiteX3204" fmla="*/ 4170481 w 5122981"/>
              <a:gd name="connsiteY3204" fmla="*/ 2767674 h 3980623"/>
              <a:gd name="connsiteX3205" fmla="*/ 4163040 w 5122981"/>
              <a:gd name="connsiteY3205" fmla="*/ 2771394 h 3980623"/>
              <a:gd name="connsiteX3206" fmla="*/ 4155599 w 5122981"/>
              <a:gd name="connsiteY3206" fmla="*/ 2760232 h 3980623"/>
              <a:gd name="connsiteX3207" fmla="*/ 4148157 w 5122981"/>
              <a:gd name="connsiteY3207" fmla="*/ 2752791 h 3980623"/>
              <a:gd name="connsiteX3208" fmla="*/ 3448665 w 5122981"/>
              <a:gd name="connsiteY3208" fmla="*/ 2745350 h 3980623"/>
              <a:gd name="connsiteX3209" fmla="*/ 3448665 w 5122981"/>
              <a:gd name="connsiteY3209" fmla="*/ 2752791 h 3980623"/>
              <a:gd name="connsiteX3210" fmla="*/ 3456106 w 5122981"/>
              <a:gd name="connsiteY3210" fmla="*/ 2752791 h 3980623"/>
              <a:gd name="connsiteX3211" fmla="*/ 3448665 w 5122981"/>
              <a:gd name="connsiteY3211" fmla="*/ 2745350 h 3980623"/>
              <a:gd name="connsiteX3212" fmla="*/ 2935208 w 5122981"/>
              <a:gd name="connsiteY3212" fmla="*/ 2745350 h 3980623"/>
              <a:gd name="connsiteX3213" fmla="*/ 2935208 w 5122981"/>
              <a:gd name="connsiteY3213" fmla="*/ 2752791 h 3980623"/>
              <a:gd name="connsiteX3214" fmla="*/ 2942649 w 5122981"/>
              <a:gd name="connsiteY3214" fmla="*/ 2745350 h 3980623"/>
              <a:gd name="connsiteX3215" fmla="*/ 2935208 w 5122981"/>
              <a:gd name="connsiteY3215" fmla="*/ 2745350 h 3980623"/>
              <a:gd name="connsiteX3216" fmla="*/ 2377103 w 5122981"/>
              <a:gd name="connsiteY3216" fmla="*/ 2745350 h 3980623"/>
              <a:gd name="connsiteX3217" fmla="*/ 2391986 w 5122981"/>
              <a:gd name="connsiteY3217" fmla="*/ 2752791 h 3980623"/>
              <a:gd name="connsiteX3218" fmla="*/ 2380824 w 5122981"/>
              <a:gd name="connsiteY3218" fmla="*/ 2752791 h 3980623"/>
              <a:gd name="connsiteX3219" fmla="*/ 2377103 w 5122981"/>
              <a:gd name="connsiteY3219" fmla="*/ 2745350 h 3980623"/>
              <a:gd name="connsiteX3220" fmla="*/ 2309932 w 5122981"/>
              <a:gd name="connsiteY3220" fmla="*/ 2745043 h 3980623"/>
              <a:gd name="connsiteX3221" fmla="*/ 2308654 w 5122981"/>
              <a:gd name="connsiteY3221" fmla="*/ 2750442 h 3980623"/>
              <a:gd name="connsiteX3222" fmla="*/ 2314756 w 5122981"/>
              <a:gd name="connsiteY3222" fmla="*/ 2751886 h 3980623"/>
              <a:gd name="connsiteX3223" fmla="*/ 2309932 w 5122981"/>
              <a:gd name="connsiteY3223" fmla="*/ 2745043 h 3980623"/>
              <a:gd name="connsiteX3224" fmla="*/ 3582610 w 5122981"/>
              <a:gd name="connsiteY3224" fmla="*/ 2737908 h 3980623"/>
              <a:gd name="connsiteX3225" fmla="*/ 3582610 w 5122981"/>
              <a:gd name="connsiteY3225" fmla="*/ 2745350 h 3980623"/>
              <a:gd name="connsiteX3226" fmla="*/ 3575169 w 5122981"/>
              <a:gd name="connsiteY3226" fmla="*/ 2745350 h 3980623"/>
              <a:gd name="connsiteX3227" fmla="*/ 3582610 w 5122981"/>
              <a:gd name="connsiteY3227" fmla="*/ 2737908 h 3980623"/>
              <a:gd name="connsiteX3228" fmla="*/ 2444076 w 5122981"/>
              <a:gd name="connsiteY3228" fmla="*/ 2737908 h 3980623"/>
              <a:gd name="connsiteX3229" fmla="*/ 2451517 w 5122981"/>
              <a:gd name="connsiteY3229" fmla="*/ 2745350 h 3980623"/>
              <a:gd name="connsiteX3230" fmla="*/ 2447796 w 5122981"/>
              <a:gd name="connsiteY3230" fmla="*/ 2741629 h 3980623"/>
              <a:gd name="connsiteX3231" fmla="*/ 2444076 w 5122981"/>
              <a:gd name="connsiteY3231" fmla="*/ 2737908 h 3980623"/>
              <a:gd name="connsiteX3232" fmla="*/ 3483263 w 5122981"/>
              <a:gd name="connsiteY3232" fmla="*/ 2736603 h 3980623"/>
              <a:gd name="connsiteX3233" fmla="*/ 3486581 w 5122981"/>
              <a:gd name="connsiteY3233" fmla="*/ 2741312 h 3980623"/>
              <a:gd name="connsiteX3234" fmla="*/ 3495772 w 5122981"/>
              <a:gd name="connsiteY3234" fmla="*/ 2752160 h 3980623"/>
              <a:gd name="connsiteX3235" fmla="*/ 3504476 w 5122981"/>
              <a:gd name="connsiteY3235" fmla="*/ 2756512 h 3980623"/>
              <a:gd name="connsiteX3236" fmla="*/ 3500755 w 5122981"/>
              <a:gd name="connsiteY3236" fmla="*/ 2752791 h 3980623"/>
              <a:gd name="connsiteX3237" fmla="*/ 3493314 w 5122981"/>
              <a:gd name="connsiteY3237" fmla="*/ 2745350 h 3980623"/>
              <a:gd name="connsiteX3238" fmla="*/ 3485872 w 5122981"/>
              <a:gd name="connsiteY3238" fmla="*/ 2737908 h 3980623"/>
              <a:gd name="connsiteX3239" fmla="*/ 4215130 w 5122981"/>
              <a:gd name="connsiteY3239" fmla="*/ 2730467 h 3980623"/>
              <a:gd name="connsiteX3240" fmla="*/ 4230013 w 5122981"/>
              <a:gd name="connsiteY3240" fmla="*/ 2737908 h 3980623"/>
              <a:gd name="connsiteX3241" fmla="*/ 4230013 w 5122981"/>
              <a:gd name="connsiteY3241" fmla="*/ 2752791 h 3980623"/>
              <a:gd name="connsiteX3242" fmla="*/ 4222571 w 5122981"/>
              <a:gd name="connsiteY3242" fmla="*/ 2749070 h 3980623"/>
              <a:gd name="connsiteX3243" fmla="*/ 4215130 w 5122981"/>
              <a:gd name="connsiteY3243" fmla="*/ 2749070 h 3980623"/>
              <a:gd name="connsiteX3244" fmla="*/ 4203968 w 5122981"/>
              <a:gd name="connsiteY3244" fmla="*/ 2749070 h 3980623"/>
              <a:gd name="connsiteX3245" fmla="*/ 4207689 w 5122981"/>
              <a:gd name="connsiteY3245" fmla="*/ 2737908 h 3980623"/>
              <a:gd name="connsiteX3246" fmla="*/ 2920325 w 5122981"/>
              <a:gd name="connsiteY3246" fmla="*/ 2730467 h 3980623"/>
              <a:gd name="connsiteX3247" fmla="*/ 2920325 w 5122981"/>
              <a:gd name="connsiteY3247" fmla="*/ 2737908 h 3980623"/>
              <a:gd name="connsiteX3248" fmla="*/ 2924046 w 5122981"/>
              <a:gd name="connsiteY3248" fmla="*/ 2737908 h 3980623"/>
              <a:gd name="connsiteX3249" fmla="*/ 2927767 w 5122981"/>
              <a:gd name="connsiteY3249" fmla="*/ 2737908 h 3980623"/>
              <a:gd name="connsiteX3250" fmla="*/ 2920325 w 5122981"/>
              <a:gd name="connsiteY3250" fmla="*/ 2730467 h 3980623"/>
              <a:gd name="connsiteX3251" fmla="*/ 2790101 w 5122981"/>
              <a:gd name="connsiteY3251" fmla="*/ 2730467 h 3980623"/>
              <a:gd name="connsiteX3252" fmla="*/ 2786380 w 5122981"/>
              <a:gd name="connsiteY3252" fmla="*/ 2734187 h 3980623"/>
              <a:gd name="connsiteX3253" fmla="*/ 2786380 w 5122981"/>
              <a:gd name="connsiteY3253" fmla="*/ 2735895 h 3980623"/>
              <a:gd name="connsiteX3254" fmla="*/ 2793050 w 5122981"/>
              <a:gd name="connsiteY3254" fmla="*/ 2745359 h 3980623"/>
              <a:gd name="connsiteX3255" fmla="*/ 2797872 w 5122981"/>
              <a:gd name="connsiteY3255" fmla="*/ 2752202 h 3980623"/>
              <a:gd name="connsiteX3256" fmla="*/ 2799598 w 5122981"/>
              <a:gd name="connsiteY3256" fmla="*/ 2754162 h 3980623"/>
              <a:gd name="connsiteX3257" fmla="*/ 2808704 w 5122981"/>
              <a:gd name="connsiteY3257" fmla="*/ 2760232 h 3980623"/>
              <a:gd name="connsiteX3258" fmla="*/ 2816146 w 5122981"/>
              <a:gd name="connsiteY3258" fmla="*/ 2760232 h 3980623"/>
              <a:gd name="connsiteX3259" fmla="*/ 2838470 w 5122981"/>
              <a:gd name="connsiteY3259" fmla="*/ 2767674 h 3980623"/>
              <a:gd name="connsiteX3260" fmla="*/ 2831029 w 5122981"/>
              <a:gd name="connsiteY3260" fmla="*/ 2756512 h 3980623"/>
              <a:gd name="connsiteX3261" fmla="*/ 2819939 w 5122981"/>
              <a:gd name="connsiteY3261" fmla="*/ 2754664 h 3980623"/>
              <a:gd name="connsiteX3262" fmla="*/ 2822275 w 5122981"/>
              <a:gd name="connsiteY3262" fmla="*/ 2757978 h 3980623"/>
              <a:gd name="connsiteX3263" fmla="*/ 2815051 w 5122981"/>
              <a:gd name="connsiteY3263" fmla="*/ 2753849 h 3980623"/>
              <a:gd name="connsiteX3264" fmla="*/ 2808704 w 5122981"/>
              <a:gd name="connsiteY3264" fmla="*/ 2752791 h 3980623"/>
              <a:gd name="connsiteX3265" fmla="*/ 2793821 w 5122981"/>
              <a:gd name="connsiteY3265" fmla="*/ 2741629 h 3980623"/>
              <a:gd name="connsiteX3266" fmla="*/ 2790101 w 5122981"/>
              <a:gd name="connsiteY3266" fmla="*/ 2730467 h 3980623"/>
              <a:gd name="connsiteX3267" fmla="*/ 2764056 w 5122981"/>
              <a:gd name="connsiteY3267" fmla="*/ 2729731 h 3980623"/>
              <a:gd name="connsiteX3268" fmla="*/ 2764056 w 5122981"/>
              <a:gd name="connsiteY3268" fmla="*/ 2730467 h 3980623"/>
              <a:gd name="connsiteX3269" fmla="*/ 2765027 w 5122981"/>
              <a:gd name="connsiteY3269" fmla="*/ 2730467 h 3980623"/>
              <a:gd name="connsiteX3270" fmla="*/ 4431861 w 5122981"/>
              <a:gd name="connsiteY3270" fmla="*/ 2728141 h 3980623"/>
              <a:gd name="connsiteX3271" fmla="*/ 4438372 w 5122981"/>
              <a:gd name="connsiteY3271" fmla="*/ 2730467 h 3980623"/>
              <a:gd name="connsiteX3272" fmla="*/ 4438372 w 5122981"/>
              <a:gd name="connsiteY3272" fmla="*/ 2745350 h 3980623"/>
              <a:gd name="connsiteX3273" fmla="*/ 4430931 w 5122981"/>
              <a:gd name="connsiteY3273" fmla="*/ 2749070 h 3980623"/>
              <a:gd name="connsiteX3274" fmla="*/ 4427210 w 5122981"/>
              <a:gd name="connsiteY3274" fmla="*/ 2752791 h 3980623"/>
              <a:gd name="connsiteX3275" fmla="*/ 4423489 w 5122981"/>
              <a:gd name="connsiteY3275" fmla="*/ 2737908 h 3980623"/>
              <a:gd name="connsiteX3276" fmla="*/ 4431861 w 5122981"/>
              <a:gd name="connsiteY3276" fmla="*/ 2728141 h 3980623"/>
              <a:gd name="connsiteX3277" fmla="*/ 4589991 w 5122981"/>
              <a:gd name="connsiteY3277" fmla="*/ 2725816 h 3980623"/>
              <a:gd name="connsiteX3278" fmla="*/ 4602083 w 5122981"/>
              <a:gd name="connsiteY3278" fmla="*/ 2730467 h 3980623"/>
              <a:gd name="connsiteX3279" fmla="*/ 4609524 w 5122981"/>
              <a:gd name="connsiteY3279" fmla="*/ 2737908 h 3980623"/>
              <a:gd name="connsiteX3280" fmla="*/ 4609524 w 5122981"/>
              <a:gd name="connsiteY3280" fmla="*/ 2745350 h 3980623"/>
              <a:gd name="connsiteX3281" fmla="*/ 4594642 w 5122981"/>
              <a:gd name="connsiteY3281" fmla="*/ 2745350 h 3980623"/>
              <a:gd name="connsiteX3282" fmla="*/ 4583480 w 5122981"/>
              <a:gd name="connsiteY3282" fmla="*/ 2726746 h 3980623"/>
              <a:gd name="connsiteX3283" fmla="*/ 4589991 w 5122981"/>
              <a:gd name="connsiteY3283" fmla="*/ 2725816 h 3980623"/>
              <a:gd name="connsiteX3284" fmla="*/ 2198841 w 5122981"/>
              <a:gd name="connsiteY3284" fmla="*/ 2724449 h 3980623"/>
              <a:gd name="connsiteX3285" fmla="*/ 2211043 w 5122981"/>
              <a:gd name="connsiteY3285" fmla="*/ 2727337 h 3980623"/>
              <a:gd name="connsiteX3286" fmla="*/ 2217143 w 5122981"/>
              <a:gd name="connsiteY3286" fmla="*/ 2728781 h 3980623"/>
              <a:gd name="connsiteX3287" fmla="*/ 2213454 w 5122981"/>
              <a:gd name="connsiteY3287" fmla="*/ 2730759 h 3980623"/>
              <a:gd name="connsiteX3288" fmla="*/ 2209764 w 5122981"/>
              <a:gd name="connsiteY3288" fmla="*/ 2732737 h 3980623"/>
              <a:gd name="connsiteX3289" fmla="*/ 2198841 w 5122981"/>
              <a:gd name="connsiteY3289" fmla="*/ 2724449 h 3980623"/>
              <a:gd name="connsiteX3290" fmla="*/ 4661614 w 5122981"/>
              <a:gd name="connsiteY3290" fmla="*/ 2723025 h 3980623"/>
              <a:gd name="connsiteX3291" fmla="*/ 4680217 w 5122981"/>
              <a:gd name="connsiteY3291" fmla="*/ 2734187 h 3980623"/>
              <a:gd name="connsiteX3292" fmla="*/ 4691379 w 5122981"/>
              <a:gd name="connsiteY3292" fmla="*/ 2752791 h 3980623"/>
              <a:gd name="connsiteX3293" fmla="*/ 4683939 w 5122981"/>
              <a:gd name="connsiteY3293" fmla="*/ 2745350 h 3980623"/>
              <a:gd name="connsiteX3294" fmla="*/ 4669055 w 5122981"/>
              <a:gd name="connsiteY3294" fmla="*/ 2730467 h 3980623"/>
              <a:gd name="connsiteX3295" fmla="*/ 4140716 w 5122981"/>
              <a:gd name="connsiteY3295" fmla="*/ 2723025 h 3980623"/>
              <a:gd name="connsiteX3296" fmla="*/ 4163040 w 5122981"/>
              <a:gd name="connsiteY3296" fmla="*/ 2737908 h 3980623"/>
              <a:gd name="connsiteX3297" fmla="*/ 4148157 w 5122981"/>
              <a:gd name="connsiteY3297" fmla="*/ 2730467 h 3980623"/>
              <a:gd name="connsiteX3298" fmla="*/ 4125833 w 5122981"/>
              <a:gd name="connsiteY3298" fmla="*/ 2723025 h 3980623"/>
              <a:gd name="connsiteX3299" fmla="*/ 4133274 w 5122981"/>
              <a:gd name="connsiteY3299" fmla="*/ 2723025 h 3980623"/>
              <a:gd name="connsiteX3300" fmla="*/ 4118392 w 5122981"/>
              <a:gd name="connsiteY3300" fmla="*/ 2737908 h 3980623"/>
              <a:gd name="connsiteX3301" fmla="*/ 3910032 w 5122981"/>
              <a:gd name="connsiteY3301" fmla="*/ 2723025 h 3980623"/>
              <a:gd name="connsiteX3302" fmla="*/ 3917474 w 5122981"/>
              <a:gd name="connsiteY3302" fmla="*/ 2723025 h 3980623"/>
              <a:gd name="connsiteX3303" fmla="*/ 3924915 w 5122981"/>
              <a:gd name="connsiteY3303" fmla="*/ 2752791 h 3980623"/>
              <a:gd name="connsiteX3304" fmla="*/ 3917474 w 5122981"/>
              <a:gd name="connsiteY3304" fmla="*/ 2745350 h 3980623"/>
              <a:gd name="connsiteX3305" fmla="*/ 3913753 w 5122981"/>
              <a:gd name="connsiteY3305" fmla="*/ 2730467 h 3980623"/>
              <a:gd name="connsiteX3306" fmla="*/ 3910032 w 5122981"/>
              <a:gd name="connsiteY3306" fmla="*/ 2723025 h 3980623"/>
              <a:gd name="connsiteX3307" fmla="*/ 3716556 w 5122981"/>
              <a:gd name="connsiteY3307" fmla="*/ 2723025 h 3980623"/>
              <a:gd name="connsiteX3308" fmla="*/ 3723997 w 5122981"/>
              <a:gd name="connsiteY3308" fmla="*/ 2723025 h 3980623"/>
              <a:gd name="connsiteX3309" fmla="*/ 3723997 w 5122981"/>
              <a:gd name="connsiteY3309" fmla="*/ 2730467 h 3980623"/>
              <a:gd name="connsiteX3310" fmla="*/ 3545403 w 5122981"/>
              <a:gd name="connsiteY3310" fmla="*/ 2723025 h 3980623"/>
              <a:gd name="connsiteX3311" fmla="*/ 3549124 w 5122981"/>
              <a:gd name="connsiteY3311" fmla="*/ 2730467 h 3980623"/>
              <a:gd name="connsiteX3312" fmla="*/ 3552845 w 5122981"/>
              <a:gd name="connsiteY3312" fmla="*/ 2726746 h 3980623"/>
              <a:gd name="connsiteX3313" fmla="*/ 3545403 w 5122981"/>
              <a:gd name="connsiteY3313" fmla="*/ 2723025 h 3980623"/>
              <a:gd name="connsiteX3314" fmla="*/ 2350138 w 5122981"/>
              <a:gd name="connsiteY3314" fmla="*/ 2720348 h 3980623"/>
              <a:gd name="connsiteX3315" fmla="*/ 2354206 w 5122981"/>
              <a:gd name="connsiteY3315" fmla="*/ 2721311 h 3980623"/>
              <a:gd name="connsiteX3316" fmla="*/ 2352928 w 5122981"/>
              <a:gd name="connsiteY3316" fmla="*/ 2726710 h 3980623"/>
              <a:gd name="connsiteX3317" fmla="*/ 2180539 w 5122981"/>
              <a:gd name="connsiteY3317" fmla="*/ 2720117 h 3980623"/>
              <a:gd name="connsiteX3318" fmla="*/ 2186000 w 5122981"/>
              <a:gd name="connsiteY3318" fmla="*/ 2724260 h 3980623"/>
              <a:gd name="connsiteX3319" fmla="*/ 2196285 w 5122981"/>
              <a:gd name="connsiteY3319" fmla="*/ 2735248 h 3980623"/>
              <a:gd name="connsiteX3320" fmla="*/ 2216854 w 5122981"/>
              <a:gd name="connsiteY3320" fmla="*/ 2757222 h 3980623"/>
              <a:gd name="connsiteX3321" fmla="*/ 2221676 w 5122981"/>
              <a:gd name="connsiteY3321" fmla="*/ 2764066 h 3980623"/>
              <a:gd name="connsiteX3322" fmla="*/ 2215576 w 5122981"/>
              <a:gd name="connsiteY3322" fmla="*/ 2762622 h 3980623"/>
              <a:gd name="connsiteX3323" fmla="*/ 2204652 w 5122981"/>
              <a:gd name="connsiteY3323" fmla="*/ 2754334 h 3980623"/>
              <a:gd name="connsiteX3324" fmla="*/ 2199190 w 5122981"/>
              <a:gd name="connsiteY3324" fmla="*/ 2750191 h 3980623"/>
              <a:gd name="connsiteX3325" fmla="*/ 2193729 w 5122981"/>
              <a:gd name="connsiteY3325" fmla="*/ 2746047 h 3980623"/>
              <a:gd name="connsiteX3326" fmla="*/ 2188907 w 5122981"/>
              <a:gd name="connsiteY3326" fmla="*/ 2739203 h 3980623"/>
              <a:gd name="connsiteX3327" fmla="*/ 2181033 w 5122981"/>
              <a:gd name="connsiteY3327" fmla="*/ 2731637 h 3980623"/>
              <a:gd name="connsiteX3328" fmla="*/ 2178622 w 5122981"/>
              <a:gd name="connsiteY3328" fmla="*/ 2728216 h 3980623"/>
              <a:gd name="connsiteX3329" fmla="*/ 2180539 w 5122981"/>
              <a:gd name="connsiteY3329" fmla="*/ 2720117 h 3980623"/>
              <a:gd name="connsiteX3330" fmla="*/ 2778033 w 5122981"/>
              <a:gd name="connsiteY3330" fmla="*/ 2716037 h 3980623"/>
              <a:gd name="connsiteX3331" fmla="*/ 2770110 w 5122981"/>
              <a:gd name="connsiteY3331" fmla="*/ 2719998 h 3980623"/>
              <a:gd name="connsiteX3332" fmla="*/ 2774712 w 5122981"/>
              <a:gd name="connsiteY3332" fmla="*/ 2724039 h 3980623"/>
              <a:gd name="connsiteX3333" fmla="*/ 2778511 w 5122981"/>
              <a:gd name="connsiteY3333" fmla="*/ 2716441 h 3980623"/>
              <a:gd name="connsiteX3334" fmla="*/ 4825325 w 5122981"/>
              <a:gd name="connsiteY3334" fmla="*/ 2715584 h 3980623"/>
              <a:gd name="connsiteX3335" fmla="*/ 4825325 w 5122981"/>
              <a:gd name="connsiteY3335" fmla="*/ 2723025 h 3980623"/>
              <a:gd name="connsiteX3336" fmla="*/ 4821605 w 5122981"/>
              <a:gd name="connsiteY3336" fmla="*/ 2719305 h 3980623"/>
              <a:gd name="connsiteX3337" fmla="*/ 4825325 w 5122981"/>
              <a:gd name="connsiteY3337" fmla="*/ 2715584 h 3980623"/>
              <a:gd name="connsiteX3338" fmla="*/ 3515638 w 5122981"/>
              <a:gd name="connsiteY3338" fmla="*/ 2715584 h 3980623"/>
              <a:gd name="connsiteX3339" fmla="*/ 3508196 w 5122981"/>
              <a:gd name="connsiteY3339" fmla="*/ 2723025 h 3980623"/>
              <a:gd name="connsiteX3340" fmla="*/ 3515638 w 5122981"/>
              <a:gd name="connsiteY3340" fmla="*/ 2723025 h 3980623"/>
              <a:gd name="connsiteX3341" fmla="*/ 3515638 w 5122981"/>
              <a:gd name="connsiteY3341" fmla="*/ 2715584 h 3980623"/>
              <a:gd name="connsiteX3342" fmla="*/ 2838470 w 5122981"/>
              <a:gd name="connsiteY3342" fmla="*/ 2715584 h 3980623"/>
              <a:gd name="connsiteX3343" fmla="*/ 2834749 w 5122981"/>
              <a:gd name="connsiteY3343" fmla="*/ 2719305 h 3980623"/>
              <a:gd name="connsiteX3344" fmla="*/ 2842190 w 5122981"/>
              <a:gd name="connsiteY3344" fmla="*/ 2723025 h 3980623"/>
              <a:gd name="connsiteX3345" fmla="*/ 2845911 w 5122981"/>
              <a:gd name="connsiteY3345" fmla="*/ 2719305 h 3980623"/>
              <a:gd name="connsiteX3346" fmla="*/ 2838470 w 5122981"/>
              <a:gd name="connsiteY3346" fmla="*/ 2715584 h 3980623"/>
              <a:gd name="connsiteX3347" fmla="*/ 2369661 w 5122981"/>
              <a:gd name="connsiteY3347" fmla="*/ 2715584 h 3980623"/>
              <a:gd name="connsiteX3348" fmla="*/ 2373382 w 5122981"/>
              <a:gd name="connsiteY3348" fmla="*/ 2719305 h 3980623"/>
              <a:gd name="connsiteX3349" fmla="*/ 2373382 w 5122981"/>
              <a:gd name="connsiteY3349" fmla="*/ 2723025 h 3980623"/>
              <a:gd name="connsiteX3350" fmla="*/ 2369661 w 5122981"/>
              <a:gd name="connsiteY3350" fmla="*/ 2723025 h 3980623"/>
              <a:gd name="connsiteX3351" fmla="*/ 2369661 w 5122981"/>
              <a:gd name="connsiteY3351" fmla="*/ 2715584 h 3980623"/>
              <a:gd name="connsiteX3352" fmla="*/ 2332454 w 5122981"/>
              <a:gd name="connsiteY3352" fmla="*/ 2715584 h 3980623"/>
              <a:gd name="connsiteX3353" fmla="*/ 2339896 w 5122981"/>
              <a:gd name="connsiteY3353" fmla="*/ 2715584 h 3980623"/>
              <a:gd name="connsiteX3354" fmla="*/ 2347337 w 5122981"/>
              <a:gd name="connsiteY3354" fmla="*/ 2723025 h 3980623"/>
              <a:gd name="connsiteX3355" fmla="*/ 2364468 w 5122981"/>
              <a:gd name="connsiteY3355" fmla="*/ 2735873 h 3980623"/>
              <a:gd name="connsiteX3356" fmla="*/ 2359028 w 5122981"/>
              <a:gd name="connsiteY3356" fmla="*/ 2728154 h 3980623"/>
              <a:gd name="connsiteX3357" fmla="*/ 2364489 w 5122981"/>
              <a:gd name="connsiteY3357" fmla="*/ 2732298 h 3980623"/>
              <a:gd name="connsiteX3358" fmla="*/ 2372363 w 5122981"/>
              <a:gd name="connsiteY3358" fmla="*/ 2739863 h 3980623"/>
              <a:gd name="connsiteX3359" fmla="*/ 2380875 w 5122981"/>
              <a:gd name="connsiteY3359" fmla="*/ 2744729 h 3980623"/>
              <a:gd name="connsiteX3360" fmla="*/ 2368673 w 5122981"/>
              <a:gd name="connsiteY3360" fmla="*/ 2741841 h 3980623"/>
              <a:gd name="connsiteX3361" fmla="*/ 2366689 w 5122981"/>
              <a:gd name="connsiteY3361" fmla="*/ 2739025 h 3980623"/>
              <a:gd name="connsiteX3362" fmla="*/ 2362220 w 5122981"/>
              <a:gd name="connsiteY3362" fmla="*/ 2737908 h 3980623"/>
              <a:gd name="connsiteX3363" fmla="*/ 2354779 w 5122981"/>
              <a:gd name="connsiteY3363" fmla="*/ 2737908 h 3980623"/>
              <a:gd name="connsiteX3364" fmla="*/ 2347337 w 5122981"/>
              <a:gd name="connsiteY3364" fmla="*/ 2730467 h 3980623"/>
              <a:gd name="connsiteX3365" fmla="*/ 2332454 w 5122981"/>
              <a:gd name="connsiteY3365" fmla="*/ 2715584 h 3980623"/>
              <a:gd name="connsiteX3366" fmla="*/ 3569216 w 5122981"/>
              <a:gd name="connsiteY3366" fmla="*/ 2714096 h 3980623"/>
              <a:gd name="connsiteX3367" fmla="*/ 3590052 w 5122981"/>
              <a:gd name="connsiteY3367" fmla="*/ 2723025 h 3980623"/>
              <a:gd name="connsiteX3368" fmla="*/ 3582610 w 5122981"/>
              <a:gd name="connsiteY3368" fmla="*/ 2723025 h 3980623"/>
              <a:gd name="connsiteX3369" fmla="*/ 2169616 w 5122981"/>
              <a:gd name="connsiteY3369" fmla="*/ 2711829 h 3980623"/>
              <a:gd name="connsiteX3370" fmla="*/ 2174438 w 5122981"/>
              <a:gd name="connsiteY3370" fmla="*/ 2718672 h 3980623"/>
              <a:gd name="connsiteX3371" fmla="*/ 2171388 w 5122981"/>
              <a:gd name="connsiteY3371" fmla="*/ 2717950 h 3980623"/>
              <a:gd name="connsiteX3372" fmla="*/ 2169616 w 5122981"/>
              <a:gd name="connsiteY3372" fmla="*/ 2711829 h 3980623"/>
              <a:gd name="connsiteX3373" fmla="*/ 2344560 w 5122981"/>
              <a:gd name="connsiteY3373" fmla="*/ 2707624 h 3980623"/>
              <a:gd name="connsiteX3374" fmla="*/ 2350138 w 5122981"/>
              <a:gd name="connsiteY3374" fmla="*/ 2720348 h 3980623"/>
              <a:gd name="connsiteX3375" fmla="*/ 2349630 w 5122981"/>
              <a:gd name="connsiteY3375" fmla="*/ 2720228 h 3980623"/>
              <a:gd name="connsiteX3376" fmla="*/ 2348104 w 5122981"/>
              <a:gd name="connsiteY3376" fmla="*/ 2719867 h 3980623"/>
              <a:gd name="connsiteX3377" fmla="*/ 2345054 w 5122981"/>
              <a:gd name="connsiteY3377" fmla="*/ 2719145 h 3980623"/>
              <a:gd name="connsiteX3378" fmla="*/ 2339592 w 5122981"/>
              <a:gd name="connsiteY3378" fmla="*/ 2715001 h 3980623"/>
              <a:gd name="connsiteX3379" fmla="*/ 2331080 w 5122981"/>
              <a:gd name="connsiteY3379" fmla="*/ 2710135 h 3980623"/>
              <a:gd name="connsiteX3380" fmla="*/ 2829168 w 5122981"/>
              <a:gd name="connsiteY3380" fmla="*/ 2704422 h 3980623"/>
              <a:gd name="connsiteX3381" fmla="*/ 2823587 w 5122981"/>
              <a:gd name="connsiteY3381" fmla="*/ 2708143 h 3980623"/>
              <a:gd name="connsiteX3382" fmla="*/ 2823587 w 5122981"/>
              <a:gd name="connsiteY3382" fmla="*/ 2715584 h 3980623"/>
              <a:gd name="connsiteX3383" fmla="*/ 2831028 w 5122981"/>
              <a:gd name="connsiteY3383" fmla="*/ 2708143 h 3980623"/>
              <a:gd name="connsiteX3384" fmla="*/ 2829168 w 5122981"/>
              <a:gd name="connsiteY3384" fmla="*/ 2704422 h 3980623"/>
              <a:gd name="connsiteX3385" fmla="*/ 2802193 w 5122981"/>
              <a:gd name="connsiteY3385" fmla="*/ 2704422 h 3980623"/>
              <a:gd name="connsiteX3386" fmla="*/ 2801263 w 5122981"/>
              <a:gd name="connsiteY3386" fmla="*/ 2708143 h 3980623"/>
              <a:gd name="connsiteX3387" fmla="*/ 2786380 w 5122981"/>
              <a:gd name="connsiteY3387" fmla="*/ 2715584 h 3980623"/>
              <a:gd name="connsiteX3388" fmla="*/ 2787093 w 5122981"/>
              <a:gd name="connsiteY3388" fmla="*/ 2717010 h 3980623"/>
              <a:gd name="connsiteX3389" fmla="*/ 2792060 w 5122981"/>
              <a:gd name="connsiteY3389" fmla="*/ 2722317 h 3980623"/>
              <a:gd name="connsiteX3390" fmla="*/ 2795724 w 5122981"/>
              <a:gd name="connsiteY3390" fmla="*/ 2725837 h 3980623"/>
              <a:gd name="connsiteX3391" fmla="*/ 2797542 w 5122981"/>
              <a:gd name="connsiteY3391" fmla="*/ 2726746 h 3980623"/>
              <a:gd name="connsiteX3392" fmla="*/ 2808704 w 5122981"/>
              <a:gd name="connsiteY3392" fmla="*/ 2730467 h 3980623"/>
              <a:gd name="connsiteX3393" fmla="*/ 2823587 w 5122981"/>
              <a:gd name="connsiteY3393" fmla="*/ 2737908 h 3980623"/>
              <a:gd name="connsiteX3394" fmla="*/ 2823587 w 5122981"/>
              <a:gd name="connsiteY3394" fmla="*/ 2730467 h 3980623"/>
              <a:gd name="connsiteX3395" fmla="*/ 2801263 w 5122981"/>
              <a:gd name="connsiteY3395" fmla="*/ 2715584 h 3980623"/>
              <a:gd name="connsiteX3396" fmla="*/ 2804983 w 5122981"/>
              <a:gd name="connsiteY3396" fmla="*/ 2708143 h 3980623"/>
              <a:gd name="connsiteX3397" fmla="*/ 2802193 w 5122981"/>
              <a:gd name="connsiteY3397" fmla="*/ 2704422 h 3980623"/>
              <a:gd name="connsiteX3398" fmla="*/ 4587200 w 5122981"/>
              <a:gd name="connsiteY3398" fmla="*/ 2700701 h 3980623"/>
              <a:gd name="connsiteX3399" fmla="*/ 4602083 w 5122981"/>
              <a:gd name="connsiteY3399" fmla="*/ 2708143 h 3980623"/>
              <a:gd name="connsiteX3400" fmla="*/ 4609524 w 5122981"/>
              <a:gd name="connsiteY3400" fmla="*/ 2723025 h 3980623"/>
              <a:gd name="connsiteX3401" fmla="*/ 4594642 w 5122981"/>
              <a:gd name="connsiteY3401" fmla="*/ 2715584 h 3980623"/>
              <a:gd name="connsiteX3402" fmla="*/ 4103509 w 5122981"/>
              <a:gd name="connsiteY3402" fmla="*/ 2700701 h 3980623"/>
              <a:gd name="connsiteX3403" fmla="*/ 4110950 w 5122981"/>
              <a:gd name="connsiteY3403" fmla="*/ 2708143 h 3980623"/>
              <a:gd name="connsiteX3404" fmla="*/ 4103509 w 5122981"/>
              <a:gd name="connsiteY3404" fmla="*/ 2708143 h 3980623"/>
              <a:gd name="connsiteX3405" fmla="*/ 2883118 w 5122981"/>
              <a:gd name="connsiteY3405" fmla="*/ 2700701 h 3980623"/>
              <a:gd name="connsiteX3406" fmla="*/ 2890560 w 5122981"/>
              <a:gd name="connsiteY3406" fmla="*/ 2715584 h 3980623"/>
              <a:gd name="connsiteX3407" fmla="*/ 2898001 w 5122981"/>
              <a:gd name="connsiteY3407" fmla="*/ 2723025 h 3980623"/>
              <a:gd name="connsiteX3408" fmla="*/ 2905442 w 5122981"/>
              <a:gd name="connsiteY3408" fmla="*/ 2715584 h 3980623"/>
              <a:gd name="connsiteX3409" fmla="*/ 2890560 w 5122981"/>
              <a:gd name="connsiteY3409" fmla="*/ 2708143 h 3980623"/>
              <a:gd name="connsiteX3410" fmla="*/ 2751413 w 5122981"/>
              <a:gd name="connsiteY3410" fmla="*/ 2700701 h 3980623"/>
              <a:gd name="connsiteX3411" fmla="*/ 2756614 w 5122981"/>
              <a:gd name="connsiteY3411" fmla="*/ 2708083 h 3980623"/>
              <a:gd name="connsiteX3412" fmla="*/ 2756614 w 5122981"/>
              <a:gd name="connsiteY3412" fmla="*/ 2700701 h 3980623"/>
              <a:gd name="connsiteX3413" fmla="*/ 4840208 w 5122981"/>
              <a:gd name="connsiteY3413" fmla="*/ 2693260 h 3980623"/>
              <a:gd name="connsiteX3414" fmla="*/ 4855091 w 5122981"/>
              <a:gd name="connsiteY3414" fmla="*/ 2708143 h 3980623"/>
              <a:gd name="connsiteX3415" fmla="*/ 4840208 w 5122981"/>
              <a:gd name="connsiteY3415" fmla="*/ 2700701 h 3980623"/>
              <a:gd name="connsiteX3416" fmla="*/ 3411458 w 5122981"/>
              <a:gd name="connsiteY3416" fmla="*/ 2693260 h 3980623"/>
              <a:gd name="connsiteX3417" fmla="*/ 3418899 w 5122981"/>
              <a:gd name="connsiteY3417" fmla="*/ 2704422 h 3980623"/>
              <a:gd name="connsiteX3418" fmla="*/ 3433782 w 5122981"/>
              <a:gd name="connsiteY3418" fmla="*/ 2715584 h 3980623"/>
              <a:gd name="connsiteX3419" fmla="*/ 3444944 w 5122981"/>
              <a:gd name="connsiteY3419" fmla="*/ 2719305 h 3980623"/>
              <a:gd name="connsiteX3420" fmla="*/ 3456106 w 5122981"/>
              <a:gd name="connsiteY3420" fmla="*/ 2730467 h 3980623"/>
              <a:gd name="connsiteX3421" fmla="*/ 3467269 w 5122981"/>
              <a:gd name="connsiteY3421" fmla="*/ 2737908 h 3980623"/>
              <a:gd name="connsiteX3422" fmla="*/ 3484256 w 5122981"/>
              <a:gd name="connsiteY3422" fmla="*/ 2746402 h 3980623"/>
              <a:gd name="connsiteX3423" fmla="*/ 3482892 w 5122981"/>
              <a:gd name="connsiteY3423" fmla="*/ 2743290 h 3980623"/>
              <a:gd name="connsiteX3424" fmla="*/ 3477431 w 5122981"/>
              <a:gd name="connsiteY3424" fmla="*/ 2739146 h 3980623"/>
              <a:gd name="connsiteX3425" fmla="*/ 3459767 w 5122981"/>
              <a:gd name="connsiteY3425" fmla="*/ 2732115 h 3980623"/>
              <a:gd name="connsiteX3426" fmla="*/ 3440572 w 5122981"/>
              <a:gd name="connsiteY3426" fmla="*/ 2715258 h 3980623"/>
              <a:gd name="connsiteX3427" fmla="*/ 3426341 w 5122981"/>
              <a:gd name="connsiteY3427" fmla="*/ 2708143 h 3980623"/>
              <a:gd name="connsiteX3428" fmla="*/ 3426341 w 5122981"/>
              <a:gd name="connsiteY3428" fmla="*/ 2704422 h 3980623"/>
              <a:gd name="connsiteX3429" fmla="*/ 3426341 w 5122981"/>
              <a:gd name="connsiteY3429" fmla="*/ 2701477 h 3980623"/>
              <a:gd name="connsiteX3430" fmla="*/ 3418650 w 5122981"/>
              <a:gd name="connsiteY3430" fmla="*/ 2693260 h 3980623"/>
              <a:gd name="connsiteX3431" fmla="*/ 3351927 w 5122981"/>
              <a:gd name="connsiteY3431" fmla="*/ 2693260 h 3980623"/>
              <a:gd name="connsiteX3432" fmla="*/ 3344485 w 5122981"/>
              <a:gd name="connsiteY3432" fmla="*/ 2700701 h 3980623"/>
              <a:gd name="connsiteX3433" fmla="*/ 3351927 w 5122981"/>
              <a:gd name="connsiteY3433" fmla="*/ 2708143 h 3980623"/>
              <a:gd name="connsiteX3434" fmla="*/ 3351927 w 5122981"/>
              <a:gd name="connsiteY3434" fmla="*/ 2700701 h 3980623"/>
              <a:gd name="connsiteX3435" fmla="*/ 3351927 w 5122981"/>
              <a:gd name="connsiteY3435" fmla="*/ 2693260 h 3980623"/>
              <a:gd name="connsiteX3436" fmla="*/ 3898405 w 5122981"/>
              <a:gd name="connsiteY3436" fmla="*/ 2690934 h 3980623"/>
              <a:gd name="connsiteX3437" fmla="*/ 3902591 w 5122981"/>
              <a:gd name="connsiteY3437" fmla="*/ 2700701 h 3980623"/>
              <a:gd name="connsiteX3438" fmla="*/ 3895149 w 5122981"/>
              <a:gd name="connsiteY3438" fmla="*/ 2693260 h 3980623"/>
              <a:gd name="connsiteX3439" fmla="*/ 3898405 w 5122981"/>
              <a:gd name="connsiteY3439" fmla="*/ 2690934 h 3980623"/>
              <a:gd name="connsiteX3440" fmla="*/ 4241175 w 5122981"/>
              <a:gd name="connsiteY3440" fmla="*/ 2685818 h 3980623"/>
              <a:gd name="connsiteX3441" fmla="*/ 4244896 w 5122981"/>
              <a:gd name="connsiteY3441" fmla="*/ 2693260 h 3980623"/>
              <a:gd name="connsiteX3442" fmla="*/ 4263499 w 5122981"/>
              <a:gd name="connsiteY3442" fmla="*/ 2700701 h 3980623"/>
              <a:gd name="connsiteX3443" fmla="*/ 4282103 w 5122981"/>
              <a:gd name="connsiteY3443" fmla="*/ 2708143 h 3980623"/>
              <a:gd name="connsiteX3444" fmla="*/ 4289544 w 5122981"/>
              <a:gd name="connsiteY3444" fmla="*/ 2711863 h 3980623"/>
              <a:gd name="connsiteX3445" fmla="*/ 4304427 w 5122981"/>
              <a:gd name="connsiteY3445" fmla="*/ 2723025 h 3980623"/>
              <a:gd name="connsiteX3446" fmla="*/ 4330472 w 5122981"/>
              <a:gd name="connsiteY3446" fmla="*/ 2741629 h 3980623"/>
              <a:gd name="connsiteX3447" fmla="*/ 4393724 w 5122981"/>
              <a:gd name="connsiteY3447" fmla="*/ 2775115 h 3980623"/>
              <a:gd name="connsiteX3448" fmla="*/ 4393724 w 5122981"/>
              <a:gd name="connsiteY3448" fmla="*/ 2789998 h 3980623"/>
              <a:gd name="connsiteX3449" fmla="*/ 4378841 w 5122981"/>
              <a:gd name="connsiteY3449" fmla="*/ 2782557 h 3980623"/>
              <a:gd name="connsiteX3450" fmla="*/ 4334192 w 5122981"/>
              <a:gd name="connsiteY3450" fmla="*/ 2752791 h 3980623"/>
              <a:gd name="connsiteX3451" fmla="*/ 4296985 w 5122981"/>
              <a:gd name="connsiteY3451" fmla="*/ 2730467 h 3980623"/>
              <a:gd name="connsiteX3452" fmla="*/ 4274661 w 5122981"/>
              <a:gd name="connsiteY3452" fmla="*/ 2715584 h 3980623"/>
              <a:gd name="connsiteX3453" fmla="*/ 4259778 w 5122981"/>
              <a:gd name="connsiteY3453" fmla="*/ 2715584 h 3980623"/>
              <a:gd name="connsiteX3454" fmla="*/ 4237454 w 5122981"/>
              <a:gd name="connsiteY3454" fmla="*/ 2700701 h 3980623"/>
              <a:gd name="connsiteX3455" fmla="*/ 4230013 w 5122981"/>
              <a:gd name="connsiteY3455" fmla="*/ 2693260 h 3980623"/>
              <a:gd name="connsiteX3456" fmla="*/ 4241175 w 5122981"/>
              <a:gd name="connsiteY3456" fmla="*/ 2685818 h 3980623"/>
              <a:gd name="connsiteX3457" fmla="*/ 2105063 w 5122981"/>
              <a:gd name="connsiteY3457" fmla="*/ 2685146 h 3980623"/>
              <a:gd name="connsiteX3458" fmla="*/ 2103785 w 5122981"/>
              <a:gd name="connsiteY3458" fmla="*/ 2690545 h 3980623"/>
              <a:gd name="connsiteX3459" fmla="*/ 2091584 w 5122981"/>
              <a:gd name="connsiteY3459" fmla="*/ 2687657 h 3980623"/>
              <a:gd name="connsiteX3460" fmla="*/ 3366810 w 5122981"/>
              <a:gd name="connsiteY3460" fmla="*/ 2678377 h 3980623"/>
              <a:gd name="connsiteX3461" fmla="*/ 3374251 w 5122981"/>
              <a:gd name="connsiteY3461" fmla="*/ 2685818 h 3980623"/>
              <a:gd name="connsiteX3462" fmla="*/ 3381692 w 5122981"/>
              <a:gd name="connsiteY3462" fmla="*/ 2685818 h 3980623"/>
              <a:gd name="connsiteX3463" fmla="*/ 2678952 w 5122981"/>
              <a:gd name="connsiteY3463" fmla="*/ 2675128 h 3980623"/>
              <a:gd name="connsiteX3464" fmla="*/ 2679893 w 5122981"/>
              <a:gd name="connsiteY3464" fmla="*/ 2678377 h 3980623"/>
              <a:gd name="connsiteX3465" fmla="*/ 2682201 w 5122981"/>
              <a:gd name="connsiteY3465" fmla="*/ 2678377 h 3980623"/>
              <a:gd name="connsiteX3466" fmla="*/ 2081938 w 5122981"/>
              <a:gd name="connsiteY3466" fmla="*/ 2673970 h 3980623"/>
              <a:gd name="connsiteX3467" fmla="*/ 2085483 w 5122981"/>
              <a:gd name="connsiteY3467" fmla="*/ 2686213 h 3980623"/>
              <a:gd name="connsiteX3468" fmla="*/ 2080660 w 5122981"/>
              <a:gd name="connsiteY3468" fmla="*/ 2679369 h 3980623"/>
              <a:gd name="connsiteX3469" fmla="*/ 2382500 w 5122981"/>
              <a:gd name="connsiteY3469" fmla="*/ 2672052 h 3980623"/>
              <a:gd name="connsiteX3470" fmla="*/ 2384649 w 5122981"/>
              <a:gd name="connsiteY3470" fmla="*/ 2674348 h 3980623"/>
              <a:gd name="connsiteX3471" fmla="*/ 2394934 w 5122981"/>
              <a:gd name="connsiteY3471" fmla="*/ 2685335 h 3980623"/>
              <a:gd name="connsiteX3472" fmla="*/ 2401034 w 5122981"/>
              <a:gd name="connsiteY3472" fmla="*/ 2686779 h 3980623"/>
              <a:gd name="connsiteX3473" fmla="*/ 2404770 w 5122981"/>
              <a:gd name="connsiteY3473" fmla="*/ 2693260 h 3980623"/>
              <a:gd name="connsiteX3474" fmla="*/ 2406868 w 5122981"/>
              <a:gd name="connsiteY3474" fmla="*/ 2693260 h 3980623"/>
              <a:gd name="connsiteX3475" fmla="*/ 2410589 w 5122981"/>
              <a:gd name="connsiteY3475" fmla="*/ 2693260 h 3980623"/>
              <a:gd name="connsiteX3476" fmla="*/ 2421751 w 5122981"/>
              <a:gd name="connsiteY3476" fmla="*/ 2693260 h 3980623"/>
              <a:gd name="connsiteX3477" fmla="*/ 2406868 w 5122981"/>
              <a:gd name="connsiteY3477" fmla="*/ 2685818 h 3980623"/>
              <a:gd name="connsiteX3478" fmla="*/ 2391986 w 5122981"/>
              <a:gd name="connsiteY3478" fmla="*/ 2678377 h 3980623"/>
              <a:gd name="connsiteX3479" fmla="*/ 4516507 w 5122981"/>
              <a:gd name="connsiteY3479" fmla="*/ 2670935 h 3980623"/>
              <a:gd name="connsiteX3480" fmla="*/ 4535110 w 5122981"/>
              <a:gd name="connsiteY3480" fmla="*/ 2682098 h 3980623"/>
              <a:gd name="connsiteX3481" fmla="*/ 4549993 w 5122981"/>
              <a:gd name="connsiteY3481" fmla="*/ 2700701 h 3980623"/>
              <a:gd name="connsiteX3482" fmla="*/ 4527669 w 5122981"/>
              <a:gd name="connsiteY3482" fmla="*/ 2685818 h 3980623"/>
              <a:gd name="connsiteX3483" fmla="*/ 4516507 w 5122981"/>
              <a:gd name="connsiteY3483" fmla="*/ 2670935 h 3980623"/>
              <a:gd name="connsiteX3484" fmla="*/ 3389134 w 5122981"/>
              <a:gd name="connsiteY3484" fmla="*/ 2670935 h 3980623"/>
              <a:gd name="connsiteX3485" fmla="*/ 3396575 w 5122981"/>
              <a:gd name="connsiteY3485" fmla="*/ 2678377 h 3980623"/>
              <a:gd name="connsiteX3486" fmla="*/ 3407737 w 5122981"/>
              <a:gd name="connsiteY3486" fmla="*/ 2682098 h 3980623"/>
              <a:gd name="connsiteX3487" fmla="*/ 3407737 w 5122981"/>
              <a:gd name="connsiteY3487" fmla="*/ 2674656 h 3980623"/>
              <a:gd name="connsiteX3488" fmla="*/ 3400296 w 5122981"/>
              <a:gd name="connsiteY3488" fmla="*/ 2670935 h 3980623"/>
              <a:gd name="connsiteX3489" fmla="*/ 3404017 w 5122981"/>
              <a:gd name="connsiteY3489" fmla="*/ 2678377 h 3980623"/>
              <a:gd name="connsiteX3490" fmla="*/ 3396575 w 5122981"/>
              <a:gd name="connsiteY3490" fmla="*/ 2674656 h 3980623"/>
              <a:gd name="connsiteX3491" fmla="*/ 3389134 w 5122981"/>
              <a:gd name="connsiteY3491" fmla="*/ 2670935 h 3980623"/>
              <a:gd name="connsiteX3492" fmla="*/ 2784389 w 5122981"/>
              <a:gd name="connsiteY3492" fmla="*/ 2670935 h 3980623"/>
              <a:gd name="connsiteX3493" fmla="*/ 2789036 w 5122981"/>
              <a:gd name="connsiteY3493" fmla="*/ 2673592 h 3980623"/>
              <a:gd name="connsiteX3494" fmla="*/ 2786380 w 5122981"/>
              <a:gd name="connsiteY3494" fmla="*/ 2670935 h 3980623"/>
              <a:gd name="connsiteX3495" fmla="*/ 2287806 w 5122981"/>
              <a:gd name="connsiteY3495" fmla="*/ 2670935 h 3980623"/>
              <a:gd name="connsiteX3496" fmla="*/ 2291527 w 5122981"/>
              <a:gd name="connsiteY3496" fmla="*/ 2670935 h 3980623"/>
              <a:gd name="connsiteX3497" fmla="*/ 2295247 w 5122981"/>
              <a:gd name="connsiteY3497" fmla="*/ 2678377 h 3980623"/>
              <a:gd name="connsiteX3498" fmla="*/ 2304253 w 5122981"/>
              <a:gd name="connsiteY3498" fmla="*/ 2687383 h 3980623"/>
              <a:gd name="connsiteX3499" fmla="*/ 2304411 w 5122981"/>
              <a:gd name="connsiteY3499" fmla="*/ 2686716 h 3980623"/>
              <a:gd name="connsiteX3500" fmla="*/ 2306378 w 5122981"/>
              <a:gd name="connsiteY3500" fmla="*/ 2689508 h 3980623"/>
              <a:gd name="connsiteX3501" fmla="*/ 2310130 w 5122981"/>
              <a:gd name="connsiteY3501" fmla="*/ 2693260 h 3980623"/>
              <a:gd name="connsiteX3502" fmla="*/ 2309022 w 5122981"/>
              <a:gd name="connsiteY3502" fmla="*/ 2693260 h 3980623"/>
              <a:gd name="connsiteX3503" fmla="*/ 2309233 w 5122981"/>
              <a:gd name="connsiteY3503" fmla="*/ 2693560 h 3980623"/>
              <a:gd name="connsiteX3504" fmla="*/ 2307968 w 5122981"/>
              <a:gd name="connsiteY3504" fmla="*/ 2693260 h 3980623"/>
              <a:gd name="connsiteX3505" fmla="*/ 2303939 w 5122981"/>
              <a:gd name="connsiteY3505" fmla="*/ 2693260 h 3980623"/>
              <a:gd name="connsiteX3506" fmla="*/ 2307955 w 5122981"/>
              <a:gd name="connsiteY3506" fmla="*/ 2698959 h 3980623"/>
              <a:gd name="connsiteX3507" fmla="*/ 2312778 w 5122981"/>
              <a:gd name="connsiteY3507" fmla="*/ 2705803 h 3980623"/>
              <a:gd name="connsiteX3508" fmla="*/ 2323702 w 5122981"/>
              <a:gd name="connsiteY3508" fmla="*/ 2714091 h 3980623"/>
              <a:gd name="connsiteX3509" fmla="*/ 2333346 w 5122981"/>
              <a:gd name="connsiteY3509" fmla="*/ 2727777 h 3980623"/>
              <a:gd name="connsiteX3510" fmla="*/ 2344270 w 5122981"/>
              <a:gd name="connsiteY3510" fmla="*/ 2736065 h 3980623"/>
              <a:gd name="connsiteX3511" fmla="*/ 2353916 w 5122981"/>
              <a:gd name="connsiteY3511" fmla="*/ 2749752 h 3980623"/>
              <a:gd name="connsiteX3512" fmla="*/ 2357460 w 5122981"/>
              <a:gd name="connsiteY3512" fmla="*/ 2761994 h 3980623"/>
              <a:gd name="connsiteX3513" fmla="*/ 2352638 w 5122981"/>
              <a:gd name="connsiteY3513" fmla="*/ 2755151 h 3980623"/>
              <a:gd name="connsiteX3514" fmla="*/ 2350975 w 5122981"/>
              <a:gd name="connsiteY3514" fmla="*/ 2752791 h 3980623"/>
              <a:gd name="connsiteX3515" fmla="*/ 2347337 w 5122981"/>
              <a:gd name="connsiteY3515" fmla="*/ 2752791 h 3980623"/>
              <a:gd name="connsiteX3516" fmla="*/ 2339896 w 5122981"/>
              <a:gd name="connsiteY3516" fmla="*/ 2745350 h 3980623"/>
              <a:gd name="connsiteX3517" fmla="*/ 2348905 w 5122981"/>
              <a:gd name="connsiteY3517" fmla="*/ 2749854 h 3980623"/>
              <a:gd name="connsiteX3518" fmla="*/ 2347815 w 5122981"/>
              <a:gd name="connsiteY3518" fmla="*/ 2748308 h 3980623"/>
              <a:gd name="connsiteX3519" fmla="*/ 2342992 w 5122981"/>
              <a:gd name="connsiteY3519" fmla="*/ 2741464 h 3980623"/>
              <a:gd name="connsiteX3520" fmla="*/ 2337531 w 5122981"/>
              <a:gd name="connsiteY3520" fmla="*/ 2737320 h 3980623"/>
              <a:gd name="connsiteX3521" fmla="*/ 2332068 w 5122981"/>
              <a:gd name="connsiteY3521" fmla="*/ 2733177 h 3980623"/>
              <a:gd name="connsiteX3522" fmla="*/ 2306677 w 5122981"/>
              <a:gd name="connsiteY3522" fmla="*/ 2704358 h 3980623"/>
              <a:gd name="connsiteX3523" fmla="*/ 2287881 w 5122981"/>
              <a:gd name="connsiteY3523" fmla="*/ 2688506 h 3980623"/>
              <a:gd name="connsiteX3524" fmla="*/ 2286109 w 5122981"/>
              <a:gd name="connsiteY3524" fmla="*/ 2682384 h 3980623"/>
              <a:gd name="connsiteX3525" fmla="*/ 2280007 w 5122981"/>
              <a:gd name="connsiteY3525" fmla="*/ 2680940 h 3980623"/>
              <a:gd name="connsiteX3526" fmla="*/ 2281285 w 5122981"/>
              <a:gd name="connsiteY3526" fmla="*/ 2675541 h 3980623"/>
              <a:gd name="connsiteX3527" fmla="*/ 2282829 w 5122981"/>
              <a:gd name="connsiteY3527" fmla="*/ 2674124 h 3980623"/>
              <a:gd name="connsiteX3528" fmla="*/ 2290777 w 5122981"/>
              <a:gd name="connsiteY3528" fmla="*/ 2679847 h 3980623"/>
              <a:gd name="connsiteX3529" fmla="*/ 2187219 w 5122981"/>
              <a:gd name="connsiteY3529" fmla="*/ 2664678 h 3980623"/>
              <a:gd name="connsiteX3530" fmla="*/ 2196864 w 5122981"/>
              <a:gd name="connsiteY3530" fmla="*/ 2678365 h 3980623"/>
              <a:gd name="connsiteX3531" fmla="*/ 2200409 w 5122981"/>
              <a:gd name="connsiteY3531" fmla="*/ 2690609 h 3980623"/>
              <a:gd name="connsiteX3532" fmla="*/ 2202820 w 5122981"/>
              <a:gd name="connsiteY3532" fmla="*/ 2694030 h 3980623"/>
              <a:gd name="connsiteX3533" fmla="*/ 2208282 w 5122981"/>
              <a:gd name="connsiteY3533" fmla="*/ 2698174 h 3980623"/>
              <a:gd name="connsiteX3534" fmla="*/ 2213744 w 5122981"/>
              <a:gd name="connsiteY3534" fmla="*/ 2702318 h 3980623"/>
              <a:gd name="connsiteX3535" fmla="*/ 2222255 w 5122981"/>
              <a:gd name="connsiteY3535" fmla="*/ 2707184 h 3980623"/>
              <a:gd name="connsiteX3536" fmla="*/ 2229489 w 5122981"/>
              <a:gd name="connsiteY3536" fmla="*/ 2717449 h 3980623"/>
              <a:gd name="connsiteX3537" fmla="*/ 2247647 w 5122981"/>
              <a:gd name="connsiteY3537" fmla="*/ 2736001 h 3980623"/>
              <a:gd name="connsiteX3538" fmla="*/ 2268216 w 5122981"/>
              <a:gd name="connsiteY3538" fmla="*/ 2757976 h 3980623"/>
              <a:gd name="connsiteX3539" fmla="*/ 2285240 w 5122981"/>
              <a:gd name="connsiteY3539" fmla="*/ 2767708 h 3980623"/>
              <a:gd name="connsiteX3540" fmla="*/ 2286518 w 5122981"/>
              <a:gd name="connsiteY3540" fmla="*/ 2762308 h 3980623"/>
              <a:gd name="connsiteX3541" fmla="*/ 2282334 w 5122981"/>
              <a:gd name="connsiteY3541" fmla="*/ 2752765 h 3980623"/>
              <a:gd name="connsiteX3542" fmla="*/ 2275101 w 5122981"/>
              <a:gd name="connsiteY3542" fmla="*/ 2742500 h 3980623"/>
              <a:gd name="connsiteX3543" fmla="*/ 2267227 w 5122981"/>
              <a:gd name="connsiteY3543" fmla="*/ 2734934 h 3980623"/>
              <a:gd name="connsiteX3544" fmla="*/ 2255026 w 5122981"/>
              <a:gd name="connsiteY3544" fmla="*/ 2732046 h 3980623"/>
              <a:gd name="connsiteX3545" fmla="*/ 2251481 w 5122981"/>
              <a:gd name="connsiteY3545" fmla="*/ 2719803 h 3980623"/>
              <a:gd name="connsiteX3546" fmla="*/ 2249708 w 5122981"/>
              <a:gd name="connsiteY3546" fmla="*/ 2713682 h 3980623"/>
              <a:gd name="connsiteX3547" fmla="*/ 2245381 w 5122981"/>
              <a:gd name="connsiteY3547" fmla="*/ 2718359 h 3980623"/>
              <a:gd name="connsiteX3548" fmla="*/ 2239279 w 5122981"/>
              <a:gd name="connsiteY3548" fmla="*/ 2716915 h 3980623"/>
              <a:gd name="connsiteX3549" fmla="*/ 2228356 w 5122981"/>
              <a:gd name="connsiteY3549" fmla="*/ 2708628 h 3980623"/>
              <a:gd name="connsiteX3550" fmla="*/ 2235735 w 5122981"/>
              <a:gd name="connsiteY3550" fmla="*/ 2704672 h 3980623"/>
              <a:gd name="connsiteX3551" fmla="*/ 2224811 w 5122981"/>
              <a:gd name="connsiteY3551" fmla="*/ 2696385 h 3980623"/>
              <a:gd name="connsiteX3552" fmla="*/ 2213888 w 5122981"/>
              <a:gd name="connsiteY3552" fmla="*/ 2688097 h 3980623"/>
              <a:gd name="connsiteX3553" fmla="*/ 2209066 w 5122981"/>
              <a:gd name="connsiteY3553" fmla="*/ 2681254 h 3980623"/>
              <a:gd name="connsiteX3554" fmla="*/ 2198142 w 5122981"/>
              <a:gd name="connsiteY3554" fmla="*/ 2672966 h 3980623"/>
              <a:gd name="connsiteX3555" fmla="*/ 3441224 w 5122981"/>
              <a:gd name="connsiteY3555" fmla="*/ 2663494 h 3980623"/>
              <a:gd name="connsiteX3556" fmla="*/ 3448665 w 5122981"/>
              <a:gd name="connsiteY3556" fmla="*/ 2670935 h 3980623"/>
              <a:gd name="connsiteX3557" fmla="*/ 3456106 w 5122981"/>
              <a:gd name="connsiteY3557" fmla="*/ 2670935 h 3980623"/>
              <a:gd name="connsiteX3558" fmla="*/ 3448665 w 5122981"/>
              <a:gd name="connsiteY3558" fmla="*/ 2667215 h 3980623"/>
              <a:gd name="connsiteX3559" fmla="*/ 3441224 w 5122981"/>
              <a:gd name="connsiteY3559" fmla="*/ 2663494 h 3980623"/>
              <a:gd name="connsiteX3560" fmla="*/ 3631746 w 5122981"/>
              <a:gd name="connsiteY3560" fmla="*/ 2658784 h 3980623"/>
              <a:gd name="connsiteX3561" fmla="*/ 3637848 w 5122981"/>
              <a:gd name="connsiteY3561" fmla="*/ 2660228 h 3980623"/>
              <a:gd name="connsiteX3562" fmla="*/ 3638980 w 5122981"/>
              <a:gd name="connsiteY3562" fmla="*/ 2669049 h 3980623"/>
              <a:gd name="connsiteX3563" fmla="*/ 3633519 w 5122981"/>
              <a:gd name="connsiteY3563" fmla="*/ 2664905 h 3980623"/>
              <a:gd name="connsiteX3564" fmla="*/ 3631746 w 5122981"/>
              <a:gd name="connsiteY3564" fmla="*/ 2658784 h 3980623"/>
              <a:gd name="connsiteX3565" fmla="*/ 3872825 w 5122981"/>
              <a:gd name="connsiteY3565" fmla="*/ 2656053 h 3980623"/>
              <a:gd name="connsiteX3566" fmla="*/ 3880267 w 5122981"/>
              <a:gd name="connsiteY3566" fmla="*/ 2670935 h 3980623"/>
              <a:gd name="connsiteX3567" fmla="*/ 3880267 w 5122981"/>
              <a:gd name="connsiteY3567" fmla="*/ 2682098 h 3980623"/>
              <a:gd name="connsiteX3568" fmla="*/ 3880267 w 5122981"/>
              <a:gd name="connsiteY3568" fmla="*/ 2685818 h 3980623"/>
              <a:gd name="connsiteX3569" fmla="*/ 3880267 w 5122981"/>
              <a:gd name="connsiteY3569" fmla="*/ 2693260 h 3980623"/>
              <a:gd name="connsiteX3570" fmla="*/ 3872825 w 5122981"/>
              <a:gd name="connsiteY3570" fmla="*/ 2689539 h 3980623"/>
              <a:gd name="connsiteX3571" fmla="*/ 3861663 w 5122981"/>
              <a:gd name="connsiteY3571" fmla="*/ 2678377 h 3980623"/>
              <a:gd name="connsiteX3572" fmla="*/ 3857942 w 5122981"/>
              <a:gd name="connsiteY3572" fmla="*/ 2663494 h 3980623"/>
              <a:gd name="connsiteX3573" fmla="*/ 3861663 w 5122981"/>
              <a:gd name="connsiteY3573" fmla="*/ 2659773 h 3980623"/>
              <a:gd name="connsiteX3574" fmla="*/ 3872825 w 5122981"/>
              <a:gd name="connsiteY3574" fmla="*/ 2656053 h 3980623"/>
              <a:gd name="connsiteX3575" fmla="*/ 3835618 w 5122981"/>
              <a:gd name="connsiteY3575" fmla="*/ 2656053 h 3980623"/>
              <a:gd name="connsiteX3576" fmla="*/ 3839339 w 5122981"/>
              <a:gd name="connsiteY3576" fmla="*/ 2659773 h 3980623"/>
              <a:gd name="connsiteX3577" fmla="*/ 3843060 w 5122981"/>
              <a:gd name="connsiteY3577" fmla="*/ 2670935 h 3980623"/>
              <a:gd name="connsiteX3578" fmla="*/ 3835618 w 5122981"/>
              <a:gd name="connsiteY3578" fmla="*/ 2663494 h 3980623"/>
              <a:gd name="connsiteX3579" fmla="*/ 2823587 w 5122981"/>
              <a:gd name="connsiteY3579" fmla="*/ 2656053 h 3980623"/>
              <a:gd name="connsiteX3580" fmla="*/ 2823587 w 5122981"/>
              <a:gd name="connsiteY3580" fmla="*/ 2663494 h 3980623"/>
              <a:gd name="connsiteX3581" fmla="*/ 2831028 w 5122981"/>
              <a:gd name="connsiteY3581" fmla="*/ 2670935 h 3980623"/>
              <a:gd name="connsiteX3582" fmla="*/ 2831028 w 5122981"/>
              <a:gd name="connsiteY3582" fmla="*/ 2663494 h 3980623"/>
              <a:gd name="connsiteX3583" fmla="*/ 4609524 w 5122981"/>
              <a:gd name="connsiteY3583" fmla="*/ 2648611 h 3980623"/>
              <a:gd name="connsiteX3584" fmla="*/ 4669055 w 5122981"/>
              <a:gd name="connsiteY3584" fmla="*/ 2693260 h 3980623"/>
              <a:gd name="connsiteX3585" fmla="*/ 4639290 w 5122981"/>
              <a:gd name="connsiteY3585" fmla="*/ 2678377 h 3980623"/>
              <a:gd name="connsiteX3586" fmla="*/ 3820735 w 5122981"/>
              <a:gd name="connsiteY3586" fmla="*/ 2648611 h 3980623"/>
              <a:gd name="connsiteX3587" fmla="*/ 3813294 w 5122981"/>
              <a:gd name="connsiteY3587" fmla="*/ 2656053 h 3980623"/>
              <a:gd name="connsiteX3588" fmla="*/ 3820735 w 5122981"/>
              <a:gd name="connsiteY3588" fmla="*/ 2648611 h 3980623"/>
              <a:gd name="connsiteX3589" fmla="*/ 2166650 w 5122981"/>
              <a:gd name="connsiteY3589" fmla="*/ 2642704 h 3980623"/>
              <a:gd name="connsiteX3590" fmla="*/ 2165372 w 5122981"/>
              <a:gd name="connsiteY3590" fmla="*/ 2648104 h 3980623"/>
              <a:gd name="connsiteX3591" fmla="*/ 2171472 w 5122981"/>
              <a:gd name="connsiteY3591" fmla="*/ 2649548 h 3980623"/>
              <a:gd name="connsiteX3592" fmla="*/ 2172750 w 5122981"/>
              <a:gd name="connsiteY3592" fmla="*/ 2644148 h 3980623"/>
              <a:gd name="connsiteX3593" fmla="*/ 2166650 w 5122981"/>
              <a:gd name="connsiteY3593" fmla="*/ 2642704 h 3980623"/>
              <a:gd name="connsiteX3594" fmla="*/ 3567728 w 5122981"/>
              <a:gd name="connsiteY3594" fmla="*/ 2641170 h 3980623"/>
              <a:gd name="connsiteX3595" fmla="*/ 3567728 w 5122981"/>
              <a:gd name="connsiteY3595" fmla="*/ 2648611 h 3980623"/>
              <a:gd name="connsiteX3596" fmla="*/ 3560286 w 5122981"/>
              <a:gd name="connsiteY3596" fmla="*/ 2648611 h 3980623"/>
              <a:gd name="connsiteX3597" fmla="*/ 3567728 w 5122981"/>
              <a:gd name="connsiteY3597" fmla="*/ 2641170 h 3980623"/>
              <a:gd name="connsiteX3598" fmla="*/ 2801263 w 5122981"/>
              <a:gd name="connsiteY3598" fmla="*/ 2641170 h 3980623"/>
              <a:gd name="connsiteX3599" fmla="*/ 2801263 w 5122981"/>
              <a:gd name="connsiteY3599" fmla="*/ 2648611 h 3980623"/>
              <a:gd name="connsiteX3600" fmla="*/ 2808704 w 5122981"/>
              <a:gd name="connsiteY3600" fmla="*/ 2648611 h 3980623"/>
              <a:gd name="connsiteX3601" fmla="*/ 2801263 w 5122981"/>
              <a:gd name="connsiteY3601" fmla="*/ 2641170 h 3980623"/>
              <a:gd name="connsiteX3602" fmla="*/ 3617278 w 5122981"/>
              <a:gd name="connsiteY3602" fmla="*/ 2638253 h 3980623"/>
              <a:gd name="connsiteX3603" fmla="*/ 3623379 w 5122981"/>
              <a:gd name="connsiteY3603" fmla="*/ 2639697 h 3980623"/>
              <a:gd name="connsiteX3604" fmla="*/ 3622101 w 5122981"/>
              <a:gd name="connsiteY3604" fmla="*/ 2645097 h 3980623"/>
              <a:gd name="connsiteX3605" fmla="*/ 4043978 w 5122981"/>
              <a:gd name="connsiteY3605" fmla="*/ 2633728 h 3980623"/>
              <a:gd name="connsiteX3606" fmla="*/ 4036536 w 5122981"/>
              <a:gd name="connsiteY3606" fmla="*/ 2641170 h 3980623"/>
              <a:gd name="connsiteX3607" fmla="*/ 4051419 w 5122981"/>
              <a:gd name="connsiteY3607" fmla="*/ 2648611 h 3980623"/>
              <a:gd name="connsiteX3608" fmla="*/ 4058860 w 5122981"/>
              <a:gd name="connsiteY3608" fmla="*/ 2648611 h 3980623"/>
              <a:gd name="connsiteX3609" fmla="*/ 4043978 w 5122981"/>
              <a:gd name="connsiteY3609" fmla="*/ 2633728 h 3980623"/>
              <a:gd name="connsiteX3610" fmla="*/ 2730569 w 5122981"/>
              <a:gd name="connsiteY3610" fmla="*/ 2633728 h 3980623"/>
              <a:gd name="connsiteX3611" fmla="*/ 2730569 w 5122981"/>
              <a:gd name="connsiteY3611" fmla="*/ 2641170 h 3980623"/>
              <a:gd name="connsiteX3612" fmla="*/ 2726849 w 5122981"/>
              <a:gd name="connsiteY3612" fmla="*/ 2648611 h 3980623"/>
              <a:gd name="connsiteX3613" fmla="*/ 2724766 w 5122981"/>
              <a:gd name="connsiteY3613" fmla="*/ 2648611 h 3980623"/>
              <a:gd name="connsiteX3614" fmla="*/ 2725532 w 5122981"/>
              <a:gd name="connsiteY3614" fmla="*/ 2649550 h 3980623"/>
              <a:gd name="connsiteX3615" fmla="*/ 2740043 w 5122981"/>
              <a:gd name="connsiteY3615" fmla="*/ 2663494 h 3980623"/>
              <a:gd name="connsiteX3616" fmla="*/ 2764056 w 5122981"/>
              <a:gd name="connsiteY3616" fmla="*/ 2663494 h 3980623"/>
              <a:gd name="connsiteX3617" fmla="*/ 2771497 w 5122981"/>
              <a:gd name="connsiteY3617" fmla="*/ 2678377 h 3980623"/>
              <a:gd name="connsiteX3618" fmla="*/ 2786380 w 5122981"/>
              <a:gd name="connsiteY3618" fmla="*/ 2685818 h 3980623"/>
              <a:gd name="connsiteX3619" fmla="*/ 2793821 w 5122981"/>
              <a:gd name="connsiteY3619" fmla="*/ 2685818 h 3980623"/>
              <a:gd name="connsiteX3620" fmla="*/ 2794174 w 5122981"/>
              <a:gd name="connsiteY3620" fmla="*/ 2686171 h 3980623"/>
              <a:gd name="connsiteX3621" fmla="*/ 2794907 w 5122981"/>
              <a:gd name="connsiteY3621" fmla="*/ 2683077 h 3980623"/>
              <a:gd name="connsiteX3622" fmla="*/ 2799729 w 5122981"/>
              <a:gd name="connsiteY3622" fmla="*/ 2689921 h 3980623"/>
              <a:gd name="connsiteX3623" fmla="*/ 2809674 w 5122981"/>
              <a:gd name="connsiteY3623" fmla="*/ 2697466 h 3980623"/>
              <a:gd name="connsiteX3624" fmla="*/ 2816146 w 5122981"/>
              <a:gd name="connsiteY3624" fmla="*/ 2700701 h 3980623"/>
              <a:gd name="connsiteX3625" fmla="*/ 2823587 w 5122981"/>
              <a:gd name="connsiteY3625" fmla="*/ 2700701 h 3980623"/>
              <a:gd name="connsiteX3626" fmla="*/ 2816146 w 5122981"/>
              <a:gd name="connsiteY3626" fmla="*/ 2693260 h 3980623"/>
              <a:gd name="connsiteX3627" fmla="*/ 2801263 w 5122981"/>
              <a:gd name="connsiteY3627" fmla="*/ 2685818 h 3980623"/>
              <a:gd name="connsiteX3628" fmla="*/ 2793821 w 5122981"/>
              <a:gd name="connsiteY3628" fmla="*/ 2678377 h 3980623"/>
              <a:gd name="connsiteX3629" fmla="*/ 2790258 w 5122981"/>
              <a:gd name="connsiteY3629" fmla="*/ 2674814 h 3980623"/>
              <a:gd name="connsiteX3630" fmla="*/ 2782233 w 5122981"/>
              <a:gd name="connsiteY3630" fmla="*/ 2670935 h 3980623"/>
              <a:gd name="connsiteX3631" fmla="*/ 2778939 w 5122981"/>
              <a:gd name="connsiteY3631" fmla="*/ 2670935 h 3980623"/>
              <a:gd name="connsiteX3632" fmla="*/ 2775859 w 5122981"/>
              <a:gd name="connsiteY3632" fmla="*/ 2667855 h 3980623"/>
              <a:gd name="connsiteX3633" fmla="*/ 2773059 w 5122981"/>
              <a:gd name="connsiteY3633" fmla="*/ 2666502 h 3980623"/>
              <a:gd name="connsiteX3634" fmla="*/ 2757314 w 5122981"/>
              <a:gd name="connsiteY3634" fmla="*/ 2651371 h 3980623"/>
              <a:gd name="connsiteX3635" fmla="*/ 2755369 w 5122981"/>
              <a:gd name="connsiteY3635" fmla="*/ 2648611 h 3980623"/>
              <a:gd name="connsiteX3636" fmla="*/ 2749173 w 5122981"/>
              <a:gd name="connsiteY3636" fmla="*/ 2648611 h 3980623"/>
              <a:gd name="connsiteX3637" fmla="*/ 2741731 w 5122981"/>
              <a:gd name="connsiteY3637" fmla="*/ 2648611 h 3980623"/>
              <a:gd name="connsiteX3638" fmla="*/ 2730569 w 5122981"/>
              <a:gd name="connsiteY3638" fmla="*/ 2633728 h 3980623"/>
              <a:gd name="connsiteX3639" fmla="*/ 2150903 w 5122981"/>
              <a:gd name="connsiteY3639" fmla="*/ 2627573 h 3980623"/>
              <a:gd name="connsiteX3640" fmla="*/ 2149625 w 5122981"/>
              <a:gd name="connsiteY3640" fmla="*/ 2632973 h 3980623"/>
              <a:gd name="connsiteX3641" fmla="*/ 2154448 w 5122981"/>
              <a:gd name="connsiteY3641" fmla="*/ 2639816 h 3980623"/>
              <a:gd name="connsiteX3642" fmla="*/ 2160549 w 5122981"/>
              <a:gd name="connsiteY3642" fmla="*/ 2641260 h 3980623"/>
              <a:gd name="connsiteX3643" fmla="*/ 2155726 w 5122981"/>
              <a:gd name="connsiteY3643" fmla="*/ 2634417 h 3980623"/>
              <a:gd name="connsiteX3644" fmla="*/ 2150903 w 5122981"/>
              <a:gd name="connsiteY3644" fmla="*/ 2627573 h 3980623"/>
              <a:gd name="connsiteX3645" fmla="*/ 2304084 w 5122981"/>
              <a:gd name="connsiteY3645" fmla="*/ 2627217 h 3980623"/>
              <a:gd name="connsiteX3646" fmla="*/ 2325013 w 5122981"/>
              <a:gd name="connsiteY3646" fmla="*/ 2641170 h 3980623"/>
              <a:gd name="connsiteX3647" fmla="*/ 2310130 w 5122981"/>
              <a:gd name="connsiteY3647" fmla="*/ 2633728 h 3980623"/>
              <a:gd name="connsiteX3648" fmla="*/ 4073743 w 5122981"/>
              <a:gd name="connsiteY3648" fmla="*/ 2626287 h 3980623"/>
              <a:gd name="connsiteX3649" fmla="*/ 4066302 w 5122981"/>
              <a:gd name="connsiteY3649" fmla="*/ 2633728 h 3980623"/>
              <a:gd name="connsiteX3650" fmla="*/ 4073743 w 5122981"/>
              <a:gd name="connsiteY3650" fmla="*/ 2633728 h 3980623"/>
              <a:gd name="connsiteX3651" fmla="*/ 4081185 w 5122981"/>
              <a:gd name="connsiteY3651" fmla="*/ 2633728 h 3980623"/>
              <a:gd name="connsiteX3652" fmla="*/ 4077464 w 5122981"/>
              <a:gd name="connsiteY3652" fmla="*/ 2630008 h 3980623"/>
              <a:gd name="connsiteX3653" fmla="*/ 4073743 w 5122981"/>
              <a:gd name="connsiteY3653" fmla="*/ 2626287 h 3980623"/>
              <a:gd name="connsiteX3654" fmla="*/ 3642142 w 5122981"/>
              <a:gd name="connsiteY3654" fmla="*/ 2626287 h 3980623"/>
              <a:gd name="connsiteX3655" fmla="*/ 3645862 w 5122981"/>
              <a:gd name="connsiteY3655" fmla="*/ 2630008 h 3980623"/>
              <a:gd name="connsiteX3656" fmla="*/ 3642142 w 5122981"/>
              <a:gd name="connsiteY3656" fmla="*/ 2633728 h 3980623"/>
              <a:gd name="connsiteX3657" fmla="*/ 3642142 w 5122981"/>
              <a:gd name="connsiteY3657" fmla="*/ 2626287 h 3980623"/>
              <a:gd name="connsiteX3658" fmla="*/ 3329603 w 5122981"/>
              <a:gd name="connsiteY3658" fmla="*/ 2626287 h 3980623"/>
              <a:gd name="connsiteX3659" fmla="*/ 3329603 w 5122981"/>
              <a:gd name="connsiteY3659" fmla="*/ 2626299 h 3980623"/>
              <a:gd name="connsiteX3660" fmla="*/ 3335710 w 5122981"/>
              <a:gd name="connsiteY3660" fmla="*/ 2633614 h 3980623"/>
              <a:gd name="connsiteX3661" fmla="*/ 3335668 w 5122981"/>
              <a:gd name="connsiteY3661" fmla="*/ 2633728 h 3980623"/>
              <a:gd name="connsiteX3662" fmla="*/ 3337044 w 5122981"/>
              <a:gd name="connsiteY3662" fmla="*/ 2633728 h 3980623"/>
              <a:gd name="connsiteX3663" fmla="*/ 3329603 w 5122981"/>
              <a:gd name="connsiteY3663" fmla="*/ 2626287 h 3980623"/>
              <a:gd name="connsiteX3664" fmla="*/ 2302689 w 5122981"/>
              <a:gd name="connsiteY3664" fmla="*/ 2625715 h 3980623"/>
              <a:gd name="connsiteX3665" fmla="*/ 2304084 w 5122981"/>
              <a:gd name="connsiteY3665" fmla="*/ 2627217 h 3980623"/>
              <a:gd name="connsiteX3666" fmla="*/ 2302689 w 5122981"/>
              <a:gd name="connsiteY3666" fmla="*/ 2626287 h 3980623"/>
              <a:gd name="connsiteX3667" fmla="*/ 2705657 w 5122981"/>
              <a:gd name="connsiteY3667" fmla="*/ 2624184 h 3980623"/>
              <a:gd name="connsiteX3668" fmla="*/ 2706808 w 5122981"/>
              <a:gd name="connsiteY3668" fmla="*/ 2626587 h 3980623"/>
              <a:gd name="connsiteX3669" fmla="*/ 2718211 w 5122981"/>
              <a:gd name="connsiteY3669" fmla="*/ 2640572 h 3980623"/>
              <a:gd name="connsiteX3670" fmla="*/ 2719407 w 5122981"/>
              <a:gd name="connsiteY3670" fmla="*/ 2641170 h 3980623"/>
              <a:gd name="connsiteX3671" fmla="*/ 2711966 w 5122981"/>
              <a:gd name="connsiteY3671" fmla="*/ 2626287 h 3980623"/>
              <a:gd name="connsiteX3672" fmla="*/ 2018954 w 5122981"/>
              <a:gd name="connsiteY3672" fmla="*/ 2613446 h 3980623"/>
              <a:gd name="connsiteX3673" fmla="*/ 2025054 w 5122981"/>
              <a:gd name="connsiteY3673" fmla="*/ 2614890 h 3980623"/>
              <a:gd name="connsiteX3674" fmla="*/ 2031155 w 5122981"/>
              <a:gd name="connsiteY3674" fmla="*/ 2616335 h 3980623"/>
              <a:gd name="connsiteX3675" fmla="*/ 2029878 w 5122981"/>
              <a:gd name="connsiteY3675" fmla="*/ 2621734 h 3980623"/>
              <a:gd name="connsiteX3676" fmla="*/ 2018954 w 5122981"/>
              <a:gd name="connsiteY3676" fmla="*/ 2613446 h 3980623"/>
              <a:gd name="connsiteX3677" fmla="*/ 2251362 w 5122981"/>
              <a:gd name="connsiteY3677" fmla="*/ 2611438 h 3980623"/>
              <a:gd name="connsiteX3678" fmla="*/ 2256184 w 5122981"/>
              <a:gd name="connsiteY3678" fmla="*/ 2618282 h 3980623"/>
              <a:gd name="connsiteX3679" fmla="*/ 2261645 w 5122981"/>
              <a:gd name="connsiteY3679" fmla="*/ 2622426 h 3980623"/>
              <a:gd name="connsiteX3680" fmla="*/ 2267108 w 5122981"/>
              <a:gd name="connsiteY3680" fmla="*/ 2626569 h 3980623"/>
              <a:gd name="connsiteX3681" fmla="*/ 2282853 w 5122981"/>
              <a:gd name="connsiteY3681" fmla="*/ 2641700 h 3980623"/>
              <a:gd name="connsiteX3682" fmla="*/ 2276753 w 5122981"/>
              <a:gd name="connsiteY3682" fmla="*/ 2640256 h 3980623"/>
              <a:gd name="connsiteX3683" fmla="*/ 2271930 w 5122981"/>
              <a:gd name="connsiteY3683" fmla="*/ 2633413 h 3980623"/>
              <a:gd name="connsiteX3684" fmla="*/ 2251362 w 5122981"/>
              <a:gd name="connsiteY3684" fmla="*/ 2611438 h 3980623"/>
              <a:gd name="connsiteX3685" fmla="*/ 3991888 w 5122981"/>
              <a:gd name="connsiteY3685" fmla="*/ 2611404 h 3980623"/>
              <a:gd name="connsiteX3686" fmla="*/ 3991888 w 5122981"/>
              <a:gd name="connsiteY3686" fmla="*/ 2626287 h 3980623"/>
              <a:gd name="connsiteX3687" fmla="*/ 4014212 w 5122981"/>
              <a:gd name="connsiteY3687" fmla="*/ 2626287 h 3980623"/>
              <a:gd name="connsiteX3688" fmla="*/ 4006771 w 5122981"/>
              <a:gd name="connsiteY3688" fmla="*/ 2618846 h 3980623"/>
              <a:gd name="connsiteX3689" fmla="*/ 3991888 w 5122981"/>
              <a:gd name="connsiteY3689" fmla="*/ 2611404 h 3980623"/>
              <a:gd name="connsiteX3690" fmla="*/ 3485872 w 5122981"/>
              <a:gd name="connsiteY3690" fmla="*/ 2611404 h 3980623"/>
              <a:gd name="connsiteX3691" fmla="*/ 3485872 w 5122981"/>
              <a:gd name="connsiteY3691" fmla="*/ 2618846 h 3980623"/>
              <a:gd name="connsiteX3692" fmla="*/ 3493314 w 5122981"/>
              <a:gd name="connsiteY3692" fmla="*/ 2618846 h 3980623"/>
              <a:gd name="connsiteX3693" fmla="*/ 3485872 w 5122981"/>
              <a:gd name="connsiteY3693" fmla="*/ 2611404 h 3980623"/>
              <a:gd name="connsiteX3694" fmla="*/ 2202176 w 5122981"/>
              <a:gd name="connsiteY3694" fmla="*/ 2609517 h 3980623"/>
              <a:gd name="connsiteX3695" fmla="*/ 2199999 w 5122981"/>
              <a:gd name="connsiteY3695" fmla="*/ 2610684 h 3980623"/>
              <a:gd name="connsiteX3696" fmla="*/ 2221846 w 5122981"/>
              <a:gd name="connsiteY3696" fmla="*/ 2627260 h 3980623"/>
              <a:gd name="connsiteX3697" fmla="*/ 2223051 w 5122981"/>
              <a:gd name="connsiteY3697" fmla="*/ 2622172 h 3980623"/>
              <a:gd name="connsiteX3698" fmla="*/ 2222341 w 5122981"/>
              <a:gd name="connsiteY3698" fmla="*/ 2621108 h 3980623"/>
              <a:gd name="connsiteX3699" fmla="*/ 2219070 w 5122981"/>
              <a:gd name="connsiteY3699" fmla="*/ 2617965 h 3980623"/>
              <a:gd name="connsiteX3700" fmla="*/ 2053292 w 5122981"/>
              <a:gd name="connsiteY3700" fmla="*/ 2604468 h 3980623"/>
              <a:gd name="connsiteX3701" fmla="*/ 2058114 w 5122981"/>
              <a:gd name="connsiteY3701" fmla="*/ 2611312 h 3980623"/>
              <a:gd name="connsiteX3702" fmla="*/ 2052014 w 5122981"/>
              <a:gd name="connsiteY3702" fmla="*/ 2609868 h 3980623"/>
              <a:gd name="connsiteX3703" fmla="*/ 2053292 w 5122981"/>
              <a:gd name="connsiteY3703" fmla="*/ 2604468 h 3980623"/>
              <a:gd name="connsiteX3704" fmla="*/ 3679349 w 5122981"/>
              <a:gd name="connsiteY3704" fmla="*/ 2603963 h 3980623"/>
              <a:gd name="connsiteX3705" fmla="*/ 3686790 w 5122981"/>
              <a:gd name="connsiteY3705" fmla="*/ 2603963 h 3980623"/>
              <a:gd name="connsiteX3706" fmla="*/ 3686790 w 5122981"/>
              <a:gd name="connsiteY3706" fmla="*/ 2611404 h 3980623"/>
              <a:gd name="connsiteX3707" fmla="*/ 3679349 w 5122981"/>
              <a:gd name="connsiteY3707" fmla="*/ 2603963 h 3980623"/>
              <a:gd name="connsiteX3708" fmla="*/ 3299837 w 5122981"/>
              <a:gd name="connsiteY3708" fmla="*/ 2603963 h 3980623"/>
              <a:gd name="connsiteX3709" fmla="*/ 3299837 w 5122981"/>
              <a:gd name="connsiteY3709" fmla="*/ 2611404 h 3980623"/>
              <a:gd name="connsiteX3710" fmla="*/ 3307597 w 5122981"/>
              <a:gd name="connsiteY3710" fmla="*/ 2615285 h 3980623"/>
              <a:gd name="connsiteX3711" fmla="*/ 3302886 w 5122981"/>
              <a:gd name="connsiteY3711" fmla="*/ 2606422 h 3980623"/>
              <a:gd name="connsiteX3712" fmla="*/ 3305706 w 5122981"/>
              <a:gd name="connsiteY3712" fmla="*/ 2607268 h 3980623"/>
              <a:gd name="connsiteX3713" fmla="*/ 3314720 w 5122981"/>
              <a:gd name="connsiteY3713" fmla="*/ 2614107 h 3980623"/>
              <a:gd name="connsiteX3714" fmla="*/ 3314720 w 5122981"/>
              <a:gd name="connsiteY3714" fmla="*/ 2611404 h 3980623"/>
              <a:gd name="connsiteX3715" fmla="*/ 3307278 w 5122981"/>
              <a:gd name="connsiteY3715" fmla="*/ 2607684 h 3980623"/>
              <a:gd name="connsiteX3716" fmla="*/ 3299837 w 5122981"/>
              <a:gd name="connsiteY3716" fmla="*/ 2603963 h 3980623"/>
              <a:gd name="connsiteX3717" fmla="*/ 4275591 w 5122981"/>
              <a:gd name="connsiteY3717" fmla="*/ 2599312 h 3980623"/>
              <a:gd name="connsiteX3718" fmla="*/ 4270940 w 5122981"/>
              <a:gd name="connsiteY3718" fmla="*/ 2600242 h 3980623"/>
              <a:gd name="connsiteX3719" fmla="*/ 4267220 w 5122981"/>
              <a:gd name="connsiteY3719" fmla="*/ 2611404 h 3980623"/>
              <a:gd name="connsiteX3720" fmla="*/ 4274661 w 5122981"/>
              <a:gd name="connsiteY3720" fmla="*/ 2618846 h 3980623"/>
              <a:gd name="connsiteX3721" fmla="*/ 4285823 w 5122981"/>
              <a:gd name="connsiteY3721" fmla="*/ 2622566 h 3980623"/>
              <a:gd name="connsiteX3722" fmla="*/ 4296985 w 5122981"/>
              <a:gd name="connsiteY3722" fmla="*/ 2626287 h 3980623"/>
              <a:gd name="connsiteX3723" fmla="*/ 4319310 w 5122981"/>
              <a:gd name="connsiteY3723" fmla="*/ 2641170 h 3980623"/>
              <a:gd name="connsiteX3724" fmla="*/ 4319310 w 5122981"/>
              <a:gd name="connsiteY3724" fmla="*/ 2626287 h 3980623"/>
              <a:gd name="connsiteX3725" fmla="*/ 4308148 w 5122981"/>
              <a:gd name="connsiteY3725" fmla="*/ 2618846 h 3980623"/>
              <a:gd name="connsiteX3726" fmla="*/ 4300706 w 5122981"/>
              <a:gd name="connsiteY3726" fmla="*/ 2615125 h 3980623"/>
              <a:gd name="connsiteX3727" fmla="*/ 4282103 w 5122981"/>
              <a:gd name="connsiteY3727" fmla="*/ 2603963 h 3980623"/>
              <a:gd name="connsiteX3728" fmla="*/ 4275591 w 5122981"/>
              <a:gd name="connsiteY3728" fmla="*/ 2599312 h 3980623"/>
              <a:gd name="connsiteX3729" fmla="*/ 2632783 w 5122981"/>
              <a:gd name="connsiteY3729" fmla="*/ 2598207 h 3980623"/>
              <a:gd name="connsiteX3730" fmla="*/ 2634310 w 5122981"/>
              <a:gd name="connsiteY3730" fmla="*/ 2599448 h 3980623"/>
              <a:gd name="connsiteX3731" fmla="*/ 2634585 w 5122981"/>
              <a:gd name="connsiteY3731" fmla="*/ 2599513 h 3980623"/>
              <a:gd name="connsiteX3732" fmla="*/ 2633831 w 5122981"/>
              <a:gd name="connsiteY3732" fmla="*/ 2598382 h 3980623"/>
              <a:gd name="connsiteX3733" fmla="*/ 3493314 w 5122981"/>
              <a:gd name="connsiteY3733" fmla="*/ 2596521 h 3980623"/>
              <a:gd name="connsiteX3734" fmla="*/ 3497034 w 5122981"/>
              <a:gd name="connsiteY3734" fmla="*/ 2603963 h 3980623"/>
              <a:gd name="connsiteX3735" fmla="*/ 3500755 w 5122981"/>
              <a:gd name="connsiteY3735" fmla="*/ 2596521 h 3980623"/>
              <a:gd name="connsiteX3736" fmla="*/ 2042368 w 5122981"/>
              <a:gd name="connsiteY3736" fmla="*/ 2596181 h 3980623"/>
              <a:gd name="connsiteX3737" fmla="*/ 2047191 w 5122981"/>
              <a:gd name="connsiteY3737" fmla="*/ 2603024 h 3980623"/>
              <a:gd name="connsiteX3738" fmla="*/ 2045913 w 5122981"/>
              <a:gd name="connsiteY3738" fmla="*/ 2608424 h 3980623"/>
              <a:gd name="connsiteX3739" fmla="*/ 2038039 w 5122981"/>
              <a:gd name="connsiteY3739" fmla="*/ 2600858 h 3980623"/>
              <a:gd name="connsiteX3740" fmla="*/ 2042368 w 5122981"/>
              <a:gd name="connsiteY3740" fmla="*/ 2596181 h 3980623"/>
              <a:gd name="connsiteX3741" fmla="*/ 3582242 w 5122981"/>
              <a:gd name="connsiteY3741" fmla="*/ 2595749 h 3980623"/>
              <a:gd name="connsiteX3742" fmla="*/ 3580964 w 5122981"/>
              <a:gd name="connsiteY3742" fmla="*/ 2601148 h 3980623"/>
              <a:gd name="connsiteX3743" fmla="*/ 3578553 w 5122981"/>
              <a:gd name="connsiteY3743" fmla="*/ 2597727 h 3980623"/>
              <a:gd name="connsiteX3744" fmla="*/ 3582242 w 5122981"/>
              <a:gd name="connsiteY3744" fmla="*/ 2595749 h 3980623"/>
              <a:gd name="connsiteX3745" fmla="*/ 3227283 w 5122981"/>
              <a:gd name="connsiteY3745" fmla="*/ 2591871 h 3980623"/>
              <a:gd name="connsiteX3746" fmla="*/ 3225423 w 5122981"/>
              <a:gd name="connsiteY3746" fmla="*/ 2592801 h 3980623"/>
              <a:gd name="connsiteX3747" fmla="*/ 3232864 w 5122981"/>
              <a:gd name="connsiteY3747" fmla="*/ 2603963 h 3980623"/>
              <a:gd name="connsiteX3748" fmla="*/ 3240306 w 5122981"/>
              <a:gd name="connsiteY3748" fmla="*/ 2603963 h 3980623"/>
              <a:gd name="connsiteX3749" fmla="*/ 3232864 w 5122981"/>
              <a:gd name="connsiteY3749" fmla="*/ 2596521 h 3980623"/>
              <a:gd name="connsiteX3750" fmla="*/ 3227283 w 5122981"/>
              <a:gd name="connsiteY3750" fmla="*/ 2591871 h 3980623"/>
              <a:gd name="connsiteX3751" fmla="*/ 4721145 w 5122981"/>
              <a:gd name="connsiteY3751" fmla="*/ 2589080 h 3980623"/>
              <a:gd name="connsiteX3752" fmla="*/ 4765793 w 5122981"/>
              <a:gd name="connsiteY3752" fmla="*/ 2626287 h 3980623"/>
              <a:gd name="connsiteX3753" fmla="*/ 4765793 w 5122981"/>
              <a:gd name="connsiteY3753" fmla="*/ 2633728 h 3980623"/>
              <a:gd name="connsiteX3754" fmla="*/ 4769515 w 5122981"/>
              <a:gd name="connsiteY3754" fmla="*/ 2637449 h 3980623"/>
              <a:gd name="connsiteX3755" fmla="*/ 4780677 w 5122981"/>
              <a:gd name="connsiteY3755" fmla="*/ 2641170 h 3980623"/>
              <a:gd name="connsiteX3756" fmla="*/ 4795559 w 5122981"/>
              <a:gd name="connsiteY3756" fmla="*/ 2648611 h 3980623"/>
              <a:gd name="connsiteX3757" fmla="*/ 4803001 w 5122981"/>
              <a:gd name="connsiteY3757" fmla="*/ 2656053 h 3980623"/>
              <a:gd name="connsiteX3758" fmla="*/ 4810442 w 5122981"/>
              <a:gd name="connsiteY3758" fmla="*/ 2663494 h 3980623"/>
              <a:gd name="connsiteX3759" fmla="*/ 4803001 w 5122981"/>
              <a:gd name="connsiteY3759" fmla="*/ 2670935 h 3980623"/>
              <a:gd name="connsiteX3760" fmla="*/ 4788118 w 5122981"/>
              <a:gd name="connsiteY3760" fmla="*/ 2667215 h 3980623"/>
              <a:gd name="connsiteX3761" fmla="*/ 4765793 w 5122981"/>
              <a:gd name="connsiteY3761" fmla="*/ 2641170 h 3980623"/>
              <a:gd name="connsiteX3762" fmla="*/ 3723997 w 5122981"/>
              <a:gd name="connsiteY3762" fmla="*/ 2589080 h 3980623"/>
              <a:gd name="connsiteX3763" fmla="*/ 3731439 w 5122981"/>
              <a:gd name="connsiteY3763" fmla="*/ 2589080 h 3980623"/>
              <a:gd name="connsiteX3764" fmla="*/ 3731439 w 5122981"/>
              <a:gd name="connsiteY3764" fmla="*/ 2596521 h 3980623"/>
              <a:gd name="connsiteX3765" fmla="*/ 3723997 w 5122981"/>
              <a:gd name="connsiteY3765" fmla="*/ 2589080 h 3980623"/>
              <a:gd name="connsiteX3766" fmla="*/ 2250372 w 5122981"/>
              <a:gd name="connsiteY3766" fmla="*/ 2588396 h 3980623"/>
              <a:gd name="connsiteX3767" fmla="*/ 2261296 w 5122981"/>
              <a:gd name="connsiteY3767" fmla="*/ 2596684 h 3980623"/>
              <a:gd name="connsiteX3768" fmla="*/ 2266118 w 5122981"/>
              <a:gd name="connsiteY3768" fmla="*/ 2603528 h 3980623"/>
              <a:gd name="connsiteX3769" fmla="*/ 2255196 w 5122981"/>
              <a:gd name="connsiteY3769" fmla="*/ 2595240 h 3980623"/>
              <a:gd name="connsiteX3770" fmla="*/ 3403753 w 5122981"/>
              <a:gd name="connsiteY3770" fmla="*/ 2587711 h 3980623"/>
              <a:gd name="connsiteX3771" fmla="*/ 3415954 w 5122981"/>
              <a:gd name="connsiteY3771" fmla="*/ 2590599 h 3980623"/>
              <a:gd name="connsiteX3772" fmla="*/ 3419499 w 5122981"/>
              <a:gd name="connsiteY3772" fmla="*/ 2602842 h 3980623"/>
              <a:gd name="connsiteX3773" fmla="*/ 3408575 w 5122981"/>
              <a:gd name="connsiteY3773" fmla="*/ 2594555 h 3980623"/>
              <a:gd name="connsiteX3774" fmla="*/ 3403753 w 5122981"/>
              <a:gd name="connsiteY3774" fmla="*/ 2587711 h 3980623"/>
              <a:gd name="connsiteX3775" fmla="*/ 1999663 w 5122981"/>
              <a:gd name="connsiteY3775" fmla="*/ 2586072 h 3980623"/>
              <a:gd name="connsiteX3776" fmla="*/ 2005125 w 5122981"/>
              <a:gd name="connsiteY3776" fmla="*/ 2590216 h 3980623"/>
              <a:gd name="connsiteX3777" fmla="*/ 2004486 w 5122981"/>
              <a:gd name="connsiteY3777" fmla="*/ 2592916 h 3980623"/>
              <a:gd name="connsiteX3778" fmla="*/ 1998385 w 5122981"/>
              <a:gd name="connsiteY3778" fmla="*/ 2591471 h 3980623"/>
              <a:gd name="connsiteX3779" fmla="*/ 1999663 w 5122981"/>
              <a:gd name="connsiteY3779" fmla="*/ 2586072 h 3980623"/>
              <a:gd name="connsiteX3780" fmla="*/ 3598277 w 5122981"/>
              <a:gd name="connsiteY3780" fmla="*/ 2582439 h 3980623"/>
              <a:gd name="connsiteX3781" fmla="*/ 3607923 w 5122981"/>
              <a:gd name="connsiteY3781" fmla="*/ 2596126 h 3980623"/>
              <a:gd name="connsiteX3782" fmla="*/ 3596999 w 5122981"/>
              <a:gd name="connsiteY3782" fmla="*/ 2587838 h 3980623"/>
              <a:gd name="connsiteX3783" fmla="*/ 3913753 w 5122981"/>
              <a:gd name="connsiteY3783" fmla="*/ 2581639 h 3980623"/>
              <a:gd name="connsiteX3784" fmla="*/ 3910032 w 5122981"/>
              <a:gd name="connsiteY3784" fmla="*/ 2589080 h 3980623"/>
              <a:gd name="connsiteX3785" fmla="*/ 3917474 w 5122981"/>
              <a:gd name="connsiteY3785" fmla="*/ 2589080 h 3980623"/>
              <a:gd name="connsiteX3786" fmla="*/ 3921194 w 5122981"/>
              <a:gd name="connsiteY3786" fmla="*/ 2585359 h 3980623"/>
              <a:gd name="connsiteX3787" fmla="*/ 3913753 w 5122981"/>
              <a:gd name="connsiteY3787" fmla="*/ 2581639 h 3980623"/>
              <a:gd name="connsiteX3788" fmla="*/ 3679349 w 5122981"/>
              <a:gd name="connsiteY3788" fmla="*/ 2581639 h 3980623"/>
              <a:gd name="connsiteX3789" fmla="*/ 3686790 w 5122981"/>
              <a:gd name="connsiteY3789" fmla="*/ 2581639 h 3980623"/>
              <a:gd name="connsiteX3790" fmla="*/ 3686790 w 5122981"/>
              <a:gd name="connsiteY3790" fmla="*/ 2589080 h 3980623"/>
              <a:gd name="connsiteX3791" fmla="*/ 3683069 w 5122981"/>
              <a:gd name="connsiteY3791" fmla="*/ 2585359 h 3980623"/>
              <a:gd name="connsiteX3792" fmla="*/ 3679349 w 5122981"/>
              <a:gd name="connsiteY3792" fmla="*/ 2581639 h 3980623"/>
              <a:gd name="connsiteX3793" fmla="*/ 3426341 w 5122981"/>
              <a:gd name="connsiteY3793" fmla="*/ 2581639 h 3980623"/>
              <a:gd name="connsiteX3794" fmla="*/ 3441224 w 5122981"/>
              <a:gd name="connsiteY3794" fmla="*/ 2581639 h 3980623"/>
              <a:gd name="connsiteX3795" fmla="*/ 3448665 w 5122981"/>
              <a:gd name="connsiteY3795" fmla="*/ 2581639 h 3980623"/>
              <a:gd name="connsiteX3796" fmla="*/ 3448665 w 5122981"/>
              <a:gd name="connsiteY3796" fmla="*/ 2589080 h 3980623"/>
              <a:gd name="connsiteX3797" fmla="*/ 3433782 w 5122981"/>
              <a:gd name="connsiteY3797" fmla="*/ 2589080 h 3980623"/>
              <a:gd name="connsiteX3798" fmla="*/ 2669880 w 5122981"/>
              <a:gd name="connsiteY3798" fmla="*/ 2581639 h 3980623"/>
              <a:gd name="connsiteX3799" fmla="*/ 2670565 w 5122981"/>
              <a:gd name="connsiteY3799" fmla="*/ 2582371 h 3980623"/>
              <a:gd name="connsiteX3800" fmla="*/ 2676845 w 5122981"/>
              <a:gd name="connsiteY3800" fmla="*/ 2589080 h 3980623"/>
              <a:gd name="connsiteX3801" fmla="*/ 2682201 w 5122981"/>
              <a:gd name="connsiteY3801" fmla="*/ 2589080 h 3980623"/>
              <a:gd name="connsiteX3802" fmla="*/ 2682201 w 5122981"/>
              <a:gd name="connsiteY3802" fmla="*/ 2594803 h 3980623"/>
              <a:gd name="connsiteX3803" fmla="*/ 2683810 w 5122981"/>
              <a:gd name="connsiteY3803" fmla="*/ 2596521 h 3980623"/>
              <a:gd name="connsiteX3804" fmla="*/ 2689642 w 5122981"/>
              <a:gd name="connsiteY3804" fmla="*/ 2596521 h 3980623"/>
              <a:gd name="connsiteX3805" fmla="*/ 2689642 w 5122981"/>
              <a:gd name="connsiteY3805" fmla="*/ 2589080 h 3980623"/>
              <a:gd name="connsiteX3806" fmla="*/ 2682201 w 5122981"/>
              <a:gd name="connsiteY3806" fmla="*/ 2589080 h 3980623"/>
              <a:gd name="connsiteX3807" fmla="*/ 2674759 w 5122981"/>
              <a:gd name="connsiteY3807" fmla="*/ 2581639 h 3980623"/>
              <a:gd name="connsiteX3808" fmla="*/ 2606362 w 5122981"/>
              <a:gd name="connsiteY3808" fmla="*/ 2581429 h 3980623"/>
              <a:gd name="connsiteX3809" fmla="*/ 2607291 w 5122981"/>
              <a:gd name="connsiteY3809" fmla="*/ 2582134 h 3980623"/>
              <a:gd name="connsiteX3810" fmla="*/ 2607684 w 5122981"/>
              <a:gd name="connsiteY3810" fmla="*/ 2581742 h 3980623"/>
              <a:gd name="connsiteX3811" fmla="*/ 2003105 w 5122981"/>
              <a:gd name="connsiteY3811" fmla="*/ 2578334 h 3980623"/>
              <a:gd name="connsiteX3812" fmla="*/ 2013142 w 5122981"/>
              <a:gd name="connsiteY3812" fmla="*/ 2583561 h 3980623"/>
              <a:gd name="connsiteX3813" fmla="*/ 2010586 w 5122981"/>
              <a:gd name="connsiteY3813" fmla="*/ 2594360 h 3980623"/>
              <a:gd name="connsiteX3814" fmla="*/ 2005764 w 5122981"/>
              <a:gd name="connsiteY3814" fmla="*/ 2587516 h 3980623"/>
              <a:gd name="connsiteX3815" fmla="*/ 2003991 w 5122981"/>
              <a:gd name="connsiteY3815" fmla="*/ 2581395 h 3980623"/>
              <a:gd name="connsiteX3816" fmla="*/ 1994840 w 5122981"/>
              <a:gd name="connsiteY3816" fmla="*/ 2579229 h 3980623"/>
              <a:gd name="connsiteX3817" fmla="*/ 2003105 w 5122981"/>
              <a:gd name="connsiteY3817" fmla="*/ 2578334 h 3980623"/>
              <a:gd name="connsiteX3818" fmla="*/ 1982639 w 5122981"/>
              <a:gd name="connsiteY3818" fmla="*/ 2576341 h 3980623"/>
              <a:gd name="connsiteX3819" fmla="*/ 1988739 w 5122981"/>
              <a:gd name="connsiteY3819" fmla="*/ 2577785 h 3980623"/>
              <a:gd name="connsiteX3820" fmla="*/ 1984411 w 5122981"/>
              <a:gd name="connsiteY3820" fmla="*/ 2582462 h 3980623"/>
              <a:gd name="connsiteX3821" fmla="*/ 1982639 w 5122981"/>
              <a:gd name="connsiteY3821" fmla="*/ 2576341 h 3980623"/>
              <a:gd name="connsiteX3822" fmla="*/ 4136065 w 5122981"/>
              <a:gd name="connsiteY3822" fmla="*/ 2570476 h 3980623"/>
              <a:gd name="connsiteX3823" fmla="*/ 4140716 w 5122981"/>
              <a:gd name="connsiteY3823" fmla="*/ 2574197 h 3980623"/>
              <a:gd name="connsiteX3824" fmla="*/ 4155599 w 5122981"/>
              <a:gd name="connsiteY3824" fmla="*/ 2589080 h 3980623"/>
              <a:gd name="connsiteX3825" fmla="*/ 4148157 w 5122981"/>
              <a:gd name="connsiteY3825" fmla="*/ 2589080 h 3980623"/>
              <a:gd name="connsiteX3826" fmla="*/ 4136995 w 5122981"/>
              <a:gd name="connsiteY3826" fmla="*/ 2574197 h 3980623"/>
              <a:gd name="connsiteX3827" fmla="*/ 4136065 w 5122981"/>
              <a:gd name="connsiteY3827" fmla="*/ 2570476 h 3980623"/>
              <a:gd name="connsiteX3828" fmla="*/ 3446747 w 5122981"/>
              <a:gd name="connsiteY3828" fmla="*/ 2569378 h 3980623"/>
              <a:gd name="connsiteX3829" fmla="*/ 3460081 w 5122981"/>
              <a:gd name="connsiteY3829" fmla="*/ 2581087 h 3980623"/>
              <a:gd name="connsiteX3830" fmla="*/ 3465949 w 5122981"/>
              <a:gd name="connsiteY3830" fmla="*/ 2596521 h 3980623"/>
              <a:gd name="connsiteX3831" fmla="*/ 3478431 w 5122981"/>
              <a:gd name="connsiteY3831" fmla="*/ 2596521 h 3980623"/>
              <a:gd name="connsiteX3832" fmla="*/ 3482151 w 5122981"/>
              <a:gd name="connsiteY3832" fmla="*/ 2596521 h 3980623"/>
              <a:gd name="connsiteX3833" fmla="*/ 3485872 w 5122981"/>
              <a:gd name="connsiteY3833" fmla="*/ 2589080 h 3980623"/>
              <a:gd name="connsiteX3834" fmla="*/ 3484477 w 5122981"/>
              <a:gd name="connsiteY3834" fmla="*/ 2586755 h 3980623"/>
              <a:gd name="connsiteX3835" fmla="*/ 3508196 w 5122981"/>
              <a:gd name="connsiteY3835" fmla="*/ 2596521 h 3980623"/>
              <a:gd name="connsiteX3836" fmla="*/ 3530521 w 5122981"/>
              <a:gd name="connsiteY3836" fmla="*/ 2615125 h 3980623"/>
              <a:gd name="connsiteX3837" fmla="*/ 3541683 w 5122981"/>
              <a:gd name="connsiteY3837" fmla="*/ 2622566 h 3980623"/>
              <a:gd name="connsiteX3838" fmla="*/ 3552845 w 5122981"/>
              <a:gd name="connsiteY3838" fmla="*/ 2626287 h 3980623"/>
              <a:gd name="connsiteX3839" fmla="*/ 3560286 w 5122981"/>
              <a:gd name="connsiteY3839" fmla="*/ 2633728 h 3980623"/>
              <a:gd name="connsiteX3840" fmla="*/ 3556565 w 5122981"/>
              <a:gd name="connsiteY3840" fmla="*/ 2644891 h 3980623"/>
              <a:gd name="connsiteX3841" fmla="*/ 3545403 w 5122981"/>
              <a:gd name="connsiteY3841" fmla="*/ 2648611 h 3980623"/>
              <a:gd name="connsiteX3842" fmla="*/ 3537962 w 5122981"/>
              <a:gd name="connsiteY3842" fmla="*/ 2644891 h 3980623"/>
              <a:gd name="connsiteX3843" fmla="*/ 3537962 w 5122981"/>
              <a:gd name="connsiteY3843" fmla="*/ 2641170 h 3980623"/>
              <a:gd name="connsiteX3844" fmla="*/ 3530521 w 5122981"/>
              <a:gd name="connsiteY3844" fmla="*/ 2633728 h 3980623"/>
              <a:gd name="connsiteX3845" fmla="*/ 3515638 w 5122981"/>
              <a:gd name="connsiteY3845" fmla="*/ 2622566 h 3980623"/>
              <a:gd name="connsiteX3846" fmla="*/ 3515638 w 5122981"/>
              <a:gd name="connsiteY3846" fmla="*/ 2611404 h 3980623"/>
              <a:gd name="connsiteX3847" fmla="*/ 3500755 w 5122981"/>
              <a:gd name="connsiteY3847" fmla="*/ 2626287 h 3980623"/>
              <a:gd name="connsiteX3848" fmla="*/ 3493314 w 5122981"/>
              <a:gd name="connsiteY3848" fmla="*/ 2633728 h 3980623"/>
              <a:gd name="connsiteX3849" fmla="*/ 3482151 w 5122981"/>
              <a:gd name="connsiteY3849" fmla="*/ 2633728 h 3980623"/>
              <a:gd name="connsiteX3850" fmla="*/ 3478431 w 5122981"/>
              <a:gd name="connsiteY3850" fmla="*/ 2641170 h 3980623"/>
              <a:gd name="connsiteX3851" fmla="*/ 3470989 w 5122981"/>
              <a:gd name="connsiteY3851" fmla="*/ 2648611 h 3980623"/>
              <a:gd name="connsiteX3852" fmla="*/ 3463548 w 5122981"/>
              <a:gd name="connsiteY3852" fmla="*/ 2633728 h 3980623"/>
              <a:gd name="connsiteX3853" fmla="*/ 3463548 w 5122981"/>
              <a:gd name="connsiteY3853" fmla="*/ 2622566 h 3980623"/>
              <a:gd name="connsiteX3854" fmla="*/ 3456106 w 5122981"/>
              <a:gd name="connsiteY3854" fmla="*/ 2611404 h 3980623"/>
              <a:gd name="connsiteX3855" fmla="*/ 3456106 w 5122981"/>
              <a:gd name="connsiteY3855" fmla="*/ 2603963 h 3980623"/>
              <a:gd name="connsiteX3856" fmla="*/ 3456106 w 5122981"/>
              <a:gd name="connsiteY3856" fmla="*/ 2596521 h 3980623"/>
              <a:gd name="connsiteX3857" fmla="*/ 3463548 w 5122981"/>
              <a:gd name="connsiteY3857" fmla="*/ 2596521 h 3980623"/>
              <a:gd name="connsiteX3858" fmla="*/ 3465874 w 5122981"/>
              <a:gd name="connsiteY3858" fmla="*/ 2596521 h 3980623"/>
              <a:gd name="connsiteX3859" fmla="*/ 3461216 w 5122981"/>
              <a:gd name="connsiteY3859" fmla="*/ 2589910 h 3980623"/>
              <a:gd name="connsiteX3860" fmla="*/ 3451569 w 5122981"/>
              <a:gd name="connsiteY3860" fmla="*/ 2576222 h 3980623"/>
              <a:gd name="connsiteX3861" fmla="*/ 4512786 w 5122981"/>
              <a:gd name="connsiteY3861" fmla="*/ 2566756 h 3980623"/>
              <a:gd name="connsiteX3862" fmla="*/ 4520228 w 5122981"/>
              <a:gd name="connsiteY3862" fmla="*/ 2570476 h 3980623"/>
              <a:gd name="connsiteX3863" fmla="*/ 4520228 w 5122981"/>
              <a:gd name="connsiteY3863" fmla="*/ 2574197 h 3980623"/>
              <a:gd name="connsiteX3864" fmla="*/ 4512786 w 5122981"/>
              <a:gd name="connsiteY3864" fmla="*/ 2574197 h 3980623"/>
              <a:gd name="connsiteX3865" fmla="*/ 4505345 w 5122981"/>
              <a:gd name="connsiteY3865" fmla="*/ 2570476 h 3980623"/>
              <a:gd name="connsiteX3866" fmla="*/ 4512786 w 5122981"/>
              <a:gd name="connsiteY3866" fmla="*/ 2566756 h 3980623"/>
              <a:gd name="connsiteX3867" fmla="*/ 3433782 w 5122981"/>
              <a:gd name="connsiteY3867" fmla="*/ 2566756 h 3980623"/>
              <a:gd name="connsiteX3868" fmla="*/ 3441224 w 5122981"/>
              <a:gd name="connsiteY3868" fmla="*/ 2574197 h 3980623"/>
              <a:gd name="connsiteX3869" fmla="*/ 3426341 w 5122981"/>
              <a:gd name="connsiteY3869" fmla="*/ 2574197 h 3980623"/>
              <a:gd name="connsiteX3870" fmla="*/ 2235716 w 5122981"/>
              <a:gd name="connsiteY3870" fmla="*/ 2566756 h 3980623"/>
              <a:gd name="connsiteX3871" fmla="*/ 2243158 w 5122981"/>
              <a:gd name="connsiteY3871" fmla="*/ 2566756 h 3980623"/>
              <a:gd name="connsiteX3872" fmla="*/ 2239437 w 5122981"/>
              <a:gd name="connsiteY3872" fmla="*/ 2574197 h 3980623"/>
              <a:gd name="connsiteX3873" fmla="*/ 2235716 w 5122981"/>
              <a:gd name="connsiteY3873" fmla="*/ 2574197 h 3980623"/>
              <a:gd name="connsiteX3874" fmla="*/ 2235716 w 5122981"/>
              <a:gd name="connsiteY3874" fmla="*/ 2566756 h 3980623"/>
              <a:gd name="connsiteX3875" fmla="*/ 3500755 w 5122981"/>
              <a:gd name="connsiteY3875" fmla="*/ 2563035 h 3980623"/>
              <a:gd name="connsiteX3876" fmla="*/ 3508196 w 5122981"/>
              <a:gd name="connsiteY3876" fmla="*/ 2566756 h 3980623"/>
              <a:gd name="connsiteX3877" fmla="*/ 3530521 w 5122981"/>
              <a:gd name="connsiteY3877" fmla="*/ 2574197 h 3980623"/>
              <a:gd name="connsiteX3878" fmla="*/ 3545403 w 5122981"/>
              <a:gd name="connsiteY3878" fmla="*/ 2581639 h 3980623"/>
              <a:gd name="connsiteX3879" fmla="*/ 3545403 w 5122981"/>
              <a:gd name="connsiteY3879" fmla="*/ 2585359 h 3980623"/>
              <a:gd name="connsiteX3880" fmla="*/ 3552845 w 5122981"/>
              <a:gd name="connsiteY3880" fmla="*/ 2589080 h 3980623"/>
              <a:gd name="connsiteX3881" fmla="*/ 3537962 w 5122981"/>
              <a:gd name="connsiteY3881" fmla="*/ 2589080 h 3980623"/>
              <a:gd name="connsiteX3882" fmla="*/ 3523079 w 5122981"/>
              <a:gd name="connsiteY3882" fmla="*/ 2589080 h 3980623"/>
              <a:gd name="connsiteX3883" fmla="*/ 3515638 w 5122981"/>
              <a:gd name="connsiteY3883" fmla="*/ 2589080 h 3980623"/>
              <a:gd name="connsiteX3884" fmla="*/ 3504476 w 5122981"/>
              <a:gd name="connsiteY3884" fmla="*/ 2577918 h 3980623"/>
              <a:gd name="connsiteX3885" fmla="*/ 3493314 w 5122981"/>
              <a:gd name="connsiteY3885" fmla="*/ 2574197 h 3980623"/>
              <a:gd name="connsiteX3886" fmla="*/ 3493314 w 5122981"/>
              <a:gd name="connsiteY3886" fmla="*/ 2566756 h 3980623"/>
              <a:gd name="connsiteX3887" fmla="*/ 3500755 w 5122981"/>
              <a:gd name="connsiteY3887" fmla="*/ 2563035 h 3980623"/>
              <a:gd name="connsiteX3888" fmla="*/ 3880267 w 5122981"/>
              <a:gd name="connsiteY3888" fmla="*/ 2559314 h 3980623"/>
              <a:gd name="connsiteX3889" fmla="*/ 3872825 w 5122981"/>
              <a:gd name="connsiteY3889" fmla="*/ 2563035 h 3980623"/>
              <a:gd name="connsiteX3890" fmla="*/ 3872825 w 5122981"/>
              <a:gd name="connsiteY3890" fmla="*/ 2566756 h 3980623"/>
              <a:gd name="connsiteX3891" fmla="*/ 3887708 w 5122981"/>
              <a:gd name="connsiteY3891" fmla="*/ 2566756 h 3980623"/>
              <a:gd name="connsiteX3892" fmla="*/ 3887708 w 5122981"/>
              <a:gd name="connsiteY3892" fmla="*/ 2559314 h 3980623"/>
              <a:gd name="connsiteX3893" fmla="*/ 3880267 w 5122981"/>
              <a:gd name="connsiteY3893" fmla="*/ 2559314 h 3980623"/>
              <a:gd name="connsiteX3894" fmla="*/ 2656156 w 5122981"/>
              <a:gd name="connsiteY3894" fmla="*/ 2559314 h 3980623"/>
              <a:gd name="connsiteX3895" fmla="*/ 2653557 w 5122981"/>
              <a:gd name="connsiteY3895" fmla="*/ 2564514 h 3980623"/>
              <a:gd name="connsiteX3896" fmla="*/ 2660281 w 5122981"/>
              <a:gd name="connsiteY3896" fmla="*/ 2571384 h 3980623"/>
              <a:gd name="connsiteX3897" fmla="*/ 2666385 w 5122981"/>
              <a:gd name="connsiteY3897" fmla="*/ 2577905 h 3980623"/>
              <a:gd name="connsiteX3898" fmla="*/ 2663597 w 5122981"/>
              <a:gd name="connsiteY3898" fmla="*/ 2566756 h 3980623"/>
              <a:gd name="connsiteX3899" fmla="*/ 2656156 w 5122981"/>
              <a:gd name="connsiteY3899" fmla="*/ 2559314 h 3980623"/>
              <a:gd name="connsiteX3900" fmla="*/ 3382051 w 5122981"/>
              <a:gd name="connsiteY3900" fmla="*/ 2556916 h 3980623"/>
              <a:gd name="connsiteX3901" fmla="*/ 3387549 w 5122981"/>
              <a:gd name="connsiteY3901" fmla="*/ 2557504 h 3980623"/>
              <a:gd name="connsiteX3902" fmla="*/ 3396663 w 5122981"/>
              <a:gd name="connsiteY3902" fmla="*/ 2563226 h 3980623"/>
              <a:gd name="connsiteX3903" fmla="*/ 3401486 w 5122981"/>
              <a:gd name="connsiteY3903" fmla="*/ 2570069 h 3980623"/>
              <a:gd name="connsiteX3904" fmla="*/ 3400208 w 5122981"/>
              <a:gd name="connsiteY3904" fmla="*/ 2575469 h 3980623"/>
              <a:gd name="connsiteX3905" fmla="*/ 3388007 w 5122981"/>
              <a:gd name="connsiteY3905" fmla="*/ 2572581 h 3980623"/>
              <a:gd name="connsiteX3906" fmla="*/ 3382051 w 5122981"/>
              <a:gd name="connsiteY3906" fmla="*/ 2556916 h 3980623"/>
              <a:gd name="connsiteX3907" fmla="*/ 4750911 w 5122981"/>
              <a:gd name="connsiteY3907" fmla="*/ 2551873 h 3980623"/>
              <a:gd name="connsiteX3908" fmla="*/ 4758353 w 5122981"/>
              <a:gd name="connsiteY3908" fmla="*/ 2559314 h 3980623"/>
              <a:gd name="connsiteX3909" fmla="*/ 4750911 w 5122981"/>
              <a:gd name="connsiteY3909" fmla="*/ 2559314 h 3980623"/>
              <a:gd name="connsiteX3910" fmla="*/ 1976828 w 5122981"/>
              <a:gd name="connsiteY3910" fmla="*/ 2546455 h 3980623"/>
              <a:gd name="connsiteX3911" fmla="*/ 1981651 w 5122981"/>
              <a:gd name="connsiteY3911" fmla="*/ 2553299 h 3980623"/>
              <a:gd name="connsiteX3912" fmla="*/ 1980373 w 5122981"/>
              <a:gd name="connsiteY3912" fmla="*/ 2558698 h 3980623"/>
              <a:gd name="connsiteX3913" fmla="*/ 1968171 w 5122981"/>
              <a:gd name="connsiteY3913" fmla="*/ 2555810 h 3980623"/>
              <a:gd name="connsiteX3914" fmla="*/ 3627259 w 5122981"/>
              <a:gd name="connsiteY3914" fmla="*/ 2544432 h 3980623"/>
              <a:gd name="connsiteX3915" fmla="*/ 3634700 w 5122981"/>
              <a:gd name="connsiteY3915" fmla="*/ 2544432 h 3980623"/>
              <a:gd name="connsiteX3916" fmla="*/ 3630980 w 5122981"/>
              <a:gd name="connsiteY3916" fmla="*/ 2551873 h 3980623"/>
              <a:gd name="connsiteX3917" fmla="*/ 3627259 w 5122981"/>
              <a:gd name="connsiteY3917" fmla="*/ 2544432 h 3980623"/>
              <a:gd name="connsiteX3918" fmla="*/ 3530521 w 5122981"/>
              <a:gd name="connsiteY3918" fmla="*/ 2544432 h 3980623"/>
              <a:gd name="connsiteX3919" fmla="*/ 3530521 w 5122981"/>
              <a:gd name="connsiteY3919" fmla="*/ 2551873 h 3980623"/>
              <a:gd name="connsiteX3920" fmla="*/ 3523079 w 5122981"/>
              <a:gd name="connsiteY3920" fmla="*/ 2551873 h 3980623"/>
              <a:gd name="connsiteX3921" fmla="*/ 3530521 w 5122981"/>
              <a:gd name="connsiteY3921" fmla="*/ 2544432 h 3980623"/>
              <a:gd name="connsiteX3922" fmla="*/ 2622669 w 5122981"/>
              <a:gd name="connsiteY3922" fmla="*/ 2544432 h 3980623"/>
              <a:gd name="connsiteX3923" fmla="*/ 2622669 w 5122981"/>
              <a:gd name="connsiteY3923" fmla="*/ 2545376 h 3980623"/>
              <a:gd name="connsiteX3924" fmla="*/ 2627510 w 5122981"/>
              <a:gd name="connsiteY3924" fmla="*/ 2546522 h 3980623"/>
              <a:gd name="connsiteX3925" fmla="*/ 2633611 w 5122981"/>
              <a:gd name="connsiteY3925" fmla="*/ 2547966 h 3980623"/>
              <a:gd name="connsiteX3926" fmla="*/ 2630006 w 5122981"/>
              <a:gd name="connsiteY3926" fmla="*/ 2544432 h 3980623"/>
              <a:gd name="connsiteX3927" fmla="*/ 1963899 w 5122981"/>
              <a:gd name="connsiteY3927" fmla="*/ 2539832 h 3980623"/>
              <a:gd name="connsiteX3928" fmla="*/ 1965265 w 5122981"/>
              <a:gd name="connsiteY3928" fmla="*/ 2540868 h 3980623"/>
              <a:gd name="connsiteX3929" fmla="*/ 1960937 w 5122981"/>
              <a:gd name="connsiteY3929" fmla="*/ 2545545 h 3980623"/>
              <a:gd name="connsiteX3930" fmla="*/ 1958525 w 5122981"/>
              <a:gd name="connsiteY3930" fmla="*/ 2542123 h 3980623"/>
              <a:gd name="connsiteX3931" fmla="*/ 1963899 w 5122981"/>
              <a:gd name="connsiteY3931" fmla="*/ 2539832 h 3980623"/>
              <a:gd name="connsiteX3932" fmla="*/ 3457967 w 5122981"/>
              <a:gd name="connsiteY3932" fmla="*/ 2539781 h 3980623"/>
              <a:gd name="connsiteX3933" fmla="*/ 3463548 w 5122981"/>
              <a:gd name="connsiteY3933" fmla="*/ 2544432 h 3980623"/>
              <a:gd name="connsiteX3934" fmla="*/ 3470989 w 5122981"/>
              <a:gd name="connsiteY3934" fmla="*/ 2555594 h 3980623"/>
              <a:gd name="connsiteX3935" fmla="*/ 3470989 w 5122981"/>
              <a:gd name="connsiteY3935" fmla="*/ 2559314 h 3980623"/>
              <a:gd name="connsiteX3936" fmla="*/ 3463548 w 5122981"/>
              <a:gd name="connsiteY3936" fmla="*/ 2551873 h 3980623"/>
              <a:gd name="connsiteX3937" fmla="*/ 3456106 w 5122981"/>
              <a:gd name="connsiteY3937" fmla="*/ 2540711 h 3980623"/>
              <a:gd name="connsiteX3938" fmla="*/ 3457967 w 5122981"/>
              <a:gd name="connsiteY3938" fmla="*/ 2539781 h 3980623"/>
              <a:gd name="connsiteX3939" fmla="*/ 3389574 w 5122981"/>
              <a:gd name="connsiteY3939" fmla="*/ 2538740 h 3980623"/>
              <a:gd name="connsiteX3940" fmla="*/ 3400497 w 5122981"/>
              <a:gd name="connsiteY3940" fmla="*/ 2547028 h 3980623"/>
              <a:gd name="connsiteX3941" fmla="*/ 3404042 w 5122981"/>
              <a:gd name="connsiteY3941" fmla="*/ 2559270 h 3980623"/>
              <a:gd name="connsiteX3942" fmla="*/ 3393119 w 5122981"/>
              <a:gd name="connsiteY3942" fmla="*/ 2550983 h 3980623"/>
              <a:gd name="connsiteX3943" fmla="*/ 3820735 w 5122981"/>
              <a:gd name="connsiteY3943" fmla="*/ 2536990 h 3980623"/>
              <a:gd name="connsiteX3944" fmla="*/ 3824456 w 5122981"/>
              <a:gd name="connsiteY3944" fmla="*/ 2544432 h 3980623"/>
              <a:gd name="connsiteX3945" fmla="*/ 3828177 w 5122981"/>
              <a:gd name="connsiteY3945" fmla="*/ 2540711 h 3980623"/>
              <a:gd name="connsiteX3946" fmla="*/ 3820735 w 5122981"/>
              <a:gd name="connsiteY3946" fmla="*/ 2536990 h 3980623"/>
              <a:gd name="connsiteX3947" fmla="*/ 3701673 w 5122981"/>
              <a:gd name="connsiteY3947" fmla="*/ 2536990 h 3980623"/>
              <a:gd name="connsiteX3948" fmla="*/ 3709114 w 5122981"/>
              <a:gd name="connsiteY3948" fmla="*/ 2536990 h 3980623"/>
              <a:gd name="connsiteX3949" fmla="*/ 3709114 w 5122981"/>
              <a:gd name="connsiteY3949" fmla="*/ 2544432 h 3980623"/>
              <a:gd name="connsiteX3950" fmla="*/ 3701673 w 5122981"/>
              <a:gd name="connsiteY3950" fmla="*/ 2536990 h 3980623"/>
              <a:gd name="connsiteX3951" fmla="*/ 3374251 w 5122981"/>
              <a:gd name="connsiteY3951" fmla="*/ 2536990 h 3980623"/>
              <a:gd name="connsiteX3952" fmla="*/ 3381692 w 5122981"/>
              <a:gd name="connsiteY3952" fmla="*/ 2544432 h 3980623"/>
              <a:gd name="connsiteX3953" fmla="*/ 3374251 w 5122981"/>
              <a:gd name="connsiteY3953" fmla="*/ 2544432 h 3980623"/>
              <a:gd name="connsiteX3954" fmla="*/ 3893289 w 5122981"/>
              <a:gd name="connsiteY3954" fmla="*/ 2533269 h 3980623"/>
              <a:gd name="connsiteX3955" fmla="*/ 3887708 w 5122981"/>
              <a:gd name="connsiteY3955" fmla="*/ 2536990 h 3980623"/>
              <a:gd name="connsiteX3956" fmla="*/ 3880267 w 5122981"/>
              <a:gd name="connsiteY3956" fmla="*/ 2544432 h 3980623"/>
              <a:gd name="connsiteX3957" fmla="*/ 3887708 w 5122981"/>
              <a:gd name="connsiteY3957" fmla="*/ 2551873 h 3980623"/>
              <a:gd name="connsiteX3958" fmla="*/ 3895149 w 5122981"/>
              <a:gd name="connsiteY3958" fmla="*/ 2559314 h 3980623"/>
              <a:gd name="connsiteX3959" fmla="*/ 3913753 w 5122981"/>
              <a:gd name="connsiteY3959" fmla="*/ 2563035 h 3980623"/>
              <a:gd name="connsiteX3960" fmla="*/ 3932356 w 5122981"/>
              <a:gd name="connsiteY3960" fmla="*/ 2574197 h 3980623"/>
              <a:gd name="connsiteX3961" fmla="*/ 3943519 w 5122981"/>
              <a:gd name="connsiteY3961" fmla="*/ 2577918 h 3980623"/>
              <a:gd name="connsiteX3962" fmla="*/ 3939798 w 5122981"/>
              <a:gd name="connsiteY3962" fmla="*/ 2581639 h 3980623"/>
              <a:gd name="connsiteX3963" fmla="*/ 3939798 w 5122981"/>
              <a:gd name="connsiteY3963" fmla="*/ 2596521 h 3980623"/>
              <a:gd name="connsiteX3964" fmla="*/ 3962122 w 5122981"/>
              <a:gd name="connsiteY3964" fmla="*/ 2603963 h 3980623"/>
              <a:gd name="connsiteX3965" fmla="*/ 3977005 w 5122981"/>
              <a:gd name="connsiteY3965" fmla="*/ 2596521 h 3980623"/>
              <a:gd name="connsiteX3966" fmla="*/ 3969564 w 5122981"/>
              <a:gd name="connsiteY3966" fmla="*/ 2596521 h 3980623"/>
              <a:gd name="connsiteX3967" fmla="*/ 3958401 w 5122981"/>
              <a:gd name="connsiteY3967" fmla="*/ 2585359 h 3980623"/>
              <a:gd name="connsiteX3968" fmla="*/ 3947239 w 5122981"/>
              <a:gd name="connsiteY3968" fmla="*/ 2570476 h 3980623"/>
              <a:gd name="connsiteX3969" fmla="*/ 3924915 w 5122981"/>
              <a:gd name="connsiteY3969" fmla="*/ 2551873 h 3980623"/>
              <a:gd name="connsiteX3970" fmla="*/ 3910032 w 5122981"/>
              <a:gd name="connsiteY3970" fmla="*/ 2548152 h 3980623"/>
              <a:gd name="connsiteX3971" fmla="*/ 3902591 w 5122981"/>
              <a:gd name="connsiteY3971" fmla="*/ 2544432 h 3980623"/>
              <a:gd name="connsiteX3972" fmla="*/ 3898870 w 5122981"/>
              <a:gd name="connsiteY3972" fmla="*/ 2544432 h 3980623"/>
              <a:gd name="connsiteX3973" fmla="*/ 3895149 w 5122981"/>
              <a:gd name="connsiteY3973" fmla="*/ 2536990 h 3980623"/>
              <a:gd name="connsiteX3974" fmla="*/ 3893289 w 5122981"/>
              <a:gd name="connsiteY3974" fmla="*/ 2533269 h 3980623"/>
              <a:gd name="connsiteX3975" fmla="*/ 4099788 w 5122981"/>
              <a:gd name="connsiteY3975" fmla="*/ 2529549 h 3980623"/>
              <a:gd name="connsiteX3976" fmla="*/ 4107230 w 5122981"/>
              <a:gd name="connsiteY3976" fmla="*/ 2533269 h 3980623"/>
              <a:gd name="connsiteX3977" fmla="*/ 4103509 w 5122981"/>
              <a:gd name="connsiteY3977" fmla="*/ 2536990 h 3980623"/>
              <a:gd name="connsiteX3978" fmla="*/ 4099788 w 5122981"/>
              <a:gd name="connsiteY3978" fmla="*/ 2529549 h 3980623"/>
              <a:gd name="connsiteX3979" fmla="*/ 3642142 w 5122981"/>
              <a:gd name="connsiteY3979" fmla="*/ 2529549 h 3980623"/>
              <a:gd name="connsiteX3980" fmla="*/ 3671907 w 5122981"/>
              <a:gd name="connsiteY3980" fmla="*/ 2544432 h 3980623"/>
              <a:gd name="connsiteX3981" fmla="*/ 3664466 w 5122981"/>
              <a:gd name="connsiteY3981" fmla="*/ 2551873 h 3980623"/>
              <a:gd name="connsiteX3982" fmla="*/ 3642142 w 5122981"/>
              <a:gd name="connsiteY3982" fmla="*/ 2544432 h 3980623"/>
              <a:gd name="connsiteX3983" fmla="*/ 3634700 w 5122981"/>
              <a:gd name="connsiteY3983" fmla="*/ 2533269 h 3980623"/>
              <a:gd name="connsiteX3984" fmla="*/ 3642142 w 5122981"/>
              <a:gd name="connsiteY3984" fmla="*/ 2529549 h 3980623"/>
              <a:gd name="connsiteX3985" fmla="*/ 2065084 w 5122981"/>
              <a:gd name="connsiteY3985" fmla="*/ 2527433 h 3980623"/>
              <a:gd name="connsiteX3986" fmla="*/ 2057705 w 5122981"/>
              <a:gd name="connsiteY3986" fmla="*/ 2531388 h 3980623"/>
              <a:gd name="connsiteX3987" fmla="*/ 2062528 w 5122981"/>
              <a:gd name="connsiteY3987" fmla="*/ 2538231 h 3980623"/>
              <a:gd name="connsiteX3988" fmla="*/ 2067574 w 5122981"/>
              <a:gd name="connsiteY3988" fmla="*/ 2543958 h 3980623"/>
              <a:gd name="connsiteX3989" fmla="*/ 2068285 w 5122981"/>
              <a:gd name="connsiteY3989" fmla="*/ 2544432 h 3980623"/>
              <a:gd name="connsiteX3990" fmla="*/ 2079447 w 5122981"/>
              <a:gd name="connsiteY3990" fmla="*/ 2551873 h 3980623"/>
              <a:gd name="connsiteX3991" fmla="*/ 2079447 w 5122981"/>
              <a:gd name="connsiteY3991" fmla="*/ 2557764 h 3980623"/>
              <a:gd name="connsiteX3992" fmla="*/ 2086888 w 5122981"/>
              <a:gd name="connsiteY3992" fmla="*/ 2566791 h 3980623"/>
              <a:gd name="connsiteX3993" fmla="*/ 2086888 w 5122981"/>
              <a:gd name="connsiteY3993" fmla="*/ 2566756 h 3980623"/>
              <a:gd name="connsiteX3994" fmla="*/ 2094329 w 5122981"/>
              <a:gd name="connsiteY3994" fmla="*/ 2566756 h 3980623"/>
              <a:gd name="connsiteX3995" fmla="*/ 2090235 w 5122981"/>
              <a:gd name="connsiteY3995" fmla="*/ 2570851 h 3980623"/>
              <a:gd name="connsiteX3996" fmla="*/ 2092742 w 5122981"/>
              <a:gd name="connsiteY3996" fmla="*/ 2573892 h 3980623"/>
              <a:gd name="connsiteX3997" fmla="*/ 2107922 w 5122981"/>
              <a:gd name="connsiteY3997" fmla="*/ 2584613 h 3980623"/>
              <a:gd name="connsiteX3998" fmla="*/ 2110696 w 5122981"/>
              <a:gd name="connsiteY3998" fmla="*/ 2584988 h 3980623"/>
              <a:gd name="connsiteX3999" fmla="*/ 2117664 w 5122981"/>
              <a:gd name="connsiteY3999" fmla="*/ 2583247 h 3980623"/>
              <a:gd name="connsiteX4000" fmla="*/ 2116506 w 5122981"/>
              <a:gd name="connsiteY4000" fmla="*/ 2582368 h 3980623"/>
              <a:gd name="connsiteX4001" fmla="*/ 2111044 w 5122981"/>
              <a:gd name="connsiteY4001" fmla="*/ 2578224 h 3980623"/>
              <a:gd name="connsiteX4002" fmla="*/ 2100120 w 5122981"/>
              <a:gd name="connsiteY4002" fmla="*/ 2569937 h 3980623"/>
              <a:gd name="connsiteX4003" fmla="*/ 2090475 w 5122981"/>
              <a:gd name="connsiteY4003" fmla="*/ 2556250 h 3980623"/>
              <a:gd name="connsiteX4004" fmla="*/ 2065084 w 5122981"/>
              <a:gd name="connsiteY4004" fmla="*/ 2527433 h 3980623"/>
              <a:gd name="connsiteX4005" fmla="*/ 4043978 w 5122981"/>
              <a:gd name="connsiteY4005" fmla="*/ 2522107 h 3980623"/>
              <a:gd name="connsiteX4006" fmla="*/ 4044085 w 5122981"/>
              <a:gd name="connsiteY4006" fmla="*/ 2522323 h 3980623"/>
              <a:gd name="connsiteX4007" fmla="*/ 4043978 w 5122981"/>
              <a:gd name="connsiteY4007" fmla="*/ 2522320 h 3980623"/>
              <a:gd name="connsiteX4008" fmla="*/ 3895149 w 5122981"/>
              <a:gd name="connsiteY4008" fmla="*/ 2522107 h 3980623"/>
              <a:gd name="connsiteX4009" fmla="*/ 3898870 w 5122981"/>
              <a:gd name="connsiteY4009" fmla="*/ 2529549 h 3980623"/>
              <a:gd name="connsiteX4010" fmla="*/ 3902591 w 5122981"/>
              <a:gd name="connsiteY4010" fmla="*/ 2525828 h 3980623"/>
              <a:gd name="connsiteX4011" fmla="*/ 3902591 w 5122981"/>
              <a:gd name="connsiteY4011" fmla="*/ 2522107 h 3980623"/>
              <a:gd name="connsiteX4012" fmla="*/ 3895149 w 5122981"/>
              <a:gd name="connsiteY4012" fmla="*/ 2522107 h 3980623"/>
              <a:gd name="connsiteX4013" fmla="*/ 2563138 w 5122981"/>
              <a:gd name="connsiteY4013" fmla="*/ 2522107 h 3980623"/>
              <a:gd name="connsiteX4014" fmla="*/ 2567494 w 5122981"/>
              <a:gd name="connsiteY4014" fmla="*/ 2526464 h 3980623"/>
              <a:gd name="connsiteX4015" fmla="*/ 2567781 w 5122981"/>
              <a:gd name="connsiteY4015" fmla="*/ 2526681 h 3980623"/>
              <a:gd name="connsiteX4016" fmla="*/ 2570967 w 5122981"/>
              <a:gd name="connsiteY4016" fmla="*/ 2529743 h 3980623"/>
              <a:gd name="connsiteX4017" fmla="*/ 2577228 w 5122981"/>
              <a:gd name="connsiteY4017" fmla="*/ 2532873 h 3980623"/>
              <a:gd name="connsiteX4018" fmla="*/ 2573882 w 5122981"/>
              <a:gd name="connsiteY4018" fmla="*/ 2528125 h 3980623"/>
              <a:gd name="connsiteX4019" fmla="*/ 2569641 w 5122981"/>
              <a:gd name="connsiteY4019" fmla="*/ 2522107 h 3980623"/>
              <a:gd name="connsiteX4020" fmla="*/ 1937956 w 5122981"/>
              <a:gd name="connsiteY4020" fmla="*/ 2520149 h 3980623"/>
              <a:gd name="connsiteX4021" fmla="*/ 1948880 w 5122981"/>
              <a:gd name="connsiteY4021" fmla="*/ 2528437 h 3980623"/>
              <a:gd name="connsiteX4022" fmla="*/ 1942779 w 5122981"/>
              <a:gd name="connsiteY4022" fmla="*/ 2526993 h 3980623"/>
              <a:gd name="connsiteX4023" fmla="*/ 4936946 w 5122981"/>
              <a:gd name="connsiteY4023" fmla="*/ 2514666 h 3980623"/>
              <a:gd name="connsiteX4024" fmla="*/ 4944387 w 5122981"/>
              <a:gd name="connsiteY4024" fmla="*/ 2522107 h 3980623"/>
              <a:gd name="connsiteX4025" fmla="*/ 4936946 w 5122981"/>
              <a:gd name="connsiteY4025" fmla="*/ 2518387 h 3980623"/>
              <a:gd name="connsiteX4026" fmla="*/ 4936946 w 5122981"/>
              <a:gd name="connsiteY4026" fmla="*/ 2514666 h 3980623"/>
              <a:gd name="connsiteX4027" fmla="*/ 4408606 w 5122981"/>
              <a:gd name="connsiteY4027" fmla="*/ 2514666 h 3980623"/>
              <a:gd name="connsiteX4028" fmla="*/ 4416048 w 5122981"/>
              <a:gd name="connsiteY4028" fmla="*/ 2514666 h 3980623"/>
              <a:gd name="connsiteX4029" fmla="*/ 4416048 w 5122981"/>
              <a:gd name="connsiteY4029" fmla="*/ 2529549 h 3980623"/>
              <a:gd name="connsiteX4030" fmla="*/ 4423489 w 5122981"/>
              <a:gd name="connsiteY4030" fmla="*/ 2536990 h 3980623"/>
              <a:gd name="connsiteX4031" fmla="*/ 4416048 w 5122981"/>
              <a:gd name="connsiteY4031" fmla="*/ 2536990 h 3980623"/>
              <a:gd name="connsiteX4032" fmla="*/ 4401165 w 5122981"/>
              <a:gd name="connsiteY4032" fmla="*/ 2529549 h 3980623"/>
              <a:gd name="connsiteX4033" fmla="*/ 4408606 w 5122981"/>
              <a:gd name="connsiteY4033" fmla="*/ 2529549 h 3980623"/>
              <a:gd name="connsiteX4034" fmla="*/ 3835618 w 5122981"/>
              <a:gd name="connsiteY4034" fmla="*/ 2514666 h 3980623"/>
              <a:gd name="connsiteX4035" fmla="*/ 3820735 w 5122981"/>
              <a:gd name="connsiteY4035" fmla="*/ 2522107 h 3980623"/>
              <a:gd name="connsiteX4036" fmla="*/ 3839339 w 5122981"/>
              <a:gd name="connsiteY4036" fmla="*/ 2522107 h 3980623"/>
              <a:gd name="connsiteX4037" fmla="*/ 3835618 w 5122981"/>
              <a:gd name="connsiteY4037" fmla="*/ 2514666 h 3980623"/>
              <a:gd name="connsiteX4038" fmla="*/ 3790970 w 5122981"/>
              <a:gd name="connsiteY4038" fmla="*/ 2514666 h 3980623"/>
              <a:gd name="connsiteX4039" fmla="*/ 3790970 w 5122981"/>
              <a:gd name="connsiteY4039" fmla="*/ 2525828 h 3980623"/>
              <a:gd name="connsiteX4040" fmla="*/ 3802132 w 5122981"/>
              <a:gd name="connsiteY4040" fmla="*/ 2529549 h 3980623"/>
              <a:gd name="connsiteX4041" fmla="*/ 3805853 w 5122981"/>
              <a:gd name="connsiteY4041" fmla="*/ 2529549 h 3980623"/>
              <a:gd name="connsiteX4042" fmla="*/ 3543821 w 5122981"/>
              <a:gd name="connsiteY4042" fmla="*/ 2511421 h 3980623"/>
              <a:gd name="connsiteX4043" fmla="*/ 3545404 w 5122981"/>
              <a:gd name="connsiteY4043" fmla="*/ 2513973 h 3980623"/>
              <a:gd name="connsiteX4044" fmla="*/ 3545404 w 5122981"/>
              <a:gd name="connsiteY4044" fmla="*/ 2512806 h 3980623"/>
              <a:gd name="connsiteX4045" fmla="*/ 2593548 w 5122981"/>
              <a:gd name="connsiteY4045" fmla="*/ 2511201 h 3980623"/>
              <a:gd name="connsiteX4046" fmla="*/ 2592707 w 5122981"/>
              <a:gd name="connsiteY4046" fmla="*/ 2511561 h 3980623"/>
              <a:gd name="connsiteX4047" fmla="*/ 2596018 w 5122981"/>
              <a:gd name="connsiteY4047" fmla="*/ 2516260 h 3980623"/>
              <a:gd name="connsiteX4048" fmla="*/ 2605942 w 5122981"/>
              <a:gd name="connsiteY4048" fmla="*/ 2525796 h 3980623"/>
              <a:gd name="connsiteX4049" fmla="*/ 2607603 w 5122981"/>
              <a:gd name="connsiteY4049" fmla="*/ 2522474 h 3980623"/>
              <a:gd name="connsiteX4050" fmla="*/ 2604850 w 5122981"/>
              <a:gd name="connsiteY4050" fmla="*/ 2519775 h 3980623"/>
              <a:gd name="connsiteX4051" fmla="*/ 3299606 w 5122981"/>
              <a:gd name="connsiteY4051" fmla="*/ 2510829 h 3980623"/>
              <a:gd name="connsiteX4052" fmla="*/ 3299837 w 5122981"/>
              <a:gd name="connsiteY4052" fmla="*/ 2511052 h 3980623"/>
              <a:gd name="connsiteX4053" fmla="*/ 3299837 w 5122981"/>
              <a:gd name="connsiteY4053" fmla="*/ 2510945 h 3980623"/>
              <a:gd name="connsiteX4054" fmla="*/ 4616966 w 5122981"/>
              <a:gd name="connsiteY4054" fmla="*/ 2507225 h 3980623"/>
              <a:gd name="connsiteX4055" fmla="*/ 4624407 w 5122981"/>
              <a:gd name="connsiteY4055" fmla="*/ 2507225 h 3980623"/>
              <a:gd name="connsiteX4056" fmla="*/ 4616966 w 5122981"/>
              <a:gd name="connsiteY4056" fmla="*/ 2514666 h 3980623"/>
              <a:gd name="connsiteX4057" fmla="*/ 4616966 w 5122981"/>
              <a:gd name="connsiteY4057" fmla="*/ 2507225 h 3980623"/>
              <a:gd name="connsiteX4058" fmla="*/ 3416822 w 5122981"/>
              <a:gd name="connsiteY4058" fmla="*/ 2505276 h 3980623"/>
              <a:gd name="connsiteX4059" fmla="*/ 3432577 w 5122981"/>
              <a:gd name="connsiteY4059" fmla="*/ 2522107 h 3980623"/>
              <a:gd name="connsiteX4060" fmla="*/ 3433782 w 5122981"/>
              <a:gd name="connsiteY4060" fmla="*/ 2522107 h 3980623"/>
              <a:gd name="connsiteX4061" fmla="*/ 3433782 w 5122981"/>
              <a:gd name="connsiteY4061" fmla="*/ 2523395 h 3980623"/>
              <a:gd name="connsiteX4062" fmla="*/ 3457959 w 5122981"/>
              <a:gd name="connsiteY4062" fmla="*/ 2549225 h 3980623"/>
              <a:gd name="connsiteX4063" fmla="*/ 3436113 w 5122981"/>
              <a:gd name="connsiteY4063" fmla="*/ 2532650 h 3980623"/>
              <a:gd name="connsiteX4064" fmla="*/ 3433782 w 5122981"/>
              <a:gd name="connsiteY4064" fmla="*/ 2529343 h 3980623"/>
              <a:gd name="connsiteX4065" fmla="*/ 3433782 w 5122981"/>
              <a:gd name="connsiteY4065" fmla="*/ 2529549 h 3980623"/>
              <a:gd name="connsiteX4066" fmla="*/ 3426341 w 5122981"/>
              <a:gd name="connsiteY4066" fmla="*/ 2529549 h 3980623"/>
              <a:gd name="connsiteX4067" fmla="*/ 3426341 w 5122981"/>
              <a:gd name="connsiteY4067" fmla="*/ 2522107 h 3980623"/>
              <a:gd name="connsiteX4068" fmla="*/ 3428683 w 5122981"/>
              <a:gd name="connsiteY4068" fmla="*/ 2522107 h 3980623"/>
              <a:gd name="connsiteX4069" fmla="*/ 3336729 w 5122981"/>
              <a:gd name="connsiteY4069" fmla="*/ 2503423 h 3980623"/>
              <a:gd name="connsiteX4070" fmla="*/ 3350063 w 5122981"/>
              <a:gd name="connsiteY4070" fmla="*/ 2515133 h 3980623"/>
              <a:gd name="connsiteX4071" fmla="*/ 3351000 w 5122981"/>
              <a:gd name="connsiteY4071" fmla="*/ 2516838 h 3980623"/>
              <a:gd name="connsiteX4072" fmla="*/ 3355648 w 5122981"/>
              <a:gd name="connsiteY4072" fmla="*/ 2518387 h 3980623"/>
              <a:gd name="connsiteX4073" fmla="*/ 3359368 w 5122981"/>
              <a:gd name="connsiteY4073" fmla="*/ 2522107 h 3980623"/>
              <a:gd name="connsiteX4074" fmla="*/ 3352669 w 5122981"/>
              <a:gd name="connsiteY4074" fmla="*/ 2519874 h 3980623"/>
              <a:gd name="connsiteX4075" fmla="*/ 3355597 w 5122981"/>
              <a:gd name="connsiteY4075" fmla="*/ 2525200 h 3980623"/>
              <a:gd name="connsiteX4076" fmla="*/ 3359368 w 5122981"/>
              <a:gd name="connsiteY4076" fmla="*/ 2525828 h 3980623"/>
              <a:gd name="connsiteX4077" fmla="*/ 3359368 w 5122981"/>
              <a:gd name="connsiteY4077" fmla="*/ 2536990 h 3980623"/>
              <a:gd name="connsiteX4078" fmla="*/ 3351927 w 5122981"/>
              <a:gd name="connsiteY4078" fmla="*/ 2529549 h 3980623"/>
              <a:gd name="connsiteX4079" fmla="*/ 3353341 w 5122981"/>
              <a:gd name="connsiteY4079" fmla="*/ 2526014 h 3980623"/>
              <a:gd name="connsiteX4080" fmla="*/ 3343915 w 5122981"/>
              <a:gd name="connsiteY4080" fmla="*/ 2516956 h 3980623"/>
              <a:gd name="connsiteX4081" fmla="*/ 3337044 w 5122981"/>
              <a:gd name="connsiteY4081" fmla="*/ 2514666 h 3980623"/>
              <a:gd name="connsiteX4082" fmla="*/ 3342448 w 5122981"/>
              <a:gd name="connsiteY4082" fmla="*/ 2514666 h 3980623"/>
              <a:gd name="connsiteX4083" fmla="*/ 3686790 w 5122981"/>
              <a:gd name="connsiteY4083" fmla="*/ 2499783 h 3980623"/>
              <a:gd name="connsiteX4084" fmla="*/ 3686790 w 5122981"/>
              <a:gd name="connsiteY4084" fmla="*/ 2507225 h 3980623"/>
              <a:gd name="connsiteX4085" fmla="*/ 3679349 w 5122981"/>
              <a:gd name="connsiteY4085" fmla="*/ 2507225 h 3980623"/>
              <a:gd name="connsiteX4086" fmla="*/ 3686790 w 5122981"/>
              <a:gd name="connsiteY4086" fmla="*/ 2499783 h 3980623"/>
              <a:gd name="connsiteX4087" fmla="*/ 3366810 w 5122981"/>
              <a:gd name="connsiteY4087" fmla="*/ 2499783 h 3980623"/>
              <a:gd name="connsiteX4088" fmla="*/ 3381692 w 5122981"/>
              <a:gd name="connsiteY4088" fmla="*/ 2514666 h 3980623"/>
              <a:gd name="connsiteX4089" fmla="*/ 3392855 w 5122981"/>
              <a:gd name="connsiteY4089" fmla="*/ 2525828 h 3980623"/>
              <a:gd name="connsiteX4090" fmla="*/ 3381692 w 5122981"/>
              <a:gd name="connsiteY4090" fmla="*/ 2522107 h 3980623"/>
              <a:gd name="connsiteX4091" fmla="*/ 3370530 w 5122981"/>
              <a:gd name="connsiteY4091" fmla="*/ 2510945 h 3980623"/>
              <a:gd name="connsiteX4092" fmla="*/ 3359368 w 5122981"/>
              <a:gd name="connsiteY4092" fmla="*/ 2507225 h 3980623"/>
              <a:gd name="connsiteX4093" fmla="*/ 3359368 w 5122981"/>
              <a:gd name="connsiteY4093" fmla="*/ 2503504 h 3980623"/>
              <a:gd name="connsiteX4094" fmla="*/ 3366810 w 5122981"/>
              <a:gd name="connsiteY4094" fmla="*/ 2499783 h 3980623"/>
              <a:gd name="connsiteX4095" fmla="*/ 2123008 w 5122981"/>
              <a:gd name="connsiteY4095" fmla="*/ 2493930 h 3980623"/>
              <a:gd name="connsiteX4096" fmla="*/ 2120424 w 5122981"/>
              <a:gd name="connsiteY4096" fmla="*/ 2497767 h 3980623"/>
              <a:gd name="connsiteX4097" fmla="*/ 2124609 w 5122981"/>
              <a:gd name="connsiteY4097" fmla="*/ 2507310 h 3980623"/>
              <a:gd name="connsiteX4098" fmla="*/ 2124796 w 5122981"/>
              <a:gd name="connsiteY4098" fmla="*/ 2507575 h 3980623"/>
              <a:gd name="connsiteX4099" fmla="*/ 2138978 w 5122981"/>
              <a:gd name="connsiteY4099" fmla="*/ 2514666 h 3980623"/>
              <a:gd name="connsiteX4100" fmla="*/ 2142447 w 5122981"/>
              <a:gd name="connsiteY4100" fmla="*/ 2511198 h 3980623"/>
              <a:gd name="connsiteX4101" fmla="*/ 2135038 w 5122981"/>
              <a:gd name="connsiteY4101" fmla="*/ 2504077 h 3980623"/>
              <a:gd name="connsiteX4102" fmla="*/ 2128936 w 5122981"/>
              <a:gd name="connsiteY4102" fmla="*/ 2502633 h 3980623"/>
              <a:gd name="connsiteX4103" fmla="*/ 2130215 w 5122981"/>
              <a:gd name="connsiteY4103" fmla="*/ 2497233 h 3980623"/>
              <a:gd name="connsiteX4104" fmla="*/ 2128930 w 5122981"/>
              <a:gd name="connsiteY4104" fmla="*/ 2495411 h 3980623"/>
              <a:gd name="connsiteX4105" fmla="*/ 4683939 w 5122981"/>
              <a:gd name="connsiteY4105" fmla="*/ 2492342 h 3980623"/>
              <a:gd name="connsiteX4106" fmla="*/ 4695101 w 5122981"/>
              <a:gd name="connsiteY4106" fmla="*/ 2499783 h 3980623"/>
              <a:gd name="connsiteX4107" fmla="*/ 4713704 w 5122981"/>
              <a:gd name="connsiteY4107" fmla="*/ 2514666 h 3980623"/>
              <a:gd name="connsiteX4108" fmla="*/ 4706263 w 5122981"/>
              <a:gd name="connsiteY4108" fmla="*/ 2514666 h 3980623"/>
              <a:gd name="connsiteX4109" fmla="*/ 4683939 w 5122981"/>
              <a:gd name="connsiteY4109" fmla="*/ 2492342 h 3980623"/>
              <a:gd name="connsiteX4110" fmla="*/ 2025718 w 5122981"/>
              <a:gd name="connsiteY4110" fmla="*/ 2489605 h 3980623"/>
              <a:gd name="connsiteX4111" fmla="*/ 2021390 w 5122981"/>
              <a:gd name="connsiteY4111" fmla="*/ 2494282 h 3980623"/>
              <a:gd name="connsiteX4112" fmla="*/ 2026213 w 5122981"/>
              <a:gd name="connsiteY4112" fmla="*/ 2501126 h 3980623"/>
              <a:gd name="connsiteX4113" fmla="*/ 2031035 w 5122981"/>
              <a:gd name="connsiteY4113" fmla="*/ 2507969 h 3980623"/>
              <a:gd name="connsiteX4114" fmla="*/ 2054161 w 5122981"/>
              <a:gd name="connsiteY4114" fmla="*/ 2519145 h 3980623"/>
              <a:gd name="connsiteX4115" fmla="*/ 2042103 w 5122981"/>
              <a:gd name="connsiteY4115" fmla="*/ 2502036 h 3980623"/>
              <a:gd name="connsiteX4116" fmla="*/ 2025718 w 5122981"/>
              <a:gd name="connsiteY4116" fmla="*/ 2489605 h 3980623"/>
              <a:gd name="connsiteX4117" fmla="*/ 3625398 w 5122981"/>
              <a:gd name="connsiteY4117" fmla="*/ 2488621 h 3980623"/>
              <a:gd name="connsiteX4118" fmla="*/ 3627259 w 5122981"/>
              <a:gd name="connsiteY4118" fmla="*/ 2492342 h 3980623"/>
              <a:gd name="connsiteX4119" fmla="*/ 3634700 w 5122981"/>
              <a:gd name="connsiteY4119" fmla="*/ 2492342 h 3980623"/>
              <a:gd name="connsiteX4120" fmla="*/ 3642142 w 5122981"/>
              <a:gd name="connsiteY4120" fmla="*/ 2492342 h 3980623"/>
              <a:gd name="connsiteX4121" fmla="*/ 3634700 w 5122981"/>
              <a:gd name="connsiteY4121" fmla="*/ 2499783 h 3980623"/>
              <a:gd name="connsiteX4122" fmla="*/ 3619817 w 5122981"/>
              <a:gd name="connsiteY4122" fmla="*/ 2492342 h 3980623"/>
              <a:gd name="connsiteX4123" fmla="*/ 3625398 w 5122981"/>
              <a:gd name="connsiteY4123" fmla="*/ 2488621 h 3980623"/>
              <a:gd name="connsiteX4124" fmla="*/ 1919944 w 5122981"/>
              <a:gd name="connsiteY4124" fmla="*/ 2487375 h 3980623"/>
              <a:gd name="connsiteX4125" fmla="*/ 1946613 w 5122981"/>
              <a:gd name="connsiteY4125" fmla="*/ 2510794 h 3980623"/>
              <a:gd name="connsiteX4126" fmla="*/ 1929589 w 5122981"/>
              <a:gd name="connsiteY4126" fmla="*/ 2501063 h 3980623"/>
              <a:gd name="connsiteX4127" fmla="*/ 4907181 w 5122981"/>
              <a:gd name="connsiteY4127" fmla="*/ 2484900 h 3980623"/>
              <a:gd name="connsiteX4128" fmla="*/ 4922063 w 5122981"/>
              <a:gd name="connsiteY4128" fmla="*/ 2492342 h 3980623"/>
              <a:gd name="connsiteX4129" fmla="*/ 4922063 w 5122981"/>
              <a:gd name="connsiteY4129" fmla="*/ 2499783 h 3980623"/>
              <a:gd name="connsiteX4130" fmla="*/ 4669055 w 5122981"/>
              <a:gd name="connsiteY4130" fmla="*/ 2484900 h 3980623"/>
              <a:gd name="connsiteX4131" fmla="*/ 4676497 w 5122981"/>
              <a:gd name="connsiteY4131" fmla="*/ 2488621 h 3980623"/>
              <a:gd name="connsiteX4132" fmla="*/ 4676497 w 5122981"/>
              <a:gd name="connsiteY4132" fmla="*/ 2492342 h 3980623"/>
              <a:gd name="connsiteX4133" fmla="*/ 4341634 w 5122981"/>
              <a:gd name="connsiteY4133" fmla="*/ 2484900 h 3980623"/>
              <a:gd name="connsiteX4134" fmla="*/ 4356517 w 5122981"/>
              <a:gd name="connsiteY4134" fmla="*/ 2484900 h 3980623"/>
              <a:gd name="connsiteX4135" fmla="*/ 4341634 w 5122981"/>
              <a:gd name="connsiteY4135" fmla="*/ 2492342 h 3980623"/>
              <a:gd name="connsiteX4136" fmla="*/ 4341634 w 5122981"/>
              <a:gd name="connsiteY4136" fmla="*/ 2484900 h 3980623"/>
              <a:gd name="connsiteX4137" fmla="*/ 3276957 w 5122981"/>
              <a:gd name="connsiteY4137" fmla="*/ 2484900 h 3980623"/>
              <a:gd name="connsiteX4138" fmla="*/ 3279411 w 5122981"/>
              <a:gd name="connsiteY4138" fmla="*/ 2487006 h 3980623"/>
              <a:gd name="connsiteX4139" fmla="*/ 3286719 w 5122981"/>
              <a:gd name="connsiteY4139" fmla="*/ 2495871 h 3980623"/>
              <a:gd name="connsiteX4140" fmla="*/ 3284954 w 5122981"/>
              <a:gd name="connsiteY4140" fmla="*/ 2492342 h 3980623"/>
              <a:gd name="connsiteX4141" fmla="*/ 3284954 w 5122981"/>
              <a:gd name="connsiteY4141" fmla="*/ 2484900 h 3980623"/>
              <a:gd name="connsiteX4142" fmla="*/ 2528171 w 5122981"/>
              <a:gd name="connsiteY4142" fmla="*/ 2484900 h 3980623"/>
              <a:gd name="connsiteX4143" fmla="*/ 2531466 w 5122981"/>
              <a:gd name="connsiteY4143" fmla="*/ 2489576 h 3980623"/>
              <a:gd name="connsiteX4144" fmla="*/ 2532572 w 5122981"/>
              <a:gd name="connsiteY4144" fmla="*/ 2484900 h 3980623"/>
              <a:gd name="connsiteX4145" fmla="*/ 3329603 w 5122981"/>
              <a:gd name="connsiteY4145" fmla="*/ 2477459 h 3980623"/>
              <a:gd name="connsiteX4146" fmla="*/ 3337044 w 5122981"/>
              <a:gd name="connsiteY4146" fmla="*/ 2484900 h 3980623"/>
              <a:gd name="connsiteX4147" fmla="*/ 3329603 w 5122981"/>
              <a:gd name="connsiteY4147" fmla="*/ 2492342 h 3980623"/>
              <a:gd name="connsiteX4148" fmla="*/ 3329603 w 5122981"/>
              <a:gd name="connsiteY4148" fmla="*/ 2477459 h 3980623"/>
              <a:gd name="connsiteX4149" fmla="*/ 3895149 w 5122981"/>
              <a:gd name="connsiteY4149" fmla="*/ 2473738 h 3980623"/>
              <a:gd name="connsiteX4150" fmla="*/ 3887708 w 5122981"/>
              <a:gd name="connsiteY4150" fmla="*/ 2477459 h 3980623"/>
              <a:gd name="connsiteX4151" fmla="*/ 3895149 w 5122981"/>
              <a:gd name="connsiteY4151" fmla="*/ 2484900 h 3980623"/>
              <a:gd name="connsiteX4152" fmla="*/ 3910032 w 5122981"/>
              <a:gd name="connsiteY4152" fmla="*/ 2484900 h 3980623"/>
              <a:gd name="connsiteX4153" fmla="*/ 3902591 w 5122981"/>
              <a:gd name="connsiteY4153" fmla="*/ 2477459 h 3980623"/>
              <a:gd name="connsiteX4154" fmla="*/ 3895149 w 5122981"/>
              <a:gd name="connsiteY4154" fmla="*/ 2473738 h 3980623"/>
              <a:gd name="connsiteX4155" fmla="*/ 5115540 w 5122981"/>
              <a:gd name="connsiteY4155" fmla="*/ 2472808 h 3980623"/>
              <a:gd name="connsiteX4156" fmla="*/ 5119261 w 5122981"/>
              <a:gd name="connsiteY4156" fmla="*/ 2477459 h 3980623"/>
              <a:gd name="connsiteX4157" fmla="*/ 5122981 w 5122981"/>
              <a:gd name="connsiteY4157" fmla="*/ 2484900 h 3980623"/>
              <a:gd name="connsiteX4158" fmla="*/ 5115540 w 5122981"/>
              <a:gd name="connsiteY4158" fmla="*/ 2484900 h 3980623"/>
              <a:gd name="connsiteX4159" fmla="*/ 5111819 w 5122981"/>
              <a:gd name="connsiteY4159" fmla="*/ 2473738 h 3980623"/>
              <a:gd name="connsiteX4160" fmla="*/ 5115540 w 5122981"/>
              <a:gd name="connsiteY4160" fmla="*/ 2472808 h 3980623"/>
              <a:gd name="connsiteX4161" fmla="*/ 2097445 w 5122981"/>
              <a:gd name="connsiteY4161" fmla="*/ 2472371 h 3980623"/>
              <a:gd name="connsiteX4162" fmla="*/ 2107820 w 5122981"/>
              <a:gd name="connsiteY4162" fmla="*/ 2480244 h 3980623"/>
              <a:gd name="connsiteX4163" fmla="*/ 2107926 w 5122981"/>
              <a:gd name="connsiteY4163" fmla="*/ 2480032 h 3980623"/>
              <a:gd name="connsiteX4164" fmla="*/ 2103545 w 5122981"/>
              <a:gd name="connsiteY4164" fmla="*/ 2473815 h 3980623"/>
              <a:gd name="connsiteX4165" fmla="*/ 2097445 w 5122981"/>
              <a:gd name="connsiteY4165" fmla="*/ 2472371 h 3980623"/>
              <a:gd name="connsiteX4166" fmla="*/ 3969564 w 5122981"/>
              <a:gd name="connsiteY4166" fmla="*/ 2470018 h 3980623"/>
              <a:gd name="connsiteX4167" fmla="*/ 3969564 w 5122981"/>
              <a:gd name="connsiteY4167" fmla="*/ 2477459 h 3980623"/>
              <a:gd name="connsiteX4168" fmla="*/ 3977005 w 5122981"/>
              <a:gd name="connsiteY4168" fmla="*/ 2488621 h 3980623"/>
              <a:gd name="connsiteX4169" fmla="*/ 3999329 w 5122981"/>
              <a:gd name="connsiteY4169" fmla="*/ 2492342 h 3980623"/>
              <a:gd name="connsiteX4170" fmla="*/ 4014212 w 5122981"/>
              <a:gd name="connsiteY4170" fmla="*/ 2499783 h 3980623"/>
              <a:gd name="connsiteX4171" fmla="*/ 4021653 w 5122981"/>
              <a:gd name="connsiteY4171" fmla="*/ 2499783 h 3980623"/>
              <a:gd name="connsiteX4172" fmla="*/ 4006771 w 5122981"/>
              <a:gd name="connsiteY4172" fmla="*/ 2484900 h 3980623"/>
              <a:gd name="connsiteX4173" fmla="*/ 3977005 w 5122981"/>
              <a:gd name="connsiteY4173" fmla="*/ 2477459 h 3980623"/>
              <a:gd name="connsiteX4174" fmla="*/ 3969564 w 5122981"/>
              <a:gd name="connsiteY4174" fmla="*/ 2470018 h 3980623"/>
              <a:gd name="connsiteX4175" fmla="*/ 3359368 w 5122981"/>
              <a:gd name="connsiteY4175" fmla="*/ 2462576 h 3980623"/>
              <a:gd name="connsiteX4176" fmla="*/ 3363089 w 5122981"/>
              <a:gd name="connsiteY4176" fmla="*/ 2466297 h 3980623"/>
              <a:gd name="connsiteX4177" fmla="*/ 3359368 w 5122981"/>
              <a:gd name="connsiteY4177" fmla="*/ 2466297 h 3980623"/>
              <a:gd name="connsiteX4178" fmla="*/ 2109804 w 5122981"/>
              <a:gd name="connsiteY4178" fmla="*/ 2456317 h 3980623"/>
              <a:gd name="connsiteX4179" fmla="*/ 2107379 w 5122981"/>
              <a:gd name="connsiteY4179" fmla="*/ 2457617 h 3980623"/>
              <a:gd name="connsiteX4180" fmla="*/ 2112333 w 5122981"/>
              <a:gd name="connsiteY4180" fmla="*/ 2461375 h 3980623"/>
              <a:gd name="connsiteX4181" fmla="*/ 5085774 w 5122981"/>
              <a:gd name="connsiteY4181" fmla="*/ 2455135 h 3980623"/>
              <a:gd name="connsiteX4182" fmla="*/ 5100657 w 5122981"/>
              <a:gd name="connsiteY4182" fmla="*/ 2455135 h 3980623"/>
              <a:gd name="connsiteX4183" fmla="*/ 5093215 w 5122981"/>
              <a:gd name="connsiteY4183" fmla="*/ 2462576 h 3980623"/>
              <a:gd name="connsiteX4184" fmla="*/ 4639290 w 5122981"/>
              <a:gd name="connsiteY4184" fmla="*/ 2455135 h 3980623"/>
              <a:gd name="connsiteX4185" fmla="*/ 4646731 w 5122981"/>
              <a:gd name="connsiteY4185" fmla="*/ 2455135 h 3980623"/>
              <a:gd name="connsiteX4186" fmla="*/ 4646731 w 5122981"/>
              <a:gd name="connsiteY4186" fmla="*/ 2462576 h 3980623"/>
              <a:gd name="connsiteX4187" fmla="*/ 3790970 w 5122981"/>
              <a:gd name="connsiteY4187" fmla="*/ 2455135 h 3980623"/>
              <a:gd name="connsiteX4188" fmla="*/ 3783528 w 5122981"/>
              <a:gd name="connsiteY4188" fmla="*/ 2458855 h 3980623"/>
              <a:gd name="connsiteX4189" fmla="*/ 3783528 w 5122981"/>
              <a:gd name="connsiteY4189" fmla="*/ 2470018 h 3980623"/>
              <a:gd name="connsiteX4190" fmla="*/ 3776087 w 5122981"/>
              <a:gd name="connsiteY4190" fmla="*/ 2462576 h 3980623"/>
              <a:gd name="connsiteX4191" fmla="*/ 3761204 w 5122981"/>
              <a:gd name="connsiteY4191" fmla="*/ 2462576 h 3980623"/>
              <a:gd name="connsiteX4192" fmla="*/ 3790970 w 5122981"/>
              <a:gd name="connsiteY4192" fmla="*/ 2477459 h 3980623"/>
              <a:gd name="connsiteX4193" fmla="*/ 3798411 w 5122981"/>
              <a:gd name="connsiteY4193" fmla="*/ 2492342 h 3980623"/>
              <a:gd name="connsiteX4194" fmla="*/ 3790970 w 5122981"/>
              <a:gd name="connsiteY4194" fmla="*/ 2492342 h 3980623"/>
              <a:gd name="connsiteX4195" fmla="*/ 3779808 w 5122981"/>
              <a:gd name="connsiteY4195" fmla="*/ 2492342 h 3980623"/>
              <a:gd name="connsiteX4196" fmla="*/ 3776087 w 5122981"/>
              <a:gd name="connsiteY4196" fmla="*/ 2499783 h 3980623"/>
              <a:gd name="connsiteX4197" fmla="*/ 3790970 w 5122981"/>
              <a:gd name="connsiteY4197" fmla="*/ 2507225 h 3980623"/>
              <a:gd name="connsiteX4198" fmla="*/ 3820735 w 5122981"/>
              <a:gd name="connsiteY4198" fmla="*/ 2507225 h 3980623"/>
              <a:gd name="connsiteX4199" fmla="*/ 3839339 w 5122981"/>
              <a:gd name="connsiteY4199" fmla="*/ 2507225 h 3980623"/>
              <a:gd name="connsiteX4200" fmla="*/ 3835618 w 5122981"/>
              <a:gd name="connsiteY4200" fmla="*/ 2499783 h 3980623"/>
              <a:gd name="connsiteX4201" fmla="*/ 3835618 w 5122981"/>
              <a:gd name="connsiteY4201" fmla="*/ 2484900 h 3980623"/>
              <a:gd name="connsiteX4202" fmla="*/ 3850501 w 5122981"/>
              <a:gd name="connsiteY4202" fmla="*/ 2492342 h 3980623"/>
              <a:gd name="connsiteX4203" fmla="*/ 3857942 w 5122981"/>
              <a:gd name="connsiteY4203" fmla="*/ 2499783 h 3980623"/>
              <a:gd name="connsiteX4204" fmla="*/ 3850501 w 5122981"/>
              <a:gd name="connsiteY4204" fmla="*/ 2522107 h 3980623"/>
              <a:gd name="connsiteX4205" fmla="*/ 3857942 w 5122981"/>
              <a:gd name="connsiteY4205" fmla="*/ 2536990 h 3980623"/>
              <a:gd name="connsiteX4206" fmla="*/ 3857942 w 5122981"/>
              <a:gd name="connsiteY4206" fmla="*/ 2522107 h 3980623"/>
              <a:gd name="connsiteX4207" fmla="*/ 3865384 w 5122981"/>
              <a:gd name="connsiteY4207" fmla="*/ 2507225 h 3980623"/>
              <a:gd name="connsiteX4208" fmla="*/ 3880267 w 5122981"/>
              <a:gd name="connsiteY4208" fmla="*/ 2514666 h 3980623"/>
              <a:gd name="connsiteX4209" fmla="*/ 3872825 w 5122981"/>
              <a:gd name="connsiteY4209" fmla="*/ 2518387 h 3980623"/>
              <a:gd name="connsiteX4210" fmla="*/ 3872825 w 5122981"/>
              <a:gd name="connsiteY4210" fmla="*/ 2522107 h 3980623"/>
              <a:gd name="connsiteX4211" fmla="*/ 3887708 w 5122981"/>
              <a:gd name="connsiteY4211" fmla="*/ 2522107 h 3980623"/>
              <a:gd name="connsiteX4212" fmla="*/ 3895149 w 5122981"/>
              <a:gd name="connsiteY4212" fmla="*/ 2518387 h 3980623"/>
              <a:gd name="connsiteX4213" fmla="*/ 3902591 w 5122981"/>
              <a:gd name="connsiteY4213" fmla="*/ 2514666 h 3980623"/>
              <a:gd name="connsiteX4214" fmla="*/ 3917474 w 5122981"/>
              <a:gd name="connsiteY4214" fmla="*/ 2514666 h 3980623"/>
              <a:gd name="connsiteX4215" fmla="*/ 3880267 w 5122981"/>
              <a:gd name="connsiteY4215" fmla="*/ 2492342 h 3980623"/>
              <a:gd name="connsiteX4216" fmla="*/ 3865561 w 5122981"/>
              <a:gd name="connsiteY4216" fmla="*/ 2484988 h 3980623"/>
              <a:gd name="connsiteX4217" fmla="*/ 3865891 w 5122981"/>
              <a:gd name="connsiteY4217" fmla="*/ 2486129 h 3980623"/>
              <a:gd name="connsiteX4218" fmla="*/ 3859790 w 5122981"/>
              <a:gd name="connsiteY4218" fmla="*/ 2484685 h 3980623"/>
              <a:gd name="connsiteX4219" fmla="*/ 3859436 w 5122981"/>
              <a:gd name="connsiteY4219" fmla="*/ 2481926 h 3980623"/>
              <a:gd name="connsiteX4220" fmla="*/ 3850501 w 5122981"/>
              <a:gd name="connsiteY4220" fmla="*/ 2477459 h 3980623"/>
              <a:gd name="connsiteX4221" fmla="*/ 3843060 w 5122981"/>
              <a:gd name="connsiteY4221" fmla="*/ 2473738 h 3980623"/>
              <a:gd name="connsiteX4222" fmla="*/ 3831898 w 5122981"/>
              <a:gd name="connsiteY4222" fmla="*/ 2466297 h 3980623"/>
              <a:gd name="connsiteX4223" fmla="*/ 3824456 w 5122981"/>
              <a:gd name="connsiteY4223" fmla="*/ 2462576 h 3980623"/>
              <a:gd name="connsiteX4224" fmla="*/ 3813294 w 5122981"/>
              <a:gd name="connsiteY4224" fmla="*/ 2462576 h 3980623"/>
              <a:gd name="connsiteX4225" fmla="*/ 3805853 w 5122981"/>
              <a:gd name="connsiteY4225" fmla="*/ 2462576 h 3980623"/>
              <a:gd name="connsiteX4226" fmla="*/ 4699751 w 5122981"/>
              <a:gd name="connsiteY4226" fmla="*/ 2452344 h 3980623"/>
              <a:gd name="connsiteX4227" fmla="*/ 4709983 w 5122981"/>
              <a:gd name="connsiteY4227" fmla="*/ 2458855 h 3980623"/>
              <a:gd name="connsiteX4228" fmla="*/ 4728587 w 5122981"/>
              <a:gd name="connsiteY4228" fmla="*/ 2477459 h 3980623"/>
              <a:gd name="connsiteX4229" fmla="*/ 4713704 w 5122981"/>
              <a:gd name="connsiteY4229" fmla="*/ 2470018 h 3980623"/>
              <a:gd name="connsiteX4230" fmla="*/ 4698821 w 5122981"/>
              <a:gd name="connsiteY4230" fmla="*/ 2455135 h 3980623"/>
              <a:gd name="connsiteX4231" fmla="*/ 4691379 w 5122981"/>
              <a:gd name="connsiteY4231" fmla="*/ 2455135 h 3980623"/>
              <a:gd name="connsiteX4232" fmla="*/ 4699751 w 5122981"/>
              <a:gd name="connsiteY4232" fmla="*/ 2452344 h 3980623"/>
              <a:gd name="connsiteX4233" fmla="*/ 3688970 w 5122981"/>
              <a:gd name="connsiteY4233" fmla="*/ 2444251 h 3980623"/>
              <a:gd name="connsiteX4234" fmla="*/ 3699893 w 5122981"/>
              <a:gd name="connsiteY4234" fmla="*/ 2452539 h 3980623"/>
              <a:gd name="connsiteX4235" fmla="*/ 3698615 w 5122981"/>
              <a:gd name="connsiteY4235" fmla="*/ 2457938 h 3980623"/>
              <a:gd name="connsiteX4236" fmla="*/ 1883240 w 5122981"/>
              <a:gd name="connsiteY4236" fmla="*/ 2443407 h 3980623"/>
              <a:gd name="connsiteX4237" fmla="*/ 1905476 w 5122981"/>
              <a:gd name="connsiteY4237" fmla="*/ 2466845 h 3980623"/>
              <a:gd name="connsiteX4238" fmla="*/ 1904198 w 5122981"/>
              <a:gd name="connsiteY4238" fmla="*/ 2472244 h 3980623"/>
              <a:gd name="connsiteX4239" fmla="*/ 1891996 w 5122981"/>
              <a:gd name="connsiteY4239" fmla="*/ 2469356 h 3980623"/>
              <a:gd name="connsiteX4240" fmla="*/ 1893274 w 5122981"/>
              <a:gd name="connsiteY4240" fmla="*/ 2463957 h 3980623"/>
              <a:gd name="connsiteX4241" fmla="*/ 1883629 w 5122981"/>
              <a:gd name="connsiteY4241" fmla="*/ 2450270 h 3980623"/>
              <a:gd name="connsiteX4242" fmla="*/ 1878807 w 5122981"/>
              <a:gd name="connsiteY4242" fmla="*/ 2443427 h 3980623"/>
              <a:gd name="connsiteX4243" fmla="*/ 1883240 w 5122981"/>
              <a:gd name="connsiteY4243" fmla="*/ 2443407 h 3980623"/>
              <a:gd name="connsiteX4244" fmla="*/ 2065952 w 5122981"/>
              <a:gd name="connsiteY4244" fmla="*/ 2442109 h 3980623"/>
              <a:gd name="connsiteX4245" fmla="*/ 2076876 w 5122981"/>
              <a:gd name="connsiteY4245" fmla="*/ 2450397 h 3980623"/>
              <a:gd name="connsiteX4246" fmla="*/ 2090355 w 5122981"/>
              <a:gd name="connsiteY4246" fmla="*/ 2447886 h 3980623"/>
              <a:gd name="connsiteX4247" fmla="*/ 4855091 w 5122981"/>
              <a:gd name="connsiteY4247" fmla="*/ 2440252 h 3980623"/>
              <a:gd name="connsiteX4248" fmla="*/ 4862532 w 5122981"/>
              <a:gd name="connsiteY4248" fmla="*/ 2447693 h 3980623"/>
              <a:gd name="connsiteX4249" fmla="*/ 4855091 w 5122981"/>
              <a:gd name="connsiteY4249" fmla="*/ 2447693 h 3980623"/>
              <a:gd name="connsiteX4250" fmla="*/ 4855091 w 5122981"/>
              <a:gd name="connsiteY4250" fmla="*/ 2440252 h 3980623"/>
              <a:gd name="connsiteX4251" fmla="*/ 2110084 w 5122981"/>
              <a:gd name="connsiteY4251" fmla="*/ 2439816 h 3980623"/>
              <a:gd name="connsiteX4252" fmla="*/ 2109212 w 5122981"/>
              <a:gd name="connsiteY4252" fmla="*/ 2440252 h 3980623"/>
              <a:gd name="connsiteX4253" fmla="*/ 2111033 w 5122981"/>
              <a:gd name="connsiteY4253" fmla="*/ 2441162 h 3980623"/>
              <a:gd name="connsiteX4254" fmla="*/ 3391924 w 5122981"/>
              <a:gd name="connsiteY4254" fmla="*/ 2436531 h 3980623"/>
              <a:gd name="connsiteX4255" fmla="*/ 3404017 w 5122981"/>
              <a:gd name="connsiteY4255" fmla="*/ 2440252 h 3980623"/>
              <a:gd name="connsiteX4256" fmla="*/ 3418899 w 5122981"/>
              <a:gd name="connsiteY4256" fmla="*/ 2443973 h 3980623"/>
              <a:gd name="connsiteX4257" fmla="*/ 3433782 w 5122981"/>
              <a:gd name="connsiteY4257" fmla="*/ 2447693 h 3980623"/>
              <a:gd name="connsiteX4258" fmla="*/ 3456106 w 5122981"/>
              <a:gd name="connsiteY4258" fmla="*/ 2447693 h 3980623"/>
              <a:gd name="connsiteX4259" fmla="*/ 3463548 w 5122981"/>
              <a:gd name="connsiteY4259" fmla="*/ 2455135 h 3980623"/>
              <a:gd name="connsiteX4260" fmla="*/ 3467269 w 5122981"/>
              <a:gd name="connsiteY4260" fmla="*/ 2455135 h 3980623"/>
              <a:gd name="connsiteX4261" fmla="*/ 3470989 w 5122981"/>
              <a:gd name="connsiteY4261" fmla="*/ 2462576 h 3980623"/>
              <a:gd name="connsiteX4262" fmla="*/ 3493314 w 5122981"/>
              <a:gd name="connsiteY4262" fmla="*/ 2477459 h 3980623"/>
              <a:gd name="connsiteX4263" fmla="*/ 3508196 w 5122981"/>
              <a:gd name="connsiteY4263" fmla="*/ 2484900 h 3980623"/>
              <a:gd name="connsiteX4264" fmla="*/ 3500755 w 5122981"/>
              <a:gd name="connsiteY4264" fmla="*/ 2492342 h 3980623"/>
              <a:gd name="connsiteX4265" fmla="*/ 3485872 w 5122981"/>
              <a:gd name="connsiteY4265" fmla="*/ 2499783 h 3980623"/>
              <a:gd name="connsiteX4266" fmla="*/ 3463548 w 5122981"/>
              <a:gd name="connsiteY4266" fmla="*/ 2484900 h 3980623"/>
              <a:gd name="connsiteX4267" fmla="*/ 3433782 w 5122981"/>
              <a:gd name="connsiteY4267" fmla="*/ 2462576 h 3980623"/>
              <a:gd name="connsiteX4268" fmla="*/ 3426341 w 5122981"/>
              <a:gd name="connsiteY4268" fmla="*/ 2470018 h 3980623"/>
              <a:gd name="connsiteX4269" fmla="*/ 3415179 w 5122981"/>
              <a:gd name="connsiteY4269" fmla="*/ 2473738 h 3980623"/>
              <a:gd name="connsiteX4270" fmla="*/ 3404017 w 5122981"/>
              <a:gd name="connsiteY4270" fmla="*/ 2473738 h 3980623"/>
              <a:gd name="connsiteX4271" fmla="*/ 3396575 w 5122981"/>
              <a:gd name="connsiteY4271" fmla="*/ 2455135 h 3980623"/>
              <a:gd name="connsiteX4272" fmla="*/ 3389134 w 5122981"/>
              <a:gd name="connsiteY4272" fmla="*/ 2447693 h 3980623"/>
              <a:gd name="connsiteX4273" fmla="*/ 3385413 w 5122981"/>
              <a:gd name="connsiteY4273" fmla="*/ 2440252 h 3980623"/>
              <a:gd name="connsiteX4274" fmla="*/ 3391924 w 5122981"/>
              <a:gd name="connsiteY4274" fmla="*/ 2436531 h 3980623"/>
              <a:gd name="connsiteX4275" fmla="*/ 2116654 w 5122981"/>
              <a:gd name="connsiteY4275" fmla="*/ 2436531 h 3980623"/>
              <a:gd name="connsiteX4276" fmla="*/ 2112970 w 5122981"/>
              <a:gd name="connsiteY4276" fmla="*/ 2438373 h 3980623"/>
              <a:gd name="connsiteX4277" fmla="*/ 2113377 w 5122981"/>
              <a:gd name="connsiteY4277" fmla="*/ 2439080 h 3980623"/>
              <a:gd name="connsiteX4278" fmla="*/ 2111318 w 5122981"/>
              <a:gd name="connsiteY4278" fmla="*/ 2441305 h 3980623"/>
              <a:gd name="connsiteX4279" fmla="*/ 2124095 w 5122981"/>
              <a:gd name="connsiteY4279" fmla="*/ 2447693 h 3980623"/>
              <a:gd name="connsiteX4280" fmla="*/ 2131536 w 5122981"/>
              <a:gd name="connsiteY4280" fmla="*/ 2466297 h 3980623"/>
              <a:gd name="connsiteX4281" fmla="*/ 2138978 w 5122981"/>
              <a:gd name="connsiteY4281" fmla="*/ 2470018 h 3980623"/>
              <a:gd name="connsiteX4282" fmla="*/ 2142925 w 5122981"/>
              <a:gd name="connsiteY4282" fmla="*/ 2471992 h 3980623"/>
              <a:gd name="connsiteX4283" fmla="*/ 2142706 w 5122981"/>
              <a:gd name="connsiteY4283" fmla="*/ 2471681 h 3980623"/>
              <a:gd name="connsiteX4284" fmla="*/ 2131782 w 5122981"/>
              <a:gd name="connsiteY4284" fmla="*/ 2463393 h 3980623"/>
              <a:gd name="connsiteX4285" fmla="*/ 2139161 w 5122981"/>
              <a:gd name="connsiteY4285" fmla="*/ 2459438 h 3980623"/>
              <a:gd name="connsiteX4286" fmla="*/ 2143984 w 5122981"/>
              <a:gd name="connsiteY4286" fmla="*/ 2466281 h 3980623"/>
              <a:gd name="connsiteX4287" fmla="*/ 2149446 w 5122981"/>
              <a:gd name="connsiteY4287" fmla="*/ 2470425 h 3980623"/>
              <a:gd name="connsiteX4288" fmla="*/ 2154402 w 5122981"/>
              <a:gd name="connsiteY4288" fmla="*/ 2477459 h 3980623"/>
              <a:gd name="connsiteX4289" fmla="*/ 2161302 w 5122981"/>
              <a:gd name="connsiteY4289" fmla="*/ 2477459 h 3980623"/>
              <a:gd name="connsiteX4290" fmla="*/ 2138978 w 5122981"/>
              <a:gd name="connsiteY4290" fmla="*/ 2447693 h 3980623"/>
              <a:gd name="connsiteX4291" fmla="*/ 2138602 w 5122981"/>
              <a:gd name="connsiteY4291" fmla="*/ 2447693 h 3980623"/>
              <a:gd name="connsiteX4292" fmla="*/ 2140439 w 5122981"/>
              <a:gd name="connsiteY4292" fmla="*/ 2454038 h 3980623"/>
              <a:gd name="connsiteX4293" fmla="*/ 2135968 w 5122981"/>
              <a:gd name="connsiteY4293" fmla="*/ 2447693 h 3980623"/>
              <a:gd name="connsiteX4294" fmla="*/ 2135257 w 5122981"/>
              <a:gd name="connsiteY4294" fmla="*/ 2447693 h 3980623"/>
              <a:gd name="connsiteX4295" fmla="*/ 2124095 w 5122981"/>
              <a:gd name="connsiteY4295" fmla="*/ 2440252 h 3980623"/>
              <a:gd name="connsiteX4296" fmla="*/ 2116654 w 5122981"/>
              <a:gd name="connsiteY4296" fmla="*/ 2436531 h 3980623"/>
              <a:gd name="connsiteX4297" fmla="*/ 4490462 w 5122981"/>
              <a:gd name="connsiteY4297" fmla="*/ 2432810 h 3980623"/>
              <a:gd name="connsiteX4298" fmla="*/ 4505345 w 5122981"/>
              <a:gd name="connsiteY4298" fmla="*/ 2440252 h 3980623"/>
              <a:gd name="connsiteX4299" fmla="*/ 4520228 w 5122981"/>
              <a:gd name="connsiteY4299" fmla="*/ 2451414 h 3980623"/>
              <a:gd name="connsiteX4300" fmla="*/ 4527669 w 5122981"/>
              <a:gd name="connsiteY4300" fmla="*/ 2462576 h 3980623"/>
              <a:gd name="connsiteX4301" fmla="*/ 4531390 w 5122981"/>
              <a:gd name="connsiteY4301" fmla="*/ 2470018 h 3980623"/>
              <a:gd name="connsiteX4302" fmla="*/ 4542552 w 5122981"/>
              <a:gd name="connsiteY4302" fmla="*/ 2484900 h 3980623"/>
              <a:gd name="connsiteX4303" fmla="*/ 4557435 w 5122981"/>
              <a:gd name="connsiteY4303" fmla="*/ 2499783 h 3980623"/>
              <a:gd name="connsiteX4304" fmla="*/ 4527669 w 5122981"/>
              <a:gd name="connsiteY4304" fmla="*/ 2477459 h 3980623"/>
              <a:gd name="connsiteX4305" fmla="*/ 4509065 w 5122981"/>
              <a:gd name="connsiteY4305" fmla="*/ 2458855 h 3980623"/>
              <a:gd name="connsiteX4306" fmla="*/ 4497903 w 5122981"/>
              <a:gd name="connsiteY4306" fmla="*/ 2455135 h 3980623"/>
              <a:gd name="connsiteX4307" fmla="*/ 4490462 w 5122981"/>
              <a:gd name="connsiteY4307" fmla="*/ 2447693 h 3980623"/>
              <a:gd name="connsiteX4308" fmla="*/ 3366810 w 5122981"/>
              <a:gd name="connsiteY4308" fmla="*/ 2427229 h 3980623"/>
              <a:gd name="connsiteX4309" fmla="*/ 3370530 w 5122981"/>
              <a:gd name="connsiteY4309" fmla="*/ 2429090 h 3980623"/>
              <a:gd name="connsiteX4310" fmla="*/ 3374251 w 5122981"/>
              <a:gd name="connsiteY4310" fmla="*/ 2436531 h 3980623"/>
              <a:gd name="connsiteX4311" fmla="*/ 3366810 w 5122981"/>
              <a:gd name="connsiteY4311" fmla="*/ 2436531 h 3980623"/>
              <a:gd name="connsiteX4312" fmla="*/ 3363089 w 5122981"/>
              <a:gd name="connsiteY4312" fmla="*/ 2429090 h 3980623"/>
              <a:gd name="connsiteX4313" fmla="*/ 3366810 w 5122981"/>
              <a:gd name="connsiteY4313" fmla="*/ 2427229 h 3980623"/>
              <a:gd name="connsiteX4314" fmla="*/ 3277579 w 5122981"/>
              <a:gd name="connsiteY4314" fmla="*/ 2426701 h 3980623"/>
              <a:gd name="connsiteX4315" fmla="*/ 3270920 w 5122981"/>
              <a:gd name="connsiteY4315" fmla="*/ 2428765 h 3980623"/>
              <a:gd name="connsiteX4316" fmla="*/ 3273792 w 5122981"/>
              <a:gd name="connsiteY4316" fmla="*/ 2440252 h 3980623"/>
              <a:gd name="connsiteX4317" fmla="*/ 3277513 w 5122981"/>
              <a:gd name="connsiteY4317" fmla="*/ 2432810 h 3980623"/>
              <a:gd name="connsiteX4318" fmla="*/ 3283936 w 5122981"/>
              <a:gd name="connsiteY4318" fmla="*/ 2432810 h 3980623"/>
              <a:gd name="connsiteX4319" fmla="*/ 4609524 w 5122981"/>
              <a:gd name="connsiteY4319" fmla="*/ 2425369 h 3980623"/>
              <a:gd name="connsiteX4320" fmla="*/ 4624407 w 5122981"/>
              <a:gd name="connsiteY4320" fmla="*/ 2440252 h 3980623"/>
              <a:gd name="connsiteX4321" fmla="*/ 4609524 w 5122981"/>
              <a:gd name="connsiteY4321" fmla="*/ 2432810 h 3980623"/>
              <a:gd name="connsiteX4322" fmla="*/ 3850501 w 5122981"/>
              <a:gd name="connsiteY4322" fmla="*/ 2425369 h 3980623"/>
              <a:gd name="connsiteX4323" fmla="*/ 3854222 w 5122981"/>
              <a:gd name="connsiteY4323" fmla="*/ 2429090 h 3980623"/>
              <a:gd name="connsiteX4324" fmla="*/ 3865384 w 5122981"/>
              <a:gd name="connsiteY4324" fmla="*/ 2432810 h 3980623"/>
              <a:gd name="connsiteX4325" fmla="*/ 3872825 w 5122981"/>
              <a:gd name="connsiteY4325" fmla="*/ 2440252 h 3980623"/>
              <a:gd name="connsiteX4326" fmla="*/ 3880267 w 5122981"/>
              <a:gd name="connsiteY4326" fmla="*/ 2447693 h 3980623"/>
              <a:gd name="connsiteX4327" fmla="*/ 3902591 w 5122981"/>
              <a:gd name="connsiteY4327" fmla="*/ 2455135 h 3980623"/>
              <a:gd name="connsiteX4328" fmla="*/ 3917474 w 5122981"/>
              <a:gd name="connsiteY4328" fmla="*/ 2462576 h 3980623"/>
              <a:gd name="connsiteX4329" fmla="*/ 3924915 w 5122981"/>
              <a:gd name="connsiteY4329" fmla="*/ 2462576 h 3980623"/>
              <a:gd name="connsiteX4330" fmla="*/ 3924915 w 5122981"/>
              <a:gd name="connsiteY4330" fmla="*/ 2470018 h 3980623"/>
              <a:gd name="connsiteX4331" fmla="*/ 3924915 w 5122981"/>
              <a:gd name="connsiteY4331" fmla="*/ 2477459 h 3980623"/>
              <a:gd name="connsiteX4332" fmla="*/ 3921194 w 5122981"/>
              <a:gd name="connsiteY4332" fmla="*/ 2477459 h 3980623"/>
              <a:gd name="connsiteX4333" fmla="*/ 3917474 w 5122981"/>
              <a:gd name="connsiteY4333" fmla="*/ 2484900 h 3980623"/>
              <a:gd name="connsiteX4334" fmla="*/ 3924915 w 5122981"/>
              <a:gd name="connsiteY4334" fmla="*/ 2499783 h 3980623"/>
              <a:gd name="connsiteX4335" fmla="*/ 3947239 w 5122981"/>
              <a:gd name="connsiteY4335" fmla="*/ 2492342 h 3980623"/>
              <a:gd name="connsiteX4336" fmla="*/ 3939798 w 5122981"/>
              <a:gd name="connsiteY4336" fmla="*/ 2484900 h 3980623"/>
              <a:gd name="connsiteX4337" fmla="*/ 3947239 w 5122981"/>
              <a:gd name="connsiteY4337" fmla="*/ 2477459 h 3980623"/>
              <a:gd name="connsiteX4338" fmla="*/ 3962122 w 5122981"/>
              <a:gd name="connsiteY4338" fmla="*/ 2470018 h 3980623"/>
              <a:gd name="connsiteX4339" fmla="*/ 3973284 w 5122981"/>
              <a:gd name="connsiteY4339" fmla="*/ 2462576 h 3980623"/>
              <a:gd name="connsiteX4340" fmla="*/ 3999329 w 5122981"/>
              <a:gd name="connsiteY4340" fmla="*/ 2470018 h 3980623"/>
              <a:gd name="connsiteX4341" fmla="*/ 4006771 w 5122981"/>
              <a:gd name="connsiteY4341" fmla="*/ 2477459 h 3980623"/>
              <a:gd name="connsiteX4342" fmla="*/ 4006771 w 5122981"/>
              <a:gd name="connsiteY4342" fmla="*/ 2470018 h 3980623"/>
              <a:gd name="connsiteX4343" fmla="*/ 3999329 w 5122981"/>
              <a:gd name="connsiteY4343" fmla="*/ 2462576 h 3980623"/>
              <a:gd name="connsiteX4344" fmla="*/ 3984446 w 5122981"/>
              <a:gd name="connsiteY4344" fmla="*/ 2447693 h 3980623"/>
              <a:gd name="connsiteX4345" fmla="*/ 3954681 w 5122981"/>
              <a:gd name="connsiteY4345" fmla="*/ 2440252 h 3980623"/>
              <a:gd name="connsiteX4346" fmla="*/ 3947239 w 5122981"/>
              <a:gd name="connsiteY4346" fmla="*/ 2455135 h 3980623"/>
              <a:gd name="connsiteX4347" fmla="*/ 3939798 w 5122981"/>
              <a:gd name="connsiteY4347" fmla="*/ 2462576 h 3980623"/>
              <a:gd name="connsiteX4348" fmla="*/ 3924915 w 5122981"/>
              <a:gd name="connsiteY4348" fmla="*/ 2451414 h 3980623"/>
              <a:gd name="connsiteX4349" fmla="*/ 3921194 w 5122981"/>
              <a:gd name="connsiteY4349" fmla="*/ 2436531 h 3980623"/>
              <a:gd name="connsiteX4350" fmla="*/ 3917474 w 5122981"/>
              <a:gd name="connsiteY4350" fmla="*/ 2440252 h 3980623"/>
              <a:gd name="connsiteX4351" fmla="*/ 3910032 w 5122981"/>
              <a:gd name="connsiteY4351" fmla="*/ 2447693 h 3980623"/>
              <a:gd name="connsiteX4352" fmla="*/ 3910032 w 5122981"/>
              <a:gd name="connsiteY4352" fmla="*/ 2440252 h 3980623"/>
              <a:gd name="connsiteX4353" fmla="*/ 3895149 w 5122981"/>
              <a:gd name="connsiteY4353" fmla="*/ 2432810 h 3980623"/>
              <a:gd name="connsiteX4354" fmla="*/ 3872825 w 5122981"/>
              <a:gd name="connsiteY4354" fmla="*/ 2425369 h 3980623"/>
              <a:gd name="connsiteX4355" fmla="*/ 1858237 w 5122981"/>
              <a:gd name="connsiteY4355" fmla="*/ 2421453 h 3980623"/>
              <a:gd name="connsiteX4356" fmla="*/ 1875261 w 5122981"/>
              <a:gd name="connsiteY4356" fmla="*/ 2431184 h 3980623"/>
              <a:gd name="connsiteX4357" fmla="*/ 1863060 w 5122981"/>
              <a:gd name="connsiteY4357" fmla="*/ 2428296 h 3980623"/>
              <a:gd name="connsiteX4358" fmla="*/ 3906312 w 5122981"/>
              <a:gd name="connsiteY4358" fmla="*/ 2417928 h 3980623"/>
              <a:gd name="connsiteX4359" fmla="*/ 3902591 w 5122981"/>
              <a:gd name="connsiteY4359" fmla="*/ 2425369 h 3980623"/>
              <a:gd name="connsiteX4360" fmla="*/ 3906312 w 5122981"/>
              <a:gd name="connsiteY4360" fmla="*/ 2425369 h 3980623"/>
              <a:gd name="connsiteX4361" fmla="*/ 3910032 w 5122981"/>
              <a:gd name="connsiteY4361" fmla="*/ 2421648 h 3980623"/>
              <a:gd name="connsiteX4362" fmla="*/ 3906312 w 5122981"/>
              <a:gd name="connsiteY4362" fmla="*/ 2417928 h 3980623"/>
              <a:gd name="connsiteX4363" fmla="*/ 3516096 w 5122981"/>
              <a:gd name="connsiteY4363" fmla="*/ 2417928 h 3980623"/>
              <a:gd name="connsiteX4364" fmla="*/ 3525238 w 5122981"/>
              <a:gd name="connsiteY4364" fmla="*/ 2428304 h 3980623"/>
              <a:gd name="connsiteX4365" fmla="*/ 3519137 w 5122981"/>
              <a:gd name="connsiteY4365" fmla="*/ 2426860 h 3980623"/>
              <a:gd name="connsiteX4366" fmla="*/ 3512673 w 5122981"/>
              <a:gd name="connsiteY4366" fmla="*/ 2420893 h 3980623"/>
              <a:gd name="connsiteX4367" fmla="*/ 3511917 w 5122981"/>
              <a:gd name="connsiteY4367" fmla="*/ 2421648 h 3980623"/>
              <a:gd name="connsiteX4368" fmla="*/ 3508196 w 5122981"/>
              <a:gd name="connsiteY4368" fmla="*/ 2425369 h 3980623"/>
              <a:gd name="connsiteX4369" fmla="*/ 3515638 w 5122981"/>
              <a:gd name="connsiteY4369" fmla="*/ 2440252 h 3980623"/>
              <a:gd name="connsiteX4370" fmla="*/ 3530521 w 5122981"/>
              <a:gd name="connsiteY4370" fmla="*/ 2443973 h 3980623"/>
              <a:gd name="connsiteX4371" fmla="*/ 3541683 w 5122981"/>
              <a:gd name="connsiteY4371" fmla="*/ 2447693 h 3980623"/>
              <a:gd name="connsiteX4372" fmla="*/ 3556565 w 5122981"/>
              <a:gd name="connsiteY4372" fmla="*/ 2455135 h 3980623"/>
              <a:gd name="connsiteX4373" fmla="*/ 3590052 w 5122981"/>
              <a:gd name="connsiteY4373" fmla="*/ 2455135 h 3980623"/>
              <a:gd name="connsiteX4374" fmla="*/ 3601214 w 5122981"/>
              <a:gd name="connsiteY4374" fmla="*/ 2455135 h 3980623"/>
              <a:gd name="connsiteX4375" fmla="*/ 3604935 w 5122981"/>
              <a:gd name="connsiteY4375" fmla="*/ 2447693 h 3980623"/>
              <a:gd name="connsiteX4376" fmla="*/ 3593773 w 5122981"/>
              <a:gd name="connsiteY4376" fmla="*/ 2447693 h 3980623"/>
              <a:gd name="connsiteX4377" fmla="*/ 3582610 w 5122981"/>
              <a:gd name="connsiteY4377" fmla="*/ 2440252 h 3980623"/>
              <a:gd name="connsiteX4378" fmla="*/ 3567728 w 5122981"/>
              <a:gd name="connsiteY4378" fmla="*/ 2432810 h 3980623"/>
              <a:gd name="connsiteX4379" fmla="*/ 3552845 w 5122981"/>
              <a:gd name="connsiteY4379" fmla="*/ 2432810 h 3980623"/>
              <a:gd name="connsiteX4380" fmla="*/ 3545403 w 5122981"/>
              <a:gd name="connsiteY4380" fmla="*/ 2432810 h 3980623"/>
              <a:gd name="connsiteX4381" fmla="*/ 3537962 w 5122981"/>
              <a:gd name="connsiteY4381" fmla="*/ 2417928 h 3980623"/>
              <a:gd name="connsiteX4382" fmla="*/ 3303558 w 5122981"/>
              <a:gd name="connsiteY4382" fmla="*/ 2410486 h 3980623"/>
              <a:gd name="connsiteX4383" fmla="*/ 3307278 w 5122981"/>
              <a:gd name="connsiteY4383" fmla="*/ 2417928 h 3980623"/>
              <a:gd name="connsiteX4384" fmla="*/ 3299837 w 5122981"/>
              <a:gd name="connsiteY4384" fmla="*/ 2417928 h 3980623"/>
              <a:gd name="connsiteX4385" fmla="*/ 3303558 w 5122981"/>
              <a:gd name="connsiteY4385" fmla="*/ 2410486 h 3980623"/>
              <a:gd name="connsiteX4386" fmla="*/ 2046528 w 5122981"/>
              <a:gd name="connsiteY4386" fmla="*/ 2407333 h 3980623"/>
              <a:gd name="connsiteX4387" fmla="*/ 2047940 w 5122981"/>
              <a:gd name="connsiteY4387" fmla="*/ 2409336 h 3980623"/>
              <a:gd name="connsiteX4388" fmla="*/ 2048438 w 5122981"/>
              <a:gd name="connsiteY4388" fmla="*/ 2409243 h 3980623"/>
              <a:gd name="connsiteX4389" fmla="*/ 3452832 w 5122981"/>
              <a:gd name="connsiteY4389" fmla="*/ 2405830 h 3980623"/>
              <a:gd name="connsiteX4390" fmla="*/ 3445928 w 5122981"/>
              <a:gd name="connsiteY4390" fmla="*/ 2409531 h 3980623"/>
              <a:gd name="connsiteX4391" fmla="*/ 3446754 w 5122981"/>
              <a:gd name="connsiteY4391" fmla="*/ 2406042 h 3980623"/>
              <a:gd name="connsiteX4392" fmla="*/ 3444944 w 5122981"/>
              <a:gd name="connsiteY4392" fmla="*/ 2406766 h 3980623"/>
              <a:gd name="connsiteX4393" fmla="*/ 3441224 w 5122981"/>
              <a:gd name="connsiteY4393" fmla="*/ 2410486 h 3980623"/>
              <a:gd name="connsiteX4394" fmla="*/ 3463548 w 5122981"/>
              <a:gd name="connsiteY4394" fmla="*/ 2410486 h 3980623"/>
              <a:gd name="connsiteX4395" fmla="*/ 3456106 w 5122981"/>
              <a:gd name="connsiteY4395" fmla="*/ 2406766 h 3980623"/>
              <a:gd name="connsiteX4396" fmla="*/ 5037405 w 5122981"/>
              <a:gd name="connsiteY4396" fmla="*/ 2403045 h 3980623"/>
              <a:gd name="connsiteX4397" fmla="*/ 5041126 w 5122981"/>
              <a:gd name="connsiteY4397" fmla="*/ 2410486 h 3980623"/>
              <a:gd name="connsiteX4398" fmla="*/ 5033685 w 5122981"/>
              <a:gd name="connsiteY4398" fmla="*/ 2406766 h 3980623"/>
              <a:gd name="connsiteX4399" fmla="*/ 5037405 w 5122981"/>
              <a:gd name="connsiteY4399" fmla="*/ 2403045 h 3980623"/>
              <a:gd name="connsiteX4400" fmla="*/ 4579759 w 5122981"/>
              <a:gd name="connsiteY4400" fmla="*/ 2403045 h 3980623"/>
              <a:gd name="connsiteX4401" fmla="*/ 4587200 w 5122981"/>
              <a:gd name="connsiteY4401" fmla="*/ 2406766 h 3980623"/>
              <a:gd name="connsiteX4402" fmla="*/ 4583480 w 5122981"/>
              <a:gd name="connsiteY4402" fmla="*/ 2410486 h 3980623"/>
              <a:gd name="connsiteX4403" fmla="*/ 4579759 w 5122981"/>
              <a:gd name="connsiteY4403" fmla="*/ 2403045 h 3980623"/>
              <a:gd name="connsiteX4404" fmla="*/ 3619817 w 5122981"/>
              <a:gd name="connsiteY4404" fmla="*/ 2403045 h 3980623"/>
              <a:gd name="connsiteX4405" fmla="*/ 3627259 w 5122981"/>
              <a:gd name="connsiteY4405" fmla="*/ 2403045 h 3980623"/>
              <a:gd name="connsiteX4406" fmla="*/ 3634700 w 5122981"/>
              <a:gd name="connsiteY4406" fmla="*/ 2410486 h 3980623"/>
              <a:gd name="connsiteX4407" fmla="*/ 3657024 w 5122981"/>
              <a:gd name="connsiteY4407" fmla="*/ 2414207 h 3980623"/>
              <a:gd name="connsiteX4408" fmla="*/ 3683069 w 5122981"/>
              <a:gd name="connsiteY4408" fmla="*/ 2425369 h 3980623"/>
              <a:gd name="connsiteX4409" fmla="*/ 3694231 w 5122981"/>
              <a:gd name="connsiteY4409" fmla="*/ 2432810 h 3980623"/>
              <a:gd name="connsiteX4410" fmla="*/ 3671907 w 5122981"/>
              <a:gd name="connsiteY4410" fmla="*/ 2432810 h 3980623"/>
              <a:gd name="connsiteX4411" fmla="*/ 3657024 w 5122981"/>
              <a:gd name="connsiteY4411" fmla="*/ 2421648 h 3980623"/>
              <a:gd name="connsiteX4412" fmla="*/ 3642142 w 5122981"/>
              <a:gd name="connsiteY4412" fmla="*/ 2417928 h 3980623"/>
              <a:gd name="connsiteX4413" fmla="*/ 3630980 w 5122981"/>
              <a:gd name="connsiteY4413" fmla="*/ 2414207 h 3980623"/>
              <a:gd name="connsiteX4414" fmla="*/ 3619817 w 5122981"/>
              <a:gd name="connsiteY4414" fmla="*/ 2410486 h 3980623"/>
              <a:gd name="connsiteX4415" fmla="*/ 3619817 w 5122981"/>
              <a:gd name="connsiteY4415" fmla="*/ 2403045 h 3980623"/>
              <a:gd name="connsiteX4416" fmla="*/ 3653933 w 5122981"/>
              <a:gd name="connsiteY4416" fmla="*/ 2401747 h 3980623"/>
              <a:gd name="connsiteX4417" fmla="*/ 3658755 w 5122981"/>
              <a:gd name="connsiteY4417" fmla="*/ 2408590 h 3980623"/>
              <a:gd name="connsiteX4418" fmla="*/ 3652655 w 5122981"/>
              <a:gd name="connsiteY4418" fmla="*/ 2407146 h 3980623"/>
              <a:gd name="connsiteX4419" fmla="*/ 3653933 w 5122981"/>
              <a:gd name="connsiteY4419" fmla="*/ 2401747 h 3980623"/>
              <a:gd name="connsiteX4420" fmla="*/ 3821498 w 5122981"/>
              <a:gd name="connsiteY4420" fmla="*/ 2401496 h 3980623"/>
              <a:gd name="connsiteX4421" fmla="*/ 3838522 w 5122981"/>
              <a:gd name="connsiteY4421" fmla="*/ 2411227 h 3980623"/>
              <a:gd name="connsiteX4422" fmla="*/ 3826321 w 5122981"/>
              <a:gd name="connsiteY4422" fmla="*/ 2408339 h 3980623"/>
              <a:gd name="connsiteX4423" fmla="*/ 2030915 w 5122981"/>
              <a:gd name="connsiteY4423" fmla="*/ 2399604 h 3980623"/>
              <a:gd name="connsiteX4424" fmla="*/ 2036377 w 5122981"/>
              <a:gd name="connsiteY4424" fmla="*/ 2403748 h 3980623"/>
              <a:gd name="connsiteX4425" fmla="*/ 2037016 w 5122981"/>
              <a:gd name="connsiteY4425" fmla="*/ 2401048 h 3980623"/>
              <a:gd name="connsiteX4426" fmla="*/ 4237454 w 5122981"/>
              <a:gd name="connsiteY4426" fmla="*/ 2395603 h 3980623"/>
              <a:gd name="connsiteX4427" fmla="*/ 4244896 w 5122981"/>
              <a:gd name="connsiteY4427" fmla="*/ 2395603 h 3980623"/>
              <a:gd name="connsiteX4428" fmla="*/ 4241175 w 5122981"/>
              <a:gd name="connsiteY4428" fmla="*/ 2403045 h 3980623"/>
              <a:gd name="connsiteX4429" fmla="*/ 4237454 w 5122981"/>
              <a:gd name="connsiteY4429" fmla="*/ 2395603 h 3980623"/>
              <a:gd name="connsiteX4430" fmla="*/ 1845047 w 5122981"/>
              <a:gd name="connsiteY4430" fmla="*/ 2395523 h 3980623"/>
              <a:gd name="connsiteX4431" fmla="*/ 1850509 w 5122981"/>
              <a:gd name="connsiteY4431" fmla="*/ 2399666 h 3980623"/>
              <a:gd name="connsiteX4432" fmla="*/ 1849870 w 5122981"/>
              <a:gd name="connsiteY4432" fmla="*/ 2402366 h 3980623"/>
              <a:gd name="connsiteX4433" fmla="*/ 1854693 w 5122981"/>
              <a:gd name="connsiteY4433" fmla="*/ 2409210 h 3980623"/>
              <a:gd name="connsiteX4434" fmla="*/ 1848592 w 5122981"/>
              <a:gd name="connsiteY4434" fmla="*/ 2407765 h 3980623"/>
              <a:gd name="connsiteX4435" fmla="*/ 1837668 w 5122981"/>
              <a:gd name="connsiteY4435" fmla="*/ 2399477 h 3980623"/>
              <a:gd name="connsiteX4436" fmla="*/ 4627384 w 5122981"/>
              <a:gd name="connsiteY4436" fmla="*/ 2392627 h 3980623"/>
              <a:gd name="connsiteX4437" fmla="*/ 4631849 w 5122981"/>
              <a:gd name="connsiteY4437" fmla="*/ 2395603 h 3980623"/>
              <a:gd name="connsiteX4438" fmla="*/ 4639290 w 5122981"/>
              <a:gd name="connsiteY4438" fmla="*/ 2403045 h 3980623"/>
              <a:gd name="connsiteX4439" fmla="*/ 4639290 w 5122981"/>
              <a:gd name="connsiteY4439" fmla="*/ 2410486 h 3980623"/>
              <a:gd name="connsiteX4440" fmla="*/ 1852426 w 5122981"/>
              <a:gd name="connsiteY4440" fmla="*/ 2391567 h 3980623"/>
              <a:gd name="connsiteX4441" fmla="*/ 1863350 w 5122981"/>
              <a:gd name="connsiteY4441" fmla="*/ 2399855 h 3980623"/>
              <a:gd name="connsiteX4442" fmla="*/ 1862072 w 5122981"/>
              <a:gd name="connsiteY4442" fmla="*/ 2405254 h 3980623"/>
              <a:gd name="connsiteX4443" fmla="*/ 1855971 w 5122981"/>
              <a:gd name="connsiteY4443" fmla="*/ 2403810 h 3980623"/>
              <a:gd name="connsiteX4444" fmla="*/ 1851148 w 5122981"/>
              <a:gd name="connsiteY4444" fmla="*/ 2396967 h 3980623"/>
              <a:gd name="connsiteX4445" fmla="*/ 1936848 w 5122981"/>
              <a:gd name="connsiteY4445" fmla="*/ 2388742 h 3980623"/>
              <a:gd name="connsiteX4446" fmla="*/ 1941671 w 5122981"/>
              <a:gd name="connsiteY4446" fmla="*/ 2395585 h 3980623"/>
              <a:gd name="connsiteX4447" fmla="*/ 1960961 w 5122981"/>
              <a:gd name="connsiteY4447" fmla="*/ 2422960 h 3980623"/>
              <a:gd name="connsiteX4448" fmla="*/ 1963517 w 5122981"/>
              <a:gd name="connsiteY4448" fmla="*/ 2412160 h 3980623"/>
              <a:gd name="connsiteX4449" fmla="*/ 1942949 w 5122981"/>
              <a:gd name="connsiteY4449" fmla="*/ 2390186 h 3980623"/>
              <a:gd name="connsiteX4450" fmla="*/ 1936848 w 5122981"/>
              <a:gd name="connsiteY4450" fmla="*/ 2388742 h 3980623"/>
              <a:gd name="connsiteX4451" fmla="*/ 5048567 w 5122981"/>
              <a:gd name="connsiteY4451" fmla="*/ 2388162 h 3980623"/>
              <a:gd name="connsiteX4452" fmla="*/ 5070891 w 5122981"/>
              <a:gd name="connsiteY4452" fmla="*/ 2395603 h 3980623"/>
              <a:gd name="connsiteX4453" fmla="*/ 5056009 w 5122981"/>
              <a:gd name="connsiteY4453" fmla="*/ 2395603 h 3980623"/>
              <a:gd name="connsiteX4454" fmla="*/ 4430931 w 5122981"/>
              <a:gd name="connsiteY4454" fmla="*/ 2388162 h 3980623"/>
              <a:gd name="connsiteX4455" fmla="*/ 4442093 w 5122981"/>
              <a:gd name="connsiteY4455" fmla="*/ 2391883 h 3980623"/>
              <a:gd name="connsiteX4456" fmla="*/ 4445814 w 5122981"/>
              <a:gd name="connsiteY4456" fmla="*/ 2395603 h 3980623"/>
              <a:gd name="connsiteX4457" fmla="*/ 4453255 w 5122981"/>
              <a:gd name="connsiteY4457" fmla="*/ 2395603 h 3980623"/>
              <a:gd name="connsiteX4458" fmla="*/ 4453255 w 5122981"/>
              <a:gd name="connsiteY4458" fmla="*/ 2403045 h 3980623"/>
              <a:gd name="connsiteX4459" fmla="*/ 4460696 w 5122981"/>
              <a:gd name="connsiteY4459" fmla="*/ 2403045 h 3980623"/>
              <a:gd name="connsiteX4460" fmla="*/ 4468138 w 5122981"/>
              <a:gd name="connsiteY4460" fmla="*/ 2395603 h 3980623"/>
              <a:gd name="connsiteX4461" fmla="*/ 4475579 w 5122981"/>
              <a:gd name="connsiteY4461" fmla="*/ 2403045 h 3980623"/>
              <a:gd name="connsiteX4462" fmla="*/ 4497903 w 5122981"/>
              <a:gd name="connsiteY4462" fmla="*/ 2425369 h 3980623"/>
              <a:gd name="connsiteX4463" fmla="*/ 4483021 w 5122981"/>
              <a:gd name="connsiteY4463" fmla="*/ 2425369 h 3980623"/>
              <a:gd name="connsiteX4464" fmla="*/ 4453255 w 5122981"/>
              <a:gd name="connsiteY4464" fmla="*/ 2410486 h 3980623"/>
              <a:gd name="connsiteX4465" fmla="*/ 4430931 w 5122981"/>
              <a:gd name="connsiteY4465" fmla="*/ 2388162 h 3980623"/>
              <a:gd name="connsiteX4466" fmla="*/ 2048081 w 5122981"/>
              <a:gd name="connsiteY4466" fmla="*/ 2386562 h 3980623"/>
              <a:gd name="connsiteX4467" fmla="*/ 2049681 w 5122981"/>
              <a:gd name="connsiteY4467" fmla="*/ 2388162 h 3980623"/>
              <a:gd name="connsiteX4468" fmla="*/ 2051825 w 5122981"/>
              <a:gd name="connsiteY4468" fmla="*/ 2387448 h 3980623"/>
              <a:gd name="connsiteX4469" fmla="*/ 1892865 w 5122981"/>
              <a:gd name="connsiteY4469" fmla="*/ 2384033 h 3980623"/>
              <a:gd name="connsiteX4470" fmla="*/ 1892179 w 5122981"/>
              <a:gd name="connsiteY4470" fmla="*/ 2386930 h 3980623"/>
              <a:gd name="connsiteX4471" fmla="*/ 1893411 w 5122981"/>
              <a:gd name="connsiteY4471" fmla="*/ 2388162 h 3980623"/>
              <a:gd name="connsiteX4472" fmla="*/ 1892077 w 5122981"/>
              <a:gd name="connsiteY4472" fmla="*/ 2387362 h 3980623"/>
              <a:gd name="connsiteX4473" fmla="*/ 1891587 w 5122981"/>
              <a:gd name="connsiteY4473" fmla="*/ 2389433 h 3980623"/>
              <a:gd name="connsiteX4474" fmla="*/ 1898965 w 5122981"/>
              <a:gd name="connsiteY4474" fmla="*/ 2385477 h 3980623"/>
              <a:gd name="connsiteX4475" fmla="*/ 1892865 w 5122981"/>
              <a:gd name="connsiteY4475" fmla="*/ 2384033 h 3980623"/>
              <a:gd name="connsiteX4476" fmla="*/ 4609524 w 5122981"/>
              <a:gd name="connsiteY4476" fmla="*/ 2380721 h 3980623"/>
              <a:gd name="connsiteX4477" fmla="*/ 4624407 w 5122981"/>
              <a:gd name="connsiteY4477" fmla="*/ 2388162 h 3980623"/>
              <a:gd name="connsiteX4478" fmla="*/ 4627384 w 5122981"/>
              <a:gd name="connsiteY4478" fmla="*/ 2392627 h 3980623"/>
              <a:gd name="connsiteX4479" fmla="*/ 3567728 w 5122981"/>
              <a:gd name="connsiteY4479" fmla="*/ 2380721 h 3980623"/>
              <a:gd name="connsiteX4480" fmla="*/ 3560286 w 5122981"/>
              <a:gd name="connsiteY4480" fmla="*/ 2388162 h 3980623"/>
              <a:gd name="connsiteX4481" fmla="*/ 3575169 w 5122981"/>
              <a:gd name="connsiteY4481" fmla="*/ 2388162 h 3980623"/>
              <a:gd name="connsiteX4482" fmla="*/ 3567728 w 5122981"/>
              <a:gd name="connsiteY4482" fmla="*/ 2380721 h 3980623"/>
              <a:gd name="connsiteX4483" fmla="*/ 3396575 w 5122981"/>
              <a:gd name="connsiteY4483" fmla="*/ 2380721 h 3980623"/>
              <a:gd name="connsiteX4484" fmla="*/ 3404017 w 5122981"/>
              <a:gd name="connsiteY4484" fmla="*/ 2395603 h 3980623"/>
              <a:gd name="connsiteX4485" fmla="*/ 3441224 w 5122981"/>
              <a:gd name="connsiteY4485" fmla="*/ 2395603 h 3980623"/>
              <a:gd name="connsiteX4486" fmla="*/ 3422620 w 5122981"/>
              <a:gd name="connsiteY4486" fmla="*/ 2388162 h 3980623"/>
              <a:gd name="connsiteX4487" fmla="*/ 3396575 w 5122981"/>
              <a:gd name="connsiteY4487" fmla="*/ 2380721 h 3980623"/>
              <a:gd name="connsiteX4488" fmla="*/ 1878701 w 5122981"/>
              <a:gd name="connsiteY4488" fmla="*/ 2379336 h 3980623"/>
              <a:gd name="connsiteX4489" fmla="*/ 1874562 w 5122981"/>
              <a:gd name="connsiteY4489" fmla="*/ 2379701 h 3980623"/>
              <a:gd name="connsiteX4490" fmla="*/ 1889031 w 5122981"/>
              <a:gd name="connsiteY4490" fmla="*/ 2400232 h 3980623"/>
              <a:gd name="connsiteX4491" fmla="*/ 1937547 w 5122981"/>
              <a:gd name="connsiteY4491" fmla="*/ 2440225 h 3980623"/>
              <a:gd name="connsiteX4492" fmla="*/ 1931446 w 5122981"/>
              <a:gd name="connsiteY4492" fmla="*/ 2438781 h 3980623"/>
              <a:gd name="connsiteX4493" fmla="*/ 1932724 w 5122981"/>
              <a:gd name="connsiteY4493" fmla="*/ 2433381 h 3980623"/>
              <a:gd name="connsiteX4494" fmla="*/ 1927901 w 5122981"/>
              <a:gd name="connsiteY4494" fmla="*/ 2426538 h 3980623"/>
              <a:gd name="connsiteX4495" fmla="*/ 1909105 w 5122981"/>
              <a:gd name="connsiteY4495" fmla="*/ 2410685 h 3980623"/>
              <a:gd name="connsiteX4496" fmla="*/ 1893359 w 5122981"/>
              <a:gd name="connsiteY4496" fmla="*/ 2395554 h 3980623"/>
              <a:gd name="connsiteX4497" fmla="*/ 1886125 w 5122981"/>
              <a:gd name="connsiteY4497" fmla="*/ 2385289 h 3980623"/>
              <a:gd name="connsiteX4498" fmla="*/ 1883776 w 5122981"/>
              <a:gd name="connsiteY4498" fmla="*/ 2382381 h 3980623"/>
              <a:gd name="connsiteX4499" fmla="*/ 4646731 w 5122981"/>
              <a:gd name="connsiteY4499" fmla="*/ 2373279 h 3980623"/>
              <a:gd name="connsiteX4500" fmla="*/ 4661614 w 5122981"/>
              <a:gd name="connsiteY4500" fmla="*/ 2388162 h 3980623"/>
              <a:gd name="connsiteX4501" fmla="*/ 4676497 w 5122981"/>
              <a:gd name="connsiteY4501" fmla="*/ 2395603 h 3980623"/>
              <a:gd name="connsiteX4502" fmla="*/ 4691379 w 5122981"/>
              <a:gd name="connsiteY4502" fmla="*/ 2410486 h 3980623"/>
              <a:gd name="connsiteX4503" fmla="*/ 4698821 w 5122981"/>
              <a:gd name="connsiteY4503" fmla="*/ 2425369 h 3980623"/>
              <a:gd name="connsiteX4504" fmla="*/ 4691379 w 5122981"/>
              <a:gd name="connsiteY4504" fmla="*/ 2417928 h 3980623"/>
              <a:gd name="connsiteX4505" fmla="*/ 4669055 w 5122981"/>
              <a:gd name="connsiteY4505" fmla="*/ 2403045 h 3980623"/>
              <a:gd name="connsiteX4506" fmla="*/ 4646731 w 5122981"/>
              <a:gd name="connsiteY4506" fmla="*/ 2373279 h 3980623"/>
              <a:gd name="connsiteX4507" fmla="*/ 3493314 w 5122981"/>
              <a:gd name="connsiteY4507" fmla="*/ 2373279 h 3980623"/>
              <a:gd name="connsiteX4508" fmla="*/ 3493314 w 5122981"/>
              <a:gd name="connsiteY4508" fmla="*/ 2380721 h 3980623"/>
              <a:gd name="connsiteX4509" fmla="*/ 3493314 w 5122981"/>
              <a:gd name="connsiteY4509" fmla="*/ 2388162 h 3980623"/>
              <a:gd name="connsiteX4510" fmla="*/ 3500755 w 5122981"/>
              <a:gd name="connsiteY4510" fmla="*/ 2380721 h 3980623"/>
              <a:gd name="connsiteX4511" fmla="*/ 3497034 w 5122981"/>
              <a:gd name="connsiteY4511" fmla="*/ 2373279 h 3980623"/>
              <a:gd name="connsiteX4512" fmla="*/ 3493314 w 5122981"/>
              <a:gd name="connsiteY4512" fmla="*/ 2373279 h 3980623"/>
              <a:gd name="connsiteX4513" fmla="*/ 2064564 w 5122981"/>
              <a:gd name="connsiteY4513" fmla="*/ 2373279 h 3980623"/>
              <a:gd name="connsiteX4514" fmla="*/ 2064564 w 5122981"/>
              <a:gd name="connsiteY4514" fmla="*/ 2380721 h 3980623"/>
              <a:gd name="connsiteX4515" fmla="*/ 2060843 w 5122981"/>
              <a:gd name="connsiteY4515" fmla="*/ 2377000 h 3980623"/>
              <a:gd name="connsiteX4516" fmla="*/ 2060290 w 5122981"/>
              <a:gd name="connsiteY4516" fmla="*/ 2376816 h 3980623"/>
              <a:gd name="connsiteX4517" fmla="*/ 2061708 w 5122981"/>
              <a:gd name="connsiteY4517" fmla="*/ 2378383 h 3980623"/>
              <a:gd name="connsiteX4518" fmla="*/ 2066167 w 5122981"/>
              <a:gd name="connsiteY4518" fmla="*/ 2382667 h 3980623"/>
              <a:gd name="connsiteX4519" fmla="*/ 2072005 w 5122981"/>
              <a:gd name="connsiteY4519" fmla="*/ 2380721 h 3980623"/>
              <a:gd name="connsiteX4520" fmla="*/ 4473719 w 5122981"/>
              <a:gd name="connsiteY4520" fmla="*/ 2369559 h 3980623"/>
              <a:gd name="connsiteX4521" fmla="*/ 4475579 w 5122981"/>
              <a:gd name="connsiteY4521" fmla="*/ 2373279 h 3980623"/>
              <a:gd name="connsiteX4522" fmla="*/ 4468138 w 5122981"/>
              <a:gd name="connsiteY4522" fmla="*/ 2373279 h 3980623"/>
              <a:gd name="connsiteX4523" fmla="*/ 4473719 w 5122981"/>
              <a:gd name="connsiteY4523" fmla="*/ 2369559 h 3980623"/>
              <a:gd name="connsiteX4524" fmla="*/ 3275107 w 5122981"/>
              <a:gd name="connsiteY4524" fmla="*/ 2369097 h 3980623"/>
              <a:gd name="connsiteX4525" fmla="*/ 3281208 w 5122981"/>
              <a:gd name="connsiteY4525" fmla="*/ 2370541 h 3980623"/>
              <a:gd name="connsiteX4526" fmla="*/ 3278652 w 5122981"/>
              <a:gd name="connsiteY4526" fmla="*/ 2381340 h 3980623"/>
              <a:gd name="connsiteX4527" fmla="*/ 3283475 w 5122981"/>
              <a:gd name="connsiteY4527" fmla="*/ 2388183 h 3980623"/>
              <a:gd name="connsiteX4528" fmla="*/ 3277374 w 5122981"/>
              <a:gd name="connsiteY4528" fmla="*/ 2386739 h 3980623"/>
              <a:gd name="connsiteX4529" fmla="*/ 3266450 w 5122981"/>
              <a:gd name="connsiteY4529" fmla="*/ 2378452 h 3980623"/>
              <a:gd name="connsiteX4530" fmla="*/ 3272551 w 5122981"/>
              <a:gd name="connsiteY4530" fmla="*/ 2379896 h 3980623"/>
              <a:gd name="connsiteX4531" fmla="*/ 1870244 w 5122981"/>
              <a:gd name="connsiteY4531" fmla="*/ 2367873 h 3980623"/>
              <a:gd name="connsiteX4532" fmla="*/ 1863639 w 5122981"/>
              <a:gd name="connsiteY4532" fmla="*/ 2371414 h 3980623"/>
              <a:gd name="connsiteX4533" fmla="*/ 1869740 w 5122981"/>
              <a:gd name="connsiteY4533" fmla="*/ 2372858 h 3980623"/>
              <a:gd name="connsiteX4534" fmla="*/ 1870703 w 5122981"/>
              <a:gd name="connsiteY4534" fmla="*/ 2368790 h 3980623"/>
              <a:gd name="connsiteX4535" fmla="*/ 2008709 w 5122981"/>
              <a:gd name="connsiteY4535" fmla="*/ 2365838 h 3980623"/>
              <a:gd name="connsiteX4536" fmla="*/ 2012474 w 5122981"/>
              <a:gd name="connsiteY4536" fmla="*/ 2366729 h 3980623"/>
              <a:gd name="connsiteX4537" fmla="*/ 2012474 w 5122981"/>
              <a:gd name="connsiteY4537" fmla="*/ 2366223 h 3980623"/>
              <a:gd name="connsiteX4538" fmla="*/ 2012203 w 5122981"/>
              <a:gd name="connsiteY4538" fmla="*/ 2365838 h 3980623"/>
              <a:gd name="connsiteX4539" fmla="*/ 2031645 w 5122981"/>
              <a:gd name="connsiteY4539" fmla="*/ 2360540 h 3980623"/>
              <a:gd name="connsiteX4540" fmla="*/ 2034647 w 5122981"/>
              <a:gd name="connsiteY4540" fmla="*/ 2363425 h 3980623"/>
              <a:gd name="connsiteX4541" fmla="*/ 2038583 w 5122981"/>
              <a:gd name="connsiteY4541" fmla="*/ 2367208 h 3980623"/>
              <a:gd name="connsiteX4542" fmla="*/ 2043406 w 5122981"/>
              <a:gd name="connsiteY4542" fmla="*/ 2374051 h 3980623"/>
              <a:gd name="connsiteX4543" fmla="*/ 2054330 w 5122981"/>
              <a:gd name="connsiteY4543" fmla="*/ 2382338 h 3980623"/>
              <a:gd name="connsiteX4544" fmla="*/ 2060430 w 5122981"/>
              <a:gd name="connsiteY4544" fmla="*/ 2383782 h 3980623"/>
              <a:gd name="connsiteX4545" fmla="*/ 2054056 w 5122981"/>
              <a:gd name="connsiteY4545" fmla="*/ 2374738 h 3980623"/>
              <a:gd name="connsiteX4546" fmla="*/ 2049681 w 5122981"/>
              <a:gd name="connsiteY4546" fmla="*/ 2373279 h 3980623"/>
              <a:gd name="connsiteX4547" fmla="*/ 2045169 w 5122981"/>
              <a:gd name="connsiteY4547" fmla="*/ 2368767 h 3980623"/>
              <a:gd name="connsiteX4548" fmla="*/ 2044684 w 5122981"/>
              <a:gd name="connsiteY4548" fmla="*/ 2368652 h 3980623"/>
              <a:gd name="connsiteX4549" fmla="*/ 2044925 w 5122981"/>
              <a:gd name="connsiteY4549" fmla="*/ 2368523 h 3980623"/>
              <a:gd name="connsiteX4550" fmla="*/ 2042240 w 5122981"/>
              <a:gd name="connsiteY4550" fmla="*/ 2365838 h 3980623"/>
              <a:gd name="connsiteX4551" fmla="*/ 3731439 w 5122981"/>
              <a:gd name="connsiteY4551" fmla="*/ 2358396 h 3980623"/>
              <a:gd name="connsiteX4552" fmla="*/ 3716556 w 5122981"/>
              <a:gd name="connsiteY4552" fmla="*/ 2362117 h 3980623"/>
              <a:gd name="connsiteX4553" fmla="*/ 3720276 w 5122981"/>
              <a:gd name="connsiteY4553" fmla="*/ 2362117 h 3980623"/>
              <a:gd name="connsiteX4554" fmla="*/ 3731439 w 5122981"/>
              <a:gd name="connsiteY4554" fmla="*/ 2365838 h 3980623"/>
              <a:gd name="connsiteX4555" fmla="*/ 3746321 w 5122981"/>
              <a:gd name="connsiteY4555" fmla="*/ 2365838 h 3980623"/>
              <a:gd name="connsiteX4556" fmla="*/ 1994886 w 5122981"/>
              <a:gd name="connsiteY4556" fmla="*/ 2355691 h 3980623"/>
              <a:gd name="connsiteX4557" fmla="*/ 1995879 w 5122981"/>
              <a:gd name="connsiteY4557" fmla="*/ 2357100 h 3980623"/>
              <a:gd name="connsiteX4558" fmla="*/ 1996424 w 5122981"/>
              <a:gd name="connsiteY4558" fmla="*/ 2357229 h 3980623"/>
              <a:gd name="connsiteX4559" fmla="*/ 1803909 w 5122981"/>
              <a:gd name="connsiteY4559" fmla="*/ 2351574 h 3980623"/>
              <a:gd name="connsiteX4560" fmla="*/ 1819656 w 5122981"/>
              <a:gd name="connsiteY4560" fmla="*/ 2366704 h 3980623"/>
              <a:gd name="connsiteX4561" fmla="*/ 1830579 w 5122981"/>
              <a:gd name="connsiteY4561" fmla="*/ 2374992 h 3980623"/>
              <a:gd name="connsiteX4562" fmla="*/ 1837958 w 5122981"/>
              <a:gd name="connsiteY4562" fmla="*/ 2371036 h 3980623"/>
              <a:gd name="connsiteX4563" fmla="*/ 1842142 w 5122981"/>
              <a:gd name="connsiteY4563" fmla="*/ 2380579 h 3980623"/>
              <a:gd name="connsiteX4564" fmla="*/ 1835402 w 5122981"/>
              <a:gd name="connsiteY4564" fmla="*/ 2381835 h 3980623"/>
              <a:gd name="connsiteX4565" fmla="*/ 1834124 w 5122981"/>
              <a:gd name="connsiteY4565" fmla="*/ 2387235 h 3980623"/>
              <a:gd name="connsiteX4566" fmla="*/ 1829301 w 5122981"/>
              <a:gd name="connsiteY4566" fmla="*/ 2380391 h 3980623"/>
              <a:gd name="connsiteX4567" fmla="*/ 1821428 w 5122981"/>
              <a:gd name="connsiteY4567" fmla="*/ 2372826 h 3980623"/>
              <a:gd name="connsiteX4568" fmla="*/ 1808732 w 5122981"/>
              <a:gd name="connsiteY4568" fmla="*/ 2358417 h 3980623"/>
              <a:gd name="connsiteX4569" fmla="*/ 1907912 w 5122981"/>
              <a:gd name="connsiteY4569" fmla="*/ 2347681 h 3980623"/>
              <a:gd name="connsiteX4570" fmla="*/ 1910323 w 5122981"/>
              <a:gd name="connsiteY4570" fmla="*/ 2351103 h 3980623"/>
              <a:gd name="connsiteX4571" fmla="*/ 1915785 w 5122981"/>
              <a:gd name="connsiteY4571" fmla="*/ 2355247 h 3980623"/>
              <a:gd name="connsiteX4572" fmla="*/ 1919475 w 5122981"/>
              <a:gd name="connsiteY4572" fmla="*/ 2353269 h 3980623"/>
              <a:gd name="connsiteX4573" fmla="*/ 1916965 w 5122981"/>
              <a:gd name="connsiteY4573" fmla="*/ 2351365 h 3980623"/>
              <a:gd name="connsiteX4574" fmla="*/ 1915736 w 5122981"/>
              <a:gd name="connsiteY4574" fmla="*/ 2350955 h 3980623"/>
              <a:gd name="connsiteX4575" fmla="*/ 1913873 w 5122981"/>
              <a:gd name="connsiteY4575" fmla="*/ 2349092 h 3980623"/>
              <a:gd name="connsiteX4576" fmla="*/ 4817883 w 5122981"/>
              <a:gd name="connsiteY4576" fmla="*/ 2343514 h 3980623"/>
              <a:gd name="connsiteX4577" fmla="*/ 4832767 w 5122981"/>
              <a:gd name="connsiteY4577" fmla="*/ 2350955 h 3980623"/>
              <a:gd name="connsiteX4578" fmla="*/ 4862532 w 5122981"/>
              <a:gd name="connsiteY4578" fmla="*/ 2369559 h 3980623"/>
              <a:gd name="connsiteX4579" fmla="*/ 4877415 w 5122981"/>
              <a:gd name="connsiteY4579" fmla="*/ 2388162 h 3980623"/>
              <a:gd name="connsiteX4580" fmla="*/ 4862532 w 5122981"/>
              <a:gd name="connsiteY4580" fmla="*/ 2380721 h 3980623"/>
              <a:gd name="connsiteX4581" fmla="*/ 4855091 w 5122981"/>
              <a:gd name="connsiteY4581" fmla="*/ 2377000 h 3980623"/>
              <a:gd name="connsiteX4582" fmla="*/ 4847649 w 5122981"/>
              <a:gd name="connsiteY4582" fmla="*/ 2373279 h 3980623"/>
              <a:gd name="connsiteX4583" fmla="*/ 4829045 w 5122981"/>
              <a:gd name="connsiteY4583" fmla="*/ 2350955 h 3980623"/>
              <a:gd name="connsiteX4584" fmla="*/ 4817883 w 5122981"/>
              <a:gd name="connsiteY4584" fmla="*/ 2343514 h 3980623"/>
              <a:gd name="connsiteX4585" fmla="*/ 4549993 w 5122981"/>
              <a:gd name="connsiteY4585" fmla="*/ 2343514 h 3980623"/>
              <a:gd name="connsiteX4586" fmla="*/ 4564876 w 5122981"/>
              <a:gd name="connsiteY4586" fmla="*/ 2350955 h 3980623"/>
              <a:gd name="connsiteX4587" fmla="*/ 4609524 w 5122981"/>
              <a:gd name="connsiteY4587" fmla="*/ 2350955 h 3980623"/>
              <a:gd name="connsiteX4588" fmla="*/ 4616966 w 5122981"/>
              <a:gd name="connsiteY4588" fmla="*/ 2358396 h 3980623"/>
              <a:gd name="connsiteX4589" fmla="*/ 4628128 w 5122981"/>
              <a:gd name="connsiteY4589" fmla="*/ 2358396 h 3980623"/>
              <a:gd name="connsiteX4590" fmla="*/ 4631849 w 5122981"/>
              <a:gd name="connsiteY4590" fmla="*/ 2365838 h 3980623"/>
              <a:gd name="connsiteX4591" fmla="*/ 4616966 w 5122981"/>
              <a:gd name="connsiteY4591" fmla="*/ 2365838 h 3980623"/>
              <a:gd name="connsiteX4592" fmla="*/ 4605804 w 5122981"/>
              <a:gd name="connsiteY4592" fmla="*/ 2365838 h 3980623"/>
              <a:gd name="connsiteX4593" fmla="*/ 4602083 w 5122981"/>
              <a:gd name="connsiteY4593" fmla="*/ 2373279 h 3980623"/>
              <a:gd name="connsiteX4594" fmla="*/ 4598362 w 5122981"/>
              <a:gd name="connsiteY4594" fmla="*/ 2380721 h 3980623"/>
              <a:gd name="connsiteX4595" fmla="*/ 4587200 w 5122981"/>
              <a:gd name="connsiteY4595" fmla="*/ 2373279 h 3980623"/>
              <a:gd name="connsiteX4596" fmla="*/ 4572317 w 5122981"/>
              <a:gd name="connsiteY4596" fmla="*/ 2365838 h 3980623"/>
              <a:gd name="connsiteX4597" fmla="*/ 4549993 w 5122981"/>
              <a:gd name="connsiteY4597" fmla="*/ 2343514 h 3980623"/>
              <a:gd name="connsiteX4598" fmla="*/ 4412327 w 5122981"/>
              <a:gd name="connsiteY4598" fmla="*/ 2343514 h 3980623"/>
              <a:gd name="connsiteX4599" fmla="*/ 4416048 w 5122981"/>
              <a:gd name="connsiteY4599" fmla="*/ 2350955 h 3980623"/>
              <a:gd name="connsiteX4600" fmla="*/ 4408606 w 5122981"/>
              <a:gd name="connsiteY4600" fmla="*/ 2350955 h 3980623"/>
              <a:gd name="connsiteX4601" fmla="*/ 4412327 w 5122981"/>
              <a:gd name="connsiteY4601" fmla="*/ 2343514 h 3980623"/>
              <a:gd name="connsiteX4602" fmla="*/ 4378841 w 5122981"/>
              <a:gd name="connsiteY4602" fmla="*/ 2343514 h 3980623"/>
              <a:gd name="connsiteX4603" fmla="*/ 4423489 w 5122981"/>
              <a:gd name="connsiteY4603" fmla="*/ 2373279 h 3980623"/>
              <a:gd name="connsiteX4604" fmla="*/ 4386282 w 5122981"/>
              <a:gd name="connsiteY4604" fmla="*/ 2358396 h 3980623"/>
              <a:gd name="connsiteX4605" fmla="*/ 4378841 w 5122981"/>
              <a:gd name="connsiteY4605" fmla="*/ 2343514 h 3980623"/>
              <a:gd name="connsiteX4606" fmla="*/ 3809573 w 5122981"/>
              <a:gd name="connsiteY4606" fmla="*/ 2343514 h 3980623"/>
              <a:gd name="connsiteX4607" fmla="*/ 3813294 w 5122981"/>
              <a:gd name="connsiteY4607" fmla="*/ 2350955 h 3980623"/>
              <a:gd name="connsiteX4608" fmla="*/ 3820735 w 5122981"/>
              <a:gd name="connsiteY4608" fmla="*/ 2358396 h 3980623"/>
              <a:gd name="connsiteX4609" fmla="*/ 3824456 w 5122981"/>
              <a:gd name="connsiteY4609" fmla="*/ 2358396 h 3980623"/>
              <a:gd name="connsiteX4610" fmla="*/ 3820735 w 5122981"/>
              <a:gd name="connsiteY4610" fmla="*/ 2350955 h 3980623"/>
              <a:gd name="connsiteX4611" fmla="*/ 3809573 w 5122981"/>
              <a:gd name="connsiteY4611" fmla="*/ 2343514 h 3980623"/>
              <a:gd name="connsiteX4612" fmla="*/ 3761204 w 5122981"/>
              <a:gd name="connsiteY4612" fmla="*/ 2343514 h 3980623"/>
              <a:gd name="connsiteX4613" fmla="*/ 3757483 w 5122981"/>
              <a:gd name="connsiteY4613" fmla="*/ 2365838 h 3980623"/>
              <a:gd name="connsiteX4614" fmla="*/ 3768646 w 5122981"/>
              <a:gd name="connsiteY4614" fmla="*/ 2380721 h 3980623"/>
              <a:gd name="connsiteX4615" fmla="*/ 3790970 w 5122981"/>
              <a:gd name="connsiteY4615" fmla="*/ 2395603 h 3980623"/>
              <a:gd name="connsiteX4616" fmla="*/ 3820735 w 5122981"/>
              <a:gd name="connsiteY4616" fmla="*/ 2410486 h 3980623"/>
              <a:gd name="connsiteX4617" fmla="*/ 3835618 w 5122981"/>
              <a:gd name="connsiteY4617" fmla="*/ 2417928 h 3980623"/>
              <a:gd name="connsiteX4618" fmla="*/ 3843060 w 5122981"/>
              <a:gd name="connsiteY4618" fmla="*/ 2417928 h 3980623"/>
              <a:gd name="connsiteX4619" fmla="*/ 3850501 w 5122981"/>
              <a:gd name="connsiteY4619" fmla="*/ 2410486 h 3980623"/>
              <a:gd name="connsiteX4620" fmla="*/ 3850501 w 5122981"/>
              <a:gd name="connsiteY4620" fmla="*/ 2403045 h 3980623"/>
              <a:gd name="connsiteX4621" fmla="*/ 3835618 w 5122981"/>
              <a:gd name="connsiteY4621" fmla="*/ 2395603 h 3980623"/>
              <a:gd name="connsiteX4622" fmla="*/ 3835618 w 5122981"/>
              <a:gd name="connsiteY4622" fmla="*/ 2380721 h 3980623"/>
              <a:gd name="connsiteX4623" fmla="*/ 3813294 w 5122981"/>
              <a:gd name="connsiteY4623" fmla="*/ 2365838 h 3980623"/>
              <a:gd name="connsiteX4624" fmla="*/ 3805853 w 5122981"/>
              <a:gd name="connsiteY4624" fmla="*/ 2365838 h 3980623"/>
              <a:gd name="connsiteX4625" fmla="*/ 3802132 w 5122981"/>
              <a:gd name="connsiteY4625" fmla="*/ 2354676 h 3980623"/>
              <a:gd name="connsiteX4626" fmla="*/ 3790039 w 5122981"/>
              <a:gd name="connsiteY4626" fmla="*/ 2348165 h 3980623"/>
              <a:gd name="connsiteX4627" fmla="*/ 3782558 w 5122981"/>
              <a:gd name="connsiteY4627" fmla="*/ 2349661 h 3980623"/>
              <a:gd name="connsiteX4628" fmla="*/ 3787739 w 5122981"/>
              <a:gd name="connsiteY4628" fmla="*/ 2353592 h 3980623"/>
              <a:gd name="connsiteX4629" fmla="*/ 3792562 w 5122981"/>
              <a:gd name="connsiteY4629" fmla="*/ 2360436 h 3980623"/>
              <a:gd name="connsiteX4630" fmla="*/ 3800435 w 5122981"/>
              <a:gd name="connsiteY4630" fmla="*/ 2368001 h 3980623"/>
              <a:gd name="connsiteX4631" fmla="*/ 3802207 w 5122981"/>
              <a:gd name="connsiteY4631" fmla="*/ 2374122 h 3980623"/>
              <a:gd name="connsiteX4632" fmla="*/ 3796106 w 5122981"/>
              <a:gd name="connsiteY4632" fmla="*/ 2372678 h 3980623"/>
              <a:gd name="connsiteX4633" fmla="*/ 3790006 w 5122981"/>
              <a:gd name="connsiteY4633" fmla="*/ 2371234 h 3980623"/>
              <a:gd name="connsiteX4634" fmla="*/ 3775715 w 5122981"/>
              <a:gd name="connsiteY4634" fmla="*/ 2350955 h 3980623"/>
              <a:gd name="connsiteX4635" fmla="*/ 3768646 w 5122981"/>
              <a:gd name="connsiteY4635" fmla="*/ 2350955 h 3980623"/>
              <a:gd name="connsiteX4636" fmla="*/ 3768646 w 5122981"/>
              <a:gd name="connsiteY4636" fmla="*/ 2343514 h 3980623"/>
              <a:gd name="connsiteX4637" fmla="*/ 3455164 w 5122981"/>
              <a:gd name="connsiteY4637" fmla="*/ 2343294 h 3980623"/>
              <a:gd name="connsiteX4638" fmla="*/ 3464809 w 5122981"/>
              <a:gd name="connsiteY4638" fmla="*/ 2356981 h 3980623"/>
              <a:gd name="connsiteX4639" fmla="*/ 3453886 w 5122981"/>
              <a:gd name="connsiteY4639" fmla="*/ 2348693 h 3980623"/>
              <a:gd name="connsiteX4640" fmla="*/ 1812566 w 5122981"/>
              <a:gd name="connsiteY4640" fmla="*/ 2342219 h 3980623"/>
              <a:gd name="connsiteX4641" fmla="*/ 1808238 w 5122981"/>
              <a:gd name="connsiteY4641" fmla="*/ 2346896 h 3980623"/>
              <a:gd name="connsiteX4642" fmla="*/ 1805826 w 5122981"/>
              <a:gd name="connsiteY4642" fmla="*/ 2343474 h 3980623"/>
              <a:gd name="connsiteX4643" fmla="*/ 1812566 w 5122981"/>
              <a:gd name="connsiteY4643" fmla="*/ 2342219 h 3980623"/>
              <a:gd name="connsiteX4644" fmla="*/ 1901887 w 5122981"/>
              <a:gd name="connsiteY4644" fmla="*/ 2339132 h 3980623"/>
              <a:gd name="connsiteX4645" fmla="*/ 1903090 w 5122981"/>
              <a:gd name="connsiteY4645" fmla="*/ 2340838 h 3980623"/>
              <a:gd name="connsiteX4646" fmla="*/ 1904410 w 5122981"/>
              <a:gd name="connsiteY4646" fmla="*/ 2341150 h 3980623"/>
              <a:gd name="connsiteX4647" fmla="*/ 1977739 w 5122981"/>
              <a:gd name="connsiteY4647" fmla="*/ 2338572 h 3980623"/>
              <a:gd name="connsiteX4648" fmla="*/ 1976832 w 5122981"/>
              <a:gd name="connsiteY4648" fmla="*/ 2340384 h 3980623"/>
              <a:gd name="connsiteX4649" fmla="*/ 1978854 w 5122981"/>
              <a:gd name="connsiteY4649" fmla="*/ 2347368 h 3980623"/>
              <a:gd name="connsiteX4650" fmla="*/ 1980132 w 5122981"/>
              <a:gd name="connsiteY4650" fmla="*/ 2341968 h 3980623"/>
              <a:gd name="connsiteX4651" fmla="*/ 4043978 w 5122981"/>
              <a:gd name="connsiteY4651" fmla="*/ 2336072 h 3980623"/>
              <a:gd name="connsiteX4652" fmla="*/ 4043978 w 5122981"/>
              <a:gd name="connsiteY4652" fmla="*/ 2343514 h 3980623"/>
              <a:gd name="connsiteX4653" fmla="*/ 4051419 w 5122981"/>
              <a:gd name="connsiteY4653" fmla="*/ 2343514 h 3980623"/>
              <a:gd name="connsiteX4654" fmla="*/ 4051419 w 5122981"/>
              <a:gd name="connsiteY4654" fmla="*/ 2336072 h 3980623"/>
              <a:gd name="connsiteX4655" fmla="*/ 4043978 w 5122981"/>
              <a:gd name="connsiteY4655" fmla="*/ 2336072 h 3980623"/>
              <a:gd name="connsiteX4656" fmla="*/ 3954681 w 5122981"/>
              <a:gd name="connsiteY4656" fmla="*/ 2336072 h 3980623"/>
              <a:gd name="connsiteX4657" fmla="*/ 3947239 w 5122981"/>
              <a:gd name="connsiteY4657" fmla="*/ 2343514 h 3980623"/>
              <a:gd name="connsiteX4658" fmla="*/ 3962122 w 5122981"/>
              <a:gd name="connsiteY4658" fmla="*/ 2336072 h 3980623"/>
              <a:gd name="connsiteX4659" fmla="*/ 3954681 w 5122981"/>
              <a:gd name="connsiteY4659" fmla="*/ 2336072 h 3980623"/>
              <a:gd name="connsiteX4660" fmla="*/ 3456106 w 5122981"/>
              <a:gd name="connsiteY4660" fmla="*/ 2336072 h 3980623"/>
              <a:gd name="connsiteX4661" fmla="*/ 3448665 w 5122981"/>
              <a:gd name="connsiteY4661" fmla="*/ 2350955 h 3980623"/>
              <a:gd name="connsiteX4662" fmla="*/ 3456106 w 5122981"/>
              <a:gd name="connsiteY4662" fmla="*/ 2358396 h 3980623"/>
              <a:gd name="connsiteX4663" fmla="*/ 3470989 w 5122981"/>
              <a:gd name="connsiteY4663" fmla="*/ 2358396 h 3980623"/>
              <a:gd name="connsiteX4664" fmla="*/ 3456106 w 5122981"/>
              <a:gd name="connsiteY4664" fmla="*/ 2336072 h 3980623"/>
              <a:gd name="connsiteX4665" fmla="*/ 1975310 w 5122981"/>
              <a:gd name="connsiteY4665" fmla="*/ 2335124 h 3980623"/>
              <a:gd name="connsiteX4666" fmla="*/ 1975584 w 5122981"/>
              <a:gd name="connsiteY4666" fmla="*/ 2336072 h 3980623"/>
              <a:gd name="connsiteX4667" fmla="*/ 1975978 w 5122981"/>
              <a:gd name="connsiteY4667" fmla="*/ 2336072 h 3980623"/>
              <a:gd name="connsiteX4668" fmla="*/ 1775962 w 5122981"/>
              <a:gd name="connsiteY4668" fmla="*/ 2333555 h 3980623"/>
              <a:gd name="connsiteX4669" fmla="*/ 1780785 w 5122981"/>
              <a:gd name="connsiteY4669" fmla="*/ 2340398 h 3980623"/>
              <a:gd name="connsiteX4670" fmla="*/ 1774684 w 5122981"/>
              <a:gd name="connsiteY4670" fmla="*/ 2338954 h 3980623"/>
              <a:gd name="connsiteX4671" fmla="*/ 1769222 w 5122981"/>
              <a:gd name="connsiteY4671" fmla="*/ 2334810 h 3980623"/>
              <a:gd name="connsiteX4672" fmla="*/ 1775962 w 5122981"/>
              <a:gd name="connsiteY4672" fmla="*/ 2333555 h 3980623"/>
              <a:gd name="connsiteX4673" fmla="*/ 1790851 w 5122981"/>
              <a:gd name="connsiteY4673" fmla="*/ 2333043 h 3980623"/>
              <a:gd name="connsiteX4674" fmla="*/ 1791853 w 5122981"/>
              <a:gd name="connsiteY4674" fmla="*/ 2334465 h 3980623"/>
              <a:gd name="connsiteX4675" fmla="*/ 1794264 w 5122981"/>
              <a:gd name="connsiteY4675" fmla="*/ 2337887 h 3980623"/>
              <a:gd name="connsiteX4676" fmla="*/ 1893482 w 5122981"/>
              <a:gd name="connsiteY4676" fmla="*/ 2332408 h 3980623"/>
              <a:gd name="connsiteX4677" fmla="*/ 1892166 w 5122981"/>
              <a:gd name="connsiteY4677" fmla="*/ 2332551 h 3980623"/>
              <a:gd name="connsiteX4678" fmla="*/ 1891527 w 5122981"/>
              <a:gd name="connsiteY4678" fmla="*/ 2335250 h 3980623"/>
              <a:gd name="connsiteX4679" fmla="*/ 1895710 w 5122981"/>
              <a:gd name="connsiteY4679" fmla="*/ 2344793 h 3980623"/>
              <a:gd name="connsiteX4680" fmla="*/ 1900533 w 5122981"/>
              <a:gd name="connsiteY4680" fmla="*/ 2351637 h 3980623"/>
              <a:gd name="connsiteX4681" fmla="*/ 1901812 w 5122981"/>
              <a:gd name="connsiteY4681" fmla="*/ 2346237 h 3980623"/>
              <a:gd name="connsiteX4682" fmla="*/ 1899111 w 5122981"/>
              <a:gd name="connsiteY4682" fmla="*/ 2336911 h 3980623"/>
              <a:gd name="connsiteX4683" fmla="*/ 1765039 w 5122981"/>
              <a:gd name="connsiteY4683" fmla="*/ 2325267 h 3980623"/>
              <a:gd name="connsiteX4684" fmla="*/ 1771139 w 5122981"/>
              <a:gd name="connsiteY4684" fmla="*/ 2326711 h 3980623"/>
              <a:gd name="connsiteX4685" fmla="*/ 1757660 w 5122981"/>
              <a:gd name="connsiteY4685" fmla="*/ 2329222 h 3980623"/>
              <a:gd name="connsiteX4686" fmla="*/ 3194543 w 5122981"/>
              <a:gd name="connsiteY4686" fmla="*/ 2323299 h 3980623"/>
              <a:gd name="connsiteX4687" fmla="*/ 3195448 w 5122981"/>
              <a:gd name="connsiteY4687" fmla="*/ 2324583 h 3980623"/>
              <a:gd name="connsiteX4688" fmla="*/ 3211194 w 5122981"/>
              <a:gd name="connsiteY4688" fmla="*/ 2339714 h 3980623"/>
              <a:gd name="connsiteX4689" fmla="*/ 3221645 w 5122981"/>
              <a:gd name="connsiteY4689" fmla="*/ 2350199 h 3980623"/>
              <a:gd name="connsiteX4690" fmla="*/ 3225423 w 5122981"/>
              <a:gd name="connsiteY4690" fmla="*/ 2350955 h 3980623"/>
              <a:gd name="connsiteX4691" fmla="*/ 3247747 w 5122981"/>
              <a:gd name="connsiteY4691" fmla="*/ 2350955 h 3980623"/>
              <a:gd name="connsiteX4692" fmla="*/ 3243097 w 5122981"/>
              <a:gd name="connsiteY4692" fmla="*/ 2343514 h 3980623"/>
              <a:gd name="connsiteX4693" fmla="*/ 3233143 w 5122981"/>
              <a:gd name="connsiteY4693" fmla="*/ 2338205 h 3980623"/>
              <a:gd name="connsiteX4694" fmla="*/ 3224035 w 5122981"/>
              <a:gd name="connsiteY4694" fmla="*/ 2339902 h 3980623"/>
              <a:gd name="connsiteX4695" fmla="*/ 3225305 w 5122981"/>
              <a:gd name="connsiteY4695" fmla="*/ 2334537 h 3980623"/>
              <a:gd name="connsiteX4696" fmla="*/ 3215191 w 5122981"/>
              <a:gd name="connsiteY4696" fmla="*/ 2330491 h 3980623"/>
              <a:gd name="connsiteX4697" fmla="*/ 3210540 w 5122981"/>
              <a:gd name="connsiteY4697" fmla="*/ 2328631 h 3980623"/>
              <a:gd name="connsiteX4698" fmla="*/ 4341634 w 5122981"/>
              <a:gd name="connsiteY4698" fmla="*/ 2321189 h 3980623"/>
              <a:gd name="connsiteX4699" fmla="*/ 4345355 w 5122981"/>
              <a:gd name="connsiteY4699" fmla="*/ 2321189 h 3980623"/>
              <a:gd name="connsiteX4700" fmla="*/ 4356517 w 5122981"/>
              <a:gd name="connsiteY4700" fmla="*/ 2321189 h 3980623"/>
              <a:gd name="connsiteX4701" fmla="*/ 4363958 w 5122981"/>
              <a:gd name="connsiteY4701" fmla="*/ 2321189 h 3980623"/>
              <a:gd name="connsiteX4702" fmla="*/ 4363958 w 5122981"/>
              <a:gd name="connsiteY4702" fmla="*/ 2328631 h 3980623"/>
              <a:gd name="connsiteX4703" fmla="*/ 4349075 w 5122981"/>
              <a:gd name="connsiteY4703" fmla="*/ 2328631 h 3980623"/>
              <a:gd name="connsiteX4704" fmla="*/ 1960842 w 5122981"/>
              <a:gd name="connsiteY4704" fmla="*/ 2314594 h 3980623"/>
              <a:gd name="connsiteX4705" fmla="*/ 1967247 w 5122981"/>
              <a:gd name="connsiteY4705" fmla="*/ 2319454 h 3980623"/>
              <a:gd name="connsiteX4706" fmla="*/ 1966037 w 5122981"/>
              <a:gd name="connsiteY4706" fmla="*/ 2315824 h 3980623"/>
              <a:gd name="connsiteX4707" fmla="*/ 4728587 w 5122981"/>
              <a:gd name="connsiteY4707" fmla="*/ 2313748 h 3980623"/>
              <a:gd name="connsiteX4708" fmla="*/ 4736028 w 5122981"/>
              <a:gd name="connsiteY4708" fmla="*/ 2313748 h 3980623"/>
              <a:gd name="connsiteX4709" fmla="*/ 4765793 w 5122981"/>
              <a:gd name="connsiteY4709" fmla="*/ 2321189 h 3980623"/>
              <a:gd name="connsiteX4710" fmla="*/ 4780677 w 5122981"/>
              <a:gd name="connsiteY4710" fmla="*/ 2321189 h 3980623"/>
              <a:gd name="connsiteX4711" fmla="*/ 4789979 w 5122981"/>
              <a:gd name="connsiteY4711" fmla="*/ 2313748 h 3980623"/>
              <a:gd name="connsiteX4712" fmla="*/ 4803001 w 5122981"/>
              <a:gd name="connsiteY4712" fmla="*/ 2321189 h 3980623"/>
              <a:gd name="connsiteX4713" fmla="*/ 4803001 w 5122981"/>
              <a:gd name="connsiteY4713" fmla="*/ 2336072 h 3980623"/>
              <a:gd name="connsiteX4714" fmla="*/ 4795559 w 5122981"/>
              <a:gd name="connsiteY4714" fmla="*/ 2343514 h 3980623"/>
              <a:gd name="connsiteX4715" fmla="*/ 4840208 w 5122981"/>
              <a:gd name="connsiteY4715" fmla="*/ 2388162 h 3980623"/>
              <a:gd name="connsiteX4716" fmla="*/ 4866253 w 5122981"/>
              <a:gd name="connsiteY4716" fmla="*/ 2406766 h 3980623"/>
              <a:gd name="connsiteX4717" fmla="*/ 4884856 w 5122981"/>
              <a:gd name="connsiteY4717" fmla="*/ 2425369 h 3980623"/>
              <a:gd name="connsiteX4718" fmla="*/ 4899739 w 5122981"/>
              <a:gd name="connsiteY4718" fmla="*/ 2447693 h 3980623"/>
              <a:gd name="connsiteX4719" fmla="*/ 4892297 w 5122981"/>
              <a:gd name="connsiteY4719" fmla="*/ 2440252 h 3980623"/>
              <a:gd name="connsiteX4720" fmla="*/ 4877415 w 5122981"/>
              <a:gd name="connsiteY4720" fmla="*/ 2429090 h 3980623"/>
              <a:gd name="connsiteX4721" fmla="*/ 4851370 w 5122981"/>
              <a:gd name="connsiteY4721" fmla="*/ 2410486 h 3980623"/>
              <a:gd name="connsiteX4722" fmla="*/ 4836487 w 5122981"/>
              <a:gd name="connsiteY4722" fmla="*/ 2399324 h 3980623"/>
              <a:gd name="connsiteX4723" fmla="*/ 4829045 w 5122981"/>
              <a:gd name="connsiteY4723" fmla="*/ 2391883 h 3980623"/>
              <a:gd name="connsiteX4724" fmla="*/ 4825325 w 5122981"/>
              <a:gd name="connsiteY4724" fmla="*/ 2388162 h 3980623"/>
              <a:gd name="connsiteX4725" fmla="*/ 4791839 w 5122981"/>
              <a:gd name="connsiteY4725" fmla="*/ 2358396 h 3980623"/>
              <a:gd name="connsiteX4726" fmla="*/ 4743469 w 5122981"/>
              <a:gd name="connsiteY4726" fmla="*/ 2336072 h 3980623"/>
              <a:gd name="connsiteX4727" fmla="*/ 4736028 w 5122981"/>
              <a:gd name="connsiteY4727" fmla="*/ 2328631 h 3980623"/>
              <a:gd name="connsiteX4728" fmla="*/ 4520228 w 5122981"/>
              <a:gd name="connsiteY4728" fmla="*/ 2313748 h 3980623"/>
              <a:gd name="connsiteX4729" fmla="*/ 4527669 w 5122981"/>
              <a:gd name="connsiteY4729" fmla="*/ 2321189 h 3980623"/>
              <a:gd name="connsiteX4730" fmla="*/ 4535110 w 5122981"/>
              <a:gd name="connsiteY4730" fmla="*/ 2328631 h 3980623"/>
              <a:gd name="connsiteX4731" fmla="*/ 4520228 w 5122981"/>
              <a:gd name="connsiteY4731" fmla="*/ 2321189 h 3980623"/>
              <a:gd name="connsiteX4732" fmla="*/ 4825325 w 5122981"/>
              <a:gd name="connsiteY4732" fmla="*/ 2306307 h 3980623"/>
              <a:gd name="connsiteX4733" fmla="*/ 4840208 w 5122981"/>
              <a:gd name="connsiteY4733" fmla="*/ 2321189 h 3980623"/>
              <a:gd name="connsiteX4734" fmla="*/ 4825325 w 5122981"/>
              <a:gd name="connsiteY4734" fmla="*/ 2313748 h 3980623"/>
              <a:gd name="connsiteX4735" fmla="*/ 3366810 w 5122981"/>
              <a:gd name="connsiteY4735" fmla="*/ 2306307 h 3980623"/>
              <a:gd name="connsiteX4736" fmla="*/ 3366810 w 5122981"/>
              <a:gd name="connsiteY4736" fmla="*/ 2321189 h 3980623"/>
              <a:gd name="connsiteX4737" fmla="*/ 3381692 w 5122981"/>
              <a:gd name="connsiteY4737" fmla="*/ 2321189 h 3980623"/>
              <a:gd name="connsiteX4738" fmla="*/ 3374251 w 5122981"/>
              <a:gd name="connsiteY4738" fmla="*/ 2313748 h 3980623"/>
              <a:gd name="connsiteX4739" fmla="*/ 3366810 w 5122981"/>
              <a:gd name="connsiteY4739" fmla="*/ 2306307 h 3980623"/>
              <a:gd name="connsiteX4740" fmla="*/ 1990014 w 5122981"/>
              <a:gd name="connsiteY4740" fmla="*/ 2306307 h 3980623"/>
              <a:gd name="connsiteX4741" fmla="*/ 1990150 w 5122981"/>
              <a:gd name="connsiteY4741" fmla="*/ 2306617 h 3980623"/>
              <a:gd name="connsiteX4742" fmla="*/ 1990150 w 5122981"/>
              <a:gd name="connsiteY4742" fmla="*/ 2306307 h 3980623"/>
              <a:gd name="connsiteX4743" fmla="*/ 1687007 w 5122981"/>
              <a:gd name="connsiteY4743" fmla="*/ 2301095 h 3980623"/>
              <a:gd name="connsiteX4744" fmla="*/ 1685729 w 5122981"/>
              <a:gd name="connsiteY4744" fmla="*/ 2306494 h 3980623"/>
              <a:gd name="connsiteX4745" fmla="*/ 1679628 w 5122981"/>
              <a:gd name="connsiteY4745" fmla="*/ 2305050 h 3980623"/>
              <a:gd name="connsiteX4746" fmla="*/ 4058860 w 5122981"/>
              <a:gd name="connsiteY4746" fmla="*/ 2298865 h 3980623"/>
              <a:gd name="connsiteX4747" fmla="*/ 4073743 w 5122981"/>
              <a:gd name="connsiteY4747" fmla="*/ 2321189 h 3980623"/>
              <a:gd name="connsiteX4748" fmla="*/ 4066302 w 5122981"/>
              <a:gd name="connsiteY4748" fmla="*/ 2306307 h 3980623"/>
              <a:gd name="connsiteX4749" fmla="*/ 1742698 w 5122981"/>
              <a:gd name="connsiteY4749" fmla="*/ 2297171 h 3980623"/>
              <a:gd name="connsiteX4750" fmla="*/ 1744470 w 5122981"/>
              <a:gd name="connsiteY4750" fmla="*/ 2303292 h 3980623"/>
              <a:gd name="connsiteX4751" fmla="*/ 1743192 w 5122981"/>
              <a:gd name="connsiteY4751" fmla="*/ 2308691 h 3980623"/>
              <a:gd name="connsiteX4752" fmla="*/ 1738369 w 5122981"/>
              <a:gd name="connsiteY4752" fmla="*/ 2301848 h 3980623"/>
              <a:gd name="connsiteX4753" fmla="*/ 1742698 w 5122981"/>
              <a:gd name="connsiteY4753" fmla="*/ 2297171 h 3980623"/>
              <a:gd name="connsiteX4754" fmla="*/ 4544412 w 5122981"/>
              <a:gd name="connsiteY4754" fmla="*/ 2294214 h 3980623"/>
              <a:gd name="connsiteX4755" fmla="*/ 4549993 w 5122981"/>
              <a:gd name="connsiteY4755" fmla="*/ 2295144 h 3980623"/>
              <a:gd name="connsiteX4756" fmla="*/ 4557435 w 5122981"/>
              <a:gd name="connsiteY4756" fmla="*/ 2298865 h 3980623"/>
              <a:gd name="connsiteX4757" fmla="*/ 4549993 w 5122981"/>
              <a:gd name="connsiteY4757" fmla="*/ 2298865 h 3980623"/>
              <a:gd name="connsiteX4758" fmla="*/ 4542552 w 5122981"/>
              <a:gd name="connsiteY4758" fmla="*/ 2298865 h 3980623"/>
              <a:gd name="connsiteX4759" fmla="*/ 4544412 w 5122981"/>
              <a:gd name="connsiteY4759" fmla="*/ 2294214 h 3980623"/>
              <a:gd name="connsiteX4760" fmla="*/ 1952943 w 5122981"/>
              <a:gd name="connsiteY4760" fmla="*/ 2293276 h 3980623"/>
              <a:gd name="connsiteX4761" fmla="*/ 1952943 w 5122981"/>
              <a:gd name="connsiteY4761" fmla="*/ 2306307 h 3980623"/>
              <a:gd name="connsiteX4762" fmla="*/ 1949222 w 5122981"/>
              <a:gd name="connsiteY4762" fmla="*/ 2306307 h 3980623"/>
              <a:gd name="connsiteX4763" fmla="*/ 1947947 w 5122981"/>
              <a:gd name="connsiteY4763" fmla="*/ 2306307 h 3980623"/>
              <a:gd name="connsiteX4764" fmla="*/ 1948207 w 5122981"/>
              <a:gd name="connsiteY4764" fmla="*/ 2308337 h 3980623"/>
              <a:gd name="connsiteX4765" fmla="*/ 1949222 w 5122981"/>
              <a:gd name="connsiteY4765" fmla="*/ 2306307 h 3980623"/>
              <a:gd name="connsiteX4766" fmla="*/ 1952820 w 5122981"/>
              <a:gd name="connsiteY4766" fmla="*/ 2313501 h 3980623"/>
              <a:gd name="connsiteX4767" fmla="*/ 1956018 w 5122981"/>
              <a:gd name="connsiteY4767" fmla="*/ 2307751 h 3980623"/>
              <a:gd name="connsiteX4768" fmla="*/ 1953556 w 5122981"/>
              <a:gd name="connsiteY4768" fmla="*/ 2294339 h 3980623"/>
              <a:gd name="connsiteX4769" fmla="*/ 4490462 w 5122981"/>
              <a:gd name="connsiteY4769" fmla="*/ 2291424 h 3980623"/>
              <a:gd name="connsiteX4770" fmla="*/ 4497903 w 5122981"/>
              <a:gd name="connsiteY4770" fmla="*/ 2291424 h 3980623"/>
              <a:gd name="connsiteX4771" fmla="*/ 4505345 w 5122981"/>
              <a:gd name="connsiteY4771" fmla="*/ 2298865 h 3980623"/>
              <a:gd name="connsiteX4772" fmla="*/ 1855004 w 5122981"/>
              <a:gd name="connsiteY4772" fmla="*/ 2291424 h 3980623"/>
              <a:gd name="connsiteX4773" fmla="*/ 1855851 w 5122981"/>
              <a:gd name="connsiteY4773" fmla="*/ 2295445 h 3980623"/>
              <a:gd name="connsiteX4774" fmla="*/ 1860673 w 5122981"/>
              <a:gd name="connsiteY4774" fmla="*/ 2302288 h 3980623"/>
              <a:gd name="connsiteX4775" fmla="*/ 1866774 w 5122981"/>
              <a:gd name="connsiteY4775" fmla="*/ 2303732 h 3980623"/>
              <a:gd name="connsiteX4776" fmla="*/ 1871597 w 5122981"/>
              <a:gd name="connsiteY4776" fmla="*/ 2310575 h 3980623"/>
              <a:gd name="connsiteX4777" fmla="*/ 1877280 w 5122981"/>
              <a:gd name="connsiteY4777" fmla="*/ 2307530 h 3980623"/>
              <a:gd name="connsiteX4778" fmla="*/ 1875511 w 5122981"/>
              <a:gd name="connsiteY4778" fmla="*/ 2303992 h 3980623"/>
              <a:gd name="connsiteX4779" fmla="*/ 1869309 w 5122981"/>
              <a:gd name="connsiteY4779" fmla="*/ 2299287 h 3980623"/>
              <a:gd name="connsiteX4780" fmla="*/ 1856204 w 5122981"/>
              <a:gd name="connsiteY4780" fmla="*/ 2291424 h 3980623"/>
              <a:gd name="connsiteX4781" fmla="*/ 1853987 w 5122981"/>
              <a:gd name="connsiteY4781" fmla="*/ 2286594 h 3980623"/>
              <a:gd name="connsiteX4782" fmla="*/ 1854409 w 5122981"/>
              <a:gd name="connsiteY4782" fmla="*/ 2288601 h 3980623"/>
              <a:gd name="connsiteX4783" fmla="*/ 1856204 w 5122981"/>
              <a:gd name="connsiteY4783" fmla="*/ 2287703 h 3980623"/>
              <a:gd name="connsiteX4784" fmla="*/ 1777054 w 5122981"/>
              <a:gd name="connsiteY4784" fmla="*/ 2286416 h 3980623"/>
              <a:gd name="connsiteX4785" fmla="*/ 1773985 w 5122981"/>
              <a:gd name="connsiteY4785" fmla="*/ 2287471 h 3980623"/>
              <a:gd name="connsiteX4786" fmla="*/ 1781075 w 5122981"/>
              <a:gd name="connsiteY4786" fmla="*/ 2311957 h 3980623"/>
              <a:gd name="connsiteX4787" fmla="*/ 1790226 w 5122981"/>
              <a:gd name="connsiteY4787" fmla="*/ 2314123 h 3980623"/>
              <a:gd name="connsiteX4788" fmla="*/ 1793276 w 5122981"/>
              <a:gd name="connsiteY4788" fmla="*/ 2314845 h 3980623"/>
              <a:gd name="connsiteX4789" fmla="*/ 1795048 w 5122981"/>
              <a:gd name="connsiteY4789" fmla="*/ 2320966 h 3980623"/>
              <a:gd name="connsiteX4790" fmla="*/ 1801149 w 5122981"/>
              <a:gd name="connsiteY4790" fmla="*/ 2322410 h 3980623"/>
              <a:gd name="connsiteX4791" fmla="*/ 1802427 w 5122981"/>
              <a:gd name="connsiteY4791" fmla="*/ 2317011 h 3980623"/>
              <a:gd name="connsiteX4792" fmla="*/ 1794554 w 5122981"/>
              <a:gd name="connsiteY4792" fmla="*/ 2309446 h 3980623"/>
              <a:gd name="connsiteX4793" fmla="*/ 1795832 w 5122981"/>
              <a:gd name="connsiteY4793" fmla="*/ 2304046 h 3980623"/>
              <a:gd name="connsiteX4794" fmla="*/ 1786680 w 5122981"/>
              <a:gd name="connsiteY4794" fmla="*/ 2301880 h 3980623"/>
              <a:gd name="connsiteX4795" fmla="*/ 1778808 w 5122981"/>
              <a:gd name="connsiteY4795" fmla="*/ 2294314 h 3980623"/>
              <a:gd name="connsiteX4796" fmla="*/ 1777054 w 5122981"/>
              <a:gd name="connsiteY4796" fmla="*/ 2286416 h 3980623"/>
              <a:gd name="connsiteX4797" fmla="*/ 4929505 w 5122981"/>
              <a:gd name="connsiteY4797" fmla="*/ 2283982 h 3980623"/>
              <a:gd name="connsiteX4798" fmla="*/ 4974153 w 5122981"/>
              <a:gd name="connsiteY4798" fmla="*/ 2313748 h 3980623"/>
              <a:gd name="connsiteX4799" fmla="*/ 4981595 w 5122981"/>
              <a:gd name="connsiteY4799" fmla="*/ 2328631 h 3980623"/>
              <a:gd name="connsiteX4800" fmla="*/ 4996477 w 5122981"/>
              <a:gd name="connsiteY4800" fmla="*/ 2336072 h 3980623"/>
              <a:gd name="connsiteX4801" fmla="*/ 5003919 w 5122981"/>
              <a:gd name="connsiteY4801" fmla="*/ 2343514 h 3980623"/>
              <a:gd name="connsiteX4802" fmla="*/ 5015081 w 5122981"/>
              <a:gd name="connsiteY4802" fmla="*/ 2350955 h 3980623"/>
              <a:gd name="connsiteX4803" fmla="*/ 5018801 w 5122981"/>
              <a:gd name="connsiteY4803" fmla="*/ 2358396 h 3980623"/>
              <a:gd name="connsiteX4804" fmla="*/ 5011360 w 5122981"/>
              <a:gd name="connsiteY4804" fmla="*/ 2358396 h 3980623"/>
              <a:gd name="connsiteX4805" fmla="*/ 5003919 w 5122981"/>
              <a:gd name="connsiteY4805" fmla="*/ 2358396 h 3980623"/>
              <a:gd name="connsiteX4806" fmla="*/ 4981595 w 5122981"/>
              <a:gd name="connsiteY4806" fmla="*/ 2336072 h 3980623"/>
              <a:gd name="connsiteX4807" fmla="*/ 4803001 w 5122981"/>
              <a:gd name="connsiteY4807" fmla="*/ 2283982 h 3980623"/>
              <a:gd name="connsiteX4808" fmla="*/ 4810442 w 5122981"/>
              <a:gd name="connsiteY4808" fmla="*/ 2291424 h 3980623"/>
              <a:gd name="connsiteX4809" fmla="*/ 4810442 w 5122981"/>
              <a:gd name="connsiteY4809" fmla="*/ 2298865 h 3980623"/>
              <a:gd name="connsiteX4810" fmla="*/ 4806721 w 5122981"/>
              <a:gd name="connsiteY4810" fmla="*/ 2295144 h 3980623"/>
              <a:gd name="connsiteX4811" fmla="*/ 4803001 w 5122981"/>
              <a:gd name="connsiteY4811" fmla="*/ 2283982 h 3980623"/>
              <a:gd name="connsiteX4812" fmla="*/ 4311868 w 5122981"/>
              <a:gd name="connsiteY4812" fmla="*/ 2283982 h 3980623"/>
              <a:gd name="connsiteX4813" fmla="*/ 4319310 w 5122981"/>
              <a:gd name="connsiteY4813" fmla="*/ 2298865 h 3980623"/>
              <a:gd name="connsiteX4814" fmla="*/ 4311868 w 5122981"/>
              <a:gd name="connsiteY4814" fmla="*/ 2298865 h 3980623"/>
              <a:gd name="connsiteX4815" fmla="*/ 3534241 w 5122981"/>
              <a:gd name="connsiteY4815" fmla="*/ 2283982 h 3980623"/>
              <a:gd name="connsiteX4816" fmla="*/ 3530521 w 5122981"/>
              <a:gd name="connsiteY4816" fmla="*/ 2291424 h 3980623"/>
              <a:gd name="connsiteX4817" fmla="*/ 3534241 w 5122981"/>
              <a:gd name="connsiteY4817" fmla="*/ 2287703 h 3980623"/>
              <a:gd name="connsiteX4818" fmla="*/ 3534241 w 5122981"/>
              <a:gd name="connsiteY4818" fmla="*/ 2283982 h 3980623"/>
              <a:gd name="connsiteX4819" fmla="*/ 3658885 w 5122981"/>
              <a:gd name="connsiteY4819" fmla="*/ 2279331 h 3980623"/>
              <a:gd name="connsiteX4820" fmla="*/ 3657024 w 5122981"/>
              <a:gd name="connsiteY4820" fmla="*/ 2283982 h 3980623"/>
              <a:gd name="connsiteX4821" fmla="*/ 3657024 w 5122981"/>
              <a:gd name="connsiteY4821" fmla="*/ 2291424 h 3980623"/>
              <a:gd name="connsiteX4822" fmla="*/ 3668187 w 5122981"/>
              <a:gd name="connsiteY4822" fmla="*/ 2287703 h 3980623"/>
              <a:gd name="connsiteX4823" fmla="*/ 3664466 w 5122981"/>
              <a:gd name="connsiteY4823" fmla="*/ 2280262 h 3980623"/>
              <a:gd name="connsiteX4824" fmla="*/ 3658885 w 5122981"/>
              <a:gd name="connsiteY4824" fmla="*/ 2279331 h 3980623"/>
              <a:gd name="connsiteX4825" fmla="*/ 4780677 w 5122981"/>
              <a:gd name="connsiteY4825" fmla="*/ 2276541 h 3980623"/>
              <a:gd name="connsiteX4826" fmla="*/ 4788118 w 5122981"/>
              <a:gd name="connsiteY4826" fmla="*/ 2291424 h 3980623"/>
              <a:gd name="connsiteX4827" fmla="*/ 4780677 w 5122981"/>
              <a:gd name="connsiteY4827" fmla="*/ 2283982 h 3980623"/>
              <a:gd name="connsiteX4828" fmla="*/ 4657893 w 5122981"/>
              <a:gd name="connsiteY4828" fmla="*/ 2276541 h 3980623"/>
              <a:gd name="connsiteX4829" fmla="*/ 4661614 w 5122981"/>
              <a:gd name="connsiteY4829" fmla="*/ 2283982 h 3980623"/>
              <a:gd name="connsiteX4830" fmla="*/ 4657893 w 5122981"/>
              <a:gd name="connsiteY4830" fmla="*/ 2280262 h 3980623"/>
              <a:gd name="connsiteX4831" fmla="*/ 4657893 w 5122981"/>
              <a:gd name="connsiteY4831" fmla="*/ 2276541 h 3980623"/>
              <a:gd name="connsiteX4832" fmla="*/ 1770405 w 5122981"/>
              <a:gd name="connsiteY4832" fmla="*/ 2275375 h 3980623"/>
              <a:gd name="connsiteX4833" fmla="*/ 1770168 w 5122981"/>
              <a:gd name="connsiteY4833" fmla="*/ 2275454 h 3980623"/>
              <a:gd name="connsiteX4834" fmla="*/ 1762423 w 5122981"/>
              <a:gd name="connsiteY4834" fmla="*/ 2281883 h 3980623"/>
              <a:gd name="connsiteX4835" fmla="*/ 1759460 w 5122981"/>
              <a:gd name="connsiteY4835" fmla="*/ 2287596 h 3980623"/>
              <a:gd name="connsiteX4836" fmla="*/ 1767884 w 5122981"/>
              <a:gd name="connsiteY4836" fmla="*/ 2286026 h 3980623"/>
              <a:gd name="connsiteX4837" fmla="*/ 4724866 w 5122981"/>
              <a:gd name="connsiteY4837" fmla="*/ 2269100 h 3980623"/>
              <a:gd name="connsiteX4838" fmla="*/ 4724866 w 5122981"/>
              <a:gd name="connsiteY4838" fmla="*/ 2272820 h 3980623"/>
              <a:gd name="connsiteX4839" fmla="*/ 4728587 w 5122981"/>
              <a:gd name="connsiteY4839" fmla="*/ 2276541 h 3980623"/>
              <a:gd name="connsiteX4840" fmla="*/ 4724866 w 5122981"/>
              <a:gd name="connsiteY4840" fmla="*/ 2269100 h 3980623"/>
              <a:gd name="connsiteX4841" fmla="*/ 4609524 w 5122981"/>
              <a:gd name="connsiteY4841" fmla="*/ 2269100 h 3980623"/>
              <a:gd name="connsiteX4842" fmla="*/ 4616966 w 5122981"/>
              <a:gd name="connsiteY4842" fmla="*/ 2276541 h 3980623"/>
              <a:gd name="connsiteX4843" fmla="*/ 4609524 w 5122981"/>
              <a:gd name="connsiteY4843" fmla="*/ 2276541 h 3980623"/>
              <a:gd name="connsiteX4844" fmla="*/ 4609524 w 5122981"/>
              <a:gd name="connsiteY4844" fmla="*/ 2269100 h 3980623"/>
              <a:gd name="connsiteX4845" fmla="*/ 4155599 w 5122981"/>
              <a:gd name="connsiteY4845" fmla="*/ 2269100 h 3980623"/>
              <a:gd name="connsiteX4846" fmla="*/ 4177923 w 5122981"/>
              <a:gd name="connsiteY4846" fmla="*/ 2291424 h 3980623"/>
              <a:gd name="connsiteX4847" fmla="*/ 4192806 w 5122981"/>
              <a:gd name="connsiteY4847" fmla="*/ 2283982 h 3980623"/>
              <a:gd name="connsiteX4848" fmla="*/ 4177923 w 5122981"/>
              <a:gd name="connsiteY4848" fmla="*/ 2276541 h 3980623"/>
              <a:gd name="connsiteX4849" fmla="*/ 4155599 w 5122981"/>
              <a:gd name="connsiteY4849" fmla="*/ 2269100 h 3980623"/>
              <a:gd name="connsiteX4850" fmla="*/ 3511917 w 5122981"/>
              <a:gd name="connsiteY4850" fmla="*/ 2269100 h 3980623"/>
              <a:gd name="connsiteX4851" fmla="*/ 3508196 w 5122981"/>
              <a:gd name="connsiteY4851" fmla="*/ 2276541 h 3980623"/>
              <a:gd name="connsiteX4852" fmla="*/ 3515638 w 5122981"/>
              <a:gd name="connsiteY4852" fmla="*/ 2269100 h 3980623"/>
              <a:gd name="connsiteX4853" fmla="*/ 3511917 w 5122981"/>
              <a:gd name="connsiteY4853" fmla="*/ 2269100 h 3980623"/>
              <a:gd name="connsiteX4854" fmla="*/ 3277513 w 5122981"/>
              <a:gd name="connsiteY4854" fmla="*/ 2269100 h 3980623"/>
              <a:gd name="connsiteX4855" fmla="*/ 3284954 w 5122981"/>
              <a:gd name="connsiteY4855" fmla="*/ 2276541 h 3980623"/>
              <a:gd name="connsiteX4856" fmla="*/ 3284954 w 5122981"/>
              <a:gd name="connsiteY4856" fmla="*/ 2269100 h 3980623"/>
              <a:gd name="connsiteX4857" fmla="*/ 3277513 w 5122981"/>
              <a:gd name="connsiteY4857" fmla="*/ 2269100 h 3980623"/>
              <a:gd name="connsiteX4858" fmla="*/ 4758353 w 5122981"/>
              <a:gd name="connsiteY4858" fmla="*/ 2261658 h 3980623"/>
              <a:gd name="connsiteX4859" fmla="*/ 4765793 w 5122981"/>
              <a:gd name="connsiteY4859" fmla="*/ 2261658 h 3980623"/>
              <a:gd name="connsiteX4860" fmla="*/ 4765793 w 5122981"/>
              <a:gd name="connsiteY4860" fmla="*/ 2269100 h 3980623"/>
              <a:gd name="connsiteX4861" fmla="*/ 4758353 w 5122981"/>
              <a:gd name="connsiteY4861" fmla="*/ 2261658 h 3980623"/>
              <a:gd name="connsiteX4862" fmla="*/ 1829388 w 5122981"/>
              <a:gd name="connsiteY4862" fmla="*/ 2258289 h 3980623"/>
              <a:gd name="connsiteX4863" fmla="*/ 1830459 w 5122981"/>
              <a:gd name="connsiteY4863" fmla="*/ 2266627 h 3980623"/>
              <a:gd name="connsiteX4864" fmla="*/ 1835564 w 5122981"/>
              <a:gd name="connsiteY4864" fmla="*/ 2268394 h 3980623"/>
              <a:gd name="connsiteX4865" fmla="*/ 1833880 w 5122981"/>
              <a:gd name="connsiteY4865" fmla="*/ 2261658 h 3980623"/>
              <a:gd name="connsiteX4866" fmla="*/ 4293265 w 5122981"/>
              <a:gd name="connsiteY4866" fmla="*/ 2254217 h 3980623"/>
              <a:gd name="connsiteX4867" fmla="*/ 4304427 w 5122981"/>
              <a:gd name="connsiteY4867" fmla="*/ 2261658 h 3980623"/>
              <a:gd name="connsiteX4868" fmla="*/ 4304427 w 5122981"/>
              <a:gd name="connsiteY4868" fmla="*/ 2276541 h 3980623"/>
              <a:gd name="connsiteX4869" fmla="*/ 4289544 w 5122981"/>
              <a:gd name="connsiteY4869" fmla="*/ 2269100 h 3980623"/>
              <a:gd name="connsiteX4870" fmla="*/ 4293265 w 5122981"/>
              <a:gd name="connsiteY4870" fmla="*/ 2254217 h 3980623"/>
              <a:gd name="connsiteX4871" fmla="*/ 3716556 w 5122981"/>
              <a:gd name="connsiteY4871" fmla="*/ 2254217 h 3980623"/>
              <a:gd name="connsiteX4872" fmla="*/ 3720276 w 5122981"/>
              <a:gd name="connsiteY4872" fmla="*/ 2261658 h 3980623"/>
              <a:gd name="connsiteX4873" fmla="*/ 3723497 w 5122981"/>
              <a:gd name="connsiteY4873" fmla="*/ 2255218 h 3980623"/>
              <a:gd name="connsiteX4874" fmla="*/ 3722792 w 5122981"/>
              <a:gd name="connsiteY4874" fmla="*/ 2254217 h 3980623"/>
              <a:gd name="connsiteX4875" fmla="*/ 3720276 w 5122981"/>
              <a:gd name="connsiteY4875" fmla="*/ 2254217 h 3980623"/>
              <a:gd name="connsiteX4876" fmla="*/ 3716556 w 5122981"/>
              <a:gd name="connsiteY4876" fmla="*/ 2254217 h 3980623"/>
              <a:gd name="connsiteX4877" fmla="*/ 3433782 w 5122981"/>
              <a:gd name="connsiteY4877" fmla="*/ 2254217 h 3980623"/>
              <a:gd name="connsiteX4878" fmla="*/ 3430062 w 5122981"/>
              <a:gd name="connsiteY4878" fmla="*/ 2257937 h 3980623"/>
              <a:gd name="connsiteX4879" fmla="*/ 3433782 w 5122981"/>
              <a:gd name="connsiteY4879" fmla="*/ 2261658 h 3980623"/>
              <a:gd name="connsiteX4880" fmla="*/ 3433782 w 5122981"/>
              <a:gd name="connsiteY4880" fmla="*/ 2254217 h 3980623"/>
              <a:gd name="connsiteX4881" fmla="*/ 4959271 w 5122981"/>
              <a:gd name="connsiteY4881" fmla="*/ 2246775 h 3980623"/>
              <a:gd name="connsiteX4882" fmla="*/ 4966711 w 5122981"/>
              <a:gd name="connsiteY4882" fmla="*/ 2246775 h 3980623"/>
              <a:gd name="connsiteX4883" fmla="*/ 4959271 w 5122981"/>
              <a:gd name="connsiteY4883" fmla="*/ 2254217 h 3980623"/>
              <a:gd name="connsiteX4884" fmla="*/ 4148157 w 5122981"/>
              <a:gd name="connsiteY4884" fmla="*/ 2246775 h 3980623"/>
              <a:gd name="connsiteX4885" fmla="*/ 4140716 w 5122981"/>
              <a:gd name="connsiteY4885" fmla="*/ 2250496 h 3980623"/>
              <a:gd name="connsiteX4886" fmla="*/ 4148157 w 5122981"/>
              <a:gd name="connsiteY4886" fmla="*/ 2254217 h 3980623"/>
              <a:gd name="connsiteX4887" fmla="*/ 4155599 w 5122981"/>
              <a:gd name="connsiteY4887" fmla="*/ 2261658 h 3980623"/>
              <a:gd name="connsiteX4888" fmla="*/ 4159319 w 5122981"/>
              <a:gd name="connsiteY4888" fmla="*/ 2257937 h 3980623"/>
              <a:gd name="connsiteX4889" fmla="*/ 4155599 w 5122981"/>
              <a:gd name="connsiteY4889" fmla="*/ 2254217 h 3980623"/>
              <a:gd name="connsiteX4890" fmla="*/ 4148157 w 5122981"/>
              <a:gd name="connsiteY4890" fmla="*/ 2246775 h 3980623"/>
              <a:gd name="connsiteX4891" fmla="*/ 4081185 w 5122981"/>
              <a:gd name="connsiteY4891" fmla="*/ 2246775 h 3980623"/>
              <a:gd name="connsiteX4892" fmla="*/ 4081185 w 5122981"/>
              <a:gd name="connsiteY4892" fmla="*/ 2254217 h 3980623"/>
              <a:gd name="connsiteX4893" fmla="*/ 4088626 w 5122981"/>
              <a:gd name="connsiteY4893" fmla="*/ 2257937 h 3980623"/>
              <a:gd name="connsiteX4894" fmla="*/ 4096067 w 5122981"/>
              <a:gd name="connsiteY4894" fmla="*/ 2269100 h 3980623"/>
              <a:gd name="connsiteX4895" fmla="*/ 4110950 w 5122981"/>
              <a:gd name="connsiteY4895" fmla="*/ 2276541 h 3980623"/>
              <a:gd name="connsiteX4896" fmla="*/ 4043978 w 5122981"/>
              <a:gd name="connsiteY4896" fmla="*/ 2246775 h 3980623"/>
              <a:gd name="connsiteX4897" fmla="*/ 4051419 w 5122981"/>
              <a:gd name="connsiteY4897" fmla="*/ 2254217 h 3980623"/>
              <a:gd name="connsiteX4898" fmla="*/ 4043978 w 5122981"/>
              <a:gd name="connsiteY4898" fmla="*/ 2254217 h 3980623"/>
              <a:gd name="connsiteX4899" fmla="*/ 1674107 w 5122981"/>
              <a:gd name="connsiteY4899" fmla="*/ 2246724 h 3980623"/>
              <a:gd name="connsiteX4900" fmla="*/ 1682619 w 5122981"/>
              <a:gd name="connsiteY4900" fmla="*/ 2251590 h 3980623"/>
              <a:gd name="connsiteX4901" fmla="*/ 1691131 w 5122981"/>
              <a:gd name="connsiteY4901" fmla="*/ 2256456 h 3980623"/>
              <a:gd name="connsiteX4902" fmla="*/ 1696593 w 5122981"/>
              <a:gd name="connsiteY4902" fmla="*/ 2260599 h 3980623"/>
              <a:gd name="connsiteX4903" fmla="*/ 1695954 w 5122981"/>
              <a:gd name="connsiteY4903" fmla="*/ 2263299 h 3980623"/>
              <a:gd name="connsiteX4904" fmla="*/ 1694676 w 5122981"/>
              <a:gd name="connsiteY4904" fmla="*/ 2268698 h 3980623"/>
              <a:gd name="connsiteX4905" fmla="*/ 1688575 w 5122981"/>
              <a:gd name="connsiteY4905" fmla="*/ 2267254 h 3980623"/>
              <a:gd name="connsiteX4906" fmla="*/ 1683752 w 5122981"/>
              <a:gd name="connsiteY4906" fmla="*/ 2260411 h 3980623"/>
              <a:gd name="connsiteX4907" fmla="*/ 1678929 w 5122981"/>
              <a:gd name="connsiteY4907" fmla="*/ 2253567 h 3980623"/>
              <a:gd name="connsiteX4908" fmla="*/ 4453255 w 5122981"/>
              <a:gd name="connsiteY4908" fmla="*/ 2239334 h 3980623"/>
              <a:gd name="connsiteX4909" fmla="*/ 4460696 w 5122981"/>
              <a:gd name="connsiteY4909" fmla="*/ 2250496 h 3980623"/>
              <a:gd name="connsiteX4910" fmla="*/ 4468138 w 5122981"/>
              <a:gd name="connsiteY4910" fmla="*/ 2254217 h 3980623"/>
              <a:gd name="connsiteX4911" fmla="*/ 4479300 w 5122981"/>
              <a:gd name="connsiteY4911" fmla="*/ 2272820 h 3980623"/>
              <a:gd name="connsiteX4912" fmla="*/ 4460696 w 5122981"/>
              <a:gd name="connsiteY4912" fmla="*/ 2276541 h 3980623"/>
              <a:gd name="connsiteX4913" fmla="*/ 4460696 w 5122981"/>
              <a:gd name="connsiteY4913" fmla="*/ 2269100 h 3980623"/>
              <a:gd name="connsiteX4914" fmla="*/ 4438372 w 5122981"/>
              <a:gd name="connsiteY4914" fmla="*/ 2254217 h 3980623"/>
              <a:gd name="connsiteX4915" fmla="*/ 4438372 w 5122981"/>
              <a:gd name="connsiteY4915" fmla="*/ 2246775 h 3980623"/>
              <a:gd name="connsiteX4916" fmla="*/ 4416048 w 5122981"/>
              <a:gd name="connsiteY4916" fmla="*/ 2239334 h 3980623"/>
              <a:gd name="connsiteX4917" fmla="*/ 4423489 w 5122981"/>
              <a:gd name="connsiteY4917" fmla="*/ 2239334 h 3980623"/>
              <a:gd name="connsiteX4918" fmla="*/ 4423489 w 5122981"/>
              <a:gd name="connsiteY4918" fmla="*/ 2246775 h 3980623"/>
              <a:gd name="connsiteX4919" fmla="*/ 4416048 w 5122981"/>
              <a:gd name="connsiteY4919" fmla="*/ 2239334 h 3980623"/>
              <a:gd name="connsiteX4920" fmla="*/ 4215130 w 5122981"/>
              <a:gd name="connsiteY4920" fmla="*/ 2239334 h 3980623"/>
              <a:gd name="connsiteX4921" fmla="*/ 4215130 w 5122981"/>
              <a:gd name="connsiteY4921" fmla="*/ 2246775 h 3980623"/>
              <a:gd name="connsiteX4922" fmla="*/ 4207689 w 5122981"/>
              <a:gd name="connsiteY4922" fmla="*/ 2246775 h 3980623"/>
              <a:gd name="connsiteX4923" fmla="*/ 3523079 w 5122981"/>
              <a:gd name="connsiteY4923" fmla="*/ 2239334 h 3980623"/>
              <a:gd name="connsiteX4924" fmla="*/ 3523079 w 5122981"/>
              <a:gd name="connsiteY4924" fmla="*/ 2246775 h 3980623"/>
              <a:gd name="connsiteX4925" fmla="*/ 3530521 w 5122981"/>
              <a:gd name="connsiteY4925" fmla="*/ 2246775 h 3980623"/>
              <a:gd name="connsiteX4926" fmla="*/ 3530521 w 5122981"/>
              <a:gd name="connsiteY4926" fmla="*/ 2239334 h 3980623"/>
              <a:gd name="connsiteX4927" fmla="*/ 3523079 w 5122981"/>
              <a:gd name="connsiteY4927" fmla="*/ 2239334 h 3980623"/>
              <a:gd name="connsiteX4928" fmla="*/ 3803992 w 5122981"/>
              <a:gd name="connsiteY4928" fmla="*/ 2235613 h 3980623"/>
              <a:gd name="connsiteX4929" fmla="*/ 3798411 w 5122981"/>
              <a:gd name="connsiteY4929" fmla="*/ 2239334 h 3980623"/>
              <a:gd name="connsiteX4930" fmla="*/ 3798411 w 5122981"/>
              <a:gd name="connsiteY4930" fmla="*/ 2246775 h 3980623"/>
              <a:gd name="connsiteX4931" fmla="*/ 3805853 w 5122981"/>
              <a:gd name="connsiteY4931" fmla="*/ 2239334 h 3980623"/>
              <a:gd name="connsiteX4932" fmla="*/ 3803992 w 5122981"/>
              <a:gd name="connsiteY4932" fmla="*/ 2235613 h 3980623"/>
              <a:gd name="connsiteX4933" fmla="*/ 3237515 w 5122981"/>
              <a:gd name="connsiteY4933" fmla="*/ 2235613 h 3980623"/>
              <a:gd name="connsiteX4934" fmla="*/ 3229144 w 5122981"/>
              <a:gd name="connsiteY4934" fmla="*/ 2239334 h 3980623"/>
              <a:gd name="connsiteX4935" fmla="*/ 3217981 w 5122981"/>
              <a:gd name="connsiteY4935" fmla="*/ 2246775 h 3980623"/>
              <a:gd name="connsiteX4936" fmla="*/ 3225423 w 5122981"/>
              <a:gd name="connsiteY4936" fmla="*/ 2254217 h 3980623"/>
              <a:gd name="connsiteX4937" fmla="*/ 3225423 w 5122981"/>
              <a:gd name="connsiteY4937" fmla="*/ 2246775 h 3980623"/>
              <a:gd name="connsiteX4938" fmla="*/ 3232864 w 5122981"/>
              <a:gd name="connsiteY4938" fmla="*/ 2246775 h 3980623"/>
              <a:gd name="connsiteX4939" fmla="*/ 3240306 w 5122981"/>
              <a:gd name="connsiteY4939" fmla="*/ 2239334 h 3980623"/>
              <a:gd name="connsiteX4940" fmla="*/ 3237515 w 5122981"/>
              <a:gd name="connsiteY4940" fmla="*/ 2235613 h 3980623"/>
              <a:gd name="connsiteX4941" fmla="*/ 1665667 w 5122981"/>
              <a:gd name="connsiteY4941" fmla="*/ 2234748 h 3980623"/>
              <a:gd name="connsiteX4942" fmla="*/ 1663183 w 5122981"/>
              <a:gd name="connsiteY4942" fmla="*/ 2238436 h 3980623"/>
              <a:gd name="connsiteX4943" fmla="*/ 1655805 w 5122981"/>
              <a:gd name="connsiteY4943" fmla="*/ 2242392 h 3980623"/>
              <a:gd name="connsiteX4944" fmla="*/ 1650981 w 5122981"/>
              <a:gd name="connsiteY4944" fmla="*/ 2235548 h 3980623"/>
              <a:gd name="connsiteX4945" fmla="*/ 4646731 w 5122981"/>
              <a:gd name="connsiteY4945" fmla="*/ 2224451 h 3980623"/>
              <a:gd name="connsiteX4946" fmla="*/ 4661614 w 5122981"/>
              <a:gd name="connsiteY4946" fmla="*/ 2239334 h 3980623"/>
              <a:gd name="connsiteX4947" fmla="*/ 4654173 w 5122981"/>
              <a:gd name="connsiteY4947" fmla="*/ 2239334 h 3980623"/>
              <a:gd name="connsiteX4948" fmla="*/ 4646731 w 5122981"/>
              <a:gd name="connsiteY4948" fmla="*/ 2231893 h 3980623"/>
              <a:gd name="connsiteX4949" fmla="*/ 3947239 w 5122981"/>
              <a:gd name="connsiteY4949" fmla="*/ 2224451 h 3980623"/>
              <a:gd name="connsiteX4950" fmla="*/ 3932356 w 5122981"/>
              <a:gd name="connsiteY4950" fmla="*/ 2231893 h 3980623"/>
              <a:gd name="connsiteX4951" fmla="*/ 3947239 w 5122981"/>
              <a:gd name="connsiteY4951" fmla="*/ 2231893 h 3980623"/>
              <a:gd name="connsiteX4952" fmla="*/ 3954681 w 5122981"/>
              <a:gd name="connsiteY4952" fmla="*/ 2231893 h 3980623"/>
              <a:gd name="connsiteX4953" fmla="*/ 3753763 w 5122981"/>
              <a:gd name="connsiteY4953" fmla="*/ 2224451 h 3980623"/>
              <a:gd name="connsiteX4954" fmla="*/ 3746321 w 5122981"/>
              <a:gd name="connsiteY4954" fmla="*/ 2231893 h 3980623"/>
              <a:gd name="connsiteX4955" fmla="*/ 3753763 w 5122981"/>
              <a:gd name="connsiteY4955" fmla="*/ 2228172 h 3980623"/>
              <a:gd name="connsiteX4956" fmla="*/ 3753763 w 5122981"/>
              <a:gd name="connsiteY4956" fmla="*/ 2224451 h 3980623"/>
              <a:gd name="connsiteX4957" fmla="*/ 3426341 w 5122981"/>
              <a:gd name="connsiteY4957" fmla="*/ 2224451 h 3980623"/>
              <a:gd name="connsiteX4958" fmla="*/ 3418899 w 5122981"/>
              <a:gd name="connsiteY4958" fmla="*/ 2231893 h 3980623"/>
              <a:gd name="connsiteX4959" fmla="*/ 3426341 w 5122981"/>
              <a:gd name="connsiteY4959" fmla="*/ 2231893 h 3980623"/>
              <a:gd name="connsiteX4960" fmla="*/ 1751439 w 5122981"/>
              <a:gd name="connsiteY4960" fmla="*/ 2219413 h 3980623"/>
              <a:gd name="connsiteX4961" fmla="*/ 1750326 w 5122981"/>
              <a:gd name="connsiteY4961" fmla="*/ 2224116 h 3980623"/>
              <a:gd name="connsiteX4962" fmla="*/ 1754815 w 5122981"/>
              <a:gd name="connsiteY4962" fmla="*/ 2228172 h 3980623"/>
              <a:gd name="connsiteX4963" fmla="*/ 1755626 w 5122981"/>
              <a:gd name="connsiteY4963" fmla="*/ 2228944 h 3980623"/>
              <a:gd name="connsiteX4964" fmla="*/ 1756262 w 5122981"/>
              <a:gd name="connsiteY4964" fmla="*/ 2226256 h 3980623"/>
              <a:gd name="connsiteX4965" fmla="*/ 1754489 w 5122981"/>
              <a:gd name="connsiteY4965" fmla="*/ 2220135 h 3980623"/>
              <a:gd name="connsiteX4966" fmla="*/ 1751439 w 5122981"/>
              <a:gd name="connsiteY4966" fmla="*/ 2219413 h 3980623"/>
              <a:gd name="connsiteX4967" fmla="*/ 4765793 w 5122981"/>
              <a:gd name="connsiteY4967" fmla="*/ 2217010 h 3980623"/>
              <a:gd name="connsiteX4968" fmla="*/ 4776956 w 5122981"/>
              <a:gd name="connsiteY4968" fmla="*/ 2224451 h 3980623"/>
              <a:gd name="connsiteX4969" fmla="*/ 4780677 w 5122981"/>
              <a:gd name="connsiteY4969" fmla="*/ 2231893 h 3980623"/>
              <a:gd name="connsiteX4970" fmla="*/ 4773235 w 5122981"/>
              <a:gd name="connsiteY4970" fmla="*/ 2224451 h 3980623"/>
              <a:gd name="connsiteX4971" fmla="*/ 4244896 w 5122981"/>
              <a:gd name="connsiteY4971" fmla="*/ 2217010 h 3980623"/>
              <a:gd name="connsiteX4972" fmla="*/ 4252337 w 5122981"/>
              <a:gd name="connsiteY4972" fmla="*/ 2224451 h 3980623"/>
              <a:gd name="connsiteX4973" fmla="*/ 4252337 w 5122981"/>
              <a:gd name="connsiteY4973" fmla="*/ 2217010 h 3980623"/>
              <a:gd name="connsiteX4974" fmla="*/ 4244896 w 5122981"/>
              <a:gd name="connsiteY4974" fmla="*/ 2217010 h 3980623"/>
              <a:gd name="connsiteX4975" fmla="*/ 3381692 w 5122981"/>
              <a:gd name="connsiteY4975" fmla="*/ 2217010 h 3980623"/>
              <a:gd name="connsiteX4976" fmla="*/ 3385242 w 5122981"/>
              <a:gd name="connsiteY4976" fmla="*/ 2224109 h 3980623"/>
              <a:gd name="connsiteX4977" fmla="*/ 3385548 w 5122981"/>
              <a:gd name="connsiteY4977" fmla="*/ 2224181 h 3980623"/>
              <a:gd name="connsiteX4978" fmla="*/ 3389134 w 5122981"/>
              <a:gd name="connsiteY4978" fmla="*/ 2217010 h 3980623"/>
              <a:gd name="connsiteX4979" fmla="*/ 1620623 w 5122981"/>
              <a:gd name="connsiteY4979" fmla="*/ 2214107 h 3980623"/>
              <a:gd name="connsiteX4980" fmla="*/ 1626121 w 5122981"/>
              <a:gd name="connsiteY4980" fmla="*/ 2214696 h 3980623"/>
              <a:gd name="connsiteX4981" fmla="*/ 1635235 w 5122981"/>
              <a:gd name="connsiteY4981" fmla="*/ 2220417 h 3980623"/>
              <a:gd name="connsiteX4982" fmla="*/ 1633957 w 5122981"/>
              <a:gd name="connsiteY4982" fmla="*/ 2225816 h 3980623"/>
              <a:gd name="connsiteX4983" fmla="*/ 1620623 w 5122981"/>
              <a:gd name="connsiteY4983" fmla="*/ 2214107 h 3980623"/>
              <a:gd name="connsiteX4984" fmla="*/ 3813294 w 5122981"/>
              <a:gd name="connsiteY4984" fmla="*/ 2209568 h 3980623"/>
              <a:gd name="connsiteX4985" fmla="*/ 3813294 w 5122981"/>
              <a:gd name="connsiteY4985" fmla="*/ 2217010 h 3980623"/>
              <a:gd name="connsiteX4986" fmla="*/ 3820735 w 5122981"/>
              <a:gd name="connsiteY4986" fmla="*/ 2217010 h 3980623"/>
              <a:gd name="connsiteX4987" fmla="*/ 3828177 w 5122981"/>
              <a:gd name="connsiteY4987" fmla="*/ 2209568 h 3980623"/>
              <a:gd name="connsiteX4988" fmla="*/ 3824456 w 5122981"/>
              <a:gd name="connsiteY4988" fmla="*/ 2209568 h 3980623"/>
              <a:gd name="connsiteX4989" fmla="*/ 3813294 w 5122981"/>
              <a:gd name="connsiteY4989" fmla="*/ 2209568 h 3980623"/>
              <a:gd name="connsiteX4990" fmla="*/ 3642142 w 5122981"/>
              <a:gd name="connsiteY4990" fmla="*/ 2209568 h 3980623"/>
              <a:gd name="connsiteX4991" fmla="*/ 3642142 w 5122981"/>
              <a:gd name="connsiteY4991" fmla="*/ 2217010 h 3980623"/>
              <a:gd name="connsiteX4992" fmla="*/ 3649583 w 5122981"/>
              <a:gd name="connsiteY4992" fmla="*/ 2209568 h 3980623"/>
              <a:gd name="connsiteX4993" fmla="*/ 4616966 w 5122981"/>
              <a:gd name="connsiteY4993" fmla="*/ 2202127 h 3980623"/>
              <a:gd name="connsiteX4994" fmla="*/ 4624407 w 5122981"/>
              <a:gd name="connsiteY4994" fmla="*/ 2202127 h 3980623"/>
              <a:gd name="connsiteX4995" fmla="*/ 4631849 w 5122981"/>
              <a:gd name="connsiteY4995" fmla="*/ 2220730 h 3980623"/>
              <a:gd name="connsiteX4996" fmla="*/ 4639290 w 5122981"/>
              <a:gd name="connsiteY4996" fmla="*/ 2231893 h 3980623"/>
              <a:gd name="connsiteX4997" fmla="*/ 4624407 w 5122981"/>
              <a:gd name="connsiteY4997" fmla="*/ 2231893 h 3980623"/>
              <a:gd name="connsiteX4998" fmla="*/ 4616966 w 5122981"/>
              <a:gd name="connsiteY4998" fmla="*/ 2217010 h 3980623"/>
              <a:gd name="connsiteX4999" fmla="*/ 4624407 w 5122981"/>
              <a:gd name="connsiteY4999" fmla="*/ 2209568 h 3980623"/>
              <a:gd name="connsiteX5000" fmla="*/ 4051419 w 5122981"/>
              <a:gd name="connsiteY5000" fmla="*/ 2202127 h 3980623"/>
              <a:gd name="connsiteX5001" fmla="*/ 4055140 w 5122981"/>
              <a:gd name="connsiteY5001" fmla="*/ 2213289 h 3980623"/>
              <a:gd name="connsiteX5002" fmla="*/ 4066302 w 5122981"/>
              <a:gd name="connsiteY5002" fmla="*/ 2217010 h 3980623"/>
              <a:gd name="connsiteX5003" fmla="*/ 4081185 w 5122981"/>
              <a:gd name="connsiteY5003" fmla="*/ 2217010 h 3980623"/>
              <a:gd name="connsiteX5004" fmla="*/ 3995608 w 5122981"/>
              <a:gd name="connsiteY5004" fmla="*/ 2202127 h 3980623"/>
              <a:gd name="connsiteX5005" fmla="*/ 3991888 w 5122981"/>
              <a:gd name="connsiteY5005" fmla="*/ 2209568 h 3980623"/>
              <a:gd name="connsiteX5006" fmla="*/ 3999329 w 5122981"/>
              <a:gd name="connsiteY5006" fmla="*/ 2217010 h 3980623"/>
              <a:gd name="connsiteX5007" fmla="*/ 4010491 w 5122981"/>
              <a:gd name="connsiteY5007" fmla="*/ 2224451 h 3980623"/>
              <a:gd name="connsiteX5008" fmla="*/ 4021653 w 5122981"/>
              <a:gd name="connsiteY5008" fmla="*/ 2239334 h 3980623"/>
              <a:gd name="connsiteX5009" fmla="*/ 4021653 w 5122981"/>
              <a:gd name="connsiteY5009" fmla="*/ 2246775 h 3980623"/>
              <a:gd name="connsiteX5010" fmla="*/ 4014212 w 5122981"/>
              <a:gd name="connsiteY5010" fmla="*/ 2246775 h 3980623"/>
              <a:gd name="connsiteX5011" fmla="*/ 3999329 w 5122981"/>
              <a:gd name="connsiteY5011" fmla="*/ 2239334 h 3980623"/>
              <a:gd name="connsiteX5012" fmla="*/ 3969564 w 5122981"/>
              <a:gd name="connsiteY5012" fmla="*/ 2224451 h 3980623"/>
              <a:gd name="connsiteX5013" fmla="*/ 3977005 w 5122981"/>
              <a:gd name="connsiteY5013" fmla="*/ 2231893 h 3980623"/>
              <a:gd name="connsiteX5014" fmla="*/ 3969564 w 5122981"/>
              <a:gd name="connsiteY5014" fmla="*/ 2231893 h 3980623"/>
              <a:gd name="connsiteX5015" fmla="*/ 3962122 w 5122981"/>
              <a:gd name="connsiteY5015" fmla="*/ 2239334 h 3980623"/>
              <a:gd name="connsiteX5016" fmla="*/ 3973284 w 5122981"/>
              <a:gd name="connsiteY5016" fmla="*/ 2250496 h 3980623"/>
              <a:gd name="connsiteX5017" fmla="*/ 3991888 w 5122981"/>
              <a:gd name="connsiteY5017" fmla="*/ 2246775 h 3980623"/>
              <a:gd name="connsiteX5018" fmla="*/ 4014212 w 5122981"/>
              <a:gd name="connsiteY5018" fmla="*/ 2254217 h 3980623"/>
              <a:gd name="connsiteX5019" fmla="*/ 4014212 w 5122981"/>
              <a:gd name="connsiteY5019" fmla="*/ 2257937 h 3980623"/>
              <a:gd name="connsiteX5020" fmla="*/ 4006771 w 5122981"/>
              <a:gd name="connsiteY5020" fmla="*/ 2254217 h 3980623"/>
              <a:gd name="connsiteX5021" fmla="*/ 3999329 w 5122981"/>
              <a:gd name="connsiteY5021" fmla="*/ 2261658 h 3980623"/>
              <a:gd name="connsiteX5022" fmla="*/ 4006771 w 5122981"/>
              <a:gd name="connsiteY5022" fmla="*/ 2265379 h 3980623"/>
              <a:gd name="connsiteX5023" fmla="*/ 4021653 w 5122981"/>
              <a:gd name="connsiteY5023" fmla="*/ 2269100 h 3980623"/>
              <a:gd name="connsiteX5024" fmla="*/ 4029095 w 5122981"/>
              <a:gd name="connsiteY5024" fmla="*/ 2261658 h 3980623"/>
              <a:gd name="connsiteX5025" fmla="*/ 4036536 w 5122981"/>
              <a:gd name="connsiteY5025" fmla="*/ 2261658 h 3980623"/>
              <a:gd name="connsiteX5026" fmla="*/ 4066302 w 5122981"/>
              <a:gd name="connsiteY5026" fmla="*/ 2254217 h 3980623"/>
              <a:gd name="connsiteX5027" fmla="*/ 4066302 w 5122981"/>
              <a:gd name="connsiteY5027" fmla="*/ 2239334 h 3980623"/>
              <a:gd name="connsiteX5028" fmla="*/ 4051419 w 5122981"/>
              <a:gd name="connsiteY5028" fmla="*/ 2239334 h 3980623"/>
              <a:gd name="connsiteX5029" fmla="*/ 4021653 w 5122981"/>
              <a:gd name="connsiteY5029" fmla="*/ 2224451 h 3980623"/>
              <a:gd name="connsiteX5030" fmla="*/ 4010491 w 5122981"/>
              <a:gd name="connsiteY5030" fmla="*/ 2217010 h 3980623"/>
              <a:gd name="connsiteX5031" fmla="*/ 4003050 w 5122981"/>
              <a:gd name="connsiteY5031" fmla="*/ 2209568 h 3980623"/>
              <a:gd name="connsiteX5032" fmla="*/ 3995608 w 5122981"/>
              <a:gd name="connsiteY5032" fmla="*/ 2202127 h 3980623"/>
              <a:gd name="connsiteX5033" fmla="*/ 4831836 w 5122981"/>
              <a:gd name="connsiteY5033" fmla="*/ 2197476 h 3980623"/>
              <a:gd name="connsiteX5034" fmla="*/ 4832767 w 5122981"/>
              <a:gd name="connsiteY5034" fmla="*/ 2202127 h 3980623"/>
              <a:gd name="connsiteX5035" fmla="*/ 4829045 w 5122981"/>
              <a:gd name="connsiteY5035" fmla="*/ 2198406 h 3980623"/>
              <a:gd name="connsiteX5036" fmla="*/ 4831836 w 5122981"/>
              <a:gd name="connsiteY5036" fmla="*/ 2197476 h 3980623"/>
              <a:gd name="connsiteX5037" fmla="*/ 4391863 w 5122981"/>
              <a:gd name="connsiteY5037" fmla="*/ 2196546 h 3980623"/>
              <a:gd name="connsiteX5038" fmla="*/ 4408606 w 5122981"/>
              <a:gd name="connsiteY5038" fmla="*/ 2209568 h 3980623"/>
              <a:gd name="connsiteX5039" fmla="*/ 4419769 w 5122981"/>
              <a:gd name="connsiteY5039" fmla="*/ 2224451 h 3980623"/>
              <a:gd name="connsiteX5040" fmla="*/ 4408606 w 5122981"/>
              <a:gd name="connsiteY5040" fmla="*/ 2224451 h 3980623"/>
              <a:gd name="connsiteX5041" fmla="*/ 4393724 w 5122981"/>
              <a:gd name="connsiteY5041" fmla="*/ 2217010 h 3980623"/>
              <a:gd name="connsiteX5042" fmla="*/ 4371399 w 5122981"/>
              <a:gd name="connsiteY5042" fmla="*/ 2209568 h 3980623"/>
              <a:gd name="connsiteX5043" fmla="*/ 4378841 w 5122981"/>
              <a:gd name="connsiteY5043" fmla="*/ 2209568 h 3980623"/>
              <a:gd name="connsiteX5044" fmla="*/ 4386282 w 5122981"/>
              <a:gd name="connsiteY5044" fmla="*/ 2209568 h 3980623"/>
              <a:gd name="connsiteX5045" fmla="*/ 4390003 w 5122981"/>
              <a:gd name="connsiteY5045" fmla="*/ 2213289 h 3980623"/>
              <a:gd name="connsiteX5046" fmla="*/ 4386282 w 5122981"/>
              <a:gd name="connsiteY5046" fmla="*/ 2202127 h 3980623"/>
              <a:gd name="connsiteX5047" fmla="*/ 4391863 w 5122981"/>
              <a:gd name="connsiteY5047" fmla="*/ 2196546 h 3980623"/>
              <a:gd name="connsiteX5048" fmla="*/ 4587200 w 5122981"/>
              <a:gd name="connsiteY5048" fmla="*/ 2194685 h 3980623"/>
              <a:gd name="connsiteX5049" fmla="*/ 4602083 w 5122981"/>
              <a:gd name="connsiteY5049" fmla="*/ 2202127 h 3980623"/>
              <a:gd name="connsiteX5050" fmla="*/ 4587200 w 5122981"/>
              <a:gd name="connsiteY5050" fmla="*/ 2202127 h 3980623"/>
              <a:gd name="connsiteX5051" fmla="*/ 4892297 w 5122981"/>
              <a:gd name="connsiteY5051" fmla="*/ 2187244 h 3980623"/>
              <a:gd name="connsiteX5052" fmla="*/ 4907181 w 5122981"/>
              <a:gd name="connsiteY5052" fmla="*/ 2194685 h 3980623"/>
              <a:gd name="connsiteX5053" fmla="*/ 4922063 w 5122981"/>
              <a:gd name="connsiteY5053" fmla="*/ 2209568 h 3980623"/>
              <a:gd name="connsiteX5054" fmla="*/ 4914622 w 5122981"/>
              <a:gd name="connsiteY5054" fmla="*/ 2209568 h 3980623"/>
              <a:gd name="connsiteX5055" fmla="*/ 4899739 w 5122981"/>
              <a:gd name="connsiteY5055" fmla="*/ 2194685 h 3980623"/>
              <a:gd name="connsiteX5056" fmla="*/ 4892297 w 5122981"/>
              <a:gd name="connsiteY5056" fmla="*/ 2187244 h 3980623"/>
              <a:gd name="connsiteX5057" fmla="*/ 4230013 w 5122981"/>
              <a:gd name="connsiteY5057" fmla="*/ 2187244 h 3980623"/>
              <a:gd name="connsiteX5058" fmla="*/ 4230013 w 5122981"/>
              <a:gd name="connsiteY5058" fmla="*/ 2194685 h 3980623"/>
              <a:gd name="connsiteX5059" fmla="*/ 4244896 w 5122981"/>
              <a:gd name="connsiteY5059" fmla="*/ 2202127 h 3980623"/>
              <a:gd name="connsiteX5060" fmla="*/ 4241175 w 5122981"/>
              <a:gd name="connsiteY5060" fmla="*/ 2190965 h 3980623"/>
              <a:gd name="connsiteX5061" fmla="*/ 4230013 w 5122981"/>
              <a:gd name="connsiteY5061" fmla="*/ 2187244 h 3980623"/>
              <a:gd name="connsiteX5062" fmla="*/ 3969564 w 5122981"/>
              <a:gd name="connsiteY5062" fmla="*/ 2187244 h 3980623"/>
              <a:gd name="connsiteX5063" fmla="*/ 3969564 w 5122981"/>
              <a:gd name="connsiteY5063" fmla="*/ 2202127 h 3980623"/>
              <a:gd name="connsiteX5064" fmla="*/ 3984446 w 5122981"/>
              <a:gd name="connsiteY5064" fmla="*/ 2202127 h 3980623"/>
              <a:gd name="connsiteX5065" fmla="*/ 3984446 w 5122981"/>
              <a:gd name="connsiteY5065" fmla="*/ 2190965 h 3980623"/>
              <a:gd name="connsiteX5066" fmla="*/ 3977005 w 5122981"/>
              <a:gd name="connsiteY5066" fmla="*/ 2187244 h 3980623"/>
              <a:gd name="connsiteX5067" fmla="*/ 3969564 w 5122981"/>
              <a:gd name="connsiteY5067" fmla="*/ 2187244 h 3980623"/>
              <a:gd name="connsiteX5068" fmla="*/ 1598920 w 5122981"/>
              <a:gd name="connsiteY5068" fmla="*/ 2183312 h 3980623"/>
              <a:gd name="connsiteX5069" fmla="*/ 1605022 w 5122981"/>
              <a:gd name="connsiteY5069" fmla="*/ 2184756 h 3980623"/>
              <a:gd name="connsiteX5070" fmla="*/ 1609844 w 5122981"/>
              <a:gd name="connsiteY5070" fmla="*/ 2191599 h 3980623"/>
              <a:gd name="connsiteX5071" fmla="*/ 1638081 w 5122981"/>
              <a:gd name="connsiteY5071" fmla="*/ 2181177 h 3980623"/>
              <a:gd name="connsiteX5072" fmla="*/ 1649005 w 5122981"/>
              <a:gd name="connsiteY5072" fmla="*/ 2189465 h 3980623"/>
              <a:gd name="connsiteX5073" fmla="*/ 1642904 w 5122981"/>
              <a:gd name="connsiteY5073" fmla="*/ 2188021 h 3980623"/>
              <a:gd name="connsiteX5074" fmla="*/ 1721959 w 5122981"/>
              <a:gd name="connsiteY5074" fmla="*/ 2180651 h 3980623"/>
              <a:gd name="connsiteX5075" fmla="*/ 1721225 w 5122981"/>
              <a:gd name="connsiteY5075" fmla="*/ 2183752 h 3980623"/>
              <a:gd name="connsiteX5076" fmla="*/ 1726047 w 5122981"/>
              <a:gd name="connsiteY5076" fmla="*/ 2190595 h 3980623"/>
              <a:gd name="connsiteX5077" fmla="*/ 1723484 w 5122981"/>
              <a:gd name="connsiteY5077" fmla="*/ 2181740 h 3980623"/>
              <a:gd name="connsiteX5078" fmla="*/ 3984446 w 5122981"/>
              <a:gd name="connsiteY5078" fmla="*/ 2179803 h 3980623"/>
              <a:gd name="connsiteX5079" fmla="*/ 3991888 w 5122981"/>
              <a:gd name="connsiteY5079" fmla="*/ 2194685 h 3980623"/>
              <a:gd name="connsiteX5080" fmla="*/ 4006771 w 5122981"/>
              <a:gd name="connsiteY5080" fmla="*/ 2194685 h 3980623"/>
              <a:gd name="connsiteX5081" fmla="*/ 3984446 w 5122981"/>
              <a:gd name="connsiteY5081" fmla="*/ 2179803 h 3980623"/>
              <a:gd name="connsiteX5082" fmla="*/ 3843060 w 5122981"/>
              <a:gd name="connsiteY5082" fmla="*/ 2179803 h 3980623"/>
              <a:gd name="connsiteX5083" fmla="*/ 3843060 w 5122981"/>
              <a:gd name="connsiteY5083" fmla="*/ 2187244 h 3980623"/>
              <a:gd name="connsiteX5084" fmla="*/ 3843060 w 5122981"/>
              <a:gd name="connsiteY5084" fmla="*/ 2194685 h 3980623"/>
              <a:gd name="connsiteX5085" fmla="*/ 3850501 w 5122981"/>
              <a:gd name="connsiteY5085" fmla="*/ 2187244 h 3980623"/>
              <a:gd name="connsiteX5086" fmla="*/ 3843060 w 5122981"/>
              <a:gd name="connsiteY5086" fmla="*/ 2179803 h 3980623"/>
              <a:gd name="connsiteX5087" fmla="*/ 3656094 w 5122981"/>
              <a:gd name="connsiteY5087" fmla="*/ 2175152 h 3980623"/>
              <a:gd name="connsiteX5088" fmla="*/ 3653304 w 5122981"/>
              <a:gd name="connsiteY5088" fmla="*/ 2176082 h 3980623"/>
              <a:gd name="connsiteX5089" fmla="*/ 3649583 w 5122981"/>
              <a:gd name="connsiteY5089" fmla="*/ 2183523 h 3980623"/>
              <a:gd name="connsiteX5090" fmla="*/ 3653304 w 5122981"/>
              <a:gd name="connsiteY5090" fmla="*/ 2187244 h 3980623"/>
              <a:gd name="connsiteX5091" fmla="*/ 3657024 w 5122981"/>
              <a:gd name="connsiteY5091" fmla="*/ 2179803 h 3980623"/>
              <a:gd name="connsiteX5092" fmla="*/ 3656094 w 5122981"/>
              <a:gd name="connsiteY5092" fmla="*/ 2175152 h 3980623"/>
              <a:gd name="connsiteX5093" fmla="*/ 4884856 w 5122981"/>
              <a:gd name="connsiteY5093" fmla="*/ 2172361 h 3980623"/>
              <a:gd name="connsiteX5094" fmla="*/ 4892297 w 5122981"/>
              <a:gd name="connsiteY5094" fmla="*/ 2187244 h 3980623"/>
              <a:gd name="connsiteX5095" fmla="*/ 4884856 w 5122981"/>
              <a:gd name="connsiteY5095" fmla="*/ 2179803 h 3980623"/>
              <a:gd name="connsiteX5096" fmla="*/ 4408606 w 5122981"/>
              <a:gd name="connsiteY5096" fmla="*/ 2172361 h 3980623"/>
              <a:gd name="connsiteX5097" fmla="*/ 4408606 w 5122981"/>
              <a:gd name="connsiteY5097" fmla="*/ 2179803 h 3980623"/>
              <a:gd name="connsiteX5098" fmla="*/ 4416048 w 5122981"/>
              <a:gd name="connsiteY5098" fmla="*/ 2187244 h 3980623"/>
              <a:gd name="connsiteX5099" fmla="*/ 4110950 w 5122981"/>
              <a:gd name="connsiteY5099" fmla="*/ 2172361 h 3980623"/>
              <a:gd name="connsiteX5100" fmla="*/ 4110950 w 5122981"/>
              <a:gd name="connsiteY5100" fmla="*/ 2179803 h 3980623"/>
              <a:gd name="connsiteX5101" fmla="*/ 4103509 w 5122981"/>
              <a:gd name="connsiteY5101" fmla="*/ 2179803 h 3980623"/>
              <a:gd name="connsiteX5102" fmla="*/ 4110950 w 5122981"/>
              <a:gd name="connsiteY5102" fmla="*/ 2172361 h 3980623"/>
              <a:gd name="connsiteX5103" fmla="*/ 3969564 w 5122981"/>
              <a:gd name="connsiteY5103" fmla="*/ 2172361 h 3980623"/>
              <a:gd name="connsiteX5104" fmla="*/ 3969564 w 5122981"/>
              <a:gd name="connsiteY5104" fmla="*/ 2179803 h 3980623"/>
              <a:gd name="connsiteX5105" fmla="*/ 3977005 w 5122981"/>
              <a:gd name="connsiteY5105" fmla="*/ 2172361 h 3980623"/>
              <a:gd name="connsiteX5106" fmla="*/ 3969564 w 5122981"/>
              <a:gd name="connsiteY5106" fmla="*/ 2172361 h 3980623"/>
              <a:gd name="connsiteX5107" fmla="*/ 3009622 w 5122981"/>
              <a:gd name="connsiteY5107" fmla="*/ 2169410 h 3980623"/>
              <a:gd name="connsiteX5108" fmla="*/ 3009622 w 5122981"/>
              <a:gd name="connsiteY5108" fmla="*/ 2172361 h 3980623"/>
              <a:gd name="connsiteX5109" fmla="*/ 3012432 w 5122981"/>
              <a:gd name="connsiteY5109" fmla="*/ 2172361 h 3980623"/>
              <a:gd name="connsiteX5110" fmla="*/ 3012945 w 5122981"/>
              <a:gd name="connsiteY5110" fmla="*/ 2170196 h 3980623"/>
              <a:gd name="connsiteX5111" fmla="*/ 4564876 w 5122981"/>
              <a:gd name="connsiteY5111" fmla="*/ 2164920 h 3980623"/>
              <a:gd name="connsiteX5112" fmla="*/ 4572317 w 5122981"/>
              <a:gd name="connsiteY5112" fmla="*/ 2164920 h 3980623"/>
              <a:gd name="connsiteX5113" fmla="*/ 4572317 w 5122981"/>
              <a:gd name="connsiteY5113" fmla="*/ 2172361 h 3980623"/>
              <a:gd name="connsiteX5114" fmla="*/ 4564876 w 5122981"/>
              <a:gd name="connsiteY5114" fmla="*/ 2164920 h 3980623"/>
              <a:gd name="connsiteX5115" fmla="*/ 3917474 w 5122981"/>
              <a:gd name="connsiteY5115" fmla="*/ 2164920 h 3980623"/>
              <a:gd name="connsiteX5116" fmla="*/ 3917474 w 5122981"/>
              <a:gd name="connsiteY5116" fmla="*/ 2172361 h 3980623"/>
              <a:gd name="connsiteX5117" fmla="*/ 3924915 w 5122981"/>
              <a:gd name="connsiteY5117" fmla="*/ 2168641 h 3980623"/>
              <a:gd name="connsiteX5118" fmla="*/ 3921194 w 5122981"/>
              <a:gd name="connsiteY5118" fmla="*/ 2164920 h 3980623"/>
              <a:gd name="connsiteX5119" fmla="*/ 3917474 w 5122981"/>
              <a:gd name="connsiteY5119" fmla="*/ 2164920 h 3980623"/>
              <a:gd name="connsiteX5120" fmla="*/ 3534015 w 5122981"/>
              <a:gd name="connsiteY5120" fmla="*/ 2159452 h 3980623"/>
              <a:gd name="connsiteX5121" fmla="*/ 3530521 w 5122981"/>
              <a:gd name="connsiteY5121" fmla="*/ 2161199 h 3980623"/>
              <a:gd name="connsiteX5122" fmla="*/ 3537818 w 5122981"/>
              <a:gd name="connsiteY5122" fmla="*/ 2164848 h 3980623"/>
              <a:gd name="connsiteX5123" fmla="*/ 3559047 w 5122981"/>
              <a:gd name="connsiteY5123" fmla="*/ 2158718 h 3980623"/>
              <a:gd name="connsiteX5124" fmla="*/ 3552845 w 5122981"/>
              <a:gd name="connsiteY5124" fmla="*/ 2164920 h 3980623"/>
              <a:gd name="connsiteX5125" fmla="*/ 3545403 w 5122981"/>
              <a:gd name="connsiteY5125" fmla="*/ 2172361 h 3980623"/>
              <a:gd name="connsiteX5126" fmla="*/ 3556565 w 5122981"/>
              <a:gd name="connsiteY5126" fmla="*/ 2168641 h 3980623"/>
              <a:gd name="connsiteX5127" fmla="*/ 3564595 w 5122981"/>
              <a:gd name="connsiteY5127" fmla="*/ 2165965 h 3980623"/>
              <a:gd name="connsiteX5128" fmla="*/ 3634700 w 5122981"/>
              <a:gd name="connsiteY5128" fmla="*/ 2157870 h 3980623"/>
              <a:gd name="connsiteX5129" fmla="*/ 3634700 w 5122981"/>
              <a:gd name="connsiteY5129" fmla="*/ 2164920 h 3980623"/>
              <a:gd name="connsiteX5130" fmla="*/ 3642142 w 5122981"/>
              <a:gd name="connsiteY5130" fmla="*/ 2164920 h 3980623"/>
              <a:gd name="connsiteX5131" fmla="*/ 3642472 w 5122981"/>
              <a:gd name="connsiteY5131" fmla="*/ 2163766 h 3980623"/>
              <a:gd name="connsiteX5132" fmla="*/ 4390003 w 5122981"/>
              <a:gd name="connsiteY5132" fmla="*/ 2157478 h 3980623"/>
              <a:gd name="connsiteX5133" fmla="*/ 4390003 w 5122981"/>
              <a:gd name="connsiteY5133" fmla="*/ 2161199 h 3980623"/>
              <a:gd name="connsiteX5134" fmla="*/ 4393724 w 5122981"/>
              <a:gd name="connsiteY5134" fmla="*/ 2164920 h 3980623"/>
              <a:gd name="connsiteX5135" fmla="*/ 4390003 w 5122981"/>
              <a:gd name="connsiteY5135" fmla="*/ 2157478 h 3980623"/>
              <a:gd name="connsiteX5136" fmla="*/ 3537962 w 5122981"/>
              <a:gd name="connsiteY5136" fmla="*/ 2157478 h 3980623"/>
              <a:gd name="connsiteX5137" fmla="*/ 3537771 w 5122981"/>
              <a:gd name="connsiteY5137" fmla="*/ 2157574 h 3980623"/>
              <a:gd name="connsiteX5138" fmla="*/ 3537778 w 5122981"/>
              <a:gd name="connsiteY5138" fmla="*/ 2157579 h 3980623"/>
              <a:gd name="connsiteX5139" fmla="*/ 3539468 w 5122981"/>
              <a:gd name="connsiteY5139" fmla="*/ 2163415 h 3980623"/>
              <a:gd name="connsiteX5140" fmla="*/ 3545403 w 5122981"/>
              <a:gd name="connsiteY5140" fmla="*/ 2157478 h 3980623"/>
              <a:gd name="connsiteX5141" fmla="*/ 3537962 w 5122981"/>
              <a:gd name="connsiteY5141" fmla="*/ 2157478 h 3980623"/>
              <a:gd name="connsiteX5142" fmla="*/ 1560049 w 5122981"/>
              <a:gd name="connsiteY5142" fmla="*/ 2157005 h 3980623"/>
              <a:gd name="connsiteX5143" fmla="*/ 1566150 w 5122981"/>
              <a:gd name="connsiteY5143" fmla="*/ 2158449 h 3980623"/>
              <a:gd name="connsiteX5144" fmla="*/ 1570973 w 5122981"/>
              <a:gd name="connsiteY5144" fmla="*/ 2165292 h 3980623"/>
              <a:gd name="connsiteX5145" fmla="*/ 4019793 w 5122981"/>
              <a:gd name="connsiteY5145" fmla="*/ 2153758 h 3980623"/>
              <a:gd name="connsiteX5146" fmla="*/ 4006771 w 5122981"/>
              <a:gd name="connsiteY5146" fmla="*/ 2157478 h 3980623"/>
              <a:gd name="connsiteX5147" fmla="*/ 4014212 w 5122981"/>
              <a:gd name="connsiteY5147" fmla="*/ 2164920 h 3980623"/>
              <a:gd name="connsiteX5148" fmla="*/ 4029095 w 5122981"/>
              <a:gd name="connsiteY5148" fmla="*/ 2164920 h 3980623"/>
              <a:gd name="connsiteX5149" fmla="*/ 4029095 w 5122981"/>
              <a:gd name="connsiteY5149" fmla="*/ 2157478 h 3980623"/>
              <a:gd name="connsiteX5150" fmla="*/ 4019793 w 5122981"/>
              <a:gd name="connsiteY5150" fmla="*/ 2153758 h 3980623"/>
              <a:gd name="connsiteX5151" fmla="*/ 3791899 w 5122981"/>
              <a:gd name="connsiteY5151" fmla="*/ 2152828 h 3980623"/>
              <a:gd name="connsiteX5152" fmla="*/ 3787249 w 5122981"/>
              <a:gd name="connsiteY5152" fmla="*/ 2157478 h 3980623"/>
              <a:gd name="connsiteX5153" fmla="*/ 3790970 w 5122981"/>
              <a:gd name="connsiteY5153" fmla="*/ 2164920 h 3980623"/>
              <a:gd name="connsiteX5154" fmla="*/ 3805853 w 5122981"/>
              <a:gd name="connsiteY5154" fmla="*/ 2164920 h 3980623"/>
              <a:gd name="connsiteX5155" fmla="*/ 3798411 w 5122981"/>
              <a:gd name="connsiteY5155" fmla="*/ 2153758 h 3980623"/>
              <a:gd name="connsiteX5156" fmla="*/ 3791899 w 5122981"/>
              <a:gd name="connsiteY5156" fmla="*/ 2152828 h 3980623"/>
              <a:gd name="connsiteX5157" fmla="*/ 1580908 w 5122981"/>
              <a:gd name="connsiteY5157" fmla="*/ 2150538 h 3980623"/>
              <a:gd name="connsiteX5158" fmla="*/ 1591831 w 5122981"/>
              <a:gd name="connsiteY5158" fmla="*/ 2158825 h 3980623"/>
              <a:gd name="connsiteX5159" fmla="*/ 1585731 w 5122981"/>
              <a:gd name="connsiteY5159" fmla="*/ 2157382 h 3980623"/>
              <a:gd name="connsiteX5160" fmla="*/ 4639290 w 5122981"/>
              <a:gd name="connsiteY5160" fmla="*/ 2150037 h 3980623"/>
              <a:gd name="connsiteX5161" fmla="*/ 4654173 w 5122981"/>
              <a:gd name="connsiteY5161" fmla="*/ 2157478 h 3980623"/>
              <a:gd name="connsiteX5162" fmla="*/ 4661614 w 5122981"/>
              <a:gd name="connsiteY5162" fmla="*/ 2172361 h 3980623"/>
              <a:gd name="connsiteX5163" fmla="*/ 4646731 w 5122981"/>
              <a:gd name="connsiteY5163" fmla="*/ 2157478 h 3980623"/>
              <a:gd name="connsiteX5164" fmla="*/ 1626303 w 5122981"/>
              <a:gd name="connsiteY5164" fmla="*/ 2150037 h 3980623"/>
              <a:gd name="connsiteX5165" fmla="*/ 1630992 w 5122981"/>
              <a:gd name="connsiteY5165" fmla="*/ 2156692 h 3980623"/>
              <a:gd name="connsiteX5166" fmla="*/ 1628580 w 5122981"/>
              <a:gd name="connsiteY5166" fmla="*/ 2153270 h 3980623"/>
              <a:gd name="connsiteX5167" fmla="*/ 3753763 w 5122981"/>
              <a:gd name="connsiteY5167" fmla="*/ 2142596 h 3980623"/>
              <a:gd name="connsiteX5168" fmla="*/ 3753763 w 5122981"/>
              <a:gd name="connsiteY5168" fmla="*/ 2150037 h 3980623"/>
              <a:gd name="connsiteX5169" fmla="*/ 3761204 w 5122981"/>
              <a:gd name="connsiteY5169" fmla="*/ 2150037 h 3980623"/>
              <a:gd name="connsiteX5170" fmla="*/ 3158450 w 5122981"/>
              <a:gd name="connsiteY5170" fmla="*/ 2142596 h 3980623"/>
              <a:gd name="connsiteX5171" fmla="*/ 3151009 w 5122981"/>
              <a:gd name="connsiteY5171" fmla="*/ 2150037 h 3980623"/>
              <a:gd name="connsiteX5172" fmla="*/ 3158450 w 5122981"/>
              <a:gd name="connsiteY5172" fmla="*/ 2153758 h 3980623"/>
              <a:gd name="connsiteX5173" fmla="*/ 3158450 w 5122981"/>
              <a:gd name="connsiteY5173" fmla="*/ 2142596 h 3980623"/>
              <a:gd name="connsiteX5174" fmla="*/ 1569984 w 5122981"/>
              <a:gd name="connsiteY5174" fmla="*/ 2142251 h 3980623"/>
              <a:gd name="connsiteX5175" fmla="*/ 1580908 w 5122981"/>
              <a:gd name="connsiteY5175" fmla="*/ 2150538 h 3980623"/>
              <a:gd name="connsiteX5176" fmla="*/ 1571757 w 5122981"/>
              <a:gd name="connsiteY5176" fmla="*/ 2148372 h 3980623"/>
              <a:gd name="connsiteX5177" fmla="*/ 1569984 w 5122981"/>
              <a:gd name="connsiteY5177" fmla="*/ 2142251 h 3980623"/>
              <a:gd name="connsiteX5178" fmla="*/ 3679349 w 5122981"/>
              <a:gd name="connsiteY5178" fmla="*/ 2135154 h 3980623"/>
              <a:gd name="connsiteX5179" fmla="*/ 3679349 w 5122981"/>
              <a:gd name="connsiteY5179" fmla="*/ 2142596 h 3980623"/>
              <a:gd name="connsiteX5180" fmla="*/ 3686790 w 5122981"/>
              <a:gd name="connsiteY5180" fmla="*/ 2142596 h 3980623"/>
              <a:gd name="connsiteX5181" fmla="*/ 3686790 w 5122981"/>
              <a:gd name="connsiteY5181" fmla="*/ 2135154 h 3980623"/>
              <a:gd name="connsiteX5182" fmla="*/ 3679349 w 5122981"/>
              <a:gd name="connsiteY5182" fmla="*/ 2135154 h 3980623"/>
              <a:gd name="connsiteX5183" fmla="*/ 3604935 w 5122981"/>
              <a:gd name="connsiteY5183" fmla="*/ 2135154 h 3980623"/>
              <a:gd name="connsiteX5184" fmla="*/ 3597493 w 5122981"/>
              <a:gd name="connsiteY5184" fmla="*/ 2142596 h 3980623"/>
              <a:gd name="connsiteX5185" fmla="*/ 3604935 w 5122981"/>
              <a:gd name="connsiteY5185" fmla="*/ 2142596 h 3980623"/>
              <a:gd name="connsiteX5186" fmla="*/ 3612376 w 5122981"/>
              <a:gd name="connsiteY5186" fmla="*/ 2135154 h 3980623"/>
              <a:gd name="connsiteX5187" fmla="*/ 3604935 w 5122981"/>
              <a:gd name="connsiteY5187" fmla="*/ 2135154 h 3980623"/>
              <a:gd name="connsiteX5188" fmla="*/ 1539481 w 5122981"/>
              <a:gd name="connsiteY5188" fmla="*/ 2135031 h 3980623"/>
              <a:gd name="connsiteX5189" fmla="*/ 1550404 w 5122981"/>
              <a:gd name="connsiteY5189" fmla="*/ 2143318 h 3980623"/>
              <a:gd name="connsiteX5190" fmla="*/ 1544303 w 5122981"/>
              <a:gd name="connsiteY5190" fmla="*/ 2141874 h 3980623"/>
              <a:gd name="connsiteX5191" fmla="*/ 4140716 w 5122981"/>
              <a:gd name="connsiteY5191" fmla="*/ 2127713 h 3980623"/>
              <a:gd name="connsiteX5192" fmla="*/ 4140716 w 5122981"/>
              <a:gd name="connsiteY5192" fmla="*/ 2135154 h 3980623"/>
              <a:gd name="connsiteX5193" fmla="*/ 4133274 w 5122981"/>
              <a:gd name="connsiteY5193" fmla="*/ 2135154 h 3980623"/>
              <a:gd name="connsiteX5194" fmla="*/ 4148157 w 5122981"/>
              <a:gd name="connsiteY5194" fmla="*/ 2142596 h 3980623"/>
              <a:gd name="connsiteX5195" fmla="*/ 4163040 w 5122981"/>
              <a:gd name="connsiteY5195" fmla="*/ 2150037 h 3980623"/>
              <a:gd name="connsiteX5196" fmla="*/ 4170481 w 5122981"/>
              <a:gd name="connsiteY5196" fmla="*/ 2157478 h 3980623"/>
              <a:gd name="connsiteX5197" fmla="*/ 4192806 w 5122981"/>
              <a:gd name="connsiteY5197" fmla="*/ 2157478 h 3980623"/>
              <a:gd name="connsiteX5198" fmla="*/ 4185364 w 5122981"/>
              <a:gd name="connsiteY5198" fmla="*/ 2150037 h 3980623"/>
              <a:gd name="connsiteX5199" fmla="*/ 4155599 w 5122981"/>
              <a:gd name="connsiteY5199" fmla="*/ 2127713 h 3980623"/>
              <a:gd name="connsiteX5200" fmla="*/ 3843060 w 5122981"/>
              <a:gd name="connsiteY5200" fmla="*/ 2127713 h 3980623"/>
              <a:gd name="connsiteX5201" fmla="*/ 3835618 w 5122981"/>
              <a:gd name="connsiteY5201" fmla="*/ 2131434 h 3980623"/>
              <a:gd name="connsiteX5202" fmla="*/ 3839339 w 5122981"/>
              <a:gd name="connsiteY5202" fmla="*/ 2135154 h 3980623"/>
              <a:gd name="connsiteX5203" fmla="*/ 3843060 w 5122981"/>
              <a:gd name="connsiteY5203" fmla="*/ 2127713 h 3980623"/>
              <a:gd name="connsiteX5204" fmla="*/ 4825325 w 5122981"/>
              <a:gd name="connsiteY5204" fmla="*/ 2120271 h 3980623"/>
              <a:gd name="connsiteX5205" fmla="*/ 4832767 w 5122981"/>
              <a:gd name="connsiteY5205" fmla="*/ 2127713 h 3980623"/>
              <a:gd name="connsiteX5206" fmla="*/ 4825325 w 5122981"/>
              <a:gd name="connsiteY5206" fmla="*/ 2127713 h 3980623"/>
              <a:gd name="connsiteX5207" fmla="*/ 4639290 w 5122981"/>
              <a:gd name="connsiteY5207" fmla="*/ 2120271 h 3980623"/>
              <a:gd name="connsiteX5208" fmla="*/ 4661614 w 5122981"/>
              <a:gd name="connsiteY5208" fmla="*/ 2120271 h 3980623"/>
              <a:gd name="connsiteX5209" fmla="*/ 4676497 w 5122981"/>
              <a:gd name="connsiteY5209" fmla="*/ 2127713 h 3980623"/>
              <a:gd name="connsiteX5210" fmla="*/ 4691379 w 5122981"/>
              <a:gd name="connsiteY5210" fmla="*/ 2150037 h 3980623"/>
              <a:gd name="connsiteX5211" fmla="*/ 4695101 w 5122981"/>
              <a:gd name="connsiteY5211" fmla="*/ 2153758 h 3980623"/>
              <a:gd name="connsiteX5212" fmla="*/ 4698821 w 5122981"/>
              <a:gd name="connsiteY5212" fmla="*/ 2157478 h 3980623"/>
              <a:gd name="connsiteX5213" fmla="*/ 4709983 w 5122981"/>
              <a:gd name="connsiteY5213" fmla="*/ 2168641 h 3980623"/>
              <a:gd name="connsiteX5214" fmla="*/ 4721145 w 5122981"/>
              <a:gd name="connsiteY5214" fmla="*/ 2179803 h 3980623"/>
              <a:gd name="connsiteX5215" fmla="*/ 4736028 w 5122981"/>
              <a:gd name="connsiteY5215" fmla="*/ 2194685 h 3980623"/>
              <a:gd name="connsiteX5216" fmla="*/ 4728587 w 5122981"/>
              <a:gd name="connsiteY5216" fmla="*/ 2194685 h 3980623"/>
              <a:gd name="connsiteX5217" fmla="*/ 4713704 w 5122981"/>
              <a:gd name="connsiteY5217" fmla="*/ 2187244 h 3980623"/>
              <a:gd name="connsiteX5218" fmla="*/ 4713704 w 5122981"/>
              <a:gd name="connsiteY5218" fmla="*/ 2179803 h 3980623"/>
              <a:gd name="connsiteX5219" fmla="*/ 4676497 w 5122981"/>
              <a:gd name="connsiteY5219" fmla="*/ 2150037 h 3980623"/>
              <a:gd name="connsiteX5220" fmla="*/ 3716556 w 5122981"/>
              <a:gd name="connsiteY5220" fmla="*/ 2120271 h 3980623"/>
              <a:gd name="connsiteX5221" fmla="*/ 3716556 w 5122981"/>
              <a:gd name="connsiteY5221" fmla="*/ 2127713 h 3980623"/>
              <a:gd name="connsiteX5222" fmla="*/ 3716556 w 5122981"/>
              <a:gd name="connsiteY5222" fmla="*/ 2135154 h 3980623"/>
              <a:gd name="connsiteX5223" fmla="*/ 3723997 w 5122981"/>
              <a:gd name="connsiteY5223" fmla="*/ 2127713 h 3980623"/>
              <a:gd name="connsiteX5224" fmla="*/ 3716556 w 5122981"/>
              <a:gd name="connsiteY5224" fmla="*/ 2120271 h 3980623"/>
              <a:gd name="connsiteX5225" fmla="*/ 3575169 w 5122981"/>
              <a:gd name="connsiteY5225" fmla="*/ 2120271 h 3980623"/>
              <a:gd name="connsiteX5226" fmla="*/ 3575169 w 5122981"/>
              <a:gd name="connsiteY5226" fmla="*/ 2126324 h 3980623"/>
              <a:gd name="connsiteX5227" fmla="*/ 3575348 w 5122981"/>
              <a:gd name="connsiteY5227" fmla="*/ 2127713 h 3980623"/>
              <a:gd name="connsiteX5228" fmla="*/ 3582610 w 5122981"/>
              <a:gd name="connsiteY5228" fmla="*/ 2127713 h 3980623"/>
              <a:gd name="connsiteX5229" fmla="*/ 1568995 w 5122981"/>
              <a:gd name="connsiteY5229" fmla="*/ 2119209 h 3980623"/>
              <a:gd name="connsiteX5230" fmla="*/ 1571407 w 5122981"/>
              <a:gd name="connsiteY5230" fmla="*/ 2122631 h 3980623"/>
              <a:gd name="connsiteX5231" fmla="*/ 1570768 w 5122981"/>
              <a:gd name="connsiteY5231" fmla="*/ 2125330 h 3980623"/>
              <a:gd name="connsiteX5232" fmla="*/ 1567718 w 5122981"/>
              <a:gd name="connsiteY5232" fmla="*/ 2124608 h 3980623"/>
              <a:gd name="connsiteX5233" fmla="*/ 1568995 w 5122981"/>
              <a:gd name="connsiteY5233" fmla="*/ 2119209 h 3980623"/>
              <a:gd name="connsiteX5234" fmla="*/ 4259778 w 5122981"/>
              <a:gd name="connsiteY5234" fmla="*/ 2112830 h 3980623"/>
              <a:gd name="connsiteX5235" fmla="*/ 4267220 w 5122981"/>
              <a:gd name="connsiteY5235" fmla="*/ 2120271 h 3980623"/>
              <a:gd name="connsiteX5236" fmla="*/ 4252337 w 5122981"/>
              <a:gd name="connsiteY5236" fmla="*/ 2120271 h 3980623"/>
              <a:gd name="connsiteX5237" fmla="*/ 3820735 w 5122981"/>
              <a:gd name="connsiteY5237" fmla="*/ 2112830 h 3980623"/>
              <a:gd name="connsiteX5238" fmla="*/ 3820735 w 5122981"/>
              <a:gd name="connsiteY5238" fmla="*/ 2120271 h 3980623"/>
              <a:gd name="connsiteX5239" fmla="*/ 3824456 w 5122981"/>
              <a:gd name="connsiteY5239" fmla="*/ 2120271 h 3980623"/>
              <a:gd name="connsiteX5240" fmla="*/ 3828177 w 5122981"/>
              <a:gd name="connsiteY5240" fmla="*/ 2120271 h 3980623"/>
              <a:gd name="connsiteX5241" fmla="*/ 3828177 w 5122981"/>
              <a:gd name="connsiteY5241" fmla="*/ 2112830 h 3980623"/>
              <a:gd name="connsiteX5242" fmla="*/ 3820735 w 5122981"/>
              <a:gd name="connsiteY5242" fmla="*/ 2112830 h 3980623"/>
              <a:gd name="connsiteX5243" fmla="*/ 3567728 w 5122981"/>
              <a:gd name="connsiteY5243" fmla="*/ 2112830 h 3980623"/>
              <a:gd name="connsiteX5244" fmla="*/ 3567041 w 5122981"/>
              <a:gd name="connsiteY5244" fmla="*/ 2113517 h 3980623"/>
              <a:gd name="connsiteX5245" fmla="*/ 3567583 w 5122981"/>
              <a:gd name="connsiteY5245" fmla="*/ 2113317 h 3980623"/>
              <a:gd name="connsiteX5246" fmla="*/ 3567728 w 5122981"/>
              <a:gd name="connsiteY5246" fmla="*/ 2113239 h 3980623"/>
              <a:gd name="connsiteX5247" fmla="*/ 1538492 w 5122981"/>
              <a:gd name="connsiteY5247" fmla="*/ 2111989 h 3980623"/>
              <a:gd name="connsiteX5248" fmla="*/ 1544593 w 5122981"/>
              <a:gd name="connsiteY5248" fmla="*/ 2113433 h 3980623"/>
              <a:gd name="connsiteX5249" fmla="*/ 1549415 w 5122981"/>
              <a:gd name="connsiteY5249" fmla="*/ 2120276 h 3980623"/>
              <a:gd name="connsiteX5250" fmla="*/ 1564842 w 5122981"/>
              <a:gd name="connsiteY5250" fmla="*/ 2136757 h 3980623"/>
              <a:gd name="connsiteX5251" fmla="*/ 1559061 w 5122981"/>
              <a:gd name="connsiteY5251" fmla="*/ 2133963 h 3980623"/>
              <a:gd name="connsiteX5252" fmla="*/ 1552961 w 5122981"/>
              <a:gd name="connsiteY5252" fmla="*/ 2132519 h 3980623"/>
              <a:gd name="connsiteX5253" fmla="*/ 1548137 w 5122981"/>
              <a:gd name="connsiteY5253" fmla="*/ 2125676 h 3980623"/>
              <a:gd name="connsiteX5254" fmla="*/ 1538492 w 5122981"/>
              <a:gd name="connsiteY5254" fmla="*/ 2111989 h 3980623"/>
              <a:gd name="connsiteX5255" fmla="*/ 3969564 w 5122981"/>
              <a:gd name="connsiteY5255" fmla="*/ 2105389 h 3980623"/>
              <a:gd name="connsiteX5256" fmla="*/ 3999329 w 5122981"/>
              <a:gd name="connsiteY5256" fmla="*/ 2120271 h 3980623"/>
              <a:gd name="connsiteX5257" fmla="*/ 3999329 w 5122981"/>
              <a:gd name="connsiteY5257" fmla="*/ 2112830 h 3980623"/>
              <a:gd name="connsiteX5258" fmla="*/ 3686790 w 5122981"/>
              <a:gd name="connsiteY5258" fmla="*/ 2105389 h 3980623"/>
              <a:gd name="connsiteX5259" fmla="*/ 3679349 w 5122981"/>
              <a:gd name="connsiteY5259" fmla="*/ 2112830 h 3980623"/>
              <a:gd name="connsiteX5260" fmla="*/ 3694231 w 5122981"/>
              <a:gd name="connsiteY5260" fmla="*/ 2112830 h 3980623"/>
              <a:gd name="connsiteX5261" fmla="*/ 3686790 w 5122981"/>
              <a:gd name="connsiteY5261" fmla="*/ 2105389 h 3980623"/>
              <a:gd name="connsiteX5262" fmla="*/ 4795559 w 5122981"/>
              <a:gd name="connsiteY5262" fmla="*/ 2090506 h 3980623"/>
              <a:gd name="connsiteX5263" fmla="*/ 4803001 w 5122981"/>
              <a:gd name="connsiteY5263" fmla="*/ 2097947 h 3980623"/>
              <a:gd name="connsiteX5264" fmla="*/ 4795559 w 5122981"/>
              <a:gd name="connsiteY5264" fmla="*/ 2097947 h 3980623"/>
              <a:gd name="connsiteX5265" fmla="*/ 4791839 w 5122981"/>
              <a:gd name="connsiteY5265" fmla="*/ 2094226 h 3980623"/>
              <a:gd name="connsiteX5266" fmla="*/ 4795559 w 5122981"/>
              <a:gd name="connsiteY5266" fmla="*/ 2090506 h 3980623"/>
              <a:gd name="connsiteX5267" fmla="*/ 3500755 w 5122981"/>
              <a:gd name="connsiteY5267" fmla="*/ 2090506 h 3980623"/>
              <a:gd name="connsiteX5268" fmla="*/ 3508196 w 5122981"/>
              <a:gd name="connsiteY5268" fmla="*/ 2097947 h 3980623"/>
              <a:gd name="connsiteX5269" fmla="*/ 3508196 w 5122981"/>
              <a:gd name="connsiteY5269" fmla="*/ 2090506 h 3980623"/>
              <a:gd name="connsiteX5270" fmla="*/ 3500755 w 5122981"/>
              <a:gd name="connsiteY5270" fmla="*/ 2090506 h 3980623"/>
              <a:gd name="connsiteX5271" fmla="*/ 3776087 w 5122981"/>
              <a:gd name="connsiteY5271" fmla="*/ 2083064 h 3980623"/>
              <a:gd name="connsiteX5272" fmla="*/ 3798411 w 5122981"/>
              <a:gd name="connsiteY5272" fmla="*/ 2097947 h 3980623"/>
              <a:gd name="connsiteX5273" fmla="*/ 3805853 w 5122981"/>
              <a:gd name="connsiteY5273" fmla="*/ 2097947 h 3980623"/>
              <a:gd name="connsiteX5274" fmla="*/ 3790970 w 5122981"/>
              <a:gd name="connsiteY5274" fmla="*/ 2090506 h 3980623"/>
              <a:gd name="connsiteX5275" fmla="*/ 3776087 w 5122981"/>
              <a:gd name="connsiteY5275" fmla="*/ 2083064 h 3980623"/>
              <a:gd name="connsiteX5276" fmla="*/ 3648653 w 5122981"/>
              <a:gd name="connsiteY5276" fmla="*/ 2078414 h 3980623"/>
              <a:gd name="connsiteX5277" fmla="*/ 3642142 w 5122981"/>
              <a:gd name="connsiteY5277" fmla="*/ 2083064 h 3980623"/>
              <a:gd name="connsiteX5278" fmla="*/ 3649583 w 5122981"/>
              <a:gd name="connsiteY5278" fmla="*/ 2090506 h 3980623"/>
              <a:gd name="connsiteX5279" fmla="*/ 3657024 w 5122981"/>
              <a:gd name="connsiteY5279" fmla="*/ 2090506 h 3980623"/>
              <a:gd name="connsiteX5280" fmla="*/ 3653304 w 5122981"/>
              <a:gd name="connsiteY5280" fmla="*/ 2079344 h 3980623"/>
              <a:gd name="connsiteX5281" fmla="*/ 3648653 w 5122981"/>
              <a:gd name="connsiteY5281" fmla="*/ 2078414 h 3980623"/>
              <a:gd name="connsiteX5282" fmla="*/ 3761204 w 5122981"/>
              <a:gd name="connsiteY5282" fmla="*/ 2075623 h 3980623"/>
              <a:gd name="connsiteX5283" fmla="*/ 3764925 w 5122981"/>
              <a:gd name="connsiteY5283" fmla="*/ 2083064 h 3980623"/>
              <a:gd name="connsiteX5284" fmla="*/ 3768646 w 5122981"/>
              <a:gd name="connsiteY5284" fmla="*/ 2075623 h 3980623"/>
              <a:gd name="connsiteX5285" fmla="*/ 1509556 w 5122981"/>
              <a:gd name="connsiteY5285" fmla="*/ 2070928 h 3980623"/>
              <a:gd name="connsiteX5286" fmla="*/ 1512607 w 5122981"/>
              <a:gd name="connsiteY5286" fmla="*/ 2071650 h 3980623"/>
              <a:gd name="connsiteX5287" fmla="*/ 1514378 w 5122981"/>
              <a:gd name="connsiteY5287" fmla="*/ 2077772 h 3980623"/>
              <a:gd name="connsiteX5288" fmla="*/ 1524024 w 5122981"/>
              <a:gd name="connsiteY5288" fmla="*/ 2091459 h 3980623"/>
              <a:gd name="connsiteX5289" fmla="*/ 1517924 w 5122981"/>
              <a:gd name="connsiteY5289" fmla="*/ 2090015 h 3980623"/>
              <a:gd name="connsiteX5290" fmla="*/ 1510689 w 5122981"/>
              <a:gd name="connsiteY5290" fmla="*/ 2079750 h 3980623"/>
              <a:gd name="connsiteX5291" fmla="*/ 1509556 w 5122981"/>
              <a:gd name="connsiteY5291" fmla="*/ 2070928 h 3980623"/>
              <a:gd name="connsiteX5292" fmla="*/ 3746321 w 5122981"/>
              <a:gd name="connsiteY5292" fmla="*/ 2068182 h 3980623"/>
              <a:gd name="connsiteX5293" fmla="*/ 3753763 w 5122981"/>
              <a:gd name="connsiteY5293" fmla="*/ 2075623 h 3980623"/>
              <a:gd name="connsiteX5294" fmla="*/ 3753763 w 5122981"/>
              <a:gd name="connsiteY5294" fmla="*/ 2068182 h 3980623"/>
              <a:gd name="connsiteX5295" fmla="*/ 3746321 w 5122981"/>
              <a:gd name="connsiteY5295" fmla="*/ 2068182 h 3980623"/>
              <a:gd name="connsiteX5296" fmla="*/ 1528782 w 5122981"/>
              <a:gd name="connsiteY5296" fmla="*/ 2068182 h 3980623"/>
              <a:gd name="connsiteX5297" fmla="*/ 1536224 w 5122981"/>
              <a:gd name="connsiteY5297" fmla="*/ 2075623 h 3980623"/>
              <a:gd name="connsiteX5298" fmla="*/ 1528782 w 5122981"/>
              <a:gd name="connsiteY5298" fmla="*/ 2075623 h 3980623"/>
              <a:gd name="connsiteX5299" fmla="*/ 1521341 w 5122981"/>
              <a:gd name="connsiteY5299" fmla="*/ 2075623 h 3980623"/>
              <a:gd name="connsiteX5300" fmla="*/ 1528782 w 5122981"/>
              <a:gd name="connsiteY5300" fmla="*/ 2068182 h 3980623"/>
              <a:gd name="connsiteX5301" fmla="*/ 1459472 w 5122981"/>
              <a:gd name="connsiteY5301" fmla="*/ 2064775 h 3980623"/>
              <a:gd name="connsiteX5302" fmla="*/ 1465573 w 5122981"/>
              <a:gd name="connsiteY5302" fmla="*/ 2066219 h 3980623"/>
              <a:gd name="connsiteX5303" fmla="*/ 1476496 w 5122981"/>
              <a:gd name="connsiteY5303" fmla="*/ 2074506 h 3980623"/>
              <a:gd name="connsiteX5304" fmla="*/ 1464295 w 5122981"/>
              <a:gd name="connsiteY5304" fmla="*/ 2071618 h 3980623"/>
              <a:gd name="connsiteX5305" fmla="*/ 1461883 w 5122981"/>
              <a:gd name="connsiteY5305" fmla="*/ 2068197 h 3980623"/>
              <a:gd name="connsiteX5306" fmla="*/ 1459472 w 5122981"/>
              <a:gd name="connsiteY5306" fmla="*/ 2064775 h 3980623"/>
              <a:gd name="connsiteX5307" fmla="*/ 4683939 w 5122981"/>
              <a:gd name="connsiteY5307" fmla="*/ 2060740 h 3980623"/>
              <a:gd name="connsiteX5308" fmla="*/ 4691379 w 5122981"/>
              <a:gd name="connsiteY5308" fmla="*/ 2060740 h 3980623"/>
              <a:gd name="connsiteX5309" fmla="*/ 4683939 w 5122981"/>
              <a:gd name="connsiteY5309" fmla="*/ 2068182 h 3980623"/>
              <a:gd name="connsiteX5310" fmla="*/ 4006771 w 5122981"/>
              <a:gd name="connsiteY5310" fmla="*/ 2060740 h 3980623"/>
              <a:gd name="connsiteX5311" fmla="*/ 4006771 w 5122981"/>
              <a:gd name="connsiteY5311" fmla="*/ 2068182 h 3980623"/>
              <a:gd name="connsiteX5312" fmla="*/ 4014212 w 5122981"/>
              <a:gd name="connsiteY5312" fmla="*/ 2068182 h 3980623"/>
              <a:gd name="connsiteX5313" fmla="*/ 1507388 w 5122981"/>
              <a:gd name="connsiteY5313" fmla="*/ 2055159 h 3980623"/>
              <a:gd name="connsiteX5314" fmla="*/ 1510179 w 5122981"/>
              <a:gd name="connsiteY5314" fmla="*/ 2057019 h 3980623"/>
              <a:gd name="connsiteX5315" fmla="*/ 1513900 w 5122981"/>
              <a:gd name="connsiteY5315" fmla="*/ 2060740 h 3980623"/>
              <a:gd name="connsiteX5316" fmla="*/ 1506458 w 5122981"/>
              <a:gd name="connsiteY5316" fmla="*/ 2057019 h 3980623"/>
              <a:gd name="connsiteX5317" fmla="*/ 1507388 w 5122981"/>
              <a:gd name="connsiteY5317" fmla="*/ 2055159 h 3980623"/>
              <a:gd name="connsiteX5318" fmla="*/ 4284825 w 5122981"/>
              <a:gd name="connsiteY5318" fmla="*/ 2050576 h 3980623"/>
              <a:gd name="connsiteX5319" fmla="*/ 4289544 w 5122981"/>
              <a:gd name="connsiteY5319" fmla="*/ 2053299 h 3980623"/>
              <a:gd name="connsiteX5320" fmla="*/ 4282103 w 5122981"/>
              <a:gd name="connsiteY5320" fmla="*/ 2053299 h 3980623"/>
              <a:gd name="connsiteX5321" fmla="*/ 3694231 w 5122981"/>
              <a:gd name="connsiteY5321" fmla="*/ 2038416 h 3980623"/>
              <a:gd name="connsiteX5322" fmla="*/ 3701673 w 5122981"/>
              <a:gd name="connsiteY5322" fmla="*/ 2053299 h 3980623"/>
              <a:gd name="connsiteX5323" fmla="*/ 3709114 w 5122981"/>
              <a:gd name="connsiteY5323" fmla="*/ 2053299 h 3980623"/>
              <a:gd name="connsiteX5324" fmla="*/ 3694231 w 5122981"/>
              <a:gd name="connsiteY5324" fmla="*/ 2038416 h 3980623"/>
              <a:gd name="connsiteX5325" fmla="*/ 3950030 w 5122981"/>
              <a:gd name="connsiteY5325" fmla="*/ 2032835 h 3980623"/>
              <a:gd name="connsiteX5326" fmla="*/ 3947239 w 5122981"/>
              <a:gd name="connsiteY5326" fmla="*/ 2034695 h 3980623"/>
              <a:gd name="connsiteX5327" fmla="*/ 3954681 w 5122981"/>
              <a:gd name="connsiteY5327" fmla="*/ 2045857 h 3980623"/>
              <a:gd name="connsiteX5328" fmla="*/ 3969564 w 5122981"/>
              <a:gd name="connsiteY5328" fmla="*/ 2045857 h 3980623"/>
              <a:gd name="connsiteX5329" fmla="*/ 3958401 w 5122981"/>
              <a:gd name="connsiteY5329" fmla="*/ 2034695 h 3980623"/>
              <a:gd name="connsiteX5330" fmla="*/ 3950030 w 5122981"/>
              <a:gd name="connsiteY5330" fmla="*/ 2032835 h 3980623"/>
              <a:gd name="connsiteX5331" fmla="*/ 4215130 w 5122981"/>
              <a:gd name="connsiteY5331" fmla="*/ 2030975 h 3980623"/>
              <a:gd name="connsiteX5332" fmla="*/ 4211409 w 5122981"/>
              <a:gd name="connsiteY5332" fmla="*/ 2034695 h 3980623"/>
              <a:gd name="connsiteX5333" fmla="*/ 4218851 w 5122981"/>
              <a:gd name="connsiteY5333" fmla="*/ 2038416 h 3980623"/>
              <a:gd name="connsiteX5334" fmla="*/ 4215130 w 5122981"/>
              <a:gd name="connsiteY5334" fmla="*/ 2030975 h 3980623"/>
              <a:gd name="connsiteX5335" fmla="*/ 4639290 w 5122981"/>
              <a:gd name="connsiteY5335" fmla="*/ 2023533 h 3980623"/>
              <a:gd name="connsiteX5336" fmla="*/ 4639290 w 5122981"/>
              <a:gd name="connsiteY5336" fmla="*/ 2030975 h 3980623"/>
              <a:gd name="connsiteX5337" fmla="*/ 4637430 w 5122981"/>
              <a:gd name="connsiteY5337" fmla="*/ 2030975 h 3980623"/>
              <a:gd name="connsiteX5338" fmla="*/ 4631849 w 5122981"/>
              <a:gd name="connsiteY5338" fmla="*/ 2030975 h 3980623"/>
              <a:gd name="connsiteX5339" fmla="*/ 4631849 w 5122981"/>
              <a:gd name="connsiteY5339" fmla="*/ 2030044 h 3980623"/>
              <a:gd name="connsiteX5340" fmla="*/ 4631849 w 5122981"/>
              <a:gd name="connsiteY5340" fmla="*/ 2027254 h 3980623"/>
              <a:gd name="connsiteX5341" fmla="*/ 4639290 w 5122981"/>
              <a:gd name="connsiteY5341" fmla="*/ 2023533 h 3980623"/>
              <a:gd name="connsiteX5342" fmla="*/ 3671907 w 5122981"/>
              <a:gd name="connsiteY5342" fmla="*/ 2023533 h 3980623"/>
              <a:gd name="connsiteX5343" fmla="*/ 3675628 w 5122981"/>
              <a:gd name="connsiteY5343" fmla="*/ 2030975 h 3980623"/>
              <a:gd name="connsiteX5344" fmla="*/ 3679349 w 5122981"/>
              <a:gd name="connsiteY5344" fmla="*/ 2023533 h 3980623"/>
              <a:gd name="connsiteX5345" fmla="*/ 4616966 w 5122981"/>
              <a:gd name="connsiteY5345" fmla="*/ 2016092 h 3980623"/>
              <a:gd name="connsiteX5346" fmla="*/ 4631849 w 5122981"/>
              <a:gd name="connsiteY5346" fmla="*/ 2030975 h 3980623"/>
              <a:gd name="connsiteX5347" fmla="*/ 4646731 w 5122981"/>
              <a:gd name="connsiteY5347" fmla="*/ 2045857 h 3980623"/>
              <a:gd name="connsiteX5348" fmla="*/ 4631849 w 5122981"/>
              <a:gd name="connsiteY5348" fmla="*/ 2045857 h 3980623"/>
              <a:gd name="connsiteX5349" fmla="*/ 4512786 w 5122981"/>
              <a:gd name="connsiteY5349" fmla="*/ 1986326 h 3980623"/>
              <a:gd name="connsiteX5350" fmla="*/ 4512786 w 5122981"/>
              <a:gd name="connsiteY5350" fmla="*/ 2001209 h 3980623"/>
              <a:gd name="connsiteX5351" fmla="*/ 4520228 w 5122981"/>
              <a:gd name="connsiteY5351" fmla="*/ 2008650 h 3980623"/>
              <a:gd name="connsiteX5352" fmla="*/ 4531390 w 5122981"/>
              <a:gd name="connsiteY5352" fmla="*/ 2008650 h 3980623"/>
              <a:gd name="connsiteX5353" fmla="*/ 4535110 w 5122981"/>
              <a:gd name="connsiteY5353" fmla="*/ 2016092 h 3980623"/>
              <a:gd name="connsiteX5354" fmla="*/ 4542552 w 5122981"/>
              <a:gd name="connsiteY5354" fmla="*/ 2019812 h 3980623"/>
              <a:gd name="connsiteX5355" fmla="*/ 4549993 w 5122981"/>
              <a:gd name="connsiteY5355" fmla="*/ 2030975 h 3980623"/>
              <a:gd name="connsiteX5356" fmla="*/ 4561155 w 5122981"/>
              <a:gd name="connsiteY5356" fmla="*/ 2042137 h 3980623"/>
              <a:gd name="connsiteX5357" fmla="*/ 4568597 w 5122981"/>
              <a:gd name="connsiteY5357" fmla="*/ 2045857 h 3980623"/>
              <a:gd name="connsiteX5358" fmla="*/ 4576038 w 5122981"/>
              <a:gd name="connsiteY5358" fmla="*/ 2045857 h 3980623"/>
              <a:gd name="connsiteX5359" fmla="*/ 4579759 w 5122981"/>
              <a:gd name="connsiteY5359" fmla="*/ 2053299 h 3980623"/>
              <a:gd name="connsiteX5360" fmla="*/ 4587200 w 5122981"/>
              <a:gd name="connsiteY5360" fmla="*/ 2053299 h 3980623"/>
              <a:gd name="connsiteX5361" fmla="*/ 4587200 w 5122981"/>
              <a:gd name="connsiteY5361" fmla="*/ 2060740 h 3980623"/>
              <a:gd name="connsiteX5362" fmla="*/ 4624407 w 5122981"/>
              <a:gd name="connsiteY5362" fmla="*/ 2075623 h 3980623"/>
              <a:gd name="connsiteX5363" fmla="*/ 4616966 w 5122981"/>
              <a:gd name="connsiteY5363" fmla="*/ 2068182 h 3980623"/>
              <a:gd name="connsiteX5364" fmla="*/ 4594642 w 5122981"/>
              <a:gd name="connsiteY5364" fmla="*/ 2045857 h 3980623"/>
              <a:gd name="connsiteX5365" fmla="*/ 4572317 w 5122981"/>
              <a:gd name="connsiteY5365" fmla="*/ 2023533 h 3980623"/>
              <a:gd name="connsiteX5366" fmla="*/ 4557435 w 5122981"/>
              <a:gd name="connsiteY5366" fmla="*/ 2019812 h 3980623"/>
              <a:gd name="connsiteX5367" fmla="*/ 4549993 w 5122981"/>
              <a:gd name="connsiteY5367" fmla="*/ 2016092 h 3980623"/>
              <a:gd name="connsiteX5368" fmla="*/ 4542552 w 5122981"/>
              <a:gd name="connsiteY5368" fmla="*/ 2001209 h 3980623"/>
              <a:gd name="connsiteX5369" fmla="*/ 4535110 w 5122981"/>
              <a:gd name="connsiteY5369" fmla="*/ 1993768 h 3980623"/>
              <a:gd name="connsiteX5370" fmla="*/ 4531390 w 5122981"/>
              <a:gd name="connsiteY5370" fmla="*/ 1993768 h 3980623"/>
              <a:gd name="connsiteX5371" fmla="*/ 4520228 w 5122981"/>
              <a:gd name="connsiteY5371" fmla="*/ 1986326 h 3980623"/>
              <a:gd name="connsiteX5372" fmla="*/ 4140716 w 5122981"/>
              <a:gd name="connsiteY5372" fmla="*/ 1986326 h 3980623"/>
              <a:gd name="connsiteX5373" fmla="*/ 4140716 w 5122981"/>
              <a:gd name="connsiteY5373" fmla="*/ 1993768 h 3980623"/>
              <a:gd name="connsiteX5374" fmla="*/ 4148157 w 5122981"/>
              <a:gd name="connsiteY5374" fmla="*/ 1993768 h 3980623"/>
              <a:gd name="connsiteX5375" fmla="*/ 4140716 w 5122981"/>
              <a:gd name="connsiteY5375" fmla="*/ 1986326 h 3980623"/>
              <a:gd name="connsiteX5376" fmla="*/ 3604935 w 5122981"/>
              <a:gd name="connsiteY5376" fmla="*/ 1986326 h 3980623"/>
              <a:gd name="connsiteX5377" fmla="*/ 3598813 w 5122981"/>
              <a:gd name="connsiteY5377" fmla="*/ 1992448 h 3980623"/>
              <a:gd name="connsiteX5378" fmla="*/ 3600892 w 5122981"/>
              <a:gd name="connsiteY5378" fmla="*/ 1994901 h 3980623"/>
              <a:gd name="connsiteX5379" fmla="*/ 3619817 w 5122981"/>
              <a:gd name="connsiteY5379" fmla="*/ 2001209 h 3980623"/>
              <a:gd name="connsiteX5380" fmla="*/ 3604935 w 5122981"/>
              <a:gd name="connsiteY5380" fmla="*/ 1986326 h 3980623"/>
              <a:gd name="connsiteX5381" fmla="*/ 4698821 w 5122981"/>
              <a:gd name="connsiteY5381" fmla="*/ 1978885 h 3980623"/>
              <a:gd name="connsiteX5382" fmla="*/ 4713704 w 5122981"/>
              <a:gd name="connsiteY5382" fmla="*/ 1986326 h 3980623"/>
              <a:gd name="connsiteX5383" fmla="*/ 4721145 w 5122981"/>
              <a:gd name="connsiteY5383" fmla="*/ 1993768 h 3980623"/>
              <a:gd name="connsiteX5384" fmla="*/ 4709983 w 5122981"/>
              <a:gd name="connsiteY5384" fmla="*/ 1986326 h 3980623"/>
              <a:gd name="connsiteX5385" fmla="*/ 4698821 w 5122981"/>
              <a:gd name="connsiteY5385" fmla="*/ 1978885 h 3980623"/>
              <a:gd name="connsiteX5386" fmla="*/ 4572317 w 5122981"/>
              <a:gd name="connsiteY5386" fmla="*/ 1978885 h 3980623"/>
              <a:gd name="connsiteX5387" fmla="*/ 4583480 w 5122981"/>
              <a:gd name="connsiteY5387" fmla="*/ 1986326 h 3980623"/>
              <a:gd name="connsiteX5388" fmla="*/ 4587200 w 5122981"/>
              <a:gd name="connsiteY5388" fmla="*/ 2001209 h 3980623"/>
              <a:gd name="connsiteX5389" fmla="*/ 4579759 w 5122981"/>
              <a:gd name="connsiteY5389" fmla="*/ 1993768 h 3980623"/>
              <a:gd name="connsiteX5390" fmla="*/ 4334192 w 5122981"/>
              <a:gd name="connsiteY5390" fmla="*/ 1971443 h 3980623"/>
              <a:gd name="connsiteX5391" fmla="*/ 4334192 w 5122981"/>
              <a:gd name="connsiteY5391" fmla="*/ 1975164 h 3980623"/>
              <a:gd name="connsiteX5392" fmla="*/ 4341634 w 5122981"/>
              <a:gd name="connsiteY5392" fmla="*/ 1990047 h 3980623"/>
              <a:gd name="connsiteX5393" fmla="*/ 4356517 w 5122981"/>
              <a:gd name="connsiteY5393" fmla="*/ 2001209 h 3980623"/>
              <a:gd name="connsiteX5394" fmla="*/ 4363958 w 5122981"/>
              <a:gd name="connsiteY5394" fmla="*/ 2008650 h 3980623"/>
              <a:gd name="connsiteX5395" fmla="*/ 4401165 w 5122981"/>
              <a:gd name="connsiteY5395" fmla="*/ 2023533 h 3980623"/>
              <a:gd name="connsiteX5396" fmla="*/ 4408606 w 5122981"/>
              <a:gd name="connsiteY5396" fmla="*/ 2016092 h 3980623"/>
              <a:gd name="connsiteX5397" fmla="*/ 4393724 w 5122981"/>
              <a:gd name="connsiteY5397" fmla="*/ 2004930 h 3980623"/>
              <a:gd name="connsiteX5398" fmla="*/ 4378841 w 5122981"/>
              <a:gd name="connsiteY5398" fmla="*/ 1993768 h 3980623"/>
              <a:gd name="connsiteX5399" fmla="*/ 1409720 w 5122981"/>
              <a:gd name="connsiteY5399" fmla="*/ 1971443 h 3980623"/>
              <a:gd name="connsiteX5400" fmla="*/ 1409720 w 5122981"/>
              <a:gd name="connsiteY5400" fmla="*/ 1978885 h 3980623"/>
              <a:gd name="connsiteX5401" fmla="*/ 1417161 w 5122981"/>
              <a:gd name="connsiteY5401" fmla="*/ 1986326 h 3980623"/>
              <a:gd name="connsiteX5402" fmla="*/ 1419751 w 5122981"/>
              <a:gd name="connsiteY5402" fmla="*/ 1987621 h 3980623"/>
              <a:gd name="connsiteX5403" fmla="*/ 1421180 w 5122981"/>
              <a:gd name="connsiteY5403" fmla="*/ 1981586 h 3980623"/>
              <a:gd name="connsiteX5404" fmla="*/ 1422382 w 5122981"/>
              <a:gd name="connsiteY5404" fmla="*/ 1976508 h 3980623"/>
              <a:gd name="connsiteX5405" fmla="*/ 1391954 w 5122981"/>
              <a:gd name="connsiteY5405" fmla="*/ 1968966 h 3980623"/>
              <a:gd name="connsiteX5406" fmla="*/ 1390676 w 5122981"/>
              <a:gd name="connsiteY5406" fmla="*/ 1974366 h 3980623"/>
              <a:gd name="connsiteX5407" fmla="*/ 1384576 w 5122981"/>
              <a:gd name="connsiteY5407" fmla="*/ 1972922 h 3980623"/>
              <a:gd name="connsiteX5408" fmla="*/ 1391954 w 5122981"/>
              <a:gd name="connsiteY5408" fmla="*/ 1968966 h 3980623"/>
              <a:gd name="connsiteX5409" fmla="*/ 4319310 w 5122981"/>
              <a:gd name="connsiteY5409" fmla="*/ 1964002 h 3980623"/>
              <a:gd name="connsiteX5410" fmla="*/ 4323030 w 5122981"/>
              <a:gd name="connsiteY5410" fmla="*/ 1971443 h 3980623"/>
              <a:gd name="connsiteX5411" fmla="*/ 4326751 w 5122981"/>
              <a:gd name="connsiteY5411" fmla="*/ 1964002 h 3980623"/>
              <a:gd name="connsiteX5412" fmla="*/ 4159319 w 5122981"/>
              <a:gd name="connsiteY5412" fmla="*/ 1964002 h 3980623"/>
              <a:gd name="connsiteX5413" fmla="*/ 4159319 w 5122981"/>
              <a:gd name="connsiteY5413" fmla="*/ 1967723 h 3980623"/>
              <a:gd name="connsiteX5414" fmla="*/ 4166761 w 5122981"/>
              <a:gd name="connsiteY5414" fmla="*/ 1971443 h 3980623"/>
              <a:gd name="connsiteX5415" fmla="*/ 4166761 w 5122981"/>
              <a:gd name="connsiteY5415" fmla="*/ 1967723 h 3980623"/>
              <a:gd name="connsiteX5416" fmla="*/ 4159319 w 5122981"/>
              <a:gd name="connsiteY5416" fmla="*/ 1964002 h 3980623"/>
              <a:gd name="connsiteX5417" fmla="*/ 3508196 w 5122981"/>
              <a:gd name="connsiteY5417" fmla="*/ 1956560 h 3980623"/>
              <a:gd name="connsiteX5418" fmla="*/ 3504764 w 5122981"/>
              <a:gd name="connsiteY5418" fmla="*/ 1961709 h 3980623"/>
              <a:gd name="connsiteX5419" fmla="*/ 3506106 w 5122981"/>
              <a:gd name="connsiteY5419" fmla="*/ 1964770 h 3980623"/>
              <a:gd name="connsiteX5420" fmla="*/ 3522491 w 5122981"/>
              <a:gd name="connsiteY5420" fmla="*/ 1977201 h 3980623"/>
              <a:gd name="connsiteX5421" fmla="*/ 3527315 w 5122981"/>
              <a:gd name="connsiteY5421" fmla="*/ 1984044 h 3980623"/>
              <a:gd name="connsiteX5422" fmla="*/ 3527681 w 5122981"/>
              <a:gd name="connsiteY5422" fmla="*/ 1984565 h 3980623"/>
              <a:gd name="connsiteX5423" fmla="*/ 3530521 w 5122981"/>
              <a:gd name="connsiteY5423" fmla="*/ 1978885 h 3980623"/>
              <a:gd name="connsiteX5424" fmla="*/ 3508196 w 5122981"/>
              <a:gd name="connsiteY5424" fmla="*/ 1956560 h 3980623"/>
              <a:gd name="connsiteX5425" fmla="*/ 1362729 w 5122981"/>
              <a:gd name="connsiteY5425" fmla="*/ 1956347 h 3980623"/>
              <a:gd name="connsiteX5426" fmla="*/ 1368829 w 5122981"/>
              <a:gd name="connsiteY5426" fmla="*/ 1957791 h 3980623"/>
              <a:gd name="connsiteX5427" fmla="*/ 1361451 w 5122981"/>
              <a:gd name="connsiteY5427" fmla="*/ 1961746 h 3980623"/>
              <a:gd name="connsiteX5428" fmla="*/ 4671846 w 5122981"/>
              <a:gd name="connsiteY5428" fmla="*/ 1944468 h 3980623"/>
              <a:gd name="connsiteX5429" fmla="*/ 4683939 w 5122981"/>
              <a:gd name="connsiteY5429" fmla="*/ 1949119 h 3980623"/>
              <a:gd name="connsiteX5430" fmla="*/ 4691379 w 5122981"/>
              <a:gd name="connsiteY5430" fmla="*/ 1964002 h 3980623"/>
              <a:gd name="connsiteX5431" fmla="*/ 4676497 w 5122981"/>
              <a:gd name="connsiteY5431" fmla="*/ 1964002 h 3980623"/>
              <a:gd name="connsiteX5432" fmla="*/ 4665335 w 5122981"/>
              <a:gd name="connsiteY5432" fmla="*/ 1945398 h 3980623"/>
              <a:gd name="connsiteX5433" fmla="*/ 4671846 w 5122981"/>
              <a:gd name="connsiteY5433" fmla="*/ 1944468 h 3980623"/>
              <a:gd name="connsiteX5434" fmla="*/ 4215130 w 5122981"/>
              <a:gd name="connsiteY5434" fmla="*/ 1941678 h 3980623"/>
              <a:gd name="connsiteX5435" fmla="*/ 4207689 w 5122981"/>
              <a:gd name="connsiteY5435" fmla="*/ 1949119 h 3980623"/>
              <a:gd name="connsiteX5436" fmla="*/ 4207689 w 5122981"/>
              <a:gd name="connsiteY5436" fmla="*/ 1956560 h 3980623"/>
              <a:gd name="connsiteX5437" fmla="*/ 4200247 w 5122981"/>
              <a:gd name="connsiteY5437" fmla="*/ 1964002 h 3980623"/>
              <a:gd name="connsiteX5438" fmla="*/ 4200247 w 5122981"/>
              <a:gd name="connsiteY5438" fmla="*/ 1956560 h 3980623"/>
              <a:gd name="connsiteX5439" fmla="*/ 4203968 w 5122981"/>
              <a:gd name="connsiteY5439" fmla="*/ 1945398 h 3980623"/>
              <a:gd name="connsiteX5440" fmla="*/ 4215130 w 5122981"/>
              <a:gd name="connsiteY5440" fmla="*/ 1941678 h 3980623"/>
              <a:gd name="connsiteX5441" fmla="*/ 4520228 w 5122981"/>
              <a:gd name="connsiteY5441" fmla="*/ 1934236 h 3980623"/>
              <a:gd name="connsiteX5442" fmla="*/ 4509065 w 5122981"/>
              <a:gd name="connsiteY5442" fmla="*/ 1937957 h 3980623"/>
              <a:gd name="connsiteX5443" fmla="*/ 4505345 w 5122981"/>
              <a:gd name="connsiteY5443" fmla="*/ 1941678 h 3980623"/>
              <a:gd name="connsiteX5444" fmla="*/ 4505345 w 5122981"/>
              <a:gd name="connsiteY5444" fmla="*/ 1949119 h 3980623"/>
              <a:gd name="connsiteX5445" fmla="*/ 4520228 w 5122981"/>
              <a:gd name="connsiteY5445" fmla="*/ 1941678 h 3980623"/>
              <a:gd name="connsiteX5446" fmla="*/ 4096067 w 5122981"/>
              <a:gd name="connsiteY5446" fmla="*/ 1934236 h 3980623"/>
              <a:gd name="connsiteX5447" fmla="*/ 4096067 w 5122981"/>
              <a:gd name="connsiteY5447" fmla="*/ 1941678 h 3980623"/>
              <a:gd name="connsiteX5448" fmla="*/ 4110950 w 5122981"/>
              <a:gd name="connsiteY5448" fmla="*/ 1941678 h 3980623"/>
              <a:gd name="connsiteX5449" fmla="*/ 4103509 w 5122981"/>
              <a:gd name="connsiteY5449" fmla="*/ 1934236 h 3980623"/>
              <a:gd name="connsiteX5450" fmla="*/ 4096067 w 5122981"/>
              <a:gd name="connsiteY5450" fmla="*/ 1934236 h 3980623"/>
              <a:gd name="connsiteX5451" fmla="*/ 1343437 w 5122981"/>
              <a:gd name="connsiteY5451" fmla="*/ 1928973 h 3980623"/>
              <a:gd name="connsiteX5452" fmla="*/ 1351311 w 5122981"/>
              <a:gd name="connsiteY5452" fmla="*/ 1936539 h 3980623"/>
              <a:gd name="connsiteX5453" fmla="*/ 1359184 w 5122981"/>
              <a:gd name="connsiteY5453" fmla="*/ 1944104 h 3980623"/>
              <a:gd name="connsiteX5454" fmla="*/ 1357906 w 5122981"/>
              <a:gd name="connsiteY5454" fmla="*/ 1949503 h 3980623"/>
              <a:gd name="connsiteX5455" fmla="*/ 1346983 w 5122981"/>
              <a:gd name="connsiteY5455" fmla="*/ 1941216 h 3980623"/>
              <a:gd name="connsiteX5456" fmla="*/ 4678357 w 5122981"/>
              <a:gd name="connsiteY5456" fmla="*/ 1922144 h 3980623"/>
              <a:gd name="connsiteX5457" fmla="*/ 4683939 w 5122981"/>
              <a:gd name="connsiteY5457" fmla="*/ 1926795 h 3980623"/>
              <a:gd name="connsiteX5458" fmla="*/ 4691379 w 5122981"/>
              <a:gd name="connsiteY5458" fmla="*/ 1941678 h 3980623"/>
              <a:gd name="connsiteX5459" fmla="*/ 4683939 w 5122981"/>
              <a:gd name="connsiteY5459" fmla="*/ 1934236 h 3980623"/>
              <a:gd name="connsiteX5460" fmla="*/ 4676497 w 5122981"/>
              <a:gd name="connsiteY5460" fmla="*/ 1923074 h 3980623"/>
              <a:gd name="connsiteX5461" fmla="*/ 4678357 w 5122981"/>
              <a:gd name="connsiteY5461" fmla="*/ 1922144 h 3980623"/>
              <a:gd name="connsiteX5462" fmla="*/ 4713704 w 5122981"/>
              <a:gd name="connsiteY5462" fmla="*/ 1911912 h 3980623"/>
              <a:gd name="connsiteX5463" fmla="*/ 4721145 w 5122981"/>
              <a:gd name="connsiteY5463" fmla="*/ 1919353 h 3980623"/>
              <a:gd name="connsiteX5464" fmla="*/ 4728587 w 5122981"/>
              <a:gd name="connsiteY5464" fmla="*/ 1934236 h 3980623"/>
              <a:gd name="connsiteX5465" fmla="*/ 4724866 w 5122981"/>
              <a:gd name="connsiteY5465" fmla="*/ 1930516 h 3980623"/>
              <a:gd name="connsiteX5466" fmla="*/ 4721145 w 5122981"/>
              <a:gd name="connsiteY5466" fmla="*/ 1926795 h 3980623"/>
              <a:gd name="connsiteX5467" fmla="*/ 4602083 w 5122981"/>
              <a:gd name="connsiteY5467" fmla="*/ 1889588 h 3980623"/>
              <a:gd name="connsiteX5468" fmla="*/ 4631849 w 5122981"/>
              <a:gd name="connsiteY5468" fmla="*/ 1919353 h 3980623"/>
              <a:gd name="connsiteX5469" fmla="*/ 4609524 w 5122981"/>
              <a:gd name="connsiteY5469" fmla="*/ 1904471 h 3980623"/>
              <a:gd name="connsiteX5470" fmla="*/ 4602083 w 5122981"/>
              <a:gd name="connsiteY5470" fmla="*/ 1889588 h 3980623"/>
              <a:gd name="connsiteX5471" fmla="*/ 4178853 w 5122981"/>
              <a:gd name="connsiteY5471" fmla="*/ 1884937 h 3980623"/>
              <a:gd name="connsiteX5472" fmla="*/ 4177923 w 5122981"/>
              <a:gd name="connsiteY5472" fmla="*/ 1889588 h 3980623"/>
              <a:gd name="connsiteX5473" fmla="*/ 4185364 w 5122981"/>
              <a:gd name="connsiteY5473" fmla="*/ 1889588 h 3980623"/>
              <a:gd name="connsiteX5474" fmla="*/ 4181644 w 5122981"/>
              <a:gd name="connsiteY5474" fmla="*/ 1885867 h 3980623"/>
              <a:gd name="connsiteX5475" fmla="*/ 4178853 w 5122981"/>
              <a:gd name="connsiteY5475" fmla="*/ 1884937 h 3980623"/>
              <a:gd name="connsiteX5476" fmla="*/ 4215130 w 5122981"/>
              <a:gd name="connsiteY5476" fmla="*/ 1874705 h 3980623"/>
              <a:gd name="connsiteX5477" fmla="*/ 4207689 w 5122981"/>
              <a:gd name="connsiteY5477" fmla="*/ 1882146 h 3980623"/>
              <a:gd name="connsiteX5478" fmla="*/ 4218851 w 5122981"/>
              <a:gd name="connsiteY5478" fmla="*/ 1885867 h 3980623"/>
              <a:gd name="connsiteX5479" fmla="*/ 4215130 w 5122981"/>
              <a:gd name="connsiteY5479" fmla="*/ 1874705 h 3980623"/>
              <a:gd name="connsiteX5480" fmla="*/ 4306752 w 5122981"/>
              <a:gd name="connsiteY5480" fmla="*/ 1872845 h 3980623"/>
              <a:gd name="connsiteX5481" fmla="*/ 4311868 w 5122981"/>
              <a:gd name="connsiteY5481" fmla="*/ 1874705 h 3980623"/>
              <a:gd name="connsiteX5482" fmla="*/ 4356517 w 5122981"/>
              <a:gd name="connsiteY5482" fmla="*/ 1897029 h 3980623"/>
              <a:gd name="connsiteX5483" fmla="*/ 4319310 w 5122981"/>
              <a:gd name="connsiteY5483" fmla="*/ 1889588 h 3980623"/>
              <a:gd name="connsiteX5484" fmla="*/ 4306752 w 5122981"/>
              <a:gd name="connsiteY5484" fmla="*/ 1872845 h 3980623"/>
              <a:gd name="connsiteX5485" fmla="*/ 4140716 w 5122981"/>
              <a:gd name="connsiteY5485" fmla="*/ 1867264 h 3980623"/>
              <a:gd name="connsiteX5486" fmla="*/ 4144437 w 5122981"/>
              <a:gd name="connsiteY5486" fmla="*/ 1874705 h 3980623"/>
              <a:gd name="connsiteX5487" fmla="*/ 4148157 w 5122981"/>
              <a:gd name="connsiteY5487" fmla="*/ 1867264 h 3980623"/>
              <a:gd name="connsiteX5488" fmla="*/ 1223685 w 5122981"/>
              <a:gd name="connsiteY5488" fmla="*/ 1867264 h 3980623"/>
              <a:gd name="connsiteX5489" fmla="*/ 1219964 w 5122981"/>
              <a:gd name="connsiteY5489" fmla="*/ 1874705 h 3980623"/>
              <a:gd name="connsiteX5490" fmla="*/ 1216243 w 5122981"/>
              <a:gd name="connsiteY5490" fmla="*/ 1870984 h 3980623"/>
              <a:gd name="connsiteX5491" fmla="*/ 1223685 w 5122981"/>
              <a:gd name="connsiteY5491" fmla="*/ 1867264 h 3980623"/>
              <a:gd name="connsiteX5492" fmla="*/ 4174202 w 5122981"/>
              <a:gd name="connsiteY5492" fmla="*/ 1859822 h 3980623"/>
              <a:gd name="connsiteX5493" fmla="*/ 4170481 w 5122981"/>
              <a:gd name="connsiteY5493" fmla="*/ 1863543 h 3980623"/>
              <a:gd name="connsiteX5494" fmla="*/ 4177923 w 5122981"/>
              <a:gd name="connsiteY5494" fmla="*/ 1867264 h 3980623"/>
              <a:gd name="connsiteX5495" fmla="*/ 4181644 w 5122981"/>
              <a:gd name="connsiteY5495" fmla="*/ 1863543 h 3980623"/>
              <a:gd name="connsiteX5496" fmla="*/ 4174202 w 5122981"/>
              <a:gd name="connsiteY5496" fmla="*/ 1859822 h 3980623"/>
              <a:gd name="connsiteX5497" fmla="*/ 3964913 w 5122981"/>
              <a:gd name="connsiteY5497" fmla="*/ 1848661 h 3980623"/>
              <a:gd name="connsiteX5498" fmla="*/ 3962122 w 5122981"/>
              <a:gd name="connsiteY5498" fmla="*/ 1852381 h 3980623"/>
              <a:gd name="connsiteX5499" fmla="*/ 3962122 w 5122981"/>
              <a:gd name="connsiteY5499" fmla="*/ 1859822 h 3980623"/>
              <a:gd name="connsiteX5500" fmla="*/ 3977005 w 5122981"/>
              <a:gd name="connsiteY5500" fmla="*/ 1867264 h 3980623"/>
              <a:gd name="connsiteX5501" fmla="*/ 3984446 w 5122981"/>
              <a:gd name="connsiteY5501" fmla="*/ 1867264 h 3980623"/>
              <a:gd name="connsiteX5502" fmla="*/ 3991888 w 5122981"/>
              <a:gd name="connsiteY5502" fmla="*/ 1867264 h 3980623"/>
              <a:gd name="connsiteX5503" fmla="*/ 3988167 w 5122981"/>
              <a:gd name="connsiteY5503" fmla="*/ 1863543 h 3980623"/>
              <a:gd name="connsiteX5504" fmla="*/ 3984446 w 5122981"/>
              <a:gd name="connsiteY5504" fmla="*/ 1859822 h 3980623"/>
              <a:gd name="connsiteX5505" fmla="*/ 3973284 w 5122981"/>
              <a:gd name="connsiteY5505" fmla="*/ 1852381 h 3980623"/>
              <a:gd name="connsiteX5506" fmla="*/ 3964913 w 5122981"/>
              <a:gd name="connsiteY5506" fmla="*/ 1848661 h 3980623"/>
              <a:gd name="connsiteX5507" fmla="*/ 4103509 w 5122981"/>
              <a:gd name="connsiteY5507" fmla="*/ 1844939 h 3980623"/>
              <a:gd name="connsiteX5508" fmla="*/ 4125833 w 5122981"/>
              <a:gd name="connsiteY5508" fmla="*/ 1867264 h 3980623"/>
              <a:gd name="connsiteX5509" fmla="*/ 4125833 w 5122981"/>
              <a:gd name="connsiteY5509" fmla="*/ 1859822 h 3980623"/>
              <a:gd name="connsiteX5510" fmla="*/ 3947239 w 5122981"/>
              <a:gd name="connsiteY5510" fmla="*/ 1837498 h 3980623"/>
              <a:gd name="connsiteX5511" fmla="*/ 3939798 w 5122981"/>
              <a:gd name="connsiteY5511" fmla="*/ 1844939 h 3980623"/>
              <a:gd name="connsiteX5512" fmla="*/ 3939798 w 5122981"/>
              <a:gd name="connsiteY5512" fmla="*/ 1852381 h 3980623"/>
              <a:gd name="connsiteX5513" fmla="*/ 3947239 w 5122981"/>
              <a:gd name="connsiteY5513" fmla="*/ 1844939 h 3980623"/>
              <a:gd name="connsiteX5514" fmla="*/ 3947239 w 5122981"/>
              <a:gd name="connsiteY5514" fmla="*/ 1837498 h 3980623"/>
              <a:gd name="connsiteX5515" fmla="*/ 3962122 w 5122981"/>
              <a:gd name="connsiteY5515" fmla="*/ 1830057 h 3980623"/>
              <a:gd name="connsiteX5516" fmla="*/ 3962122 w 5122981"/>
              <a:gd name="connsiteY5516" fmla="*/ 1837498 h 3980623"/>
              <a:gd name="connsiteX5517" fmla="*/ 3977005 w 5122981"/>
              <a:gd name="connsiteY5517" fmla="*/ 1844939 h 3980623"/>
              <a:gd name="connsiteX5518" fmla="*/ 3969564 w 5122981"/>
              <a:gd name="connsiteY5518" fmla="*/ 1837498 h 3980623"/>
              <a:gd name="connsiteX5519" fmla="*/ 3962122 w 5122981"/>
              <a:gd name="connsiteY5519" fmla="*/ 1830057 h 3980623"/>
              <a:gd name="connsiteX5520" fmla="*/ 4296055 w 5122981"/>
              <a:gd name="connsiteY5520" fmla="*/ 1825638 h 3980623"/>
              <a:gd name="connsiteX5521" fmla="*/ 4289544 w 5122981"/>
              <a:gd name="connsiteY5521" fmla="*/ 1826336 h 3980623"/>
              <a:gd name="connsiteX5522" fmla="*/ 4259778 w 5122981"/>
              <a:gd name="connsiteY5522" fmla="*/ 1830057 h 3980623"/>
              <a:gd name="connsiteX5523" fmla="*/ 4244896 w 5122981"/>
              <a:gd name="connsiteY5523" fmla="*/ 1837498 h 3980623"/>
              <a:gd name="connsiteX5524" fmla="*/ 4252337 w 5122981"/>
              <a:gd name="connsiteY5524" fmla="*/ 1844939 h 3980623"/>
              <a:gd name="connsiteX5525" fmla="*/ 4267220 w 5122981"/>
              <a:gd name="connsiteY5525" fmla="*/ 1852381 h 3980623"/>
              <a:gd name="connsiteX5526" fmla="*/ 4267220 w 5122981"/>
              <a:gd name="connsiteY5526" fmla="*/ 1844939 h 3980623"/>
              <a:gd name="connsiteX5527" fmla="*/ 4267220 w 5122981"/>
              <a:gd name="connsiteY5527" fmla="*/ 1837498 h 3980623"/>
              <a:gd name="connsiteX5528" fmla="*/ 4274661 w 5122981"/>
              <a:gd name="connsiteY5528" fmla="*/ 1844939 h 3980623"/>
              <a:gd name="connsiteX5529" fmla="*/ 4282103 w 5122981"/>
              <a:gd name="connsiteY5529" fmla="*/ 1844939 h 3980623"/>
              <a:gd name="connsiteX5530" fmla="*/ 4289544 w 5122981"/>
              <a:gd name="connsiteY5530" fmla="*/ 1852381 h 3980623"/>
              <a:gd name="connsiteX5531" fmla="*/ 4289544 w 5122981"/>
              <a:gd name="connsiteY5531" fmla="*/ 1859822 h 3980623"/>
              <a:gd name="connsiteX5532" fmla="*/ 4278382 w 5122981"/>
              <a:gd name="connsiteY5532" fmla="*/ 1856101 h 3980623"/>
              <a:gd name="connsiteX5533" fmla="*/ 4274661 w 5122981"/>
              <a:gd name="connsiteY5533" fmla="*/ 1867264 h 3980623"/>
              <a:gd name="connsiteX5534" fmla="*/ 4296985 w 5122981"/>
              <a:gd name="connsiteY5534" fmla="*/ 1889588 h 3980623"/>
              <a:gd name="connsiteX5535" fmla="*/ 4349075 w 5122981"/>
              <a:gd name="connsiteY5535" fmla="*/ 1919353 h 3980623"/>
              <a:gd name="connsiteX5536" fmla="*/ 4363958 w 5122981"/>
              <a:gd name="connsiteY5536" fmla="*/ 1911912 h 3980623"/>
              <a:gd name="connsiteX5537" fmla="*/ 4371399 w 5122981"/>
              <a:gd name="connsiteY5537" fmla="*/ 1919353 h 3980623"/>
              <a:gd name="connsiteX5538" fmla="*/ 4378841 w 5122981"/>
              <a:gd name="connsiteY5538" fmla="*/ 1923074 h 3980623"/>
              <a:gd name="connsiteX5539" fmla="*/ 4378841 w 5122981"/>
              <a:gd name="connsiteY5539" fmla="*/ 1926795 h 3980623"/>
              <a:gd name="connsiteX5540" fmla="*/ 4382562 w 5122981"/>
              <a:gd name="connsiteY5540" fmla="*/ 1930516 h 3980623"/>
              <a:gd name="connsiteX5541" fmla="*/ 4386282 w 5122981"/>
              <a:gd name="connsiteY5541" fmla="*/ 1934236 h 3980623"/>
              <a:gd name="connsiteX5542" fmla="*/ 4408606 w 5122981"/>
              <a:gd name="connsiteY5542" fmla="*/ 1956560 h 3980623"/>
              <a:gd name="connsiteX5543" fmla="*/ 4423489 w 5122981"/>
              <a:gd name="connsiteY5543" fmla="*/ 1964002 h 3980623"/>
              <a:gd name="connsiteX5544" fmla="*/ 4468138 w 5122981"/>
              <a:gd name="connsiteY5544" fmla="*/ 1986326 h 3980623"/>
              <a:gd name="connsiteX5545" fmla="*/ 4490462 w 5122981"/>
              <a:gd name="connsiteY5545" fmla="*/ 1986326 h 3980623"/>
              <a:gd name="connsiteX5546" fmla="*/ 4494183 w 5122981"/>
              <a:gd name="connsiteY5546" fmla="*/ 1978885 h 3980623"/>
              <a:gd name="connsiteX5547" fmla="*/ 4483021 w 5122981"/>
              <a:gd name="connsiteY5547" fmla="*/ 1964002 h 3980623"/>
              <a:gd name="connsiteX5548" fmla="*/ 4460696 w 5122981"/>
              <a:gd name="connsiteY5548" fmla="*/ 1949119 h 3980623"/>
              <a:gd name="connsiteX5549" fmla="*/ 4430931 w 5122981"/>
              <a:gd name="connsiteY5549" fmla="*/ 1941678 h 3980623"/>
              <a:gd name="connsiteX5550" fmla="*/ 4438372 w 5122981"/>
              <a:gd name="connsiteY5550" fmla="*/ 1934236 h 3980623"/>
              <a:gd name="connsiteX5551" fmla="*/ 4456976 w 5122981"/>
              <a:gd name="connsiteY5551" fmla="*/ 1937957 h 3980623"/>
              <a:gd name="connsiteX5552" fmla="*/ 4438372 w 5122981"/>
              <a:gd name="connsiteY5552" fmla="*/ 1915633 h 3980623"/>
              <a:gd name="connsiteX5553" fmla="*/ 4408606 w 5122981"/>
              <a:gd name="connsiteY5553" fmla="*/ 1897029 h 3980623"/>
              <a:gd name="connsiteX5554" fmla="*/ 4401165 w 5122981"/>
              <a:gd name="connsiteY5554" fmla="*/ 1897029 h 3980623"/>
              <a:gd name="connsiteX5555" fmla="*/ 4401165 w 5122981"/>
              <a:gd name="connsiteY5555" fmla="*/ 1889588 h 3980623"/>
              <a:gd name="connsiteX5556" fmla="*/ 4378841 w 5122981"/>
              <a:gd name="connsiteY5556" fmla="*/ 1882146 h 3980623"/>
              <a:gd name="connsiteX5557" fmla="*/ 4371399 w 5122981"/>
              <a:gd name="connsiteY5557" fmla="*/ 1874705 h 3980623"/>
              <a:gd name="connsiteX5558" fmla="*/ 4363958 w 5122981"/>
              <a:gd name="connsiteY5558" fmla="*/ 1867264 h 3980623"/>
              <a:gd name="connsiteX5559" fmla="*/ 4352796 w 5122981"/>
              <a:gd name="connsiteY5559" fmla="*/ 1867264 h 3980623"/>
              <a:gd name="connsiteX5560" fmla="*/ 4349075 w 5122981"/>
              <a:gd name="connsiteY5560" fmla="*/ 1863543 h 3980623"/>
              <a:gd name="connsiteX5561" fmla="*/ 4341634 w 5122981"/>
              <a:gd name="connsiteY5561" fmla="*/ 1852381 h 3980623"/>
              <a:gd name="connsiteX5562" fmla="*/ 4326751 w 5122981"/>
              <a:gd name="connsiteY5562" fmla="*/ 1844939 h 3980623"/>
              <a:gd name="connsiteX5563" fmla="*/ 4304427 w 5122981"/>
              <a:gd name="connsiteY5563" fmla="*/ 1837498 h 3980623"/>
              <a:gd name="connsiteX5564" fmla="*/ 4296055 w 5122981"/>
              <a:gd name="connsiteY5564" fmla="*/ 1825638 h 3980623"/>
              <a:gd name="connsiteX5565" fmla="*/ 3969564 w 5122981"/>
              <a:gd name="connsiteY5565" fmla="*/ 1822615 h 3980623"/>
              <a:gd name="connsiteX5566" fmla="*/ 3980726 w 5122981"/>
              <a:gd name="connsiteY5566" fmla="*/ 1833777 h 3980623"/>
              <a:gd name="connsiteX5567" fmla="*/ 4003050 w 5122981"/>
              <a:gd name="connsiteY5567" fmla="*/ 1852381 h 3980623"/>
              <a:gd name="connsiteX5568" fmla="*/ 4025374 w 5122981"/>
              <a:gd name="connsiteY5568" fmla="*/ 1867264 h 3980623"/>
              <a:gd name="connsiteX5569" fmla="*/ 4036536 w 5122981"/>
              <a:gd name="connsiteY5569" fmla="*/ 1874705 h 3980623"/>
              <a:gd name="connsiteX5570" fmla="*/ 4051419 w 5122981"/>
              <a:gd name="connsiteY5570" fmla="*/ 1874705 h 3980623"/>
              <a:gd name="connsiteX5571" fmla="*/ 4047698 w 5122981"/>
              <a:gd name="connsiteY5571" fmla="*/ 1863543 h 3980623"/>
              <a:gd name="connsiteX5572" fmla="*/ 4047698 w 5122981"/>
              <a:gd name="connsiteY5572" fmla="*/ 1852381 h 3980623"/>
              <a:gd name="connsiteX5573" fmla="*/ 4043978 w 5122981"/>
              <a:gd name="connsiteY5573" fmla="*/ 1844939 h 3980623"/>
              <a:gd name="connsiteX5574" fmla="*/ 4036536 w 5122981"/>
              <a:gd name="connsiteY5574" fmla="*/ 1844939 h 3980623"/>
              <a:gd name="connsiteX5575" fmla="*/ 4029095 w 5122981"/>
              <a:gd name="connsiteY5575" fmla="*/ 1837498 h 3980623"/>
              <a:gd name="connsiteX5576" fmla="*/ 4021653 w 5122981"/>
              <a:gd name="connsiteY5576" fmla="*/ 1837498 h 3980623"/>
              <a:gd name="connsiteX5577" fmla="*/ 4014212 w 5122981"/>
              <a:gd name="connsiteY5577" fmla="*/ 1837498 h 3980623"/>
              <a:gd name="connsiteX5578" fmla="*/ 3928636 w 5122981"/>
              <a:gd name="connsiteY5578" fmla="*/ 1822615 h 3980623"/>
              <a:gd name="connsiteX5579" fmla="*/ 3924915 w 5122981"/>
              <a:gd name="connsiteY5579" fmla="*/ 1826336 h 3980623"/>
              <a:gd name="connsiteX5580" fmla="*/ 3932356 w 5122981"/>
              <a:gd name="connsiteY5580" fmla="*/ 1830057 h 3980623"/>
              <a:gd name="connsiteX5581" fmla="*/ 3928636 w 5122981"/>
              <a:gd name="connsiteY5581" fmla="*/ 1822615 h 3980623"/>
              <a:gd name="connsiteX5582" fmla="*/ 4051419 w 5122981"/>
              <a:gd name="connsiteY5582" fmla="*/ 1815174 h 3980623"/>
              <a:gd name="connsiteX5583" fmla="*/ 4051419 w 5122981"/>
              <a:gd name="connsiteY5583" fmla="*/ 1822615 h 3980623"/>
              <a:gd name="connsiteX5584" fmla="*/ 4058860 w 5122981"/>
              <a:gd name="connsiteY5584" fmla="*/ 1822615 h 3980623"/>
              <a:gd name="connsiteX5585" fmla="*/ 4051419 w 5122981"/>
              <a:gd name="connsiteY5585" fmla="*/ 1815174 h 3980623"/>
              <a:gd name="connsiteX5586" fmla="*/ 4029095 w 5122981"/>
              <a:gd name="connsiteY5586" fmla="*/ 1807732 h 3980623"/>
              <a:gd name="connsiteX5587" fmla="*/ 4029095 w 5122981"/>
              <a:gd name="connsiteY5587" fmla="*/ 1811453 h 3980623"/>
              <a:gd name="connsiteX5588" fmla="*/ 4036536 w 5122981"/>
              <a:gd name="connsiteY5588" fmla="*/ 1815174 h 3980623"/>
              <a:gd name="connsiteX5589" fmla="*/ 4032815 w 5122981"/>
              <a:gd name="connsiteY5589" fmla="*/ 1807732 h 3980623"/>
              <a:gd name="connsiteX5590" fmla="*/ 4029095 w 5122981"/>
              <a:gd name="connsiteY5590" fmla="*/ 1807732 h 3980623"/>
              <a:gd name="connsiteX5591" fmla="*/ 3910032 w 5122981"/>
              <a:gd name="connsiteY5591" fmla="*/ 1807732 h 3980623"/>
              <a:gd name="connsiteX5592" fmla="*/ 3902591 w 5122981"/>
              <a:gd name="connsiteY5592" fmla="*/ 1815174 h 3980623"/>
              <a:gd name="connsiteX5593" fmla="*/ 3910032 w 5122981"/>
              <a:gd name="connsiteY5593" fmla="*/ 1815174 h 3980623"/>
              <a:gd name="connsiteX5594" fmla="*/ 3917474 w 5122981"/>
              <a:gd name="connsiteY5594" fmla="*/ 1815174 h 3980623"/>
              <a:gd name="connsiteX5595" fmla="*/ 3910032 w 5122981"/>
              <a:gd name="connsiteY5595" fmla="*/ 1807732 h 3980623"/>
              <a:gd name="connsiteX5596" fmla="*/ 4029095 w 5122981"/>
              <a:gd name="connsiteY5596" fmla="*/ 1792850 h 3980623"/>
              <a:gd name="connsiteX5597" fmla="*/ 4032815 w 5122981"/>
              <a:gd name="connsiteY5597" fmla="*/ 1800291 h 3980623"/>
              <a:gd name="connsiteX5598" fmla="*/ 4036536 w 5122981"/>
              <a:gd name="connsiteY5598" fmla="*/ 1796570 h 3980623"/>
              <a:gd name="connsiteX5599" fmla="*/ 4029095 w 5122981"/>
              <a:gd name="connsiteY5599" fmla="*/ 1792850 h 3980623"/>
              <a:gd name="connsiteX5600" fmla="*/ 3881196 w 5122981"/>
              <a:gd name="connsiteY5600" fmla="*/ 1787268 h 3980623"/>
              <a:gd name="connsiteX5601" fmla="*/ 3876546 w 5122981"/>
              <a:gd name="connsiteY5601" fmla="*/ 1789129 h 3980623"/>
              <a:gd name="connsiteX5602" fmla="*/ 3895149 w 5122981"/>
              <a:gd name="connsiteY5602" fmla="*/ 1800291 h 3980623"/>
              <a:gd name="connsiteX5603" fmla="*/ 3895149 w 5122981"/>
              <a:gd name="connsiteY5603" fmla="*/ 1792850 h 3980623"/>
              <a:gd name="connsiteX5604" fmla="*/ 3887708 w 5122981"/>
              <a:gd name="connsiteY5604" fmla="*/ 1789129 h 3980623"/>
              <a:gd name="connsiteX5605" fmla="*/ 3881196 w 5122981"/>
              <a:gd name="connsiteY5605" fmla="*/ 1787268 h 3980623"/>
              <a:gd name="connsiteX5606" fmla="*/ 3857942 w 5122981"/>
              <a:gd name="connsiteY5606" fmla="*/ 1777967 h 3980623"/>
              <a:gd name="connsiteX5607" fmla="*/ 3861663 w 5122981"/>
              <a:gd name="connsiteY5607" fmla="*/ 1785408 h 3980623"/>
              <a:gd name="connsiteX5608" fmla="*/ 3865384 w 5122981"/>
              <a:gd name="connsiteY5608" fmla="*/ 1785408 h 3980623"/>
              <a:gd name="connsiteX5609" fmla="*/ 3872825 w 5122981"/>
              <a:gd name="connsiteY5609" fmla="*/ 1785408 h 3980623"/>
              <a:gd name="connsiteX5610" fmla="*/ 3869105 w 5122981"/>
              <a:gd name="connsiteY5610" fmla="*/ 1777967 h 3980623"/>
              <a:gd name="connsiteX5611" fmla="*/ 3857942 w 5122981"/>
              <a:gd name="connsiteY5611" fmla="*/ 1777967 h 3980623"/>
              <a:gd name="connsiteX5612" fmla="*/ 3843060 w 5122981"/>
              <a:gd name="connsiteY5612" fmla="*/ 1748201 h 3980623"/>
              <a:gd name="connsiteX5613" fmla="*/ 3843060 w 5122981"/>
              <a:gd name="connsiteY5613" fmla="*/ 1755643 h 3980623"/>
              <a:gd name="connsiteX5614" fmla="*/ 3850501 w 5122981"/>
              <a:gd name="connsiteY5614" fmla="*/ 1755643 h 3980623"/>
              <a:gd name="connsiteX5615" fmla="*/ 3843060 w 5122981"/>
              <a:gd name="connsiteY5615" fmla="*/ 1748201 h 3980623"/>
              <a:gd name="connsiteX5616" fmla="*/ 959515 w 5122981"/>
              <a:gd name="connsiteY5616" fmla="*/ 1688670 h 3980623"/>
              <a:gd name="connsiteX5617" fmla="*/ 955794 w 5122981"/>
              <a:gd name="connsiteY5617" fmla="*/ 1696111 h 3980623"/>
              <a:gd name="connsiteX5618" fmla="*/ 963236 w 5122981"/>
              <a:gd name="connsiteY5618" fmla="*/ 1692391 h 3980623"/>
              <a:gd name="connsiteX5619" fmla="*/ 959515 w 5122981"/>
              <a:gd name="connsiteY5619" fmla="*/ 1688670 h 3980623"/>
              <a:gd name="connsiteX5620" fmla="*/ 948353 w 5122981"/>
              <a:gd name="connsiteY5620" fmla="*/ 1666346 h 3980623"/>
              <a:gd name="connsiteX5621" fmla="*/ 955794 w 5122981"/>
              <a:gd name="connsiteY5621" fmla="*/ 1673787 h 3980623"/>
              <a:gd name="connsiteX5622" fmla="*/ 963236 w 5122981"/>
              <a:gd name="connsiteY5622" fmla="*/ 1673787 h 3980623"/>
              <a:gd name="connsiteX5623" fmla="*/ 955794 w 5122981"/>
              <a:gd name="connsiteY5623" fmla="*/ 1666346 h 3980623"/>
              <a:gd name="connsiteX5624" fmla="*/ 971607 w 5122981"/>
              <a:gd name="connsiteY5624" fmla="*/ 1646812 h 3980623"/>
              <a:gd name="connsiteX5625" fmla="*/ 966956 w 5122981"/>
              <a:gd name="connsiteY5625" fmla="*/ 1647742 h 3980623"/>
              <a:gd name="connsiteX5626" fmla="*/ 955794 w 5122981"/>
              <a:gd name="connsiteY5626" fmla="*/ 1651463 h 3980623"/>
              <a:gd name="connsiteX5627" fmla="*/ 966956 w 5122981"/>
              <a:gd name="connsiteY5627" fmla="*/ 1655184 h 3980623"/>
              <a:gd name="connsiteX5628" fmla="*/ 978119 w 5122981"/>
              <a:gd name="connsiteY5628" fmla="*/ 1658904 h 3980623"/>
              <a:gd name="connsiteX5629" fmla="*/ 978119 w 5122981"/>
              <a:gd name="connsiteY5629" fmla="*/ 1651463 h 3980623"/>
              <a:gd name="connsiteX5630" fmla="*/ 971607 w 5122981"/>
              <a:gd name="connsiteY5630" fmla="*/ 1646812 h 3980623"/>
              <a:gd name="connsiteX5631" fmla="*/ 859056 w 5122981"/>
              <a:gd name="connsiteY5631" fmla="*/ 1584490 h 3980623"/>
              <a:gd name="connsiteX5632" fmla="*/ 859056 w 5122981"/>
              <a:gd name="connsiteY5632" fmla="*/ 1591932 h 3980623"/>
              <a:gd name="connsiteX5633" fmla="*/ 866497 w 5122981"/>
              <a:gd name="connsiteY5633" fmla="*/ 1591932 h 3980623"/>
              <a:gd name="connsiteX5634" fmla="*/ 866497 w 5122981"/>
              <a:gd name="connsiteY5634" fmla="*/ 1577049 h 3980623"/>
              <a:gd name="connsiteX5635" fmla="*/ 873939 w 5122981"/>
              <a:gd name="connsiteY5635" fmla="*/ 1591932 h 3980623"/>
              <a:gd name="connsiteX5636" fmla="*/ 881380 w 5122981"/>
              <a:gd name="connsiteY5636" fmla="*/ 1588211 h 3980623"/>
              <a:gd name="connsiteX5637" fmla="*/ 873939 w 5122981"/>
              <a:gd name="connsiteY5637" fmla="*/ 1580769 h 3980623"/>
              <a:gd name="connsiteX5638" fmla="*/ 866497 w 5122981"/>
              <a:gd name="connsiteY5638" fmla="*/ 1577049 h 3980623"/>
              <a:gd name="connsiteX5639" fmla="*/ 4177923 w 5122981"/>
              <a:gd name="connsiteY5639" fmla="*/ 1539842 h 3980623"/>
              <a:gd name="connsiteX5640" fmla="*/ 4185364 w 5122981"/>
              <a:gd name="connsiteY5640" fmla="*/ 1539842 h 3980623"/>
              <a:gd name="connsiteX5641" fmla="*/ 4185364 w 5122981"/>
              <a:gd name="connsiteY5641" fmla="*/ 1547283 h 3980623"/>
              <a:gd name="connsiteX5642" fmla="*/ 4311868 w 5122981"/>
              <a:gd name="connsiteY5642" fmla="*/ 1517518 h 3980623"/>
              <a:gd name="connsiteX5643" fmla="*/ 4311868 w 5122981"/>
              <a:gd name="connsiteY5643" fmla="*/ 1524959 h 3980623"/>
              <a:gd name="connsiteX5644" fmla="*/ 4296985 w 5122981"/>
              <a:gd name="connsiteY5644" fmla="*/ 1562166 h 3980623"/>
              <a:gd name="connsiteX5645" fmla="*/ 4296985 w 5122981"/>
              <a:gd name="connsiteY5645" fmla="*/ 1551004 h 3980623"/>
              <a:gd name="connsiteX5646" fmla="*/ 4289544 w 5122981"/>
              <a:gd name="connsiteY5646" fmla="*/ 1532400 h 3980623"/>
              <a:gd name="connsiteX5647" fmla="*/ 4293265 w 5122981"/>
              <a:gd name="connsiteY5647" fmla="*/ 1524959 h 3980623"/>
              <a:gd name="connsiteX5648" fmla="*/ 4311868 w 5122981"/>
              <a:gd name="connsiteY5648" fmla="*/ 1517518 h 3980623"/>
              <a:gd name="connsiteX5649" fmla="*/ 680462 w 5122981"/>
              <a:gd name="connsiteY5649" fmla="*/ 1510076 h 3980623"/>
              <a:gd name="connsiteX5650" fmla="*/ 673021 w 5122981"/>
              <a:gd name="connsiteY5650" fmla="*/ 1517518 h 3980623"/>
              <a:gd name="connsiteX5651" fmla="*/ 687904 w 5122981"/>
              <a:gd name="connsiteY5651" fmla="*/ 1517518 h 3980623"/>
              <a:gd name="connsiteX5652" fmla="*/ 763248 w 5122981"/>
              <a:gd name="connsiteY5652" fmla="*/ 1505425 h 3980623"/>
              <a:gd name="connsiteX5653" fmla="*/ 758597 w 5122981"/>
              <a:gd name="connsiteY5653" fmla="*/ 1506355 h 3980623"/>
              <a:gd name="connsiteX5654" fmla="*/ 754876 w 5122981"/>
              <a:gd name="connsiteY5654" fmla="*/ 1513797 h 3980623"/>
              <a:gd name="connsiteX5655" fmla="*/ 762318 w 5122981"/>
              <a:gd name="connsiteY5655" fmla="*/ 1517518 h 3980623"/>
              <a:gd name="connsiteX5656" fmla="*/ 769759 w 5122981"/>
              <a:gd name="connsiteY5656" fmla="*/ 1517518 h 3980623"/>
              <a:gd name="connsiteX5657" fmla="*/ 777200 w 5122981"/>
              <a:gd name="connsiteY5657" fmla="*/ 1521238 h 3980623"/>
              <a:gd name="connsiteX5658" fmla="*/ 777200 w 5122981"/>
              <a:gd name="connsiteY5658" fmla="*/ 1517518 h 3980623"/>
              <a:gd name="connsiteX5659" fmla="*/ 769759 w 5122981"/>
              <a:gd name="connsiteY5659" fmla="*/ 1510076 h 3980623"/>
              <a:gd name="connsiteX5660" fmla="*/ 763248 w 5122981"/>
              <a:gd name="connsiteY5660" fmla="*/ 1505425 h 3980623"/>
              <a:gd name="connsiteX5661" fmla="*/ 4123043 w 5122981"/>
              <a:gd name="connsiteY5661" fmla="*/ 1500774 h 3980623"/>
              <a:gd name="connsiteX5662" fmla="*/ 4118392 w 5122981"/>
              <a:gd name="connsiteY5662" fmla="*/ 1502635 h 3980623"/>
              <a:gd name="connsiteX5663" fmla="*/ 4125833 w 5122981"/>
              <a:gd name="connsiteY5663" fmla="*/ 1517518 h 3980623"/>
              <a:gd name="connsiteX5664" fmla="*/ 4148157 w 5122981"/>
              <a:gd name="connsiteY5664" fmla="*/ 1532400 h 3980623"/>
              <a:gd name="connsiteX5665" fmla="*/ 4148157 w 5122981"/>
              <a:gd name="connsiteY5665" fmla="*/ 1517518 h 3980623"/>
              <a:gd name="connsiteX5666" fmla="*/ 4123043 w 5122981"/>
              <a:gd name="connsiteY5666" fmla="*/ 1500774 h 3980623"/>
              <a:gd name="connsiteX5667" fmla="*/ 4289544 w 5122981"/>
              <a:gd name="connsiteY5667" fmla="*/ 1487752 h 3980623"/>
              <a:gd name="connsiteX5668" fmla="*/ 4296985 w 5122981"/>
              <a:gd name="connsiteY5668" fmla="*/ 1495193 h 3980623"/>
              <a:gd name="connsiteX5669" fmla="*/ 4296985 w 5122981"/>
              <a:gd name="connsiteY5669" fmla="*/ 1502635 h 3980623"/>
              <a:gd name="connsiteX5670" fmla="*/ 4289544 w 5122981"/>
              <a:gd name="connsiteY5670" fmla="*/ 1502635 h 3980623"/>
              <a:gd name="connsiteX5671" fmla="*/ 4282103 w 5122981"/>
              <a:gd name="connsiteY5671" fmla="*/ 1495193 h 3980623"/>
              <a:gd name="connsiteX5672" fmla="*/ 4155599 w 5122981"/>
              <a:gd name="connsiteY5672" fmla="*/ 1480310 h 3980623"/>
              <a:gd name="connsiteX5673" fmla="*/ 4163040 w 5122981"/>
              <a:gd name="connsiteY5673" fmla="*/ 1484031 h 3980623"/>
              <a:gd name="connsiteX5674" fmla="*/ 4155599 w 5122981"/>
              <a:gd name="connsiteY5674" fmla="*/ 1487752 h 3980623"/>
              <a:gd name="connsiteX5675" fmla="*/ 4155599 w 5122981"/>
              <a:gd name="connsiteY5675" fmla="*/ 1484031 h 3980623"/>
              <a:gd name="connsiteX5676" fmla="*/ 4155599 w 5122981"/>
              <a:gd name="connsiteY5676" fmla="*/ 1480310 h 3980623"/>
              <a:gd name="connsiteX5677" fmla="*/ 4296985 w 5122981"/>
              <a:gd name="connsiteY5677" fmla="*/ 1465428 h 3980623"/>
              <a:gd name="connsiteX5678" fmla="*/ 4296985 w 5122981"/>
              <a:gd name="connsiteY5678" fmla="*/ 1469148 h 3980623"/>
              <a:gd name="connsiteX5679" fmla="*/ 4293265 w 5122981"/>
              <a:gd name="connsiteY5679" fmla="*/ 1472869 h 3980623"/>
              <a:gd name="connsiteX5680" fmla="*/ 4289544 w 5122981"/>
              <a:gd name="connsiteY5680" fmla="*/ 1469148 h 3980623"/>
              <a:gd name="connsiteX5681" fmla="*/ 4296985 w 5122981"/>
              <a:gd name="connsiteY5681" fmla="*/ 1465428 h 3980623"/>
              <a:gd name="connsiteX5682" fmla="*/ 650696 w 5122981"/>
              <a:gd name="connsiteY5682" fmla="*/ 1465428 h 3980623"/>
              <a:gd name="connsiteX5683" fmla="*/ 658138 w 5122981"/>
              <a:gd name="connsiteY5683" fmla="*/ 1472869 h 3980623"/>
              <a:gd name="connsiteX5684" fmla="*/ 665580 w 5122981"/>
              <a:gd name="connsiteY5684" fmla="*/ 1465428 h 3980623"/>
              <a:gd name="connsiteX5685" fmla="*/ 658138 w 5122981"/>
              <a:gd name="connsiteY5685" fmla="*/ 1465428 h 3980623"/>
              <a:gd name="connsiteX5686" fmla="*/ 650696 w 5122981"/>
              <a:gd name="connsiteY5686" fmla="*/ 1465428 h 3980623"/>
              <a:gd name="connsiteX5687" fmla="*/ 4207689 w 5122981"/>
              <a:gd name="connsiteY5687" fmla="*/ 1443103 h 3980623"/>
              <a:gd name="connsiteX5688" fmla="*/ 4215130 w 5122981"/>
              <a:gd name="connsiteY5688" fmla="*/ 1450545 h 3980623"/>
              <a:gd name="connsiteX5689" fmla="*/ 4222571 w 5122981"/>
              <a:gd name="connsiteY5689" fmla="*/ 1465428 h 3980623"/>
              <a:gd name="connsiteX5690" fmla="*/ 4230013 w 5122981"/>
              <a:gd name="connsiteY5690" fmla="*/ 1472869 h 3980623"/>
              <a:gd name="connsiteX5691" fmla="*/ 4222571 w 5122981"/>
              <a:gd name="connsiteY5691" fmla="*/ 1480310 h 3980623"/>
              <a:gd name="connsiteX5692" fmla="*/ 4211409 w 5122981"/>
              <a:gd name="connsiteY5692" fmla="*/ 1491473 h 3980623"/>
              <a:gd name="connsiteX5693" fmla="*/ 4200247 w 5122981"/>
              <a:gd name="connsiteY5693" fmla="*/ 1502635 h 3980623"/>
              <a:gd name="connsiteX5694" fmla="*/ 4185364 w 5122981"/>
              <a:gd name="connsiteY5694" fmla="*/ 1510076 h 3980623"/>
              <a:gd name="connsiteX5695" fmla="*/ 4185364 w 5122981"/>
              <a:gd name="connsiteY5695" fmla="*/ 1502635 h 3980623"/>
              <a:gd name="connsiteX5696" fmla="*/ 4185364 w 5122981"/>
              <a:gd name="connsiteY5696" fmla="*/ 1480310 h 3980623"/>
              <a:gd name="connsiteX5697" fmla="*/ 4163040 w 5122981"/>
              <a:gd name="connsiteY5697" fmla="*/ 1465428 h 3980623"/>
              <a:gd name="connsiteX5698" fmla="*/ 4148157 w 5122981"/>
              <a:gd name="connsiteY5698" fmla="*/ 1457986 h 3980623"/>
              <a:gd name="connsiteX5699" fmla="*/ 4155599 w 5122981"/>
              <a:gd name="connsiteY5699" fmla="*/ 1457986 h 3980623"/>
              <a:gd name="connsiteX5700" fmla="*/ 4170481 w 5122981"/>
              <a:gd name="connsiteY5700" fmla="*/ 1450545 h 3980623"/>
              <a:gd name="connsiteX5701" fmla="*/ 4177923 w 5122981"/>
              <a:gd name="connsiteY5701" fmla="*/ 1446824 h 3980623"/>
              <a:gd name="connsiteX5702" fmla="*/ 4189085 w 5122981"/>
              <a:gd name="connsiteY5702" fmla="*/ 1446824 h 3980623"/>
              <a:gd name="connsiteX5703" fmla="*/ 4200247 w 5122981"/>
              <a:gd name="connsiteY5703" fmla="*/ 1450545 h 3980623"/>
              <a:gd name="connsiteX5704" fmla="*/ 535355 w 5122981"/>
              <a:gd name="connsiteY5704" fmla="*/ 1443103 h 3980623"/>
              <a:gd name="connsiteX5705" fmla="*/ 531634 w 5122981"/>
              <a:gd name="connsiteY5705" fmla="*/ 1446824 h 3980623"/>
              <a:gd name="connsiteX5706" fmla="*/ 539075 w 5122981"/>
              <a:gd name="connsiteY5706" fmla="*/ 1450545 h 3980623"/>
              <a:gd name="connsiteX5707" fmla="*/ 535355 w 5122981"/>
              <a:gd name="connsiteY5707" fmla="*/ 1443103 h 3980623"/>
              <a:gd name="connsiteX5708" fmla="*/ 583724 w 5122981"/>
              <a:gd name="connsiteY5708" fmla="*/ 1435662 h 3980623"/>
              <a:gd name="connsiteX5709" fmla="*/ 583724 w 5122981"/>
              <a:gd name="connsiteY5709" fmla="*/ 1443103 h 3980623"/>
              <a:gd name="connsiteX5710" fmla="*/ 598607 w 5122981"/>
              <a:gd name="connsiteY5710" fmla="*/ 1443103 h 3980623"/>
              <a:gd name="connsiteX5711" fmla="*/ 591165 w 5122981"/>
              <a:gd name="connsiteY5711" fmla="*/ 1435662 h 3980623"/>
              <a:gd name="connsiteX5712" fmla="*/ 583724 w 5122981"/>
              <a:gd name="connsiteY5712" fmla="*/ 1435662 h 3980623"/>
              <a:gd name="connsiteX5713" fmla="*/ 412572 w 5122981"/>
              <a:gd name="connsiteY5713" fmla="*/ 1435662 h 3980623"/>
              <a:gd name="connsiteX5714" fmla="*/ 427454 w 5122981"/>
              <a:gd name="connsiteY5714" fmla="*/ 1443103 h 3980623"/>
              <a:gd name="connsiteX5715" fmla="*/ 434896 w 5122981"/>
              <a:gd name="connsiteY5715" fmla="*/ 1465428 h 3980623"/>
              <a:gd name="connsiteX5716" fmla="*/ 427454 w 5122981"/>
              <a:gd name="connsiteY5716" fmla="*/ 1450545 h 3980623"/>
              <a:gd name="connsiteX5717" fmla="*/ 420013 w 5122981"/>
              <a:gd name="connsiteY5717" fmla="*/ 1443103 h 3980623"/>
              <a:gd name="connsiteX5718" fmla="*/ 412572 w 5122981"/>
              <a:gd name="connsiteY5718" fmla="*/ 1435662 h 3980623"/>
              <a:gd name="connsiteX5719" fmla="*/ 576282 w 5122981"/>
              <a:gd name="connsiteY5719" fmla="*/ 1428221 h 3980623"/>
              <a:gd name="connsiteX5720" fmla="*/ 568841 w 5122981"/>
              <a:gd name="connsiteY5720" fmla="*/ 1431941 h 3980623"/>
              <a:gd name="connsiteX5721" fmla="*/ 568841 w 5122981"/>
              <a:gd name="connsiteY5721" fmla="*/ 1435662 h 3980623"/>
              <a:gd name="connsiteX5722" fmla="*/ 546517 w 5122981"/>
              <a:gd name="connsiteY5722" fmla="*/ 1428221 h 3980623"/>
              <a:gd name="connsiteX5723" fmla="*/ 539075 w 5122981"/>
              <a:gd name="connsiteY5723" fmla="*/ 1431941 h 3980623"/>
              <a:gd name="connsiteX5724" fmla="*/ 539075 w 5122981"/>
              <a:gd name="connsiteY5724" fmla="*/ 1435662 h 3980623"/>
              <a:gd name="connsiteX5725" fmla="*/ 546517 w 5122981"/>
              <a:gd name="connsiteY5725" fmla="*/ 1435662 h 3980623"/>
              <a:gd name="connsiteX5726" fmla="*/ 546517 w 5122981"/>
              <a:gd name="connsiteY5726" fmla="*/ 1428221 h 3980623"/>
              <a:gd name="connsiteX5727" fmla="*/ 4125833 w 5122981"/>
              <a:gd name="connsiteY5727" fmla="*/ 1413338 h 3980623"/>
              <a:gd name="connsiteX5728" fmla="*/ 4140716 w 5122981"/>
              <a:gd name="connsiteY5728" fmla="*/ 1413338 h 3980623"/>
              <a:gd name="connsiteX5729" fmla="*/ 4155599 w 5122981"/>
              <a:gd name="connsiteY5729" fmla="*/ 1420779 h 3980623"/>
              <a:gd name="connsiteX5730" fmla="*/ 4140716 w 5122981"/>
              <a:gd name="connsiteY5730" fmla="*/ 1420779 h 3980623"/>
              <a:gd name="connsiteX5731" fmla="*/ 4133274 w 5122981"/>
              <a:gd name="connsiteY5731" fmla="*/ 1420779 h 3980623"/>
              <a:gd name="connsiteX5732" fmla="*/ 4125833 w 5122981"/>
              <a:gd name="connsiteY5732" fmla="*/ 1413338 h 3980623"/>
              <a:gd name="connsiteX5733" fmla="*/ 4125833 w 5122981"/>
              <a:gd name="connsiteY5733" fmla="*/ 1392874 h 3980623"/>
              <a:gd name="connsiteX5734" fmla="*/ 4129554 w 5122981"/>
              <a:gd name="connsiteY5734" fmla="*/ 1394734 h 3980623"/>
              <a:gd name="connsiteX5735" fmla="*/ 4133274 w 5122981"/>
              <a:gd name="connsiteY5735" fmla="*/ 1398455 h 3980623"/>
              <a:gd name="connsiteX5736" fmla="*/ 4125833 w 5122981"/>
              <a:gd name="connsiteY5736" fmla="*/ 1398455 h 3980623"/>
              <a:gd name="connsiteX5737" fmla="*/ 4122112 w 5122981"/>
              <a:gd name="connsiteY5737" fmla="*/ 1394734 h 3980623"/>
              <a:gd name="connsiteX5738" fmla="*/ 4125833 w 5122981"/>
              <a:gd name="connsiteY5738" fmla="*/ 1392874 h 3980623"/>
              <a:gd name="connsiteX5739" fmla="*/ 0 w 5122981"/>
              <a:gd name="connsiteY5739" fmla="*/ 1392396 h 3980623"/>
              <a:gd name="connsiteX5740" fmla="*/ 18177 w 5122981"/>
              <a:gd name="connsiteY5740" fmla="*/ 1398455 h 3980623"/>
              <a:gd name="connsiteX5741" fmla="*/ 25619 w 5122981"/>
              <a:gd name="connsiteY5741" fmla="*/ 1405896 h 3980623"/>
              <a:gd name="connsiteX5742" fmla="*/ 3294 w 5122981"/>
              <a:gd name="connsiteY5742" fmla="*/ 1398455 h 3980623"/>
              <a:gd name="connsiteX5743" fmla="*/ 0 w 5122981"/>
              <a:gd name="connsiteY5743" fmla="*/ 1397357 h 3980623"/>
              <a:gd name="connsiteX5744" fmla="*/ 438151 w 5122981"/>
              <a:gd name="connsiteY5744" fmla="*/ 1373805 h 3980623"/>
              <a:gd name="connsiteX5745" fmla="*/ 434896 w 5122981"/>
              <a:gd name="connsiteY5745" fmla="*/ 1376131 h 3980623"/>
              <a:gd name="connsiteX5746" fmla="*/ 431175 w 5122981"/>
              <a:gd name="connsiteY5746" fmla="*/ 1379851 h 3980623"/>
              <a:gd name="connsiteX5747" fmla="*/ 438617 w 5122981"/>
              <a:gd name="connsiteY5747" fmla="*/ 1383572 h 3980623"/>
              <a:gd name="connsiteX5748" fmla="*/ 442337 w 5122981"/>
              <a:gd name="connsiteY5748" fmla="*/ 1383572 h 3980623"/>
              <a:gd name="connsiteX5749" fmla="*/ 438151 w 5122981"/>
              <a:gd name="connsiteY5749" fmla="*/ 1373805 h 3980623"/>
              <a:gd name="connsiteX5750" fmla="*/ 59105 w 5122981"/>
              <a:gd name="connsiteY5750" fmla="*/ 1373340 h 3980623"/>
              <a:gd name="connsiteX5751" fmla="*/ 70267 w 5122981"/>
              <a:gd name="connsiteY5751" fmla="*/ 1379851 h 3980623"/>
              <a:gd name="connsiteX5752" fmla="*/ 92591 w 5122981"/>
              <a:gd name="connsiteY5752" fmla="*/ 1387293 h 3980623"/>
              <a:gd name="connsiteX5753" fmla="*/ 122357 w 5122981"/>
              <a:gd name="connsiteY5753" fmla="*/ 1391014 h 3980623"/>
              <a:gd name="connsiteX5754" fmla="*/ 148402 w 5122981"/>
              <a:gd name="connsiteY5754" fmla="*/ 1402176 h 3980623"/>
              <a:gd name="connsiteX5755" fmla="*/ 159564 w 5122981"/>
              <a:gd name="connsiteY5755" fmla="*/ 1405896 h 3980623"/>
              <a:gd name="connsiteX5756" fmla="*/ 178168 w 5122981"/>
              <a:gd name="connsiteY5756" fmla="*/ 1413338 h 3980623"/>
              <a:gd name="connsiteX5757" fmla="*/ 193050 w 5122981"/>
              <a:gd name="connsiteY5757" fmla="*/ 1420779 h 3980623"/>
              <a:gd name="connsiteX5758" fmla="*/ 204212 w 5122981"/>
              <a:gd name="connsiteY5758" fmla="*/ 1424500 h 3980623"/>
              <a:gd name="connsiteX5759" fmla="*/ 226537 w 5122981"/>
              <a:gd name="connsiteY5759" fmla="*/ 1428221 h 3980623"/>
              <a:gd name="connsiteX5760" fmla="*/ 278626 w 5122981"/>
              <a:gd name="connsiteY5760" fmla="*/ 1450545 h 3980623"/>
              <a:gd name="connsiteX5761" fmla="*/ 286068 w 5122981"/>
              <a:gd name="connsiteY5761" fmla="*/ 1457986 h 3980623"/>
              <a:gd name="connsiteX5762" fmla="*/ 263744 w 5122981"/>
              <a:gd name="connsiteY5762" fmla="*/ 1450545 h 3980623"/>
              <a:gd name="connsiteX5763" fmla="*/ 241420 w 5122981"/>
              <a:gd name="connsiteY5763" fmla="*/ 1450545 h 3980623"/>
              <a:gd name="connsiteX5764" fmla="*/ 211654 w 5122981"/>
              <a:gd name="connsiteY5764" fmla="*/ 1435662 h 3980623"/>
              <a:gd name="connsiteX5765" fmla="*/ 178168 w 5122981"/>
              <a:gd name="connsiteY5765" fmla="*/ 1420779 h 3980623"/>
              <a:gd name="connsiteX5766" fmla="*/ 167005 w 5122981"/>
              <a:gd name="connsiteY5766" fmla="*/ 1413338 h 3980623"/>
              <a:gd name="connsiteX5767" fmla="*/ 152123 w 5122981"/>
              <a:gd name="connsiteY5767" fmla="*/ 1413338 h 3980623"/>
              <a:gd name="connsiteX5768" fmla="*/ 148402 w 5122981"/>
              <a:gd name="connsiteY5768" fmla="*/ 1409617 h 3980623"/>
              <a:gd name="connsiteX5769" fmla="*/ 137240 w 5122981"/>
              <a:gd name="connsiteY5769" fmla="*/ 1405896 h 3980623"/>
              <a:gd name="connsiteX5770" fmla="*/ 126078 w 5122981"/>
              <a:gd name="connsiteY5770" fmla="*/ 1405896 h 3980623"/>
              <a:gd name="connsiteX5771" fmla="*/ 114916 w 5122981"/>
              <a:gd name="connsiteY5771" fmla="*/ 1398455 h 3980623"/>
              <a:gd name="connsiteX5772" fmla="*/ 103753 w 5122981"/>
              <a:gd name="connsiteY5772" fmla="*/ 1398455 h 3980623"/>
              <a:gd name="connsiteX5773" fmla="*/ 96312 w 5122981"/>
              <a:gd name="connsiteY5773" fmla="*/ 1394734 h 3980623"/>
              <a:gd name="connsiteX5774" fmla="*/ 92591 w 5122981"/>
              <a:gd name="connsiteY5774" fmla="*/ 1391014 h 3980623"/>
              <a:gd name="connsiteX5775" fmla="*/ 70267 w 5122981"/>
              <a:gd name="connsiteY5775" fmla="*/ 1391014 h 3980623"/>
              <a:gd name="connsiteX5776" fmla="*/ 55384 w 5122981"/>
              <a:gd name="connsiteY5776" fmla="*/ 1376131 h 3980623"/>
              <a:gd name="connsiteX5777" fmla="*/ 59105 w 5122981"/>
              <a:gd name="connsiteY5777" fmla="*/ 1373340 h 3980623"/>
              <a:gd name="connsiteX5778" fmla="*/ 390248 w 5122981"/>
              <a:gd name="connsiteY5778" fmla="*/ 1361248 h 3980623"/>
              <a:gd name="connsiteX5779" fmla="*/ 393968 w 5122981"/>
              <a:gd name="connsiteY5779" fmla="*/ 1368689 h 3980623"/>
              <a:gd name="connsiteX5780" fmla="*/ 397689 w 5122981"/>
              <a:gd name="connsiteY5780" fmla="*/ 1368689 h 3980623"/>
              <a:gd name="connsiteX5781" fmla="*/ 393968 w 5122981"/>
              <a:gd name="connsiteY5781" fmla="*/ 1361248 h 3980623"/>
              <a:gd name="connsiteX5782" fmla="*/ 390248 w 5122981"/>
              <a:gd name="connsiteY5782" fmla="*/ 1361248 h 3980623"/>
              <a:gd name="connsiteX5783" fmla="*/ 0 w 5122981"/>
              <a:gd name="connsiteY5783" fmla="*/ 1351421 h 3980623"/>
              <a:gd name="connsiteX5784" fmla="*/ 10736 w 5122981"/>
              <a:gd name="connsiteY5784" fmla="*/ 1353807 h 3980623"/>
              <a:gd name="connsiteX5785" fmla="*/ 47943 w 5122981"/>
              <a:gd name="connsiteY5785" fmla="*/ 1368689 h 3980623"/>
              <a:gd name="connsiteX5786" fmla="*/ 44222 w 5122981"/>
              <a:gd name="connsiteY5786" fmla="*/ 1379851 h 3980623"/>
              <a:gd name="connsiteX5787" fmla="*/ 33060 w 5122981"/>
              <a:gd name="connsiteY5787" fmla="*/ 1376131 h 3980623"/>
              <a:gd name="connsiteX5788" fmla="*/ 29339 w 5122981"/>
              <a:gd name="connsiteY5788" fmla="*/ 1372410 h 3980623"/>
              <a:gd name="connsiteX5789" fmla="*/ 25619 w 5122981"/>
              <a:gd name="connsiteY5789" fmla="*/ 1368689 h 3980623"/>
              <a:gd name="connsiteX5790" fmla="*/ 14457 w 5122981"/>
              <a:gd name="connsiteY5790" fmla="*/ 1364969 h 3980623"/>
              <a:gd name="connsiteX5791" fmla="*/ 0 w 5122981"/>
              <a:gd name="connsiteY5791" fmla="*/ 1364969 h 3980623"/>
              <a:gd name="connsiteX5792" fmla="*/ 360482 w 5122981"/>
              <a:gd name="connsiteY5792" fmla="*/ 1338924 h 3980623"/>
              <a:gd name="connsiteX5793" fmla="*/ 356761 w 5122981"/>
              <a:gd name="connsiteY5793" fmla="*/ 1342644 h 3980623"/>
              <a:gd name="connsiteX5794" fmla="*/ 360482 w 5122981"/>
              <a:gd name="connsiteY5794" fmla="*/ 1346365 h 3980623"/>
              <a:gd name="connsiteX5795" fmla="*/ 367923 w 5122981"/>
              <a:gd name="connsiteY5795" fmla="*/ 1346365 h 3980623"/>
              <a:gd name="connsiteX5796" fmla="*/ 247000 w 5122981"/>
              <a:gd name="connsiteY5796" fmla="*/ 1311018 h 3980623"/>
              <a:gd name="connsiteX5797" fmla="*/ 241420 w 5122981"/>
              <a:gd name="connsiteY5797" fmla="*/ 1312879 h 3980623"/>
              <a:gd name="connsiteX5798" fmla="*/ 241420 w 5122981"/>
              <a:gd name="connsiteY5798" fmla="*/ 1324041 h 3980623"/>
              <a:gd name="connsiteX5799" fmla="*/ 271185 w 5122981"/>
              <a:gd name="connsiteY5799" fmla="*/ 1331482 h 3980623"/>
              <a:gd name="connsiteX5800" fmla="*/ 274905 w 5122981"/>
              <a:gd name="connsiteY5800" fmla="*/ 1320320 h 3980623"/>
              <a:gd name="connsiteX5801" fmla="*/ 260023 w 5122981"/>
              <a:gd name="connsiteY5801" fmla="*/ 1316600 h 3980623"/>
              <a:gd name="connsiteX5802" fmla="*/ 248861 w 5122981"/>
              <a:gd name="connsiteY5802" fmla="*/ 1312879 h 3980623"/>
              <a:gd name="connsiteX5803" fmla="*/ 247000 w 5122981"/>
              <a:gd name="connsiteY5803" fmla="*/ 1311018 h 3980623"/>
              <a:gd name="connsiteX5804" fmla="*/ 4055140 w 5122981"/>
              <a:gd name="connsiteY5804" fmla="*/ 1309158 h 3980623"/>
              <a:gd name="connsiteX5805" fmla="*/ 4051419 w 5122981"/>
              <a:gd name="connsiteY5805" fmla="*/ 1316600 h 3980623"/>
              <a:gd name="connsiteX5806" fmla="*/ 4066302 w 5122981"/>
              <a:gd name="connsiteY5806" fmla="*/ 1331482 h 3980623"/>
              <a:gd name="connsiteX5807" fmla="*/ 4088626 w 5122981"/>
              <a:gd name="connsiteY5807" fmla="*/ 1331482 h 3980623"/>
              <a:gd name="connsiteX5808" fmla="*/ 4088626 w 5122981"/>
              <a:gd name="connsiteY5808" fmla="*/ 1316600 h 3980623"/>
              <a:gd name="connsiteX5809" fmla="*/ 4073743 w 5122981"/>
              <a:gd name="connsiteY5809" fmla="*/ 1312879 h 3980623"/>
              <a:gd name="connsiteX5810" fmla="*/ 4066302 w 5122981"/>
              <a:gd name="connsiteY5810" fmla="*/ 1316600 h 3980623"/>
              <a:gd name="connsiteX5811" fmla="*/ 4055140 w 5122981"/>
              <a:gd name="connsiteY5811" fmla="*/ 1309158 h 3980623"/>
              <a:gd name="connsiteX5812" fmla="*/ 107474 w 5122981"/>
              <a:gd name="connsiteY5812" fmla="*/ 1257068 h 3980623"/>
              <a:gd name="connsiteX5813" fmla="*/ 114916 w 5122981"/>
              <a:gd name="connsiteY5813" fmla="*/ 1271951 h 3980623"/>
              <a:gd name="connsiteX5814" fmla="*/ 137240 w 5122981"/>
              <a:gd name="connsiteY5814" fmla="*/ 1279393 h 3980623"/>
              <a:gd name="connsiteX5815" fmla="*/ 107474 w 5122981"/>
              <a:gd name="connsiteY5815" fmla="*/ 1257068 h 3980623"/>
              <a:gd name="connsiteX5816" fmla="*/ 51664 w 5122981"/>
              <a:gd name="connsiteY5816" fmla="*/ 1227303 h 3980623"/>
              <a:gd name="connsiteX5817" fmla="*/ 47943 w 5122981"/>
              <a:gd name="connsiteY5817" fmla="*/ 1231023 h 3980623"/>
              <a:gd name="connsiteX5818" fmla="*/ 55384 w 5122981"/>
              <a:gd name="connsiteY5818" fmla="*/ 1234744 h 3980623"/>
              <a:gd name="connsiteX5819" fmla="*/ 51664 w 5122981"/>
              <a:gd name="connsiteY5819" fmla="*/ 1227303 h 3980623"/>
              <a:gd name="connsiteX5820" fmla="*/ 3895149 w 5122981"/>
              <a:gd name="connsiteY5820" fmla="*/ 1212420 h 3980623"/>
              <a:gd name="connsiteX5821" fmla="*/ 3895149 w 5122981"/>
              <a:gd name="connsiteY5821" fmla="*/ 1219861 h 3980623"/>
              <a:gd name="connsiteX5822" fmla="*/ 3902591 w 5122981"/>
              <a:gd name="connsiteY5822" fmla="*/ 1227303 h 3980623"/>
              <a:gd name="connsiteX5823" fmla="*/ 3910032 w 5122981"/>
              <a:gd name="connsiteY5823" fmla="*/ 1219861 h 3980623"/>
              <a:gd name="connsiteX5824" fmla="*/ 3895149 w 5122981"/>
              <a:gd name="connsiteY5824" fmla="*/ 1212420 h 3980623"/>
              <a:gd name="connsiteX5825" fmla="*/ 4113276 w 5122981"/>
              <a:gd name="connsiteY5825" fmla="*/ 1210094 h 3980623"/>
              <a:gd name="connsiteX5826" fmla="*/ 4125833 w 5122981"/>
              <a:gd name="connsiteY5826" fmla="*/ 1219861 h 3980623"/>
              <a:gd name="connsiteX5827" fmla="*/ 4114671 w 5122981"/>
              <a:gd name="connsiteY5827" fmla="*/ 1227303 h 3980623"/>
              <a:gd name="connsiteX5828" fmla="*/ 4099788 w 5122981"/>
              <a:gd name="connsiteY5828" fmla="*/ 1223582 h 3980623"/>
              <a:gd name="connsiteX5829" fmla="*/ 4099788 w 5122981"/>
              <a:gd name="connsiteY5829" fmla="*/ 1216141 h 3980623"/>
              <a:gd name="connsiteX5830" fmla="*/ 4103509 w 5122981"/>
              <a:gd name="connsiteY5830" fmla="*/ 1212420 h 3980623"/>
              <a:gd name="connsiteX5831" fmla="*/ 4113276 w 5122981"/>
              <a:gd name="connsiteY5831" fmla="*/ 1210094 h 3980623"/>
              <a:gd name="connsiteX5832" fmla="*/ 3895149 w 5122981"/>
              <a:gd name="connsiteY5832" fmla="*/ 1190096 h 3980623"/>
              <a:gd name="connsiteX5833" fmla="*/ 3895149 w 5122981"/>
              <a:gd name="connsiteY5833" fmla="*/ 1193816 h 3980623"/>
              <a:gd name="connsiteX5834" fmla="*/ 3895149 w 5122981"/>
              <a:gd name="connsiteY5834" fmla="*/ 1197537 h 3980623"/>
              <a:gd name="connsiteX5835" fmla="*/ 3902591 w 5122981"/>
              <a:gd name="connsiteY5835" fmla="*/ 1212420 h 3980623"/>
              <a:gd name="connsiteX5836" fmla="*/ 3910032 w 5122981"/>
              <a:gd name="connsiteY5836" fmla="*/ 1204978 h 3980623"/>
              <a:gd name="connsiteX5837" fmla="*/ 3906312 w 5122981"/>
              <a:gd name="connsiteY5837" fmla="*/ 1201258 h 3980623"/>
              <a:gd name="connsiteX5838" fmla="*/ 3895149 w 5122981"/>
              <a:gd name="connsiteY5838" fmla="*/ 1197537 h 3980623"/>
              <a:gd name="connsiteX5839" fmla="*/ 3902591 w 5122981"/>
              <a:gd name="connsiteY5839" fmla="*/ 1190096 h 3980623"/>
              <a:gd name="connsiteX5840" fmla="*/ 3895149 w 5122981"/>
              <a:gd name="connsiteY5840" fmla="*/ 1190096 h 3980623"/>
              <a:gd name="connsiteX5841" fmla="*/ 4014212 w 5122981"/>
              <a:gd name="connsiteY5841" fmla="*/ 1115682 h 3980623"/>
              <a:gd name="connsiteX5842" fmla="*/ 4021653 w 5122981"/>
              <a:gd name="connsiteY5842" fmla="*/ 1123123 h 3980623"/>
              <a:gd name="connsiteX5843" fmla="*/ 4014212 w 5122981"/>
              <a:gd name="connsiteY5843" fmla="*/ 1123123 h 3980623"/>
              <a:gd name="connsiteX5844" fmla="*/ 4014212 w 5122981"/>
              <a:gd name="connsiteY5844" fmla="*/ 1115682 h 3980623"/>
              <a:gd name="connsiteX5845" fmla="*/ 25619 w 5122981"/>
              <a:gd name="connsiteY5845" fmla="*/ 1108240 h 3980623"/>
              <a:gd name="connsiteX5846" fmla="*/ 21898 w 5122981"/>
              <a:gd name="connsiteY5846" fmla="*/ 1115682 h 3980623"/>
              <a:gd name="connsiteX5847" fmla="*/ 29339 w 5122981"/>
              <a:gd name="connsiteY5847" fmla="*/ 1123123 h 3980623"/>
              <a:gd name="connsiteX5848" fmla="*/ 33060 w 5122981"/>
              <a:gd name="connsiteY5848" fmla="*/ 1115682 h 3980623"/>
              <a:gd name="connsiteX5849" fmla="*/ 29339 w 5122981"/>
              <a:gd name="connsiteY5849" fmla="*/ 1111961 h 3980623"/>
              <a:gd name="connsiteX5850" fmla="*/ 25619 w 5122981"/>
              <a:gd name="connsiteY5850" fmla="*/ 1108240 h 3980623"/>
              <a:gd name="connsiteX5851" fmla="*/ 44222 w 5122981"/>
              <a:gd name="connsiteY5851" fmla="*/ 1084056 h 3980623"/>
              <a:gd name="connsiteX5852" fmla="*/ 40502 w 5122981"/>
              <a:gd name="connsiteY5852" fmla="*/ 1093357 h 3980623"/>
              <a:gd name="connsiteX5853" fmla="*/ 51664 w 5122981"/>
              <a:gd name="connsiteY5853" fmla="*/ 1097078 h 3980623"/>
              <a:gd name="connsiteX5854" fmla="*/ 55384 w 5122981"/>
              <a:gd name="connsiteY5854" fmla="*/ 1108240 h 3980623"/>
              <a:gd name="connsiteX5855" fmla="*/ 55384 w 5122981"/>
              <a:gd name="connsiteY5855" fmla="*/ 1100799 h 3980623"/>
              <a:gd name="connsiteX5856" fmla="*/ 44222 w 5122981"/>
              <a:gd name="connsiteY5856" fmla="*/ 1084056 h 3980623"/>
              <a:gd name="connsiteX5857" fmla="*/ 25619 w 5122981"/>
              <a:gd name="connsiteY5857" fmla="*/ 1063592 h 3980623"/>
              <a:gd name="connsiteX5858" fmla="*/ 21898 w 5122981"/>
              <a:gd name="connsiteY5858" fmla="*/ 1067312 h 3980623"/>
              <a:gd name="connsiteX5859" fmla="*/ 29339 w 5122981"/>
              <a:gd name="connsiteY5859" fmla="*/ 1071033 h 3980623"/>
              <a:gd name="connsiteX5860" fmla="*/ 33060 w 5122981"/>
              <a:gd name="connsiteY5860" fmla="*/ 1067312 h 3980623"/>
              <a:gd name="connsiteX5861" fmla="*/ 25619 w 5122981"/>
              <a:gd name="connsiteY5861" fmla="*/ 1063592 h 3980623"/>
              <a:gd name="connsiteX5862" fmla="*/ 3917474 w 5122981"/>
              <a:gd name="connsiteY5862" fmla="*/ 1056150 h 3980623"/>
              <a:gd name="connsiteX5863" fmla="*/ 3932356 w 5122981"/>
              <a:gd name="connsiteY5863" fmla="*/ 1056150 h 3980623"/>
              <a:gd name="connsiteX5864" fmla="*/ 3924915 w 5122981"/>
              <a:gd name="connsiteY5864" fmla="*/ 1063592 h 3980623"/>
              <a:gd name="connsiteX5865" fmla="*/ 3921194 w 5122981"/>
              <a:gd name="connsiteY5865" fmla="*/ 1059871 h 3980623"/>
              <a:gd name="connsiteX5866" fmla="*/ 3917474 w 5122981"/>
              <a:gd name="connsiteY5866" fmla="*/ 1056150 h 3980623"/>
              <a:gd name="connsiteX5867" fmla="*/ 4021653 w 5122981"/>
              <a:gd name="connsiteY5867" fmla="*/ 974295 h 3980623"/>
              <a:gd name="connsiteX5868" fmla="*/ 4029095 w 5122981"/>
              <a:gd name="connsiteY5868" fmla="*/ 974295 h 3980623"/>
              <a:gd name="connsiteX5869" fmla="*/ 4032815 w 5122981"/>
              <a:gd name="connsiteY5869" fmla="*/ 978016 h 3980623"/>
              <a:gd name="connsiteX5870" fmla="*/ 4036536 w 5122981"/>
              <a:gd name="connsiteY5870" fmla="*/ 981736 h 3980623"/>
              <a:gd name="connsiteX5871" fmla="*/ 4036536 w 5122981"/>
              <a:gd name="connsiteY5871" fmla="*/ 1004060 h 3980623"/>
              <a:gd name="connsiteX5872" fmla="*/ 4029095 w 5122981"/>
              <a:gd name="connsiteY5872" fmla="*/ 1011502 h 3980623"/>
              <a:gd name="connsiteX5873" fmla="*/ 4021653 w 5122981"/>
              <a:gd name="connsiteY5873" fmla="*/ 1011502 h 3980623"/>
              <a:gd name="connsiteX5874" fmla="*/ 4021653 w 5122981"/>
              <a:gd name="connsiteY5874" fmla="*/ 989178 h 3980623"/>
              <a:gd name="connsiteX5875" fmla="*/ 3642142 w 5122981"/>
              <a:gd name="connsiteY5875" fmla="*/ 884998 h 3980623"/>
              <a:gd name="connsiteX5876" fmla="*/ 3642142 w 5122981"/>
              <a:gd name="connsiteY5876" fmla="*/ 892439 h 3980623"/>
              <a:gd name="connsiteX5877" fmla="*/ 3634700 w 5122981"/>
              <a:gd name="connsiteY5877" fmla="*/ 892439 h 3980623"/>
              <a:gd name="connsiteX5878" fmla="*/ 3738880 w 5122981"/>
              <a:gd name="connsiteY5878" fmla="*/ 803143 h 3980623"/>
              <a:gd name="connsiteX5879" fmla="*/ 3746321 w 5122981"/>
              <a:gd name="connsiteY5879" fmla="*/ 803143 h 3980623"/>
              <a:gd name="connsiteX5880" fmla="*/ 3753763 w 5122981"/>
              <a:gd name="connsiteY5880" fmla="*/ 821746 h 3980623"/>
              <a:gd name="connsiteX5881" fmla="*/ 3761204 w 5122981"/>
              <a:gd name="connsiteY5881" fmla="*/ 829187 h 3980623"/>
              <a:gd name="connsiteX5882" fmla="*/ 3753763 w 5122981"/>
              <a:gd name="connsiteY5882" fmla="*/ 840350 h 3980623"/>
              <a:gd name="connsiteX5883" fmla="*/ 3738880 w 5122981"/>
              <a:gd name="connsiteY5883" fmla="*/ 844070 h 3980623"/>
              <a:gd name="connsiteX5884" fmla="*/ 3735159 w 5122981"/>
              <a:gd name="connsiteY5884" fmla="*/ 825467 h 3980623"/>
              <a:gd name="connsiteX5885" fmla="*/ 3738880 w 5122981"/>
              <a:gd name="connsiteY5885" fmla="*/ 803143 h 3980623"/>
              <a:gd name="connsiteX5886" fmla="*/ 3404017 w 5122981"/>
              <a:gd name="connsiteY5886" fmla="*/ 698963 h 3980623"/>
              <a:gd name="connsiteX5887" fmla="*/ 3418899 w 5122981"/>
              <a:gd name="connsiteY5887" fmla="*/ 706404 h 3980623"/>
              <a:gd name="connsiteX5888" fmla="*/ 3415179 w 5122981"/>
              <a:gd name="connsiteY5888" fmla="*/ 710125 h 3980623"/>
              <a:gd name="connsiteX5889" fmla="*/ 3433782 w 5122981"/>
              <a:gd name="connsiteY5889" fmla="*/ 721287 h 3980623"/>
              <a:gd name="connsiteX5890" fmla="*/ 3456106 w 5122981"/>
              <a:gd name="connsiteY5890" fmla="*/ 736170 h 3980623"/>
              <a:gd name="connsiteX5891" fmla="*/ 3441224 w 5122981"/>
              <a:gd name="connsiteY5891" fmla="*/ 728728 h 3980623"/>
              <a:gd name="connsiteX5892" fmla="*/ 3430062 w 5122981"/>
              <a:gd name="connsiteY5892" fmla="*/ 728728 h 3980623"/>
              <a:gd name="connsiteX5893" fmla="*/ 3418899 w 5122981"/>
              <a:gd name="connsiteY5893" fmla="*/ 728728 h 3980623"/>
              <a:gd name="connsiteX5894" fmla="*/ 3396575 w 5122981"/>
              <a:gd name="connsiteY5894" fmla="*/ 713846 h 3980623"/>
              <a:gd name="connsiteX5895" fmla="*/ 3404017 w 5122981"/>
              <a:gd name="connsiteY5895" fmla="*/ 698963 h 3980623"/>
              <a:gd name="connsiteX5896" fmla="*/ 3329603 w 5122981"/>
              <a:gd name="connsiteY5896" fmla="*/ 698963 h 3980623"/>
              <a:gd name="connsiteX5897" fmla="*/ 3322161 w 5122981"/>
              <a:gd name="connsiteY5897" fmla="*/ 706404 h 3980623"/>
              <a:gd name="connsiteX5898" fmla="*/ 3322161 w 5122981"/>
              <a:gd name="connsiteY5898" fmla="*/ 713846 h 3980623"/>
              <a:gd name="connsiteX5899" fmla="*/ 3329603 w 5122981"/>
              <a:gd name="connsiteY5899" fmla="*/ 706404 h 3980623"/>
              <a:gd name="connsiteX5900" fmla="*/ 3329603 w 5122981"/>
              <a:gd name="connsiteY5900" fmla="*/ 698963 h 3980623"/>
              <a:gd name="connsiteX5901" fmla="*/ 3121243 w 5122981"/>
              <a:gd name="connsiteY5901" fmla="*/ 535252 h 3980623"/>
              <a:gd name="connsiteX5902" fmla="*/ 3128685 w 5122981"/>
              <a:gd name="connsiteY5902" fmla="*/ 535252 h 3980623"/>
              <a:gd name="connsiteX5903" fmla="*/ 3132405 w 5122981"/>
              <a:gd name="connsiteY5903" fmla="*/ 546414 h 3980623"/>
              <a:gd name="connsiteX5904" fmla="*/ 3143567 w 5122981"/>
              <a:gd name="connsiteY5904" fmla="*/ 550135 h 3980623"/>
              <a:gd name="connsiteX5905" fmla="*/ 3173333 w 5122981"/>
              <a:gd name="connsiteY5905" fmla="*/ 572459 h 3980623"/>
              <a:gd name="connsiteX5906" fmla="*/ 3162171 w 5122981"/>
              <a:gd name="connsiteY5906" fmla="*/ 568738 h 3980623"/>
              <a:gd name="connsiteX5907" fmla="*/ 3154730 w 5122981"/>
              <a:gd name="connsiteY5907" fmla="*/ 565018 h 3980623"/>
              <a:gd name="connsiteX5908" fmla="*/ 3147288 w 5122981"/>
              <a:gd name="connsiteY5908" fmla="*/ 561297 h 3980623"/>
              <a:gd name="connsiteX5909" fmla="*/ 3136126 w 5122981"/>
              <a:gd name="connsiteY5909" fmla="*/ 557576 h 3980623"/>
              <a:gd name="connsiteX5910" fmla="*/ 3121243 w 5122981"/>
              <a:gd name="connsiteY5910" fmla="*/ 553855 h 3980623"/>
              <a:gd name="connsiteX5911" fmla="*/ 3113802 w 5122981"/>
              <a:gd name="connsiteY5911" fmla="*/ 550135 h 3980623"/>
              <a:gd name="connsiteX5912" fmla="*/ 3121243 w 5122981"/>
              <a:gd name="connsiteY5912" fmla="*/ 535252 h 3980623"/>
              <a:gd name="connsiteX5913" fmla="*/ 2950091 w 5122981"/>
              <a:gd name="connsiteY5913" fmla="*/ 468279 h 3980623"/>
              <a:gd name="connsiteX5914" fmla="*/ 2950091 w 5122981"/>
              <a:gd name="connsiteY5914" fmla="*/ 475721 h 3980623"/>
              <a:gd name="connsiteX5915" fmla="*/ 2957532 w 5122981"/>
              <a:gd name="connsiteY5915" fmla="*/ 468279 h 3980623"/>
              <a:gd name="connsiteX5916" fmla="*/ 2950091 w 5122981"/>
              <a:gd name="connsiteY5916" fmla="*/ 468279 h 3980623"/>
              <a:gd name="connsiteX5917" fmla="*/ 2943580 w 5122981"/>
              <a:gd name="connsiteY5917" fmla="*/ 396656 h 3980623"/>
              <a:gd name="connsiteX5918" fmla="*/ 2957532 w 5122981"/>
              <a:gd name="connsiteY5918" fmla="*/ 401307 h 3980623"/>
              <a:gd name="connsiteX5919" fmla="*/ 2950091 w 5122981"/>
              <a:gd name="connsiteY5919" fmla="*/ 401307 h 3980623"/>
              <a:gd name="connsiteX5920" fmla="*/ 2944510 w 5122981"/>
              <a:gd name="connsiteY5920" fmla="*/ 399446 h 3980623"/>
              <a:gd name="connsiteX5921" fmla="*/ 2637552 w 5122981"/>
              <a:gd name="connsiteY5921" fmla="*/ 267361 h 3980623"/>
              <a:gd name="connsiteX5922" fmla="*/ 2630111 w 5122981"/>
              <a:gd name="connsiteY5922" fmla="*/ 274803 h 3980623"/>
              <a:gd name="connsiteX5923" fmla="*/ 2637552 w 5122981"/>
              <a:gd name="connsiteY5923" fmla="*/ 274803 h 3980623"/>
              <a:gd name="connsiteX5924" fmla="*/ 2644993 w 5122981"/>
              <a:gd name="connsiteY5924" fmla="*/ 274803 h 3980623"/>
              <a:gd name="connsiteX5925" fmla="*/ 2697083 w 5122981"/>
              <a:gd name="connsiteY5925" fmla="*/ 261780 h 3980623"/>
              <a:gd name="connsiteX5926" fmla="*/ 2693362 w 5122981"/>
              <a:gd name="connsiteY5926" fmla="*/ 263641 h 3980623"/>
              <a:gd name="connsiteX5927" fmla="*/ 2693362 w 5122981"/>
              <a:gd name="connsiteY5927" fmla="*/ 271082 h 3980623"/>
              <a:gd name="connsiteX5928" fmla="*/ 2700804 w 5122981"/>
              <a:gd name="connsiteY5928" fmla="*/ 274803 h 3980623"/>
              <a:gd name="connsiteX5929" fmla="*/ 2704524 w 5122981"/>
              <a:gd name="connsiteY5929" fmla="*/ 271082 h 3980623"/>
              <a:gd name="connsiteX5930" fmla="*/ 2700804 w 5122981"/>
              <a:gd name="connsiteY5930" fmla="*/ 263641 h 3980623"/>
              <a:gd name="connsiteX5931" fmla="*/ 2697083 w 5122981"/>
              <a:gd name="connsiteY5931" fmla="*/ 261780 h 3980623"/>
              <a:gd name="connsiteX5932" fmla="*/ 2600345 w 5122981"/>
              <a:gd name="connsiteY5932" fmla="*/ 215271 h 3980623"/>
              <a:gd name="connsiteX5933" fmla="*/ 2607786 w 5122981"/>
              <a:gd name="connsiteY5933" fmla="*/ 222713 h 3980623"/>
              <a:gd name="connsiteX5934" fmla="*/ 2615228 w 5122981"/>
              <a:gd name="connsiteY5934" fmla="*/ 215271 h 3980623"/>
              <a:gd name="connsiteX5935" fmla="*/ 2578021 w 5122981"/>
              <a:gd name="connsiteY5935" fmla="*/ 207830 h 3980623"/>
              <a:gd name="connsiteX5936" fmla="*/ 2578021 w 5122981"/>
              <a:gd name="connsiteY5936" fmla="*/ 215271 h 3980623"/>
              <a:gd name="connsiteX5937" fmla="*/ 2585462 w 5122981"/>
              <a:gd name="connsiteY5937" fmla="*/ 207830 h 3980623"/>
              <a:gd name="connsiteX5938" fmla="*/ 2578021 w 5122981"/>
              <a:gd name="connsiteY5938" fmla="*/ 207830 h 3980623"/>
              <a:gd name="connsiteX5939" fmla="*/ 2413202 w 5122981"/>
              <a:gd name="connsiteY5939" fmla="*/ 49667 h 3980623"/>
              <a:gd name="connsiteX5940" fmla="*/ 2418024 w 5122981"/>
              <a:gd name="connsiteY5940" fmla="*/ 56510 h 3980623"/>
              <a:gd name="connsiteX5941" fmla="*/ 2409367 w 5122981"/>
              <a:gd name="connsiteY5941" fmla="*/ 65865 h 3980623"/>
              <a:gd name="connsiteX5942" fmla="*/ 2413202 w 5122981"/>
              <a:gd name="connsiteY5942" fmla="*/ 49667 h 3980623"/>
              <a:gd name="connsiteX5943" fmla="*/ 0 w 5122981"/>
              <a:gd name="connsiteY5943" fmla="*/ 0 h 3980623"/>
              <a:gd name="connsiteX5944" fmla="*/ 2227460 w 5122981"/>
              <a:gd name="connsiteY5944" fmla="*/ 0 h 3980623"/>
              <a:gd name="connsiteX5945" fmla="*/ 2231457 w 5122981"/>
              <a:gd name="connsiteY5945" fmla="*/ 946 h 3980623"/>
              <a:gd name="connsiteX5946" fmla="*/ 2231681 w 5122981"/>
              <a:gd name="connsiteY5946" fmla="*/ 0 h 3980623"/>
              <a:gd name="connsiteX5947" fmla="*/ 2379860 w 5122981"/>
              <a:gd name="connsiteY5947" fmla="*/ 0 h 3980623"/>
              <a:gd name="connsiteX5948" fmla="*/ 2379443 w 5122981"/>
              <a:gd name="connsiteY5948" fmla="*/ 1762 h 3980623"/>
              <a:gd name="connsiteX5949" fmla="*/ 2372063 w 5122981"/>
              <a:gd name="connsiteY5949" fmla="*/ 5718 h 3980623"/>
              <a:gd name="connsiteX5950" fmla="*/ 2376887 w 5122981"/>
              <a:gd name="connsiteY5950" fmla="*/ 12562 h 3980623"/>
              <a:gd name="connsiteX5951" fmla="*/ 2374330 w 5122981"/>
              <a:gd name="connsiteY5951" fmla="*/ 23360 h 3980623"/>
              <a:gd name="connsiteX5952" fmla="*/ 2381709 w 5122981"/>
              <a:gd name="connsiteY5952" fmla="*/ 19405 h 3980623"/>
              <a:gd name="connsiteX5953" fmla="*/ 2393911 w 5122981"/>
              <a:gd name="connsiteY5953" fmla="*/ 22293 h 3980623"/>
              <a:gd name="connsiteX5954" fmla="*/ 2390076 w 5122981"/>
              <a:gd name="connsiteY5954" fmla="*/ 38491 h 3980623"/>
              <a:gd name="connsiteX5955" fmla="*/ 2383555 w 5122981"/>
              <a:gd name="connsiteY5955" fmla="*/ 66042 h 3980623"/>
              <a:gd name="connsiteX5956" fmla="*/ 2572151 w 5122981"/>
              <a:gd name="connsiteY5956" fmla="*/ 87433 h 3980623"/>
              <a:gd name="connsiteX5957" fmla="*/ 2605673 w 5122981"/>
              <a:gd name="connsiteY5957" fmla="*/ 87667 h 3980623"/>
              <a:gd name="connsiteX5958" fmla="*/ 2604066 w 5122981"/>
              <a:gd name="connsiteY5958" fmla="*/ 92488 h 3980623"/>
              <a:gd name="connsiteX5959" fmla="*/ 2600345 w 5122981"/>
              <a:gd name="connsiteY5959" fmla="*/ 96209 h 3980623"/>
              <a:gd name="connsiteX5960" fmla="*/ 2570579 w 5122981"/>
              <a:gd name="connsiteY5960" fmla="*/ 111092 h 3980623"/>
              <a:gd name="connsiteX5961" fmla="*/ 2555697 w 5122981"/>
              <a:gd name="connsiteY5961" fmla="*/ 111092 h 3980623"/>
              <a:gd name="connsiteX5962" fmla="*/ 2555697 w 5122981"/>
              <a:gd name="connsiteY5962" fmla="*/ 125975 h 3980623"/>
              <a:gd name="connsiteX5963" fmla="*/ 2559417 w 5122981"/>
              <a:gd name="connsiteY5963" fmla="*/ 137137 h 3980623"/>
              <a:gd name="connsiteX5964" fmla="*/ 2563138 w 5122981"/>
              <a:gd name="connsiteY5964" fmla="*/ 148299 h 3980623"/>
              <a:gd name="connsiteX5965" fmla="*/ 2592904 w 5122981"/>
              <a:gd name="connsiteY5965" fmla="*/ 170623 h 3980623"/>
              <a:gd name="connsiteX5966" fmla="*/ 2630111 w 5122981"/>
              <a:gd name="connsiteY5966" fmla="*/ 192947 h 3980623"/>
              <a:gd name="connsiteX5967" fmla="*/ 2652435 w 5122981"/>
              <a:gd name="connsiteY5967" fmla="*/ 207830 h 3980623"/>
              <a:gd name="connsiteX5968" fmla="*/ 2682201 w 5122981"/>
              <a:gd name="connsiteY5968" fmla="*/ 222713 h 3980623"/>
              <a:gd name="connsiteX5969" fmla="*/ 2674759 w 5122981"/>
              <a:gd name="connsiteY5969" fmla="*/ 230154 h 3980623"/>
              <a:gd name="connsiteX5970" fmla="*/ 2704524 w 5122981"/>
              <a:gd name="connsiteY5970" fmla="*/ 245037 h 3980623"/>
              <a:gd name="connsiteX5971" fmla="*/ 2704524 w 5122981"/>
              <a:gd name="connsiteY5971" fmla="*/ 252478 h 3980623"/>
              <a:gd name="connsiteX5972" fmla="*/ 2734290 w 5122981"/>
              <a:gd name="connsiteY5972" fmla="*/ 267361 h 3980623"/>
              <a:gd name="connsiteX5973" fmla="*/ 2764056 w 5122981"/>
              <a:gd name="connsiteY5973" fmla="*/ 297127 h 3980623"/>
              <a:gd name="connsiteX5974" fmla="*/ 2756614 w 5122981"/>
              <a:gd name="connsiteY5974" fmla="*/ 293406 h 3980623"/>
              <a:gd name="connsiteX5975" fmla="*/ 2749173 w 5122981"/>
              <a:gd name="connsiteY5975" fmla="*/ 289685 h 3980623"/>
              <a:gd name="connsiteX5976" fmla="*/ 2726849 w 5122981"/>
              <a:gd name="connsiteY5976" fmla="*/ 289685 h 3980623"/>
              <a:gd name="connsiteX5977" fmla="*/ 2756614 w 5122981"/>
              <a:gd name="connsiteY5977" fmla="*/ 304568 h 3980623"/>
              <a:gd name="connsiteX5978" fmla="*/ 2778939 w 5122981"/>
              <a:gd name="connsiteY5978" fmla="*/ 312010 h 3980623"/>
              <a:gd name="connsiteX5979" fmla="*/ 2790101 w 5122981"/>
              <a:gd name="connsiteY5979" fmla="*/ 319451 h 3980623"/>
              <a:gd name="connsiteX5980" fmla="*/ 2797542 w 5122981"/>
              <a:gd name="connsiteY5980" fmla="*/ 319451 h 3980623"/>
              <a:gd name="connsiteX5981" fmla="*/ 2808704 w 5122981"/>
              <a:gd name="connsiteY5981" fmla="*/ 319451 h 3980623"/>
              <a:gd name="connsiteX5982" fmla="*/ 2816146 w 5122981"/>
              <a:gd name="connsiteY5982" fmla="*/ 326893 h 3980623"/>
              <a:gd name="connsiteX5983" fmla="*/ 2898001 w 5122981"/>
              <a:gd name="connsiteY5983" fmla="*/ 356658 h 3980623"/>
              <a:gd name="connsiteX5984" fmla="*/ 2942649 w 5122981"/>
              <a:gd name="connsiteY5984" fmla="*/ 393865 h 3980623"/>
              <a:gd name="connsiteX5985" fmla="*/ 2943580 w 5122981"/>
              <a:gd name="connsiteY5985" fmla="*/ 396656 h 3980623"/>
              <a:gd name="connsiteX5986" fmla="*/ 2935208 w 5122981"/>
              <a:gd name="connsiteY5986" fmla="*/ 393865 h 3980623"/>
              <a:gd name="connsiteX5987" fmla="*/ 2868235 w 5122981"/>
              <a:gd name="connsiteY5987" fmla="*/ 356658 h 3980623"/>
              <a:gd name="connsiteX5988" fmla="*/ 2845911 w 5122981"/>
              <a:gd name="connsiteY5988" fmla="*/ 349217 h 3980623"/>
              <a:gd name="connsiteX5989" fmla="*/ 2834749 w 5122981"/>
              <a:gd name="connsiteY5989" fmla="*/ 349217 h 3980623"/>
              <a:gd name="connsiteX5990" fmla="*/ 2834749 w 5122981"/>
              <a:gd name="connsiteY5990" fmla="*/ 360379 h 3980623"/>
              <a:gd name="connsiteX5991" fmla="*/ 2838470 w 5122981"/>
              <a:gd name="connsiteY5991" fmla="*/ 371541 h 3980623"/>
              <a:gd name="connsiteX5992" fmla="*/ 2849632 w 5122981"/>
              <a:gd name="connsiteY5992" fmla="*/ 386424 h 3980623"/>
              <a:gd name="connsiteX5993" fmla="*/ 2853353 w 5122981"/>
              <a:gd name="connsiteY5993" fmla="*/ 393865 h 3980623"/>
              <a:gd name="connsiteX5994" fmla="*/ 2860794 w 5122981"/>
              <a:gd name="connsiteY5994" fmla="*/ 408748 h 3980623"/>
              <a:gd name="connsiteX5995" fmla="*/ 2875677 w 5122981"/>
              <a:gd name="connsiteY5995" fmla="*/ 423631 h 3980623"/>
              <a:gd name="connsiteX5996" fmla="*/ 2879398 w 5122981"/>
              <a:gd name="connsiteY5996" fmla="*/ 423631 h 3980623"/>
              <a:gd name="connsiteX5997" fmla="*/ 2890560 w 5122981"/>
              <a:gd name="connsiteY5997" fmla="*/ 431072 h 3980623"/>
              <a:gd name="connsiteX5998" fmla="*/ 2905442 w 5122981"/>
              <a:gd name="connsiteY5998" fmla="*/ 438514 h 3980623"/>
              <a:gd name="connsiteX5999" fmla="*/ 2924046 w 5122981"/>
              <a:gd name="connsiteY5999" fmla="*/ 442234 h 3980623"/>
              <a:gd name="connsiteX6000" fmla="*/ 2935208 w 5122981"/>
              <a:gd name="connsiteY6000" fmla="*/ 431072 h 3980623"/>
              <a:gd name="connsiteX6001" fmla="*/ 2942649 w 5122981"/>
              <a:gd name="connsiteY6001" fmla="*/ 431072 h 3980623"/>
              <a:gd name="connsiteX6002" fmla="*/ 2950091 w 5122981"/>
              <a:gd name="connsiteY6002" fmla="*/ 460838 h 3980623"/>
              <a:gd name="connsiteX6003" fmla="*/ 2961253 w 5122981"/>
              <a:gd name="connsiteY6003" fmla="*/ 464559 h 3980623"/>
              <a:gd name="connsiteX6004" fmla="*/ 2972415 w 5122981"/>
              <a:gd name="connsiteY6004" fmla="*/ 460838 h 3980623"/>
              <a:gd name="connsiteX6005" fmla="*/ 2979856 w 5122981"/>
              <a:gd name="connsiteY6005" fmla="*/ 445955 h 3980623"/>
              <a:gd name="connsiteX6006" fmla="*/ 2994739 w 5122981"/>
              <a:gd name="connsiteY6006" fmla="*/ 460838 h 3980623"/>
              <a:gd name="connsiteX6007" fmla="*/ 3017064 w 5122981"/>
              <a:gd name="connsiteY6007" fmla="*/ 483162 h 3980623"/>
              <a:gd name="connsiteX6008" fmla="*/ 3039388 w 5122981"/>
              <a:gd name="connsiteY6008" fmla="*/ 498045 h 3980623"/>
              <a:gd name="connsiteX6009" fmla="*/ 3054271 w 5122981"/>
              <a:gd name="connsiteY6009" fmla="*/ 512928 h 3980623"/>
              <a:gd name="connsiteX6010" fmla="*/ 3069153 w 5122981"/>
              <a:gd name="connsiteY6010" fmla="*/ 512928 h 3980623"/>
              <a:gd name="connsiteX6011" fmla="*/ 3098919 w 5122981"/>
              <a:gd name="connsiteY6011" fmla="*/ 512928 h 3980623"/>
              <a:gd name="connsiteX6012" fmla="*/ 3098919 w 5122981"/>
              <a:gd name="connsiteY6012" fmla="*/ 535252 h 3980623"/>
              <a:gd name="connsiteX6013" fmla="*/ 3128685 w 5122981"/>
              <a:gd name="connsiteY6013" fmla="*/ 579900 h 3980623"/>
              <a:gd name="connsiteX6014" fmla="*/ 3151009 w 5122981"/>
              <a:gd name="connsiteY6014" fmla="*/ 587342 h 3980623"/>
              <a:gd name="connsiteX6015" fmla="*/ 3177054 w 5122981"/>
              <a:gd name="connsiteY6015" fmla="*/ 594783 h 3980623"/>
              <a:gd name="connsiteX6016" fmla="*/ 3195657 w 5122981"/>
              <a:gd name="connsiteY6016" fmla="*/ 594783 h 3980623"/>
              <a:gd name="connsiteX6017" fmla="*/ 3203099 w 5122981"/>
              <a:gd name="connsiteY6017" fmla="*/ 594783 h 3980623"/>
              <a:gd name="connsiteX6018" fmla="*/ 3217981 w 5122981"/>
              <a:gd name="connsiteY6018" fmla="*/ 602225 h 3980623"/>
              <a:gd name="connsiteX6019" fmla="*/ 3232864 w 5122981"/>
              <a:gd name="connsiteY6019" fmla="*/ 617107 h 3980623"/>
              <a:gd name="connsiteX6020" fmla="*/ 3262630 w 5122981"/>
              <a:gd name="connsiteY6020" fmla="*/ 624549 h 3980623"/>
              <a:gd name="connsiteX6021" fmla="*/ 3281233 w 5122981"/>
              <a:gd name="connsiteY6021" fmla="*/ 628269 h 3980623"/>
              <a:gd name="connsiteX6022" fmla="*/ 3299837 w 5122981"/>
              <a:gd name="connsiteY6022" fmla="*/ 646873 h 3980623"/>
              <a:gd name="connsiteX6023" fmla="*/ 3307278 w 5122981"/>
              <a:gd name="connsiteY6023" fmla="*/ 650594 h 3980623"/>
              <a:gd name="connsiteX6024" fmla="*/ 3322161 w 5122981"/>
              <a:gd name="connsiteY6024" fmla="*/ 661756 h 3980623"/>
              <a:gd name="connsiteX6025" fmla="*/ 3344485 w 5122981"/>
              <a:gd name="connsiteY6025" fmla="*/ 676639 h 3980623"/>
              <a:gd name="connsiteX6026" fmla="*/ 3351927 w 5122981"/>
              <a:gd name="connsiteY6026" fmla="*/ 676639 h 3980623"/>
              <a:gd name="connsiteX6027" fmla="*/ 3366810 w 5122981"/>
              <a:gd name="connsiteY6027" fmla="*/ 680359 h 3980623"/>
              <a:gd name="connsiteX6028" fmla="*/ 3374251 w 5122981"/>
              <a:gd name="connsiteY6028" fmla="*/ 684080 h 3980623"/>
              <a:gd name="connsiteX6029" fmla="*/ 3381692 w 5122981"/>
              <a:gd name="connsiteY6029" fmla="*/ 691521 h 3980623"/>
              <a:gd name="connsiteX6030" fmla="*/ 3385413 w 5122981"/>
              <a:gd name="connsiteY6030" fmla="*/ 721287 h 3980623"/>
              <a:gd name="connsiteX6031" fmla="*/ 3381692 w 5122981"/>
              <a:gd name="connsiteY6031" fmla="*/ 743611 h 3980623"/>
              <a:gd name="connsiteX6032" fmla="*/ 3374251 w 5122981"/>
              <a:gd name="connsiteY6032" fmla="*/ 751053 h 3980623"/>
              <a:gd name="connsiteX6033" fmla="*/ 3381692 w 5122981"/>
              <a:gd name="connsiteY6033" fmla="*/ 751053 h 3980623"/>
              <a:gd name="connsiteX6034" fmla="*/ 3389134 w 5122981"/>
              <a:gd name="connsiteY6034" fmla="*/ 751053 h 3980623"/>
              <a:gd name="connsiteX6035" fmla="*/ 3426341 w 5122981"/>
              <a:gd name="connsiteY6035" fmla="*/ 751053 h 3980623"/>
              <a:gd name="connsiteX6036" fmla="*/ 3478431 w 5122981"/>
              <a:gd name="connsiteY6036" fmla="*/ 758494 h 3980623"/>
              <a:gd name="connsiteX6037" fmla="*/ 3485872 w 5122981"/>
              <a:gd name="connsiteY6037" fmla="*/ 758494 h 3980623"/>
              <a:gd name="connsiteX6038" fmla="*/ 3493314 w 5122981"/>
              <a:gd name="connsiteY6038" fmla="*/ 780818 h 3980623"/>
              <a:gd name="connsiteX6039" fmla="*/ 3485872 w 5122981"/>
              <a:gd name="connsiteY6039" fmla="*/ 780818 h 3980623"/>
              <a:gd name="connsiteX6040" fmla="*/ 3485872 w 5122981"/>
              <a:gd name="connsiteY6040" fmla="*/ 788260 h 3980623"/>
              <a:gd name="connsiteX6041" fmla="*/ 3493314 w 5122981"/>
              <a:gd name="connsiteY6041" fmla="*/ 788260 h 3980623"/>
              <a:gd name="connsiteX6042" fmla="*/ 3500755 w 5122981"/>
              <a:gd name="connsiteY6042" fmla="*/ 773377 h 3980623"/>
              <a:gd name="connsiteX6043" fmla="*/ 3523079 w 5122981"/>
              <a:gd name="connsiteY6043" fmla="*/ 780818 h 3980623"/>
              <a:gd name="connsiteX6044" fmla="*/ 3530521 w 5122981"/>
              <a:gd name="connsiteY6044" fmla="*/ 803143 h 3980623"/>
              <a:gd name="connsiteX6045" fmla="*/ 3545403 w 5122981"/>
              <a:gd name="connsiteY6045" fmla="*/ 840350 h 3980623"/>
              <a:gd name="connsiteX6046" fmla="*/ 3552845 w 5122981"/>
              <a:gd name="connsiteY6046" fmla="*/ 847791 h 3980623"/>
              <a:gd name="connsiteX6047" fmla="*/ 3560286 w 5122981"/>
              <a:gd name="connsiteY6047" fmla="*/ 858953 h 3980623"/>
              <a:gd name="connsiteX6048" fmla="*/ 3575169 w 5122981"/>
              <a:gd name="connsiteY6048" fmla="*/ 862674 h 3980623"/>
              <a:gd name="connsiteX6049" fmla="*/ 3590052 w 5122981"/>
              <a:gd name="connsiteY6049" fmla="*/ 870115 h 3980623"/>
              <a:gd name="connsiteX6050" fmla="*/ 3597493 w 5122981"/>
              <a:gd name="connsiteY6050" fmla="*/ 877557 h 3980623"/>
              <a:gd name="connsiteX6051" fmla="*/ 3634700 w 5122981"/>
              <a:gd name="connsiteY6051" fmla="*/ 899881 h 3980623"/>
              <a:gd name="connsiteX6052" fmla="*/ 3657024 w 5122981"/>
              <a:gd name="connsiteY6052" fmla="*/ 922205 h 3980623"/>
              <a:gd name="connsiteX6053" fmla="*/ 3664466 w 5122981"/>
              <a:gd name="connsiteY6053" fmla="*/ 922205 h 3980623"/>
              <a:gd name="connsiteX6054" fmla="*/ 3675628 w 5122981"/>
              <a:gd name="connsiteY6054" fmla="*/ 925926 h 3980623"/>
              <a:gd name="connsiteX6055" fmla="*/ 3701673 w 5122981"/>
              <a:gd name="connsiteY6055" fmla="*/ 944529 h 3980623"/>
              <a:gd name="connsiteX6056" fmla="*/ 3727718 w 5122981"/>
              <a:gd name="connsiteY6056" fmla="*/ 959412 h 3980623"/>
              <a:gd name="connsiteX6057" fmla="*/ 3731439 w 5122981"/>
              <a:gd name="connsiteY6057" fmla="*/ 959412 h 3980623"/>
              <a:gd name="connsiteX6058" fmla="*/ 3731439 w 5122981"/>
              <a:gd name="connsiteY6058" fmla="*/ 951971 h 3980623"/>
              <a:gd name="connsiteX6059" fmla="*/ 3738880 w 5122981"/>
              <a:gd name="connsiteY6059" fmla="*/ 959412 h 3980623"/>
              <a:gd name="connsiteX6060" fmla="*/ 3753763 w 5122981"/>
              <a:gd name="connsiteY6060" fmla="*/ 981736 h 3980623"/>
              <a:gd name="connsiteX6061" fmla="*/ 3783528 w 5122981"/>
              <a:gd name="connsiteY6061" fmla="*/ 996619 h 3980623"/>
              <a:gd name="connsiteX6062" fmla="*/ 3790970 w 5122981"/>
              <a:gd name="connsiteY6062" fmla="*/ 1004060 h 3980623"/>
              <a:gd name="connsiteX6063" fmla="*/ 3817015 w 5122981"/>
              <a:gd name="connsiteY6063" fmla="*/ 1022664 h 3980623"/>
              <a:gd name="connsiteX6064" fmla="*/ 3839339 w 5122981"/>
              <a:gd name="connsiteY6064" fmla="*/ 1026385 h 3980623"/>
              <a:gd name="connsiteX6065" fmla="*/ 3843060 w 5122981"/>
              <a:gd name="connsiteY6065" fmla="*/ 1011502 h 3980623"/>
              <a:gd name="connsiteX6066" fmla="*/ 3850501 w 5122981"/>
              <a:gd name="connsiteY6066" fmla="*/ 1004060 h 3980623"/>
              <a:gd name="connsiteX6067" fmla="*/ 3854222 w 5122981"/>
              <a:gd name="connsiteY6067" fmla="*/ 1015223 h 3980623"/>
              <a:gd name="connsiteX6068" fmla="*/ 3857942 w 5122981"/>
              <a:gd name="connsiteY6068" fmla="*/ 1018943 h 3980623"/>
              <a:gd name="connsiteX6069" fmla="*/ 3861663 w 5122981"/>
              <a:gd name="connsiteY6069" fmla="*/ 1037547 h 3980623"/>
              <a:gd name="connsiteX6070" fmla="*/ 3872825 w 5122981"/>
              <a:gd name="connsiteY6070" fmla="*/ 1056150 h 3980623"/>
              <a:gd name="connsiteX6071" fmla="*/ 3880267 w 5122981"/>
              <a:gd name="connsiteY6071" fmla="*/ 1063592 h 3980623"/>
              <a:gd name="connsiteX6072" fmla="*/ 3895149 w 5122981"/>
              <a:gd name="connsiteY6072" fmla="*/ 1071033 h 3980623"/>
              <a:gd name="connsiteX6073" fmla="*/ 3924915 w 5122981"/>
              <a:gd name="connsiteY6073" fmla="*/ 1085916 h 3980623"/>
              <a:gd name="connsiteX6074" fmla="*/ 3947239 w 5122981"/>
              <a:gd name="connsiteY6074" fmla="*/ 1100799 h 3980623"/>
              <a:gd name="connsiteX6075" fmla="*/ 3954681 w 5122981"/>
              <a:gd name="connsiteY6075" fmla="*/ 1130564 h 3980623"/>
              <a:gd name="connsiteX6076" fmla="*/ 3958401 w 5122981"/>
              <a:gd name="connsiteY6076" fmla="*/ 1138006 h 3980623"/>
              <a:gd name="connsiteX6077" fmla="*/ 3977005 w 5122981"/>
              <a:gd name="connsiteY6077" fmla="*/ 1138006 h 3980623"/>
              <a:gd name="connsiteX6078" fmla="*/ 4010491 w 5122981"/>
              <a:gd name="connsiteY6078" fmla="*/ 1156609 h 3980623"/>
              <a:gd name="connsiteX6079" fmla="*/ 4029095 w 5122981"/>
              <a:gd name="connsiteY6079" fmla="*/ 1160330 h 3980623"/>
              <a:gd name="connsiteX6080" fmla="*/ 4043978 w 5122981"/>
              <a:gd name="connsiteY6080" fmla="*/ 1167771 h 3980623"/>
              <a:gd name="connsiteX6081" fmla="*/ 4029095 w 5122981"/>
              <a:gd name="connsiteY6081" fmla="*/ 1190096 h 3980623"/>
              <a:gd name="connsiteX6082" fmla="*/ 4021653 w 5122981"/>
              <a:gd name="connsiteY6082" fmla="*/ 1197537 h 3980623"/>
              <a:gd name="connsiteX6083" fmla="*/ 4021653 w 5122981"/>
              <a:gd name="connsiteY6083" fmla="*/ 1212420 h 3980623"/>
              <a:gd name="connsiteX6084" fmla="*/ 4029095 w 5122981"/>
              <a:gd name="connsiteY6084" fmla="*/ 1219861 h 3980623"/>
              <a:gd name="connsiteX6085" fmla="*/ 4036536 w 5122981"/>
              <a:gd name="connsiteY6085" fmla="*/ 1227303 h 3980623"/>
              <a:gd name="connsiteX6086" fmla="*/ 4051419 w 5122981"/>
              <a:gd name="connsiteY6086" fmla="*/ 1219861 h 3980623"/>
              <a:gd name="connsiteX6087" fmla="*/ 4058860 w 5122981"/>
              <a:gd name="connsiteY6087" fmla="*/ 1212420 h 3980623"/>
              <a:gd name="connsiteX6088" fmla="*/ 4051419 w 5122981"/>
              <a:gd name="connsiteY6088" fmla="*/ 1234744 h 3980623"/>
              <a:gd name="connsiteX6089" fmla="*/ 4029095 w 5122981"/>
              <a:gd name="connsiteY6089" fmla="*/ 1242185 h 3980623"/>
              <a:gd name="connsiteX6090" fmla="*/ 4021653 w 5122981"/>
              <a:gd name="connsiteY6090" fmla="*/ 1242185 h 3980623"/>
              <a:gd name="connsiteX6091" fmla="*/ 4014212 w 5122981"/>
              <a:gd name="connsiteY6091" fmla="*/ 1249627 h 3980623"/>
              <a:gd name="connsiteX6092" fmla="*/ 4014212 w 5122981"/>
              <a:gd name="connsiteY6092" fmla="*/ 1257068 h 3980623"/>
              <a:gd name="connsiteX6093" fmla="*/ 4029095 w 5122981"/>
              <a:gd name="connsiteY6093" fmla="*/ 1264510 h 3980623"/>
              <a:gd name="connsiteX6094" fmla="*/ 4055140 w 5122981"/>
              <a:gd name="connsiteY6094" fmla="*/ 1264510 h 3980623"/>
              <a:gd name="connsiteX6095" fmla="*/ 4081185 w 5122981"/>
              <a:gd name="connsiteY6095" fmla="*/ 1257068 h 3980623"/>
              <a:gd name="connsiteX6096" fmla="*/ 4088626 w 5122981"/>
              <a:gd name="connsiteY6096" fmla="*/ 1271951 h 3980623"/>
              <a:gd name="connsiteX6097" fmla="*/ 4088626 w 5122981"/>
              <a:gd name="connsiteY6097" fmla="*/ 1286834 h 3980623"/>
              <a:gd name="connsiteX6098" fmla="*/ 4096067 w 5122981"/>
              <a:gd name="connsiteY6098" fmla="*/ 1286834 h 3980623"/>
              <a:gd name="connsiteX6099" fmla="*/ 4118392 w 5122981"/>
              <a:gd name="connsiteY6099" fmla="*/ 1286834 h 3980623"/>
              <a:gd name="connsiteX6100" fmla="*/ 4125833 w 5122981"/>
              <a:gd name="connsiteY6100" fmla="*/ 1294275 h 3980623"/>
              <a:gd name="connsiteX6101" fmla="*/ 4155599 w 5122981"/>
              <a:gd name="connsiteY6101" fmla="*/ 1324041 h 3980623"/>
              <a:gd name="connsiteX6102" fmla="*/ 4170481 w 5122981"/>
              <a:gd name="connsiteY6102" fmla="*/ 1361248 h 3980623"/>
              <a:gd name="connsiteX6103" fmla="*/ 4177923 w 5122981"/>
              <a:gd name="connsiteY6103" fmla="*/ 1368689 h 3980623"/>
              <a:gd name="connsiteX6104" fmla="*/ 4170481 w 5122981"/>
              <a:gd name="connsiteY6104" fmla="*/ 1376131 h 3980623"/>
              <a:gd name="connsiteX6105" fmla="*/ 4163040 w 5122981"/>
              <a:gd name="connsiteY6105" fmla="*/ 1383572 h 3980623"/>
              <a:gd name="connsiteX6106" fmla="*/ 4155599 w 5122981"/>
              <a:gd name="connsiteY6106" fmla="*/ 1383572 h 3980623"/>
              <a:gd name="connsiteX6107" fmla="*/ 4148157 w 5122981"/>
              <a:gd name="connsiteY6107" fmla="*/ 1383572 h 3980623"/>
              <a:gd name="connsiteX6108" fmla="*/ 4155599 w 5122981"/>
              <a:gd name="connsiteY6108" fmla="*/ 1368689 h 3980623"/>
              <a:gd name="connsiteX6109" fmla="*/ 4155599 w 5122981"/>
              <a:gd name="connsiteY6109" fmla="*/ 1361248 h 3980623"/>
              <a:gd name="connsiteX6110" fmla="*/ 4125833 w 5122981"/>
              <a:gd name="connsiteY6110" fmla="*/ 1376131 h 3980623"/>
              <a:gd name="connsiteX6111" fmla="*/ 4114671 w 5122981"/>
              <a:gd name="connsiteY6111" fmla="*/ 1376131 h 3980623"/>
              <a:gd name="connsiteX6112" fmla="*/ 4084905 w 5122981"/>
              <a:gd name="connsiteY6112" fmla="*/ 1372410 h 3980623"/>
              <a:gd name="connsiteX6113" fmla="*/ 4055140 w 5122981"/>
              <a:gd name="connsiteY6113" fmla="*/ 1368689 h 3980623"/>
              <a:gd name="connsiteX6114" fmla="*/ 4043978 w 5122981"/>
              <a:gd name="connsiteY6114" fmla="*/ 1368689 h 3980623"/>
              <a:gd name="connsiteX6115" fmla="*/ 4047698 w 5122981"/>
              <a:gd name="connsiteY6115" fmla="*/ 1379851 h 3980623"/>
              <a:gd name="connsiteX6116" fmla="*/ 4055140 w 5122981"/>
              <a:gd name="connsiteY6116" fmla="*/ 1379851 h 3980623"/>
              <a:gd name="connsiteX6117" fmla="*/ 4062581 w 5122981"/>
              <a:gd name="connsiteY6117" fmla="*/ 1379851 h 3980623"/>
              <a:gd name="connsiteX6118" fmla="*/ 4036536 w 5122981"/>
              <a:gd name="connsiteY6118" fmla="*/ 1383572 h 3980623"/>
              <a:gd name="connsiteX6119" fmla="*/ 4029095 w 5122981"/>
              <a:gd name="connsiteY6119" fmla="*/ 1387293 h 3980623"/>
              <a:gd name="connsiteX6120" fmla="*/ 4021653 w 5122981"/>
              <a:gd name="connsiteY6120" fmla="*/ 1391014 h 3980623"/>
              <a:gd name="connsiteX6121" fmla="*/ 4006771 w 5122981"/>
              <a:gd name="connsiteY6121" fmla="*/ 1391014 h 3980623"/>
              <a:gd name="connsiteX6122" fmla="*/ 3991888 w 5122981"/>
              <a:gd name="connsiteY6122" fmla="*/ 1383572 h 3980623"/>
              <a:gd name="connsiteX6123" fmla="*/ 3984446 w 5122981"/>
              <a:gd name="connsiteY6123" fmla="*/ 1391014 h 3980623"/>
              <a:gd name="connsiteX6124" fmla="*/ 3991888 w 5122981"/>
              <a:gd name="connsiteY6124" fmla="*/ 1398455 h 3980623"/>
              <a:gd name="connsiteX6125" fmla="*/ 4006771 w 5122981"/>
              <a:gd name="connsiteY6125" fmla="*/ 1413338 h 3980623"/>
              <a:gd name="connsiteX6126" fmla="*/ 3999329 w 5122981"/>
              <a:gd name="connsiteY6126" fmla="*/ 1420779 h 3980623"/>
              <a:gd name="connsiteX6127" fmla="*/ 4006771 w 5122981"/>
              <a:gd name="connsiteY6127" fmla="*/ 1420779 h 3980623"/>
              <a:gd name="connsiteX6128" fmla="*/ 4021653 w 5122981"/>
              <a:gd name="connsiteY6128" fmla="*/ 1428221 h 3980623"/>
              <a:gd name="connsiteX6129" fmla="*/ 4036536 w 5122981"/>
              <a:gd name="connsiteY6129" fmla="*/ 1428221 h 3980623"/>
              <a:gd name="connsiteX6130" fmla="*/ 4066302 w 5122981"/>
              <a:gd name="connsiteY6130" fmla="*/ 1435662 h 3980623"/>
              <a:gd name="connsiteX6131" fmla="*/ 4051419 w 5122981"/>
              <a:gd name="connsiteY6131" fmla="*/ 1443103 h 3980623"/>
              <a:gd name="connsiteX6132" fmla="*/ 4029095 w 5122981"/>
              <a:gd name="connsiteY6132" fmla="*/ 1435662 h 3980623"/>
              <a:gd name="connsiteX6133" fmla="*/ 4021653 w 5122981"/>
              <a:gd name="connsiteY6133" fmla="*/ 1443103 h 3980623"/>
              <a:gd name="connsiteX6134" fmla="*/ 4029095 w 5122981"/>
              <a:gd name="connsiteY6134" fmla="*/ 1457986 h 3980623"/>
              <a:gd name="connsiteX6135" fmla="*/ 4036536 w 5122981"/>
              <a:gd name="connsiteY6135" fmla="*/ 1454266 h 3980623"/>
              <a:gd name="connsiteX6136" fmla="*/ 4043978 w 5122981"/>
              <a:gd name="connsiteY6136" fmla="*/ 1450545 h 3980623"/>
              <a:gd name="connsiteX6137" fmla="*/ 4043978 w 5122981"/>
              <a:gd name="connsiteY6137" fmla="*/ 1457986 h 3980623"/>
              <a:gd name="connsiteX6138" fmla="*/ 4051419 w 5122981"/>
              <a:gd name="connsiteY6138" fmla="*/ 1465428 h 3980623"/>
              <a:gd name="connsiteX6139" fmla="*/ 4062581 w 5122981"/>
              <a:gd name="connsiteY6139" fmla="*/ 1469148 h 3980623"/>
              <a:gd name="connsiteX6140" fmla="*/ 4066302 w 5122981"/>
              <a:gd name="connsiteY6140" fmla="*/ 1472869 h 3980623"/>
              <a:gd name="connsiteX6141" fmla="*/ 4073743 w 5122981"/>
              <a:gd name="connsiteY6141" fmla="*/ 1480310 h 3980623"/>
              <a:gd name="connsiteX6142" fmla="*/ 4081185 w 5122981"/>
              <a:gd name="connsiteY6142" fmla="*/ 1480310 h 3980623"/>
              <a:gd name="connsiteX6143" fmla="*/ 4081185 w 5122981"/>
              <a:gd name="connsiteY6143" fmla="*/ 1487752 h 3980623"/>
              <a:gd name="connsiteX6144" fmla="*/ 4118392 w 5122981"/>
              <a:gd name="connsiteY6144" fmla="*/ 1487752 h 3980623"/>
              <a:gd name="connsiteX6145" fmla="*/ 4140716 w 5122981"/>
              <a:gd name="connsiteY6145" fmla="*/ 1495193 h 3980623"/>
              <a:gd name="connsiteX6146" fmla="*/ 4155599 w 5122981"/>
              <a:gd name="connsiteY6146" fmla="*/ 1510076 h 3980623"/>
              <a:gd name="connsiteX6147" fmla="*/ 4170481 w 5122981"/>
              <a:gd name="connsiteY6147" fmla="*/ 1532400 h 3980623"/>
              <a:gd name="connsiteX6148" fmla="*/ 4192806 w 5122981"/>
              <a:gd name="connsiteY6148" fmla="*/ 1562166 h 3980623"/>
              <a:gd name="connsiteX6149" fmla="*/ 4215130 w 5122981"/>
              <a:gd name="connsiteY6149" fmla="*/ 1562166 h 3980623"/>
              <a:gd name="connsiteX6150" fmla="*/ 4207689 w 5122981"/>
              <a:gd name="connsiteY6150" fmla="*/ 1554725 h 3980623"/>
              <a:gd name="connsiteX6151" fmla="*/ 4192806 w 5122981"/>
              <a:gd name="connsiteY6151" fmla="*/ 1554725 h 3980623"/>
              <a:gd name="connsiteX6152" fmla="*/ 4207689 w 5122981"/>
              <a:gd name="connsiteY6152" fmla="*/ 1547283 h 3980623"/>
              <a:gd name="connsiteX6153" fmla="*/ 4237454 w 5122981"/>
              <a:gd name="connsiteY6153" fmla="*/ 1558445 h 3980623"/>
              <a:gd name="connsiteX6154" fmla="*/ 4248616 w 5122981"/>
              <a:gd name="connsiteY6154" fmla="*/ 1562166 h 3980623"/>
              <a:gd name="connsiteX6155" fmla="*/ 4259778 w 5122981"/>
              <a:gd name="connsiteY6155" fmla="*/ 1569607 h 3980623"/>
              <a:gd name="connsiteX6156" fmla="*/ 4282103 w 5122981"/>
              <a:gd name="connsiteY6156" fmla="*/ 1591932 h 3980623"/>
              <a:gd name="connsiteX6157" fmla="*/ 4289544 w 5122981"/>
              <a:gd name="connsiteY6157" fmla="*/ 1606814 h 3980623"/>
              <a:gd name="connsiteX6158" fmla="*/ 4296985 w 5122981"/>
              <a:gd name="connsiteY6158" fmla="*/ 1621697 h 3980623"/>
              <a:gd name="connsiteX6159" fmla="*/ 4326751 w 5122981"/>
              <a:gd name="connsiteY6159" fmla="*/ 1636580 h 3980623"/>
              <a:gd name="connsiteX6160" fmla="*/ 4349075 w 5122981"/>
              <a:gd name="connsiteY6160" fmla="*/ 1658904 h 3980623"/>
              <a:gd name="connsiteX6161" fmla="*/ 4349075 w 5122981"/>
              <a:gd name="connsiteY6161" fmla="*/ 1673787 h 3980623"/>
              <a:gd name="connsiteX6162" fmla="*/ 4352796 w 5122981"/>
              <a:gd name="connsiteY6162" fmla="*/ 1677508 h 3980623"/>
              <a:gd name="connsiteX6163" fmla="*/ 4363958 w 5122981"/>
              <a:gd name="connsiteY6163" fmla="*/ 1688670 h 3980623"/>
              <a:gd name="connsiteX6164" fmla="*/ 4408606 w 5122981"/>
              <a:gd name="connsiteY6164" fmla="*/ 1718435 h 3980623"/>
              <a:gd name="connsiteX6165" fmla="*/ 4445814 w 5122981"/>
              <a:gd name="connsiteY6165" fmla="*/ 1740760 h 3980623"/>
              <a:gd name="connsiteX6166" fmla="*/ 4475579 w 5122981"/>
              <a:gd name="connsiteY6166" fmla="*/ 1755643 h 3980623"/>
              <a:gd name="connsiteX6167" fmla="*/ 4486741 w 5122981"/>
              <a:gd name="connsiteY6167" fmla="*/ 1763084 h 3980623"/>
              <a:gd name="connsiteX6168" fmla="*/ 4490462 w 5122981"/>
              <a:gd name="connsiteY6168" fmla="*/ 1763084 h 3980623"/>
              <a:gd name="connsiteX6169" fmla="*/ 4512786 w 5122981"/>
              <a:gd name="connsiteY6169" fmla="*/ 1777967 h 3980623"/>
              <a:gd name="connsiteX6170" fmla="*/ 4527669 w 5122981"/>
              <a:gd name="connsiteY6170" fmla="*/ 1800291 h 3980623"/>
              <a:gd name="connsiteX6171" fmla="*/ 4535110 w 5122981"/>
              <a:gd name="connsiteY6171" fmla="*/ 1800291 h 3980623"/>
              <a:gd name="connsiteX6172" fmla="*/ 4538831 w 5122981"/>
              <a:gd name="connsiteY6172" fmla="*/ 1800291 h 3980623"/>
              <a:gd name="connsiteX6173" fmla="*/ 4542552 w 5122981"/>
              <a:gd name="connsiteY6173" fmla="*/ 1807732 h 3980623"/>
              <a:gd name="connsiteX6174" fmla="*/ 4576038 w 5122981"/>
              <a:gd name="connsiteY6174" fmla="*/ 1822615 h 3980623"/>
              <a:gd name="connsiteX6175" fmla="*/ 4609524 w 5122981"/>
              <a:gd name="connsiteY6175" fmla="*/ 1837498 h 3980623"/>
              <a:gd name="connsiteX6176" fmla="*/ 4676497 w 5122981"/>
              <a:gd name="connsiteY6176" fmla="*/ 1889588 h 3980623"/>
              <a:gd name="connsiteX6177" fmla="*/ 4639290 w 5122981"/>
              <a:gd name="connsiteY6177" fmla="*/ 1874705 h 3980623"/>
              <a:gd name="connsiteX6178" fmla="*/ 4616966 w 5122981"/>
              <a:gd name="connsiteY6178" fmla="*/ 1867264 h 3980623"/>
              <a:gd name="connsiteX6179" fmla="*/ 4609524 w 5122981"/>
              <a:gd name="connsiteY6179" fmla="*/ 1867264 h 3980623"/>
              <a:gd name="connsiteX6180" fmla="*/ 4602083 w 5122981"/>
              <a:gd name="connsiteY6180" fmla="*/ 1859822 h 3980623"/>
              <a:gd name="connsiteX6181" fmla="*/ 4587200 w 5122981"/>
              <a:gd name="connsiteY6181" fmla="*/ 1852381 h 3980623"/>
              <a:gd name="connsiteX6182" fmla="*/ 4572317 w 5122981"/>
              <a:gd name="connsiteY6182" fmla="*/ 1841219 h 3980623"/>
              <a:gd name="connsiteX6183" fmla="*/ 4553714 w 5122981"/>
              <a:gd name="connsiteY6183" fmla="*/ 1830057 h 3980623"/>
              <a:gd name="connsiteX6184" fmla="*/ 4542552 w 5122981"/>
              <a:gd name="connsiteY6184" fmla="*/ 1826336 h 3980623"/>
              <a:gd name="connsiteX6185" fmla="*/ 4527669 w 5122981"/>
              <a:gd name="connsiteY6185" fmla="*/ 1815174 h 3980623"/>
              <a:gd name="connsiteX6186" fmla="*/ 4497903 w 5122981"/>
              <a:gd name="connsiteY6186" fmla="*/ 1815174 h 3980623"/>
              <a:gd name="connsiteX6187" fmla="*/ 4483021 w 5122981"/>
              <a:gd name="connsiteY6187" fmla="*/ 1800291 h 3980623"/>
              <a:gd name="connsiteX6188" fmla="*/ 4453255 w 5122981"/>
              <a:gd name="connsiteY6188" fmla="*/ 1792850 h 3980623"/>
              <a:gd name="connsiteX6189" fmla="*/ 4423489 w 5122981"/>
              <a:gd name="connsiteY6189" fmla="*/ 1792850 h 3980623"/>
              <a:gd name="connsiteX6190" fmla="*/ 4453255 w 5122981"/>
              <a:gd name="connsiteY6190" fmla="*/ 1815174 h 3980623"/>
              <a:gd name="connsiteX6191" fmla="*/ 4453255 w 5122981"/>
              <a:gd name="connsiteY6191" fmla="*/ 1830057 h 3980623"/>
              <a:gd name="connsiteX6192" fmla="*/ 4483021 w 5122981"/>
              <a:gd name="connsiteY6192" fmla="*/ 1859822 h 3980623"/>
              <a:gd name="connsiteX6193" fmla="*/ 4512786 w 5122981"/>
              <a:gd name="connsiteY6193" fmla="*/ 1878426 h 3980623"/>
              <a:gd name="connsiteX6194" fmla="*/ 4538831 w 5122981"/>
              <a:gd name="connsiteY6194" fmla="*/ 1897029 h 3980623"/>
              <a:gd name="connsiteX6195" fmla="*/ 4557435 w 5122981"/>
              <a:gd name="connsiteY6195" fmla="*/ 1904471 h 3980623"/>
              <a:gd name="connsiteX6196" fmla="*/ 4564876 w 5122981"/>
              <a:gd name="connsiteY6196" fmla="*/ 1915633 h 3980623"/>
              <a:gd name="connsiteX6197" fmla="*/ 4587200 w 5122981"/>
              <a:gd name="connsiteY6197" fmla="*/ 1926795 h 3980623"/>
              <a:gd name="connsiteX6198" fmla="*/ 4594642 w 5122981"/>
              <a:gd name="connsiteY6198" fmla="*/ 1934236 h 3980623"/>
              <a:gd name="connsiteX6199" fmla="*/ 4598362 w 5122981"/>
              <a:gd name="connsiteY6199" fmla="*/ 1937957 h 3980623"/>
              <a:gd name="connsiteX6200" fmla="*/ 4609524 w 5122981"/>
              <a:gd name="connsiteY6200" fmla="*/ 1941678 h 3980623"/>
              <a:gd name="connsiteX6201" fmla="*/ 4631849 w 5122981"/>
              <a:gd name="connsiteY6201" fmla="*/ 1956560 h 3980623"/>
              <a:gd name="connsiteX6202" fmla="*/ 4654173 w 5122981"/>
              <a:gd name="connsiteY6202" fmla="*/ 1964002 h 3980623"/>
              <a:gd name="connsiteX6203" fmla="*/ 4661614 w 5122981"/>
              <a:gd name="connsiteY6203" fmla="*/ 1978885 h 3980623"/>
              <a:gd name="connsiteX6204" fmla="*/ 4676497 w 5122981"/>
              <a:gd name="connsiteY6204" fmla="*/ 1993768 h 3980623"/>
              <a:gd name="connsiteX6205" fmla="*/ 4691379 w 5122981"/>
              <a:gd name="connsiteY6205" fmla="*/ 2008650 h 3980623"/>
              <a:gd name="connsiteX6206" fmla="*/ 4713704 w 5122981"/>
              <a:gd name="connsiteY6206" fmla="*/ 2023533 h 3980623"/>
              <a:gd name="connsiteX6207" fmla="*/ 4721145 w 5122981"/>
              <a:gd name="connsiteY6207" fmla="*/ 2038416 h 3980623"/>
              <a:gd name="connsiteX6208" fmla="*/ 4713704 w 5122981"/>
              <a:gd name="connsiteY6208" fmla="*/ 2038416 h 3980623"/>
              <a:gd name="connsiteX6209" fmla="*/ 4736028 w 5122981"/>
              <a:gd name="connsiteY6209" fmla="*/ 2060740 h 3980623"/>
              <a:gd name="connsiteX6210" fmla="*/ 4780677 w 5122981"/>
              <a:gd name="connsiteY6210" fmla="*/ 2097947 h 3980623"/>
              <a:gd name="connsiteX6211" fmla="*/ 4776956 w 5122981"/>
              <a:gd name="connsiteY6211" fmla="*/ 2101668 h 3980623"/>
              <a:gd name="connsiteX6212" fmla="*/ 4788118 w 5122981"/>
              <a:gd name="connsiteY6212" fmla="*/ 2112830 h 3980623"/>
              <a:gd name="connsiteX6213" fmla="*/ 4803001 w 5122981"/>
              <a:gd name="connsiteY6213" fmla="*/ 2120271 h 3980623"/>
              <a:gd name="connsiteX6214" fmla="*/ 4817883 w 5122981"/>
              <a:gd name="connsiteY6214" fmla="*/ 2135154 h 3980623"/>
              <a:gd name="connsiteX6215" fmla="*/ 4821605 w 5122981"/>
              <a:gd name="connsiteY6215" fmla="*/ 2138875 h 3980623"/>
              <a:gd name="connsiteX6216" fmla="*/ 4825325 w 5122981"/>
              <a:gd name="connsiteY6216" fmla="*/ 2142596 h 3980623"/>
              <a:gd name="connsiteX6217" fmla="*/ 4836487 w 5122981"/>
              <a:gd name="connsiteY6217" fmla="*/ 2153758 h 3980623"/>
              <a:gd name="connsiteX6218" fmla="*/ 4858811 w 5122981"/>
              <a:gd name="connsiteY6218" fmla="*/ 2172361 h 3980623"/>
              <a:gd name="connsiteX6219" fmla="*/ 4877415 w 5122981"/>
              <a:gd name="connsiteY6219" fmla="*/ 2187244 h 3980623"/>
              <a:gd name="connsiteX6220" fmla="*/ 4884856 w 5122981"/>
              <a:gd name="connsiteY6220" fmla="*/ 2194685 h 3980623"/>
              <a:gd name="connsiteX6221" fmla="*/ 4892297 w 5122981"/>
              <a:gd name="connsiteY6221" fmla="*/ 2202127 h 3980623"/>
              <a:gd name="connsiteX6222" fmla="*/ 4907181 w 5122981"/>
              <a:gd name="connsiteY6222" fmla="*/ 2217010 h 3980623"/>
              <a:gd name="connsiteX6223" fmla="*/ 4922063 w 5122981"/>
              <a:gd name="connsiteY6223" fmla="*/ 2231893 h 3980623"/>
              <a:gd name="connsiteX6224" fmla="*/ 4936946 w 5122981"/>
              <a:gd name="connsiteY6224" fmla="*/ 2246775 h 3980623"/>
              <a:gd name="connsiteX6225" fmla="*/ 4959271 w 5122981"/>
              <a:gd name="connsiteY6225" fmla="*/ 2269100 h 3980623"/>
              <a:gd name="connsiteX6226" fmla="*/ 4944387 w 5122981"/>
              <a:gd name="connsiteY6226" fmla="*/ 2261658 h 3980623"/>
              <a:gd name="connsiteX6227" fmla="*/ 4914622 w 5122981"/>
              <a:gd name="connsiteY6227" fmla="*/ 2246775 h 3980623"/>
              <a:gd name="connsiteX6228" fmla="*/ 4884856 w 5122981"/>
              <a:gd name="connsiteY6228" fmla="*/ 2246775 h 3980623"/>
              <a:gd name="connsiteX6229" fmla="*/ 4847649 w 5122981"/>
              <a:gd name="connsiteY6229" fmla="*/ 2209568 h 3980623"/>
              <a:gd name="connsiteX6230" fmla="*/ 4869973 w 5122981"/>
              <a:gd name="connsiteY6230" fmla="*/ 2224451 h 3980623"/>
              <a:gd name="connsiteX6231" fmla="*/ 4907181 w 5122981"/>
              <a:gd name="connsiteY6231" fmla="*/ 2239334 h 3980623"/>
              <a:gd name="connsiteX6232" fmla="*/ 4847649 w 5122981"/>
              <a:gd name="connsiteY6232" fmla="*/ 2179803 h 3980623"/>
              <a:gd name="connsiteX6233" fmla="*/ 4832767 w 5122981"/>
              <a:gd name="connsiteY6233" fmla="*/ 2157478 h 3980623"/>
              <a:gd name="connsiteX6234" fmla="*/ 4810442 w 5122981"/>
              <a:gd name="connsiteY6234" fmla="*/ 2150037 h 3980623"/>
              <a:gd name="connsiteX6235" fmla="*/ 4765793 w 5122981"/>
              <a:gd name="connsiteY6235" fmla="*/ 2127713 h 3980623"/>
              <a:gd name="connsiteX6236" fmla="*/ 4750911 w 5122981"/>
              <a:gd name="connsiteY6236" fmla="*/ 2112830 h 3980623"/>
              <a:gd name="connsiteX6237" fmla="*/ 4743469 w 5122981"/>
              <a:gd name="connsiteY6237" fmla="*/ 2105389 h 3980623"/>
              <a:gd name="connsiteX6238" fmla="*/ 4736028 w 5122981"/>
              <a:gd name="connsiteY6238" fmla="*/ 2090506 h 3980623"/>
              <a:gd name="connsiteX6239" fmla="*/ 4724866 w 5122981"/>
              <a:gd name="connsiteY6239" fmla="*/ 2083064 h 3980623"/>
              <a:gd name="connsiteX6240" fmla="*/ 4713704 w 5122981"/>
              <a:gd name="connsiteY6240" fmla="*/ 2068182 h 3980623"/>
              <a:gd name="connsiteX6241" fmla="*/ 4702542 w 5122981"/>
              <a:gd name="connsiteY6241" fmla="*/ 2064461 h 3980623"/>
              <a:gd name="connsiteX6242" fmla="*/ 4698821 w 5122981"/>
              <a:gd name="connsiteY6242" fmla="*/ 2060740 h 3980623"/>
              <a:gd name="connsiteX6243" fmla="*/ 4676497 w 5122981"/>
              <a:gd name="connsiteY6243" fmla="*/ 2038416 h 3980623"/>
              <a:gd name="connsiteX6244" fmla="*/ 4661614 w 5122981"/>
              <a:gd name="connsiteY6244" fmla="*/ 2038416 h 3980623"/>
              <a:gd name="connsiteX6245" fmla="*/ 4650452 w 5122981"/>
              <a:gd name="connsiteY6245" fmla="*/ 2030975 h 3980623"/>
              <a:gd name="connsiteX6246" fmla="*/ 4646731 w 5122981"/>
              <a:gd name="connsiteY6246" fmla="*/ 2023533 h 3980623"/>
              <a:gd name="connsiteX6247" fmla="*/ 4654173 w 5122981"/>
              <a:gd name="connsiteY6247" fmla="*/ 2016092 h 3980623"/>
              <a:gd name="connsiteX6248" fmla="*/ 4631849 w 5122981"/>
              <a:gd name="connsiteY6248" fmla="*/ 2008650 h 3980623"/>
              <a:gd name="connsiteX6249" fmla="*/ 4624407 w 5122981"/>
              <a:gd name="connsiteY6249" fmla="*/ 2001209 h 3980623"/>
              <a:gd name="connsiteX6250" fmla="*/ 4609524 w 5122981"/>
              <a:gd name="connsiteY6250" fmla="*/ 1990047 h 3980623"/>
              <a:gd name="connsiteX6251" fmla="*/ 4579759 w 5122981"/>
              <a:gd name="connsiteY6251" fmla="*/ 1978885 h 3980623"/>
              <a:gd name="connsiteX6252" fmla="*/ 4564876 w 5122981"/>
              <a:gd name="connsiteY6252" fmla="*/ 1971443 h 3980623"/>
              <a:gd name="connsiteX6253" fmla="*/ 4557435 w 5122981"/>
              <a:gd name="connsiteY6253" fmla="*/ 1971443 h 3980623"/>
              <a:gd name="connsiteX6254" fmla="*/ 4553714 w 5122981"/>
              <a:gd name="connsiteY6254" fmla="*/ 1971443 h 3980623"/>
              <a:gd name="connsiteX6255" fmla="*/ 4542552 w 5122981"/>
              <a:gd name="connsiteY6255" fmla="*/ 1971443 h 3980623"/>
              <a:gd name="connsiteX6256" fmla="*/ 4542552 w 5122981"/>
              <a:gd name="connsiteY6256" fmla="*/ 1978885 h 3980623"/>
              <a:gd name="connsiteX6257" fmla="*/ 4549993 w 5122981"/>
              <a:gd name="connsiteY6257" fmla="*/ 1982605 h 3980623"/>
              <a:gd name="connsiteX6258" fmla="*/ 4557435 w 5122981"/>
              <a:gd name="connsiteY6258" fmla="*/ 1986326 h 3980623"/>
              <a:gd name="connsiteX6259" fmla="*/ 4594642 w 5122981"/>
              <a:gd name="connsiteY6259" fmla="*/ 2008650 h 3980623"/>
              <a:gd name="connsiteX6260" fmla="*/ 4602083 w 5122981"/>
              <a:gd name="connsiteY6260" fmla="*/ 2016092 h 3980623"/>
              <a:gd name="connsiteX6261" fmla="*/ 4594642 w 5122981"/>
              <a:gd name="connsiteY6261" fmla="*/ 2016092 h 3980623"/>
              <a:gd name="connsiteX6262" fmla="*/ 4598362 w 5122981"/>
              <a:gd name="connsiteY6262" fmla="*/ 2027254 h 3980623"/>
              <a:gd name="connsiteX6263" fmla="*/ 4602083 w 5122981"/>
              <a:gd name="connsiteY6263" fmla="*/ 2030975 h 3980623"/>
              <a:gd name="connsiteX6264" fmla="*/ 4631849 w 5122981"/>
              <a:gd name="connsiteY6264" fmla="*/ 2060740 h 3980623"/>
              <a:gd name="connsiteX6265" fmla="*/ 4661614 w 5122981"/>
              <a:gd name="connsiteY6265" fmla="*/ 2086785 h 3980623"/>
              <a:gd name="connsiteX6266" fmla="*/ 4676497 w 5122981"/>
              <a:gd name="connsiteY6266" fmla="*/ 2090506 h 3980623"/>
              <a:gd name="connsiteX6267" fmla="*/ 4680217 w 5122981"/>
              <a:gd name="connsiteY6267" fmla="*/ 2086785 h 3980623"/>
              <a:gd name="connsiteX6268" fmla="*/ 4676497 w 5122981"/>
              <a:gd name="connsiteY6268" fmla="*/ 2083064 h 3980623"/>
              <a:gd name="connsiteX6269" fmla="*/ 4676497 w 5122981"/>
              <a:gd name="connsiteY6269" fmla="*/ 2075623 h 3980623"/>
              <a:gd name="connsiteX6270" fmla="*/ 4680217 w 5122981"/>
              <a:gd name="connsiteY6270" fmla="*/ 2083064 h 3980623"/>
              <a:gd name="connsiteX6271" fmla="*/ 4683939 w 5122981"/>
              <a:gd name="connsiteY6271" fmla="*/ 2094226 h 3980623"/>
              <a:gd name="connsiteX6272" fmla="*/ 4687659 w 5122981"/>
              <a:gd name="connsiteY6272" fmla="*/ 2101668 h 3980623"/>
              <a:gd name="connsiteX6273" fmla="*/ 4691379 w 5122981"/>
              <a:gd name="connsiteY6273" fmla="*/ 2112830 h 3980623"/>
              <a:gd name="connsiteX6274" fmla="*/ 4698821 w 5122981"/>
              <a:gd name="connsiteY6274" fmla="*/ 2120271 h 3980623"/>
              <a:gd name="connsiteX6275" fmla="*/ 4702542 w 5122981"/>
              <a:gd name="connsiteY6275" fmla="*/ 2127713 h 3980623"/>
              <a:gd name="connsiteX6276" fmla="*/ 4717425 w 5122981"/>
              <a:gd name="connsiteY6276" fmla="*/ 2138875 h 3980623"/>
              <a:gd name="connsiteX6277" fmla="*/ 4736028 w 5122981"/>
              <a:gd name="connsiteY6277" fmla="*/ 2150037 h 3980623"/>
              <a:gd name="connsiteX6278" fmla="*/ 4743469 w 5122981"/>
              <a:gd name="connsiteY6278" fmla="*/ 2157478 h 3980623"/>
              <a:gd name="connsiteX6279" fmla="*/ 4750911 w 5122981"/>
              <a:gd name="connsiteY6279" fmla="*/ 2168641 h 3980623"/>
              <a:gd name="connsiteX6280" fmla="*/ 4758353 w 5122981"/>
              <a:gd name="connsiteY6280" fmla="*/ 2176082 h 3980623"/>
              <a:gd name="connsiteX6281" fmla="*/ 4765793 w 5122981"/>
              <a:gd name="connsiteY6281" fmla="*/ 2187244 h 3980623"/>
              <a:gd name="connsiteX6282" fmla="*/ 4765793 w 5122981"/>
              <a:gd name="connsiteY6282" fmla="*/ 2194685 h 3980623"/>
              <a:gd name="connsiteX6283" fmla="*/ 4736028 w 5122981"/>
              <a:gd name="connsiteY6283" fmla="*/ 2164920 h 3980623"/>
              <a:gd name="connsiteX6284" fmla="*/ 4702542 w 5122981"/>
              <a:gd name="connsiteY6284" fmla="*/ 2135154 h 3980623"/>
              <a:gd name="connsiteX6285" fmla="*/ 4695101 w 5122981"/>
              <a:gd name="connsiteY6285" fmla="*/ 2127713 h 3980623"/>
              <a:gd name="connsiteX6286" fmla="*/ 4683939 w 5122981"/>
              <a:gd name="connsiteY6286" fmla="*/ 2120271 h 3980623"/>
              <a:gd name="connsiteX6287" fmla="*/ 4669055 w 5122981"/>
              <a:gd name="connsiteY6287" fmla="*/ 2105389 h 3980623"/>
              <a:gd name="connsiteX6288" fmla="*/ 4654173 w 5122981"/>
              <a:gd name="connsiteY6288" fmla="*/ 2094226 h 3980623"/>
              <a:gd name="connsiteX6289" fmla="*/ 4639290 w 5122981"/>
              <a:gd name="connsiteY6289" fmla="*/ 2083064 h 3980623"/>
              <a:gd name="connsiteX6290" fmla="*/ 4628128 w 5122981"/>
              <a:gd name="connsiteY6290" fmla="*/ 2083064 h 3980623"/>
              <a:gd name="connsiteX6291" fmla="*/ 4624407 w 5122981"/>
              <a:gd name="connsiteY6291" fmla="*/ 2083064 h 3980623"/>
              <a:gd name="connsiteX6292" fmla="*/ 4616966 w 5122981"/>
              <a:gd name="connsiteY6292" fmla="*/ 2086785 h 3980623"/>
              <a:gd name="connsiteX6293" fmla="*/ 4609524 w 5122981"/>
              <a:gd name="connsiteY6293" fmla="*/ 2083064 h 3980623"/>
              <a:gd name="connsiteX6294" fmla="*/ 4542552 w 5122981"/>
              <a:gd name="connsiteY6294" fmla="*/ 2038416 h 3980623"/>
              <a:gd name="connsiteX6295" fmla="*/ 4490462 w 5122981"/>
              <a:gd name="connsiteY6295" fmla="*/ 2001209 h 3980623"/>
              <a:gd name="connsiteX6296" fmla="*/ 4490462 w 5122981"/>
              <a:gd name="connsiteY6296" fmla="*/ 2008650 h 3980623"/>
              <a:gd name="connsiteX6297" fmla="*/ 4490462 w 5122981"/>
              <a:gd name="connsiteY6297" fmla="*/ 2016092 h 3980623"/>
              <a:gd name="connsiteX6298" fmla="*/ 4497903 w 5122981"/>
              <a:gd name="connsiteY6298" fmla="*/ 2030975 h 3980623"/>
              <a:gd name="connsiteX6299" fmla="*/ 4509065 w 5122981"/>
              <a:gd name="connsiteY6299" fmla="*/ 2038416 h 3980623"/>
              <a:gd name="connsiteX6300" fmla="*/ 4512786 w 5122981"/>
              <a:gd name="connsiteY6300" fmla="*/ 2045857 h 3980623"/>
              <a:gd name="connsiteX6301" fmla="*/ 4527669 w 5122981"/>
              <a:gd name="connsiteY6301" fmla="*/ 2053299 h 3980623"/>
              <a:gd name="connsiteX6302" fmla="*/ 4557435 w 5122981"/>
              <a:gd name="connsiteY6302" fmla="*/ 2068182 h 3980623"/>
              <a:gd name="connsiteX6303" fmla="*/ 4542552 w 5122981"/>
              <a:gd name="connsiteY6303" fmla="*/ 2075623 h 3980623"/>
              <a:gd name="connsiteX6304" fmla="*/ 4549993 w 5122981"/>
              <a:gd name="connsiteY6304" fmla="*/ 2083064 h 3980623"/>
              <a:gd name="connsiteX6305" fmla="*/ 4579759 w 5122981"/>
              <a:gd name="connsiteY6305" fmla="*/ 2105389 h 3980623"/>
              <a:gd name="connsiteX6306" fmla="*/ 4587200 w 5122981"/>
              <a:gd name="connsiteY6306" fmla="*/ 2109109 h 3980623"/>
              <a:gd name="connsiteX6307" fmla="*/ 4602083 w 5122981"/>
              <a:gd name="connsiteY6307" fmla="*/ 2120271 h 3980623"/>
              <a:gd name="connsiteX6308" fmla="*/ 4624407 w 5122981"/>
              <a:gd name="connsiteY6308" fmla="*/ 2135154 h 3980623"/>
              <a:gd name="connsiteX6309" fmla="*/ 4616966 w 5122981"/>
              <a:gd name="connsiteY6309" fmla="*/ 2135154 h 3980623"/>
              <a:gd name="connsiteX6310" fmla="*/ 4602083 w 5122981"/>
              <a:gd name="connsiteY6310" fmla="*/ 2135154 h 3980623"/>
              <a:gd name="connsiteX6311" fmla="*/ 4602083 w 5122981"/>
              <a:gd name="connsiteY6311" fmla="*/ 2138875 h 3980623"/>
              <a:gd name="connsiteX6312" fmla="*/ 4609524 w 5122981"/>
              <a:gd name="connsiteY6312" fmla="*/ 2142596 h 3980623"/>
              <a:gd name="connsiteX6313" fmla="*/ 4616966 w 5122981"/>
              <a:gd name="connsiteY6313" fmla="*/ 2150037 h 3980623"/>
              <a:gd name="connsiteX6314" fmla="*/ 4639290 w 5122981"/>
              <a:gd name="connsiteY6314" fmla="*/ 2150037 h 3980623"/>
              <a:gd name="connsiteX6315" fmla="*/ 4639290 w 5122981"/>
              <a:gd name="connsiteY6315" fmla="*/ 2157478 h 3980623"/>
              <a:gd name="connsiteX6316" fmla="*/ 4654173 w 5122981"/>
              <a:gd name="connsiteY6316" fmla="*/ 2179803 h 3980623"/>
              <a:gd name="connsiteX6317" fmla="*/ 4669055 w 5122981"/>
              <a:gd name="connsiteY6317" fmla="*/ 2187244 h 3980623"/>
              <a:gd name="connsiteX6318" fmla="*/ 4676497 w 5122981"/>
              <a:gd name="connsiteY6318" fmla="*/ 2194685 h 3980623"/>
              <a:gd name="connsiteX6319" fmla="*/ 4676497 w 5122981"/>
              <a:gd name="connsiteY6319" fmla="*/ 2187244 h 3980623"/>
              <a:gd name="connsiteX6320" fmla="*/ 4706263 w 5122981"/>
              <a:gd name="connsiteY6320" fmla="*/ 2209568 h 3980623"/>
              <a:gd name="connsiteX6321" fmla="*/ 4743469 w 5122981"/>
              <a:gd name="connsiteY6321" fmla="*/ 2231893 h 3980623"/>
              <a:gd name="connsiteX6322" fmla="*/ 4750911 w 5122981"/>
              <a:gd name="connsiteY6322" fmla="*/ 2254217 h 3980623"/>
              <a:gd name="connsiteX6323" fmla="*/ 4728587 w 5122981"/>
              <a:gd name="connsiteY6323" fmla="*/ 2239334 h 3980623"/>
              <a:gd name="connsiteX6324" fmla="*/ 4698821 w 5122981"/>
              <a:gd name="connsiteY6324" fmla="*/ 2224451 h 3980623"/>
              <a:gd name="connsiteX6325" fmla="*/ 4713704 w 5122981"/>
              <a:gd name="connsiteY6325" fmla="*/ 2239334 h 3980623"/>
              <a:gd name="connsiteX6326" fmla="*/ 4736028 w 5122981"/>
              <a:gd name="connsiteY6326" fmla="*/ 2254217 h 3980623"/>
              <a:gd name="connsiteX6327" fmla="*/ 4765793 w 5122981"/>
              <a:gd name="connsiteY6327" fmla="*/ 2283982 h 3980623"/>
              <a:gd name="connsiteX6328" fmla="*/ 4780677 w 5122981"/>
              <a:gd name="connsiteY6328" fmla="*/ 2295144 h 3980623"/>
              <a:gd name="connsiteX6329" fmla="*/ 4788118 w 5122981"/>
              <a:gd name="connsiteY6329" fmla="*/ 2306307 h 3980623"/>
              <a:gd name="connsiteX6330" fmla="*/ 4773235 w 5122981"/>
              <a:gd name="connsiteY6330" fmla="*/ 2298865 h 3980623"/>
              <a:gd name="connsiteX6331" fmla="*/ 4736028 w 5122981"/>
              <a:gd name="connsiteY6331" fmla="*/ 2283982 h 3980623"/>
              <a:gd name="connsiteX6332" fmla="*/ 4721145 w 5122981"/>
              <a:gd name="connsiteY6332" fmla="*/ 2283982 h 3980623"/>
              <a:gd name="connsiteX6333" fmla="*/ 4713704 w 5122981"/>
              <a:gd name="connsiteY6333" fmla="*/ 2291424 h 3980623"/>
              <a:gd name="connsiteX6334" fmla="*/ 4706263 w 5122981"/>
              <a:gd name="connsiteY6334" fmla="*/ 2291424 h 3980623"/>
              <a:gd name="connsiteX6335" fmla="*/ 4698821 w 5122981"/>
              <a:gd name="connsiteY6335" fmla="*/ 2276541 h 3980623"/>
              <a:gd name="connsiteX6336" fmla="*/ 4691379 w 5122981"/>
              <a:gd name="connsiteY6336" fmla="*/ 2269100 h 3980623"/>
              <a:gd name="connsiteX6337" fmla="*/ 4683939 w 5122981"/>
              <a:gd name="connsiteY6337" fmla="*/ 2269100 h 3980623"/>
              <a:gd name="connsiteX6338" fmla="*/ 4680217 w 5122981"/>
              <a:gd name="connsiteY6338" fmla="*/ 2257937 h 3980623"/>
              <a:gd name="connsiteX6339" fmla="*/ 4669055 w 5122981"/>
              <a:gd name="connsiteY6339" fmla="*/ 2254217 h 3980623"/>
              <a:gd name="connsiteX6340" fmla="*/ 4661614 w 5122981"/>
              <a:gd name="connsiteY6340" fmla="*/ 2246775 h 3980623"/>
              <a:gd name="connsiteX6341" fmla="*/ 4676497 w 5122981"/>
              <a:gd name="connsiteY6341" fmla="*/ 2246775 h 3980623"/>
              <a:gd name="connsiteX6342" fmla="*/ 4683939 w 5122981"/>
              <a:gd name="connsiteY6342" fmla="*/ 2250496 h 3980623"/>
              <a:gd name="connsiteX6343" fmla="*/ 4702542 w 5122981"/>
              <a:gd name="connsiteY6343" fmla="*/ 2261658 h 3980623"/>
              <a:gd name="connsiteX6344" fmla="*/ 4713704 w 5122981"/>
              <a:gd name="connsiteY6344" fmla="*/ 2261658 h 3980623"/>
              <a:gd name="connsiteX6345" fmla="*/ 4669055 w 5122981"/>
              <a:gd name="connsiteY6345" fmla="*/ 2217010 h 3980623"/>
              <a:gd name="connsiteX6346" fmla="*/ 4654173 w 5122981"/>
              <a:gd name="connsiteY6346" fmla="*/ 2194685 h 3980623"/>
              <a:gd name="connsiteX6347" fmla="*/ 4616966 w 5122981"/>
              <a:gd name="connsiteY6347" fmla="*/ 2179803 h 3980623"/>
              <a:gd name="connsiteX6348" fmla="*/ 4587200 w 5122981"/>
              <a:gd name="connsiteY6348" fmla="*/ 2161199 h 3980623"/>
              <a:gd name="connsiteX6349" fmla="*/ 4564876 w 5122981"/>
              <a:gd name="connsiteY6349" fmla="*/ 2142596 h 3980623"/>
              <a:gd name="connsiteX6350" fmla="*/ 4564876 w 5122981"/>
              <a:gd name="connsiteY6350" fmla="*/ 2135154 h 3980623"/>
              <a:gd name="connsiteX6351" fmla="*/ 4561155 w 5122981"/>
              <a:gd name="connsiteY6351" fmla="*/ 2131434 h 3980623"/>
              <a:gd name="connsiteX6352" fmla="*/ 4549993 w 5122981"/>
              <a:gd name="connsiteY6352" fmla="*/ 2120271 h 3980623"/>
              <a:gd name="connsiteX6353" fmla="*/ 4512786 w 5122981"/>
              <a:gd name="connsiteY6353" fmla="*/ 2105389 h 3980623"/>
              <a:gd name="connsiteX6354" fmla="*/ 4505345 w 5122981"/>
              <a:gd name="connsiteY6354" fmla="*/ 2105389 h 3980623"/>
              <a:gd name="connsiteX6355" fmla="*/ 4505345 w 5122981"/>
              <a:gd name="connsiteY6355" fmla="*/ 2097947 h 3980623"/>
              <a:gd name="connsiteX6356" fmla="*/ 4512786 w 5122981"/>
              <a:gd name="connsiteY6356" fmla="*/ 2097947 h 3980623"/>
              <a:gd name="connsiteX6357" fmla="*/ 4505345 w 5122981"/>
              <a:gd name="connsiteY6357" fmla="*/ 2090506 h 3980623"/>
              <a:gd name="connsiteX6358" fmla="*/ 4483021 w 5122981"/>
              <a:gd name="connsiteY6358" fmla="*/ 2090506 h 3980623"/>
              <a:gd name="connsiteX6359" fmla="*/ 4475579 w 5122981"/>
              <a:gd name="connsiteY6359" fmla="*/ 2083064 h 3980623"/>
              <a:gd name="connsiteX6360" fmla="*/ 4460696 w 5122981"/>
              <a:gd name="connsiteY6360" fmla="*/ 2075623 h 3980623"/>
              <a:gd name="connsiteX6361" fmla="*/ 4453255 w 5122981"/>
              <a:gd name="connsiteY6361" fmla="*/ 2060740 h 3980623"/>
              <a:gd name="connsiteX6362" fmla="*/ 4468138 w 5122981"/>
              <a:gd name="connsiteY6362" fmla="*/ 2068182 h 3980623"/>
              <a:gd name="connsiteX6363" fmla="*/ 4475579 w 5122981"/>
              <a:gd name="connsiteY6363" fmla="*/ 2060740 h 3980623"/>
              <a:gd name="connsiteX6364" fmla="*/ 4460696 w 5122981"/>
              <a:gd name="connsiteY6364" fmla="*/ 2045857 h 3980623"/>
              <a:gd name="connsiteX6365" fmla="*/ 4445814 w 5122981"/>
              <a:gd name="connsiteY6365" fmla="*/ 2038416 h 3980623"/>
              <a:gd name="connsiteX6366" fmla="*/ 4434651 w 5122981"/>
              <a:gd name="connsiteY6366" fmla="*/ 2034695 h 3980623"/>
              <a:gd name="connsiteX6367" fmla="*/ 4430931 w 5122981"/>
              <a:gd name="connsiteY6367" fmla="*/ 2030975 h 3980623"/>
              <a:gd name="connsiteX6368" fmla="*/ 4416048 w 5122981"/>
              <a:gd name="connsiteY6368" fmla="*/ 2030975 h 3980623"/>
              <a:gd name="connsiteX6369" fmla="*/ 4423489 w 5122981"/>
              <a:gd name="connsiteY6369" fmla="*/ 2045857 h 3980623"/>
              <a:gd name="connsiteX6370" fmla="*/ 4430931 w 5122981"/>
              <a:gd name="connsiteY6370" fmla="*/ 2045857 h 3980623"/>
              <a:gd name="connsiteX6371" fmla="*/ 4423489 w 5122981"/>
              <a:gd name="connsiteY6371" fmla="*/ 2049578 h 3980623"/>
              <a:gd name="connsiteX6372" fmla="*/ 4419769 w 5122981"/>
              <a:gd name="connsiteY6372" fmla="*/ 2045857 h 3980623"/>
              <a:gd name="connsiteX6373" fmla="*/ 4412327 w 5122981"/>
              <a:gd name="connsiteY6373" fmla="*/ 2045857 h 3980623"/>
              <a:gd name="connsiteX6374" fmla="*/ 4401165 w 5122981"/>
              <a:gd name="connsiteY6374" fmla="*/ 2045857 h 3980623"/>
              <a:gd name="connsiteX6375" fmla="*/ 4408606 w 5122981"/>
              <a:gd name="connsiteY6375" fmla="*/ 2053299 h 3980623"/>
              <a:gd name="connsiteX6376" fmla="*/ 4453255 w 5122981"/>
              <a:gd name="connsiteY6376" fmla="*/ 2083064 h 3980623"/>
              <a:gd name="connsiteX6377" fmla="*/ 4460696 w 5122981"/>
              <a:gd name="connsiteY6377" fmla="*/ 2097947 h 3980623"/>
              <a:gd name="connsiteX6378" fmla="*/ 4464417 w 5122981"/>
              <a:gd name="connsiteY6378" fmla="*/ 2112830 h 3980623"/>
              <a:gd name="connsiteX6379" fmla="*/ 4483021 w 5122981"/>
              <a:gd name="connsiteY6379" fmla="*/ 2120271 h 3980623"/>
              <a:gd name="connsiteX6380" fmla="*/ 4490462 w 5122981"/>
              <a:gd name="connsiteY6380" fmla="*/ 2127713 h 3980623"/>
              <a:gd name="connsiteX6381" fmla="*/ 4497903 w 5122981"/>
              <a:gd name="connsiteY6381" fmla="*/ 2127713 h 3980623"/>
              <a:gd name="connsiteX6382" fmla="*/ 4505345 w 5122981"/>
              <a:gd name="connsiteY6382" fmla="*/ 2131434 h 3980623"/>
              <a:gd name="connsiteX6383" fmla="*/ 4512786 w 5122981"/>
              <a:gd name="connsiteY6383" fmla="*/ 2150037 h 3980623"/>
              <a:gd name="connsiteX6384" fmla="*/ 4557435 w 5122981"/>
              <a:gd name="connsiteY6384" fmla="*/ 2172361 h 3980623"/>
              <a:gd name="connsiteX6385" fmla="*/ 4572317 w 5122981"/>
              <a:gd name="connsiteY6385" fmla="*/ 2187244 h 3980623"/>
              <a:gd name="connsiteX6386" fmla="*/ 4579759 w 5122981"/>
              <a:gd name="connsiteY6386" fmla="*/ 2209568 h 3980623"/>
              <a:gd name="connsiteX6387" fmla="*/ 4594642 w 5122981"/>
              <a:gd name="connsiteY6387" fmla="*/ 2231893 h 3980623"/>
              <a:gd name="connsiteX6388" fmla="*/ 4564876 w 5122981"/>
              <a:gd name="connsiteY6388" fmla="*/ 2217010 h 3980623"/>
              <a:gd name="connsiteX6389" fmla="*/ 4542552 w 5122981"/>
              <a:gd name="connsiteY6389" fmla="*/ 2187244 h 3980623"/>
              <a:gd name="connsiteX6390" fmla="*/ 4512786 w 5122981"/>
              <a:gd name="connsiteY6390" fmla="*/ 2172361 h 3980623"/>
              <a:gd name="connsiteX6391" fmla="*/ 4497903 w 5122981"/>
              <a:gd name="connsiteY6391" fmla="*/ 2172361 h 3980623"/>
              <a:gd name="connsiteX6392" fmla="*/ 4512786 w 5122981"/>
              <a:gd name="connsiteY6392" fmla="*/ 2187244 h 3980623"/>
              <a:gd name="connsiteX6393" fmla="*/ 4531390 w 5122981"/>
              <a:gd name="connsiteY6393" fmla="*/ 2194685 h 3980623"/>
              <a:gd name="connsiteX6394" fmla="*/ 4535110 w 5122981"/>
              <a:gd name="connsiteY6394" fmla="*/ 2202127 h 3980623"/>
              <a:gd name="connsiteX6395" fmla="*/ 4475579 w 5122981"/>
              <a:gd name="connsiteY6395" fmla="*/ 2172361 h 3980623"/>
              <a:gd name="connsiteX6396" fmla="*/ 4434651 w 5122981"/>
              <a:gd name="connsiteY6396" fmla="*/ 2138875 h 3980623"/>
              <a:gd name="connsiteX6397" fmla="*/ 4393724 w 5122981"/>
              <a:gd name="connsiteY6397" fmla="*/ 2105389 h 3980623"/>
              <a:gd name="connsiteX6398" fmla="*/ 4371399 w 5122981"/>
              <a:gd name="connsiteY6398" fmla="*/ 2090506 h 3980623"/>
              <a:gd name="connsiteX6399" fmla="*/ 4393724 w 5122981"/>
              <a:gd name="connsiteY6399" fmla="*/ 2090506 h 3980623"/>
              <a:gd name="connsiteX6400" fmla="*/ 4416048 w 5122981"/>
              <a:gd name="connsiteY6400" fmla="*/ 2097947 h 3980623"/>
              <a:gd name="connsiteX6401" fmla="*/ 4423489 w 5122981"/>
              <a:gd name="connsiteY6401" fmla="*/ 2105389 h 3980623"/>
              <a:gd name="connsiteX6402" fmla="*/ 4475579 w 5122981"/>
              <a:gd name="connsiteY6402" fmla="*/ 2157478 h 3980623"/>
              <a:gd name="connsiteX6403" fmla="*/ 4483021 w 5122981"/>
              <a:gd name="connsiteY6403" fmla="*/ 2150037 h 3980623"/>
              <a:gd name="connsiteX6404" fmla="*/ 4490462 w 5122981"/>
              <a:gd name="connsiteY6404" fmla="*/ 2150037 h 3980623"/>
              <a:gd name="connsiteX6405" fmla="*/ 4497903 w 5122981"/>
              <a:gd name="connsiteY6405" fmla="*/ 2157478 h 3980623"/>
              <a:gd name="connsiteX6406" fmla="*/ 4497903 w 5122981"/>
              <a:gd name="connsiteY6406" fmla="*/ 2150037 h 3980623"/>
              <a:gd name="connsiteX6407" fmla="*/ 4497903 w 5122981"/>
              <a:gd name="connsiteY6407" fmla="*/ 2142596 h 3980623"/>
              <a:gd name="connsiteX6408" fmla="*/ 4490462 w 5122981"/>
              <a:gd name="connsiteY6408" fmla="*/ 2138875 h 3980623"/>
              <a:gd name="connsiteX6409" fmla="*/ 4479300 w 5122981"/>
              <a:gd name="connsiteY6409" fmla="*/ 2131434 h 3980623"/>
              <a:gd name="connsiteX6410" fmla="*/ 4471858 w 5122981"/>
              <a:gd name="connsiteY6410" fmla="*/ 2123992 h 3980623"/>
              <a:gd name="connsiteX6411" fmla="*/ 4464417 w 5122981"/>
              <a:gd name="connsiteY6411" fmla="*/ 2120271 h 3980623"/>
              <a:gd name="connsiteX6412" fmla="*/ 4456976 w 5122981"/>
              <a:gd name="connsiteY6412" fmla="*/ 2116551 h 3980623"/>
              <a:gd name="connsiteX6413" fmla="*/ 4449534 w 5122981"/>
              <a:gd name="connsiteY6413" fmla="*/ 2109109 h 3980623"/>
              <a:gd name="connsiteX6414" fmla="*/ 4438372 w 5122981"/>
              <a:gd name="connsiteY6414" fmla="*/ 2097947 h 3980623"/>
              <a:gd name="connsiteX6415" fmla="*/ 4423489 w 5122981"/>
              <a:gd name="connsiteY6415" fmla="*/ 2090506 h 3980623"/>
              <a:gd name="connsiteX6416" fmla="*/ 4408606 w 5122981"/>
              <a:gd name="connsiteY6416" fmla="*/ 2068182 h 3980623"/>
              <a:gd name="connsiteX6417" fmla="*/ 4393724 w 5122981"/>
              <a:gd name="connsiteY6417" fmla="*/ 2068182 h 3980623"/>
              <a:gd name="connsiteX6418" fmla="*/ 4386282 w 5122981"/>
              <a:gd name="connsiteY6418" fmla="*/ 2060740 h 3980623"/>
              <a:gd name="connsiteX6419" fmla="*/ 4378841 w 5122981"/>
              <a:gd name="connsiteY6419" fmla="*/ 2053299 h 3980623"/>
              <a:gd name="connsiteX6420" fmla="*/ 4378841 w 5122981"/>
              <a:gd name="connsiteY6420" fmla="*/ 2038416 h 3980623"/>
              <a:gd name="connsiteX6421" fmla="*/ 4378841 w 5122981"/>
              <a:gd name="connsiteY6421" fmla="*/ 2030975 h 3980623"/>
              <a:gd name="connsiteX6422" fmla="*/ 4363958 w 5122981"/>
              <a:gd name="connsiteY6422" fmla="*/ 2027254 h 3980623"/>
              <a:gd name="connsiteX6423" fmla="*/ 4341634 w 5122981"/>
              <a:gd name="connsiteY6423" fmla="*/ 2023533 h 3980623"/>
              <a:gd name="connsiteX6424" fmla="*/ 4334192 w 5122981"/>
              <a:gd name="connsiteY6424" fmla="*/ 2016092 h 3980623"/>
              <a:gd name="connsiteX6425" fmla="*/ 4349075 w 5122981"/>
              <a:gd name="connsiteY6425" fmla="*/ 2023533 h 3980623"/>
              <a:gd name="connsiteX6426" fmla="*/ 4360237 w 5122981"/>
              <a:gd name="connsiteY6426" fmla="*/ 2023533 h 3980623"/>
              <a:gd name="connsiteX6427" fmla="*/ 4352796 w 5122981"/>
              <a:gd name="connsiteY6427" fmla="*/ 2012371 h 3980623"/>
              <a:gd name="connsiteX6428" fmla="*/ 4337913 w 5122981"/>
              <a:gd name="connsiteY6428" fmla="*/ 2004930 h 3980623"/>
              <a:gd name="connsiteX6429" fmla="*/ 4330472 w 5122981"/>
              <a:gd name="connsiteY6429" fmla="*/ 2008650 h 3980623"/>
              <a:gd name="connsiteX6430" fmla="*/ 4319310 w 5122981"/>
              <a:gd name="connsiteY6430" fmla="*/ 2008650 h 3980623"/>
              <a:gd name="connsiteX6431" fmla="*/ 4311868 w 5122981"/>
              <a:gd name="connsiteY6431" fmla="*/ 1986326 h 3980623"/>
              <a:gd name="connsiteX6432" fmla="*/ 4304427 w 5122981"/>
              <a:gd name="connsiteY6432" fmla="*/ 1978885 h 3980623"/>
              <a:gd name="connsiteX6433" fmla="*/ 4300706 w 5122981"/>
              <a:gd name="connsiteY6433" fmla="*/ 1975164 h 3980623"/>
              <a:gd name="connsiteX6434" fmla="*/ 4296985 w 5122981"/>
              <a:gd name="connsiteY6434" fmla="*/ 1971443 h 3980623"/>
              <a:gd name="connsiteX6435" fmla="*/ 4282103 w 5122981"/>
              <a:gd name="connsiteY6435" fmla="*/ 1971443 h 3980623"/>
              <a:gd name="connsiteX6436" fmla="*/ 4274661 w 5122981"/>
              <a:gd name="connsiteY6436" fmla="*/ 1964002 h 3980623"/>
              <a:gd name="connsiteX6437" fmla="*/ 4274661 w 5122981"/>
              <a:gd name="connsiteY6437" fmla="*/ 1971443 h 3980623"/>
              <a:gd name="connsiteX6438" fmla="*/ 4278382 w 5122981"/>
              <a:gd name="connsiteY6438" fmla="*/ 1982605 h 3980623"/>
              <a:gd name="connsiteX6439" fmla="*/ 4282103 w 5122981"/>
              <a:gd name="connsiteY6439" fmla="*/ 1986326 h 3980623"/>
              <a:gd name="connsiteX6440" fmla="*/ 4282103 w 5122981"/>
              <a:gd name="connsiteY6440" fmla="*/ 1993768 h 3980623"/>
              <a:gd name="connsiteX6441" fmla="*/ 4274661 w 5122981"/>
              <a:gd name="connsiteY6441" fmla="*/ 1993768 h 3980623"/>
              <a:gd name="connsiteX6442" fmla="*/ 4252337 w 5122981"/>
              <a:gd name="connsiteY6442" fmla="*/ 1993768 h 3980623"/>
              <a:gd name="connsiteX6443" fmla="*/ 4244896 w 5122981"/>
              <a:gd name="connsiteY6443" fmla="*/ 1993768 h 3980623"/>
              <a:gd name="connsiteX6444" fmla="*/ 4237454 w 5122981"/>
              <a:gd name="connsiteY6444" fmla="*/ 1986326 h 3980623"/>
              <a:gd name="connsiteX6445" fmla="*/ 4237454 w 5122981"/>
              <a:gd name="connsiteY6445" fmla="*/ 1978885 h 3980623"/>
              <a:gd name="connsiteX6446" fmla="*/ 4222571 w 5122981"/>
              <a:gd name="connsiteY6446" fmla="*/ 1971443 h 3980623"/>
              <a:gd name="connsiteX6447" fmla="*/ 4215130 w 5122981"/>
              <a:gd name="connsiteY6447" fmla="*/ 1964002 h 3980623"/>
              <a:gd name="connsiteX6448" fmla="*/ 4222571 w 5122981"/>
              <a:gd name="connsiteY6448" fmla="*/ 1956560 h 3980623"/>
              <a:gd name="connsiteX6449" fmla="*/ 4230013 w 5122981"/>
              <a:gd name="connsiteY6449" fmla="*/ 1956560 h 3980623"/>
              <a:gd name="connsiteX6450" fmla="*/ 4237454 w 5122981"/>
              <a:gd name="connsiteY6450" fmla="*/ 1956560 h 3980623"/>
              <a:gd name="connsiteX6451" fmla="*/ 4244896 w 5122981"/>
              <a:gd name="connsiteY6451" fmla="*/ 1956560 h 3980623"/>
              <a:gd name="connsiteX6452" fmla="*/ 4259778 w 5122981"/>
              <a:gd name="connsiteY6452" fmla="*/ 1964002 h 3980623"/>
              <a:gd name="connsiteX6453" fmla="*/ 4267220 w 5122981"/>
              <a:gd name="connsiteY6453" fmla="*/ 1956560 h 3980623"/>
              <a:gd name="connsiteX6454" fmla="*/ 4244896 w 5122981"/>
              <a:gd name="connsiteY6454" fmla="*/ 1941678 h 3980623"/>
              <a:gd name="connsiteX6455" fmla="*/ 4230013 w 5122981"/>
              <a:gd name="connsiteY6455" fmla="*/ 1934236 h 3980623"/>
              <a:gd name="connsiteX6456" fmla="*/ 4200247 w 5122981"/>
              <a:gd name="connsiteY6456" fmla="*/ 1919353 h 3980623"/>
              <a:gd name="connsiteX6457" fmla="*/ 4192806 w 5122981"/>
              <a:gd name="connsiteY6457" fmla="*/ 1926795 h 3980623"/>
              <a:gd name="connsiteX6458" fmla="*/ 4196526 w 5122981"/>
              <a:gd name="connsiteY6458" fmla="*/ 1937957 h 3980623"/>
              <a:gd name="connsiteX6459" fmla="*/ 4189085 w 5122981"/>
              <a:gd name="connsiteY6459" fmla="*/ 1934236 h 3980623"/>
              <a:gd name="connsiteX6460" fmla="*/ 4174202 w 5122981"/>
              <a:gd name="connsiteY6460" fmla="*/ 1926795 h 3980623"/>
              <a:gd name="connsiteX6461" fmla="*/ 4155599 w 5122981"/>
              <a:gd name="connsiteY6461" fmla="*/ 1915633 h 3980623"/>
              <a:gd name="connsiteX6462" fmla="*/ 4133274 w 5122981"/>
              <a:gd name="connsiteY6462" fmla="*/ 1900750 h 3980623"/>
              <a:gd name="connsiteX6463" fmla="*/ 4103509 w 5122981"/>
              <a:gd name="connsiteY6463" fmla="*/ 1889588 h 3980623"/>
              <a:gd name="connsiteX6464" fmla="*/ 4058860 w 5122981"/>
              <a:gd name="connsiteY6464" fmla="*/ 1859822 h 3980623"/>
              <a:gd name="connsiteX6465" fmla="*/ 4062581 w 5122981"/>
              <a:gd name="connsiteY6465" fmla="*/ 1870984 h 3980623"/>
              <a:gd name="connsiteX6466" fmla="*/ 4066302 w 5122981"/>
              <a:gd name="connsiteY6466" fmla="*/ 1882146 h 3980623"/>
              <a:gd name="connsiteX6467" fmla="*/ 4103509 w 5122981"/>
              <a:gd name="connsiteY6467" fmla="*/ 1904471 h 3980623"/>
              <a:gd name="connsiteX6468" fmla="*/ 4081185 w 5122981"/>
              <a:gd name="connsiteY6468" fmla="*/ 1897029 h 3980623"/>
              <a:gd name="connsiteX6469" fmla="*/ 4073743 w 5122981"/>
              <a:gd name="connsiteY6469" fmla="*/ 1897029 h 3980623"/>
              <a:gd name="connsiteX6470" fmla="*/ 4096067 w 5122981"/>
              <a:gd name="connsiteY6470" fmla="*/ 1911912 h 3980623"/>
              <a:gd name="connsiteX6471" fmla="*/ 4099788 w 5122981"/>
              <a:gd name="connsiteY6471" fmla="*/ 1915633 h 3980623"/>
              <a:gd name="connsiteX6472" fmla="*/ 4110950 w 5122981"/>
              <a:gd name="connsiteY6472" fmla="*/ 1919353 h 3980623"/>
              <a:gd name="connsiteX6473" fmla="*/ 4118392 w 5122981"/>
              <a:gd name="connsiteY6473" fmla="*/ 1930516 h 3980623"/>
              <a:gd name="connsiteX6474" fmla="*/ 4133274 w 5122981"/>
              <a:gd name="connsiteY6474" fmla="*/ 1941678 h 3980623"/>
              <a:gd name="connsiteX6475" fmla="*/ 4163040 w 5122981"/>
              <a:gd name="connsiteY6475" fmla="*/ 1956560 h 3980623"/>
              <a:gd name="connsiteX6476" fmla="*/ 4177923 w 5122981"/>
              <a:gd name="connsiteY6476" fmla="*/ 1960281 h 3980623"/>
              <a:gd name="connsiteX6477" fmla="*/ 4185364 w 5122981"/>
              <a:gd name="connsiteY6477" fmla="*/ 1964002 h 3980623"/>
              <a:gd name="connsiteX6478" fmla="*/ 4200247 w 5122981"/>
              <a:gd name="connsiteY6478" fmla="*/ 1971443 h 3980623"/>
              <a:gd name="connsiteX6479" fmla="*/ 4259778 w 5122981"/>
              <a:gd name="connsiteY6479" fmla="*/ 2001209 h 3980623"/>
              <a:gd name="connsiteX6480" fmla="*/ 4289544 w 5122981"/>
              <a:gd name="connsiteY6480" fmla="*/ 2023533 h 3980623"/>
              <a:gd name="connsiteX6481" fmla="*/ 4296985 w 5122981"/>
              <a:gd name="connsiteY6481" fmla="*/ 2023533 h 3980623"/>
              <a:gd name="connsiteX6482" fmla="*/ 4319310 w 5122981"/>
              <a:gd name="connsiteY6482" fmla="*/ 2038416 h 3980623"/>
              <a:gd name="connsiteX6483" fmla="*/ 4341634 w 5122981"/>
              <a:gd name="connsiteY6483" fmla="*/ 2045857 h 3980623"/>
              <a:gd name="connsiteX6484" fmla="*/ 4349075 w 5122981"/>
              <a:gd name="connsiteY6484" fmla="*/ 2045857 h 3980623"/>
              <a:gd name="connsiteX6485" fmla="*/ 4356517 w 5122981"/>
              <a:gd name="connsiteY6485" fmla="*/ 2060740 h 3980623"/>
              <a:gd name="connsiteX6486" fmla="*/ 4349075 w 5122981"/>
              <a:gd name="connsiteY6486" fmla="*/ 2060740 h 3980623"/>
              <a:gd name="connsiteX6487" fmla="*/ 4356517 w 5122981"/>
              <a:gd name="connsiteY6487" fmla="*/ 2068182 h 3980623"/>
              <a:gd name="connsiteX6488" fmla="*/ 4363958 w 5122981"/>
              <a:gd name="connsiteY6488" fmla="*/ 2075623 h 3980623"/>
              <a:gd name="connsiteX6489" fmla="*/ 4363958 w 5122981"/>
              <a:gd name="connsiteY6489" fmla="*/ 2083064 h 3980623"/>
              <a:gd name="connsiteX6490" fmla="*/ 4349075 w 5122981"/>
              <a:gd name="connsiteY6490" fmla="*/ 2068182 h 3980623"/>
              <a:gd name="connsiteX6491" fmla="*/ 4323030 w 5122981"/>
              <a:gd name="connsiteY6491" fmla="*/ 2053299 h 3980623"/>
              <a:gd name="connsiteX6492" fmla="*/ 4308148 w 5122981"/>
              <a:gd name="connsiteY6492" fmla="*/ 2045857 h 3980623"/>
              <a:gd name="connsiteX6493" fmla="*/ 4289544 w 5122981"/>
              <a:gd name="connsiteY6493" fmla="*/ 2045857 h 3980623"/>
              <a:gd name="connsiteX6494" fmla="*/ 4284825 w 5122981"/>
              <a:gd name="connsiteY6494" fmla="*/ 2050576 h 3980623"/>
              <a:gd name="connsiteX6495" fmla="*/ 4283498 w 5122981"/>
              <a:gd name="connsiteY6495" fmla="*/ 2049811 h 3980623"/>
              <a:gd name="connsiteX6496" fmla="*/ 4282103 w 5122981"/>
              <a:gd name="connsiteY6496" fmla="*/ 2042137 h 3980623"/>
              <a:gd name="connsiteX6497" fmla="*/ 4289544 w 5122981"/>
              <a:gd name="connsiteY6497" fmla="*/ 2030975 h 3980623"/>
              <a:gd name="connsiteX6498" fmla="*/ 4263499 w 5122981"/>
              <a:gd name="connsiteY6498" fmla="*/ 2016092 h 3980623"/>
              <a:gd name="connsiteX6499" fmla="*/ 4230013 w 5122981"/>
              <a:gd name="connsiteY6499" fmla="*/ 2008650 h 3980623"/>
              <a:gd name="connsiteX6500" fmla="*/ 4218851 w 5122981"/>
              <a:gd name="connsiteY6500" fmla="*/ 2004930 h 3980623"/>
              <a:gd name="connsiteX6501" fmla="*/ 4207689 w 5122981"/>
              <a:gd name="connsiteY6501" fmla="*/ 1993768 h 3980623"/>
              <a:gd name="connsiteX6502" fmla="*/ 4174202 w 5122981"/>
              <a:gd name="connsiteY6502" fmla="*/ 1978885 h 3980623"/>
              <a:gd name="connsiteX6503" fmla="*/ 4155599 w 5122981"/>
              <a:gd name="connsiteY6503" fmla="*/ 1971443 h 3980623"/>
              <a:gd name="connsiteX6504" fmla="*/ 4144437 w 5122981"/>
              <a:gd name="connsiteY6504" fmla="*/ 1971443 h 3980623"/>
              <a:gd name="connsiteX6505" fmla="*/ 4140716 w 5122981"/>
              <a:gd name="connsiteY6505" fmla="*/ 1971443 h 3980623"/>
              <a:gd name="connsiteX6506" fmla="*/ 4144437 w 5122981"/>
              <a:gd name="connsiteY6506" fmla="*/ 1978885 h 3980623"/>
              <a:gd name="connsiteX6507" fmla="*/ 4170481 w 5122981"/>
              <a:gd name="connsiteY6507" fmla="*/ 1993768 h 3980623"/>
              <a:gd name="connsiteX6508" fmla="*/ 4189085 w 5122981"/>
              <a:gd name="connsiteY6508" fmla="*/ 2008650 h 3980623"/>
              <a:gd name="connsiteX6509" fmla="*/ 4222571 w 5122981"/>
              <a:gd name="connsiteY6509" fmla="*/ 2023533 h 3980623"/>
              <a:gd name="connsiteX6510" fmla="*/ 4244896 w 5122981"/>
              <a:gd name="connsiteY6510" fmla="*/ 2034695 h 3980623"/>
              <a:gd name="connsiteX6511" fmla="*/ 4259778 w 5122981"/>
              <a:gd name="connsiteY6511" fmla="*/ 2045857 h 3980623"/>
              <a:gd name="connsiteX6512" fmla="*/ 4267220 w 5122981"/>
              <a:gd name="connsiteY6512" fmla="*/ 2045857 h 3980623"/>
              <a:gd name="connsiteX6513" fmla="*/ 4267220 w 5122981"/>
              <a:gd name="connsiteY6513" fmla="*/ 2053299 h 3980623"/>
              <a:gd name="connsiteX6514" fmla="*/ 4282103 w 5122981"/>
              <a:gd name="connsiteY6514" fmla="*/ 2068182 h 3980623"/>
              <a:gd name="connsiteX6515" fmla="*/ 4311868 w 5122981"/>
              <a:gd name="connsiteY6515" fmla="*/ 2083064 h 3980623"/>
              <a:gd name="connsiteX6516" fmla="*/ 4323030 w 5122981"/>
              <a:gd name="connsiteY6516" fmla="*/ 2094226 h 3980623"/>
              <a:gd name="connsiteX6517" fmla="*/ 4330472 w 5122981"/>
              <a:gd name="connsiteY6517" fmla="*/ 2097947 h 3980623"/>
              <a:gd name="connsiteX6518" fmla="*/ 4337913 w 5122981"/>
              <a:gd name="connsiteY6518" fmla="*/ 2101668 h 3980623"/>
              <a:gd name="connsiteX6519" fmla="*/ 4349075 w 5122981"/>
              <a:gd name="connsiteY6519" fmla="*/ 2105389 h 3980623"/>
              <a:gd name="connsiteX6520" fmla="*/ 4386282 w 5122981"/>
              <a:gd name="connsiteY6520" fmla="*/ 2120271 h 3980623"/>
              <a:gd name="connsiteX6521" fmla="*/ 4393724 w 5122981"/>
              <a:gd name="connsiteY6521" fmla="*/ 2127713 h 3980623"/>
              <a:gd name="connsiteX6522" fmla="*/ 4404886 w 5122981"/>
              <a:gd name="connsiteY6522" fmla="*/ 2142596 h 3980623"/>
              <a:gd name="connsiteX6523" fmla="*/ 4423489 w 5122981"/>
              <a:gd name="connsiteY6523" fmla="*/ 2150037 h 3980623"/>
              <a:gd name="connsiteX6524" fmla="*/ 4438372 w 5122981"/>
              <a:gd name="connsiteY6524" fmla="*/ 2161199 h 3980623"/>
              <a:gd name="connsiteX6525" fmla="*/ 4430931 w 5122981"/>
              <a:gd name="connsiteY6525" fmla="*/ 2164920 h 3980623"/>
              <a:gd name="connsiteX6526" fmla="*/ 4423489 w 5122981"/>
              <a:gd name="connsiteY6526" fmla="*/ 2164920 h 3980623"/>
              <a:gd name="connsiteX6527" fmla="*/ 4430931 w 5122981"/>
              <a:gd name="connsiteY6527" fmla="*/ 2172361 h 3980623"/>
              <a:gd name="connsiteX6528" fmla="*/ 4453255 w 5122981"/>
              <a:gd name="connsiteY6528" fmla="*/ 2187244 h 3980623"/>
              <a:gd name="connsiteX6529" fmla="*/ 4497903 w 5122981"/>
              <a:gd name="connsiteY6529" fmla="*/ 2217010 h 3980623"/>
              <a:gd name="connsiteX6530" fmla="*/ 4520228 w 5122981"/>
              <a:gd name="connsiteY6530" fmla="*/ 2231893 h 3980623"/>
              <a:gd name="connsiteX6531" fmla="*/ 4523948 w 5122981"/>
              <a:gd name="connsiteY6531" fmla="*/ 2235613 h 3980623"/>
              <a:gd name="connsiteX6532" fmla="*/ 4527669 w 5122981"/>
              <a:gd name="connsiteY6532" fmla="*/ 2246775 h 3980623"/>
              <a:gd name="connsiteX6533" fmla="*/ 4505345 w 5122981"/>
              <a:gd name="connsiteY6533" fmla="*/ 2254217 h 3980623"/>
              <a:gd name="connsiteX6534" fmla="*/ 4497903 w 5122981"/>
              <a:gd name="connsiteY6534" fmla="*/ 2254217 h 3980623"/>
              <a:gd name="connsiteX6535" fmla="*/ 4490462 w 5122981"/>
              <a:gd name="connsiteY6535" fmla="*/ 2243055 h 3980623"/>
              <a:gd name="connsiteX6536" fmla="*/ 4486741 w 5122981"/>
              <a:gd name="connsiteY6536" fmla="*/ 2231893 h 3980623"/>
              <a:gd name="connsiteX6537" fmla="*/ 4479300 w 5122981"/>
              <a:gd name="connsiteY6537" fmla="*/ 2224451 h 3980623"/>
              <a:gd name="connsiteX6538" fmla="*/ 4475579 w 5122981"/>
              <a:gd name="connsiteY6538" fmla="*/ 2231893 h 3980623"/>
              <a:gd name="connsiteX6539" fmla="*/ 4468138 w 5122981"/>
              <a:gd name="connsiteY6539" fmla="*/ 2239334 h 3980623"/>
              <a:gd name="connsiteX6540" fmla="*/ 4460696 w 5122981"/>
              <a:gd name="connsiteY6540" fmla="*/ 2231893 h 3980623"/>
              <a:gd name="connsiteX6541" fmla="*/ 4460696 w 5122981"/>
              <a:gd name="connsiteY6541" fmla="*/ 2209568 h 3980623"/>
              <a:gd name="connsiteX6542" fmla="*/ 4438372 w 5122981"/>
              <a:gd name="connsiteY6542" fmla="*/ 2194685 h 3980623"/>
              <a:gd name="connsiteX6543" fmla="*/ 4430931 w 5122981"/>
              <a:gd name="connsiteY6543" fmla="*/ 2194685 h 3980623"/>
              <a:gd name="connsiteX6544" fmla="*/ 4423489 w 5122981"/>
              <a:gd name="connsiteY6544" fmla="*/ 2202127 h 3980623"/>
              <a:gd name="connsiteX6545" fmla="*/ 4408606 w 5122981"/>
              <a:gd name="connsiteY6545" fmla="*/ 2187244 h 3980623"/>
              <a:gd name="connsiteX6546" fmla="*/ 4382562 w 5122981"/>
              <a:gd name="connsiteY6546" fmla="*/ 2172361 h 3980623"/>
              <a:gd name="connsiteX6547" fmla="*/ 4378841 w 5122981"/>
              <a:gd name="connsiteY6547" fmla="*/ 2168641 h 3980623"/>
              <a:gd name="connsiteX6548" fmla="*/ 4367679 w 5122981"/>
              <a:gd name="connsiteY6548" fmla="*/ 2161199 h 3980623"/>
              <a:gd name="connsiteX6549" fmla="*/ 4356517 w 5122981"/>
              <a:gd name="connsiteY6549" fmla="*/ 2150037 h 3980623"/>
              <a:gd name="connsiteX6550" fmla="*/ 4334192 w 5122981"/>
              <a:gd name="connsiteY6550" fmla="*/ 2142596 h 3980623"/>
              <a:gd name="connsiteX6551" fmla="*/ 4326751 w 5122981"/>
              <a:gd name="connsiteY6551" fmla="*/ 2135154 h 3980623"/>
              <a:gd name="connsiteX6552" fmla="*/ 4311868 w 5122981"/>
              <a:gd name="connsiteY6552" fmla="*/ 2120271 h 3980623"/>
              <a:gd name="connsiteX6553" fmla="*/ 4296985 w 5122981"/>
              <a:gd name="connsiteY6553" fmla="*/ 2120271 h 3980623"/>
              <a:gd name="connsiteX6554" fmla="*/ 4289544 w 5122981"/>
              <a:gd name="connsiteY6554" fmla="*/ 2120271 h 3980623"/>
              <a:gd name="connsiteX6555" fmla="*/ 4282103 w 5122981"/>
              <a:gd name="connsiteY6555" fmla="*/ 2131434 h 3980623"/>
              <a:gd name="connsiteX6556" fmla="*/ 4289544 w 5122981"/>
              <a:gd name="connsiteY6556" fmla="*/ 2142596 h 3980623"/>
              <a:gd name="connsiteX6557" fmla="*/ 4289544 w 5122981"/>
              <a:gd name="connsiteY6557" fmla="*/ 2150037 h 3980623"/>
              <a:gd name="connsiteX6558" fmla="*/ 4285823 w 5122981"/>
              <a:gd name="connsiteY6558" fmla="*/ 2146316 h 3980623"/>
              <a:gd name="connsiteX6559" fmla="*/ 4274661 w 5122981"/>
              <a:gd name="connsiteY6559" fmla="*/ 2142596 h 3980623"/>
              <a:gd name="connsiteX6560" fmla="*/ 4267220 w 5122981"/>
              <a:gd name="connsiteY6560" fmla="*/ 2112830 h 3980623"/>
              <a:gd name="connsiteX6561" fmla="*/ 4256058 w 5122981"/>
              <a:gd name="connsiteY6561" fmla="*/ 2097947 h 3980623"/>
              <a:gd name="connsiteX6562" fmla="*/ 4252337 w 5122981"/>
              <a:gd name="connsiteY6562" fmla="*/ 2105389 h 3980623"/>
              <a:gd name="connsiteX6563" fmla="*/ 4237454 w 5122981"/>
              <a:gd name="connsiteY6563" fmla="*/ 2105389 h 3980623"/>
              <a:gd name="connsiteX6564" fmla="*/ 4222571 w 5122981"/>
              <a:gd name="connsiteY6564" fmla="*/ 2097947 h 3980623"/>
              <a:gd name="connsiteX6565" fmla="*/ 4226292 w 5122981"/>
              <a:gd name="connsiteY6565" fmla="*/ 2109109 h 3980623"/>
              <a:gd name="connsiteX6566" fmla="*/ 4237454 w 5122981"/>
              <a:gd name="connsiteY6566" fmla="*/ 2112830 h 3980623"/>
              <a:gd name="connsiteX6567" fmla="*/ 4248616 w 5122981"/>
              <a:gd name="connsiteY6567" fmla="*/ 2120271 h 3980623"/>
              <a:gd name="connsiteX6568" fmla="*/ 4252337 w 5122981"/>
              <a:gd name="connsiteY6568" fmla="*/ 2127713 h 3980623"/>
              <a:gd name="connsiteX6569" fmla="*/ 4263499 w 5122981"/>
              <a:gd name="connsiteY6569" fmla="*/ 2142596 h 3980623"/>
              <a:gd name="connsiteX6570" fmla="*/ 4274661 w 5122981"/>
              <a:gd name="connsiteY6570" fmla="*/ 2150037 h 3980623"/>
              <a:gd name="connsiteX6571" fmla="*/ 4319310 w 5122981"/>
              <a:gd name="connsiteY6571" fmla="*/ 2187244 h 3980623"/>
              <a:gd name="connsiteX6572" fmla="*/ 4334192 w 5122981"/>
              <a:gd name="connsiteY6572" fmla="*/ 2187244 h 3980623"/>
              <a:gd name="connsiteX6573" fmla="*/ 4341634 w 5122981"/>
              <a:gd name="connsiteY6573" fmla="*/ 2202127 h 3980623"/>
              <a:gd name="connsiteX6574" fmla="*/ 4345355 w 5122981"/>
              <a:gd name="connsiteY6574" fmla="*/ 2213289 h 3980623"/>
              <a:gd name="connsiteX6575" fmla="*/ 4360237 w 5122981"/>
              <a:gd name="connsiteY6575" fmla="*/ 2224451 h 3980623"/>
              <a:gd name="connsiteX6576" fmla="*/ 4393724 w 5122981"/>
              <a:gd name="connsiteY6576" fmla="*/ 2246775 h 3980623"/>
              <a:gd name="connsiteX6577" fmla="*/ 4419769 w 5122981"/>
              <a:gd name="connsiteY6577" fmla="*/ 2265379 h 3980623"/>
              <a:gd name="connsiteX6578" fmla="*/ 4438372 w 5122981"/>
              <a:gd name="connsiteY6578" fmla="*/ 2269100 h 3980623"/>
              <a:gd name="connsiteX6579" fmla="*/ 4445814 w 5122981"/>
              <a:gd name="connsiteY6579" fmla="*/ 2291424 h 3980623"/>
              <a:gd name="connsiteX6580" fmla="*/ 4468138 w 5122981"/>
              <a:gd name="connsiteY6580" fmla="*/ 2306307 h 3980623"/>
              <a:gd name="connsiteX6581" fmla="*/ 4483021 w 5122981"/>
              <a:gd name="connsiteY6581" fmla="*/ 2321189 h 3980623"/>
              <a:gd name="connsiteX6582" fmla="*/ 4490462 w 5122981"/>
              <a:gd name="connsiteY6582" fmla="*/ 2328631 h 3980623"/>
              <a:gd name="connsiteX6583" fmla="*/ 4512786 w 5122981"/>
              <a:gd name="connsiteY6583" fmla="*/ 2336072 h 3980623"/>
              <a:gd name="connsiteX6584" fmla="*/ 4520228 w 5122981"/>
              <a:gd name="connsiteY6584" fmla="*/ 2343514 h 3980623"/>
              <a:gd name="connsiteX6585" fmla="*/ 4512786 w 5122981"/>
              <a:gd name="connsiteY6585" fmla="*/ 2343514 h 3980623"/>
              <a:gd name="connsiteX6586" fmla="*/ 4520228 w 5122981"/>
              <a:gd name="connsiteY6586" fmla="*/ 2365838 h 3980623"/>
              <a:gd name="connsiteX6587" fmla="*/ 4561155 w 5122981"/>
              <a:gd name="connsiteY6587" fmla="*/ 2391883 h 3980623"/>
              <a:gd name="connsiteX6588" fmla="*/ 4564876 w 5122981"/>
              <a:gd name="connsiteY6588" fmla="*/ 2403045 h 3980623"/>
              <a:gd name="connsiteX6589" fmla="*/ 4572317 w 5122981"/>
              <a:gd name="connsiteY6589" fmla="*/ 2417928 h 3980623"/>
              <a:gd name="connsiteX6590" fmla="*/ 4590921 w 5122981"/>
              <a:gd name="connsiteY6590" fmla="*/ 2429090 h 3980623"/>
              <a:gd name="connsiteX6591" fmla="*/ 4598362 w 5122981"/>
              <a:gd name="connsiteY6591" fmla="*/ 2429090 h 3980623"/>
              <a:gd name="connsiteX6592" fmla="*/ 4602083 w 5122981"/>
              <a:gd name="connsiteY6592" fmla="*/ 2440252 h 3980623"/>
              <a:gd name="connsiteX6593" fmla="*/ 4616966 w 5122981"/>
              <a:gd name="connsiteY6593" fmla="*/ 2455135 h 3980623"/>
              <a:gd name="connsiteX6594" fmla="*/ 4624407 w 5122981"/>
              <a:gd name="connsiteY6594" fmla="*/ 2462576 h 3980623"/>
              <a:gd name="connsiteX6595" fmla="*/ 4646731 w 5122981"/>
              <a:gd name="connsiteY6595" fmla="*/ 2477459 h 3980623"/>
              <a:gd name="connsiteX6596" fmla="*/ 4669055 w 5122981"/>
              <a:gd name="connsiteY6596" fmla="*/ 2492342 h 3980623"/>
              <a:gd name="connsiteX6597" fmla="*/ 4672776 w 5122981"/>
              <a:gd name="connsiteY6597" fmla="*/ 2503504 h 3980623"/>
              <a:gd name="connsiteX6598" fmla="*/ 4683939 w 5122981"/>
              <a:gd name="connsiteY6598" fmla="*/ 2507225 h 3980623"/>
              <a:gd name="connsiteX6599" fmla="*/ 4695101 w 5122981"/>
              <a:gd name="connsiteY6599" fmla="*/ 2525828 h 3980623"/>
              <a:gd name="connsiteX6600" fmla="*/ 4728587 w 5122981"/>
              <a:gd name="connsiteY6600" fmla="*/ 2551873 h 3980623"/>
              <a:gd name="connsiteX6601" fmla="*/ 4750911 w 5122981"/>
              <a:gd name="connsiteY6601" fmla="*/ 2581639 h 3980623"/>
              <a:gd name="connsiteX6602" fmla="*/ 4747190 w 5122981"/>
              <a:gd name="connsiteY6602" fmla="*/ 2577918 h 3980623"/>
              <a:gd name="connsiteX6603" fmla="*/ 4736028 w 5122981"/>
              <a:gd name="connsiteY6603" fmla="*/ 2566756 h 3980623"/>
              <a:gd name="connsiteX6604" fmla="*/ 4698821 w 5122981"/>
              <a:gd name="connsiteY6604" fmla="*/ 2559314 h 3980623"/>
              <a:gd name="connsiteX6605" fmla="*/ 4691379 w 5122981"/>
              <a:gd name="connsiteY6605" fmla="*/ 2559314 h 3980623"/>
              <a:gd name="connsiteX6606" fmla="*/ 4676497 w 5122981"/>
              <a:gd name="connsiteY6606" fmla="*/ 2551873 h 3980623"/>
              <a:gd name="connsiteX6607" fmla="*/ 4639290 w 5122981"/>
              <a:gd name="connsiteY6607" fmla="*/ 2522107 h 3980623"/>
              <a:gd name="connsiteX6608" fmla="*/ 4654173 w 5122981"/>
              <a:gd name="connsiteY6608" fmla="*/ 2529549 h 3980623"/>
              <a:gd name="connsiteX6609" fmla="*/ 4698821 w 5122981"/>
              <a:gd name="connsiteY6609" fmla="*/ 2551873 h 3980623"/>
              <a:gd name="connsiteX6610" fmla="*/ 4687659 w 5122981"/>
              <a:gd name="connsiteY6610" fmla="*/ 2533269 h 3980623"/>
              <a:gd name="connsiteX6611" fmla="*/ 4661614 w 5122981"/>
              <a:gd name="connsiteY6611" fmla="*/ 2507225 h 3980623"/>
              <a:gd name="connsiteX6612" fmla="*/ 4631849 w 5122981"/>
              <a:gd name="connsiteY6612" fmla="*/ 2484900 h 3980623"/>
              <a:gd name="connsiteX6613" fmla="*/ 4616966 w 5122981"/>
              <a:gd name="connsiteY6613" fmla="*/ 2470018 h 3980623"/>
              <a:gd name="connsiteX6614" fmla="*/ 4613245 w 5122981"/>
              <a:gd name="connsiteY6614" fmla="*/ 2462576 h 3980623"/>
              <a:gd name="connsiteX6615" fmla="*/ 4594642 w 5122981"/>
              <a:gd name="connsiteY6615" fmla="*/ 2455135 h 3980623"/>
              <a:gd name="connsiteX6616" fmla="*/ 4549993 w 5122981"/>
              <a:gd name="connsiteY6616" fmla="*/ 2432810 h 3980623"/>
              <a:gd name="connsiteX6617" fmla="*/ 4535110 w 5122981"/>
              <a:gd name="connsiteY6617" fmla="*/ 2421648 h 3980623"/>
              <a:gd name="connsiteX6618" fmla="*/ 4527669 w 5122981"/>
              <a:gd name="connsiteY6618" fmla="*/ 2417928 h 3980623"/>
              <a:gd name="connsiteX6619" fmla="*/ 4527669 w 5122981"/>
              <a:gd name="connsiteY6619" fmla="*/ 2410486 h 3980623"/>
              <a:gd name="connsiteX6620" fmla="*/ 4527669 w 5122981"/>
              <a:gd name="connsiteY6620" fmla="*/ 2403045 h 3980623"/>
              <a:gd name="connsiteX6621" fmla="*/ 4523948 w 5122981"/>
              <a:gd name="connsiteY6621" fmla="*/ 2399324 h 3980623"/>
              <a:gd name="connsiteX6622" fmla="*/ 4512786 w 5122981"/>
              <a:gd name="connsiteY6622" fmla="*/ 2388162 h 3980623"/>
              <a:gd name="connsiteX6623" fmla="*/ 4497903 w 5122981"/>
              <a:gd name="connsiteY6623" fmla="*/ 2380721 h 3980623"/>
              <a:gd name="connsiteX6624" fmla="*/ 4486741 w 5122981"/>
              <a:gd name="connsiteY6624" fmla="*/ 2373279 h 3980623"/>
              <a:gd name="connsiteX6625" fmla="*/ 4483021 w 5122981"/>
              <a:gd name="connsiteY6625" fmla="*/ 2365838 h 3980623"/>
              <a:gd name="connsiteX6626" fmla="*/ 4475579 w 5122981"/>
              <a:gd name="connsiteY6626" fmla="*/ 2350955 h 3980623"/>
              <a:gd name="connsiteX6627" fmla="*/ 4468138 w 5122981"/>
              <a:gd name="connsiteY6627" fmla="*/ 2343514 h 3980623"/>
              <a:gd name="connsiteX6628" fmla="*/ 4460696 w 5122981"/>
              <a:gd name="connsiteY6628" fmla="*/ 2350955 h 3980623"/>
              <a:gd name="connsiteX6629" fmla="*/ 4430931 w 5122981"/>
              <a:gd name="connsiteY6629" fmla="*/ 2343514 h 3980623"/>
              <a:gd name="connsiteX6630" fmla="*/ 4423489 w 5122981"/>
              <a:gd name="connsiteY6630" fmla="*/ 2336072 h 3980623"/>
              <a:gd name="connsiteX6631" fmla="*/ 4416048 w 5122981"/>
              <a:gd name="connsiteY6631" fmla="*/ 2336072 h 3980623"/>
              <a:gd name="connsiteX6632" fmla="*/ 4430931 w 5122981"/>
              <a:gd name="connsiteY6632" fmla="*/ 2328631 h 3980623"/>
              <a:gd name="connsiteX6633" fmla="*/ 4438372 w 5122981"/>
              <a:gd name="connsiteY6633" fmla="*/ 2321189 h 3980623"/>
              <a:gd name="connsiteX6634" fmla="*/ 4416048 w 5122981"/>
              <a:gd name="connsiteY6634" fmla="*/ 2313748 h 3980623"/>
              <a:gd name="connsiteX6635" fmla="*/ 4408606 w 5122981"/>
              <a:gd name="connsiteY6635" fmla="*/ 2306307 h 3980623"/>
              <a:gd name="connsiteX6636" fmla="*/ 4404886 w 5122981"/>
              <a:gd name="connsiteY6636" fmla="*/ 2298865 h 3980623"/>
              <a:gd name="connsiteX6637" fmla="*/ 4393724 w 5122981"/>
              <a:gd name="connsiteY6637" fmla="*/ 2298865 h 3980623"/>
              <a:gd name="connsiteX6638" fmla="*/ 4371399 w 5122981"/>
              <a:gd name="connsiteY6638" fmla="*/ 2298865 h 3980623"/>
              <a:gd name="connsiteX6639" fmla="*/ 4363958 w 5122981"/>
              <a:gd name="connsiteY6639" fmla="*/ 2283982 h 3980623"/>
              <a:gd name="connsiteX6640" fmla="*/ 4334192 w 5122981"/>
              <a:gd name="connsiteY6640" fmla="*/ 2261658 h 3980623"/>
              <a:gd name="connsiteX6641" fmla="*/ 4274661 w 5122981"/>
              <a:gd name="connsiteY6641" fmla="*/ 2239334 h 3980623"/>
              <a:gd name="connsiteX6642" fmla="*/ 4282103 w 5122981"/>
              <a:gd name="connsiteY6642" fmla="*/ 2246775 h 3980623"/>
              <a:gd name="connsiteX6643" fmla="*/ 4252337 w 5122981"/>
              <a:gd name="connsiteY6643" fmla="*/ 2235613 h 3980623"/>
              <a:gd name="connsiteX6644" fmla="*/ 4230013 w 5122981"/>
              <a:gd name="connsiteY6644" fmla="*/ 2224451 h 3980623"/>
              <a:gd name="connsiteX6645" fmla="*/ 4230013 w 5122981"/>
              <a:gd name="connsiteY6645" fmla="*/ 2217010 h 3980623"/>
              <a:gd name="connsiteX6646" fmla="*/ 4215130 w 5122981"/>
              <a:gd name="connsiteY6646" fmla="*/ 2205848 h 3980623"/>
              <a:gd name="connsiteX6647" fmla="*/ 4200247 w 5122981"/>
              <a:gd name="connsiteY6647" fmla="*/ 2194685 h 3980623"/>
              <a:gd name="connsiteX6648" fmla="*/ 4185364 w 5122981"/>
              <a:gd name="connsiteY6648" fmla="*/ 2194685 h 3980623"/>
              <a:gd name="connsiteX6649" fmla="*/ 4177923 w 5122981"/>
              <a:gd name="connsiteY6649" fmla="*/ 2187244 h 3980623"/>
              <a:gd name="connsiteX6650" fmla="*/ 4177923 w 5122981"/>
              <a:gd name="connsiteY6650" fmla="*/ 2179803 h 3980623"/>
              <a:gd name="connsiteX6651" fmla="*/ 4170481 w 5122981"/>
              <a:gd name="connsiteY6651" fmla="*/ 2172361 h 3980623"/>
              <a:gd name="connsiteX6652" fmla="*/ 4166761 w 5122981"/>
              <a:gd name="connsiteY6652" fmla="*/ 2168641 h 3980623"/>
              <a:gd name="connsiteX6653" fmla="*/ 4155599 w 5122981"/>
              <a:gd name="connsiteY6653" fmla="*/ 2164920 h 3980623"/>
              <a:gd name="connsiteX6654" fmla="*/ 4133274 w 5122981"/>
              <a:gd name="connsiteY6654" fmla="*/ 2150037 h 3980623"/>
              <a:gd name="connsiteX6655" fmla="*/ 4122112 w 5122981"/>
              <a:gd name="connsiteY6655" fmla="*/ 2142596 h 3980623"/>
              <a:gd name="connsiteX6656" fmla="*/ 4107230 w 5122981"/>
              <a:gd name="connsiteY6656" fmla="*/ 2131434 h 3980623"/>
              <a:gd name="connsiteX6657" fmla="*/ 4099788 w 5122981"/>
              <a:gd name="connsiteY6657" fmla="*/ 2120271 h 3980623"/>
              <a:gd name="connsiteX6658" fmla="*/ 4103509 w 5122981"/>
              <a:gd name="connsiteY6658" fmla="*/ 2112830 h 3980623"/>
              <a:gd name="connsiteX6659" fmla="*/ 4096067 w 5122981"/>
              <a:gd name="connsiteY6659" fmla="*/ 2112830 h 3980623"/>
              <a:gd name="connsiteX6660" fmla="*/ 4088626 w 5122981"/>
              <a:gd name="connsiteY6660" fmla="*/ 2109109 h 3980623"/>
              <a:gd name="connsiteX6661" fmla="*/ 4073743 w 5122981"/>
              <a:gd name="connsiteY6661" fmla="*/ 2105389 h 3980623"/>
              <a:gd name="connsiteX6662" fmla="*/ 4088626 w 5122981"/>
              <a:gd name="connsiteY6662" fmla="*/ 2142596 h 3980623"/>
              <a:gd name="connsiteX6663" fmla="*/ 4096067 w 5122981"/>
              <a:gd name="connsiteY6663" fmla="*/ 2157478 h 3980623"/>
              <a:gd name="connsiteX6664" fmla="*/ 4088626 w 5122981"/>
              <a:gd name="connsiteY6664" fmla="*/ 2157478 h 3980623"/>
              <a:gd name="connsiteX6665" fmla="*/ 4070023 w 5122981"/>
              <a:gd name="connsiteY6665" fmla="*/ 2168641 h 3980623"/>
              <a:gd name="connsiteX6666" fmla="*/ 4066302 w 5122981"/>
              <a:gd name="connsiteY6666" fmla="*/ 2164920 h 3980623"/>
              <a:gd name="connsiteX6667" fmla="*/ 4051419 w 5122981"/>
              <a:gd name="connsiteY6667" fmla="*/ 2150037 h 3980623"/>
              <a:gd name="connsiteX6668" fmla="*/ 4051419 w 5122981"/>
              <a:gd name="connsiteY6668" fmla="*/ 2172361 h 3980623"/>
              <a:gd name="connsiteX6669" fmla="*/ 4036536 w 5122981"/>
              <a:gd name="connsiteY6669" fmla="*/ 2179803 h 3980623"/>
              <a:gd name="connsiteX6670" fmla="*/ 4021653 w 5122981"/>
              <a:gd name="connsiteY6670" fmla="*/ 2172361 h 3980623"/>
              <a:gd name="connsiteX6671" fmla="*/ 4014212 w 5122981"/>
              <a:gd name="connsiteY6671" fmla="*/ 2187244 h 3980623"/>
              <a:gd name="connsiteX6672" fmla="*/ 4021653 w 5122981"/>
              <a:gd name="connsiteY6672" fmla="*/ 2198406 h 3980623"/>
              <a:gd name="connsiteX6673" fmla="*/ 4036536 w 5122981"/>
              <a:gd name="connsiteY6673" fmla="*/ 2194685 h 3980623"/>
              <a:gd name="connsiteX6674" fmla="*/ 4043978 w 5122981"/>
              <a:gd name="connsiteY6674" fmla="*/ 2194685 h 3980623"/>
              <a:gd name="connsiteX6675" fmla="*/ 4066302 w 5122981"/>
              <a:gd name="connsiteY6675" fmla="*/ 2194685 h 3980623"/>
              <a:gd name="connsiteX6676" fmla="*/ 4103509 w 5122981"/>
              <a:gd name="connsiteY6676" fmla="*/ 2209568 h 3980623"/>
              <a:gd name="connsiteX6677" fmla="*/ 4096067 w 5122981"/>
              <a:gd name="connsiteY6677" fmla="*/ 2209568 h 3980623"/>
              <a:gd name="connsiteX6678" fmla="*/ 4103509 w 5122981"/>
              <a:gd name="connsiteY6678" fmla="*/ 2217010 h 3980623"/>
              <a:gd name="connsiteX6679" fmla="*/ 4125833 w 5122981"/>
              <a:gd name="connsiteY6679" fmla="*/ 2217010 h 3980623"/>
              <a:gd name="connsiteX6680" fmla="*/ 4140716 w 5122981"/>
              <a:gd name="connsiteY6680" fmla="*/ 2224451 h 3980623"/>
              <a:gd name="connsiteX6681" fmla="*/ 4148157 w 5122981"/>
              <a:gd name="connsiteY6681" fmla="*/ 2231893 h 3980623"/>
              <a:gd name="connsiteX6682" fmla="*/ 4170481 w 5122981"/>
              <a:gd name="connsiteY6682" fmla="*/ 2246775 h 3980623"/>
              <a:gd name="connsiteX6683" fmla="*/ 4189085 w 5122981"/>
              <a:gd name="connsiteY6683" fmla="*/ 2261658 h 3980623"/>
              <a:gd name="connsiteX6684" fmla="*/ 4207689 w 5122981"/>
              <a:gd name="connsiteY6684" fmla="*/ 2269100 h 3980623"/>
              <a:gd name="connsiteX6685" fmla="*/ 4244896 w 5122981"/>
              <a:gd name="connsiteY6685" fmla="*/ 2291424 h 3980623"/>
              <a:gd name="connsiteX6686" fmla="*/ 4259778 w 5122981"/>
              <a:gd name="connsiteY6686" fmla="*/ 2313748 h 3980623"/>
              <a:gd name="connsiteX6687" fmla="*/ 4252337 w 5122981"/>
              <a:gd name="connsiteY6687" fmla="*/ 2313748 h 3980623"/>
              <a:gd name="connsiteX6688" fmla="*/ 4252337 w 5122981"/>
              <a:gd name="connsiteY6688" fmla="*/ 2306307 h 3980623"/>
              <a:gd name="connsiteX6689" fmla="*/ 4237454 w 5122981"/>
              <a:gd name="connsiteY6689" fmla="*/ 2291424 h 3980623"/>
              <a:gd name="connsiteX6690" fmla="*/ 4215130 w 5122981"/>
              <a:gd name="connsiteY6690" fmla="*/ 2291424 h 3980623"/>
              <a:gd name="connsiteX6691" fmla="*/ 4222571 w 5122981"/>
              <a:gd name="connsiteY6691" fmla="*/ 2298865 h 3980623"/>
              <a:gd name="connsiteX6692" fmla="*/ 4230013 w 5122981"/>
              <a:gd name="connsiteY6692" fmla="*/ 2302586 h 3980623"/>
              <a:gd name="connsiteX6693" fmla="*/ 4244896 w 5122981"/>
              <a:gd name="connsiteY6693" fmla="*/ 2313748 h 3980623"/>
              <a:gd name="connsiteX6694" fmla="*/ 4244896 w 5122981"/>
              <a:gd name="connsiteY6694" fmla="*/ 2328631 h 3980623"/>
              <a:gd name="connsiteX6695" fmla="*/ 4259778 w 5122981"/>
              <a:gd name="connsiteY6695" fmla="*/ 2343514 h 3980623"/>
              <a:gd name="connsiteX6696" fmla="*/ 4274661 w 5122981"/>
              <a:gd name="connsiteY6696" fmla="*/ 2354676 h 3980623"/>
              <a:gd name="connsiteX6697" fmla="*/ 4282103 w 5122981"/>
              <a:gd name="connsiteY6697" fmla="*/ 2358396 h 3980623"/>
              <a:gd name="connsiteX6698" fmla="*/ 4311868 w 5122981"/>
              <a:gd name="connsiteY6698" fmla="*/ 2377000 h 3980623"/>
              <a:gd name="connsiteX6699" fmla="*/ 4345355 w 5122981"/>
              <a:gd name="connsiteY6699" fmla="*/ 2395603 h 3980623"/>
              <a:gd name="connsiteX6700" fmla="*/ 4356517 w 5122981"/>
              <a:gd name="connsiteY6700" fmla="*/ 2403045 h 3980623"/>
              <a:gd name="connsiteX6701" fmla="*/ 4386282 w 5122981"/>
              <a:gd name="connsiteY6701" fmla="*/ 2425369 h 3980623"/>
              <a:gd name="connsiteX6702" fmla="*/ 4401165 w 5122981"/>
              <a:gd name="connsiteY6702" fmla="*/ 2432810 h 3980623"/>
              <a:gd name="connsiteX6703" fmla="*/ 4393724 w 5122981"/>
              <a:gd name="connsiteY6703" fmla="*/ 2447693 h 3980623"/>
              <a:gd name="connsiteX6704" fmla="*/ 4408606 w 5122981"/>
              <a:gd name="connsiteY6704" fmla="*/ 2462576 h 3980623"/>
              <a:gd name="connsiteX6705" fmla="*/ 4468138 w 5122981"/>
              <a:gd name="connsiteY6705" fmla="*/ 2499783 h 3980623"/>
              <a:gd name="connsiteX6706" fmla="*/ 4490462 w 5122981"/>
              <a:gd name="connsiteY6706" fmla="*/ 2514666 h 3980623"/>
              <a:gd name="connsiteX6707" fmla="*/ 4490462 w 5122981"/>
              <a:gd name="connsiteY6707" fmla="*/ 2522107 h 3980623"/>
              <a:gd name="connsiteX6708" fmla="*/ 4468138 w 5122981"/>
              <a:gd name="connsiteY6708" fmla="*/ 2514666 h 3980623"/>
              <a:gd name="connsiteX6709" fmla="*/ 4456976 w 5122981"/>
              <a:gd name="connsiteY6709" fmla="*/ 2518387 h 3980623"/>
              <a:gd name="connsiteX6710" fmla="*/ 4453255 w 5122981"/>
              <a:gd name="connsiteY6710" fmla="*/ 2514666 h 3980623"/>
              <a:gd name="connsiteX6711" fmla="*/ 4445814 w 5122981"/>
              <a:gd name="connsiteY6711" fmla="*/ 2499783 h 3980623"/>
              <a:gd name="connsiteX6712" fmla="*/ 4430931 w 5122981"/>
              <a:gd name="connsiteY6712" fmla="*/ 2492342 h 3980623"/>
              <a:gd name="connsiteX6713" fmla="*/ 4408606 w 5122981"/>
              <a:gd name="connsiteY6713" fmla="*/ 2470018 h 3980623"/>
              <a:gd name="connsiteX6714" fmla="*/ 4393724 w 5122981"/>
              <a:gd name="connsiteY6714" fmla="*/ 2458855 h 3980623"/>
              <a:gd name="connsiteX6715" fmla="*/ 4378841 w 5122981"/>
              <a:gd name="connsiteY6715" fmla="*/ 2447693 h 3980623"/>
              <a:gd name="connsiteX6716" fmla="*/ 4363958 w 5122981"/>
              <a:gd name="connsiteY6716" fmla="*/ 2432810 h 3980623"/>
              <a:gd name="connsiteX6717" fmla="*/ 4341634 w 5122981"/>
              <a:gd name="connsiteY6717" fmla="*/ 2417928 h 3980623"/>
              <a:gd name="connsiteX6718" fmla="*/ 4319310 w 5122981"/>
              <a:gd name="connsiteY6718" fmla="*/ 2410486 h 3980623"/>
              <a:gd name="connsiteX6719" fmla="*/ 4311868 w 5122981"/>
              <a:gd name="connsiteY6719" fmla="*/ 2410486 h 3980623"/>
              <a:gd name="connsiteX6720" fmla="*/ 4311868 w 5122981"/>
              <a:gd name="connsiteY6720" fmla="*/ 2403045 h 3980623"/>
              <a:gd name="connsiteX6721" fmla="*/ 4296985 w 5122981"/>
              <a:gd name="connsiteY6721" fmla="*/ 2395603 h 3980623"/>
              <a:gd name="connsiteX6722" fmla="*/ 4282103 w 5122981"/>
              <a:gd name="connsiteY6722" fmla="*/ 2388162 h 3980623"/>
              <a:gd name="connsiteX6723" fmla="*/ 4274661 w 5122981"/>
              <a:gd name="connsiteY6723" fmla="*/ 2388162 h 3980623"/>
              <a:gd name="connsiteX6724" fmla="*/ 4259778 w 5122981"/>
              <a:gd name="connsiteY6724" fmla="*/ 2373279 h 3980623"/>
              <a:gd name="connsiteX6725" fmla="*/ 4274661 w 5122981"/>
              <a:gd name="connsiteY6725" fmla="*/ 2373279 h 3980623"/>
              <a:gd name="connsiteX6726" fmla="*/ 4282103 w 5122981"/>
              <a:gd name="connsiteY6726" fmla="*/ 2373279 h 3980623"/>
              <a:gd name="connsiteX6727" fmla="*/ 4244896 w 5122981"/>
              <a:gd name="connsiteY6727" fmla="*/ 2350955 h 3980623"/>
              <a:gd name="connsiteX6728" fmla="*/ 4218851 w 5122981"/>
              <a:gd name="connsiteY6728" fmla="*/ 2347234 h 3980623"/>
              <a:gd name="connsiteX6729" fmla="*/ 4207689 w 5122981"/>
              <a:gd name="connsiteY6729" fmla="*/ 2336072 h 3980623"/>
              <a:gd name="connsiteX6730" fmla="*/ 4155599 w 5122981"/>
              <a:gd name="connsiteY6730" fmla="*/ 2291424 h 3980623"/>
              <a:gd name="connsiteX6731" fmla="*/ 4133274 w 5122981"/>
              <a:gd name="connsiteY6731" fmla="*/ 2283982 h 3980623"/>
              <a:gd name="connsiteX6732" fmla="*/ 4118392 w 5122981"/>
              <a:gd name="connsiteY6732" fmla="*/ 2291424 h 3980623"/>
              <a:gd name="connsiteX6733" fmla="*/ 4096067 w 5122981"/>
              <a:gd name="connsiteY6733" fmla="*/ 2283982 h 3980623"/>
              <a:gd name="connsiteX6734" fmla="*/ 4081185 w 5122981"/>
              <a:gd name="connsiteY6734" fmla="*/ 2276541 h 3980623"/>
              <a:gd name="connsiteX6735" fmla="*/ 4088626 w 5122981"/>
              <a:gd name="connsiteY6735" fmla="*/ 2283982 h 3980623"/>
              <a:gd name="connsiteX6736" fmla="*/ 4066302 w 5122981"/>
              <a:gd name="connsiteY6736" fmla="*/ 2276541 h 3980623"/>
              <a:gd name="connsiteX6737" fmla="*/ 4058860 w 5122981"/>
              <a:gd name="connsiteY6737" fmla="*/ 2276541 h 3980623"/>
              <a:gd name="connsiteX6738" fmla="*/ 4066302 w 5122981"/>
              <a:gd name="connsiteY6738" fmla="*/ 2283982 h 3980623"/>
              <a:gd name="connsiteX6739" fmla="*/ 4073743 w 5122981"/>
              <a:gd name="connsiteY6739" fmla="*/ 2287703 h 3980623"/>
              <a:gd name="connsiteX6740" fmla="*/ 4081185 w 5122981"/>
              <a:gd name="connsiteY6740" fmla="*/ 2298865 h 3980623"/>
              <a:gd name="connsiteX6741" fmla="*/ 4088626 w 5122981"/>
              <a:gd name="connsiteY6741" fmla="*/ 2302586 h 3980623"/>
              <a:gd name="connsiteX6742" fmla="*/ 4088626 w 5122981"/>
              <a:gd name="connsiteY6742" fmla="*/ 2313748 h 3980623"/>
              <a:gd name="connsiteX6743" fmla="*/ 4110950 w 5122981"/>
              <a:gd name="connsiteY6743" fmla="*/ 2343514 h 3980623"/>
              <a:gd name="connsiteX6744" fmla="*/ 4110950 w 5122981"/>
              <a:gd name="connsiteY6744" fmla="*/ 2328631 h 3980623"/>
              <a:gd name="connsiteX6745" fmla="*/ 4096067 w 5122981"/>
              <a:gd name="connsiteY6745" fmla="*/ 2313748 h 3980623"/>
              <a:gd name="connsiteX6746" fmla="*/ 4110950 w 5122981"/>
              <a:gd name="connsiteY6746" fmla="*/ 2321189 h 3980623"/>
              <a:gd name="connsiteX6747" fmla="*/ 4122112 w 5122981"/>
              <a:gd name="connsiteY6747" fmla="*/ 2332351 h 3980623"/>
              <a:gd name="connsiteX6748" fmla="*/ 4133274 w 5122981"/>
              <a:gd name="connsiteY6748" fmla="*/ 2336072 h 3980623"/>
              <a:gd name="connsiteX6749" fmla="*/ 4140716 w 5122981"/>
              <a:gd name="connsiteY6749" fmla="*/ 2339793 h 3980623"/>
              <a:gd name="connsiteX6750" fmla="*/ 4148157 w 5122981"/>
              <a:gd name="connsiteY6750" fmla="*/ 2336072 h 3980623"/>
              <a:gd name="connsiteX6751" fmla="*/ 4159319 w 5122981"/>
              <a:gd name="connsiteY6751" fmla="*/ 2339793 h 3980623"/>
              <a:gd name="connsiteX6752" fmla="*/ 4163040 w 5122981"/>
              <a:gd name="connsiteY6752" fmla="*/ 2343514 h 3980623"/>
              <a:gd name="connsiteX6753" fmla="*/ 4177923 w 5122981"/>
              <a:gd name="connsiteY6753" fmla="*/ 2350955 h 3980623"/>
              <a:gd name="connsiteX6754" fmla="*/ 4196526 w 5122981"/>
              <a:gd name="connsiteY6754" fmla="*/ 2362117 h 3980623"/>
              <a:gd name="connsiteX6755" fmla="*/ 4203968 w 5122981"/>
              <a:gd name="connsiteY6755" fmla="*/ 2380721 h 3980623"/>
              <a:gd name="connsiteX6756" fmla="*/ 4207689 w 5122981"/>
              <a:gd name="connsiteY6756" fmla="*/ 2388162 h 3980623"/>
              <a:gd name="connsiteX6757" fmla="*/ 4215130 w 5122981"/>
              <a:gd name="connsiteY6757" fmla="*/ 2395603 h 3980623"/>
              <a:gd name="connsiteX6758" fmla="*/ 4222571 w 5122981"/>
              <a:gd name="connsiteY6758" fmla="*/ 2410486 h 3980623"/>
              <a:gd name="connsiteX6759" fmla="*/ 4237454 w 5122981"/>
              <a:gd name="connsiteY6759" fmla="*/ 2417928 h 3980623"/>
              <a:gd name="connsiteX6760" fmla="*/ 4267220 w 5122981"/>
              <a:gd name="connsiteY6760" fmla="*/ 2447693 h 3980623"/>
              <a:gd name="connsiteX6761" fmla="*/ 4274661 w 5122981"/>
              <a:gd name="connsiteY6761" fmla="*/ 2462576 h 3980623"/>
              <a:gd name="connsiteX6762" fmla="*/ 4289544 w 5122981"/>
              <a:gd name="connsiteY6762" fmla="*/ 2470018 h 3980623"/>
              <a:gd name="connsiteX6763" fmla="*/ 4296985 w 5122981"/>
              <a:gd name="connsiteY6763" fmla="*/ 2473738 h 3980623"/>
              <a:gd name="connsiteX6764" fmla="*/ 4304427 w 5122981"/>
              <a:gd name="connsiteY6764" fmla="*/ 2481180 h 3980623"/>
              <a:gd name="connsiteX6765" fmla="*/ 4326751 w 5122981"/>
              <a:gd name="connsiteY6765" fmla="*/ 2496062 h 3980623"/>
              <a:gd name="connsiteX6766" fmla="*/ 4363958 w 5122981"/>
              <a:gd name="connsiteY6766" fmla="*/ 2522107 h 3980623"/>
              <a:gd name="connsiteX6767" fmla="*/ 4393724 w 5122981"/>
              <a:gd name="connsiteY6767" fmla="*/ 2536990 h 3980623"/>
              <a:gd name="connsiteX6768" fmla="*/ 4408606 w 5122981"/>
              <a:gd name="connsiteY6768" fmla="*/ 2544432 h 3980623"/>
              <a:gd name="connsiteX6769" fmla="*/ 4430931 w 5122981"/>
              <a:gd name="connsiteY6769" fmla="*/ 2559314 h 3980623"/>
              <a:gd name="connsiteX6770" fmla="*/ 4445814 w 5122981"/>
              <a:gd name="connsiteY6770" fmla="*/ 2574197 h 3980623"/>
              <a:gd name="connsiteX6771" fmla="*/ 4445814 w 5122981"/>
              <a:gd name="connsiteY6771" fmla="*/ 2581639 h 3980623"/>
              <a:gd name="connsiteX6772" fmla="*/ 4453255 w 5122981"/>
              <a:gd name="connsiteY6772" fmla="*/ 2581639 h 3980623"/>
              <a:gd name="connsiteX6773" fmla="*/ 4468138 w 5122981"/>
              <a:gd name="connsiteY6773" fmla="*/ 2589080 h 3980623"/>
              <a:gd name="connsiteX6774" fmla="*/ 4483021 w 5122981"/>
              <a:gd name="connsiteY6774" fmla="*/ 2596521 h 3980623"/>
              <a:gd name="connsiteX6775" fmla="*/ 4497903 w 5122981"/>
              <a:gd name="connsiteY6775" fmla="*/ 2596521 h 3980623"/>
              <a:gd name="connsiteX6776" fmla="*/ 4505345 w 5122981"/>
              <a:gd name="connsiteY6776" fmla="*/ 2603963 h 3980623"/>
              <a:gd name="connsiteX6777" fmla="*/ 4512786 w 5122981"/>
              <a:gd name="connsiteY6777" fmla="*/ 2603963 h 3980623"/>
              <a:gd name="connsiteX6778" fmla="*/ 4557435 w 5122981"/>
              <a:gd name="connsiteY6778" fmla="*/ 2626287 h 3980623"/>
              <a:gd name="connsiteX6779" fmla="*/ 4572317 w 5122981"/>
              <a:gd name="connsiteY6779" fmla="*/ 2626287 h 3980623"/>
              <a:gd name="connsiteX6780" fmla="*/ 4579759 w 5122981"/>
              <a:gd name="connsiteY6780" fmla="*/ 2626287 h 3980623"/>
              <a:gd name="connsiteX6781" fmla="*/ 4594642 w 5122981"/>
              <a:gd name="connsiteY6781" fmla="*/ 2633728 h 3980623"/>
              <a:gd name="connsiteX6782" fmla="*/ 4602083 w 5122981"/>
              <a:gd name="connsiteY6782" fmla="*/ 2633728 h 3980623"/>
              <a:gd name="connsiteX6783" fmla="*/ 4587200 w 5122981"/>
              <a:gd name="connsiteY6783" fmla="*/ 2641170 h 3980623"/>
              <a:gd name="connsiteX6784" fmla="*/ 4579759 w 5122981"/>
              <a:gd name="connsiteY6784" fmla="*/ 2656053 h 3980623"/>
              <a:gd name="connsiteX6785" fmla="*/ 4616966 w 5122981"/>
              <a:gd name="connsiteY6785" fmla="*/ 2685818 h 3980623"/>
              <a:gd name="connsiteX6786" fmla="*/ 4624407 w 5122981"/>
              <a:gd name="connsiteY6786" fmla="*/ 2693260 h 3980623"/>
              <a:gd name="connsiteX6787" fmla="*/ 4643011 w 5122981"/>
              <a:gd name="connsiteY6787" fmla="*/ 2704422 h 3980623"/>
              <a:gd name="connsiteX6788" fmla="*/ 4654173 w 5122981"/>
              <a:gd name="connsiteY6788" fmla="*/ 2715584 h 3980623"/>
              <a:gd name="connsiteX6789" fmla="*/ 4624407 w 5122981"/>
              <a:gd name="connsiteY6789" fmla="*/ 2700701 h 3980623"/>
              <a:gd name="connsiteX6790" fmla="*/ 4579759 w 5122981"/>
              <a:gd name="connsiteY6790" fmla="*/ 2670935 h 3980623"/>
              <a:gd name="connsiteX6791" fmla="*/ 4557435 w 5122981"/>
              <a:gd name="connsiteY6791" fmla="*/ 2656053 h 3980623"/>
              <a:gd name="connsiteX6792" fmla="*/ 4535110 w 5122981"/>
              <a:gd name="connsiteY6792" fmla="*/ 2648611 h 3980623"/>
              <a:gd name="connsiteX6793" fmla="*/ 4527669 w 5122981"/>
              <a:gd name="connsiteY6793" fmla="*/ 2648611 h 3980623"/>
              <a:gd name="connsiteX6794" fmla="*/ 4520228 w 5122981"/>
              <a:gd name="connsiteY6794" fmla="*/ 2641170 h 3980623"/>
              <a:gd name="connsiteX6795" fmla="*/ 4505345 w 5122981"/>
              <a:gd name="connsiteY6795" fmla="*/ 2633728 h 3980623"/>
              <a:gd name="connsiteX6796" fmla="*/ 4490462 w 5122981"/>
              <a:gd name="connsiteY6796" fmla="*/ 2626287 h 3980623"/>
              <a:gd name="connsiteX6797" fmla="*/ 4479300 w 5122981"/>
              <a:gd name="connsiteY6797" fmla="*/ 2615125 h 3980623"/>
              <a:gd name="connsiteX6798" fmla="*/ 4468138 w 5122981"/>
              <a:gd name="connsiteY6798" fmla="*/ 2611404 h 3980623"/>
              <a:gd name="connsiteX6799" fmla="*/ 4453255 w 5122981"/>
              <a:gd name="connsiteY6799" fmla="*/ 2607684 h 3980623"/>
              <a:gd name="connsiteX6800" fmla="*/ 4438372 w 5122981"/>
              <a:gd name="connsiteY6800" fmla="*/ 2596521 h 3980623"/>
              <a:gd name="connsiteX6801" fmla="*/ 4427210 w 5122981"/>
              <a:gd name="connsiteY6801" fmla="*/ 2589080 h 3980623"/>
              <a:gd name="connsiteX6802" fmla="*/ 4416048 w 5122981"/>
              <a:gd name="connsiteY6802" fmla="*/ 2596521 h 3980623"/>
              <a:gd name="connsiteX6803" fmla="*/ 4401165 w 5122981"/>
              <a:gd name="connsiteY6803" fmla="*/ 2589080 h 3980623"/>
              <a:gd name="connsiteX6804" fmla="*/ 4401165 w 5122981"/>
              <a:gd name="connsiteY6804" fmla="*/ 2581639 h 3980623"/>
              <a:gd name="connsiteX6805" fmla="*/ 4371399 w 5122981"/>
              <a:gd name="connsiteY6805" fmla="*/ 2574197 h 3980623"/>
              <a:gd name="connsiteX6806" fmla="*/ 4341634 w 5122981"/>
              <a:gd name="connsiteY6806" fmla="*/ 2581639 h 3980623"/>
              <a:gd name="connsiteX6807" fmla="*/ 4356517 w 5122981"/>
              <a:gd name="connsiteY6807" fmla="*/ 2596521 h 3980623"/>
              <a:gd name="connsiteX6808" fmla="*/ 4367679 w 5122981"/>
              <a:gd name="connsiteY6808" fmla="*/ 2600242 h 3980623"/>
              <a:gd name="connsiteX6809" fmla="*/ 4371399 w 5122981"/>
              <a:gd name="connsiteY6809" fmla="*/ 2611404 h 3980623"/>
              <a:gd name="connsiteX6810" fmla="*/ 4386282 w 5122981"/>
              <a:gd name="connsiteY6810" fmla="*/ 2626287 h 3980623"/>
              <a:gd name="connsiteX6811" fmla="*/ 4390003 w 5122981"/>
              <a:gd name="connsiteY6811" fmla="*/ 2630008 h 3980623"/>
              <a:gd name="connsiteX6812" fmla="*/ 4401165 w 5122981"/>
              <a:gd name="connsiteY6812" fmla="*/ 2641170 h 3980623"/>
              <a:gd name="connsiteX6813" fmla="*/ 4445814 w 5122981"/>
              <a:gd name="connsiteY6813" fmla="*/ 2667215 h 3980623"/>
              <a:gd name="connsiteX6814" fmla="*/ 4471858 w 5122981"/>
              <a:gd name="connsiteY6814" fmla="*/ 2689539 h 3980623"/>
              <a:gd name="connsiteX6815" fmla="*/ 4483021 w 5122981"/>
              <a:gd name="connsiteY6815" fmla="*/ 2696980 h 3980623"/>
              <a:gd name="connsiteX6816" fmla="*/ 4501624 w 5122981"/>
              <a:gd name="connsiteY6816" fmla="*/ 2708143 h 3980623"/>
              <a:gd name="connsiteX6817" fmla="*/ 4516507 w 5122981"/>
              <a:gd name="connsiteY6817" fmla="*/ 2715584 h 3980623"/>
              <a:gd name="connsiteX6818" fmla="*/ 4520228 w 5122981"/>
              <a:gd name="connsiteY6818" fmla="*/ 2723025 h 3980623"/>
              <a:gd name="connsiteX6819" fmla="*/ 4572317 w 5122981"/>
              <a:gd name="connsiteY6819" fmla="*/ 2745350 h 3980623"/>
              <a:gd name="connsiteX6820" fmla="*/ 4579759 w 5122981"/>
              <a:gd name="connsiteY6820" fmla="*/ 2760232 h 3980623"/>
              <a:gd name="connsiteX6821" fmla="*/ 4587200 w 5122981"/>
              <a:gd name="connsiteY6821" fmla="*/ 2775115 h 3980623"/>
              <a:gd name="connsiteX6822" fmla="*/ 4605804 w 5122981"/>
              <a:gd name="connsiteY6822" fmla="*/ 2789998 h 3980623"/>
              <a:gd name="connsiteX6823" fmla="*/ 4631849 w 5122981"/>
              <a:gd name="connsiteY6823" fmla="*/ 2804881 h 3980623"/>
              <a:gd name="connsiteX6824" fmla="*/ 4639290 w 5122981"/>
              <a:gd name="connsiteY6824" fmla="*/ 2819764 h 3980623"/>
              <a:gd name="connsiteX6825" fmla="*/ 4631849 w 5122981"/>
              <a:gd name="connsiteY6825" fmla="*/ 2819764 h 3980623"/>
              <a:gd name="connsiteX6826" fmla="*/ 4654173 w 5122981"/>
              <a:gd name="connsiteY6826" fmla="*/ 2842088 h 3980623"/>
              <a:gd name="connsiteX6827" fmla="*/ 4691379 w 5122981"/>
              <a:gd name="connsiteY6827" fmla="*/ 2879295 h 3980623"/>
              <a:gd name="connsiteX6828" fmla="*/ 4702542 w 5122981"/>
              <a:gd name="connsiteY6828" fmla="*/ 2890457 h 3980623"/>
              <a:gd name="connsiteX6829" fmla="*/ 4721145 w 5122981"/>
              <a:gd name="connsiteY6829" fmla="*/ 2901619 h 3980623"/>
              <a:gd name="connsiteX6830" fmla="*/ 4732307 w 5122981"/>
              <a:gd name="connsiteY6830" fmla="*/ 2905340 h 3980623"/>
              <a:gd name="connsiteX6831" fmla="*/ 4736028 w 5122981"/>
              <a:gd name="connsiteY6831" fmla="*/ 2916502 h 3980623"/>
              <a:gd name="connsiteX6832" fmla="*/ 4743469 w 5122981"/>
              <a:gd name="connsiteY6832" fmla="*/ 2923943 h 3980623"/>
              <a:gd name="connsiteX6833" fmla="*/ 4754631 w 5122981"/>
              <a:gd name="connsiteY6833" fmla="*/ 2935105 h 3980623"/>
              <a:gd name="connsiteX6834" fmla="*/ 4776956 w 5122981"/>
              <a:gd name="connsiteY6834" fmla="*/ 2953709 h 3980623"/>
              <a:gd name="connsiteX6835" fmla="*/ 4799280 w 5122981"/>
              <a:gd name="connsiteY6835" fmla="*/ 2968592 h 3980623"/>
              <a:gd name="connsiteX6836" fmla="*/ 4814163 w 5122981"/>
              <a:gd name="connsiteY6836" fmla="*/ 2983475 h 3980623"/>
              <a:gd name="connsiteX6837" fmla="*/ 4829045 w 5122981"/>
              <a:gd name="connsiteY6837" fmla="*/ 2998357 h 3980623"/>
              <a:gd name="connsiteX6838" fmla="*/ 4855091 w 5122981"/>
              <a:gd name="connsiteY6838" fmla="*/ 3028123 h 3980623"/>
              <a:gd name="connsiteX6839" fmla="*/ 4877415 w 5122981"/>
              <a:gd name="connsiteY6839" fmla="*/ 3050447 h 3980623"/>
              <a:gd name="connsiteX6840" fmla="*/ 4862532 w 5122981"/>
              <a:gd name="connsiteY6840" fmla="*/ 3043006 h 3980623"/>
              <a:gd name="connsiteX6841" fmla="*/ 4825325 w 5122981"/>
              <a:gd name="connsiteY6841" fmla="*/ 3028123 h 3980623"/>
              <a:gd name="connsiteX6842" fmla="*/ 4803001 w 5122981"/>
              <a:gd name="connsiteY6842" fmla="*/ 3028123 h 3980623"/>
              <a:gd name="connsiteX6843" fmla="*/ 4765793 w 5122981"/>
              <a:gd name="connsiteY6843" fmla="*/ 2990916 h 3980623"/>
              <a:gd name="connsiteX6844" fmla="*/ 4773235 w 5122981"/>
              <a:gd name="connsiteY6844" fmla="*/ 2994637 h 3980623"/>
              <a:gd name="connsiteX6845" fmla="*/ 4788118 w 5122981"/>
              <a:gd name="connsiteY6845" fmla="*/ 2998357 h 3980623"/>
              <a:gd name="connsiteX6846" fmla="*/ 4825325 w 5122981"/>
              <a:gd name="connsiteY6846" fmla="*/ 3020682 h 3980623"/>
              <a:gd name="connsiteX6847" fmla="*/ 4765793 w 5122981"/>
              <a:gd name="connsiteY6847" fmla="*/ 2961150 h 3980623"/>
              <a:gd name="connsiteX6848" fmla="*/ 4750911 w 5122981"/>
              <a:gd name="connsiteY6848" fmla="*/ 2938826 h 3980623"/>
              <a:gd name="connsiteX6849" fmla="*/ 4743469 w 5122981"/>
              <a:gd name="connsiteY6849" fmla="*/ 2935105 h 3980623"/>
              <a:gd name="connsiteX6850" fmla="*/ 4721145 w 5122981"/>
              <a:gd name="connsiteY6850" fmla="*/ 2931385 h 3980623"/>
              <a:gd name="connsiteX6851" fmla="*/ 4683939 w 5122981"/>
              <a:gd name="connsiteY6851" fmla="*/ 2909060 h 3980623"/>
              <a:gd name="connsiteX6852" fmla="*/ 4654173 w 5122981"/>
              <a:gd name="connsiteY6852" fmla="*/ 2886736 h 3980623"/>
              <a:gd name="connsiteX6853" fmla="*/ 4661614 w 5122981"/>
              <a:gd name="connsiteY6853" fmla="*/ 2886736 h 3980623"/>
              <a:gd name="connsiteX6854" fmla="*/ 4669055 w 5122981"/>
              <a:gd name="connsiteY6854" fmla="*/ 2879295 h 3980623"/>
              <a:gd name="connsiteX6855" fmla="*/ 4624407 w 5122981"/>
              <a:gd name="connsiteY6855" fmla="*/ 2849529 h 3980623"/>
              <a:gd name="connsiteX6856" fmla="*/ 4616966 w 5122981"/>
              <a:gd name="connsiteY6856" fmla="*/ 2842088 h 3980623"/>
              <a:gd name="connsiteX6857" fmla="*/ 4594642 w 5122981"/>
              <a:gd name="connsiteY6857" fmla="*/ 2819764 h 3980623"/>
              <a:gd name="connsiteX6858" fmla="*/ 4579759 w 5122981"/>
              <a:gd name="connsiteY6858" fmla="*/ 2819764 h 3980623"/>
              <a:gd name="connsiteX6859" fmla="*/ 4572317 w 5122981"/>
              <a:gd name="connsiteY6859" fmla="*/ 2812322 h 3980623"/>
              <a:gd name="connsiteX6860" fmla="*/ 4564876 w 5122981"/>
              <a:gd name="connsiteY6860" fmla="*/ 2808601 h 3980623"/>
              <a:gd name="connsiteX6861" fmla="*/ 4564876 w 5122981"/>
              <a:gd name="connsiteY6861" fmla="*/ 2804881 h 3980623"/>
              <a:gd name="connsiteX6862" fmla="*/ 4572317 w 5122981"/>
              <a:gd name="connsiteY6862" fmla="*/ 2801160 h 3980623"/>
              <a:gd name="connsiteX6863" fmla="*/ 4572317 w 5122981"/>
              <a:gd name="connsiteY6863" fmla="*/ 2797439 h 3980623"/>
              <a:gd name="connsiteX6864" fmla="*/ 4557435 w 5122981"/>
              <a:gd name="connsiteY6864" fmla="*/ 2789998 h 3980623"/>
              <a:gd name="connsiteX6865" fmla="*/ 4542552 w 5122981"/>
              <a:gd name="connsiteY6865" fmla="*/ 2782557 h 3980623"/>
              <a:gd name="connsiteX6866" fmla="*/ 4527669 w 5122981"/>
              <a:gd name="connsiteY6866" fmla="*/ 2775115 h 3980623"/>
              <a:gd name="connsiteX6867" fmla="*/ 4497903 w 5122981"/>
              <a:gd name="connsiteY6867" fmla="*/ 2760232 h 3980623"/>
              <a:gd name="connsiteX6868" fmla="*/ 4490462 w 5122981"/>
              <a:gd name="connsiteY6868" fmla="*/ 2749070 h 3980623"/>
              <a:gd name="connsiteX6869" fmla="*/ 4483021 w 5122981"/>
              <a:gd name="connsiteY6869" fmla="*/ 2745350 h 3980623"/>
              <a:gd name="connsiteX6870" fmla="*/ 4468138 w 5122981"/>
              <a:gd name="connsiteY6870" fmla="*/ 2737908 h 3980623"/>
              <a:gd name="connsiteX6871" fmla="*/ 4423489 w 5122981"/>
              <a:gd name="connsiteY6871" fmla="*/ 2708143 h 3980623"/>
              <a:gd name="connsiteX6872" fmla="*/ 4408606 w 5122981"/>
              <a:gd name="connsiteY6872" fmla="*/ 2708143 h 3980623"/>
              <a:gd name="connsiteX6873" fmla="*/ 4408606 w 5122981"/>
              <a:gd name="connsiteY6873" fmla="*/ 2723025 h 3980623"/>
              <a:gd name="connsiteX6874" fmla="*/ 4382562 w 5122981"/>
              <a:gd name="connsiteY6874" fmla="*/ 2711863 h 3980623"/>
              <a:gd name="connsiteX6875" fmla="*/ 4363958 w 5122981"/>
              <a:gd name="connsiteY6875" fmla="*/ 2693260 h 3980623"/>
              <a:gd name="connsiteX6876" fmla="*/ 4356517 w 5122981"/>
              <a:gd name="connsiteY6876" fmla="*/ 2685818 h 3980623"/>
              <a:gd name="connsiteX6877" fmla="*/ 4349075 w 5122981"/>
              <a:gd name="connsiteY6877" fmla="*/ 2678377 h 3980623"/>
              <a:gd name="connsiteX6878" fmla="*/ 4337913 w 5122981"/>
              <a:gd name="connsiteY6878" fmla="*/ 2667215 h 3980623"/>
              <a:gd name="connsiteX6879" fmla="*/ 4326751 w 5122981"/>
              <a:gd name="connsiteY6879" fmla="*/ 2663494 h 3980623"/>
              <a:gd name="connsiteX6880" fmla="*/ 4334192 w 5122981"/>
              <a:gd name="connsiteY6880" fmla="*/ 2656053 h 3980623"/>
              <a:gd name="connsiteX6881" fmla="*/ 4326751 w 5122981"/>
              <a:gd name="connsiteY6881" fmla="*/ 2659773 h 3980623"/>
              <a:gd name="connsiteX6882" fmla="*/ 4326751 w 5122981"/>
              <a:gd name="connsiteY6882" fmla="*/ 2663494 h 3980623"/>
              <a:gd name="connsiteX6883" fmla="*/ 4311868 w 5122981"/>
              <a:gd name="connsiteY6883" fmla="*/ 2663494 h 3980623"/>
              <a:gd name="connsiteX6884" fmla="*/ 4304427 w 5122981"/>
              <a:gd name="connsiteY6884" fmla="*/ 2648611 h 3980623"/>
              <a:gd name="connsiteX6885" fmla="*/ 4304427 w 5122981"/>
              <a:gd name="connsiteY6885" fmla="*/ 2641170 h 3980623"/>
              <a:gd name="connsiteX6886" fmla="*/ 4296985 w 5122981"/>
              <a:gd name="connsiteY6886" fmla="*/ 2641170 h 3980623"/>
              <a:gd name="connsiteX6887" fmla="*/ 4285823 w 5122981"/>
              <a:gd name="connsiteY6887" fmla="*/ 2637449 h 3980623"/>
              <a:gd name="connsiteX6888" fmla="*/ 4274661 w 5122981"/>
              <a:gd name="connsiteY6888" fmla="*/ 2630008 h 3980623"/>
              <a:gd name="connsiteX6889" fmla="*/ 4263499 w 5122981"/>
              <a:gd name="connsiteY6889" fmla="*/ 2626287 h 3980623"/>
              <a:gd name="connsiteX6890" fmla="*/ 4256058 w 5122981"/>
              <a:gd name="connsiteY6890" fmla="*/ 2622566 h 3980623"/>
              <a:gd name="connsiteX6891" fmla="*/ 4252337 w 5122981"/>
              <a:gd name="connsiteY6891" fmla="*/ 2618846 h 3980623"/>
              <a:gd name="connsiteX6892" fmla="*/ 4244896 w 5122981"/>
              <a:gd name="connsiteY6892" fmla="*/ 2615125 h 3980623"/>
              <a:gd name="connsiteX6893" fmla="*/ 4237454 w 5122981"/>
              <a:gd name="connsiteY6893" fmla="*/ 2603963 h 3980623"/>
              <a:gd name="connsiteX6894" fmla="*/ 4230013 w 5122981"/>
              <a:gd name="connsiteY6894" fmla="*/ 2600242 h 3980623"/>
              <a:gd name="connsiteX6895" fmla="*/ 4230013 w 5122981"/>
              <a:gd name="connsiteY6895" fmla="*/ 2589080 h 3980623"/>
              <a:gd name="connsiteX6896" fmla="*/ 4226292 w 5122981"/>
              <a:gd name="connsiteY6896" fmla="*/ 2589080 h 3980623"/>
              <a:gd name="connsiteX6897" fmla="*/ 4215130 w 5122981"/>
              <a:gd name="connsiteY6897" fmla="*/ 2581639 h 3980623"/>
              <a:gd name="connsiteX6898" fmla="*/ 4207689 w 5122981"/>
              <a:gd name="connsiteY6898" fmla="*/ 2581639 h 3980623"/>
              <a:gd name="connsiteX6899" fmla="*/ 4200247 w 5122981"/>
              <a:gd name="connsiteY6899" fmla="*/ 2581639 h 3980623"/>
              <a:gd name="connsiteX6900" fmla="*/ 4189085 w 5122981"/>
              <a:gd name="connsiteY6900" fmla="*/ 2577918 h 3980623"/>
              <a:gd name="connsiteX6901" fmla="*/ 4181644 w 5122981"/>
              <a:gd name="connsiteY6901" fmla="*/ 2566756 h 3980623"/>
              <a:gd name="connsiteX6902" fmla="*/ 4170481 w 5122981"/>
              <a:gd name="connsiteY6902" fmla="*/ 2555594 h 3980623"/>
              <a:gd name="connsiteX6903" fmla="*/ 4159319 w 5122981"/>
              <a:gd name="connsiteY6903" fmla="*/ 2548152 h 3980623"/>
              <a:gd name="connsiteX6904" fmla="*/ 4151878 w 5122981"/>
              <a:gd name="connsiteY6904" fmla="*/ 2540711 h 3980623"/>
              <a:gd name="connsiteX6905" fmla="*/ 4148157 w 5122981"/>
              <a:gd name="connsiteY6905" fmla="*/ 2536990 h 3980623"/>
              <a:gd name="connsiteX6906" fmla="*/ 4136995 w 5122981"/>
              <a:gd name="connsiteY6906" fmla="*/ 2529549 h 3980623"/>
              <a:gd name="connsiteX6907" fmla="*/ 4125833 w 5122981"/>
              <a:gd name="connsiteY6907" fmla="*/ 2522107 h 3980623"/>
              <a:gd name="connsiteX6908" fmla="*/ 4088626 w 5122981"/>
              <a:gd name="connsiteY6908" fmla="*/ 2499783 h 3980623"/>
              <a:gd name="connsiteX6909" fmla="*/ 4081185 w 5122981"/>
              <a:gd name="connsiteY6909" fmla="*/ 2499783 h 3980623"/>
              <a:gd name="connsiteX6910" fmla="*/ 4088626 w 5122981"/>
              <a:gd name="connsiteY6910" fmla="*/ 2488621 h 3980623"/>
              <a:gd name="connsiteX6911" fmla="*/ 4081185 w 5122981"/>
              <a:gd name="connsiteY6911" fmla="*/ 2484900 h 3980623"/>
              <a:gd name="connsiteX6912" fmla="*/ 4047698 w 5122981"/>
              <a:gd name="connsiteY6912" fmla="*/ 2484900 h 3980623"/>
              <a:gd name="connsiteX6913" fmla="*/ 4043978 w 5122981"/>
              <a:gd name="connsiteY6913" fmla="*/ 2477459 h 3980623"/>
              <a:gd name="connsiteX6914" fmla="*/ 4040257 w 5122981"/>
              <a:gd name="connsiteY6914" fmla="*/ 2470018 h 3980623"/>
              <a:gd name="connsiteX6915" fmla="*/ 4032815 w 5122981"/>
              <a:gd name="connsiteY6915" fmla="*/ 2473738 h 3980623"/>
              <a:gd name="connsiteX6916" fmla="*/ 4032815 w 5122981"/>
              <a:gd name="connsiteY6916" fmla="*/ 2484900 h 3980623"/>
              <a:gd name="connsiteX6917" fmla="*/ 4043978 w 5122981"/>
              <a:gd name="connsiteY6917" fmla="*/ 2492342 h 3980623"/>
              <a:gd name="connsiteX6918" fmla="*/ 4036536 w 5122981"/>
              <a:gd name="connsiteY6918" fmla="*/ 2499783 h 3980623"/>
              <a:gd name="connsiteX6919" fmla="*/ 4021653 w 5122981"/>
              <a:gd name="connsiteY6919" fmla="*/ 2514666 h 3980623"/>
              <a:gd name="connsiteX6920" fmla="*/ 4025374 w 5122981"/>
              <a:gd name="connsiteY6920" fmla="*/ 2518387 h 3980623"/>
              <a:gd name="connsiteX6921" fmla="*/ 4036536 w 5122981"/>
              <a:gd name="connsiteY6921" fmla="*/ 2522107 h 3980623"/>
              <a:gd name="connsiteX6922" fmla="*/ 4043978 w 5122981"/>
              <a:gd name="connsiteY6922" fmla="*/ 2522320 h 3980623"/>
              <a:gd name="connsiteX6923" fmla="*/ 4043978 w 5122981"/>
              <a:gd name="connsiteY6923" fmla="*/ 2523968 h 3980623"/>
              <a:gd name="connsiteX6924" fmla="*/ 4043978 w 5122981"/>
              <a:gd name="connsiteY6924" fmla="*/ 2529549 h 3980623"/>
              <a:gd name="connsiteX6925" fmla="*/ 4051419 w 5122981"/>
              <a:gd name="connsiteY6925" fmla="*/ 2536990 h 3980623"/>
              <a:gd name="connsiteX6926" fmla="*/ 4047698 w 5122981"/>
              <a:gd name="connsiteY6926" fmla="*/ 2529549 h 3980623"/>
              <a:gd name="connsiteX6927" fmla="*/ 4044908 w 5122981"/>
              <a:gd name="connsiteY6927" fmla="*/ 2523968 h 3980623"/>
              <a:gd name="connsiteX6928" fmla="*/ 4044085 w 5122981"/>
              <a:gd name="connsiteY6928" fmla="*/ 2522323 h 3980623"/>
              <a:gd name="connsiteX6929" fmla="*/ 4052814 w 5122981"/>
              <a:gd name="connsiteY6929" fmla="*/ 2522572 h 3980623"/>
              <a:gd name="connsiteX6930" fmla="*/ 4073743 w 5122981"/>
              <a:gd name="connsiteY6930" fmla="*/ 2529549 h 3980623"/>
              <a:gd name="connsiteX6931" fmla="*/ 4066302 w 5122981"/>
              <a:gd name="connsiteY6931" fmla="*/ 2529549 h 3980623"/>
              <a:gd name="connsiteX6932" fmla="*/ 4066302 w 5122981"/>
              <a:gd name="connsiteY6932" fmla="*/ 2551873 h 3980623"/>
              <a:gd name="connsiteX6933" fmla="*/ 4081185 w 5122981"/>
              <a:gd name="connsiteY6933" fmla="*/ 2555594 h 3980623"/>
              <a:gd name="connsiteX6934" fmla="*/ 4096067 w 5122981"/>
              <a:gd name="connsiteY6934" fmla="*/ 2559314 h 3980623"/>
              <a:gd name="connsiteX6935" fmla="*/ 4125833 w 5122981"/>
              <a:gd name="connsiteY6935" fmla="*/ 2574197 h 3980623"/>
              <a:gd name="connsiteX6936" fmla="*/ 4088626 w 5122981"/>
              <a:gd name="connsiteY6936" fmla="*/ 2566756 h 3980623"/>
              <a:gd name="connsiteX6937" fmla="*/ 4066302 w 5122981"/>
              <a:gd name="connsiteY6937" fmla="*/ 2563035 h 3980623"/>
              <a:gd name="connsiteX6938" fmla="*/ 4036536 w 5122981"/>
              <a:gd name="connsiteY6938" fmla="*/ 2559314 h 3980623"/>
              <a:gd name="connsiteX6939" fmla="*/ 4021653 w 5122981"/>
              <a:gd name="connsiteY6939" fmla="*/ 2551873 h 3980623"/>
              <a:gd name="connsiteX6940" fmla="*/ 4014212 w 5122981"/>
              <a:gd name="connsiteY6940" fmla="*/ 2551873 h 3980623"/>
              <a:gd name="connsiteX6941" fmla="*/ 3999329 w 5122981"/>
              <a:gd name="connsiteY6941" fmla="*/ 2544432 h 3980623"/>
              <a:gd name="connsiteX6942" fmla="*/ 3977005 w 5122981"/>
              <a:gd name="connsiteY6942" fmla="*/ 2529549 h 3980623"/>
              <a:gd name="connsiteX6943" fmla="*/ 3958401 w 5122981"/>
              <a:gd name="connsiteY6943" fmla="*/ 2525828 h 3980623"/>
              <a:gd name="connsiteX6944" fmla="*/ 3947239 w 5122981"/>
              <a:gd name="connsiteY6944" fmla="*/ 2525828 h 3980623"/>
              <a:gd name="connsiteX6945" fmla="*/ 3936077 w 5122981"/>
              <a:gd name="connsiteY6945" fmla="*/ 2525828 h 3980623"/>
              <a:gd name="connsiteX6946" fmla="*/ 3932356 w 5122981"/>
              <a:gd name="connsiteY6946" fmla="*/ 2522107 h 3980623"/>
              <a:gd name="connsiteX6947" fmla="*/ 3917474 w 5122981"/>
              <a:gd name="connsiteY6947" fmla="*/ 2529549 h 3980623"/>
              <a:gd name="connsiteX6948" fmla="*/ 3917474 w 5122981"/>
              <a:gd name="connsiteY6948" fmla="*/ 2536990 h 3980623"/>
              <a:gd name="connsiteX6949" fmla="*/ 3924915 w 5122981"/>
              <a:gd name="connsiteY6949" fmla="*/ 2544432 h 3980623"/>
              <a:gd name="connsiteX6950" fmla="*/ 3939798 w 5122981"/>
              <a:gd name="connsiteY6950" fmla="*/ 2551873 h 3980623"/>
              <a:gd name="connsiteX6951" fmla="*/ 3954681 w 5122981"/>
              <a:gd name="connsiteY6951" fmla="*/ 2566756 h 3980623"/>
              <a:gd name="connsiteX6952" fmla="*/ 3977005 w 5122981"/>
              <a:gd name="connsiteY6952" fmla="*/ 2581639 h 3980623"/>
              <a:gd name="connsiteX6953" fmla="*/ 3984446 w 5122981"/>
              <a:gd name="connsiteY6953" fmla="*/ 2596521 h 3980623"/>
              <a:gd name="connsiteX6954" fmla="*/ 3991888 w 5122981"/>
              <a:gd name="connsiteY6954" fmla="*/ 2603963 h 3980623"/>
              <a:gd name="connsiteX6955" fmla="*/ 3991888 w 5122981"/>
              <a:gd name="connsiteY6955" fmla="*/ 2596521 h 3980623"/>
              <a:gd name="connsiteX6956" fmla="*/ 4014212 w 5122981"/>
              <a:gd name="connsiteY6956" fmla="*/ 2589080 h 3980623"/>
              <a:gd name="connsiteX6957" fmla="*/ 4014212 w 5122981"/>
              <a:gd name="connsiteY6957" fmla="*/ 2600242 h 3980623"/>
              <a:gd name="connsiteX6958" fmla="*/ 4014212 w 5122981"/>
              <a:gd name="connsiteY6958" fmla="*/ 2611404 h 3980623"/>
              <a:gd name="connsiteX6959" fmla="*/ 4029095 w 5122981"/>
              <a:gd name="connsiteY6959" fmla="*/ 2611404 h 3980623"/>
              <a:gd name="connsiteX6960" fmla="*/ 4043978 w 5122981"/>
              <a:gd name="connsiteY6960" fmla="*/ 2603963 h 3980623"/>
              <a:gd name="connsiteX6961" fmla="*/ 4055140 w 5122981"/>
              <a:gd name="connsiteY6961" fmla="*/ 2611404 h 3980623"/>
              <a:gd name="connsiteX6962" fmla="*/ 4073743 w 5122981"/>
              <a:gd name="connsiteY6962" fmla="*/ 2622566 h 3980623"/>
              <a:gd name="connsiteX6963" fmla="*/ 4088626 w 5122981"/>
              <a:gd name="connsiteY6963" fmla="*/ 2626287 h 3980623"/>
              <a:gd name="connsiteX6964" fmla="*/ 4107230 w 5122981"/>
              <a:gd name="connsiteY6964" fmla="*/ 2637449 h 3980623"/>
              <a:gd name="connsiteX6965" fmla="*/ 4118392 w 5122981"/>
              <a:gd name="connsiteY6965" fmla="*/ 2656053 h 3980623"/>
              <a:gd name="connsiteX6966" fmla="*/ 4110950 w 5122981"/>
              <a:gd name="connsiteY6966" fmla="*/ 2656053 h 3980623"/>
              <a:gd name="connsiteX6967" fmla="*/ 4103509 w 5122981"/>
              <a:gd name="connsiteY6967" fmla="*/ 2648611 h 3980623"/>
              <a:gd name="connsiteX6968" fmla="*/ 4096067 w 5122981"/>
              <a:gd name="connsiteY6968" fmla="*/ 2637449 h 3980623"/>
              <a:gd name="connsiteX6969" fmla="*/ 4088626 w 5122981"/>
              <a:gd name="connsiteY6969" fmla="*/ 2648611 h 3980623"/>
              <a:gd name="connsiteX6970" fmla="*/ 4096067 w 5122981"/>
              <a:gd name="connsiteY6970" fmla="*/ 2670935 h 3980623"/>
              <a:gd name="connsiteX6971" fmla="*/ 4110950 w 5122981"/>
              <a:gd name="connsiteY6971" fmla="*/ 2678377 h 3980623"/>
              <a:gd name="connsiteX6972" fmla="*/ 4114671 w 5122981"/>
              <a:gd name="connsiteY6972" fmla="*/ 2670935 h 3980623"/>
              <a:gd name="connsiteX6973" fmla="*/ 4125833 w 5122981"/>
              <a:gd name="connsiteY6973" fmla="*/ 2663494 h 3980623"/>
              <a:gd name="connsiteX6974" fmla="*/ 4133274 w 5122981"/>
              <a:gd name="connsiteY6974" fmla="*/ 2656053 h 3980623"/>
              <a:gd name="connsiteX6975" fmla="*/ 4129554 w 5122981"/>
              <a:gd name="connsiteY6975" fmla="*/ 2648611 h 3980623"/>
              <a:gd name="connsiteX6976" fmla="*/ 4140716 w 5122981"/>
              <a:gd name="connsiteY6976" fmla="*/ 2652332 h 3980623"/>
              <a:gd name="connsiteX6977" fmla="*/ 4148157 w 5122981"/>
              <a:gd name="connsiteY6977" fmla="*/ 2670935 h 3980623"/>
              <a:gd name="connsiteX6978" fmla="*/ 4155599 w 5122981"/>
              <a:gd name="connsiteY6978" fmla="*/ 2678377 h 3980623"/>
              <a:gd name="connsiteX6979" fmla="*/ 4177923 w 5122981"/>
              <a:gd name="connsiteY6979" fmla="*/ 2685818 h 3980623"/>
              <a:gd name="connsiteX6980" fmla="*/ 4200247 w 5122981"/>
              <a:gd name="connsiteY6980" fmla="*/ 2693260 h 3980623"/>
              <a:gd name="connsiteX6981" fmla="*/ 4207689 w 5122981"/>
              <a:gd name="connsiteY6981" fmla="*/ 2700701 h 3980623"/>
              <a:gd name="connsiteX6982" fmla="*/ 4215130 w 5122981"/>
              <a:gd name="connsiteY6982" fmla="*/ 2708143 h 3980623"/>
              <a:gd name="connsiteX6983" fmla="*/ 4222571 w 5122981"/>
              <a:gd name="connsiteY6983" fmla="*/ 2708143 h 3980623"/>
              <a:gd name="connsiteX6984" fmla="*/ 4237454 w 5122981"/>
              <a:gd name="connsiteY6984" fmla="*/ 2723025 h 3980623"/>
              <a:gd name="connsiteX6985" fmla="*/ 4259778 w 5122981"/>
              <a:gd name="connsiteY6985" fmla="*/ 2737908 h 3980623"/>
              <a:gd name="connsiteX6986" fmla="*/ 4311868 w 5122981"/>
              <a:gd name="connsiteY6986" fmla="*/ 2767674 h 3980623"/>
              <a:gd name="connsiteX6987" fmla="*/ 4326751 w 5122981"/>
              <a:gd name="connsiteY6987" fmla="*/ 2771394 h 3980623"/>
              <a:gd name="connsiteX6988" fmla="*/ 4341634 w 5122981"/>
              <a:gd name="connsiteY6988" fmla="*/ 2782557 h 3980623"/>
              <a:gd name="connsiteX6989" fmla="*/ 4468138 w 5122981"/>
              <a:gd name="connsiteY6989" fmla="*/ 2864412 h 3980623"/>
              <a:gd name="connsiteX6990" fmla="*/ 4490462 w 5122981"/>
              <a:gd name="connsiteY6990" fmla="*/ 2879295 h 3980623"/>
              <a:gd name="connsiteX6991" fmla="*/ 4512786 w 5122981"/>
              <a:gd name="connsiteY6991" fmla="*/ 2894178 h 3980623"/>
              <a:gd name="connsiteX6992" fmla="*/ 4527669 w 5122981"/>
              <a:gd name="connsiteY6992" fmla="*/ 2909060 h 3980623"/>
              <a:gd name="connsiteX6993" fmla="*/ 4520228 w 5122981"/>
              <a:gd name="connsiteY6993" fmla="*/ 2916502 h 3980623"/>
              <a:gd name="connsiteX6994" fmla="*/ 4549993 w 5122981"/>
              <a:gd name="connsiteY6994" fmla="*/ 2946268 h 3980623"/>
              <a:gd name="connsiteX6995" fmla="*/ 4602083 w 5122981"/>
              <a:gd name="connsiteY6995" fmla="*/ 2976033 h 3980623"/>
              <a:gd name="connsiteX6996" fmla="*/ 4616966 w 5122981"/>
              <a:gd name="connsiteY6996" fmla="*/ 2976033 h 3980623"/>
              <a:gd name="connsiteX6997" fmla="*/ 4624407 w 5122981"/>
              <a:gd name="connsiteY6997" fmla="*/ 2990916 h 3980623"/>
              <a:gd name="connsiteX6998" fmla="*/ 4624407 w 5122981"/>
              <a:gd name="connsiteY6998" fmla="*/ 2998357 h 3980623"/>
              <a:gd name="connsiteX6999" fmla="*/ 4616966 w 5122981"/>
              <a:gd name="connsiteY6999" fmla="*/ 2994637 h 3980623"/>
              <a:gd name="connsiteX7000" fmla="*/ 4605804 w 5122981"/>
              <a:gd name="connsiteY7000" fmla="*/ 2990916 h 3980623"/>
              <a:gd name="connsiteX7001" fmla="*/ 4587200 w 5122981"/>
              <a:gd name="connsiteY7001" fmla="*/ 2983475 h 3980623"/>
              <a:gd name="connsiteX7002" fmla="*/ 4572317 w 5122981"/>
              <a:gd name="connsiteY7002" fmla="*/ 2976033 h 3980623"/>
              <a:gd name="connsiteX7003" fmla="*/ 4561155 w 5122981"/>
              <a:gd name="connsiteY7003" fmla="*/ 2968592 h 3980623"/>
              <a:gd name="connsiteX7004" fmla="*/ 4535110 w 5122981"/>
              <a:gd name="connsiteY7004" fmla="*/ 2946268 h 3980623"/>
              <a:gd name="connsiteX7005" fmla="*/ 4520228 w 5122981"/>
              <a:gd name="connsiteY7005" fmla="*/ 2931385 h 3980623"/>
              <a:gd name="connsiteX7006" fmla="*/ 4512786 w 5122981"/>
              <a:gd name="connsiteY7006" fmla="*/ 2920223 h 3980623"/>
              <a:gd name="connsiteX7007" fmla="*/ 4505345 w 5122981"/>
              <a:gd name="connsiteY7007" fmla="*/ 2912781 h 3980623"/>
              <a:gd name="connsiteX7008" fmla="*/ 4490462 w 5122981"/>
              <a:gd name="connsiteY7008" fmla="*/ 2909060 h 3980623"/>
              <a:gd name="connsiteX7009" fmla="*/ 4475579 w 5122981"/>
              <a:gd name="connsiteY7009" fmla="*/ 2894178 h 3980623"/>
              <a:gd name="connsiteX7010" fmla="*/ 4445814 w 5122981"/>
              <a:gd name="connsiteY7010" fmla="*/ 2879295 h 3980623"/>
              <a:gd name="connsiteX7011" fmla="*/ 4438372 w 5122981"/>
              <a:gd name="connsiteY7011" fmla="*/ 2879295 h 3980623"/>
              <a:gd name="connsiteX7012" fmla="*/ 4438372 w 5122981"/>
              <a:gd name="connsiteY7012" fmla="*/ 2871853 h 3980623"/>
              <a:gd name="connsiteX7013" fmla="*/ 4427210 w 5122981"/>
              <a:gd name="connsiteY7013" fmla="*/ 2871853 h 3980623"/>
              <a:gd name="connsiteX7014" fmla="*/ 4423489 w 5122981"/>
              <a:gd name="connsiteY7014" fmla="*/ 2864412 h 3980623"/>
              <a:gd name="connsiteX7015" fmla="*/ 4404886 w 5122981"/>
              <a:gd name="connsiteY7015" fmla="*/ 2856971 h 3980623"/>
              <a:gd name="connsiteX7016" fmla="*/ 4393724 w 5122981"/>
              <a:gd name="connsiteY7016" fmla="*/ 2856971 h 3980623"/>
              <a:gd name="connsiteX7017" fmla="*/ 4401165 w 5122981"/>
              <a:gd name="connsiteY7017" fmla="*/ 2849529 h 3980623"/>
              <a:gd name="connsiteX7018" fmla="*/ 4408606 w 5122981"/>
              <a:gd name="connsiteY7018" fmla="*/ 2842088 h 3980623"/>
              <a:gd name="connsiteX7019" fmla="*/ 4386282 w 5122981"/>
              <a:gd name="connsiteY7019" fmla="*/ 2827205 h 3980623"/>
              <a:gd name="connsiteX7020" fmla="*/ 4319310 w 5122981"/>
              <a:gd name="connsiteY7020" fmla="*/ 2786277 h 3980623"/>
              <a:gd name="connsiteX7021" fmla="*/ 4252337 w 5122981"/>
              <a:gd name="connsiteY7021" fmla="*/ 2752791 h 3980623"/>
              <a:gd name="connsiteX7022" fmla="*/ 4244896 w 5122981"/>
              <a:gd name="connsiteY7022" fmla="*/ 2745350 h 3980623"/>
              <a:gd name="connsiteX7023" fmla="*/ 4230013 w 5122981"/>
              <a:gd name="connsiteY7023" fmla="*/ 2730467 h 3980623"/>
              <a:gd name="connsiteX7024" fmla="*/ 4170481 w 5122981"/>
              <a:gd name="connsiteY7024" fmla="*/ 2700701 h 3980623"/>
              <a:gd name="connsiteX7025" fmla="*/ 4148157 w 5122981"/>
              <a:gd name="connsiteY7025" fmla="*/ 2693260 h 3980623"/>
              <a:gd name="connsiteX7026" fmla="*/ 4140716 w 5122981"/>
              <a:gd name="connsiteY7026" fmla="*/ 2685818 h 3980623"/>
              <a:gd name="connsiteX7027" fmla="*/ 4133274 w 5122981"/>
              <a:gd name="connsiteY7027" fmla="*/ 2682098 h 3980623"/>
              <a:gd name="connsiteX7028" fmla="*/ 4133274 w 5122981"/>
              <a:gd name="connsiteY7028" fmla="*/ 2670935 h 3980623"/>
              <a:gd name="connsiteX7029" fmla="*/ 4125833 w 5122981"/>
              <a:gd name="connsiteY7029" fmla="*/ 2674656 h 3980623"/>
              <a:gd name="connsiteX7030" fmla="*/ 4125833 w 5122981"/>
              <a:gd name="connsiteY7030" fmla="*/ 2685818 h 3980623"/>
              <a:gd name="connsiteX7031" fmla="*/ 4125833 w 5122981"/>
              <a:gd name="connsiteY7031" fmla="*/ 2693260 h 3980623"/>
              <a:gd name="connsiteX7032" fmla="*/ 4133274 w 5122981"/>
              <a:gd name="connsiteY7032" fmla="*/ 2693260 h 3980623"/>
              <a:gd name="connsiteX7033" fmla="*/ 4136995 w 5122981"/>
              <a:gd name="connsiteY7033" fmla="*/ 2700701 h 3980623"/>
              <a:gd name="connsiteX7034" fmla="*/ 4140716 w 5122981"/>
              <a:gd name="connsiteY7034" fmla="*/ 2708143 h 3980623"/>
              <a:gd name="connsiteX7035" fmla="*/ 4125833 w 5122981"/>
              <a:gd name="connsiteY7035" fmla="*/ 2700701 h 3980623"/>
              <a:gd name="connsiteX7036" fmla="*/ 4096067 w 5122981"/>
              <a:gd name="connsiteY7036" fmla="*/ 2693260 h 3980623"/>
              <a:gd name="connsiteX7037" fmla="*/ 4066302 w 5122981"/>
              <a:gd name="connsiteY7037" fmla="*/ 2693260 h 3980623"/>
              <a:gd name="connsiteX7038" fmla="*/ 4043978 w 5122981"/>
              <a:gd name="connsiteY7038" fmla="*/ 2678377 h 3980623"/>
              <a:gd name="connsiteX7039" fmla="*/ 4032815 w 5122981"/>
              <a:gd name="connsiteY7039" fmla="*/ 2674656 h 3980623"/>
              <a:gd name="connsiteX7040" fmla="*/ 4029095 w 5122981"/>
              <a:gd name="connsiteY7040" fmla="*/ 2670935 h 3980623"/>
              <a:gd name="connsiteX7041" fmla="*/ 3991888 w 5122981"/>
              <a:gd name="connsiteY7041" fmla="*/ 2641170 h 3980623"/>
              <a:gd name="connsiteX7042" fmla="*/ 3977005 w 5122981"/>
              <a:gd name="connsiteY7042" fmla="*/ 2637449 h 3980623"/>
              <a:gd name="connsiteX7043" fmla="*/ 3969564 w 5122981"/>
              <a:gd name="connsiteY7043" fmla="*/ 2633728 h 3980623"/>
              <a:gd name="connsiteX7044" fmla="*/ 3939798 w 5122981"/>
              <a:gd name="connsiteY7044" fmla="*/ 2618846 h 3980623"/>
              <a:gd name="connsiteX7045" fmla="*/ 3902591 w 5122981"/>
              <a:gd name="connsiteY7045" fmla="*/ 2589080 h 3980623"/>
              <a:gd name="connsiteX7046" fmla="*/ 3865384 w 5122981"/>
              <a:gd name="connsiteY7046" fmla="*/ 2581639 h 3980623"/>
              <a:gd name="connsiteX7047" fmla="*/ 3805853 w 5122981"/>
              <a:gd name="connsiteY7047" fmla="*/ 2551873 h 3980623"/>
              <a:gd name="connsiteX7048" fmla="*/ 3779808 w 5122981"/>
              <a:gd name="connsiteY7048" fmla="*/ 2529549 h 3980623"/>
              <a:gd name="connsiteX7049" fmla="*/ 3746321 w 5122981"/>
              <a:gd name="connsiteY7049" fmla="*/ 2514666 h 3980623"/>
              <a:gd name="connsiteX7050" fmla="*/ 3735159 w 5122981"/>
              <a:gd name="connsiteY7050" fmla="*/ 2510945 h 3980623"/>
              <a:gd name="connsiteX7051" fmla="*/ 3731439 w 5122981"/>
              <a:gd name="connsiteY7051" fmla="*/ 2507225 h 3980623"/>
              <a:gd name="connsiteX7052" fmla="*/ 3731439 w 5122981"/>
              <a:gd name="connsiteY7052" fmla="*/ 2499783 h 3980623"/>
              <a:gd name="connsiteX7053" fmla="*/ 3712835 w 5122981"/>
              <a:gd name="connsiteY7053" fmla="*/ 2492342 h 3980623"/>
              <a:gd name="connsiteX7054" fmla="*/ 3686790 w 5122981"/>
              <a:gd name="connsiteY7054" fmla="*/ 2484900 h 3980623"/>
              <a:gd name="connsiteX7055" fmla="*/ 3671907 w 5122981"/>
              <a:gd name="connsiteY7055" fmla="*/ 2481180 h 3980623"/>
              <a:gd name="connsiteX7056" fmla="*/ 3657024 w 5122981"/>
              <a:gd name="connsiteY7056" fmla="*/ 2470018 h 3980623"/>
              <a:gd name="connsiteX7057" fmla="*/ 3657024 w 5122981"/>
              <a:gd name="connsiteY7057" fmla="*/ 2462576 h 3980623"/>
              <a:gd name="connsiteX7058" fmla="*/ 3671907 w 5122981"/>
              <a:gd name="connsiteY7058" fmla="*/ 2466297 h 3980623"/>
              <a:gd name="connsiteX7059" fmla="*/ 3694231 w 5122981"/>
              <a:gd name="connsiteY7059" fmla="*/ 2470018 h 3980623"/>
              <a:gd name="connsiteX7060" fmla="*/ 3709722 w 5122981"/>
              <a:gd name="connsiteY7060" fmla="*/ 2475919 h 3980623"/>
              <a:gd name="connsiteX7061" fmla="*/ 3707621 w 5122981"/>
              <a:gd name="connsiteY7061" fmla="*/ 2474325 h 3980623"/>
              <a:gd name="connsiteX7062" fmla="*/ 3708260 w 5122981"/>
              <a:gd name="connsiteY7062" fmla="*/ 2471625 h 3980623"/>
              <a:gd name="connsiteX7063" fmla="*/ 3711860 w 5122981"/>
              <a:gd name="connsiteY7063" fmla="*/ 2476734 h 3980623"/>
              <a:gd name="connsiteX7064" fmla="*/ 3733299 w 5122981"/>
              <a:gd name="connsiteY7064" fmla="*/ 2484901 h 3980623"/>
              <a:gd name="connsiteX7065" fmla="*/ 3746321 w 5122981"/>
              <a:gd name="connsiteY7065" fmla="*/ 2499783 h 3980623"/>
              <a:gd name="connsiteX7066" fmla="*/ 3750042 w 5122981"/>
              <a:gd name="connsiteY7066" fmla="*/ 2499783 h 3980623"/>
              <a:gd name="connsiteX7067" fmla="*/ 3761204 w 5122981"/>
              <a:gd name="connsiteY7067" fmla="*/ 2499783 h 3980623"/>
              <a:gd name="connsiteX7068" fmla="*/ 3768646 w 5122981"/>
              <a:gd name="connsiteY7068" fmla="*/ 2484900 h 3980623"/>
              <a:gd name="connsiteX7069" fmla="*/ 3716556 w 5122981"/>
              <a:gd name="connsiteY7069" fmla="*/ 2455135 h 3980623"/>
              <a:gd name="connsiteX7070" fmla="*/ 3694231 w 5122981"/>
              <a:gd name="connsiteY7070" fmla="*/ 2447693 h 3980623"/>
              <a:gd name="connsiteX7071" fmla="*/ 3723997 w 5122981"/>
              <a:gd name="connsiteY7071" fmla="*/ 2447693 h 3980623"/>
              <a:gd name="connsiteX7072" fmla="*/ 3750042 w 5122981"/>
              <a:gd name="connsiteY7072" fmla="*/ 2443973 h 3980623"/>
              <a:gd name="connsiteX7073" fmla="*/ 3742601 w 5122981"/>
              <a:gd name="connsiteY7073" fmla="*/ 2440252 h 3980623"/>
              <a:gd name="connsiteX7074" fmla="*/ 3738880 w 5122981"/>
              <a:gd name="connsiteY7074" fmla="*/ 2432810 h 3980623"/>
              <a:gd name="connsiteX7075" fmla="*/ 3701673 w 5122981"/>
              <a:gd name="connsiteY7075" fmla="*/ 2417928 h 3980623"/>
              <a:gd name="connsiteX7076" fmla="*/ 3691535 w 5122981"/>
              <a:gd name="connsiteY7076" fmla="*/ 2412859 h 3980623"/>
              <a:gd name="connsiteX7077" fmla="*/ 3689259 w 5122981"/>
              <a:gd name="connsiteY7077" fmla="*/ 2415810 h 3980623"/>
              <a:gd name="connsiteX7078" fmla="*/ 3684807 w 5122981"/>
              <a:gd name="connsiteY7078" fmla="*/ 2409495 h 3980623"/>
              <a:gd name="connsiteX7079" fmla="*/ 3657024 w 5122981"/>
              <a:gd name="connsiteY7079" fmla="*/ 2395603 h 3980623"/>
              <a:gd name="connsiteX7080" fmla="*/ 3619817 w 5122981"/>
              <a:gd name="connsiteY7080" fmla="*/ 2380721 h 3980623"/>
              <a:gd name="connsiteX7081" fmla="*/ 3612376 w 5122981"/>
              <a:gd name="connsiteY7081" fmla="*/ 2395603 h 3980623"/>
              <a:gd name="connsiteX7082" fmla="*/ 3597493 w 5122981"/>
              <a:gd name="connsiteY7082" fmla="*/ 2403045 h 3980623"/>
              <a:gd name="connsiteX7083" fmla="*/ 3575169 w 5122981"/>
              <a:gd name="connsiteY7083" fmla="*/ 2403045 h 3980623"/>
              <a:gd name="connsiteX7084" fmla="*/ 3560286 w 5122981"/>
              <a:gd name="connsiteY7084" fmla="*/ 2399324 h 3980623"/>
              <a:gd name="connsiteX7085" fmla="*/ 3545403 w 5122981"/>
              <a:gd name="connsiteY7085" fmla="*/ 2388162 h 3980623"/>
              <a:gd name="connsiteX7086" fmla="*/ 3532531 w 5122981"/>
              <a:gd name="connsiteY7086" fmla="*/ 2388162 h 3980623"/>
              <a:gd name="connsiteX7087" fmla="*/ 3543830 w 5122981"/>
              <a:gd name="connsiteY7087" fmla="*/ 2404195 h 3980623"/>
              <a:gd name="connsiteX7088" fmla="*/ 3532906 w 5122981"/>
              <a:gd name="connsiteY7088" fmla="*/ 2395907 h 3980623"/>
              <a:gd name="connsiteX7089" fmla="*/ 3527448 w 5122981"/>
              <a:gd name="connsiteY7089" fmla="*/ 2388162 h 3980623"/>
              <a:gd name="connsiteX7090" fmla="*/ 3515638 w 5122981"/>
              <a:gd name="connsiteY7090" fmla="*/ 2388162 h 3980623"/>
              <a:gd name="connsiteX7091" fmla="*/ 3537962 w 5122981"/>
              <a:gd name="connsiteY7091" fmla="*/ 2403045 h 3980623"/>
              <a:gd name="connsiteX7092" fmla="*/ 3552845 w 5122981"/>
              <a:gd name="connsiteY7092" fmla="*/ 2410486 h 3980623"/>
              <a:gd name="connsiteX7093" fmla="*/ 3575169 w 5122981"/>
              <a:gd name="connsiteY7093" fmla="*/ 2417928 h 3980623"/>
              <a:gd name="connsiteX7094" fmla="*/ 3590052 w 5122981"/>
              <a:gd name="connsiteY7094" fmla="*/ 2425369 h 3980623"/>
              <a:gd name="connsiteX7095" fmla="*/ 3597493 w 5122981"/>
              <a:gd name="connsiteY7095" fmla="*/ 2425369 h 3980623"/>
              <a:gd name="connsiteX7096" fmla="*/ 3619817 w 5122981"/>
              <a:gd name="connsiteY7096" fmla="*/ 2440252 h 3980623"/>
              <a:gd name="connsiteX7097" fmla="*/ 3634700 w 5122981"/>
              <a:gd name="connsiteY7097" fmla="*/ 2470018 h 3980623"/>
              <a:gd name="connsiteX7098" fmla="*/ 3619817 w 5122981"/>
              <a:gd name="connsiteY7098" fmla="*/ 2462576 h 3980623"/>
              <a:gd name="connsiteX7099" fmla="*/ 3604935 w 5122981"/>
              <a:gd name="connsiteY7099" fmla="*/ 2462576 h 3980623"/>
              <a:gd name="connsiteX7100" fmla="*/ 3604935 w 5122981"/>
              <a:gd name="connsiteY7100" fmla="*/ 2477459 h 3980623"/>
              <a:gd name="connsiteX7101" fmla="*/ 3612376 w 5122981"/>
              <a:gd name="connsiteY7101" fmla="*/ 2484900 h 3980623"/>
              <a:gd name="connsiteX7102" fmla="*/ 3604935 w 5122981"/>
              <a:gd name="connsiteY7102" fmla="*/ 2484900 h 3980623"/>
              <a:gd name="connsiteX7103" fmla="*/ 3604935 w 5122981"/>
              <a:gd name="connsiteY7103" fmla="*/ 2514666 h 3980623"/>
              <a:gd name="connsiteX7104" fmla="*/ 3604935 w 5122981"/>
              <a:gd name="connsiteY7104" fmla="*/ 2529549 h 3980623"/>
              <a:gd name="connsiteX7105" fmla="*/ 3590052 w 5122981"/>
              <a:gd name="connsiteY7105" fmla="*/ 2533269 h 3980623"/>
              <a:gd name="connsiteX7106" fmla="*/ 3582610 w 5122981"/>
              <a:gd name="connsiteY7106" fmla="*/ 2507225 h 3980623"/>
              <a:gd name="connsiteX7107" fmla="*/ 3578890 w 5122981"/>
              <a:gd name="connsiteY7107" fmla="*/ 2499783 h 3980623"/>
              <a:gd name="connsiteX7108" fmla="*/ 3567728 w 5122981"/>
              <a:gd name="connsiteY7108" fmla="*/ 2507225 h 3980623"/>
              <a:gd name="connsiteX7109" fmla="*/ 3560286 w 5122981"/>
              <a:gd name="connsiteY7109" fmla="*/ 2522107 h 3980623"/>
              <a:gd name="connsiteX7110" fmla="*/ 3567728 w 5122981"/>
              <a:gd name="connsiteY7110" fmla="*/ 2529549 h 3980623"/>
              <a:gd name="connsiteX7111" fmla="*/ 3582610 w 5122981"/>
              <a:gd name="connsiteY7111" fmla="*/ 2536990 h 3980623"/>
              <a:gd name="connsiteX7112" fmla="*/ 3590052 w 5122981"/>
              <a:gd name="connsiteY7112" fmla="*/ 2544432 h 3980623"/>
              <a:gd name="connsiteX7113" fmla="*/ 3604935 w 5122981"/>
              <a:gd name="connsiteY7113" fmla="*/ 2544432 h 3980623"/>
              <a:gd name="connsiteX7114" fmla="*/ 3619817 w 5122981"/>
              <a:gd name="connsiteY7114" fmla="*/ 2559314 h 3980623"/>
              <a:gd name="connsiteX7115" fmla="*/ 3590052 w 5122981"/>
              <a:gd name="connsiteY7115" fmla="*/ 2574197 h 3980623"/>
              <a:gd name="connsiteX7116" fmla="*/ 3575169 w 5122981"/>
              <a:gd name="connsiteY7116" fmla="*/ 2559314 h 3980623"/>
              <a:gd name="connsiteX7117" fmla="*/ 3573734 w 5122981"/>
              <a:gd name="connsiteY7117" fmla="*/ 2557880 h 3980623"/>
              <a:gd name="connsiteX7118" fmla="*/ 3571608 w 5122981"/>
              <a:gd name="connsiteY7118" fmla="*/ 2559020 h 3980623"/>
              <a:gd name="connsiteX7119" fmla="*/ 3560045 w 5122981"/>
              <a:gd name="connsiteY7119" fmla="*/ 2553432 h 3980623"/>
              <a:gd name="connsiteX7120" fmla="*/ 3556907 w 5122981"/>
              <a:gd name="connsiteY7120" fmla="*/ 2546275 h 3980623"/>
              <a:gd name="connsiteX7121" fmla="*/ 3553386 w 5122981"/>
              <a:gd name="connsiteY7121" fmla="*/ 2540982 h 3980623"/>
              <a:gd name="connsiteX7122" fmla="*/ 3545403 w 5122981"/>
              <a:gd name="connsiteY7122" fmla="*/ 2536990 h 3980623"/>
              <a:gd name="connsiteX7123" fmla="*/ 3541683 w 5122981"/>
              <a:gd name="connsiteY7123" fmla="*/ 2536990 h 3980623"/>
              <a:gd name="connsiteX7124" fmla="*/ 3530521 w 5122981"/>
              <a:gd name="connsiteY7124" fmla="*/ 2536990 h 3980623"/>
              <a:gd name="connsiteX7125" fmla="*/ 3523079 w 5122981"/>
              <a:gd name="connsiteY7125" fmla="*/ 2522107 h 3980623"/>
              <a:gd name="connsiteX7126" fmla="*/ 3508196 w 5122981"/>
              <a:gd name="connsiteY7126" fmla="*/ 2522107 h 3980623"/>
              <a:gd name="connsiteX7127" fmla="*/ 3485872 w 5122981"/>
              <a:gd name="connsiteY7127" fmla="*/ 2514666 h 3980623"/>
              <a:gd name="connsiteX7128" fmla="*/ 3508196 w 5122981"/>
              <a:gd name="connsiteY7128" fmla="*/ 2510945 h 3980623"/>
              <a:gd name="connsiteX7129" fmla="*/ 3530521 w 5122981"/>
              <a:gd name="connsiteY7129" fmla="*/ 2514666 h 3980623"/>
              <a:gd name="connsiteX7130" fmla="*/ 3534242 w 5122981"/>
              <a:gd name="connsiteY7130" fmla="*/ 2523968 h 3980623"/>
              <a:gd name="connsiteX7131" fmla="*/ 3541758 w 5122981"/>
              <a:gd name="connsiteY7131" fmla="*/ 2522715 h 3980623"/>
              <a:gd name="connsiteX7132" fmla="*/ 3526383 w 5122981"/>
              <a:gd name="connsiteY7132" fmla="*/ 2496887 h 3980623"/>
              <a:gd name="connsiteX7133" fmla="*/ 3521219 w 5122981"/>
              <a:gd name="connsiteY7133" fmla="*/ 2493272 h 3980623"/>
              <a:gd name="connsiteX7134" fmla="*/ 3522430 w 5122981"/>
              <a:gd name="connsiteY7134" fmla="*/ 2490246 h 3980623"/>
              <a:gd name="connsiteX7135" fmla="*/ 3518558 w 5122981"/>
              <a:gd name="connsiteY7135" fmla="*/ 2483742 h 3980623"/>
              <a:gd name="connsiteX7136" fmla="*/ 3523500 w 5122981"/>
              <a:gd name="connsiteY7136" fmla="*/ 2488621 h 3980623"/>
              <a:gd name="connsiteX7137" fmla="*/ 3534241 w 5122981"/>
              <a:gd name="connsiteY7137" fmla="*/ 2488621 h 3980623"/>
              <a:gd name="connsiteX7138" fmla="*/ 3537962 w 5122981"/>
              <a:gd name="connsiteY7138" fmla="*/ 2484900 h 3980623"/>
              <a:gd name="connsiteX7139" fmla="*/ 3545403 w 5122981"/>
              <a:gd name="connsiteY7139" fmla="*/ 2492342 h 3980623"/>
              <a:gd name="connsiteX7140" fmla="*/ 3549124 w 5122981"/>
              <a:gd name="connsiteY7140" fmla="*/ 2496062 h 3980623"/>
              <a:gd name="connsiteX7141" fmla="*/ 3552845 w 5122981"/>
              <a:gd name="connsiteY7141" fmla="*/ 2499783 h 3980623"/>
              <a:gd name="connsiteX7142" fmla="*/ 3552845 w 5122981"/>
              <a:gd name="connsiteY7142" fmla="*/ 2492342 h 3980623"/>
              <a:gd name="connsiteX7143" fmla="*/ 3560286 w 5122981"/>
              <a:gd name="connsiteY7143" fmla="*/ 2484900 h 3980623"/>
              <a:gd name="connsiteX7144" fmla="*/ 3567728 w 5122981"/>
              <a:gd name="connsiteY7144" fmla="*/ 2492342 h 3980623"/>
              <a:gd name="connsiteX7145" fmla="*/ 3575169 w 5122981"/>
              <a:gd name="connsiteY7145" fmla="*/ 2492342 h 3980623"/>
              <a:gd name="connsiteX7146" fmla="*/ 3567728 w 5122981"/>
              <a:gd name="connsiteY7146" fmla="*/ 2477459 h 3980623"/>
              <a:gd name="connsiteX7147" fmla="*/ 3552845 w 5122981"/>
              <a:gd name="connsiteY7147" fmla="*/ 2477459 h 3980623"/>
              <a:gd name="connsiteX7148" fmla="*/ 3537962 w 5122981"/>
              <a:gd name="connsiteY7148" fmla="*/ 2470018 h 3980623"/>
              <a:gd name="connsiteX7149" fmla="*/ 3536761 w 5122981"/>
              <a:gd name="connsiteY7149" fmla="*/ 2469418 h 3980623"/>
              <a:gd name="connsiteX7150" fmla="*/ 3544239 w 5122981"/>
              <a:gd name="connsiteY7150" fmla="*/ 2484119 h 3980623"/>
              <a:gd name="connsiteX7151" fmla="*/ 3541827 w 5122981"/>
              <a:gd name="connsiteY7151" fmla="*/ 2480697 h 3980623"/>
              <a:gd name="connsiteX7152" fmla="*/ 3534594 w 5122981"/>
              <a:gd name="connsiteY7152" fmla="*/ 2470432 h 3980623"/>
              <a:gd name="connsiteX7153" fmla="*/ 3505368 w 5122981"/>
              <a:gd name="connsiteY7153" fmla="*/ 2457812 h 3980623"/>
              <a:gd name="connsiteX7154" fmla="*/ 3499267 w 5122981"/>
              <a:gd name="connsiteY7154" fmla="*/ 2456367 h 3980623"/>
              <a:gd name="connsiteX7155" fmla="*/ 3488798 w 5122981"/>
              <a:gd name="connsiteY7155" fmla="*/ 2448425 h 3980623"/>
              <a:gd name="connsiteX7156" fmla="*/ 3485872 w 5122981"/>
              <a:gd name="connsiteY7156" fmla="*/ 2447693 h 3980623"/>
              <a:gd name="connsiteX7157" fmla="*/ 3426341 w 5122981"/>
              <a:gd name="connsiteY7157" fmla="*/ 2417928 h 3980623"/>
              <a:gd name="connsiteX7158" fmla="*/ 3381692 w 5122981"/>
              <a:gd name="connsiteY7158" fmla="*/ 2403045 h 3980623"/>
              <a:gd name="connsiteX7159" fmla="*/ 3374251 w 5122981"/>
              <a:gd name="connsiteY7159" fmla="*/ 2395603 h 3980623"/>
              <a:gd name="connsiteX7160" fmla="*/ 3351927 w 5122981"/>
              <a:gd name="connsiteY7160" fmla="*/ 2388162 h 3980623"/>
              <a:gd name="connsiteX7161" fmla="*/ 3346346 w 5122981"/>
              <a:gd name="connsiteY7161" fmla="*/ 2382581 h 3980623"/>
              <a:gd name="connsiteX7162" fmla="*/ 3338851 w 5122981"/>
              <a:gd name="connsiteY7162" fmla="*/ 2381749 h 3980623"/>
              <a:gd name="connsiteX7163" fmla="*/ 3342215 w 5122981"/>
              <a:gd name="connsiteY7163" fmla="*/ 2384982 h 3980623"/>
              <a:gd name="connsiteX7164" fmla="*/ 3340938 w 5122981"/>
              <a:gd name="connsiteY7164" fmla="*/ 2390381 h 3980623"/>
              <a:gd name="connsiteX7165" fmla="*/ 3324039 w 5122981"/>
              <a:gd name="connsiteY7165" fmla="*/ 2380721 h 3980623"/>
              <a:gd name="connsiteX7166" fmla="*/ 3322602 w 5122981"/>
              <a:gd name="connsiteY7166" fmla="*/ 2380721 h 3980623"/>
              <a:gd name="connsiteX7167" fmla="*/ 3314124 w 5122981"/>
              <a:gd name="connsiteY7167" fmla="*/ 2381184 h 3980623"/>
              <a:gd name="connsiteX7168" fmla="*/ 3313798 w 5122981"/>
              <a:gd name="connsiteY7168" fmla="*/ 2380721 h 3980623"/>
              <a:gd name="connsiteX7169" fmla="*/ 3311930 w 5122981"/>
              <a:gd name="connsiteY7169" fmla="*/ 2380721 h 3980623"/>
              <a:gd name="connsiteX7170" fmla="*/ 3303558 w 5122981"/>
              <a:gd name="connsiteY7170" fmla="*/ 2380721 h 3980623"/>
              <a:gd name="connsiteX7171" fmla="*/ 3299837 w 5122981"/>
              <a:gd name="connsiteY7171" fmla="*/ 2373279 h 3980623"/>
              <a:gd name="connsiteX7172" fmla="*/ 3270071 w 5122981"/>
              <a:gd name="connsiteY7172" fmla="*/ 2358396 h 3980623"/>
              <a:gd name="connsiteX7173" fmla="*/ 3258909 w 5122981"/>
              <a:gd name="connsiteY7173" fmla="*/ 2373279 h 3980623"/>
              <a:gd name="connsiteX7174" fmla="*/ 3258073 w 5122981"/>
              <a:gd name="connsiteY7174" fmla="*/ 2381649 h 3980623"/>
              <a:gd name="connsiteX7175" fmla="*/ 3258845 w 5122981"/>
              <a:gd name="connsiteY7175" fmla="*/ 2382235 h 3980623"/>
              <a:gd name="connsiteX7176" fmla="*/ 3262630 w 5122981"/>
              <a:gd name="connsiteY7176" fmla="*/ 2380721 h 3980623"/>
              <a:gd name="connsiteX7177" fmla="*/ 3270071 w 5122981"/>
              <a:gd name="connsiteY7177" fmla="*/ 2388162 h 3980623"/>
              <a:gd name="connsiteX7178" fmla="*/ 3270071 w 5122981"/>
              <a:gd name="connsiteY7178" fmla="*/ 2390769 h 3980623"/>
              <a:gd name="connsiteX7179" fmla="*/ 3285741 w 5122981"/>
              <a:gd name="connsiteY7179" fmla="*/ 2405825 h 3980623"/>
              <a:gd name="connsiteX7180" fmla="*/ 3295387 w 5122981"/>
              <a:gd name="connsiteY7180" fmla="*/ 2419513 h 3980623"/>
              <a:gd name="connsiteX7181" fmla="*/ 3294109 w 5122981"/>
              <a:gd name="connsiteY7181" fmla="*/ 2424913 h 3980623"/>
              <a:gd name="connsiteX7182" fmla="*/ 3300209 w 5122981"/>
              <a:gd name="connsiteY7182" fmla="*/ 2426357 h 3980623"/>
              <a:gd name="connsiteX7183" fmla="*/ 3311133 w 5122981"/>
              <a:gd name="connsiteY7183" fmla="*/ 2434644 h 3980623"/>
              <a:gd name="connsiteX7184" fmla="*/ 3322057 w 5122981"/>
              <a:gd name="connsiteY7184" fmla="*/ 2442931 h 3980623"/>
              <a:gd name="connsiteX7185" fmla="*/ 3326461 w 5122981"/>
              <a:gd name="connsiteY7185" fmla="*/ 2443973 h 3980623"/>
              <a:gd name="connsiteX7186" fmla="*/ 3337044 w 5122981"/>
              <a:gd name="connsiteY7186" fmla="*/ 2443973 h 3980623"/>
              <a:gd name="connsiteX7187" fmla="*/ 3329603 w 5122981"/>
              <a:gd name="connsiteY7187" fmla="*/ 2432810 h 3980623"/>
              <a:gd name="connsiteX7188" fmla="*/ 3318440 w 5122981"/>
              <a:gd name="connsiteY7188" fmla="*/ 2421648 h 3980623"/>
              <a:gd name="connsiteX7189" fmla="*/ 3314720 w 5122981"/>
              <a:gd name="connsiteY7189" fmla="*/ 2417928 h 3980623"/>
              <a:gd name="connsiteX7190" fmla="*/ 3327743 w 5122981"/>
              <a:gd name="connsiteY7190" fmla="*/ 2417928 h 3980623"/>
              <a:gd name="connsiteX7191" fmla="*/ 3345383 w 5122981"/>
              <a:gd name="connsiteY7191" fmla="*/ 2428783 h 3980623"/>
              <a:gd name="connsiteX7192" fmla="*/ 3344832 w 5122981"/>
              <a:gd name="connsiteY7192" fmla="*/ 2428365 h 3980623"/>
              <a:gd name="connsiteX7193" fmla="*/ 3351571 w 5122981"/>
              <a:gd name="connsiteY7193" fmla="*/ 2427110 h 3980623"/>
              <a:gd name="connsiteX7194" fmla="*/ 3357033 w 5122981"/>
              <a:gd name="connsiteY7194" fmla="*/ 2431253 h 3980623"/>
              <a:gd name="connsiteX7195" fmla="*/ 3356394 w 5122981"/>
              <a:gd name="connsiteY7195" fmla="*/ 2433953 h 3980623"/>
              <a:gd name="connsiteX7196" fmla="*/ 3351858 w 5122981"/>
              <a:gd name="connsiteY7196" fmla="*/ 2432880 h 3980623"/>
              <a:gd name="connsiteX7197" fmla="*/ 3344485 w 5122981"/>
              <a:gd name="connsiteY7197" fmla="*/ 2440252 h 3980623"/>
              <a:gd name="connsiteX7198" fmla="*/ 3340765 w 5122981"/>
              <a:gd name="connsiteY7198" fmla="*/ 2451414 h 3980623"/>
              <a:gd name="connsiteX7199" fmla="*/ 3338517 w 5122981"/>
              <a:gd name="connsiteY7199" fmla="*/ 2451864 h 3980623"/>
              <a:gd name="connsiteX7200" fmla="*/ 3339081 w 5122981"/>
              <a:gd name="connsiteY7200" fmla="*/ 2452663 h 3980623"/>
              <a:gd name="connsiteX7201" fmla="*/ 3345181 w 5122981"/>
              <a:gd name="connsiteY7201" fmla="*/ 2454107 h 3980623"/>
              <a:gd name="connsiteX7202" fmla="*/ 3377952 w 5122981"/>
              <a:gd name="connsiteY7202" fmla="*/ 2478969 h 3980623"/>
              <a:gd name="connsiteX7203" fmla="*/ 3390152 w 5122981"/>
              <a:gd name="connsiteY7203" fmla="*/ 2481857 h 3980623"/>
              <a:gd name="connsiteX7204" fmla="*/ 3396254 w 5122981"/>
              <a:gd name="connsiteY7204" fmla="*/ 2483302 h 3980623"/>
              <a:gd name="connsiteX7205" fmla="*/ 3407178 w 5122981"/>
              <a:gd name="connsiteY7205" fmla="*/ 2491589 h 3980623"/>
              <a:gd name="connsiteX7206" fmla="*/ 3413278 w 5122981"/>
              <a:gd name="connsiteY7206" fmla="*/ 2493033 h 3980623"/>
              <a:gd name="connsiteX7207" fmla="*/ 3399798 w 5122981"/>
              <a:gd name="connsiteY7207" fmla="*/ 2495545 h 3980623"/>
              <a:gd name="connsiteX7208" fmla="*/ 3393744 w 5122981"/>
              <a:gd name="connsiteY7208" fmla="*/ 2502088 h 3980623"/>
              <a:gd name="connsiteX7209" fmla="*/ 3404017 w 5122981"/>
              <a:gd name="connsiteY7209" fmla="*/ 2507225 h 3980623"/>
              <a:gd name="connsiteX7210" fmla="*/ 3411458 w 5122981"/>
              <a:gd name="connsiteY7210" fmla="*/ 2514666 h 3980623"/>
              <a:gd name="connsiteX7211" fmla="*/ 3394878 w 5122981"/>
              <a:gd name="connsiteY7211" fmla="*/ 2509140 h 3980623"/>
              <a:gd name="connsiteX7212" fmla="*/ 3416533 w 5122981"/>
              <a:gd name="connsiteY7212" fmla="*/ 2533717 h 3980623"/>
              <a:gd name="connsiteX7213" fmla="*/ 3421355 w 5122981"/>
              <a:gd name="connsiteY7213" fmla="*/ 2540561 h 3980623"/>
              <a:gd name="connsiteX7214" fmla="*/ 3426341 w 5122981"/>
              <a:gd name="connsiteY7214" fmla="*/ 2544939 h 3980623"/>
              <a:gd name="connsiteX7215" fmla="*/ 3426341 w 5122981"/>
              <a:gd name="connsiteY7215" fmla="*/ 2544432 h 3980623"/>
              <a:gd name="connsiteX7216" fmla="*/ 3456106 w 5122981"/>
              <a:gd name="connsiteY7216" fmla="*/ 2563035 h 3980623"/>
              <a:gd name="connsiteX7217" fmla="*/ 3478431 w 5122981"/>
              <a:gd name="connsiteY7217" fmla="*/ 2581639 h 3980623"/>
              <a:gd name="connsiteX7218" fmla="*/ 3456106 w 5122981"/>
              <a:gd name="connsiteY7218" fmla="*/ 2574197 h 3980623"/>
              <a:gd name="connsiteX7219" fmla="*/ 3435911 w 5122981"/>
              <a:gd name="connsiteY7219" fmla="*/ 2554002 h 3980623"/>
              <a:gd name="connsiteX7220" fmla="*/ 3441924 w 5122981"/>
              <a:gd name="connsiteY7220" fmla="*/ 2562535 h 3980623"/>
              <a:gd name="connsiteX7221" fmla="*/ 3427871 w 5122981"/>
              <a:gd name="connsiteY7221" fmla="*/ 2551873 h 3980623"/>
              <a:gd name="connsiteX7222" fmla="*/ 3426341 w 5122981"/>
              <a:gd name="connsiteY7222" fmla="*/ 2551873 h 3980623"/>
              <a:gd name="connsiteX7223" fmla="*/ 3426341 w 5122981"/>
              <a:gd name="connsiteY7223" fmla="*/ 2550712 h 3980623"/>
              <a:gd name="connsiteX7224" fmla="*/ 3420077 w 5122981"/>
              <a:gd name="connsiteY7224" fmla="*/ 2545960 h 3980623"/>
              <a:gd name="connsiteX7225" fmla="*/ 3409775 w 5122981"/>
              <a:gd name="connsiteY7225" fmla="*/ 2534953 h 3980623"/>
              <a:gd name="connsiteX7226" fmla="*/ 3407737 w 5122981"/>
              <a:gd name="connsiteY7226" fmla="*/ 2536990 h 3980623"/>
              <a:gd name="connsiteX7227" fmla="*/ 3396575 w 5122981"/>
              <a:gd name="connsiteY7227" fmla="*/ 2529549 h 3980623"/>
              <a:gd name="connsiteX7228" fmla="*/ 3404017 w 5122981"/>
              <a:gd name="connsiteY7228" fmla="*/ 2529549 h 3980623"/>
              <a:gd name="connsiteX7229" fmla="*/ 3405332 w 5122981"/>
              <a:gd name="connsiteY7229" fmla="*/ 2530206 h 3980623"/>
              <a:gd name="connsiteX7230" fmla="*/ 3399509 w 5122981"/>
              <a:gd name="connsiteY7230" fmla="*/ 2523986 h 3980623"/>
              <a:gd name="connsiteX7231" fmla="*/ 3388586 w 5122981"/>
              <a:gd name="connsiteY7231" fmla="*/ 2515698 h 3980623"/>
              <a:gd name="connsiteX7232" fmla="*/ 3372839 w 5122981"/>
              <a:gd name="connsiteY7232" fmla="*/ 2500567 h 3980623"/>
              <a:gd name="connsiteX7233" fmla="*/ 3355815 w 5122981"/>
              <a:gd name="connsiteY7233" fmla="*/ 2490835 h 3980623"/>
              <a:gd name="connsiteX7234" fmla="*/ 3350551 w 5122981"/>
              <a:gd name="connsiteY7234" fmla="*/ 2489589 h 3980623"/>
              <a:gd name="connsiteX7235" fmla="*/ 3351927 w 5122981"/>
              <a:gd name="connsiteY7235" fmla="*/ 2492342 h 3980623"/>
              <a:gd name="connsiteX7236" fmla="*/ 3344485 w 5122981"/>
              <a:gd name="connsiteY7236" fmla="*/ 2492342 h 3980623"/>
              <a:gd name="connsiteX7237" fmla="*/ 3344485 w 5122981"/>
              <a:gd name="connsiteY7237" fmla="*/ 2484900 h 3980623"/>
              <a:gd name="connsiteX7238" fmla="*/ 3346549 w 5122981"/>
              <a:gd name="connsiteY7238" fmla="*/ 2484900 h 3980623"/>
              <a:gd name="connsiteX7239" fmla="*/ 3344892 w 5122981"/>
              <a:gd name="connsiteY7239" fmla="*/ 2482548 h 3980623"/>
              <a:gd name="connsiteX7240" fmla="*/ 3333969 w 5122981"/>
              <a:gd name="connsiteY7240" fmla="*/ 2474260 h 3980623"/>
              <a:gd name="connsiteX7241" fmla="*/ 3323045 w 5122981"/>
              <a:gd name="connsiteY7241" fmla="*/ 2465973 h 3980623"/>
              <a:gd name="connsiteX7242" fmla="*/ 3315811 w 5122981"/>
              <a:gd name="connsiteY7242" fmla="*/ 2455708 h 3980623"/>
              <a:gd name="connsiteX7243" fmla="*/ 3314809 w 5122981"/>
              <a:gd name="connsiteY7243" fmla="*/ 2455135 h 3980623"/>
              <a:gd name="connsiteX7244" fmla="*/ 3310999 w 5122981"/>
              <a:gd name="connsiteY7244" fmla="*/ 2455135 h 3980623"/>
              <a:gd name="connsiteX7245" fmla="*/ 3307278 w 5122981"/>
              <a:gd name="connsiteY7245" fmla="*/ 2455135 h 3980623"/>
              <a:gd name="connsiteX7246" fmla="*/ 3299837 w 5122981"/>
              <a:gd name="connsiteY7246" fmla="*/ 2462576 h 3980623"/>
              <a:gd name="connsiteX7247" fmla="*/ 3318440 w 5122981"/>
              <a:gd name="connsiteY7247" fmla="*/ 2466297 h 3980623"/>
              <a:gd name="connsiteX7248" fmla="*/ 3318440 w 5122981"/>
              <a:gd name="connsiteY7248" fmla="*/ 2473738 h 3980623"/>
              <a:gd name="connsiteX7249" fmla="*/ 3292396 w 5122981"/>
              <a:gd name="connsiteY7249" fmla="*/ 2466297 h 3980623"/>
              <a:gd name="connsiteX7250" fmla="*/ 3277513 w 5122981"/>
              <a:gd name="connsiteY7250" fmla="*/ 2455135 h 3980623"/>
              <a:gd name="connsiteX7251" fmla="*/ 3262630 w 5122981"/>
              <a:gd name="connsiteY7251" fmla="*/ 2447693 h 3980623"/>
              <a:gd name="connsiteX7252" fmla="*/ 3244026 w 5122981"/>
              <a:gd name="connsiteY7252" fmla="*/ 2440252 h 3980623"/>
              <a:gd name="connsiteX7253" fmla="*/ 3232864 w 5122981"/>
              <a:gd name="connsiteY7253" fmla="*/ 2436531 h 3980623"/>
              <a:gd name="connsiteX7254" fmla="*/ 3227535 w 5122981"/>
              <a:gd name="connsiteY7254" fmla="*/ 2428537 h 3980623"/>
              <a:gd name="connsiteX7255" fmla="*/ 3227989 w 5122981"/>
              <a:gd name="connsiteY7255" fmla="*/ 2432069 h 3980623"/>
              <a:gd name="connsiteX7256" fmla="*/ 3237634 w 5122981"/>
              <a:gd name="connsiteY7256" fmla="*/ 2445756 h 3980623"/>
              <a:gd name="connsiteX7257" fmla="*/ 3240045 w 5122981"/>
              <a:gd name="connsiteY7257" fmla="*/ 2449178 h 3980623"/>
              <a:gd name="connsiteX7258" fmla="*/ 3244244 w 5122981"/>
              <a:gd name="connsiteY7258" fmla="*/ 2455135 h 3980623"/>
              <a:gd name="connsiteX7259" fmla="*/ 3247747 w 5122981"/>
              <a:gd name="connsiteY7259" fmla="*/ 2455135 h 3980623"/>
              <a:gd name="connsiteX7260" fmla="*/ 3245692 w 5122981"/>
              <a:gd name="connsiteY7260" fmla="*/ 2457190 h 3980623"/>
              <a:gd name="connsiteX7261" fmla="*/ 3247280 w 5122981"/>
              <a:gd name="connsiteY7261" fmla="*/ 2459443 h 3980623"/>
              <a:gd name="connsiteX7262" fmla="*/ 3259608 w 5122981"/>
              <a:gd name="connsiteY7262" fmla="*/ 2470018 h 3980623"/>
              <a:gd name="connsiteX7263" fmla="*/ 3262630 w 5122981"/>
              <a:gd name="connsiteY7263" fmla="*/ 2470018 h 3980623"/>
              <a:gd name="connsiteX7264" fmla="*/ 3266351 w 5122981"/>
              <a:gd name="connsiteY7264" fmla="*/ 2473738 h 3980623"/>
              <a:gd name="connsiteX7265" fmla="*/ 3265240 w 5122981"/>
              <a:gd name="connsiteY7265" fmla="*/ 2474850 h 3980623"/>
              <a:gd name="connsiteX7266" fmla="*/ 3273251 w 5122981"/>
              <a:gd name="connsiteY7266" fmla="*/ 2481721 h 3980623"/>
              <a:gd name="connsiteX7267" fmla="*/ 3277513 w 5122981"/>
              <a:gd name="connsiteY7267" fmla="*/ 2477459 h 3980623"/>
              <a:gd name="connsiteX7268" fmla="*/ 3292396 w 5122981"/>
              <a:gd name="connsiteY7268" fmla="*/ 2484900 h 3980623"/>
              <a:gd name="connsiteX7269" fmla="*/ 3299837 w 5122981"/>
              <a:gd name="connsiteY7269" fmla="*/ 2484900 h 3980623"/>
              <a:gd name="connsiteX7270" fmla="*/ 3299837 w 5122981"/>
              <a:gd name="connsiteY7270" fmla="*/ 2492342 h 3980623"/>
              <a:gd name="connsiteX7271" fmla="*/ 3307278 w 5122981"/>
              <a:gd name="connsiteY7271" fmla="*/ 2499783 h 3980623"/>
              <a:gd name="connsiteX7272" fmla="*/ 3314720 w 5122981"/>
              <a:gd name="connsiteY7272" fmla="*/ 2507225 h 3980623"/>
              <a:gd name="connsiteX7273" fmla="*/ 3322161 w 5122981"/>
              <a:gd name="connsiteY7273" fmla="*/ 2522107 h 3980623"/>
              <a:gd name="connsiteX7274" fmla="*/ 3322161 w 5122981"/>
              <a:gd name="connsiteY7274" fmla="*/ 2529549 h 3980623"/>
              <a:gd name="connsiteX7275" fmla="*/ 3326459 w 5122981"/>
              <a:gd name="connsiteY7275" fmla="*/ 2533846 h 3980623"/>
              <a:gd name="connsiteX7276" fmla="*/ 3329061 w 5122981"/>
              <a:gd name="connsiteY7276" fmla="*/ 2535820 h 3980623"/>
              <a:gd name="connsiteX7277" fmla="*/ 3329317 w 5122981"/>
              <a:gd name="connsiteY7277" fmla="*/ 2536704 h 3980623"/>
              <a:gd name="connsiteX7278" fmla="*/ 3329603 w 5122981"/>
              <a:gd name="connsiteY7278" fmla="*/ 2536990 h 3980623"/>
              <a:gd name="connsiteX7279" fmla="*/ 3337044 w 5122981"/>
              <a:gd name="connsiteY7279" fmla="*/ 2536990 h 3980623"/>
              <a:gd name="connsiteX7280" fmla="*/ 3337044 w 5122981"/>
              <a:gd name="connsiteY7280" fmla="*/ 2544432 h 3980623"/>
              <a:gd name="connsiteX7281" fmla="*/ 3333670 w 5122981"/>
              <a:gd name="connsiteY7281" fmla="*/ 2544432 h 3980623"/>
              <a:gd name="connsiteX7282" fmla="*/ 3350835 w 5122981"/>
              <a:gd name="connsiteY7282" fmla="*/ 2559505 h 3980623"/>
              <a:gd name="connsiteX7283" fmla="*/ 3359368 w 5122981"/>
              <a:gd name="connsiteY7283" fmla="*/ 2563459 h 3980623"/>
              <a:gd name="connsiteX7284" fmla="*/ 3359368 w 5122981"/>
              <a:gd name="connsiteY7284" fmla="*/ 2559314 h 3980623"/>
              <a:gd name="connsiteX7285" fmla="*/ 3362066 w 5122981"/>
              <a:gd name="connsiteY7285" fmla="*/ 2564709 h 3980623"/>
              <a:gd name="connsiteX7286" fmla="*/ 3369703 w 5122981"/>
              <a:gd name="connsiteY7286" fmla="*/ 2568248 h 3980623"/>
              <a:gd name="connsiteX7287" fmla="*/ 3373249 w 5122981"/>
              <a:gd name="connsiteY7287" fmla="*/ 2580491 h 3980623"/>
              <a:gd name="connsiteX7288" fmla="*/ 3373145 w 5122981"/>
              <a:gd name="connsiteY7288" fmla="*/ 2580533 h 3980623"/>
              <a:gd name="connsiteX7289" fmla="*/ 3381692 w 5122981"/>
              <a:gd name="connsiteY7289" fmla="*/ 2589080 h 3980623"/>
              <a:gd name="connsiteX7290" fmla="*/ 3389134 w 5122981"/>
              <a:gd name="connsiteY7290" fmla="*/ 2603963 h 3980623"/>
              <a:gd name="connsiteX7291" fmla="*/ 3404017 w 5122981"/>
              <a:gd name="connsiteY7291" fmla="*/ 2603963 h 3980623"/>
              <a:gd name="connsiteX7292" fmla="*/ 3418899 w 5122981"/>
              <a:gd name="connsiteY7292" fmla="*/ 2611404 h 3980623"/>
              <a:gd name="connsiteX7293" fmla="*/ 3426341 w 5122981"/>
              <a:gd name="connsiteY7293" fmla="*/ 2622566 h 3980623"/>
              <a:gd name="connsiteX7294" fmla="*/ 3433782 w 5122981"/>
              <a:gd name="connsiteY7294" fmla="*/ 2626287 h 3980623"/>
              <a:gd name="connsiteX7295" fmla="*/ 3448665 w 5122981"/>
              <a:gd name="connsiteY7295" fmla="*/ 2641170 h 3980623"/>
              <a:gd name="connsiteX7296" fmla="*/ 3448665 w 5122981"/>
              <a:gd name="connsiteY7296" fmla="*/ 2648611 h 3980623"/>
              <a:gd name="connsiteX7297" fmla="*/ 3448665 w 5122981"/>
              <a:gd name="connsiteY7297" fmla="*/ 2656053 h 3980623"/>
              <a:gd name="connsiteX7298" fmla="*/ 3463548 w 5122981"/>
              <a:gd name="connsiteY7298" fmla="*/ 2656053 h 3980623"/>
              <a:gd name="connsiteX7299" fmla="*/ 3478431 w 5122981"/>
              <a:gd name="connsiteY7299" fmla="*/ 2656053 h 3980623"/>
              <a:gd name="connsiteX7300" fmla="*/ 3493314 w 5122981"/>
              <a:gd name="connsiteY7300" fmla="*/ 2670935 h 3980623"/>
              <a:gd name="connsiteX7301" fmla="*/ 3485872 w 5122981"/>
              <a:gd name="connsiteY7301" fmla="*/ 2670935 h 3980623"/>
              <a:gd name="connsiteX7302" fmla="*/ 3478431 w 5122981"/>
              <a:gd name="connsiteY7302" fmla="*/ 2663494 h 3980623"/>
              <a:gd name="connsiteX7303" fmla="*/ 3478431 w 5122981"/>
              <a:gd name="connsiteY7303" fmla="*/ 2670935 h 3980623"/>
              <a:gd name="connsiteX7304" fmla="*/ 3493314 w 5122981"/>
              <a:gd name="connsiteY7304" fmla="*/ 2678377 h 3980623"/>
              <a:gd name="connsiteX7305" fmla="*/ 3504476 w 5122981"/>
              <a:gd name="connsiteY7305" fmla="*/ 2674656 h 3980623"/>
              <a:gd name="connsiteX7306" fmla="*/ 3515638 w 5122981"/>
              <a:gd name="connsiteY7306" fmla="*/ 2678377 h 3980623"/>
              <a:gd name="connsiteX7307" fmla="*/ 3523079 w 5122981"/>
              <a:gd name="connsiteY7307" fmla="*/ 2693260 h 3980623"/>
              <a:gd name="connsiteX7308" fmla="*/ 3515638 w 5122981"/>
              <a:gd name="connsiteY7308" fmla="*/ 2682098 h 3980623"/>
              <a:gd name="connsiteX7309" fmla="*/ 3500755 w 5122981"/>
              <a:gd name="connsiteY7309" fmla="*/ 2685818 h 3980623"/>
              <a:gd name="connsiteX7310" fmla="*/ 3500755 w 5122981"/>
              <a:gd name="connsiteY7310" fmla="*/ 2693260 h 3980623"/>
              <a:gd name="connsiteX7311" fmla="*/ 3523079 w 5122981"/>
              <a:gd name="connsiteY7311" fmla="*/ 2693260 h 3980623"/>
              <a:gd name="connsiteX7312" fmla="*/ 3560286 w 5122981"/>
              <a:gd name="connsiteY7312" fmla="*/ 2708143 h 3980623"/>
              <a:gd name="connsiteX7313" fmla="*/ 3569216 w 5122981"/>
              <a:gd name="connsiteY7313" fmla="*/ 2714096 h 3980623"/>
              <a:gd name="connsiteX7314" fmla="*/ 3537962 w 5122981"/>
              <a:gd name="connsiteY7314" fmla="*/ 2700701 h 3980623"/>
              <a:gd name="connsiteX7315" fmla="*/ 3530521 w 5122981"/>
              <a:gd name="connsiteY7315" fmla="*/ 2700701 h 3980623"/>
              <a:gd name="connsiteX7316" fmla="*/ 3523079 w 5122981"/>
              <a:gd name="connsiteY7316" fmla="*/ 2700701 h 3980623"/>
              <a:gd name="connsiteX7317" fmla="*/ 3523079 w 5122981"/>
              <a:gd name="connsiteY7317" fmla="*/ 2715584 h 3980623"/>
              <a:gd name="connsiteX7318" fmla="*/ 3534241 w 5122981"/>
              <a:gd name="connsiteY7318" fmla="*/ 2715584 h 3980623"/>
              <a:gd name="connsiteX7319" fmla="*/ 3537962 w 5122981"/>
              <a:gd name="connsiteY7319" fmla="*/ 2715584 h 3980623"/>
              <a:gd name="connsiteX7320" fmla="*/ 3556565 w 5122981"/>
              <a:gd name="connsiteY7320" fmla="*/ 2719305 h 3980623"/>
              <a:gd name="connsiteX7321" fmla="*/ 3575169 w 5122981"/>
              <a:gd name="connsiteY7321" fmla="*/ 2737908 h 3980623"/>
              <a:gd name="connsiteX7322" fmla="*/ 3567728 w 5122981"/>
              <a:gd name="connsiteY7322" fmla="*/ 2737908 h 3980623"/>
              <a:gd name="connsiteX7323" fmla="*/ 3556565 w 5122981"/>
              <a:gd name="connsiteY7323" fmla="*/ 2737908 h 3980623"/>
              <a:gd name="connsiteX7324" fmla="*/ 3560286 w 5122981"/>
              <a:gd name="connsiteY7324" fmla="*/ 2745350 h 3980623"/>
              <a:gd name="connsiteX7325" fmla="*/ 3575169 w 5122981"/>
              <a:gd name="connsiteY7325" fmla="*/ 2752791 h 3980623"/>
              <a:gd name="connsiteX7326" fmla="*/ 3582610 w 5122981"/>
              <a:gd name="connsiteY7326" fmla="*/ 2760232 h 3980623"/>
              <a:gd name="connsiteX7327" fmla="*/ 3604935 w 5122981"/>
              <a:gd name="connsiteY7327" fmla="*/ 2775115 h 3980623"/>
              <a:gd name="connsiteX7328" fmla="*/ 3616097 w 5122981"/>
              <a:gd name="connsiteY7328" fmla="*/ 2786277 h 3980623"/>
              <a:gd name="connsiteX7329" fmla="*/ 3619817 w 5122981"/>
              <a:gd name="connsiteY7329" fmla="*/ 2789998 h 3980623"/>
              <a:gd name="connsiteX7330" fmla="*/ 3627259 w 5122981"/>
              <a:gd name="connsiteY7330" fmla="*/ 2789998 h 3980623"/>
              <a:gd name="connsiteX7331" fmla="*/ 3634700 w 5122981"/>
              <a:gd name="connsiteY7331" fmla="*/ 2797439 h 3980623"/>
              <a:gd name="connsiteX7332" fmla="*/ 3649583 w 5122981"/>
              <a:gd name="connsiteY7332" fmla="*/ 2812322 h 3980623"/>
              <a:gd name="connsiteX7333" fmla="*/ 3664466 w 5122981"/>
              <a:gd name="connsiteY7333" fmla="*/ 2819764 h 3980623"/>
              <a:gd name="connsiteX7334" fmla="*/ 3701673 w 5122981"/>
              <a:gd name="connsiteY7334" fmla="*/ 2856971 h 3980623"/>
              <a:gd name="connsiteX7335" fmla="*/ 3731439 w 5122981"/>
              <a:gd name="connsiteY7335" fmla="*/ 2883016 h 3980623"/>
              <a:gd name="connsiteX7336" fmla="*/ 3753763 w 5122981"/>
              <a:gd name="connsiteY7336" fmla="*/ 2901619 h 3980623"/>
              <a:gd name="connsiteX7337" fmla="*/ 3764925 w 5122981"/>
              <a:gd name="connsiteY7337" fmla="*/ 2909060 h 3980623"/>
              <a:gd name="connsiteX7338" fmla="*/ 3772366 w 5122981"/>
              <a:gd name="connsiteY7338" fmla="*/ 2909060 h 3980623"/>
              <a:gd name="connsiteX7339" fmla="*/ 3780040 w 5122981"/>
              <a:gd name="connsiteY7339" fmla="*/ 2917432 h 3980623"/>
              <a:gd name="connsiteX7340" fmla="*/ 3781480 w 5122981"/>
              <a:gd name="connsiteY7340" fmla="*/ 2920120 h 3980623"/>
              <a:gd name="connsiteX7341" fmla="*/ 3761204 w 5122981"/>
              <a:gd name="connsiteY7341" fmla="*/ 2909060 h 3980623"/>
              <a:gd name="connsiteX7342" fmla="*/ 3742601 w 5122981"/>
              <a:gd name="connsiteY7342" fmla="*/ 2901619 h 3980623"/>
              <a:gd name="connsiteX7343" fmla="*/ 3731439 w 5122981"/>
              <a:gd name="connsiteY7343" fmla="*/ 2894178 h 3980623"/>
              <a:gd name="connsiteX7344" fmla="*/ 3723997 w 5122981"/>
              <a:gd name="connsiteY7344" fmla="*/ 2890457 h 3980623"/>
              <a:gd name="connsiteX7345" fmla="*/ 3705394 w 5122981"/>
              <a:gd name="connsiteY7345" fmla="*/ 2879295 h 3980623"/>
              <a:gd name="connsiteX7346" fmla="*/ 3679349 w 5122981"/>
              <a:gd name="connsiteY7346" fmla="*/ 2860691 h 3980623"/>
              <a:gd name="connsiteX7347" fmla="*/ 3664466 w 5122981"/>
              <a:gd name="connsiteY7347" fmla="*/ 2849529 h 3980623"/>
              <a:gd name="connsiteX7348" fmla="*/ 3709114 w 5122981"/>
              <a:gd name="connsiteY7348" fmla="*/ 2886736 h 3980623"/>
              <a:gd name="connsiteX7349" fmla="*/ 3727718 w 5122981"/>
              <a:gd name="connsiteY7349" fmla="*/ 2901619 h 3980623"/>
              <a:gd name="connsiteX7350" fmla="*/ 3738880 w 5122981"/>
              <a:gd name="connsiteY7350" fmla="*/ 2916502 h 3980623"/>
              <a:gd name="connsiteX7351" fmla="*/ 3764925 w 5122981"/>
              <a:gd name="connsiteY7351" fmla="*/ 2935105 h 3980623"/>
              <a:gd name="connsiteX7352" fmla="*/ 3820038 w 5122981"/>
              <a:gd name="connsiteY7352" fmla="*/ 2977661 h 3980623"/>
              <a:gd name="connsiteX7353" fmla="*/ 3823867 w 5122981"/>
              <a:gd name="connsiteY7353" fmla="*/ 2980262 h 3980623"/>
              <a:gd name="connsiteX7354" fmla="*/ 3822596 w 5122981"/>
              <a:gd name="connsiteY7354" fmla="*/ 2979754 h 3980623"/>
              <a:gd name="connsiteX7355" fmla="*/ 3820735 w 5122981"/>
              <a:gd name="connsiteY7355" fmla="*/ 2983475 h 3980623"/>
              <a:gd name="connsiteX7356" fmla="*/ 3790970 w 5122981"/>
              <a:gd name="connsiteY7356" fmla="*/ 2968592 h 3980623"/>
              <a:gd name="connsiteX7357" fmla="*/ 3783528 w 5122981"/>
              <a:gd name="connsiteY7357" fmla="*/ 2961150 h 3980623"/>
              <a:gd name="connsiteX7358" fmla="*/ 3746321 w 5122981"/>
              <a:gd name="connsiteY7358" fmla="*/ 2938826 h 3980623"/>
              <a:gd name="connsiteX7359" fmla="*/ 3731439 w 5122981"/>
              <a:gd name="connsiteY7359" fmla="*/ 2931385 h 3980623"/>
              <a:gd name="connsiteX7360" fmla="*/ 3723997 w 5122981"/>
              <a:gd name="connsiteY7360" fmla="*/ 2923943 h 3980623"/>
              <a:gd name="connsiteX7361" fmla="*/ 3709114 w 5122981"/>
              <a:gd name="connsiteY7361" fmla="*/ 2909060 h 3980623"/>
              <a:gd name="connsiteX7362" fmla="*/ 3679349 w 5122981"/>
              <a:gd name="connsiteY7362" fmla="*/ 2894178 h 3980623"/>
              <a:gd name="connsiteX7363" fmla="*/ 3627259 w 5122981"/>
              <a:gd name="connsiteY7363" fmla="*/ 2849529 h 3980623"/>
              <a:gd name="connsiteX7364" fmla="*/ 3612376 w 5122981"/>
              <a:gd name="connsiteY7364" fmla="*/ 2842088 h 3980623"/>
              <a:gd name="connsiteX7365" fmla="*/ 3612376 w 5122981"/>
              <a:gd name="connsiteY7365" fmla="*/ 2838367 h 3980623"/>
              <a:gd name="connsiteX7366" fmla="*/ 3604935 w 5122981"/>
              <a:gd name="connsiteY7366" fmla="*/ 2834646 h 3980623"/>
              <a:gd name="connsiteX7367" fmla="*/ 3590052 w 5122981"/>
              <a:gd name="connsiteY7367" fmla="*/ 2827205 h 3980623"/>
              <a:gd name="connsiteX7368" fmla="*/ 3586331 w 5122981"/>
              <a:gd name="connsiteY7368" fmla="*/ 2819764 h 3980623"/>
              <a:gd name="connsiteX7369" fmla="*/ 3582610 w 5122981"/>
              <a:gd name="connsiteY7369" fmla="*/ 2819764 h 3980623"/>
              <a:gd name="connsiteX7370" fmla="*/ 3578890 w 5122981"/>
              <a:gd name="connsiteY7370" fmla="*/ 2816043 h 3980623"/>
              <a:gd name="connsiteX7371" fmla="*/ 3567728 w 5122981"/>
              <a:gd name="connsiteY7371" fmla="*/ 2812322 h 3980623"/>
              <a:gd name="connsiteX7372" fmla="*/ 3560286 w 5122981"/>
              <a:gd name="connsiteY7372" fmla="*/ 2804881 h 3980623"/>
              <a:gd name="connsiteX7373" fmla="*/ 3552845 w 5122981"/>
              <a:gd name="connsiteY7373" fmla="*/ 2797439 h 3980623"/>
              <a:gd name="connsiteX7374" fmla="*/ 3548425 w 5122981"/>
              <a:gd name="connsiteY7374" fmla="*/ 2793020 h 3980623"/>
              <a:gd name="connsiteX7375" fmla="*/ 3541055 w 5122981"/>
              <a:gd name="connsiteY7375" fmla="*/ 2796971 h 3980623"/>
              <a:gd name="connsiteX7376" fmla="*/ 3531408 w 5122981"/>
              <a:gd name="connsiteY7376" fmla="*/ 2783284 h 3980623"/>
              <a:gd name="connsiteX7377" fmla="*/ 3526586 w 5122981"/>
              <a:gd name="connsiteY7377" fmla="*/ 2776440 h 3980623"/>
              <a:gd name="connsiteX7378" fmla="*/ 3529637 w 5122981"/>
              <a:gd name="connsiteY7378" fmla="*/ 2777163 h 3980623"/>
              <a:gd name="connsiteX7379" fmla="*/ 3537510 w 5122981"/>
              <a:gd name="connsiteY7379" fmla="*/ 2784728 h 3980623"/>
              <a:gd name="connsiteX7380" fmla="*/ 3548383 w 5122981"/>
              <a:gd name="connsiteY7380" fmla="*/ 2792978 h 3980623"/>
              <a:gd name="connsiteX7381" fmla="*/ 3545403 w 5122981"/>
              <a:gd name="connsiteY7381" fmla="*/ 2789998 h 3980623"/>
              <a:gd name="connsiteX7382" fmla="*/ 3541683 w 5122981"/>
              <a:gd name="connsiteY7382" fmla="*/ 2786277 h 3980623"/>
              <a:gd name="connsiteX7383" fmla="*/ 3537962 w 5122981"/>
              <a:gd name="connsiteY7383" fmla="*/ 2782557 h 3980623"/>
              <a:gd name="connsiteX7384" fmla="*/ 3516737 w 5122981"/>
              <a:gd name="connsiteY7384" fmla="*/ 2768407 h 3980623"/>
              <a:gd name="connsiteX7385" fmla="*/ 3515662 w 5122981"/>
              <a:gd name="connsiteY7385" fmla="*/ 2768152 h 3980623"/>
              <a:gd name="connsiteX7386" fmla="*/ 3516047 w 5122981"/>
              <a:gd name="connsiteY7386" fmla="*/ 2767946 h 3980623"/>
              <a:gd name="connsiteX7387" fmla="*/ 3515638 w 5122981"/>
              <a:gd name="connsiteY7387" fmla="*/ 2767674 h 3980623"/>
              <a:gd name="connsiteX7388" fmla="*/ 3510567 w 5122981"/>
              <a:gd name="connsiteY7388" fmla="*/ 2767674 h 3980623"/>
              <a:gd name="connsiteX7389" fmla="*/ 3517435 w 5122981"/>
              <a:gd name="connsiteY7389" fmla="*/ 2774274 h 3980623"/>
              <a:gd name="connsiteX7390" fmla="*/ 3527081 w 5122981"/>
              <a:gd name="connsiteY7390" fmla="*/ 2787961 h 3980623"/>
              <a:gd name="connsiteX7391" fmla="*/ 3529051 w 5122981"/>
              <a:gd name="connsiteY7391" fmla="*/ 2790757 h 3980623"/>
              <a:gd name="connsiteX7392" fmla="*/ 3529207 w 5122981"/>
              <a:gd name="connsiteY7392" fmla="*/ 2790874 h 3980623"/>
              <a:gd name="connsiteX7393" fmla="*/ 3529125 w 5122981"/>
              <a:gd name="connsiteY7393" fmla="*/ 2790862 h 3980623"/>
              <a:gd name="connsiteX7394" fmla="*/ 3531474 w 5122981"/>
              <a:gd name="connsiteY7394" fmla="*/ 2794195 h 3980623"/>
              <a:gd name="connsiteX7395" fmla="*/ 3537962 w 5122981"/>
              <a:gd name="connsiteY7395" fmla="*/ 2797439 h 3980623"/>
              <a:gd name="connsiteX7396" fmla="*/ 3545403 w 5122981"/>
              <a:gd name="connsiteY7396" fmla="*/ 2804881 h 3980623"/>
              <a:gd name="connsiteX7397" fmla="*/ 3552845 w 5122981"/>
              <a:gd name="connsiteY7397" fmla="*/ 2812322 h 3980623"/>
              <a:gd name="connsiteX7398" fmla="*/ 3545403 w 5122981"/>
              <a:gd name="connsiteY7398" fmla="*/ 2812322 h 3980623"/>
              <a:gd name="connsiteX7399" fmla="*/ 3542840 w 5122981"/>
              <a:gd name="connsiteY7399" fmla="*/ 2811681 h 3980623"/>
              <a:gd name="connsiteX7400" fmla="*/ 3545403 w 5122981"/>
              <a:gd name="connsiteY7400" fmla="*/ 2815888 h 3980623"/>
              <a:gd name="connsiteX7401" fmla="*/ 3545403 w 5122981"/>
              <a:gd name="connsiteY7401" fmla="*/ 2812322 h 3980623"/>
              <a:gd name="connsiteX7402" fmla="*/ 3560286 w 5122981"/>
              <a:gd name="connsiteY7402" fmla="*/ 2819764 h 3980623"/>
              <a:gd name="connsiteX7403" fmla="*/ 3571448 w 5122981"/>
              <a:gd name="connsiteY7403" fmla="*/ 2842088 h 3980623"/>
              <a:gd name="connsiteX7404" fmla="*/ 3578890 w 5122981"/>
              <a:gd name="connsiteY7404" fmla="*/ 2845809 h 3980623"/>
              <a:gd name="connsiteX7405" fmla="*/ 3582610 w 5122981"/>
              <a:gd name="connsiteY7405" fmla="*/ 2834646 h 3980623"/>
              <a:gd name="connsiteX7406" fmla="*/ 3582610 w 5122981"/>
              <a:gd name="connsiteY7406" fmla="*/ 2827205 h 3980623"/>
              <a:gd name="connsiteX7407" fmla="*/ 3586331 w 5122981"/>
              <a:gd name="connsiteY7407" fmla="*/ 2842088 h 3980623"/>
              <a:gd name="connsiteX7408" fmla="*/ 3601214 w 5122981"/>
              <a:gd name="connsiteY7408" fmla="*/ 2860691 h 3980623"/>
              <a:gd name="connsiteX7409" fmla="*/ 3619817 w 5122981"/>
              <a:gd name="connsiteY7409" fmla="*/ 2875574 h 3980623"/>
              <a:gd name="connsiteX7410" fmla="*/ 3634700 w 5122981"/>
              <a:gd name="connsiteY7410" fmla="*/ 2886736 h 3980623"/>
              <a:gd name="connsiteX7411" fmla="*/ 3627259 w 5122981"/>
              <a:gd name="connsiteY7411" fmla="*/ 2879295 h 3980623"/>
              <a:gd name="connsiteX7412" fmla="*/ 3634700 w 5122981"/>
              <a:gd name="connsiteY7412" fmla="*/ 2871853 h 3980623"/>
              <a:gd name="connsiteX7413" fmla="*/ 3649583 w 5122981"/>
              <a:gd name="connsiteY7413" fmla="*/ 2883016 h 3980623"/>
              <a:gd name="connsiteX7414" fmla="*/ 3679349 w 5122981"/>
              <a:gd name="connsiteY7414" fmla="*/ 2909060 h 3980623"/>
              <a:gd name="connsiteX7415" fmla="*/ 3727718 w 5122981"/>
              <a:gd name="connsiteY7415" fmla="*/ 2949988 h 3980623"/>
              <a:gd name="connsiteX7416" fmla="*/ 3753763 w 5122981"/>
              <a:gd name="connsiteY7416" fmla="*/ 2968592 h 3980623"/>
              <a:gd name="connsiteX7417" fmla="*/ 3768646 w 5122981"/>
              <a:gd name="connsiteY7417" fmla="*/ 2979754 h 3980623"/>
              <a:gd name="connsiteX7418" fmla="*/ 3813294 w 5122981"/>
              <a:gd name="connsiteY7418" fmla="*/ 3013240 h 3980623"/>
              <a:gd name="connsiteX7419" fmla="*/ 3850501 w 5122981"/>
              <a:gd name="connsiteY7419" fmla="*/ 3050447 h 3980623"/>
              <a:gd name="connsiteX7420" fmla="*/ 3872825 w 5122981"/>
              <a:gd name="connsiteY7420" fmla="*/ 3065330 h 3980623"/>
              <a:gd name="connsiteX7421" fmla="*/ 3887708 w 5122981"/>
              <a:gd name="connsiteY7421" fmla="*/ 3080213 h 3980623"/>
              <a:gd name="connsiteX7422" fmla="*/ 3902591 w 5122981"/>
              <a:gd name="connsiteY7422" fmla="*/ 3087654 h 3980623"/>
              <a:gd name="connsiteX7423" fmla="*/ 3917474 w 5122981"/>
              <a:gd name="connsiteY7423" fmla="*/ 3102537 h 3980623"/>
              <a:gd name="connsiteX7424" fmla="*/ 3947239 w 5122981"/>
              <a:gd name="connsiteY7424" fmla="*/ 3124861 h 3980623"/>
              <a:gd name="connsiteX7425" fmla="*/ 3969564 w 5122981"/>
              <a:gd name="connsiteY7425" fmla="*/ 3139744 h 3980623"/>
              <a:gd name="connsiteX7426" fmla="*/ 3969564 w 5122981"/>
              <a:gd name="connsiteY7426" fmla="*/ 3147185 h 3980623"/>
              <a:gd name="connsiteX7427" fmla="*/ 3984446 w 5122981"/>
              <a:gd name="connsiteY7427" fmla="*/ 3154627 h 3980623"/>
              <a:gd name="connsiteX7428" fmla="*/ 3991888 w 5122981"/>
              <a:gd name="connsiteY7428" fmla="*/ 3162068 h 3980623"/>
              <a:gd name="connsiteX7429" fmla="*/ 3969564 w 5122981"/>
              <a:gd name="connsiteY7429" fmla="*/ 3154627 h 3980623"/>
              <a:gd name="connsiteX7430" fmla="*/ 3962122 w 5122981"/>
              <a:gd name="connsiteY7430" fmla="*/ 3139744 h 3980623"/>
              <a:gd name="connsiteX7431" fmla="*/ 3936077 w 5122981"/>
              <a:gd name="connsiteY7431" fmla="*/ 3124861 h 3980623"/>
              <a:gd name="connsiteX7432" fmla="*/ 3910032 w 5122981"/>
              <a:gd name="connsiteY7432" fmla="*/ 3109978 h 3980623"/>
              <a:gd name="connsiteX7433" fmla="*/ 3902591 w 5122981"/>
              <a:gd name="connsiteY7433" fmla="*/ 3102537 h 3980623"/>
              <a:gd name="connsiteX7434" fmla="*/ 3887708 w 5122981"/>
              <a:gd name="connsiteY7434" fmla="*/ 3095096 h 3980623"/>
              <a:gd name="connsiteX7435" fmla="*/ 3865384 w 5122981"/>
              <a:gd name="connsiteY7435" fmla="*/ 3080213 h 3980623"/>
              <a:gd name="connsiteX7436" fmla="*/ 3887708 w 5122981"/>
              <a:gd name="connsiteY7436" fmla="*/ 3102537 h 3980623"/>
              <a:gd name="connsiteX7437" fmla="*/ 3902591 w 5122981"/>
              <a:gd name="connsiteY7437" fmla="*/ 3117420 h 3980623"/>
              <a:gd name="connsiteX7438" fmla="*/ 3939798 w 5122981"/>
              <a:gd name="connsiteY7438" fmla="*/ 3139744 h 3980623"/>
              <a:gd name="connsiteX7439" fmla="*/ 3954681 w 5122981"/>
              <a:gd name="connsiteY7439" fmla="*/ 3154627 h 3980623"/>
              <a:gd name="connsiteX7440" fmla="*/ 3962122 w 5122981"/>
              <a:gd name="connsiteY7440" fmla="*/ 3162068 h 3980623"/>
              <a:gd name="connsiteX7441" fmla="*/ 3999329 w 5122981"/>
              <a:gd name="connsiteY7441" fmla="*/ 3191834 h 3980623"/>
              <a:gd name="connsiteX7442" fmla="*/ 3999329 w 5122981"/>
              <a:gd name="connsiteY7442" fmla="*/ 3195555 h 3980623"/>
              <a:gd name="connsiteX7443" fmla="*/ 4006771 w 5122981"/>
              <a:gd name="connsiteY7443" fmla="*/ 3199275 h 3980623"/>
              <a:gd name="connsiteX7444" fmla="*/ 4029095 w 5122981"/>
              <a:gd name="connsiteY7444" fmla="*/ 3206717 h 3980623"/>
              <a:gd name="connsiteX7445" fmla="*/ 4073743 w 5122981"/>
              <a:gd name="connsiteY7445" fmla="*/ 3243924 h 3980623"/>
              <a:gd name="connsiteX7446" fmla="*/ 4096067 w 5122981"/>
              <a:gd name="connsiteY7446" fmla="*/ 3266248 h 3980623"/>
              <a:gd name="connsiteX7447" fmla="*/ 4110950 w 5122981"/>
              <a:gd name="connsiteY7447" fmla="*/ 3266248 h 3980623"/>
              <a:gd name="connsiteX7448" fmla="*/ 4118392 w 5122981"/>
              <a:gd name="connsiteY7448" fmla="*/ 3273689 h 3980623"/>
              <a:gd name="connsiteX7449" fmla="*/ 4110950 w 5122981"/>
              <a:gd name="connsiteY7449" fmla="*/ 3281131 h 3980623"/>
              <a:gd name="connsiteX7450" fmla="*/ 4118392 w 5122981"/>
              <a:gd name="connsiteY7450" fmla="*/ 3288572 h 3980623"/>
              <a:gd name="connsiteX7451" fmla="*/ 4140716 w 5122981"/>
              <a:gd name="connsiteY7451" fmla="*/ 3296014 h 3980623"/>
              <a:gd name="connsiteX7452" fmla="*/ 4148157 w 5122981"/>
              <a:gd name="connsiteY7452" fmla="*/ 3303455 h 3980623"/>
              <a:gd name="connsiteX7453" fmla="*/ 4148157 w 5122981"/>
              <a:gd name="connsiteY7453" fmla="*/ 3310896 h 3980623"/>
              <a:gd name="connsiteX7454" fmla="*/ 4148157 w 5122981"/>
              <a:gd name="connsiteY7454" fmla="*/ 3318338 h 3980623"/>
              <a:gd name="connsiteX7455" fmla="*/ 4129554 w 5122981"/>
              <a:gd name="connsiteY7455" fmla="*/ 3299734 h 3980623"/>
              <a:gd name="connsiteX7456" fmla="*/ 4110950 w 5122981"/>
              <a:gd name="connsiteY7456" fmla="*/ 3292293 h 3980623"/>
              <a:gd name="connsiteX7457" fmla="*/ 4103509 w 5122981"/>
              <a:gd name="connsiteY7457" fmla="*/ 3288572 h 3980623"/>
              <a:gd name="connsiteX7458" fmla="*/ 4096067 w 5122981"/>
              <a:gd name="connsiteY7458" fmla="*/ 3277410 h 3980623"/>
              <a:gd name="connsiteX7459" fmla="*/ 4088626 w 5122981"/>
              <a:gd name="connsiteY7459" fmla="*/ 3273689 h 3980623"/>
              <a:gd name="connsiteX7460" fmla="*/ 4073743 w 5122981"/>
              <a:gd name="connsiteY7460" fmla="*/ 3266248 h 3980623"/>
              <a:gd name="connsiteX7461" fmla="*/ 4073743 w 5122981"/>
              <a:gd name="connsiteY7461" fmla="*/ 3258807 h 3980623"/>
              <a:gd name="connsiteX7462" fmla="*/ 4066302 w 5122981"/>
              <a:gd name="connsiteY7462" fmla="*/ 3258807 h 3980623"/>
              <a:gd name="connsiteX7463" fmla="*/ 4058860 w 5122981"/>
              <a:gd name="connsiteY7463" fmla="*/ 3258807 h 3980623"/>
              <a:gd name="connsiteX7464" fmla="*/ 4051419 w 5122981"/>
              <a:gd name="connsiteY7464" fmla="*/ 3258807 h 3980623"/>
              <a:gd name="connsiteX7465" fmla="*/ 4043978 w 5122981"/>
              <a:gd name="connsiteY7465" fmla="*/ 3258807 h 3980623"/>
              <a:gd name="connsiteX7466" fmla="*/ 4051419 w 5122981"/>
              <a:gd name="connsiteY7466" fmla="*/ 3251365 h 3980623"/>
              <a:gd name="connsiteX7467" fmla="*/ 4051419 w 5122981"/>
              <a:gd name="connsiteY7467" fmla="*/ 3243924 h 3980623"/>
              <a:gd name="connsiteX7468" fmla="*/ 4043978 w 5122981"/>
              <a:gd name="connsiteY7468" fmla="*/ 3243924 h 3980623"/>
              <a:gd name="connsiteX7469" fmla="*/ 4051419 w 5122981"/>
              <a:gd name="connsiteY7469" fmla="*/ 3236482 h 3980623"/>
              <a:gd name="connsiteX7470" fmla="*/ 4043978 w 5122981"/>
              <a:gd name="connsiteY7470" fmla="*/ 3229041 h 3980623"/>
              <a:gd name="connsiteX7471" fmla="*/ 4043978 w 5122981"/>
              <a:gd name="connsiteY7471" fmla="*/ 3236482 h 3980623"/>
              <a:gd name="connsiteX7472" fmla="*/ 4043978 w 5122981"/>
              <a:gd name="connsiteY7472" fmla="*/ 3243924 h 3980623"/>
              <a:gd name="connsiteX7473" fmla="*/ 4036536 w 5122981"/>
              <a:gd name="connsiteY7473" fmla="*/ 3243924 h 3980623"/>
              <a:gd name="connsiteX7474" fmla="*/ 4029095 w 5122981"/>
              <a:gd name="connsiteY7474" fmla="*/ 3229041 h 3980623"/>
              <a:gd name="connsiteX7475" fmla="*/ 4036536 w 5122981"/>
              <a:gd name="connsiteY7475" fmla="*/ 3229041 h 3980623"/>
              <a:gd name="connsiteX7476" fmla="*/ 3999329 w 5122981"/>
              <a:gd name="connsiteY7476" fmla="*/ 3206717 h 3980623"/>
              <a:gd name="connsiteX7477" fmla="*/ 3962122 w 5122981"/>
              <a:gd name="connsiteY7477" fmla="*/ 3176951 h 3980623"/>
              <a:gd name="connsiteX7478" fmla="*/ 3958401 w 5122981"/>
              <a:gd name="connsiteY7478" fmla="*/ 3184393 h 3980623"/>
              <a:gd name="connsiteX7479" fmla="*/ 3950960 w 5122981"/>
              <a:gd name="connsiteY7479" fmla="*/ 3176951 h 3980623"/>
              <a:gd name="connsiteX7480" fmla="*/ 3932356 w 5122981"/>
              <a:gd name="connsiteY7480" fmla="*/ 3162068 h 3980623"/>
              <a:gd name="connsiteX7481" fmla="*/ 3924915 w 5122981"/>
              <a:gd name="connsiteY7481" fmla="*/ 3154627 h 3980623"/>
              <a:gd name="connsiteX7482" fmla="*/ 3924915 w 5122981"/>
              <a:gd name="connsiteY7482" fmla="*/ 3147185 h 3980623"/>
              <a:gd name="connsiteX7483" fmla="*/ 3910032 w 5122981"/>
              <a:gd name="connsiteY7483" fmla="*/ 3139744 h 3980623"/>
              <a:gd name="connsiteX7484" fmla="*/ 3883987 w 5122981"/>
              <a:gd name="connsiteY7484" fmla="*/ 3128582 h 3980623"/>
              <a:gd name="connsiteX7485" fmla="*/ 3870035 w 5122981"/>
              <a:gd name="connsiteY7485" fmla="*/ 3118350 h 3980623"/>
              <a:gd name="connsiteX7486" fmla="*/ 3869300 w 5122981"/>
              <a:gd name="connsiteY7486" fmla="*/ 3117420 h 3980623"/>
              <a:gd name="connsiteX7487" fmla="*/ 3857942 w 5122981"/>
              <a:gd name="connsiteY7487" fmla="*/ 3117420 h 3980623"/>
              <a:gd name="connsiteX7488" fmla="*/ 3843060 w 5122981"/>
              <a:gd name="connsiteY7488" fmla="*/ 3124861 h 3980623"/>
              <a:gd name="connsiteX7489" fmla="*/ 3835618 w 5122981"/>
              <a:gd name="connsiteY7489" fmla="*/ 3132303 h 3980623"/>
              <a:gd name="connsiteX7490" fmla="*/ 3843060 w 5122981"/>
              <a:gd name="connsiteY7490" fmla="*/ 3132303 h 3980623"/>
              <a:gd name="connsiteX7491" fmla="*/ 3854222 w 5122981"/>
              <a:gd name="connsiteY7491" fmla="*/ 3139744 h 3980623"/>
              <a:gd name="connsiteX7492" fmla="*/ 3865384 w 5122981"/>
              <a:gd name="connsiteY7492" fmla="*/ 3147185 h 3980623"/>
              <a:gd name="connsiteX7493" fmla="*/ 3880267 w 5122981"/>
              <a:gd name="connsiteY7493" fmla="*/ 3154627 h 3980623"/>
              <a:gd name="connsiteX7494" fmla="*/ 3891429 w 5122981"/>
              <a:gd name="connsiteY7494" fmla="*/ 3165789 h 3980623"/>
              <a:gd name="connsiteX7495" fmla="*/ 3906312 w 5122981"/>
              <a:gd name="connsiteY7495" fmla="*/ 3176951 h 3980623"/>
              <a:gd name="connsiteX7496" fmla="*/ 3906312 w 5122981"/>
              <a:gd name="connsiteY7496" fmla="*/ 3173230 h 3980623"/>
              <a:gd name="connsiteX7497" fmla="*/ 3895149 w 5122981"/>
              <a:gd name="connsiteY7497" fmla="*/ 3162068 h 3980623"/>
              <a:gd name="connsiteX7498" fmla="*/ 3887708 w 5122981"/>
              <a:gd name="connsiteY7498" fmla="*/ 3147185 h 3980623"/>
              <a:gd name="connsiteX7499" fmla="*/ 3880267 w 5122981"/>
              <a:gd name="connsiteY7499" fmla="*/ 3147185 h 3980623"/>
              <a:gd name="connsiteX7500" fmla="*/ 3861663 w 5122981"/>
              <a:gd name="connsiteY7500" fmla="*/ 3139744 h 3980623"/>
              <a:gd name="connsiteX7501" fmla="*/ 3854222 w 5122981"/>
              <a:gd name="connsiteY7501" fmla="*/ 3128582 h 3980623"/>
              <a:gd name="connsiteX7502" fmla="*/ 3869105 w 5122981"/>
              <a:gd name="connsiteY7502" fmla="*/ 3132303 h 3980623"/>
              <a:gd name="connsiteX7503" fmla="*/ 3910032 w 5122981"/>
              <a:gd name="connsiteY7503" fmla="*/ 3162068 h 3980623"/>
              <a:gd name="connsiteX7504" fmla="*/ 3954681 w 5122981"/>
              <a:gd name="connsiteY7504" fmla="*/ 3199275 h 3980623"/>
              <a:gd name="connsiteX7505" fmla="*/ 3977005 w 5122981"/>
              <a:gd name="connsiteY7505" fmla="*/ 3214158 h 3980623"/>
              <a:gd name="connsiteX7506" fmla="*/ 3999329 w 5122981"/>
              <a:gd name="connsiteY7506" fmla="*/ 3229041 h 3980623"/>
              <a:gd name="connsiteX7507" fmla="*/ 4021653 w 5122981"/>
              <a:gd name="connsiteY7507" fmla="*/ 3240203 h 3980623"/>
              <a:gd name="connsiteX7508" fmla="*/ 4021653 w 5122981"/>
              <a:gd name="connsiteY7508" fmla="*/ 3251365 h 3980623"/>
              <a:gd name="connsiteX7509" fmla="*/ 4021653 w 5122981"/>
              <a:gd name="connsiteY7509" fmla="*/ 3258807 h 3980623"/>
              <a:gd name="connsiteX7510" fmla="*/ 4021653 w 5122981"/>
              <a:gd name="connsiteY7510" fmla="*/ 3266248 h 3980623"/>
              <a:gd name="connsiteX7511" fmla="*/ 4032815 w 5122981"/>
              <a:gd name="connsiteY7511" fmla="*/ 3262527 h 3980623"/>
              <a:gd name="connsiteX7512" fmla="*/ 4043978 w 5122981"/>
              <a:gd name="connsiteY7512" fmla="*/ 3266248 h 3980623"/>
              <a:gd name="connsiteX7513" fmla="*/ 4043978 w 5122981"/>
              <a:gd name="connsiteY7513" fmla="*/ 3273689 h 3980623"/>
              <a:gd name="connsiteX7514" fmla="*/ 4058860 w 5122981"/>
              <a:gd name="connsiteY7514" fmla="*/ 3296014 h 3980623"/>
              <a:gd name="connsiteX7515" fmla="*/ 4081185 w 5122981"/>
              <a:gd name="connsiteY7515" fmla="*/ 3322059 h 3980623"/>
              <a:gd name="connsiteX7516" fmla="*/ 4088626 w 5122981"/>
              <a:gd name="connsiteY7516" fmla="*/ 3325779 h 3980623"/>
              <a:gd name="connsiteX7517" fmla="*/ 4099788 w 5122981"/>
              <a:gd name="connsiteY7517" fmla="*/ 3329500 h 3980623"/>
              <a:gd name="connsiteX7518" fmla="*/ 4125833 w 5122981"/>
              <a:gd name="connsiteY7518" fmla="*/ 3355545 h 3980623"/>
              <a:gd name="connsiteX7519" fmla="*/ 4177923 w 5122981"/>
              <a:gd name="connsiteY7519" fmla="*/ 3400193 h 3980623"/>
              <a:gd name="connsiteX7520" fmla="*/ 4192806 w 5122981"/>
              <a:gd name="connsiteY7520" fmla="*/ 3415076 h 3980623"/>
              <a:gd name="connsiteX7521" fmla="*/ 4215130 w 5122981"/>
              <a:gd name="connsiteY7521" fmla="*/ 3429959 h 3980623"/>
              <a:gd name="connsiteX7522" fmla="*/ 4226292 w 5122981"/>
              <a:gd name="connsiteY7522" fmla="*/ 3444842 h 3980623"/>
              <a:gd name="connsiteX7523" fmla="*/ 4230013 w 5122981"/>
              <a:gd name="connsiteY7523" fmla="*/ 3452283 h 3980623"/>
              <a:gd name="connsiteX7524" fmla="*/ 4259778 w 5122981"/>
              <a:gd name="connsiteY7524" fmla="*/ 3474607 h 3980623"/>
              <a:gd name="connsiteX7525" fmla="*/ 4252337 w 5122981"/>
              <a:gd name="connsiteY7525" fmla="*/ 3474607 h 3980623"/>
              <a:gd name="connsiteX7526" fmla="*/ 4259778 w 5122981"/>
              <a:gd name="connsiteY7526" fmla="*/ 3482049 h 3980623"/>
              <a:gd name="connsiteX7527" fmla="*/ 4252337 w 5122981"/>
              <a:gd name="connsiteY7527" fmla="*/ 3482049 h 3980623"/>
              <a:gd name="connsiteX7528" fmla="*/ 4252337 w 5122981"/>
              <a:gd name="connsiteY7528" fmla="*/ 3489490 h 3980623"/>
              <a:gd name="connsiteX7529" fmla="*/ 4259778 w 5122981"/>
              <a:gd name="connsiteY7529" fmla="*/ 3504373 h 3980623"/>
              <a:gd name="connsiteX7530" fmla="*/ 4244896 w 5122981"/>
              <a:gd name="connsiteY7530" fmla="*/ 3511814 h 3980623"/>
              <a:gd name="connsiteX7531" fmla="*/ 4230013 w 5122981"/>
              <a:gd name="connsiteY7531" fmla="*/ 3496932 h 3980623"/>
              <a:gd name="connsiteX7532" fmla="*/ 4222571 w 5122981"/>
              <a:gd name="connsiteY7532" fmla="*/ 3485769 h 3980623"/>
              <a:gd name="connsiteX7533" fmla="*/ 4207689 w 5122981"/>
              <a:gd name="connsiteY7533" fmla="*/ 3482049 h 3980623"/>
              <a:gd name="connsiteX7534" fmla="*/ 4192806 w 5122981"/>
              <a:gd name="connsiteY7534" fmla="*/ 3474607 h 3980623"/>
              <a:gd name="connsiteX7535" fmla="*/ 4185364 w 5122981"/>
              <a:gd name="connsiteY7535" fmla="*/ 3474607 h 3980623"/>
              <a:gd name="connsiteX7536" fmla="*/ 4207689 w 5122981"/>
              <a:gd name="connsiteY7536" fmla="*/ 3496932 h 3980623"/>
              <a:gd name="connsiteX7537" fmla="*/ 4237454 w 5122981"/>
              <a:gd name="connsiteY7537" fmla="*/ 3526697 h 3980623"/>
              <a:gd name="connsiteX7538" fmla="*/ 4248616 w 5122981"/>
              <a:gd name="connsiteY7538" fmla="*/ 3530418 h 3980623"/>
              <a:gd name="connsiteX7539" fmla="*/ 4252337 w 5122981"/>
              <a:gd name="connsiteY7539" fmla="*/ 3534139 h 3980623"/>
              <a:gd name="connsiteX7540" fmla="*/ 4267220 w 5122981"/>
              <a:gd name="connsiteY7540" fmla="*/ 3549021 h 3980623"/>
              <a:gd name="connsiteX7541" fmla="*/ 4282103 w 5122981"/>
              <a:gd name="connsiteY7541" fmla="*/ 3560184 h 3980623"/>
              <a:gd name="connsiteX7542" fmla="*/ 4289544 w 5122981"/>
              <a:gd name="connsiteY7542" fmla="*/ 3563904 h 3980623"/>
              <a:gd name="connsiteX7543" fmla="*/ 4293265 w 5122981"/>
              <a:gd name="connsiteY7543" fmla="*/ 3567625 h 3980623"/>
              <a:gd name="connsiteX7544" fmla="*/ 4296985 w 5122981"/>
              <a:gd name="connsiteY7544" fmla="*/ 3571346 h 3980623"/>
              <a:gd name="connsiteX7545" fmla="*/ 4311868 w 5122981"/>
              <a:gd name="connsiteY7545" fmla="*/ 3578787 h 3980623"/>
              <a:gd name="connsiteX7546" fmla="*/ 4319310 w 5122981"/>
              <a:gd name="connsiteY7546" fmla="*/ 3578787 h 3980623"/>
              <a:gd name="connsiteX7547" fmla="*/ 4371399 w 5122981"/>
              <a:gd name="connsiteY7547" fmla="*/ 3630877 h 3980623"/>
              <a:gd name="connsiteX7548" fmla="*/ 4401165 w 5122981"/>
              <a:gd name="connsiteY7548" fmla="*/ 3653201 h 3980623"/>
              <a:gd name="connsiteX7549" fmla="*/ 4438372 w 5122981"/>
              <a:gd name="connsiteY7549" fmla="*/ 3682967 h 3980623"/>
              <a:gd name="connsiteX7550" fmla="*/ 4438372 w 5122981"/>
              <a:gd name="connsiteY7550" fmla="*/ 3690408 h 3980623"/>
              <a:gd name="connsiteX7551" fmla="*/ 4430931 w 5122981"/>
              <a:gd name="connsiteY7551" fmla="*/ 3690408 h 3980623"/>
              <a:gd name="connsiteX7552" fmla="*/ 4430931 w 5122981"/>
              <a:gd name="connsiteY7552" fmla="*/ 3682967 h 3980623"/>
              <a:gd name="connsiteX7553" fmla="*/ 4427210 w 5122981"/>
              <a:gd name="connsiteY7553" fmla="*/ 3682967 h 3980623"/>
              <a:gd name="connsiteX7554" fmla="*/ 4416048 w 5122981"/>
              <a:gd name="connsiteY7554" fmla="*/ 3675525 h 3980623"/>
              <a:gd name="connsiteX7555" fmla="*/ 4408606 w 5122981"/>
              <a:gd name="connsiteY7555" fmla="*/ 3668084 h 3980623"/>
              <a:gd name="connsiteX7556" fmla="*/ 4401165 w 5122981"/>
              <a:gd name="connsiteY7556" fmla="*/ 3668084 h 3980623"/>
              <a:gd name="connsiteX7557" fmla="*/ 4363958 w 5122981"/>
              <a:gd name="connsiteY7557" fmla="*/ 3638318 h 3980623"/>
              <a:gd name="connsiteX7558" fmla="*/ 4356517 w 5122981"/>
              <a:gd name="connsiteY7558" fmla="*/ 3645760 h 3980623"/>
              <a:gd name="connsiteX7559" fmla="*/ 4349075 w 5122981"/>
              <a:gd name="connsiteY7559" fmla="*/ 3645760 h 3980623"/>
              <a:gd name="connsiteX7560" fmla="*/ 4349075 w 5122981"/>
              <a:gd name="connsiteY7560" fmla="*/ 3653201 h 3980623"/>
              <a:gd name="connsiteX7561" fmla="*/ 4356517 w 5122981"/>
              <a:gd name="connsiteY7561" fmla="*/ 3653201 h 3980623"/>
              <a:gd name="connsiteX7562" fmla="*/ 4363958 w 5122981"/>
              <a:gd name="connsiteY7562" fmla="*/ 3660643 h 3980623"/>
              <a:gd name="connsiteX7563" fmla="*/ 4378841 w 5122981"/>
              <a:gd name="connsiteY7563" fmla="*/ 3660643 h 3980623"/>
              <a:gd name="connsiteX7564" fmla="*/ 4386282 w 5122981"/>
              <a:gd name="connsiteY7564" fmla="*/ 3668084 h 3980623"/>
              <a:gd name="connsiteX7565" fmla="*/ 4397444 w 5122981"/>
              <a:gd name="connsiteY7565" fmla="*/ 3675525 h 3980623"/>
              <a:gd name="connsiteX7566" fmla="*/ 4423489 w 5122981"/>
              <a:gd name="connsiteY7566" fmla="*/ 3694129 h 3980623"/>
              <a:gd name="connsiteX7567" fmla="*/ 4442093 w 5122981"/>
              <a:gd name="connsiteY7567" fmla="*/ 3705291 h 3980623"/>
              <a:gd name="connsiteX7568" fmla="*/ 4453255 w 5122981"/>
              <a:gd name="connsiteY7568" fmla="*/ 3705291 h 3980623"/>
              <a:gd name="connsiteX7569" fmla="*/ 4460696 w 5122981"/>
              <a:gd name="connsiteY7569" fmla="*/ 3712732 h 3980623"/>
              <a:gd name="connsiteX7570" fmla="*/ 4453255 w 5122981"/>
              <a:gd name="connsiteY7570" fmla="*/ 3712732 h 3980623"/>
              <a:gd name="connsiteX7571" fmla="*/ 4434651 w 5122981"/>
              <a:gd name="connsiteY7571" fmla="*/ 3716453 h 3980623"/>
              <a:gd name="connsiteX7572" fmla="*/ 4419769 w 5122981"/>
              <a:gd name="connsiteY7572" fmla="*/ 3716453 h 3980623"/>
              <a:gd name="connsiteX7573" fmla="*/ 4423489 w 5122981"/>
              <a:gd name="connsiteY7573" fmla="*/ 3705291 h 3980623"/>
              <a:gd name="connsiteX7574" fmla="*/ 4393724 w 5122981"/>
              <a:gd name="connsiteY7574" fmla="*/ 3697850 h 3980623"/>
              <a:gd name="connsiteX7575" fmla="*/ 4378841 w 5122981"/>
              <a:gd name="connsiteY7575" fmla="*/ 3705291 h 3980623"/>
              <a:gd name="connsiteX7576" fmla="*/ 4371399 w 5122981"/>
              <a:gd name="connsiteY7576" fmla="*/ 3705291 h 3980623"/>
              <a:gd name="connsiteX7577" fmla="*/ 4363958 w 5122981"/>
              <a:gd name="connsiteY7577" fmla="*/ 3690408 h 3980623"/>
              <a:gd name="connsiteX7578" fmla="*/ 4356517 w 5122981"/>
              <a:gd name="connsiteY7578" fmla="*/ 3675525 h 3980623"/>
              <a:gd name="connsiteX7579" fmla="*/ 4349075 w 5122981"/>
              <a:gd name="connsiteY7579" fmla="*/ 3660643 h 3980623"/>
              <a:gd name="connsiteX7580" fmla="*/ 4326751 w 5122981"/>
              <a:gd name="connsiteY7580" fmla="*/ 3645760 h 3980623"/>
              <a:gd name="connsiteX7581" fmla="*/ 4323030 w 5122981"/>
              <a:gd name="connsiteY7581" fmla="*/ 3645760 h 3980623"/>
              <a:gd name="connsiteX7582" fmla="*/ 4315589 w 5122981"/>
              <a:gd name="connsiteY7582" fmla="*/ 3638318 h 3980623"/>
              <a:gd name="connsiteX7583" fmla="*/ 4304427 w 5122981"/>
              <a:gd name="connsiteY7583" fmla="*/ 3638318 h 3980623"/>
              <a:gd name="connsiteX7584" fmla="*/ 4296985 w 5122981"/>
              <a:gd name="connsiteY7584" fmla="*/ 3630877 h 3980623"/>
              <a:gd name="connsiteX7585" fmla="*/ 4274661 w 5122981"/>
              <a:gd name="connsiteY7585" fmla="*/ 3623435 h 3980623"/>
              <a:gd name="connsiteX7586" fmla="*/ 4267220 w 5122981"/>
              <a:gd name="connsiteY7586" fmla="*/ 3615994 h 3980623"/>
              <a:gd name="connsiteX7587" fmla="*/ 4244896 w 5122981"/>
              <a:gd name="connsiteY7587" fmla="*/ 3601111 h 3980623"/>
              <a:gd name="connsiteX7588" fmla="*/ 4244896 w 5122981"/>
              <a:gd name="connsiteY7588" fmla="*/ 3608553 h 3980623"/>
              <a:gd name="connsiteX7589" fmla="*/ 4244896 w 5122981"/>
              <a:gd name="connsiteY7589" fmla="*/ 3615994 h 3980623"/>
              <a:gd name="connsiteX7590" fmla="*/ 4241175 w 5122981"/>
              <a:gd name="connsiteY7590" fmla="*/ 3615994 h 3980623"/>
              <a:gd name="connsiteX7591" fmla="*/ 4237454 w 5122981"/>
              <a:gd name="connsiteY7591" fmla="*/ 3619715 h 3980623"/>
              <a:gd name="connsiteX7592" fmla="*/ 4230013 w 5122981"/>
              <a:gd name="connsiteY7592" fmla="*/ 3608553 h 3980623"/>
              <a:gd name="connsiteX7593" fmla="*/ 4226292 w 5122981"/>
              <a:gd name="connsiteY7593" fmla="*/ 3604832 h 3980623"/>
              <a:gd name="connsiteX7594" fmla="*/ 4222571 w 5122981"/>
              <a:gd name="connsiteY7594" fmla="*/ 3615994 h 3980623"/>
              <a:gd name="connsiteX7595" fmla="*/ 4207689 w 5122981"/>
              <a:gd name="connsiteY7595" fmla="*/ 3615994 h 3980623"/>
              <a:gd name="connsiteX7596" fmla="*/ 4200247 w 5122981"/>
              <a:gd name="connsiteY7596" fmla="*/ 3608553 h 3980623"/>
              <a:gd name="connsiteX7597" fmla="*/ 4215130 w 5122981"/>
              <a:gd name="connsiteY7597" fmla="*/ 3608553 h 3980623"/>
              <a:gd name="connsiteX7598" fmla="*/ 4211409 w 5122981"/>
              <a:gd name="connsiteY7598" fmla="*/ 3601111 h 3980623"/>
              <a:gd name="connsiteX7599" fmla="*/ 4207689 w 5122981"/>
              <a:gd name="connsiteY7599" fmla="*/ 3601111 h 3980623"/>
              <a:gd name="connsiteX7600" fmla="*/ 4192806 w 5122981"/>
              <a:gd name="connsiteY7600" fmla="*/ 3593670 h 3980623"/>
              <a:gd name="connsiteX7601" fmla="*/ 4192806 w 5122981"/>
              <a:gd name="connsiteY7601" fmla="*/ 3586228 h 3980623"/>
              <a:gd name="connsiteX7602" fmla="*/ 4177923 w 5122981"/>
              <a:gd name="connsiteY7602" fmla="*/ 3578787 h 3980623"/>
              <a:gd name="connsiteX7603" fmla="*/ 4155599 w 5122981"/>
              <a:gd name="connsiteY7603" fmla="*/ 3563904 h 3980623"/>
              <a:gd name="connsiteX7604" fmla="*/ 4148157 w 5122981"/>
              <a:gd name="connsiteY7604" fmla="*/ 3560184 h 3980623"/>
              <a:gd name="connsiteX7605" fmla="*/ 4144437 w 5122981"/>
              <a:gd name="connsiteY7605" fmla="*/ 3560184 h 3980623"/>
              <a:gd name="connsiteX7606" fmla="*/ 4133274 w 5122981"/>
              <a:gd name="connsiteY7606" fmla="*/ 3556463 h 3980623"/>
              <a:gd name="connsiteX7607" fmla="*/ 4133274 w 5122981"/>
              <a:gd name="connsiteY7607" fmla="*/ 3549021 h 3980623"/>
              <a:gd name="connsiteX7608" fmla="*/ 4118392 w 5122981"/>
              <a:gd name="connsiteY7608" fmla="*/ 3541580 h 3980623"/>
              <a:gd name="connsiteX7609" fmla="*/ 4110950 w 5122981"/>
              <a:gd name="connsiteY7609" fmla="*/ 3541580 h 3980623"/>
              <a:gd name="connsiteX7610" fmla="*/ 4103509 w 5122981"/>
              <a:gd name="connsiteY7610" fmla="*/ 3541580 h 3980623"/>
              <a:gd name="connsiteX7611" fmla="*/ 4096067 w 5122981"/>
              <a:gd name="connsiteY7611" fmla="*/ 3541580 h 3980623"/>
              <a:gd name="connsiteX7612" fmla="*/ 4088626 w 5122981"/>
              <a:gd name="connsiteY7612" fmla="*/ 3537859 h 3980623"/>
              <a:gd name="connsiteX7613" fmla="*/ 4088626 w 5122981"/>
              <a:gd name="connsiteY7613" fmla="*/ 3534139 h 3980623"/>
              <a:gd name="connsiteX7614" fmla="*/ 4081185 w 5122981"/>
              <a:gd name="connsiteY7614" fmla="*/ 3519256 h 3980623"/>
              <a:gd name="connsiteX7615" fmla="*/ 4073743 w 5122981"/>
              <a:gd name="connsiteY7615" fmla="*/ 3526697 h 3980623"/>
              <a:gd name="connsiteX7616" fmla="*/ 4066302 w 5122981"/>
              <a:gd name="connsiteY7616" fmla="*/ 3534139 h 3980623"/>
              <a:gd name="connsiteX7617" fmla="*/ 4058860 w 5122981"/>
              <a:gd name="connsiteY7617" fmla="*/ 3534139 h 3980623"/>
              <a:gd name="connsiteX7618" fmla="*/ 4058860 w 5122981"/>
              <a:gd name="connsiteY7618" fmla="*/ 3530418 h 3980623"/>
              <a:gd name="connsiteX7619" fmla="*/ 4066302 w 5122981"/>
              <a:gd name="connsiteY7619" fmla="*/ 3526697 h 3980623"/>
              <a:gd name="connsiteX7620" fmla="*/ 4073743 w 5122981"/>
              <a:gd name="connsiteY7620" fmla="*/ 3519256 h 3980623"/>
              <a:gd name="connsiteX7621" fmla="*/ 4058860 w 5122981"/>
              <a:gd name="connsiteY7621" fmla="*/ 3504373 h 3980623"/>
              <a:gd name="connsiteX7622" fmla="*/ 4043978 w 5122981"/>
              <a:gd name="connsiteY7622" fmla="*/ 3493211 h 3980623"/>
              <a:gd name="connsiteX7623" fmla="*/ 4021653 w 5122981"/>
              <a:gd name="connsiteY7623" fmla="*/ 3482049 h 3980623"/>
              <a:gd name="connsiteX7624" fmla="*/ 4006771 w 5122981"/>
              <a:gd name="connsiteY7624" fmla="*/ 3467166 h 3980623"/>
              <a:gd name="connsiteX7625" fmla="*/ 3991888 w 5122981"/>
              <a:gd name="connsiteY7625" fmla="*/ 3474607 h 3980623"/>
              <a:gd name="connsiteX7626" fmla="*/ 4010491 w 5122981"/>
              <a:gd name="connsiteY7626" fmla="*/ 3482049 h 3980623"/>
              <a:gd name="connsiteX7627" fmla="*/ 4021653 w 5122981"/>
              <a:gd name="connsiteY7627" fmla="*/ 3489490 h 3980623"/>
              <a:gd name="connsiteX7628" fmla="*/ 4021653 w 5122981"/>
              <a:gd name="connsiteY7628" fmla="*/ 3496932 h 3980623"/>
              <a:gd name="connsiteX7629" fmla="*/ 4051419 w 5122981"/>
              <a:gd name="connsiteY7629" fmla="*/ 3519256 h 3980623"/>
              <a:gd name="connsiteX7630" fmla="*/ 4043978 w 5122981"/>
              <a:gd name="connsiteY7630" fmla="*/ 3519256 h 3980623"/>
              <a:gd name="connsiteX7631" fmla="*/ 4036536 w 5122981"/>
              <a:gd name="connsiteY7631" fmla="*/ 3511814 h 3980623"/>
              <a:gd name="connsiteX7632" fmla="*/ 4021653 w 5122981"/>
              <a:gd name="connsiteY7632" fmla="*/ 3504373 h 3980623"/>
              <a:gd name="connsiteX7633" fmla="*/ 3991888 w 5122981"/>
              <a:gd name="connsiteY7633" fmla="*/ 3489490 h 3980623"/>
              <a:gd name="connsiteX7634" fmla="*/ 3984446 w 5122981"/>
              <a:gd name="connsiteY7634" fmla="*/ 3482049 h 3980623"/>
              <a:gd name="connsiteX7635" fmla="*/ 3991888 w 5122981"/>
              <a:gd name="connsiteY7635" fmla="*/ 3493211 h 3980623"/>
              <a:gd name="connsiteX7636" fmla="*/ 3999329 w 5122981"/>
              <a:gd name="connsiteY7636" fmla="*/ 3496932 h 3980623"/>
              <a:gd name="connsiteX7637" fmla="*/ 4014212 w 5122981"/>
              <a:gd name="connsiteY7637" fmla="*/ 3504373 h 3980623"/>
              <a:gd name="connsiteX7638" fmla="*/ 4006771 w 5122981"/>
              <a:gd name="connsiteY7638" fmla="*/ 3511814 h 3980623"/>
              <a:gd name="connsiteX7639" fmla="*/ 4003050 w 5122981"/>
              <a:gd name="connsiteY7639" fmla="*/ 3511814 h 3980623"/>
              <a:gd name="connsiteX7640" fmla="*/ 3999329 w 5122981"/>
              <a:gd name="connsiteY7640" fmla="*/ 3508094 h 3980623"/>
              <a:gd name="connsiteX7641" fmla="*/ 3991888 w 5122981"/>
              <a:gd name="connsiteY7641" fmla="*/ 3496932 h 3980623"/>
              <a:gd name="connsiteX7642" fmla="*/ 3999329 w 5122981"/>
              <a:gd name="connsiteY7642" fmla="*/ 3519256 h 3980623"/>
              <a:gd name="connsiteX7643" fmla="*/ 3984446 w 5122981"/>
              <a:gd name="connsiteY7643" fmla="*/ 3511814 h 3980623"/>
              <a:gd name="connsiteX7644" fmla="*/ 3954681 w 5122981"/>
              <a:gd name="connsiteY7644" fmla="*/ 3482049 h 3980623"/>
              <a:gd name="connsiteX7645" fmla="*/ 3954681 w 5122981"/>
              <a:gd name="connsiteY7645" fmla="*/ 3474607 h 3980623"/>
              <a:gd name="connsiteX7646" fmla="*/ 3965843 w 5122981"/>
              <a:gd name="connsiteY7646" fmla="*/ 3463445 h 3980623"/>
              <a:gd name="connsiteX7647" fmla="*/ 3954681 w 5122981"/>
              <a:gd name="connsiteY7647" fmla="*/ 3463445 h 3980623"/>
              <a:gd name="connsiteX7648" fmla="*/ 3947239 w 5122981"/>
              <a:gd name="connsiteY7648" fmla="*/ 3452283 h 3980623"/>
              <a:gd name="connsiteX7649" fmla="*/ 3939798 w 5122981"/>
              <a:gd name="connsiteY7649" fmla="*/ 3452283 h 3980623"/>
              <a:gd name="connsiteX7650" fmla="*/ 3932356 w 5122981"/>
              <a:gd name="connsiteY7650" fmla="*/ 3444842 h 3980623"/>
              <a:gd name="connsiteX7651" fmla="*/ 3921194 w 5122981"/>
              <a:gd name="connsiteY7651" fmla="*/ 3441121 h 3980623"/>
              <a:gd name="connsiteX7652" fmla="*/ 3917474 w 5122981"/>
              <a:gd name="connsiteY7652" fmla="*/ 3444842 h 3980623"/>
              <a:gd name="connsiteX7653" fmla="*/ 3910032 w 5122981"/>
              <a:gd name="connsiteY7653" fmla="*/ 3444842 h 3980623"/>
              <a:gd name="connsiteX7654" fmla="*/ 3910032 w 5122981"/>
              <a:gd name="connsiteY7654" fmla="*/ 3437400 h 3980623"/>
              <a:gd name="connsiteX7655" fmla="*/ 3895149 w 5122981"/>
              <a:gd name="connsiteY7655" fmla="*/ 3422518 h 3980623"/>
              <a:gd name="connsiteX7656" fmla="*/ 3869105 w 5122981"/>
              <a:gd name="connsiteY7656" fmla="*/ 3403914 h 3980623"/>
              <a:gd name="connsiteX7657" fmla="*/ 3843060 w 5122981"/>
              <a:gd name="connsiteY7657" fmla="*/ 3381590 h 3980623"/>
              <a:gd name="connsiteX7658" fmla="*/ 3828177 w 5122981"/>
              <a:gd name="connsiteY7658" fmla="*/ 3370428 h 3980623"/>
              <a:gd name="connsiteX7659" fmla="*/ 3798411 w 5122981"/>
              <a:gd name="connsiteY7659" fmla="*/ 3348103 h 3980623"/>
              <a:gd name="connsiteX7660" fmla="*/ 3772366 w 5122981"/>
              <a:gd name="connsiteY7660" fmla="*/ 3325779 h 3980623"/>
              <a:gd name="connsiteX7661" fmla="*/ 3764925 w 5122981"/>
              <a:gd name="connsiteY7661" fmla="*/ 3318338 h 3980623"/>
              <a:gd name="connsiteX7662" fmla="*/ 3735159 w 5122981"/>
              <a:gd name="connsiteY7662" fmla="*/ 3299734 h 3980623"/>
              <a:gd name="connsiteX7663" fmla="*/ 3701673 w 5122981"/>
              <a:gd name="connsiteY7663" fmla="*/ 3281131 h 3980623"/>
              <a:gd name="connsiteX7664" fmla="*/ 3694231 w 5122981"/>
              <a:gd name="connsiteY7664" fmla="*/ 3269969 h 3980623"/>
              <a:gd name="connsiteX7665" fmla="*/ 3671907 w 5122981"/>
              <a:gd name="connsiteY7665" fmla="*/ 3258807 h 3980623"/>
              <a:gd name="connsiteX7666" fmla="*/ 3664466 w 5122981"/>
              <a:gd name="connsiteY7666" fmla="*/ 3251365 h 3980623"/>
              <a:gd name="connsiteX7667" fmla="*/ 3660745 w 5122981"/>
              <a:gd name="connsiteY7667" fmla="*/ 3247644 h 3980623"/>
              <a:gd name="connsiteX7668" fmla="*/ 3649583 w 5122981"/>
              <a:gd name="connsiteY7668" fmla="*/ 3243924 h 3980623"/>
              <a:gd name="connsiteX7669" fmla="*/ 3649583 w 5122981"/>
              <a:gd name="connsiteY7669" fmla="*/ 3236482 h 3980623"/>
              <a:gd name="connsiteX7670" fmla="*/ 3649583 w 5122981"/>
              <a:gd name="connsiteY7670" fmla="*/ 3229041 h 3980623"/>
              <a:gd name="connsiteX7671" fmla="*/ 3642142 w 5122981"/>
              <a:gd name="connsiteY7671" fmla="*/ 3221600 h 3980623"/>
              <a:gd name="connsiteX7672" fmla="*/ 3638421 w 5122981"/>
              <a:gd name="connsiteY7672" fmla="*/ 3229041 h 3980623"/>
              <a:gd name="connsiteX7673" fmla="*/ 3630980 w 5122981"/>
              <a:gd name="connsiteY7673" fmla="*/ 3229041 h 3980623"/>
              <a:gd name="connsiteX7674" fmla="*/ 3623538 w 5122981"/>
              <a:gd name="connsiteY7674" fmla="*/ 3225320 h 3980623"/>
              <a:gd name="connsiteX7675" fmla="*/ 3616097 w 5122981"/>
              <a:gd name="connsiteY7675" fmla="*/ 3225320 h 3980623"/>
              <a:gd name="connsiteX7676" fmla="*/ 3612376 w 5122981"/>
              <a:gd name="connsiteY7676" fmla="*/ 3214158 h 3980623"/>
              <a:gd name="connsiteX7677" fmla="*/ 3612376 w 5122981"/>
              <a:gd name="connsiteY7677" fmla="*/ 3206717 h 3980623"/>
              <a:gd name="connsiteX7678" fmla="*/ 3597493 w 5122981"/>
              <a:gd name="connsiteY7678" fmla="*/ 3199275 h 3980623"/>
              <a:gd name="connsiteX7679" fmla="*/ 3582610 w 5122981"/>
              <a:gd name="connsiteY7679" fmla="*/ 3191834 h 3980623"/>
              <a:gd name="connsiteX7680" fmla="*/ 3575169 w 5122981"/>
              <a:gd name="connsiteY7680" fmla="*/ 3184393 h 3980623"/>
              <a:gd name="connsiteX7681" fmla="*/ 3571448 w 5122981"/>
              <a:gd name="connsiteY7681" fmla="*/ 3176951 h 3980623"/>
              <a:gd name="connsiteX7682" fmla="*/ 3564007 w 5122981"/>
              <a:gd name="connsiteY7682" fmla="*/ 3180672 h 3980623"/>
              <a:gd name="connsiteX7683" fmla="*/ 3552845 w 5122981"/>
              <a:gd name="connsiteY7683" fmla="*/ 3184393 h 3980623"/>
              <a:gd name="connsiteX7684" fmla="*/ 3552845 w 5122981"/>
              <a:gd name="connsiteY7684" fmla="*/ 3176951 h 3980623"/>
              <a:gd name="connsiteX7685" fmla="*/ 3560286 w 5122981"/>
              <a:gd name="connsiteY7685" fmla="*/ 3173230 h 3980623"/>
              <a:gd name="connsiteX7686" fmla="*/ 3552845 w 5122981"/>
              <a:gd name="connsiteY7686" fmla="*/ 3165789 h 3980623"/>
              <a:gd name="connsiteX7687" fmla="*/ 3545403 w 5122981"/>
              <a:gd name="connsiteY7687" fmla="*/ 3162068 h 3980623"/>
              <a:gd name="connsiteX7688" fmla="*/ 3523079 w 5122981"/>
              <a:gd name="connsiteY7688" fmla="*/ 3147185 h 3980623"/>
              <a:gd name="connsiteX7689" fmla="*/ 3515638 w 5122981"/>
              <a:gd name="connsiteY7689" fmla="*/ 3147185 h 3980623"/>
              <a:gd name="connsiteX7690" fmla="*/ 3511917 w 5122981"/>
              <a:gd name="connsiteY7690" fmla="*/ 3136023 h 3980623"/>
              <a:gd name="connsiteX7691" fmla="*/ 3493314 w 5122981"/>
              <a:gd name="connsiteY7691" fmla="*/ 3132303 h 3980623"/>
              <a:gd name="connsiteX7692" fmla="*/ 3485872 w 5122981"/>
              <a:gd name="connsiteY7692" fmla="*/ 3124861 h 3980623"/>
              <a:gd name="connsiteX7693" fmla="*/ 3482151 w 5122981"/>
              <a:gd name="connsiteY7693" fmla="*/ 3121141 h 3980623"/>
              <a:gd name="connsiteX7694" fmla="*/ 3478431 w 5122981"/>
              <a:gd name="connsiteY7694" fmla="*/ 3132303 h 3980623"/>
              <a:gd name="connsiteX7695" fmla="*/ 3485872 w 5122981"/>
              <a:gd name="connsiteY7695" fmla="*/ 3147185 h 3980623"/>
              <a:gd name="connsiteX7696" fmla="*/ 3470989 w 5122981"/>
              <a:gd name="connsiteY7696" fmla="*/ 3132303 h 3980623"/>
              <a:gd name="connsiteX7697" fmla="*/ 3456106 w 5122981"/>
              <a:gd name="connsiteY7697" fmla="*/ 3132303 h 3980623"/>
              <a:gd name="connsiteX7698" fmla="*/ 3470989 w 5122981"/>
              <a:gd name="connsiteY7698" fmla="*/ 3143465 h 3980623"/>
              <a:gd name="connsiteX7699" fmla="*/ 3493314 w 5122981"/>
              <a:gd name="connsiteY7699" fmla="*/ 3154627 h 3980623"/>
              <a:gd name="connsiteX7700" fmla="*/ 3500755 w 5122981"/>
              <a:gd name="connsiteY7700" fmla="*/ 3169510 h 3980623"/>
              <a:gd name="connsiteX7701" fmla="*/ 3474710 w 5122981"/>
              <a:gd name="connsiteY7701" fmla="*/ 3154627 h 3980623"/>
              <a:gd name="connsiteX7702" fmla="*/ 3444944 w 5122981"/>
              <a:gd name="connsiteY7702" fmla="*/ 3136023 h 3980623"/>
              <a:gd name="connsiteX7703" fmla="*/ 3426341 w 5122981"/>
              <a:gd name="connsiteY7703" fmla="*/ 3124861 h 3980623"/>
              <a:gd name="connsiteX7704" fmla="*/ 3411458 w 5122981"/>
              <a:gd name="connsiteY7704" fmla="*/ 3102537 h 3980623"/>
              <a:gd name="connsiteX7705" fmla="*/ 3411458 w 5122981"/>
              <a:gd name="connsiteY7705" fmla="*/ 3095096 h 3980623"/>
              <a:gd name="connsiteX7706" fmla="*/ 3404017 w 5122981"/>
              <a:gd name="connsiteY7706" fmla="*/ 3102537 h 3980623"/>
              <a:gd name="connsiteX7707" fmla="*/ 3381692 w 5122981"/>
              <a:gd name="connsiteY7707" fmla="*/ 3095096 h 3980623"/>
              <a:gd name="connsiteX7708" fmla="*/ 3366810 w 5122981"/>
              <a:gd name="connsiteY7708" fmla="*/ 3072771 h 3980623"/>
              <a:gd name="connsiteX7709" fmla="*/ 3366810 w 5122981"/>
              <a:gd name="connsiteY7709" fmla="*/ 3069051 h 3980623"/>
              <a:gd name="connsiteX7710" fmla="*/ 3359368 w 5122981"/>
              <a:gd name="connsiteY7710" fmla="*/ 3065330 h 3980623"/>
              <a:gd name="connsiteX7711" fmla="*/ 3351927 w 5122981"/>
              <a:gd name="connsiteY7711" fmla="*/ 3054168 h 3980623"/>
              <a:gd name="connsiteX7712" fmla="*/ 3344485 w 5122981"/>
              <a:gd name="connsiteY7712" fmla="*/ 3050447 h 3980623"/>
              <a:gd name="connsiteX7713" fmla="*/ 3333323 w 5122981"/>
              <a:gd name="connsiteY7713" fmla="*/ 3054168 h 3980623"/>
              <a:gd name="connsiteX7714" fmla="*/ 3329603 w 5122981"/>
              <a:gd name="connsiteY7714" fmla="*/ 3043006 h 3980623"/>
              <a:gd name="connsiteX7715" fmla="*/ 3314720 w 5122981"/>
              <a:gd name="connsiteY7715" fmla="*/ 3035564 h 3980623"/>
              <a:gd name="connsiteX7716" fmla="*/ 3307278 w 5122981"/>
              <a:gd name="connsiteY7716" fmla="*/ 3043006 h 3980623"/>
              <a:gd name="connsiteX7717" fmla="*/ 3314720 w 5122981"/>
              <a:gd name="connsiteY7717" fmla="*/ 3050447 h 3980623"/>
              <a:gd name="connsiteX7718" fmla="*/ 3333323 w 5122981"/>
              <a:gd name="connsiteY7718" fmla="*/ 3057889 h 3980623"/>
              <a:gd name="connsiteX7719" fmla="*/ 3337044 w 5122981"/>
              <a:gd name="connsiteY7719" fmla="*/ 3065330 h 3980623"/>
              <a:gd name="connsiteX7720" fmla="*/ 3340765 w 5122981"/>
              <a:gd name="connsiteY7720" fmla="*/ 3072771 h 3980623"/>
              <a:gd name="connsiteX7721" fmla="*/ 3351927 w 5122981"/>
              <a:gd name="connsiteY7721" fmla="*/ 3080213 h 3980623"/>
              <a:gd name="connsiteX7722" fmla="*/ 3359368 w 5122981"/>
              <a:gd name="connsiteY7722" fmla="*/ 3083934 h 3980623"/>
              <a:gd name="connsiteX7723" fmla="*/ 3374251 w 5122981"/>
              <a:gd name="connsiteY7723" fmla="*/ 3095096 h 3980623"/>
              <a:gd name="connsiteX7724" fmla="*/ 3396575 w 5122981"/>
              <a:gd name="connsiteY7724" fmla="*/ 3109978 h 3980623"/>
              <a:gd name="connsiteX7725" fmla="*/ 3389134 w 5122981"/>
              <a:gd name="connsiteY7725" fmla="*/ 3109978 h 3980623"/>
              <a:gd name="connsiteX7726" fmla="*/ 3366810 w 5122981"/>
              <a:gd name="connsiteY7726" fmla="*/ 3102537 h 3980623"/>
              <a:gd name="connsiteX7727" fmla="*/ 3351927 w 5122981"/>
              <a:gd name="connsiteY7727" fmla="*/ 3087654 h 3980623"/>
              <a:gd name="connsiteX7728" fmla="*/ 3344485 w 5122981"/>
              <a:gd name="connsiteY7728" fmla="*/ 3080213 h 3980623"/>
              <a:gd name="connsiteX7729" fmla="*/ 3329603 w 5122981"/>
              <a:gd name="connsiteY7729" fmla="*/ 3080213 h 3980623"/>
              <a:gd name="connsiteX7730" fmla="*/ 3314720 w 5122981"/>
              <a:gd name="connsiteY7730" fmla="*/ 3065330 h 3980623"/>
              <a:gd name="connsiteX7731" fmla="*/ 3299837 w 5122981"/>
              <a:gd name="connsiteY7731" fmla="*/ 3057889 h 3980623"/>
              <a:gd name="connsiteX7732" fmla="*/ 3303558 w 5122981"/>
              <a:gd name="connsiteY7732" fmla="*/ 3065330 h 3980623"/>
              <a:gd name="connsiteX7733" fmla="*/ 3307278 w 5122981"/>
              <a:gd name="connsiteY7733" fmla="*/ 3065330 h 3980623"/>
              <a:gd name="connsiteX7734" fmla="*/ 3314720 w 5122981"/>
              <a:gd name="connsiteY7734" fmla="*/ 3072771 h 3980623"/>
              <a:gd name="connsiteX7735" fmla="*/ 3329603 w 5122981"/>
              <a:gd name="connsiteY7735" fmla="*/ 3087654 h 3980623"/>
              <a:gd name="connsiteX7736" fmla="*/ 3344485 w 5122981"/>
              <a:gd name="connsiteY7736" fmla="*/ 3102537 h 3980623"/>
              <a:gd name="connsiteX7737" fmla="*/ 3370530 w 5122981"/>
              <a:gd name="connsiteY7737" fmla="*/ 3117420 h 3980623"/>
              <a:gd name="connsiteX7738" fmla="*/ 3396575 w 5122981"/>
              <a:gd name="connsiteY7738" fmla="*/ 3132303 h 3980623"/>
              <a:gd name="connsiteX7739" fmla="*/ 3404017 w 5122981"/>
              <a:gd name="connsiteY7739" fmla="*/ 3147185 h 3980623"/>
              <a:gd name="connsiteX7740" fmla="*/ 3426341 w 5122981"/>
              <a:gd name="connsiteY7740" fmla="*/ 3154627 h 3980623"/>
              <a:gd name="connsiteX7741" fmla="*/ 3433782 w 5122981"/>
              <a:gd name="connsiteY7741" fmla="*/ 3162068 h 3980623"/>
              <a:gd name="connsiteX7742" fmla="*/ 3448665 w 5122981"/>
              <a:gd name="connsiteY7742" fmla="*/ 3176951 h 3980623"/>
              <a:gd name="connsiteX7743" fmla="*/ 3463548 w 5122981"/>
              <a:gd name="connsiteY7743" fmla="*/ 3188113 h 3980623"/>
              <a:gd name="connsiteX7744" fmla="*/ 3478431 w 5122981"/>
              <a:gd name="connsiteY7744" fmla="*/ 3199275 h 3980623"/>
              <a:gd name="connsiteX7745" fmla="*/ 3485872 w 5122981"/>
              <a:gd name="connsiteY7745" fmla="*/ 3199275 h 3980623"/>
              <a:gd name="connsiteX7746" fmla="*/ 3504476 w 5122981"/>
              <a:gd name="connsiteY7746" fmla="*/ 3221600 h 3980623"/>
              <a:gd name="connsiteX7747" fmla="*/ 3523079 w 5122981"/>
              <a:gd name="connsiteY7747" fmla="*/ 3236482 h 3980623"/>
              <a:gd name="connsiteX7748" fmla="*/ 3530521 w 5122981"/>
              <a:gd name="connsiteY7748" fmla="*/ 3243924 h 3980623"/>
              <a:gd name="connsiteX7749" fmla="*/ 3552845 w 5122981"/>
              <a:gd name="connsiteY7749" fmla="*/ 3251365 h 3980623"/>
              <a:gd name="connsiteX7750" fmla="*/ 3515638 w 5122981"/>
              <a:gd name="connsiteY7750" fmla="*/ 3251365 h 3980623"/>
              <a:gd name="connsiteX7751" fmla="*/ 3515638 w 5122981"/>
              <a:gd name="connsiteY7751" fmla="*/ 3243924 h 3980623"/>
              <a:gd name="connsiteX7752" fmla="*/ 3500755 w 5122981"/>
              <a:gd name="connsiteY7752" fmla="*/ 3229041 h 3980623"/>
              <a:gd name="connsiteX7753" fmla="*/ 3485872 w 5122981"/>
              <a:gd name="connsiteY7753" fmla="*/ 3221600 h 3980623"/>
              <a:gd name="connsiteX7754" fmla="*/ 3448665 w 5122981"/>
              <a:gd name="connsiteY7754" fmla="*/ 3199275 h 3980623"/>
              <a:gd name="connsiteX7755" fmla="*/ 3441224 w 5122981"/>
              <a:gd name="connsiteY7755" fmla="*/ 3199275 h 3980623"/>
              <a:gd name="connsiteX7756" fmla="*/ 3441224 w 5122981"/>
              <a:gd name="connsiteY7756" fmla="*/ 3191834 h 3980623"/>
              <a:gd name="connsiteX7757" fmla="*/ 3426341 w 5122981"/>
              <a:gd name="connsiteY7757" fmla="*/ 3176951 h 3980623"/>
              <a:gd name="connsiteX7758" fmla="*/ 3407737 w 5122981"/>
              <a:gd name="connsiteY7758" fmla="*/ 3165789 h 3980623"/>
              <a:gd name="connsiteX7759" fmla="*/ 3389134 w 5122981"/>
              <a:gd name="connsiteY7759" fmla="*/ 3154627 h 3980623"/>
              <a:gd name="connsiteX7760" fmla="*/ 3366810 w 5122981"/>
              <a:gd name="connsiteY7760" fmla="*/ 3139744 h 3980623"/>
              <a:gd name="connsiteX7761" fmla="*/ 3344485 w 5122981"/>
              <a:gd name="connsiteY7761" fmla="*/ 3117420 h 3980623"/>
              <a:gd name="connsiteX7762" fmla="*/ 3329603 w 5122981"/>
              <a:gd name="connsiteY7762" fmla="*/ 3109978 h 3980623"/>
              <a:gd name="connsiteX7763" fmla="*/ 3314720 w 5122981"/>
              <a:gd name="connsiteY7763" fmla="*/ 3098816 h 3980623"/>
              <a:gd name="connsiteX7764" fmla="*/ 3299837 w 5122981"/>
              <a:gd name="connsiteY7764" fmla="*/ 3087654 h 3980623"/>
              <a:gd name="connsiteX7765" fmla="*/ 3292396 w 5122981"/>
              <a:gd name="connsiteY7765" fmla="*/ 3080213 h 3980623"/>
              <a:gd name="connsiteX7766" fmla="*/ 3284954 w 5122981"/>
              <a:gd name="connsiteY7766" fmla="*/ 3080213 h 3980623"/>
              <a:gd name="connsiteX7767" fmla="*/ 3277513 w 5122981"/>
              <a:gd name="connsiteY7767" fmla="*/ 3072771 h 3980623"/>
              <a:gd name="connsiteX7768" fmla="*/ 3232864 w 5122981"/>
              <a:gd name="connsiteY7768" fmla="*/ 3035564 h 3980623"/>
              <a:gd name="connsiteX7769" fmla="*/ 3225423 w 5122981"/>
              <a:gd name="connsiteY7769" fmla="*/ 3028123 h 3980623"/>
              <a:gd name="connsiteX7770" fmla="*/ 3217981 w 5122981"/>
              <a:gd name="connsiteY7770" fmla="*/ 3028123 h 3980623"/>
              <a:gd name="connsiteX7771" fmla="*/ 3210540 w 5122981"/>
              <a:gd name="connsiteY7771" fmla="*/ 3020682 h 3980623"/>
              <a:gd name="connsiteX7772" fmla="*/ 3203099 w 5122981"/>
              <a:gd name="connsiteY7772" fmla="*/ 3013240 h 3980623"/>
              <a:gd name="connsiteX7773" fmla="*/ 3195657 w 5122981"/>
              <a:gd name="connsiteY7773" fmla="*/ 3005799 h 3980623"/>
              <a:gd name="connsiteX7774" fmla="*/ 3165892 w 5122981"/>
              <a:gd name="connsiteY7774" fmla="*/ 2987195 h 3980623"/>
              <a:gd name="connsiteX7775" fmla="*/ 3139847 w 5122981"/>
              <a:gd name="connsiteY7775" fmla="*/ 2964871 h 3980623"/>
              <a:gd name="connsiteX7776" fmla="*/ 3132405 w 5122981"/>
              <a:gd name="connsiteY7776" fmla="*/ 2961150 h 3980623"/>
              <a:gd name="connsiteX7777" fmla="*/ 3121243 w 5122981"/>
              <a:gd name="connsiteY7777" fmla="*/ 2953709 h 3980623"/>
              <a:gd name="connsiteX7778" fmla="*/ 3113802 w 5122981"/>
              <a:gd name="connsiteY7778" fmla="*/ 2946268 h 3980623"/>
              <a:gd name="connsiteX7779" fmla="*/ 3106360 w 5122981"/>
              <a:gd name="connsiteY7779" fmla="*/ 2938826 h 3980623"/>
              <a:gd name="connsiteX7780" fmla="*/ 3106360 w 5122981"/>
              <a:gd name="connsiteY7780" fmla="*/ 2931385 h 3980623"/>
              <a:gd name="connsiteX7781" fmla="*/ 3098919 w 5122981"/>
              <a:gd name="connsiteY7781" fmla="*/ 2931385 h 3980623"/>
              <a:gd name="connsiteX7782" fmla="*/ 3091478 w 5122981"/>
              <a:gd name="connsiteY7782" fmla="*/ 2931385 h 3980623"/>
              <a:gd name="connsiteX7783" fmla="*/ 3046829 w 5122981"/>
              <a:gd name="connsiteY7783" fmla="*/ 2894178 h 3980623"/>
              <a:gd name="connsiteX7784" fmla="*/ 2994739 w 5122981"/>
              <a:gd name="connsiteY7784" fmla="*/ 2842088 h 3980623"/>
              <a:gd name="connsiteX7785" fmla="*/ 2972415 w 5122981"/>
              <a:gd name="connsiteY7785" fmla="*/ 2827205 h 3980623"/>
              <a:gd name="connsiteX7786" fmla="*/ 2968694 w 5122981"/>
              <a:gd name="connsiteY7786" fmla="*/ 2819764 h 3980623"/>
              <a:gd name="connsiteX7787" fmla="*/ 2964974 w 5122981"/>
              <a:gd name="connsiteY7787" fmla="*/ 2819764 h 3980623"/>
              <a:gd name="connsiteX7788" fmla="*/ 2957532 w 5122981"/>
              <a:gd name="connsiteY7788" fmla="*/ 2819764 h 3980623"/>
              <a:gd name="connsiteX7789" fmla="*/ 2957532 w 5122981"/>
              <a:gd name="connsiteY7789" fmla="*/ 2827205 h 3980623"/>
              <a:gd name="connsiteX7790" fmla="*/ 2950091 w 5122981"/>
              <a:gd name="connsiteY7790" fmla="*/ 2827205 h 3980623"/>
              <a:gd name="connsiteX7791" fmla="*/ 2935208 w 5122981"/>
              <a:gd name="connsiteY7791" fmla="*/ 2819764 h 3980623"/>
              <a:gd name="connsiteX7792" fmla="*/ 2927767 w 5122981"/>
              <a:gd name="connsiteY7792" fmla="*/ 2812322 h 3980623"/>
              <a:gd name="connsiteX7793" fmla="*/ 2924046 w 5122981"/>
              <a:gd name="connsiteY7793" fmla="*/ 2804881 h 3980623"/>
              <a:gd name="connsiteX7794" fmla="*/ 2916605 w 5122981"/>
              <a:gd name="connsiteY7794" fmla="*/ 2797439 h 3980623"/>
              <a:gd name="connsiteX7795" fmla="*/ 2912884 w 5122981"/>
              <a:gd name="connsiteY7795" fmla="*/ 2789998 h 3980623"/>
              <a:gd name="connsiteX7796" fmla="*/ 2883118 w 5122981"/>
              <a:gd name="connsiteY7796" fmla="*/ 2760232 h 3980623"/>
              <a:gd name="connsiteX7797" fmla="*/ 2875677 w 5122981"/>
              <a:gd name="connsiteY7797" fmla="*/ 2760232 h 3980623"/>
              <a:gd name="connsiteX7798" fmla="*/ 2864515 w 5122981"/>
              <a:gd name="connsiteY7798" fmla="*/ 2749070 h 3980623"/>
              <a:gd name="connsiteX7799" fmla="*/ 2849632 w 5122981"/>
              <a:gd name="connsiteY7799" fmla="*/ 2745350 h 3980623"/>
              <a:gd name="connsiteX7800" fmla="*/ 2844780 w 5122981"/>
              <a:gd name="connsiteY7800" fmla="*/ 2740498 h 3980623"/>
              <a:gd name="connsiteX7801" fmla="*/ 2834807 w 5122981"/>
              <a:gd name="connsiteY7801" fmla="*/ 2738137 h 3980623"/>
              <a:gd name="connsiteX7802" fmla="*/ 2838470 w 5122981"/>
              <a:gd name="connsiteY7802" fmla="*/ 2752791 h 3980623"/>
              <a:gd name="connsiteX7803" fmla="*/ 2860794 w 5122981"/>
              <a:gd name="connsiteY7803" fmla="*/ 2775115 h 3980623"/>
              <a:gd name="connsiteX7804" fmla="*/ 2868235 w 5122981"/>
              <a:gd name="connsiteY7804" fmla="*/ 2789998 h 3980623"/>
              <a:gd name="connsiteX7805" fmla="*/ 2883118 w 5122981"/>
              <a:gd name="connsiteY7805" fmla="*/ 2797439 h 3980623"/>
              <a:gd name="connsiteX7806" fmla="*/ 2912884 w 5122981"/>
              <a:gd name="connsiteY7806" fmla="*/ 2827205 h 3980623"/>
              <a:gd name="connsiteX7807" fmla="*/ 2898001 w 5122981"/>
              <a:gd name="connsiteY7807" fmla="*/ 2819764 h 3980623"/>
              <a:gd name="connsiteX7808" fmla="*/ 2890560 w 5122981"/>
              <a:gd name="connsiteY7808" fmla="*/ 2808601 h 3980623"/>
              <a:gd name="connsiteX7809" fmla="*/ 2883118 w 5122981"/>
              <a:gd name="connsiteY7809" fmla="*/ 2804881 h 3980623"/>
              <a:gd name="connsiteX7810" fmla="*/ 2868235 w 5122981"/>
              <a:gd name="connsiteY7810" fmla="*/ 2797439 h 3980623"/>
              <a:gd name="connsiteX7811" fmla="*/ 2860794 w 5122981"/>
              <a:gd name="connsiteY7811" fmla="*/ 2789999 h 3980623"/>
              <a:gd name="connsiteX7812" fmla="*/ 2858894 w 5122981"/>
              <a:gd name="connsiteY7812" fmla="*/ 2789365 h 3980623"/>
              <a:gd name="connsiteX7813" fmla="*/ 2862279 w 5122981"/>
              <a:gd name="connsiteY7813" fmla="*/ 2793107 h 3980623"/>
              <a:gd name="connsiteX7814" fmla="*/ 2866409 w 5122981"/>
              <a:gd name="connsiteY7814" fmla="*/ 2803968 h 3980623"/>
              <a:gd name="connsiteX7815" fmla="*/ 2868235 w 5122981"/>
              <a:gd name="connsiteY7815" fmla="*/ 2804881 h 3980623"/>
              <a:gd name="connsiteX7816" fmla="*/ 2883118 w 5122981"/>
              <a:gd name="connsiteY7816" fmla="*/ 2819764 h 3980623"/>
              <a:gd name="connsiteX7817" fmla="*/ 2883118 w 5122981"/>
              <a:gd name="connsiteY7817" fmla="*/ 2827205 h 3980623"/>
              <a:gd name="connsiteX7818" fmla="*/ 2898001 w 5122981"/>
              <a:gd name="connsiteY7818" fmla="*/ 2827205 h 3980623"/>
              <a:gd name="connsiteX7819" fmla="*/ 2905442 w 5122981"/>
              <a:gd name="connsiteY7819" fmla="*/ 2827205 h 3980623"/>
              <a:gd name="connsiteX7820" fmla="*/ 2912884 w 5122981"/>
              <a:gd name="connsiteY7820" fmla="*/ 2838367 h 3980623"/>
              <a:gd name="connsiteX7821" fmla="*/ 2920325 w 5122981"/>
              <a:gd name="connsiteY7821" fmla="*/ 2834646 h 3980623"/>
              <a:gd name="connsiteX7822" fmla="*/ 2927767 w 5122981"/>
              <a:gd name="connsiteY7822" fmla="*/ 2834646 h 3980623"/>
              <a:gd name="connsiteX7823" fmla="*/ 2933051 w 5122981"/>
              <a:gd name="connsiteY7823" fmla="*/ 2838609 h 3980623"/>
              <a:gd name="connsiteX7824" fmla="*/ 2927964 w 5122981"/>
              <a:gd name="connsiteY7824" fmla="*/ 2828611 h 3980623"/>
              <a:gd name="connsiteX7825" fmla="*/ 2908674 w 5122981"/>
              <a:gd name="connsiteY7825" fmla="*/ 2801237 h 3980623"/>
              <a:gd name="connsiteX7826" fmla="*/ 2964279 w 5122981"/>
              <a:gd name="connsiteY7826" fmla="*/ 2865717 h 3980623"/>
              <a:gd name="connsiteX7827" fmla="*/ 2959385 w 5122981"/>
              <a:gd name="connsiteY7827" fmla="*/ 2865983 h 3980623"/>
              <a:gd name="connsiteX7828" fmla="*/ 2957532 w 5122981"/>
              <a:gd name="connsiteY7828" fmla="*/ 2864456 h 3980623"/>
              <a:gd name="connsiteX7829" fmla="*/ 2957532 w 5122981"/>
              <a:gd name="connsiteY7829" fmla="*/ 2871853 h 3980623"/>
              <a:gd name="connsiteX7830" fmla="*/ 2942649 w 5122981"/>
              <a:gd name="connsiteY7830" fmla="*/ 2871853 h 3980623"/>
              <a:gd name="connsiteX7831" fmla="*/ 2946370 w 5122981"/>
              <a:gd name="connsiteY7831" fmla="*/ 2875574 h 3980623"/>
              <a:gd name="connsiteX7832" fmla="*/ 2957532 w 5122981"/>
              <a:gd name="connsiteY7832" fmla="*/ 2879295 h 3980623"/>
              <a:gd name="connsiteX7833" fmla="*/ 2979856 w 5122981"/>
              <a:gd name="connsiteY7833" fmla="*/ 2894178 h 3980623"/>
              <a:gd name="connsiteX7834" fmla="*/ 2980350 w 5122981"/>
              <a:gd name="connsiteY7834" fmla="*/ 2894672 h 3980623"/>
              <a:gd name="connsiteX7835" fmla="*/ 2978995 w 5122981"/>
              <a:gd name="connsiteY7835" fmla="*/ 2892007 h 3980623"/>
              <a:gd name="connsiteX7836" fmla="*/ 2978900 w 5122981"/>
              <a:gd name="connsiteY7836" fmla="*/ 2889792 h 3980623"/>
              <a:gd name="connsiteX7837" fmla="*/ 2992321 w 5122981"/>
              <a:gd name="connsiteY7837" fmla="*/ 2904131 h 3980623"/>
              <a:gd name="connsiteX7838" fmla="*/ 3002181 w 5122981"/>
              <a:gd name="connsiteY7838" fmla="*/ 2909060 h 3980623"/>
              <a:gd name="connsiteX7839" fmla="*/ 3009622 w 5122981"/>
              <a:gd name="connsiteY7839" fmla="*/ 2909060 h 3980623"/>
              <a:gd name="connsiteX7840" fmla="*/ 2994739 w 5122981"/>
              <a:gd name="connsiteY7840" fmla="*/ 2894178 h 3980623"/>
              <a:gd name="connsiteX7841" fmla="*/ 2987298 w 5122981"/>
              <a:gd name="connsiteY7841" fmla="*/ 2894178 h 3980623"/>
              <a:gd name="connsiteX7842" fmla="*/ 3009622 w 5122981"/>
              <a:gd name="connsiteY7842" fmla="*/ 2901619 h 3980623"/>
              <a:gd name="connsiteX7843" fmla="*/ 3031946 w 5122981"/>
              <a:gd name="connsiteY7843" fmla="*/ 2916502 h 3980623"/>
              <a:gd name="connsiteX7844" fmla="*/ 3039388 w 5122981"/>
              <a:gd name="connsiteY7844" fmla="*/ 2923943 h 3980623"/>
              <a:gd name="connsiteX7845" fmla="*/ 3024505 w 5122981"/>
              <a:gd name="connsiteY7845" fmla="*/ 2916502 h 3980623"/>
              <a:gd name="connsiteX7846" fmla="*/ 3017064 w 5122981"/>
              <a:gd name="connsiteY7846" fmla="*/ 2916502 h 3980623"/>
              <a:gd name="connsiteX7847" fmla="*/ 3054271 w 5122981"/>
              <a:gd name="connsiteY7847" fmla="*/ 2953709 h 3980623"/>
              <a:gd name="connsiteX7848" fmla="*/ 3061712 w 5122981"/>
              <a:gd name="connsiteY7848" fmla="*/ 2961150 h 3980623"/>
              <a:gd name="connsiteX7849" fmla="*/ 3061712 w 5122981"/>
              <a:gd name="connsiteY7849" fmla="*/ 2953709 h 3980623"/>
              <a:gd name="connsiteX7850" fmla="*/ 3054271 w 5122981"/>
              <a:gd name="connsiteY7850" fmla="*/ 2946268 h 3980623"/>
              <a:gd name="connsiteX7851" fmla="*/ 3076595 w 5122981"/>
              <a:gd name="connsiteY7851" fmla="*/ 2953709 h 3980623"/>
              <a:gd name="connsiteX7852" fmla="*/ 3084036 w 5122981"/>
              <a:gd name="connsiteY7852" fmla="*/ 2968592 h 3980623"/>
              <a:gd name="connsiteX7853" fmla="*/ 3080315 w 5122981"/>
              <a:gd name="connsiteY7853" fmla="*/ 2964871 h 3980623"/>
              <a:gd name="connsiteX7854" fmla="*/ 3076595 w 5122981"/>
              <a:gd name="connsiteY7854" fmla="*/ 2961150 h 3980623"/>
              <a:gd name="connsiteX7855" fmla="*/ 3076595 w 5122981"/>
              <a:gd name="connsiteY7855" fmla="*/ 2968592 h 3980623"/>
              <a:gd name="connsiteX7856" fmla="*/ 3091478 w 5122981"/>
              <a:gd name="connsiteY7856" fmla="*/ 2976033 h 3980623"/>
              <a:gd name="connsiteX7857" fmla="*/ 3098919 w 5122981"/>
              <a:gd name="connsiteY7857" fmla="*/ 2983475 h 3980623"/>
              <a:gd name="connsiteX7858" fmla="*/ 3091478 w 5122981"/>
              <a:gd name="connsiteY7858" fmla="*/ 2983475 h 3980623"/>
              <a:gd name="connsiteX7859" fmla="*/ 3084036 w 5122981"/>
              <a:gd name="connsiteY7859" fmla="*/ 2990916 h 3980623"/>
              <a:gd name="connsiteX7860" fmla="*/ 3128685 w 5122981"/>
              <a:gd name="connsiteY7860" fmla="*/ 3013240 h 3980623"/>
              <a:gd name="connsiteX7861" fmla="*/ 3158450 w 5122981"/>
              <a:gd name="connsiteY7861" fmla="*/ 3035564 h 3980623"/>
              <a:gd name="connsiteX7862" fmla="*/ 3165892 w 5122981"/>
              <a:gd name="connsiteY7862" fmla="*/ 3050447 h 3980623"/>
              <a:gd name="connsiteX7863" fmla="*/ 3173333 w 5122981"/>
              <a:gd name="connsiteY7863" fmla="*/ 3057889 h 3980623"/>
              <a:gd name="connsiteX7864" fmla="*/ 3195657 w 5122981"/>
              <a:gd name="connsiteY7864" fmla="*/ 3072771 h 3980623"/>
              <a:gd name="connsiteX7865" fmla="*/ 3195657 w 5122981"/>
              <a:gd name="connsiteY7865" fmla="*/ 3080213 h 3980623"/>
              <a:gd name="connsiteX7866" fmla="*/ 3203099 w 5122981"/>
              <a:gd name="connsiteY7866" fmla="*/ 3080213 h 3980623"/>
              <a:gd name="connsiteX7867" fmla="*/ 3217981 w 5122981"/>
              <a:gd name="connsiteY7867" fmla="*/ 3080213 h 3980623"/>
              <a:gd name="connsiteX7868" fmla="*/ 3225423 w 5122981"/>
              <a:gd name="connsiteY7868" fmla="*/ 3095096 h 3980623"/>
              <a:gd name="connsiteX7869" fmla="*/ 3210540 w 5122981"/>
              <a:gd name="connsiteY7869" fmla="*/ 3095096 h 3980623"/>
              <a:gd name="connsiteX7870" fmla="*/ 3180774 w 5122981"/>
              <a:gd name="connsiteY7870" fmla="*/ 3072771 h 3980623"/>
              <a:gd name="connsiteX7871" fmla="*/ 3180774 w 5122981"/>
              <a:gd name="connsiteY7871" fmla="*/ 3065330 h 3980623"/>
              <a:gd name="connsiteX7872" fmla="*/ 3173333 w 5122981"/>
              <a:gd name="connsiteY7872" fmla="*/ 3065330 h 3980623"/>
              <a:gd name="connsiteX7873" fmla="*/ 3151009 w 5122981"/>
              <a:gd name="connsiteY7873" fmla="*/ 3057889 h 3980623"/>
              <a:gd name="connsiteX7874" fmla="*/ 3128685 w 5122981"/>
              <a:gd name="connsiteY7874" fmla="*/ 3043006 h 3980623"/>
              <a:gd name="connsiteX7875" fmla="*/ 3121243 w 5122981"/>
              <a:gd name="connsiteY7875" fmla="*/ 3043006 h 3980623"/>
              <a:gd name="connsiteX7876" fmla="*/ 3121243 w 5122981"/>
              <a:gd name="connsiteY7876" fmla="*/ 3035564 h 3980623"/>
              <a:gd name="connsiteX7877" fmla="*/ 3113802 w 5122981"/>
              <a:gd name="connsiteY7877" fmla="*/ 3028123 h 3980623"/>
              <a:gd name="connsiteX7878" fmla="*/ 3110081 w 5122981"/>
              <a:gd name="connsiteY7878" fmla="*/ 3039285 h 3980623"/>
              <a:gd name="connsiteX7879" fmla="*/ 3117523 w 5122981"/>
              <a:gd name="connsiteY7879" fmla="*/ 3050447 h 3980623"/>
              <a:gd name="connsiteX7880" fmla="*/ 3124964 w 5122981"/>
              <a:gd name="connsiteY7880" fmla="*/ 3057889 h 3980623"/>
              <a:gd name="connsiteX7881" fmla="*/ 3136126 w 5122981"/>
              <a:gd name="connsiteY7881" fmla="*/ 3057889 h 3980623"/>
              <a:gd name="connsiteX7882" fmla="*/ 3136126 w 5122981"/>
              <a:gd name="connsiteY7882" fmla="*/ 3065330 h 3980623"/>
              <a:gd name="connsiteX7883" fmla="*/ 3151009 w 5122981"/>
              <a:gd name="connsiteY7883" fmla="*/ 3072771 h 3980623"/>
              <a:gd name="connsiteX7884" fmla="*/ 3165892 w 5122981"/>
              <a:gd name="connsiteY7884" fmla="*/ 3080213 h 3980623"/>
              <a:gd name="connsiteX7885" fmla="*/ 3180774 w 5122981"/>
              <a:gd name="connsiteY7885" fmla="*/ 3087654 h 3980623"/>
              <a:gd name="connsiteX7886" fmla="*/ 3188216 w 5122981"/>
              <a:gd name="connsiteY7886" fmla="*/ 3087654 h 3980623"/>
              <a:gd name="connsiteX7887" fmla="*/ 3195657 w 5122981"/>
              <a:gd name="connsiteY7887" fmla="*/ 3102537 h 3980623"/>
              <a:gd name="connsiteX7888" fmla="*/ 3199378 w 5122981"/>
              <a:gd name="connsiteY7888" fmla="*/ 3106258 h 3980623"/>
              <a:gd name="connsiteX7889" fmla="*/ 3203099 w 5122981"/>
              <a:gd name="connsiteY7889" fmla="*/ 3109978 h 3980623"/>
              <a:gd name="connsiteX7890" fmla="*/ 3203099 w 5122981"/>
              <a:gd name="connsiteY7890" fmla="*/ 3121141 h 3980623"/>
              <a:gd name="connsiteX7891" fmla="*/ 3217981 w 5122981"/>
              <a:gd name="connsiteY7891" fmla="*/ 3124861 h 3980623"/>
              <a:gd name="connsiteX7892" fmla="*/ 3225423 w 5122981"/>
              <a:gd name="connsiteY7892" fmla="*/ 3132303 h 3980623"/>
              <a:gd name="connsiteX7893" fmla="*/ 3232864 w 5122981"/>
              <a:gd name="connsiteY7893" fmla="*/ 3139744 h 3980623"/>
              <a:gd name="connsiteX7894" fmla="*/ 3244026 w 5122981"/>
              <a:gd name="connsiteY7894" fmla="*/ 3136023 h 3980623"/>
              <a:gd name="connsiteX7895" fmla="*/ 3247747 w 5122981"/>
              <a:gd name="connsiteY7895" fmla="*/ 3139744 h 3980623"/>
              <a:gd name="connsiteX7896" fmla="*/ 3258909 w 5122981"/>
              <a:gd name="connsiteY7896" fmla="*/ 3150906 h 3980623"/>
              <a:gd name="connsiteX7897" fmla="*/ 3270071 w 5122981"/>
              <a:gd name="connsiteY7897" fmla="*/ 3162068 h 3980623"/>
              <a:gd name="connsiteX7898" fmla="*/ 3284954 w 5122981"/>
              <a:gd name="connsiteY7898" fmla="*/ 3184393 h 3980623"/>
              <a:gd name="connsiteX7899" fmla="*/ 3299837 w 5122981"/>
              <a:gd name="connsiteY7899" fmla="*/ 3191834 h 3980623"/>
              <a:gd name="connsiteX7900" fmla="*/ 3322161 w 5122981"/>
              <a:gd name="connsiteY7900" fmla="*/ 3206717 h 3980623"/>
              <a:gd name="connsiteX7901" fmla="*/ 3322161 w 5122981"/>
              <a:gd name="connsiteY7901" fmla="*/ 3214158 h 3980623"/>
              <a:gd name="connsiteX7902" fmla="*/ 3307278 w 5122981"/>
              <a:gd name="connsiteY7902" fmla="*/ 3206717 h 3980623"/>
              <a:gd name="connsiteX7903" fmla="*/ 3292396 w 5122981"/>
              <a:gd name="connsiteY7903" fmla="*/ 3199275 h 3980623"/>
              <a:gd name="connsiteX7904" fmla="*/ 3314720 w 5122981"/>
              <a:gd name="connsiteY7904" fmla="*/ 3221600 h 3980623"/>
              <a:gd name="connsiteX7905" fmla="*/ 3348206 w 5122981"/>
              <a:gd name="connsiteY7905" fmla="*/ 3247644 h 3980623"/>
              <a:gd name="connsiteX7906" fmla="*/ 3374251 w 5122981"/>
              <a:gd name="connsiteY7906" fmla="*/ 3266248 h 3980623"/>
              <a:gd name="connsiteX7907" fmla="*/ 3404017 w 5122981"/>
              <a:gd name="connsiteY7907" fmla="*/ 3288572 h 3980623"/>
              <a:gd name="connsiteX7908" fmla="*/ 3418899 w 5122981"/>
              <a:gd name="connsiteY7908" fmla="*/ 3303455 h 3980623"/>
              <a:gd name="connsiteX7909" fmla="*/ 3426341 w 5122981"/>
              <a:gd name="connsiteY7909" fmla="*/ 3303455 h 3980623"/>
              <a:gd name="connsiteX7910" fmla="*/ 3433782 w 5122981"/>
              <a:gd name="connsiteY7910" fmla="*/ 3314617 h 3980623"/>
              <a:gd name="connsiteX7911" fmla="*/ 3444944 w 5122981"/>
              <a:gd name="connsiteY7911" fmla="*/ 3322059 h 3980623"/>
              <a:gd name="connsiteX7912" fmla="*/ 3459827 w 5122981"/>
              <a:gd name="connsiteY7912" fmla="*/ 3333221 h 3980623"/>
              <a:gd name="connsiteX7913" fmla="*/ 3478431 w 5122981"/>
              <a:gd name="connsiteY7913" fmla="*/ 3348103 h 3980623"/>
              <a:gd name="connsiteX7914" fmla="*/ 3545403 w 5122981"/>
              <a:gd name="connsiteY7914" fmla="*/ 3392752 h 3980623"/>
              <a:gd name="connsiteX7915" fmla="*/ 3552845 w 5122981"/>
              <a:gd name="connsiteY7915" fmla="*/ 3400193 h 3980623"/>
              <a:gd name="connsiteX7916" fmla="*/ 3560286 w 5122981"/>
              <a:gd name="connsiteY7916" fmla="*/ 3415076 h 3980623"/>
              <a:gd name="connsiteX7917" fmla="*/ 3575169 w 5122981"/>
              <a:gd name="connsiteY7917" fmla="*/ 3429959 h 3980623"/>
              <a:gd name="connsiteX7918" fmla="*/ 3590052 w 5122981"/>
              <a:gd name="connsiteY7918" fmla="*/ 3437400 h 3980623"/>
              <a:gd name="connsiteX7919" fmla="*/ 3597493 w 5122981"/>
              <a:gd name="connsiteY7919" fmla="*/ 3444842 h 3980623"/>
              <a:gd name="connsiteX7920" fmla="*/ 3604935 w 5122981"/>
              <a:gd name="connsiteY7920" fmla="*/ 3444842 h 3980623"/>
              <a:gd name="connsiteX7921" fmla="*/ 3608655 w 5122981"/>
              <a:gd name="connsiteY7921" fmla="*/ 3452283 h 3980623"/>
              <a:gd name="connsiteX7922" fmla="*/ 3619817 w 5122981"/>
              <a:gd name="connsiteY7922" fmla="*/ 3459725 h 3980623"/>
              <a:gd name="connsiteX7923" fmla="*/ 3634700 w 5122981"/>
              <a:gd name="connsiteY7923" fmla="*/ 3482049 h 3980623"/>
              <a:gd name="connsiteX7924" fmla="*/ 3649583 w 5122981"/>
              <a:gd name="connsiteY7924" fmla="*/ 3504373 h 3980623"/>
              <a:gd name="connsiteX7925" fmla="*/ 3657024 w 5122981"/>
              <a:gd name="connsiteY7925" fmla="*/ 3496932 h 3980623"/>
              <a:gd name="connsiteX7926" fmla="*/ 3649583 w 5122981"/>
              <a:gd name="connsiteY7926" fmla="*/ 3496932 h 3980623"/>
              <a:gd name="connsiteX7927" fmla="*/ 3642142 w 5122981"/>
              <a:gd name="connsiteY7927" fmla="*/ 3489490 h 3980623"/>
              <a:gd name="connsiteX7928" fmla="*/ 3664466 w 5122981"/>
              <a:gd name="connsiteY7928" fmla="*/ 3496932 h 3980623"/>
              <a:gd name="connsiteX7929" fmla="*/ 3694231 w 5122981"/>
              <a:gd name="connsiteY7929" fmla="*/ 3519256 h 3980623"/>
              <a:gd name="connsiteX7930" fmla="*/ 3701673 w 5122981"/>
              <a:gd name="connsiteY7930" fmla="*/ 3526697 h 3980623"/>
              <a:gd name="connsiteX7931" fmla="*/ 3731439 w 5122981"/>
              <a:gd name="connsiteY7931" fmla="*/ 3549021 h 3980623"/>
              <a:gd name="connsiteX7932" fmla="*/ 3746321 w 5122981"/>
              <a:gd name="connsiteY7932" fmla="*/ 3563904 h 3980623"/>
              <a:gd name="connsiteX7933" fmla="*/ 3761204 w 5122981"/>
              <a:gd name="connsiteY7933" fmla="*/ 3571346 h 3980623"/>
              <a:gd name="connsiteX7934" fmla="*/ 3776087 w 5122981"/>
              <a:gd name="connsiteY7934" fmla="*/ 3586228 h 3980623"/>
              <a:gd name="connsiteX7935" fmla="*/ 3805853 w 5122981"/>
              <a:gd name="connsiteY7935" fmla="*/ 3608553 h 3980623"/>
              <a:gd name="connsiteX7936" fmla="*/ 3843060 w 5122981"/>
              <a:gd name="connsiteY7936" fmla="*/ 3645760 h 3980623"/>
              <a:gd name="connsiteX7937" fmla="*/ 3813294 w 5122981"/>
              <a:gd name="connsiteY7937" fmla="*/ 3623435 h 3980623"/>
              <a:gd name="connsiteX7938" fmla="*/ 3779808 w 5122981"/>
              <a:gd name="connsiteY7938" fmla="*/ 3597391 h 3980623"/>
              <a:gd name="connsiteX7939" fmla="*/ 3761204 w 5122981"/>
              <a:gd name="connsiteY7939" fmla="*/ 3586228 h 3980623"/>
              <a:gd name="connsiteX7940" fmla="*/ 3746321 w 5122981"/>
              <a:gd name="connsiteY7940" fmla="*/ 3586228 h 3980623"/>
              <a:gd name="connsiteX7941" fmla="*/ 3753763 w 5122981"/>
              <a:gd name="connsiteY7941" fmla="*/ 3593670 h 3980623"/>
              <a:gd name="connsiteX7942" fmla="*/ 3776087 w 5122981"/>
              <a:gd name="connsiteY7942" fmla="*/ 3612273 h 3980623"/>
              <a:gd name="connsiteX7943" fmla="*/ 3776087 w 5122981"/>
              <a:gd name="connsiteY7943" fmla="*/ 3623435 h 3980623"/>
              <a:gd name="connsiteX7944" fmla="*/ 3798411 w 5122981"/>
              <a:gd name="connsiteY7944" fmla="*/ 3630877 h 3980623"/>
              <a:gd name="connsiteX7945" fmla="*/ 3798411 w 5122981"/>
              <a:gd name="connsiteY7945" fmla="*/ 3638318 h 3980623"/>
              <a:gd name="connsiteX7946" fmla="*/ 3805853 w 5122981"/>
              <a:gd name="connsiteY7946" fmla="*/ 3638318 h 3980623"/>
              <a:gd name="connsiteX7947" fmla="*/ 3820735 w 5122981"/>
              <a:gd name="connsiteY7947" fmla="*/ 3649480 h 3980623"/>
              <a:gd name="connsiteX7948" fmla="*/ 3835618 w 5122981"/>
              <a:gd name="connsiteY7948" fmla="*/ 3660643 h 3980623"/>
              <a:gd name="connsiteX7949" fmla="*/ 3865384 w 5122981"/>
              <a:gd name="connsiteY7949" fmla="*/ 3690408 h 3980623"/>
              <a:gd name="connsiteX7950" fmla="*/ 3850501 w 5122981"/>
              <a:gd name="connsiteY7950" fmla="*/ 3690408 h 3980623"/>
              <a:gd name="connsiteX7951" fmla="*/ 3850501 w 5122981"/>
              <a:gd name="connsiteY7951" fmla="*/ 3682967 h 3980623"/>
              <a:gd name="connsiteX7952" fmla="*/ 3820735 w 5122981"/>
              <a:gd name="connsiteY7952" fmla="*/ 3675525 h 3980623"/>
              <a:gd name="connsiteX7953" fmla="*/ 3805853 w 5122981"/>
              <a:gd name="connsiteY7953" fmla="*/ 3668084 h 3980623"/>
              <a:gd name="connsiteX7954" fmla="*/ 3802132 w 5122981"/>
              <a:gd name="connsiteY7954" fmla="*/ 3653201 h 3980623"/>
              <a:gd name="connsiteX7955" fmla="*/ 3790970 w 5122981"/>
              <a:gd name="connsiteY7955" fmla="*/ 3649480 h 3980623"/>
              <a:gd name="connsiteX7956" fmla="*/ 3783528 w 5122981"/>
              <a:gd name="connsiteY7956" fmla="*/ 3645760 h 3980623"/>
              <a:gd name="connsiteX7957" fmla="*/ 3776087 w 5122981"/>
              <a:gd name="connsiteY7957" fmla="*/ 3638318 h 3980623"/>
              <a:gd name="connsiteX7958" fmla="*/ 3761204 w 5122981"/>
              <a:gd name="connsiteY7958" fmla="*/ 3630877 h 3980623"/>
              <a:gd name="connsiteX7959" fmla="*/ 3738880 w 5122981"/>
              <a:gd name="connsiteY7959" fmla="*/ 3615994 h 3980623"/>
              <a:gd name="connsiteX7960" fmla="*/ 3723997 w 5122981"/>
              <a:gd name="connsiteY7960" fmla="*/ 3604832 h 3980623"/>
              <a:gd name="connsiteX7961" fmla="*/ 3709114 w 5122981"/>
              <a:gd name="connsiteY7961" fmla="*/ 3593670 h 3980623"/>
              <a:gd name="connsiteX7962" fmla="*/ 3675628 w 5122981"/>
              <a:gd name="connsiteY7962" fmla="*/ 3575066 h 3980623"/>
              <a:gd name="connsiteX7963" fmla="*/ 3649583 w 5122981"/>
              <a:gd name="connsiteY7963" fmla="*/ 3549021 h 3980623"/>
              <a:gd name="connsiteX7964" fmla="*/ 3642142 w 5122981"/>
              <a:gd name="connsiteY7964" fmla="*/ 3541580 h 3980623"/>
              <a:gd name="connsiteX7965" fmla="*/ 3634700 w 5122981"/>
              <a:gd name="connsiteY7965" fmla="*/ 3541580 h 3980623"/>
              <a:gd name="connsiteX7966" fmla="*/ 3616097 w 5122981"/>
              <a:gd name="connsiteY7966" fmla="*/ 3519256 h 3980623"/>
              <a:gd name="connsiteX7967" fmla="*/ 3590052 w 5122981"/>
              <a:gd name="connsiteY7967" fmla="*/ 3496932 h 3980623"/>
              <a:gd name="connsiteX7968" fmla="*/ 3586331 w 5122981"/>
              <a:gd name="connsiteY7968" fmla="*/ 3496932 h 3980623"/>
              <a:gd name="connsiteX7969" fmla="*/ 3582610 w 5122981"/>
              <a:gd name="connsiteY7969" fmla="*/ 3493211 h 3980623"/>
              <a:gd name="connsiteX7970" fmla="*/ 3578890 w 5122981"/>
              <a:gd name="connsiteY7970" fmla="*/ 3485769 h 3980623"/>
              <a:gd name="connsiteX7971" fmla="*/ 3567728 w 5122981"/>
              <a:gd name="connsiteY7971" fmla="*/ 3478328 h 3980623"/>
              <a:gd name="connsiteX7972" fmla="*/ 3552845 w 5122981"/>
              <a:gd name="connsiteY7972" fmla="*/ 3470887 h 3980623"/>
              <a:gd name="connsiteX7973" fmla="*/ 3537962 w 5122981"/>
              <a:gd name="connsiteY7973" fmla="*/ 3459725 h 3980623"/>
              <a:gd name="connsiteX7974" fmla="*/ 3519358 w 5122981"/>
              <a:gd name="connsiteY7974" fmla="*/ 3444842 h 3980623"/>
              <a:gd name="connsiteX7975" fmla="*/ 3515638 w 5122981"/>
              <a:gd name="connsiteY7975" fmla="*/ 3433680 h 3980623"/>
              <a:gd name="connsiteX7976" fmla="*/ 3508196 w 5122981"/>
              <a:gd name="connsiteY7976" fmla="*/ 3429959 h 3980623"/>
              <a:gd name="connsiteX7977" fmla="*/ 3500755 w 5122981"/>
              <a:gd name="connsiteY7977" fmla="*/ 3426238 h 3980623"/>
              <a:gd name="connsiteX7978" fmla="*/ 3493314 w 5122981"/>
              <a:gd name="connsiteY7978" fmla="*/ 3422518 h 3980623"/>
              <a:gd name="connsiteX7979" fmla="*/ 3470989 w 5122981"/>
              <a:gd name="connsiteY7979" fmla="*/ 3415076 h 3980623"/>
              <a:gd name="connsiteX7980" fmla="*/ 3485872 w 5122981"/>
              <a:gd name="connsiteY7980" fmla="*/ 3437400 h 3980623"/>
              <a:gd name="connsiteX7981" fmla="*/ 3500755 w 5122981"/>
              <a:gd name="connsiteY7981" fmla="*/ 3448562 h 3980623"/>
              <a:gd name="connsiteX7982" fmla="*/ 3508196 w 5122981"/>
              <a:gd name="connsiteY7982" fmla="*/ 3452283 h 3980623"/>
              <a:gd name="connsiteX7983" fmla="*/ 3511917 w 5122981"/>
              <a:gd name="connsiteY7983" fmla="*/ 3456004 h 3980623"/>
              <a:gd name="connsiteX7984" fmla="*/ 3523079 w 5122981"/>
              <a:gd name="connsiteY7984" fmla="*/ 3467166 h 3980623"/>
              <a:gd name="connsiteX7985" fmla="*/ 3541683 w 5122981"/>
              <a:gd name="connsiteY7985" fmla="*/ 3474607 h 3980623"/>
              <a:gd name="connsiteX7986" fmla="*/ 3545403 w 5122981"/>
              <a:gd name="connsiteY7986" fmla="*/ 3482049 h 3980623"/>
              <a:gd name="connsiteX7987" fmla="*/ 3560286 w 5122981"/>
              <a:gd name="connsiteY7987" fmla="*/ 3496932 h 3980623"/>
              <a:gd name="connsiteX7988" fmla="*/ 3575169 w 5122981"/>
              <a:gd name="connsiteY7988" fmla="*/ 3511814 h 3980623"/>
              <a:gd name="connsiteX7989" fmla="*/ 3582610 w 5122981"/>
              <a:gd name="connsiteY7989" fmla="*/ 3519256 h 3980623"/>
              <a:gd name="connsiteX7990" fmla="*/ 3597493 w 5122981"/>
              <a:gd name="connsiteY7990" fmla="*/ 3526697 h 3980623"/>
              <a:gd name="connsiteX7991" fmla="*/ 3619817 w 5122981"/>
              <a:gd name="connsiteY7991" fmla="*/ 3545301 h 3980623"/>
              <a:gd name="connsiteX7992" fmla="*/ 3634700 w 5122981"/>
              <a:gd name="connsiteY7992" fmla="*/ 3556463 h 3980623"/>
              <a:gd name="connsiteX7993" fmla="*/ 3649583 w 5122981"/>
              <a:gd name="connsiteY7993" fmla="*/ 3571346 h 3980623"/>
              <a:gd name="connsiteX7994" fmla="*/ 3671907 w 5122981"/>
              <a:gd name="connsiteY7994" fmla="*/ 3593670 h 3980623"/>
              <a:gd name="connsiteX7995" fmla="*/ 3660745 w 5122981"/>
              <a:gd name="connsiteY7995" fmla="*/ 3597391 h 3980623"/>
              <a:gd name="connsiteX7996" fmla="*/ 3660745 w 5122981"/>
              <a:gd name="connsiteY7996" fmla="*/ 3586228 h 3980623"/>
              <a:gd name="connsiteX7997" fmla="*/ 3657024 w 5122981"/>
              <a:gd name="connsiteY7997" fmla="*/ 3582508 h 3980623"/>
              <a:gd name="connsiteX7998" fmla="*/ 3645862 w 5122981"/>
              <a:gd name="connsiteY7998" fmla="*/ 3578787 h 3980623"/>
              <a:gd name="connsiteX7999" fmla="*/ 3634700 w 5122981"/>
              <a:gd name="connsiteY7999" fmla="*/ 3575066 h 3980623"/>
              <a:gd name="connsiteX8000" fmla="*/ 3627259 w 5122981"/>
              <a:gd name="connsiteY8000" fmla="*/ 3571346 h 3980623"/>
              <a:gd name="connsiteX8001" fmla="*/ 3623538 w 5122981"/>
              <a:gd name="connsiteY8001" fmla="*/ 3563904 h 3980623"/>
              <a:gd name="connsiteX8002" fmla="*/ 3612376 w 5122981"/>
              <a:gd name="connsiteY8002" fmla="*/ 3552742 h 3980623"/>
              <a:gd name="connsiteX8003" fmla="*/ 3593773 w 5122981"/>
              <a:gd name="connsiteY8003" fmla="*/ 3541580 h 3980623"/>
              <a:gd name="connsiteX8004" fmla="*/ 3575169 w 5122981"/>
              <a:gd name="connsiteY8004" fmla="*/ 3526697 h 3980623"/>
              <a:gd name="connsiteX8005" fmla="*/ 3552845 w 5122981"/>
              <a:gd name="connsiteY8005" fmla="*/ 3511814 h 3980623"/>
              <a:gd name="connsiteX8006" fmla="*/ 3545403 w 5122981"/>
              <a:gd name="connsiteY8006" fmla="*/ 3496932 h 3980623"/>
              <a:gd name="connsiteX8007" fmla="*/ 3537962 w 5122981"/>
              <a:gd name="connsiteY8007" fmla="*/ 3493211 h 3980623"/>
              <a:gd name="connsiteX8008" fmla="*/ 3530521 w 5122981"/>
              <a:gd name="connsiteY8008" fmla="*/ 3489490 h 3980623"/>
              <a:gd name="connsiteX8009" fmla="*/ 3523079 w 5122981"/>
              <a:gd name="connsiteY8009" fmla="*/ 3489490 h 3980623"/>
              <a:gd name="connsiteX8010" fmla="*/ 3519358 w 5122981"/>
              <a:gd name="connsiteY8010" fmla="*/ 3478328 h 3980623"/>
              <a:gd name="connsiteX8011" fmla="*/ 3508196 w 5122981"/>
              <a:gd name="connsiteY8011" fmla="*/ 3470887 h 3980623"/>
              <a:gd name="connsiteX8012" fmla="*/ 3497034 w 5122981"/>
              <a:gd name="connsiteY8012" fmla="*/ 3463445 h 3980623"/>
              <a:gd name="connsiteX8013" fmla="*/ 3489593 w 5122981"/>
              <a:gd name="connsiteY8013" fmla="*/ 3459725 h 3980623"/>
              <a:gd name="connsiteX8014" fmla="*/ 3485872 w 5122981"/>
              <a:gd name="connsiteY8014" fmla="*/ 3456004 h 3980623"/>
              <a:gd name="connsiteX8015" fmla="*/ 3478431 w 5122981"/>
              <a:gd name="connsiteY8015" fmla="*/ 3452283 h 3980623"/>
              <a:gd name="connsiteX8016" fmla="*/ 3470989 w 5122981"/>
              <a:gd name="connsiteY8016" fmla="*/ 3444842 h 3980623"/>
              <a:gd name="connsiteX8017" fmla="*/ 3459827 w 5122981"/>
              <a:gd name="connsiteY8017" fmla="*/ 3437400 h 3980623"/>
              <a:gd name="connsiteX8018" fmla="*/ 3448665 w 5122981"/>
              <a:gd name="connsiteY8018" fmla="*/ 3429959 h 3980623"/>
              <a:gd name="connsiteX8019" fmla="*/ 3426341 w 5122981"/>
              <a:gd name="connsiteY8019" fmla="*/ 3415076 h 3980623"/>
              <a:gd name="connsiteX8020" fmla="*/ 3411458 w 5122981"/>
              <a:gd name="connsiteY8020" fmla="*/ 3400193 h 3980623"/>
              <a:gd name="connsiteX8021" fmla="*/ 3389134 w 5122981"/>
              <a:gd name="connsiteY8021" fmla="*/ 3392752 h 3980623"/>
              <a:gd name="connsiteX8022" fmla="*/ 3374251 w 5122981"/>
              <a:gd name="connsiteY8022" fmla="*/ 3370428 h 3980623"/>
              <a:gd name="connsiteX8023" fmla="*/ 3374251 w 5122981"/>
              <a:gd name="connsiteY8023" fmla="*/ 3377869 h 3980623"/>
              <a:gd name="connsiteX8024" fmla="*/ 3366810 w 5122981"/>
              <a:gd name="connsiteY8024" fmla="*/ 3385310 h 3980623"/>
              <a:gd name="connsiteX8025" fmla="*/ 3363089 w 5122981"/>
              <a:gd name="connsiteY8025" fmla="*/ 3381590 h 3980623"/>
              <a:gd name="connsiteX8026" fmla="*/ 3366810 w 5122981"/>
              <a:gd name="connsiteY8026" fmla="*/ 3377869 h 3980623"/>
              <a:gd name="connsiteX8027" fmla="*/ 3366810 w 5122981"/>
              <a:gd name="connsiteY8027" fmla="*/ 3370428 h 3980623"/>
              <a:gd name="connsiteX8028" fmla="*/ 3337044 w 5122981"/>
              <a:gd name="connsiteY8028" fmla="*/ 3348103 h 3980623"/>
              <a:gd name="connsiteX8029" fmla="*/ 3325882 w 5122981"/>
              <a:gd name="connsiteY8029" fmla="*/ 3336941 h 3980623"/>
              <a:gd name="connsiteX8030" fmla="*/ 3314720 w 5122981"/>
              <a:gd name="connsiteY8030" fmla="*/ 3333221 h 3980623"/>
              <a:gd name="connsiteX8031" fmla="*/ 3299837 w 5122981"/>
              <a:gd name="connsiteY8031" fmla="*/ 3333221 h 3980623"/>
              <a:gd name="connsiteX8032" fmla="*/ 3307278 w 5122981"/>
              <a:gd name="connsiteY8032" fmla="*/ 3325779 h 3980623"/>
              <a:gd name="connsiteX8033" fmla="*/ 3299837 w 5122981"/>
              <a:gd name="connsiteY8033" fmla="*/ 3318338 h 3980623"/>
              <a:gd name="connsiteX8034" fmla="*/ 3292396 w 5122981"/>
              <a:gd name="connsiteY8034" fmla="*/ 3318338 h 3980623"/>
              <a:gd name="connsiteX8035" fmla="*/ 3292396 w 5122981"/>
              <a:gd name="connsiteY8035" fmla="*/ 3310896 h 3980623"/>
              <a:gd name="connsiteX8036" fmla="*/ 3277513 w 5122981"/>
              <a:gd name="connsiteY8036" fmla="*/ 3303455 h 3980623"/>
              <a:gd name="connsiteX8037" fmla="*/ 3255189 w 5122981"/>
              <a:gd name="connsiteY8037" fmla="*/ 3288572 h 3980623"/>
              <a:gd name="connsiteX8038" fmla="*/ 3240306 w 5122981"/>
              <a:gd name="connsiteY8038" fmla="*/ 3281131 h 3980623"/>
              <a:gd name="connsiteX8039" fmla="*/ 3232864 w 5122981"/>
              <a:gd name="connsiteY8039" fmla="*/ 3273689 h 3980623"/>
              <a:gd name="connsiteX8040" fmla="*/ 3217981 w 5122981"/>
              <a:gd name="connsiteY8040" fmla="*/ 3266248 h 3980623"/>
              <a:gd name="connsiteX8041" fmla="*/ 3205914 w 5122981"/>
              <a:gd name="connsiteY8041" fmla="*/ 3260214 h 3980623"/>
              <a:gd name="connsiteX8042" fmla="*/ 3205474 w 5122981"/>
              <a:gd name="connsiteY8042" fmla="*/ 3262072 h 3980623"/>
              <a:gd name="connsiteX8043" fmla="*/ 3200012 w 5122981"/>
              <a:gd name="connsiteY8043" fmla="*/ 3257929 h 3980623"/>
              <a:gd name="connsiteX8044" fmla="*/ 3200435 w 5122981"/>
              <a:gd name="connsiteY8044" fmla="*/ 3256143 h 3980623"/>
              <a:gd name="connsiteX8045" fmla="*/ 3195657 w 5122981"/>
              <a:gd name="connsiteY8045" fmla="*/ 3251365 h 3980623"/>
              <a:gd name="connsiteX8046" fmla="*/ 3188216 w 5122981"/>
              <a:gd name="connsiteY8046" fmla="*/ 3251365 h 3980623"/>
              <a:gd name="connsiteX8047" fmla="*/ 3188216 w 5122981"/>
              <a:gd name="connsiteY8047" fmla="*/ 3245794 h 3980623"/>
              <a:gd name="connsiteX8048" fmla="*/ 3184267 w 5122981"/>
              <a:gd name="connsiteY8048" fmla="*/ 3242798 h 3980623"/>
              <a:gd name="connsiteX8049" fmla="*/ 3188216 w 5122981"/>
              <a:gd name="connsiteY8049" fmla="*/ 3240680 h 3980623"/>
              <a:gd name="connsiteX8050" fmla="*/ 3188216 w 5122981"/>
              <a:gd name="connsiteY8050" fmla="*/ 3236482 h 3980623"/>
              <a:gd name="connsiteX8051" fmla="*/ 3173333 w 5122981"/>
              <a:gd name="connsiteY8051" fmla="*/ 3229041 h 3980623"/>
              <a:gd name="connsiteX8052" fmla="*/ 3158450 w 5122981"/>
              <a:gd name="connsiteY8052" fmla="*/ 3229041 h 3980623"/>
              <a:gd name="connsiteX8053" fmla="*/ 3154730 w 5122981"/>
              <a:gd name="connsiteY8053" fmla="*/ 3225320 h 3980623"/>
              <a:gd name="connsiteX8054" fmla="*/ 3143567 w 5122981"/>
              <a:gd name="connsiteY8054" fmla="*/ 3221600 h 3980623"/>
              <a:gd name="connsiteX8055" fmla="*/ 3143567 w 5122981"/>
              <a:gd name="connsiteY8055" fmla="*/ 3214158 h 3980623"/>
              <a:gd name="connsiteX8056" fmla="*/ 3136126 w 5122981"/>
              <a:gd name="connsiteY8056" fmla="*/ 3214158 h 3980623"/>
              <a:gd name="connsiteX8057" fmla="*/ 3136126 w 5122981"/>
              <a:gd name="connsiteY8057" fmla="*/ 3206717 h 3980623"/>
              <a:gd name="connsiteX8058" fmla="*/ 3132405 w 5122981"/>
              <a:gd name="connsiteY8058" fmla="*/ 3199275 h 3980623"/>
              <a:gd name="connsiteX8059" fmla="*/ 3121243 w 5122981"/>
              <a:gd name="connsiteY8059" fmla="*/ 3199275 h 3980623"/>
              <a:gd name="connsiteX8060" fmla="*/ 3110379 w 5122981"/>
              <a:gd name="connsiteY8060" fmla="*/ 3195654 h 3980623"/>
              <a:gd name="connsiteX8061" fmla="*/ 3111348 w 5122981"/>
              <a:gd name="connsiteY8061" fmla="*/ 3197028 h 3980623"/>
              <a:gd name="connsiteX8062" fmla="*/ 3119860 w 5122981"/>
              <a:gd name="connsiteY8062" fmla="*/ 3201894 h 3980623"/>
              <a:gd name="connsiteX8063" fmla="*/ 3121631 w 5122981"/>
              <a:gd name="connsiteY8063" fmla="*/ 3208015 h 3980623"/>
              <a:gd name="connsiteX8064" fmla="*/ 3116170 w 5122981"/>
              <a:gd name="connsiteY8064" fmla="*/ 3203871 h 3980623"/>
              <a:gd name="connsiteX8065" fmla="*/ 3108297 w 5122981"/>
              <a:gd name="connsiteY8065" fmla="*/ 3196306 h 3980623"/>
              <a:gd name="connsiteX8066" fmla="*/ 3110070 w 5122981"/>
              <a:gd name="connsiteY8066" fmla="*/ 3202427 h 3980623"/>
              <a:gd name="connsiteX8067" fmla="*/ 3105246 w 5122981"/>
              <a:gd name="connsiteY8067" fmla="*/ 3195584 h 3980623"/>
              <a:gd name="connsiteX8068" fmla="*/ 3101390 w 5122981"/>
              <a:gd name="connsiteY8068" fmla="*/ 3192658 h 3980623"/>
              <a:gd name="connsiteX8069" fmla="*/ 3098919 w 5122981"/>
              <a:gd name="connsiteY8069" fmla="*/ 3191834 h 3980623"/>
              <a:gd name="connsiteX8070" fmla="*/ 3099931 w 5122981"/>
              <a:gd name="connsiteY8070" fmla="*/ 3190823 h 3980623"/>
              <a:gd name="connsiteX8071" fmla="*/ 3100424 w 5122981"/>
              <a:gd name="connsiteY8071" fmla="*/ 3188740 h 3980623"/>
              <a:gd name="connsiteX8072" fmla="*/ 3101435 w 5122981"/>
              <a:gd name="connsiteY8072" fmla="*/ 3189318 h 3980623"/>
              <a:gd name="connsiteX8073" fmla="*/ 3106360 w 5122981"/>
              <a:gd name="connsiteY8073" fmla="*/ 3184393 h 3980623"/>
              <a:gd name="connsiteX8074" fmla="*/ 3091478 w 5122981"/>
              <a:gd name="connsiteY8074" fmla="*/ 3176951 h 3980623"/>
              <a:gd name="connsiteX8075" fmla="*/ 3081078 w 5122981"/>
              <a:gd name="connsiteY8075" fmla="*/ 3174062 h 3980623"/>
              <a:gd name="connsiteX8076" fmla="*/ 3092231 w 5122981"/>
              <a:gd name="connsiteY8076" fmla="*/ 3182525 h 3980623"/>
              <a:gd name="connsiteX8077" fmla="*/ 3086944 w 5122981"/>
              <a:gd name="connsiteY8077" fmla="*/ 3191252 h 3980623"/>
              <a:gd name="connsiteX8078" fmla="*/ 3077299 w 5122981"/>
              <a:gd name="connsiteY8078" fmla="*/ 3177565 h 3980623"/>
              <a:gd name="connsiteX8079" fmla="*/ 3071541 w 5122981"/>
              <a:gd name="connsiteY8079" fmla="*/ 3171413 h 3980623"/>
              <a:gd name="connsiteX8080" fmla="*/ 3057992 w 5122981"/>
              <a:gd name="connsiteY8080" fmla="*/ 3167650 h 3980623"/>
              <a:gd name="connsiteX8081" fmla="*/ 3031946 w 5122981"/>
              <a:gd name="connsiteY8081" fmla="*/ 3139744 h 3980623"/>
              <a:gd name="connsiteX8082" fmla="*/ 3035667 w 5122981"/>
              <a:gd name="connsiteY8082" fmla="*/ 3136023 h 3980623"/>
              <a:gd name="connsiteX8083" fmla="*/ 3039388 w 5122981"/>
              <a:gd name="connsiteY8083" fmla="*/ 3139744 h 3980623"/>
              <a:gd name="connsiteX8084" fmla="*/ 3041898 w 5122981"/>
              <a:gd name="connsiteY8084" fmla="*/ 3139744 h 3980623"/>
              <a:gd name="connsiteX8085" fmla="*/ 3036161 w 5122981"/>
              <a:gd name="connsiteY8085" fmla="*/ 3133615 h 3980623"/>
              <a:gd name="connsiteX8086" fmla="*/ 3025238 w 5122981"/>
              <a:gd name="connsiteY8086" fmla="*/ 3125328 h 3980623"/>
              <a:gd name="connsiteX8087" fmla="*/ 3025595 w 5122981"/>
              <a:gd name="connsiteY8087" fmla="*/ 3123818 h 3980623"/>
              <a:gd name="connsiteX8088" fmla="*/ 3017064 w 5122981"/>
              <a:gd name="connsiteY8088" fmla="*/ 3117420 h 3980623"/>
              <a:gd name="connsiteX8089" fmla="*/ 3017064 w 5122981"/>
              <a:gd name="connsiteY8089" fmla="*/ 3123393 h 3980623"/>
              <a:gd name="connsiteX8090" fmla="*/ 3019137 w 5122981"/>
              <a:gd name="connsiteY8090" fmla="*/ 3123884 h 3980623"/>
              <a:gd name="connsiteX8091" fmla="*/ 3052895 w 5122981"/>
              <a:gd name="connsiteY8091" fmla="*/ 3171788 h 3980623"/>
              <a:gd name="connsiteX8092" fmla="*/ 3060770 w 5122981"/>
              <a:gd name="connsiteY8092" fmla="*/ 3180200 h 3980623"/>
              <a:gd name="connsiteX8093" fmla="*/ 3076595 w 5122981"/>
              <a:gd name="connsiteY8093" fmla="*/ 3188113 h 3980623"/>
              <a:gd name="connsiteX8094" fmla="*/ 3091478 w 5122981"/>
              <a:gd name="connsiteY8094" fmla="*/ 3199275 h 3980623"/>
              <a:gd name="connsiteX8095" fmla="*/ 3097523 w 5122981"/>
              <a:gd name="connsiteY8095" fmla="*/ 3208342 h 3980623"/>
              <a:gd name="connsiteX8096" fmla="*/ 3099958 w 5122981"/>
              <a:gd name="connsiteY8096" fmla="*/ 3211216 h 3980623"/>
              <a:gd name="connsiteX8097" fmla="*/ 3113802 w 5122981"/>
              <a:gd name="connsiteY8097" fmla="*/ 3221600 h 3980623"/>
              <a:gd name="connsiteX8098" fmla="*/ 3121243 w 5122981"/>
              <a:gd name="connsiteY8098" fmla="*/ 3236482 h 3980623"/>
              <a:gd name="connsiteX8099" fmla="*/ 3127778 w 5122981"/>
              <a:gd name="connsiteY8099" fmla="*/ 3236482 h 3980623"/>
              <a:gd name="connsiteX8100" fmla="*/ 3128082 w 5122981"/>
              <a:gd name="connsiteY8100" fmla="*/ 3235201 h 3980623"/>
              <a:gd name="connsiteX8101" fmla="*/ 3133496 w 5122981"/>
              <a:gd name="connsiteY8101" fmla="*/ 3236482 h 3980623"/>
              <a:gd name="connsiteX8102" fmla="*/ 3136126 w 5122981"/>
              <a:gd name="connsiteY8102" fmla="*/ 3236482 h 3980623"/>
              <a:gd name="connsiteX8103" fmla="*/ 3151009 w 5122981"/>
              <a:gd name="connsiteY8103" fmla="*/ 3236482 h 3980623"/>
              <a:gd name="connsiteX8104" fmla="*/ 3157836 w 5122981"/>
              <a:gd name="connsiteY8104" fmla="*/ 3245585 h 3980623"/>
              <a:gd name="connsiteX8105" fmla="*/ 3158586 w 5122981"/>
              <a:gd name="connsiteY8105" fmla="*/ 3242421 h 3980623"/>
              <a:gd name="connsiteX8106" fmla="*/ 3163408 w 5122981"/>
              <a:gd name="connsiteY8106" fmla="*/ 3249265 h 3980623"/>
              <a:gd name="connsiteX8107" fmla="*/ 3162810 w 5122981"/>
              <a:gd name="connsiteY8107" fmla="*/ 3251791 h 3980623"/>
              <a:gd name="connsiteX8108" fmla="*/ 3173333 w 5122981"/>
              <a:gd name="connsiteY8108" fmla="*/ 3258807 h 3980623"/>
              <a:gd name="connsiteX8109" fmla="*/ 3173333 w 5122981"/>
              <a:gd name="connsiteY8109" fmla="*/ 3263348 h 3980623"/>
              <a:gd name="connsiteX8110" fmla="*/ 3177877 w 5122981"/>
              <a:gd name="connsiteY8110" fmla="*/ 3269795 h 3980623"/>
              <a:gd name="connsiteX8111" fmla="*/ 3174735 w 5122981"/>
              <a:gd name="connsiteY8111" fmla="*/ 3269051 h 3980623"/>
              <a:gd name="connsiteX8112" fmla="*/ 3177054 w 5122981"/>
              <a:gd name="connsiteY8112" fmla="*/ 3273689 h 3980623"/>
              <a:gd name="connsiteX8113" fmla="*/ 3188216 w 5122981"/>
              <a:gd name="connsiteY8113" fmla="*/ 3281131 h 3980623"/>
              <a:gd name="connsiteX8114" fmla="*/ 3195657 w 5122981"/>
              <a:gd name="connsiteY8114" fmla="*/ 3284851 h 3980623"/>
              <a:gd name="connsiteX8115" fmla="*/ 3203099 w 5122981"/>
              <a:gd name="connsiteY8115" fmla="*/ 3288572 h 3980623"/>
              <a:gd name="connsiteX8116" fmla="*/ 3188216 w 5122981"/>
              <a:gd name="connsiteY8116" fmla="*/ 3288572 h 3980623"/>
              <a:gd name="connsiteX8117" fmla="*/ 3162171 w 5122981"/>
              <a:gd name="connsiteY8117" fmla="*/ 3269969 h 3980623"/>
              <a:gd name="connsiteX8118" fmla="*/ 3143567 w 5122981"/>
              <a:gd name="connsiteY8118" fmla="*/ 3258807 h 3980623"/>
              <a:gd name="connsiteX8119" fmla="*/ 3110081 w 5122981"/>
              <a:gd name="connsiteY8119" fmla="*/ 3236482 h 3980623"/>
              <a:gd name="connsiteX8120" fmla="*/ 3098236 w 5122981"/>
              <a:gd name="connsiteY8120" fmla="*/ 3225201 h 3980623"/>
              <a:gd name="connsiteX8121" fmla="*/ 3097578 w 5122981"/>
              <a:gd name="connsiteY8121" fmla="*/ 3227980 h 3980623"/>
              <a:gd name="connsiteX8122" fmla="*/ 3091477 w 5122981"/>
              <a:gd name="connsiteY8122" fmla="*/ 3226536 h 3980623"/>
              <a:gd name="connsiteX8123" fmla="*/ 3092755 w 5122981"/>
              <a:gd name="connsiteY8123" fmla="*/ 3221137 h 3980623"/>
              <a:gd name="connsiteX8124" fmla="*/ 3089705 w 5122981"/>
              <a:gd name="connsiteY8124" fmla="*/ 3220415 h 3980623"/>
              <a:gd name="connsiteX8125" fmla="*/ 3081832 w 5122981"/>
              <a:gd name="connsiteY8125" fmla="*/ 3212849 h 3980623"/>
              <a:gd name="connsiteX8126" fmla="*/ 3077009 w 5122981"/>
              <a:gd name="connsiteY8126" fmla="*/ 3206006 h 3980623"/>
              <a:gd name="connsiteX8127" fmla="*/ 3070908 w 5122981"/>
              <a:gd name="connsiteY8127" fmla="*/ 3204562 h 3980623"/>
              <a:gd name="connsiteX8128" fmla="*/ 3046478 w 5122981"/>
              <a:gd name="connsiteY8128" fmla="*/ 3176834 h 3980623"/>
              <a:gd name="connsiteX8129" fmla="*/ 3044631 w 5122981"/>
              <a:gd name="connsiteY8129" fmla="*/ 3176219 h 3980623"/>
              <a:gd name="connsiteX8130" fmla="*/ 3038138 w 5122981"/>
              <a:gd name="connsiteY8130" fmla="*/ 3179699 h 3980623"/>
              <a:gd name="connsiteX8131" fmla="*/ 3032037 w 5122981"/>
              <a:gd name="connsiteY8131" fmla="*/ 3178255 h 3980623"/>
              <a:gd name="connsiteX8132" fmla="*/ 3030759 w 5122981"/>
              <a:gd name="connsiteY8132" fmla="*/ 3183654 h 3980623"/>
              <a:gd name="connsiteX8133" fmla="*/ 3036860 w 5122981"/>
              <a:gd name="connsiteY8133" fmla="*/ 3185099 h 3980623"/>
              <a:gd name="connsiteX8134" fmla="*/ 3041683 w 5122981"/>
              <a:gd name="connsiteY8134" fmla="*/ 3191942 h 3980623"/>
              <a:gd name="connsiteX8135" fmla="*/ 3046236 w 5122981"/>
              <a:gd name="connsiteY8135" fmla="*/ 3193020 h 3980623"/>
              <a:gd name="connsiteX8136" fmla="*/ 3046829 w 5122981"/>
              <a:gd name="connsiteY8136" fmla="*/ 3191834 h 3980623"/>
              <a:gd name="connsiteX8137" fmla="*/ 3048567 w 5122981"/>
              <a:gd name="connsiteY8137" fmla="*/ 3193572 h 3980623"/>
              <a:gd name="connsiteX8138" fmla="*/ 3053885 w 5122981"/>
              <a:gd name="connsiteY8138" fmla="*/ 3194831 h 3980623"/>
              <a:gd name="connsiteX8139" fmla="*/ 3058707 w 5122981"/>
              <a:gd name="connsiteY8139" fmla="*/ 3201674 h 3980623"/>
              <a:gd name="connsiteX8140" fmla="*/ 3061712 w 5122981"/>
              <a:gd name="connsiteY8140" fmla="*/ 3204561 h 3980623"/>
              <a:gd name="connsiteX8141" fmla="*/ 3061712 w 5122981"/>
              <a:gd name="connsiteY8141" fmla="*/ 3199275 h 3980623"/>
              <a:gd name="connsiteX8142" fmla="*/ 3069153 w 5122981"/>
              <a:gd name="connsiteY8142" fmla="*/ 3206717 h 3980623"/>
              <a:gd name="connsiteX8143" fmla="*/ 3063956 w 5122981"/>
              <a:gd name="connsiteY8143" fmla="*/ 3206717 h 3980623"/>
              <a:gd name="connsiteX8144" fmla="*/ 3066580 w 5122981"/>
              <a:gd name="connsiteY8144" fmla="*/ 3209239 h 3980623"/>
              <a:gd name="connsiteX8145" fmla="*/ 3084737 w 5122981"/>
              <a:gd name="connsiteY8145" fmla="*/ 3227792 h 3980623"/>
              <a:gd name="connsiteX8146" fmla="*/ 3098072 w 5122981"/>
              <a:gd name="connsiteY8146" fmla="*/ 3239501 h 3980623"/>
              <a:gd name="connsiteX8147" fmla="*/ 3107224 w 5122981"/>
              <a:gd name="connsiteY8147" fmla="*/ 3241667 h 3980623"/>
              <a:gd name="connsiteX8148" fmla="*/ 3112046 w 5122981"/>
              <a:gd name="connsiteY8148" fmla="*/ 3248510 h 3980623"/>
              <a:gd name="connsiteX8149" fmla="*/ 3105946 w 5122981"/>
              <a:gd name="connsiteY8149" fmla="*/ 3247066 h 3980623"/>
              <a:gd name="connsiteX8150" fmla="*/ 3090055 w 5122981"/>
              <a:gd name="connsiteY8150" fmla="*/ 3246156 h 3980623"/>
              <a:gd name="connsiteX8151" fmla="*/ 3077854 w 5122981"/>
              <a:gd name="connsiteY8151" fmla="*/ 3243268 h 3980623"/>
              <a:gd name="connsiteX8152" fmla="*/ 3082820 w 5122981"/>
              <a:gd name="connsiteY8152" fmla="*/ 3235891 h 3980623"/>
              <a:gd name="connsiteX8153" fmla="*/ 3059696 w 5122981"/>
              <a:gd name="connsiteY8153" fmla="*/ 3224716 h 3980623"/>
              <a:gd name="connsiteX8154" fmla="*/ 3046216 w 5122981"/>
              <a:gd name="connsiteY8154" fmla="*/ 3227227 h 3980623"/>
              <a:gd name="connsiteX8155" fmla="*/ 3040115 w 5122981"/>
              <a:gd name="connsiteY8155" fmla="*/ 3225782 h 3980623"/>
              <a:gd name="connsiteX8156" fmla="*/ 3039388 w 5122981"/>
              <a:gd name="connsiteY8156" fmla="*/ 3223273 h 3980623"/>
              <a:gd name="connsiteX8157" fmla="*/ 3039388 w 5122981"/>
              <a:gd name="connsiteY8157" fmla="*/ 3229041 h 3980623"/>
              <a:gd name="connsiteX8158" fmla="*/ 3024505 w 5122981"/>
              <a:gd name="connsiteY8158" fmla="*/ 3221600 h 3980623"/>
              <a:gd name="connsiteX8159" fmla="*/ 3031946 w 5122981"/>
              <a:gd name="connsiteY8159" fmla="*/ 3221600 h 3980623"/>
              <a:gd name="connsiteX8160" fmla="*/ 3038904 w 5122981"/>
              <a:gd name="connsiteY8160" fmla="*/ 3221600 h 3980623"/>
              <a:gd name="connsiteX8161" fmla="*/ 3036571 w 5122981"/>
              <a:gd name="connsiteY8161" fmla="*/ 3213540 h 3980623"/>
              <a:gd name="connsiteX8162" fmla="*/ 3033026 w 5122981"/>
              <a:gd name="connsiteY8162" fmla="*/ 3201297 h 3980623"/>
              <a:gd name="connsiteX8163" fmla="*/ 3029481 w 5122981"/>
              <a:gd name="connsiteY8163" fmla="*/ 3189054 h 3980623"/>
              <a:gd name="connsiteX8164" fmla="*/ 3013735 w 5122981"/>
              <a:gd name="connsiteY8164" fmla="*/ 3173923 h 3980623"/>
              <a:gd name="connsiteX8165" fmla="*/ 3010685 w 5122981"/>
              <a:gd name="connsiteY8165" fmla="*/ 3173201 h 3980623"/>
              <a:gd name="connsiteX8166" fmla="*/ 3005862 w 5122981"/>
              <a:gd name="connsiteY8166" fmla="*/ 3166357 h 3980623"/>
              <a:gd name="connsiteX8167" fmla="*/ 2996711 w 5122981"/>
              <a:gd name="connsiteY8167" fmla="*/ 3164191 h 3980623"/>
              <a:gd name="connsiteX8168" fmla="*/ 2991888 w 5122981"/>
              <a:gd name="connsiteY8168" fmla="*/ 3157348 h 3980623"/>
              <a:gd name="connsiteX8169" fmla="*/ 2974864 w 5122981"/>
              <a:gd name="connsiteY8169" fmla="*/ 3147616 h 3980623"/>
              <a:gd name="connsiteX8170" fmla="*/ 2970042 w 5122981"/>
              <a:gd name="connsiteY8170" fmla="*/ 3140773 h 3980623"/>
              <a:gd name="connsiteX8171" fmla="*/ 2954296 w 5122981"/>
              <a:gd name="connsiteY8171" fmla="*/ 3125642 h 3980623"/>
              <a:gd name="connsiteX8172" fmla="*/ 2953018 w 5122981"/>
              <a:gd name="connsiteY8172" fmla="*/ 3131041 h 3980623"/>
              <a:gd name="connsiteX8173" fmla="*/ 2951740 w 5122981"/>
              <a:gd name="connsiteY8173" fmla="*/ 3136441 h 3980623"/>
              <a:gd name="connsiteX8174" fmla="*/ 2948689 w 5122981"/>
              <a:gd name="connsiteY8174" fmla="*/ 3135719 h 3980623"/>
              <a:gd name="connsiteX8175" fmla="*/ 2944999 w 5122981"/>
              <a:gd name="connsiteY8175" fmla="*/ 3137696 h 3980623"/>
              <a:gd name="connsiteX8176" fmla="*/ 2940816 w 5122981"/>
              <a:gd name="connsiteY8176" fmla="*/ 3128153 h 3980623"/>
              <a:gd name="connsiteX8177" fmla="*/ 2938404 w 5122981"/>
              <a:gd name="connsiteY8177" fmla="*/ 3124731 h 3980623"/>
              <a:gd name="connsiteX8178" fmla="*/ 2933437 w 5122981"/>
              <a:gd name="connsiteY8178" fmla="*/ 3132108 h 3980623"/>
              <a:gd name="connsiteX8179" fmla="*/ 2921236 w 5122981"/>
              <a:gd name="connsiteY8179" fmla="*/ 3129220 h 3980623"/>
              <a:gd name="connsiteX8180" fmla="*/ 2916413 w 5122981"/>
              <a:gd name="connsiteY8180" fmla="*/ 3122377 h 3980623"/>
              <a:gd name="connsiteX8181" fmla="*/ 2928614 w 5122981"/>
              <a:gd name="connsiteY8181" fmla="*/ 3125265 h 3980623"/>
              <a:gd name="connsiteX8182" fmla="*/ 2926842 w 5122981"/>
              <a:gd name="connsiteY8182" fmla="*/ 3119143 h 3980623"/>
              <a:gd name="connsiteX8183" fmla="*/ 2923792 w 5122981"/>
              <a:gd name="connsiteY8183" fmla="*/ 3118421 h 3980623"/>
              <a:gd name="connsiteX8184" fmla="*/ 2912869 w 5122981"/>
              <a:gd name="connsiteY8184" fmla="*/ 3110134 h 3980623"/>
              <a:gd name="connsiteX8185" fmla="*/ 2914147 w 5122981"/>
              <a:gd name="connsiteY8185" fmla="*/ 3104734 h 3980623"/>
              <a:gd name="connsiteX8186" fmla="*/ 2906928 w 5122981"/>
              <a:gd name="connsiteY8186" fmla="*/ 3099258 h 3980623"/>
              <a:gd name="connsiteX8187" fmla="*/ 2912884 w 5122981"/>
              <a:gd name="connsiteY8187" fmla="*/ 3109978 h 3980623"/>
              <a:gd name="connsiteX8188" fmla="*/ 2890560 w 5122981"/>
              <a:gd name="connsiteY8188" fmla="*/ 3102537 h 3980623"/>
              <a:gd name="connsiteX8189" fmla="*/ 2875677 w 5122981"/>
              <a:gd name="connsiteY8189" fmla="*/ 3087654 h 3980623"/>
              <a:gd name="connsiteX8190" fmla="*/ 2898908 w 5122981"/>
              <a:gd name="connsiteY8190" fmla="*/ 3092301 h 3980623"/>
              <a:gd name="connsiteX8191" fmla="*/ 2887477 w 5122981"/>
              <a:gd name="connsiteY8191" fmla="*/ 3081316 h 3980623"/>
              <a:gd name="connsiteX8192" fmla="*/ 2882015 w 5122981"/>
              <a:gd name="connsiteY8192" fmla="*/ 3077173 h 3980623"/>
              <a:gd name="connsiteX8193" fmla="*/ 2878965 w 5122981"/>
              <a:gd name="connsiteY8193" fmla="*/ 3076451 h 3980623"/>
              <a:gd name="connsiteX8194" fmla="*/ 2870452 w 5122981"/>
              <a:gd name="connsiteY8194" fmla="*/ 3071584 h 3980623"/>
              <a:gd name="connsiteX8195" fmla="*/ 2871730 w 5122981"/>
              <a:gd name="connsiteY8195" fmla="*/ 3066185 h 3980623"/>
              <a:gd name="connsiteX8196" fmla="*/ 2860807 w 5122981"/>
              <a:gd name="connsiteY8196" fmla="*/ 3057897 h 3980623"/>
              <a:gd name="connsiteX8197" fmla="*/ 2854706 w 5122981"/>
              <a:gd name="connsiteY8197" fmla="*/ 3056453 h 3980623"/>
              <a:gd name="connsiteX8198" fmla="*/ 2848606 w 5122981"/>
              <a:gd name="connsiteY8198" fmla="*/ 3055009 h 3980623"/>
              <a:gd name="connsiteX8199" fmla="*/ 2842504 w 5122981"/>
              <a:gd name="connsiteY8199" fmla="*/ 3053565 h 3980623"/>
              <a:gd name="connsiteX8200" fmla="*/ 2837043 w 5122981"/>
              <a:gd name="connsiteY8200" fmla="*/ 3049421 h 3980623"/>
              <a:gd name="connsiteX8201" fmla="*/ 2837682 w 5122981"/>
              <a:gd name="connsiteY8201" fmla="*/ 3046722 h 3980623"/>
              <a:gd name="connsiteX8202" fmla="*/ 2834138 w 5122981"/>
              <a:gd name="connsiteY8202" fmla="*/ 3034479 h 3980623"/>
              <a:gd name="connsiteX8203" fmla="*/ 2826759 w 5122981"/>
              <a:gd name="connsiteY8203" fmla="*/ 3038434 h 3980623"/>
              <a:gd name="connsiteX8204" fmla="*/ 2820388 w 5122981"/>
              <a:gd name="connsiteY8204" fmla="*/ 3041850 h 3980623"/>
              <a:gd name="connsiteX8205" fmla="*/ 2821262 w 5122981"/>
              <a:gd name="connsiteY8205" fmla="*/ 3041611 h 3980623"/>
              <a:gd name="connsiteX8206" fmla="*/ 2853353 w 5122981"/>
              <a:gd name="connsiteY8206" fmla="*/ 3065330 h 3980623"/>
              <a:gd name="connsiteX8207" fmla="*/ 2853353 w 5122981"/>
              <a:gd name="connsiteY8207" fmla="*/ 3072771 h 3980623"/>
              <a:gd name="connsiteX8208" fmla="*/ 2844402 w 5122981"/>
              <a:gd name="connsiteY8208" fmla="*/ 3072771 h 3980623"/>
              <a:gd name="connsiteX8209" fmla="*/ 2843494 w 5122981"/>
              <a:gd name="connsiteY8209" fmla="*/ 3076607 h 3980623"/>
              <a:gd name="connsiteX8210" fmla="*/ 2849594 w 5122981"/>
              <a:gd name="connsiteY8210" fmla="*/ 3078051 h 3980623"/>
              <a:gd name="connsiteX8211" fmla="*/ 2854417 w 5122981"/>
              <a:gd name="connsiteY8211" fmla="*/ 3084894 h 3980623"/>
              <a:gd name="connsiteX8212" fmla="*/ 2848316 w 5122981"/>
              <a:gd name="connsiteY8212" fmla="*/ 3083450 h 3980623"/>
              <a:gd name="connsiteX8213" fmla="*/ 2830014 w 5122981"/>
              <a:gd name="connsiteY8213" fmla="*/ 3079118 h 3980623"/>
              <a:gd name="connsiteX8214" fmla="*/ 2819090 w 5122981"/>
              <a:gd name="connsiteY8214" fmla="*/ 3070831 h 3980623"/>
              <a:gd name="connsiteX8215" fmla="*/ 2817812 w 5122981"/>
              <a:gd name="connsiteY8215" fmla="*/ 3076230 h 3980623"/>
              <a:gd name="connsiteX8216" fmla="*/ 2815546 w 5122981"/>
              <a:gd name="connsiteY8216" fmla="*/ 3058588 h 3980623"/>
              <a:gd name="connsiteX8217" fmla="*/ 2805900 w 5122981"/>
              <a:gd name="connsiteY8217" fmla="*/ 3044901 h 3980623"/>
              <a:gd name="connsiteX8218" fmla="*/ 2812001 w 5122981"/>
              <a:gd name="connsiteY8218" fmla="*/ 3046345 h 3980623"/>
              <a:gd name="connsiteX8219" fmla="*/ 2821806 w 5122981"/>
              <a:gd name="connsiteY8219" fmla="*/ 3048666 h 3980623"/>
              <a:gd name="connsiteX8220" fmla="*/ 2816146 w 5122981"/>
              <a:gd name="connsiteY8220" fmla="*/ 3043006 h 3980623"/>
              <a:gd name="connsiteX8221" fmla="*/ 2818859 w 5122981"/>
              <a:gd name="connsiteY8221" fmla="*/ 3042266 h 3980623"/>
              <a:gd name="connsiteX8222" fmla="*/ 2813279 w 5122981"/>
              <a:gd name="connsiteY8222" fmla="*/ 3040946 h 3980623"/>
              <a:gd name="connsiteX8223" fmla="*/ 2813918 w 5122981"/>
              <a:gd name="connsiteY8223" fmla="*/ 3038246 h 3980623"/>
              <a:gd name="connsiteX8224" fmla="*/ 2820658 w 5122981"/>
              <a:gd name="connsiteY8224" fmla="*/ 3036990 h 3980623"/>
              <a:gd name="connsiteX8225" fmla="*/ 2828037 w 5122981"/>
              <a:gd name="connsiteY8225" fmla="*/ 3033035 h 3980623"/>
              <a:gd name="connsiteX8226" fmla="*/ 2818391 w 5122981"/>
              <a:gd name="connsiteY8226" fmla="*/ 3019348 h 3980623"/>
              <a:gd name="connsiteX8227" fmla="*/ 2808107 w 5122981"/>
              <a:gd name="connsiteY8227" fmla="*/ 3008361 h 3980623"/>
              <a:gd name="connsiteX8228" fmla="*/ 2791722 w 5122981"/>
              <a:gd name="connsiteY8228" fmla="*/ 2995930 h 3980623"/>
              <a:gd name="connsiteX8229" fmla="*/ 2782077 w 5122981"/>
              <a:gd name="connsiteY8229" fmla="*/ 2982243 h 3980623"/>
              <a:gd name="connsiteX8230" fmla="*/ 2772573 w 5122981"/>
              <a:gd name="connsiteY8230" fmla="*/ 2984013 h 3980623"/>
              <a:gd name="connsiteX8231" fmla="*/ 2786380 w 5122981"/>
              <a:gd name="connsiteY8231" fmla="*/ 2990916 h 3980623"/>
              <a:gd name="connsiteX8232" fmla="*/ 2786380 w 5122981"/>
              <a:gd name="connsiteY8232" fmla="*/ 2997425 h 3980623"/>
              <a:gd name="connsiteX8233" fmla="*/ 2790444 w 5122981"/>
              <a:gd name="connsiteY8233" fmla="*/ 3001329 h 3980623"/>
              <a:gd name="connsiteX8234" fmla="*/ 2789165 w 5122981"/>
              <a:gd name="connsiteY8234" fmla="*/ 3006728 h 3980623"/>
              <a:gd name="connsiteX8235" fmla="*/ 2809735 w 5122981"/>
              <a:gd name="connsiteY8235" fmla="*/ 3028703 h 3980623"/>
              <a:gd name="connsiteX8236" fmla="*/ 2807286 w 5122981"/>
              <a:gd name="connsiteY8236" fmla="*/ 3028123 h 3980623"/>
              <a:gd name="connsiteX8237" fmla="*/ 2793821 w 5122981"/>
              <a:gd name="connsiteY8237" fmla="*/ 3028123 h 3980623"/>
              <a:gd name="connsiteX8238" fmla="*/ 2786380 w 5122981"/>
              <a:gd name="connsiteY8238" fmla="*/ 3020682 h 3980623"/>
              <a:gd name="connsiteX8239" fmla="*/ 2802874 w 5122981"/>
              <a:gd name="connsiteY8239" fmla="*/ 3026180 h 3980623"/>
              <a:gd name="connsiteX8240" fmla="*/ 2798811 w 5122981"/>
              <a:gd name="connsiteY8240" fmla="*/ 3020415 h 3980623"/>
              <a:gd name="connsiteX8241" fmla="*/ 2787887 w 5122981"/>
              <a:gd name="connsiteY8241" fmla="*/ 3012128 h 3980623"/>
              <a:gd name="connsiteX8242" fmla="*/ 2777032 w 5122981"/>
              <a:gd name="connsiteY8242" fmla="*/ 3003891 h 3980623"/>
              <a:gd name="connsiteX8243" fmla="*/ 2778939 w 5122981"/>
              <a:gd name="connsiteY8243" fmla="*/ 3005799 h 3980623"/>
              <a:gd name="connsiteX8244" fmla="*/ 2775349 w 5122981"/>
              <a:gd name="connsiteY8244" fmla="*/ 3005799 h 3980623"/>
              <a:gd name="connsiteX8245" fmla="*/ 2781787 w 5122981"/>
              <a:gd name="connsiteY8245" fmla="*/ 3010684 h 3980623"/>
              <a:gd name="connsiteX8246" fmla="*/ 2774409 w 5122981"/>
              <a:gd name="connsiteY8246" fmla="*/ 3014639 h 3980623"/>
              <a:gd name="connsiteX8247" fmla="*/ 2771358 w 5122981"/>
              <a:gd name="connsiteY8247" fmla="*/ 3013917 h 3980623"/>
              <a:gd name="connsiteX8248" fmla="*/ 2768946 w 5122981"/>
              <a:gd name="connsiteY8248" fmla="*/ 3010495 h 3980623"/>
              <a:gd name="connsiteX8249" fmla="*/ 2765593 w 5122981"/>
              <a:gd name="connsiteY8249" fmla="*/ 3002847 h 3980623"/>
              <a:gd name="connsiteX8250" fmla="*/ 2764017 w 5122981"/>
              <a:gd name="connsiteY8250" fmla="*/ 3002059 h 3980623"/>
              <a:gd name="connsiteX8251" fmla="*/ 2762279 w 5122981"/>
              <a:gd name="connsiteY8251" fmla="*/ 3004641 h 3980623"/>
              <a:gd name="connsiteX8252" fmla="*/ 2767029 w 5122981"/>
              <a:gd name="connsiteY8252" fmla="*/ 3018594 h 3980623"/>
              <a:gd name="connsiteX8253" fmla="*/ 2756106 w 5122981"/>
              <a:gd name="connsiteY8253" fmla="*/ 3010307 h 3980623"/>
              <a:gd name="connsiteX8254" fmla="*/ 2736815 w 5122981"/>
              <a:gd name="connsiteY8254" fmla="*/ 2982933 h 3980623"/>
              <a:gd name="connsiteX8255" fmla="*/ 2738093 w 5122981"/>
              <a:gd name="connsiteY8255" fmla="*/ 2977533 h 3980623"/>
              <a:gd name="connsiteX8256" fmla="*/ 2741357 w 5122981"/>
              <a:gd name="connsiteY8256" fmla="*/ 2975784 h 3980623"/>
              <a:gd name="connsiteX8257" fmla="*/ 2730569 w 5122981"/>
              <a:gd name="connsiteY8257" fmla="*/ 2968592 h 3980623"/>
              <a:gd name="connsiteX8258" fmla="*/ 2711966 w 5122981"/>
              <a:gd name="connsiteY8258" fmla="*/ 2953709 h 3980623"/>
              <a:gd name="connsiteX8259" fmla="*/ 2704524 w 5122981"/>
              <a:gd name="connsiteY8259" fmla="*/ 2946268 h 3980623"/>
              <a:gd name="connsiteX8260" fmla="*/ 2706722 w 5122981"/>
              <a:gd name="connsiteY8260" fmla="*/ 2946757 h 3980623"/>
              <a:gd name="connsiteX8261" fmla="*/ 2707879 w 5122981"/>
              <a:gd name="connsiteY8261" fmla="*/ 2941872 h 3980623"/>
              <a:gd name="connsiteX8262" fmla="*/ 2698233 w 5122981"/>
              <a:gd name="connsiteY8262" fmla="*/ 2928185 h 3980623"/>
              <a:gd name="connsiteX8263" fmla="*/ 2693606 w 5122981"/>
              <a:gd name="connsiteY8263" fmla="*/ 2923457 h 3980623"/>
              <a:gd name="connsiteX8264" fmla="*/ 2693362 w 5122981"/>
              <a:gd name="connsiteY8264" fmla="*/ 2923943 h 3980623"/>
              <a:gd name="connsiteX8265" fmla="*/ 2682201 w 5122981"/>
              <a:gd name="connsiteY8265" fmla="*/ 2916502 h 3980623"/>
              <a:gd name="connsiteX8266" fmla="*/ 2667318 w 5122981"/>
              <a:gd name="connsiteY8266" fmla="*/ 2909060 h 3980623"/>
              <a:gd name="connsiteX8267" fmla="*/ 2674759 w 5122981"/>
              <a:gd name="connsiteY8267" fmla="*/ 2916502 h 3980623"/>
              <a:gd name="connsiteX8268" fmla="*/ 2681270 w 5122981"/>
              <a:gd name="connsiteY8268" fmla="*/ 2923013 h 3980623"/>
              <a:gd name="connsiteX8269" fmla="*/ 2682201 w 5122981"/>
              <a:gd name="connsiteY8269" fmla="*/ 2923943 h 3980623"/>
              <a:gd name="connsiteX8270" fmla="*/ 2674759 w 5122981"/>
              <a:gd name="connsiteY8270" fmla="*/ 2922083 h 3980623"/>
              <a:gd name="connsiteX8271" fmla="*/ 2667318 w 5122981"/>
              <a:gd name="connsiteY8271" fmla="*/ 2916502 h 3980623"/>
              <a:gd name="connsiteX8272" fmla="*/ 2648714 w 5122981"/>
              <a:gd name="connsiteY8272" fmla="*/ 2901619 h 3980623"/>
              <a:gd name="connsiteX8273" fmla="*/ 2630111 w 5122981"/>
              <a:gd name="connsiteY8273" fmla="*/ 2886736 h 3980623"/>
              <a:gd name="connsiteX8274" fmla="*/ 2622669 w 5122981"/>
              <a:gd name="connsiteY8274" fmla="*/ 2879295 h 3980623"/>
              <a:gd name="connsiteX8275" fmla="*/ 2613922 w 5122981"/>
              <a:gd name="connsiteY8275" fmla="*/ 2873463 h 3980623"/>
              <a:gd name="connsiteX8276" fmla="*/ 2614390 w 5122981"/>
              <a:gd name="connsiteY8276" fmla="*/ 2874128 h 3980623"/>
              <a:gd name="connsiteX8277" fmla="*/ 2608290 w 5122981"/>
              <a:gd name="connsiteY8277" fmla="*/ 2872684 h 3980623"/>
              <a:gd name="connsiteX8278" fmla="*/ 2608898 w 5122981"/>
              <a:gd name="connsiteY8278" fmla="*/ 2870114 h 3980623"/>
              <a:gd name="connsiteX8279" fmla="*/ 2600345 w 5122981"/>
              <a:gd name="connsiteY8279" fmla="*/ 2864412 h 3980623"/>
              <a:gd name="connsiteX8280" fmla="*/ 2596624 w 5122981"/>
              <a:gd name="connsiteY8280" fmla="*/ 2864412 h 3980623"/>
              <a:gd name="connsiteX8281" fmla="*/ 2592904 w 5122981"/>
              <a:gd name="connsiteY8281" fmla="*/ 2856971 h 3980623"/>
              <a:gd name="connsiteX8282" fmla="*/ 2578021 w 5122981"/>
              <a:gd name="connsiteY8282" fmla="*/ 2856971 h 3980623"/>
              <a:gd name="connsiteX8283" fmla="*/ 2570579 w 5122981"/>
              <a:gd name="connsiteY8283" fmla="*/ 2856971 h 3980623"/>
              <a:gd name="connsiteX8284" fmla="*/ 2589183 w 5122981"/>
              <a:gd name="connsiteY8284" fmla="*/ 2853250 h 3980623"/>
              <a:gd name="connsiteX8285" fmla="*/ 2611507 w 5122981"/>
              <a:gd name="connsiteY8285" fmla="*/ 2860691 h 3980623"/>
              <a:gd name="connsiteX8286" fmla="*/ 2622669 w 5122981"/>
              <a:gd name="connsiteY8286" fmla="*/ 2864412 h 3980623"/>
              <a:gd name="connsiteX8287" fmla="*/ 2620809 w 5122981"/>
              <a:gd name="connsiteY8287" fmla="*/ 2849530 h 3980623"/>
              <a:gd name="connsiteX8288" fmla="*/ 2600906 w 5122981"/>
              <a:gd name="connsiteY8288" fmla="*/ 2835054 h 3980623"/>
              <a:gd name="connsiteX8289" fmla="*/ 2601026 w 5122981"/>
              <a:gd name="connsiteY8289" fmla="*/ 2835327 h 3980623"/>
              <a:gd name="connsiteX8290" fmla="*/ 2600352 w 5122981"/>
              <a:gd name="connsiteY8290" fmla="*/ 2835452 h 3980623"/>
              <a:gd name="connsiteX8291" fmla="*/ 2600026 w 5122981"/>
              <a:gd name="connsiteY8291" fmla="*/ 2834327 h 3980623"/>
              <a:gd name="connsiteX8292" fmla="*/ 2593212 w 5122981"/>
              <a:gd name="connsiteY8292" fmla="*/ 2827513 h 3980623"/>
              <a:gd name="connsiteX8293" fmla="*/ 2592833 w 5122981"/>
              <a:gd name="connsiteY8293" fmla="*/ 2829111 h 3980623"/>
              <a:gd name="connsiteX8294" fmla="*/ 2590935 w 5122981"/>
              <a:gd name="connsiteY8294" fmla="*/ 2826418 h 3980623"/>
              <a:gd name="connsiteX8295" fmla="*/ 2574300 w 5122981"/>
              <a:gd name="connsiteY8295" fmla="*/ 2819764 h 3980623"/>
              <a:gd name="connsiteX8296" fmla="*/ 2569199 w 5122981"/>
              <a:gd name="connsiteY8296" fmla="*/ 2817213 h 3980623"/>
              <a:gd name="connsiteX8297" fmla="*/ 2569708 w 5122981"/>
              <a:gd name="connsiteY8297" fmla="*/ 2817936 h 3980623"/>
              <a:gd name="connsiteX8298" fmla="*/ 2574531 w 5122981"/>
              <a:gd name="connsiteY8298" fmla="*/ 2824779 h 3980623"/>
              <a:gd name="connsiteX8299" fmla="*/ 2590277 w 5122981"/>
              <a:gd name="connsiteY8299" fmla="*/ 2839910 h 3980623"/>
              <a:gd name="connsiteX8300" fmla="*/ 2606024 w 5122981"/>
              <a:gd name="connsiteY8300" fmla="*/ 2855042 h 3980623"/>
              <a:gd name="connsiteX8301" fmla="*/ 2593822 w 5122981"/>
              <a:gd name="connsiteY8301" fmla="*/ 2852154 h 3980623"/>
              <a:gd name="connsiteX8302" fmla="*/ 2585949 w 5122981"/>
              <a:gd name="connsiteY8302" fmla="*/ 2844588 h 3980623"/>
              <a:gd name="connsiteX8303" fmla="*/ 2571975 w 5122981"/>
              <a:gd name="connsiteY8303" fmla="*/ 2835578 h 3980623"/>
              <a:gd name="connsiteX8304" fmla="*/ 2565111 w 5122981"/>
              <a:gd name="connsiteY8304" fmla="*/ 2825838 h 3980623"/>
              <a:gd name="connsiteX8305" fmla="*/ 2540814 w 5122981"/>
              <a:gd name="connsiteY8305" fmla="*/ 2819764 h 3980623"/>
              <a:gd name="connsiteX8306" fmla="*/ 2537093 w 5122981"/>
              <a:gd name="connsiteY8306" fmla="*/ 2808601 h 3980623"/>
              <a:gd name="connsiteX8307" fmla="*/ 2525931 w 5122981"/>
              <a:gd name="connsiteY8307" fmla="*/ 2797439 h 3980623"/>
              <a:gd name="connsiteX8308" fmla="*/ 2511428 w 5122981"/>
              <a:gd name="connsiteY8308" fmla="*/ 2792605 h 3980623"/>
              <a:gd name="connsiteX8309" fmla="*/ 2511257 w 5122981"/>
              <a:gd name="connsiteY8309" fmla="*/ 2792697 h 3980623"/>
              <a:gd name="connsiteX8310" fmla="*/ 2511290 w 5122981"/>
              <a:gd name="connsiteY8310" fmla="*/ 2792559 h 3980623"/>
              <a:gd name="connsiteX8311" fmla="*/ 2503607 w 5122981"/>
              <a:gd name="connsiteY8311" fmla="*/ 2789998 h 3980623"/>
              <a:gd name="connsiteX8312" fmla="*/ 2511896 w 5122981"/>
              <a:gd name="connsiteY8312" fmla="*/ 2789998 h 3980623"/>
              <a:gd name="connsiteX8313" fmla="*/ 2512535 w 5122981"/>
              <a:gd name="connsiteY8313" fmla="*/ 2787297 h 3980623"/>
              <a:gd name="connsiteX8314" fmla="*/ 2518636 w 5122981"/>
              <a:gd name="connsiteY8314" fmla="*/ 2788741 h 3980623"/>
              <a:gd name="connsiteX8315" fmla="*/ 2516291 w 5122981"/>
              <a:gd name="connsiteY8315" fmla="*/ 2789998 h 3980623"/>
              <a:gd name="connsiteX8316" fmla="*/ 2518490 w 5122981"/>
              <a:gd name="connsiteY8316" fmla="*/ 2789998 h 3980623"/>
              <a:gd name="connsiteX8317" fmla="*/ 2525931 w 5122981"/>
              <a:gd name="connsiteY8317" fmla="*/ 2789998 h 3980623"/>
              <a:gd name="connsiteX8318" fmla="*/ 2525931 w 5122981"/>
              <a:gd name="connsiteY8318" fmla="*/ 2786277 h 3980623"/>
              <a:gd name="connsiteX8319" fmla="*/ 2518490 w 5122981"/>
              <a:gd name="connsiteY8319" fmla="*/ 2775115 h 3980623"/>
              <a:gd name="connsiteX8320" fmla="*/ 2511643 w 5122981"/>
              <a:gd name="connsiteY8320" fmla="*/ 2769980 h 3980623"/>
              <a:gd name="connsiteX8321" fmla="*/ 2504168 w 5122981"/>
              <a:gd name="connsiteY8321" fmla="*/ 2768211 h 3980623"/>
              <a:gd name="connsiteX8322" fmla="*/ 2501756 w 5122981"/>
              <a:gd name="connsiteY8322" fmla="*/ 2764789 h 3980623"/>
              <a:gd name="connsiteX8323" fmla="*/ 2501631 w 5122981"/>
              <a:gd name="connsiteY8323" fmla="*/ 2764612 h 3980623"/>
              <a:gd name="connsiteX8324" fmla="*/ 2492445 w 5122981"/>
              <a:gd name="connsiteY8324" fmla="*/ 2767674 h 3980623"/>
              <a:gd name="connsiteX8325" fmla="*/ 2481283 w 5122981"/>
              <a:gd name="connsiteY8325" fmla="*/ 2775115 h 3980623"/>
              <a:gd name="connsiteX8326" fmla="*/ 2470120 w 5122981"/>
              <a:gd name="connsiteY8326" fmla="*/ 2767674 h 3980623"/>
              <a:gd name="connsiteX8327" fmla="*/ 2466400 w 5122981"/>
              <a:gd name="connsiteY8327" fmla="*/ 2760232 h 3980623"/>
              <a:gd name="connsiteX8328" fmla="*/ 2451517 w 5122981"/>
              <a:gd name="connsiteY8328" fmla="*/ 2745350 h 3980623"/>
              <a:gd name="connsiteX8329" fmla="*/ 2466400 w 5122981"/>
              <a:gd name="connsiteY8329" fmla="*/ 2752791 h 3980623"/>
              <a:gd name="connsiteX8330" fmla="*/ 2485003 w 5122981"/>
              <a:gd name="connsiteY8330" fmla="*/ 2756512 h 3980623"/>
              <a:gd name="connsiteX8331" fmla="*/ 2488724 w 5122981"/>
              <a:gd name="connsiteY8331" fmla="*/ 2760232 h 3980623"/>
              <a:gd name="connsiteX8332" fmla="*/ 2488724 w 5122981"/>
              <a:gd name="connsiteY8332" fmla="*/ 2747449 h 3980623"/>
              <a:gd name="connsiteX8333" fmla="*/ 2483599 w 5122981"/>
              <a:gd name="connsiteY8333" fmla="*/ 2746236 h 3980623"/>
              <a:gd name="connsiteX8334" fmla="*/ 2481172 w 5122981"/>
              <a:gd name="connsiteY8334" fmla="*/ 2737852 h 3980623"/>
              <a:gd name="connsiteX8335" fmla="*/ 2466400 w 5122981"/>
              <a:gd name="connsiteY8335" fmla="*/ 2730467 h 3980623"/>
              <a:gd name="connsiteX8336" fmla="*/ 2458958 w 5122981"/>
              <a:gd name="connsiteY8336" fmla="*/ 2737908 h 3980623"/>
              <a:gd name="connsiteX8337" fmla="*/ 2451517 w 5122981"/>
              <a:gd name="connsiteY8337" fmla="*/ 2730467 h 3980623"/>
              <a:gd name="connsiteX8338" fmla="*/ 2444076 w 5122981"/>
              <a:gd name="connsiteY8338" fmla="*/ 2723025 h 3980623"/>
              <a:gd name="connsiteX8339" fmla="*/ 2444004 w 5122981"/>
              <a:gd name="connsiteY8339" fmla="*/ 2722989 h 3980623"/>
              <a:gd name="connsiteX8340" fmla="*/ 2443450 w 5122981"/>
              <a:gd name="connsiteY8340" fmla="*/ 2725329 h 3980623"/>
              <a:gd name="connsiteX8341" fmla="*/ 2440603 w 5122981"/>
              <a:gd name="connsiteY8341" fmla="*/ 2721289 h 3980623"/>
              <a:gd name="connsiteX8342" fmla="*/ 2436634 w 5122981"/>
              <a:gd name="connsiteY8342" fmla="*/ 2719305 h 3980623"/>
              <a:gd name="connsiteX8343" fmla="*/ 2429193 w 5122981"/>
              <a:gd name="connsiteY8343" fmla="*/ 2715584 h 3980623"/>
              <a:gd name="connsiteX8344" fmla="*/ 2414310 w 5122981"/>
              <a:gd name="connsiteY8344" fmla="*/ 2700701 h 3980623"/>
              <a:gd name="connsiteX8345" fmla="*/ 2406933 w 5122981"/>
              <a:gd name="connsiteY8345" fmla="*/ 2697013 h 3980623"/>
              <a:gd name="connsiteX8346" fmla="*/ 2412452 w 5122981"/>
              <a:gd name="connsiteY8346" fmla="*/ 2706588 h 3980623"/>
              <a:gd name="connsiteX8347" fmla="*/ 2417100 w 5122981"/>
              <a:gd name="connsiteY8347" fmla="*/ 2711863 h 3980623"/>
              <a:gd name="connsiteX8348" fmla="*/ 2425472 w 5122981"/>
              <a:gd name="connsiteY8348" fmla="*/ 2715584 h 3980623"/>
              <a:gd name="connsiteX8349" fmla="*/ 2436634 w 5122981"/>
              <a:gd name="connsiteY8349" fmla="*/ 2730467 h 3980623"/>
              <a:gd name="connsiteX8350" fmla="*/ 2431671 w 5122981"/>
              <a:gd name="connsiteY8350" fmla="*/ 2728813 h 3980623"/>
              <a:gd name="connsiteX8351" fmla="*/ 2446995 w 5122981"/>
              <a:gd name="connsiteY8351" fmla="*/ 2737572 h 3980623"/>
              <a:gd name="connsiteX8352" fmla="*/ 2416491 w 5122981"/>
              <a:gd name="connsiteY8352" fmla="*/ 2730352 h 3980623"/>
              <a:gd name="connsiteX8353" fmla="*/ 2417769 w 5122981"/>
              <a:gd name="connsiteY8353" fmla="*/ 2724953 h 3980623"/>
              <a:gd name="connsiteX8354" fmla="*/ 2417055 w 5122981"/>
              <a:gd name="connsiteY8354" fmla="*/ 2723940 h 3980623"/>
              <a:gd name="connsiteX8355" fmla="*/ 2414310 w 5122981"/>
              <a:gd name="connsiteY8355" fmla="*/ 2723025 h 3980623"/>
              <a:gd name="connsiteX8356" fmla="*/ 2384544 w 5122981"/>
              <a:gd name="connsiteY8356" fmla="*/ 2700701 h 3980623"/>
              <a:gd name="connsiteX8357" fmla="*/ 2391986 w 5122981"/>
              <a:gd name="connsiteY8357" fmla="*/ 2700701 h 3980623"/>
              <a:gd name="connsiteX8358" fmla="*/ 2397328 w 5122981"/>
              <a:gd name="connsiteY8358" fmla="*/ 2703075 h 3980623"/>
              <a:gd name="connsiteX8359" fmla="*/ 2397200 w 5122981"/>
              <a:gd name="connsiteY8359" fmla="*/ 2702978 h 3980623"/>
              <a:gd name="connsiteX8360" fmla="*/ 2370531 w 5122981"/>
              <a:gd name="connsiteY8360" fmla="*/ 2679559 h 3980623"/>
              <a:gd name="connsiteX8361" fmla="*/ 2364544 w 5122981"/>
              <a:gd name="connsiteY8361" fmla="*/ 2678142 h 3980623"/>
              <a:gd name="connsiteX8362" fmla="*/ 2369661 w 5122981"/>
              <a:gd name="connsiteY8362" fmla="*/ 2685818 h 3980623"/>
              <a:gd name="connsiteX8363" fmla="*/ 2354779 w 5122981"/>
              <a:gd name="connsiteY8363" fmla="*/ 2678377 h 3980623"/>
              <a:gd name="connsiteX8364" fmla="*/ 2354779 w 5122981"/>
              <a:gd name="connsiteY8364" fmla="*/ 2663494 h 3980623"/>
              <a:gd name="connsiteX8365" fmla="*/ 2364455 w 5122981"/>
              <a:gd name="connsiteY8365" fmla="*/ 2678009 h 3980623"/>
              <a:gd name="connsiteX8366" fmla="*/ 2365708 w 5122981"/>
              <a:gd name="connsiteY8366" fmla="*/ 2672716 h 3980623"/>
              <a:gd name="connsiteX8367" fmla="*/ 2356062 w 5122981"/>
              <a:gd name="connsiteY8367" fmla="*/ 2659029 h 3980623"/>
              <a:gd name="connsiteX8368" fmla="*/ 2342727 w 5122981"/>
              <a:gd name="connsiteY8368" fmla="*/ 2647320 h 3980623"/>
              <a:gd name="connsiteX8369" fmla="*/ 2329393 w 5122981"/>
              <a:gd name="connsiteY8369" fmla="*/ 2635610 h 3980623"/>
              <a:gd name="connsiteX8370" fmla="*/ 2316864 w 5122981"/>
              <a:gd name="connsiteY8370" fmla="*/ 2623571 h 3980623"/>
              <a:gd name="connsiteX8371" fmla="*/ 2302689 w 5122981"/>
              <a:gd name="connsiteY8371" fmla="*/ 2618846 h 3980623"/>
              <a:gd name="connsiteX8372" fmla="*/ 2302689 w 5122981"/>
              <a:gd name="connsiteY8372" fmla="*/ 2624427 h 3980623"/>
              <a:gd name="connsiteX8373" fmla="*/ 2302689 w 5122981"/>
              <a:gd name="connsiteY8373" fmla="*/ 2625715 h 3980623"/>
              <a:gd name="connsiteX8374" fmla="*/ 2298038 w 5122981"/>
              <a:gd name="connsiteY8374" fmla="*/ 2620706 h 3980623"/>
              <a:gd name="connsiteX8375" fmla="*/ 2291527 w 5122981"/>
              <a:gd name="connsiteY8375" fmla="*/ 2611404 h 3980623"/>
              <a:gd name="connsiteX8376" fmla="*/ 2280365 w 5122981"/>
              <a:gd name="connsiteY8376" fmla="*/ 2603963 h 3980623"/>
              <a:gd name="connsiteX8377" fmla="*/ 2265482 w 5122981"/>
              <a:gd name="connsiteY8377" fmla="*/ 2592801 h 3980623"/>
              <a:gd name="connsiteX8378" fmla="*/ 2250599 w 5122981"/>
              <a:gd name="connsiteY8378" fmla="*/ 2581639 h 3980623"/>
              <a:gd name="connsiteX8379" fmla="*/ 2250599 w 5122981"/>
              <a:gd name="connsiteY8379" fmla="*/ 2574197 h 3980623"/>
              <a:gd name="connsiteX8380" fmla="*/ 2265482 w 5122981"/>
              <a:gd name="connsiteY8380" fmla="*/ 2574197 h 3980623"/>
              <a:gd name="connsiteX8381" fmla="*/ 2295247 w 5122981"/>
              <a:gd name="connsiteY8381" fmla="*/ 2603963 h 3980623"/>
              <a:gd name="connsiteX8382" fmla="*/ 2280365 w 5122981"/>
              <a:gd name="connsiteY8382" fmla="*/ 2589080 h 3980623"/>
              <a:gd name="connsiteX8383" fmla="*/ 2272923 w 5122981"/>
              <a:gd name="connsiteY8383" fmla="*/ 2577918 h 3980623"/>
              <a:gd name="connsiteX8384" fmla="*/ 2265482 w 5122981"/>
              <a:gd name="connsiteY8384" fmla="*/ 2574197 h 3980623"/>
              <a:gd name="connsiteX8385" fmla="*/ 2259394 w 5122981"/>
              <a:gd name="connsiteY8385" fmla="*/ 2562022 h 3980623"/>
              <a:gd name="connsiteX8386" fmla="*/ 2256763 w 5122981"/>
              <a:gd name="connsiteY8386" fmla="*/ 2561399 h 3980623"/>
              <a:gd name="connsiteX8387" fmla="*/ 2253799 w 5122981"/>
              <a:gd name="connsiteY8387" fmla="*/ 2557194 h 3980623"/>
              <a:gd name="connsiteX8388" fmla="*/ 2243158 w 5122981"/>
              <a:gd name="connsiteY8388" fmla="*/ 2551873 h 3980623"/>
              <a:gd name="connsiteX8389" fmla="*/ 2235716 w 5122981"/>
              <a:gd name="connsiteY8389" fmla="*/ 2551873 h 3980623"/>
              <a:gd name="connsiteX8390" fmla="*/ 2228275 w 5122981"/>
              <a:gd name="connsiteY8390" fmla="*/ 2544432 h 3980623"/>
              <a:gd name="connsiteX8391" fmla="*/ 2220833 w 5122981"/>
              <a:gd name="connsiteY8391" fmla="*/ 2544432 h 3980623"/>
              <a:gd name="connsiteX8392" fmla="*/ 2217113 w 5122981"/>
              <a:gd name="connsiteY8392" fmla="*/ 2540711 h 3980623"/>
              <a:gd name="connsiteX8393" fmla="*/ 2213392 w 5122981"/>
              <a:gd name="connsiteY8393" fmla="*/ 2536990 h 3980623"/>
              <a:gd name="connsiteX8394" fmla="*/ 2191481 w 5122981"/>
              <a:gd name="connsiteY8394" fmla="*/ 2522382 h 3980623"/>
              <a:gd name="connsiteX8395" fmla="*/ 2193489 w 5122981"/>
              <a:gd name="connsiteY8395" fmla="*/ 2529317 h 3980623"/>
              <a:gd name="connsiteX8396" fmla="*/ 2184199 w 5122981"/>
              <a:gd name="connsiteY8396" fmla="*/ 2520390 h 3980623"/>
              <a:gd name="connsiteX8397" fmla="*/ 2176185 w 5122981"/>
              <a:gd name="connsiteY8397" fmla="*/ 2518387 h 3980623"/>
              <a:gd name="connsiteX8398" fmla="*/ 2168743 w 5122981"/>
              <a:gd name="connsiteY8398" fmla="*/ 2514666 h 3980623"/>
              <a:gd name="connsiteX8399" fmla="*/ 2161610 w 5122981"/>
              <a:gd name="connsiteY8399" fmla="*/ 2507533 h 3980623"/>
              <a:gd name="connsiteX8400" fmla="*/ 2164263 w 5122981"/>
              <a:gd name="connsiteY8400" fmla="*/ 2516697 h 3980623"/>
              <a:gd name="connsiteX8401" fmla="*/ 2169086 w 5122981"/>
              <a:gd name="connsiteY8401" fmla="*/ 2523541 h 3980623"/>
              <a:gd name="connsiteX8402" fmla="*/ 2184832 w 5122981"/>
              <a:gd name="connsiteY8402" fmla="*/ 2538671 h 3980623"/>
              <a:gd name="connsiteX8403" fmla="*/ 2183553 w 5122981"/>
              <a:gd name="connsiteY8403" fmla="*/ 2544071 h 3980623"/>
              <a:gd name="connsiteX8404" fmla="*/ 2189655 w 5122981"/>
              <a:gd name="connsiteY8404" fmla="*/ 2545515 h 3980623"/>
              <a:gd name="connsiteX8405" fmla="*/ 2201856 w 5122981"/>
              <a:gd name="connsiteY8405" fmla="*/ 2548403 h 3980623"/>
              <a:gd name="connsiteX8406" fmla="*/ 2205401 w 5122981"/>
              <a:gd name="connsiteY8406" fmla="*/ 2560646 h 3980623"/>
              <a:gd name="connsiteX8407" fmla="*/ 2198117 w 5122981"/>
              <a:gd name="connsiteY8407" fmla="*/ 2558922 h 3980623"/>
              <a:gd name="connsiteX8408" fmla="*/ 2205951 w 5122981"/>
              <a:gd name="connsiteY8408" fmla="*/ 2566756 h 3980623"/>
              <a:gd name="connsiteX8409" fmla="*/ 2217126 w 5122981"/>
              <a:gd name="connsiteY8409" fmla="*/ 2577932 h 3980623"/>
              <a:gd name="connsiteX8410" fmla="*/ 2221147 w 5122981"/>
              <a:gd name="connsiteY8410" fmla="*/ 2575776 h 3980623"/>
              <a:gd name="connsiteX8411" fmla="*/ 2229020 w 5122981"/>
              <a:gd name="connsiteY8411" fmla="*/ 2583342 h 3980623"/>
              <a:gd name="connsiteX8412" fmla="*/ 2230792 w 5122981"/>
              <a:gd name="connsiteY8412" fmla="*/ 2589464 h 3980623"/>
              <a:gd name="connsiteX8413" fmla="*/ 2218591 w 5122981"/>
              <a:gd name="connsiteY8413" fmla="*/ 2586575 h 3980623"/>
              <a:gd name="connsiteX8414" fmla="*/ 2213768 w 5122981"/>
              <a:gd name="connsiteY8414" fmla="*/ 2579732 h 3980623"/>
              <a:gd name="connsiteX8415" fmla="*/ 2215337 w 5122981"/>
              <a:gd name="connsiteY8415" fmla="*/ 2578891 h 3980623"/>
              <a:gd name="connsiteX8416" fmla="*/ 2191068 w 5122981"/>
              <a:gd name="connsiteY8416" fmla="*/ 2566756 h 3980623"/>
              <a:gd name="connsiteX8417" fmla="*/ 2176185 w 5122981"/>
              <a:gd name="connsiteY8417" fmla="*/ 2544432 h 3980623"/>
              <a:gd name="connsiteX8418" fmla="*/ 2180726 w 5122981"/>
              <a:gd name="connsiteY8418" fmla="*/ 2544432 h 3980623"/>
              <a:gd name="connsiteX8419" fmla="*/ 2172630 w 5122981"/>
              <a:gd name="connsiteY8419" fmla="*/ 2535783 h 3980623"/>
              <a:gd name="connsiteX8420" fmla="*/ 2173908 w 5122981"/>
              <a:gd name="connsiteY8420" fmla="*/ 2530384 h 3980623"/>
              <a:gd name="connsiteX8421" fmla="*/ 2167808 w 5122981"/>
              <a:gd name="connsiteY8421" fmla="*/ 2528940 h 3980623"/>
              <a:gd name="connsiteX8422" fmla="*/ 2159321 w 5122981"/>
              <a:gd name="connsiteY8422" fmla="*/ 2524089 h 3980623"/>
              <a:gd name="connsiteX8423" fmla="*/ 2153861 w 5122981"/>
              <a:gd name="connsiteY8423" fmla="*/ 2529549 h 3980623"/>
              <a:gd name="connsiteX8424" fmla="*/ 2138978 w 5122981"/>
              <a:gd name="connsiteY8424" fmla="*/ 2525828 h 3980623"/>
              <a:gd name="connsiteX8425" fmla="*/ 2136612 w 5122981"/>
              <a:gd name="connsiteY8425" fmla="*/ 2524645 h 3980623"/>
              <a:gd name="connsiteX8426" fmla="*/ 2136346 w 5122981"/>
              <a:gd name="connsiteY8426" fmla="*/ 2525769 h 3980623"/>
              <a:gd name="connsiteX8427" fmla="*/ 2148228 w 5122981"/>
              <a:gd name="connsiteY8427" fmla="*/ 2530007 h 3980623"/>
              <a:gd name="connsiteX8428" fmla="*/ 2154332 w 5122981"/>
              <a:gd name="connsiteY8428" fmla="*/ 2534638 h 3980623"/>
              <a:gd name="connsiteX8429" fmla="*/ 2154791 w 5122981"/>
              <a:gd name="connsiteY8429" fmla="*/ 2532339 h 3980623"/>
              <a:gd name="connsiteX8430" fmla="*/ 2157581 w 5122981"/>
              <a:gd name="connsiteY8430" fmla="*/ 2533269 h 3980623"/>
              <a:gd name="connsiteX8431" fmla="*/ 2161302 w 5122981"/>
              <a:gd name="connsiteY8431" fmla="*/ 2536990 h 3980623"/>
              <a:gd name="connsiteX8432" fmla="*/ 2157432 w 5122981"/>
              <a:gd name="connsiteY8432" fmla="*/ 2536990 h 3980623"/>
              <a:gd name="connsiteX8433" fmla="*/ 2159151 w 5122981"/>
              <a:gd name="connsiteY8433" fmla="*/ 2538295 h 3980623"/>
              <a:gd name="connsiteX8434" fmla="*/ 2170074 w 5122981"/>
              <a:gd name="connsiteY8434" fmla="*/ 2546582 h 3980623"/>
              <a:gd name="connsiteX8435" fmla="*/ 2176175 w 5122981"/>
              <a:gd name="connsiteY8435" fmla="*/ 2548026 h 3980623"/>
              <a:gd name="connsiteX8436" fmla="*/ 2179719 w 5122981"/>
              <a:gd name="connsiteY8436" fmla="*/ 2560269 h 3980623"/>
              <a:gd name="connsiteX8437" fmla="*/ 2182131 w 5122981"/>
              <a:gd name="connsiteY8437" fmla="*/ 2563691 h 3980623"/>
              <a:gd name="connsiteX8438" fmla="*/ 2184543 w 5122981"/>
              <a:gd name="connsiteY8438" fmla="*/ 2567112 h 3980623"/>
              <a:gd name="connsiteX8439" fmla="*/ 2182626 w 5122981"/>
              <a:gd name="connsiteY8439" fmla="*/ 2575212 h 3980623"/>
              <a:gd name="connsiteX8440" fmla="*/ 2194187 w 5122981"/>
              <a:gd name="connsiteY8440" fmla="*/ 2580799 h 3980623"/>
              <a:gd name="connsiteX8441" fmla="*/ 2199011 w 5122981"/>
              <a:gd name="connsiteY8441" fmla="*/ 2587643 h 3980623"/>
              <a:gd name="connsiteX8442" fmla="*/ 2203833 w 5122981"/>
              <a:gd name="connsiteY8442" fmla="*/ 2594486 h 3980623"/>
              <a:gd name="connsiteX8443" fmla="*/ 2213623 w 5122981"/>
              <a:gd name="connsiteY8443" fmla="*/ 2593952 h 3980623"/>
              <a:gd name="connsiteX8444" fmla="*/ 2216035 w 5122981"/>
              <a:gd name="connsiteY8444" fmla="*/ 2597374 h 3980623"/>
              <a:gd name="connsiteX8445" fmla="*/ 2223269 w 5122981"/>
              <a:gd name="connsiteY8445" fmla="*/ 2607639 h 3980623"/>
              <a:gd name="connsiteX8446" fmla="*/ 2230503 w 5122981"/>
              <a:gd name="connsiteY8446" fmla="*/ 2617905 h 3980623"/>
              <a:gd name="connsiteX8447" fmla="*/ 2234227 w 5122981"/>
              <a:gd name="connsiteY8447" fmla="*/ 2626401 h 3980623"/>
              <a:gd name="connsiteX8448" fmla="*/ 2237577 w 5122981"/>
              <a:gd name="connsiteY8448" fmla="*/ 2630008 h 3980623"/>
              <a:gd name="connsiteX8449" fmla="*/ 2236635 w 5122981"/>
              <a:gd name="connsiteY8449" fmla="*/ 2631892 h 3980623"/>
              <a:gd name="connsiteX8450" fmla="*/ 2238870 w 5122981"/>
              <a:gd name="connsiteY8450" fmla="*/ 2636991 h 3980623"/>
              <a:gd name="connsiteX8451" fmla="*/ 2249794 w 5122981"/>
              <a:gd name="connsiteY8451" fmla="*/ 2645279 h 3980623"/>
              <a:gd name="connsiteX8452" fmla="*/ 2265540 w 5122981"/>
              <a:gd name="connsiteY8452" fmla="*/ 2660410 h 3980623"/>
              <a:gd name="connsiteX8453" fmla="*/ 2264262 w 5122981"/>
              <a:gd name="connsiteY8453" fmla="*/ 2665809 h 3980623"/>
              <a:gd name="connsiteX8454" fmla="*/ 2253338 w 5122981"/>
              <a:gd name="connsiteY8454" fmla="*/ 2657522 h 3980623"/>
              <a:gd name="connsiteX8455" fmla="*/ 2242415 w 5122981"/>
              <a:gd name="connsiteY8455" fmla="*/ 2649234 h 3980623"/>
              <a:gd name="connsiteX8456" fmla="*/ 2256883 w 5122981"/>
              <a:gd name="connsiteY8456" fmla="*/ 2669765 h 3980623"/>
              <a:gd name="connsiteX8457" fmla="*/ 2279863 w 5122981"/>
              <a:gd name="connsiteY8457" fmla="*/ 2695160 h 3980623"/>
              <a:gd name="connsiteX8458" fmla="*/ 2298020 w 5122981"/>
              <a:gd name="connsiteY8458" fmla="*/ 2713713 h 3980623"/>
              <a:gd name="connsiteX8459" fmla="*/ 2318590 w 5122981"/>
              <a:gd name="connsiteY8459" fmla="*/ 2735688 h 3980623"/>
              <a:gd name="connsiteX8460" fmla="*/ 2328234 w 5122981"/>
              <a:gd name="connsiteY8460" fmla="*/ 2749375 h 3980623"/>
              <a:gd name="connsiteX8461" fmla="*/ 2334335 w 5122981"/>
              <a:gd name="connsiteY8461" fmla="*/ 2750819 h 3980623"/>
              <a:gd name="connsiteX8462" fmla="*/ 2338519 w 5122981"/>
              <a:gd name="connsiteY8462" fmla="*/ 2760362 h 3980623"/>
              <a:gd name="connsiteX8463" fmla="*/ 2346392 w 5122981"/>
              <a:gd name="connsiteY8463" fmla="*/ 2767928 h 3980623"/>
              <a:gd name="connsiteX8464" fmla="*/ 2356676 w 5122981"/>
              <a:gd name="connsiteY8464" fmla="*/ 2778915 h 3980623"/>
              <a:gd name="connsiteX8465" fmla="*/ 2369373 w 5122981"/>
              <a:gd name="connsiteY8465" fmla="*/ 2793324 h 3980623"/>
              <a:gd name="connsiteX8466" fmla="*/ 2416611 w 5122981"/>
              <a:gd name="connsiteY8466" fmla="*/ 2838717 h 3980623"/>
              <a:gd name="connsiteX8467" fmla="*/ 2421434 w 5122981"/>
              <a:gd name="connsiteY8467" fmla="*/ 2845560 h 3980623"/>
              <a:gd name="connsiteX8468" fmla="*/ 2424978 w 5122981"/>
              <a:gd name="connsiteY8468" fmla="*/ 2857803 h 3980623"/>
              <a:gd name="connsiteX8469" fmla="*/ 2434624 w 5122981"/>
              <a:gd name="connsiteY8469" fmla="*/ 2871490 h 3980623"/>
              <a:gd name="connsiteX8470" fmla="*/ 2445547 w 5122981"/>
              <a:gd name="connsiteY8470" fmla="*/ 2879777 h 3980623"/>
              <a:gd name="connsiteX8471" fmla="*/ 2450369 w 5122981"/>
              <a:gd name="connsiteY8471" fmla="*/ 2886621 h 3980623"/>
              <a:gd name="connsiteX8472" fmla="*/ 2456471 w 5122981"/>
              <a:gd name="connsiteY8472" fmla="*/ 2888065 h 3980623"/>
              <a:gd name="connsiteX8473" fmla="*/ 2458242 w 5122981"/>
              <a:gd name="connsiteY8473" fmla="*/ 2894186 h 3980623"/>
              <a:gd name="connsiteX8474" fmla="*/ 2466115 w 5122981"/>
              <a:gd name="connsiteY8474" fmla="*/ 2901752 h 3980623"/>
              <a:gd name="connsiteX8475" fmla="*/ 2474483 w 5122981"/>
              <a:gd name="connsiteY8475" fmla="*/ 2920839 h 3980623"/>
              <a:gd name="connsiteX8476" fmla="*/ 2482850 w 5122981"/>
              <a:gd name="connsiteY8476" fmla="*/ 2939925 h 3980623"/>
              <a:gd name="connsiteX8477" fmla="*/ 2490229 w 5122981"/>
              <a:gd name="connsiteY8477" fmla="*/ 2935970 h 3980623"/>
              <a:gd name="connsiteX8478" fmla="*/ 2484128 w 5122981"/>
              <a:gd name="connsiteY8478" fmla="*/ 2934526 h 3980623"/>
              <a:gd name="connsiteX8479" fmla="*/ 2479306 w 5122981"/>
              <a:gd name="connsiteY8479" fmla="*/ 2927682 h 3980623"/>
              <a:gd name="connsiteX8480" fmla="*/ 2496330 w 5122981"/>
              <a:gd name="connsiteY8480" fmla="*/ 2937414 h 3980623"/>
              <a:gd name="connsiteX8481" fmla="*/ 2516898 w 5122981"/>
              <a:gd name="connsiteY8481" fmla="*/ 2959388 h 3980623"/>
              <a:gd name="connsiteX8482" fmla="*/ 2521722 w 5122981"/>
              <a:gd name="connsiteY8482" fmla="*/ 2966231 h 3980623"/>
              <a:gd name="connsiteX8483" fmla="*/ 2542291 w 5122981"/>
              <a:gd name="connsiteY8483" fmla="*/ 2988206 h 3980623"/>
              <a:gd name="connsiteX8484" fmla="*/ 2551935 w 5122981"/>
              <a:gd name="connsiteY8484" fmla="*/ 3001893 h 3980623"/>
              <a:gd name="connsiteX8485" fmla="*/ 2562859 w 5122981"/>
              <a:gd name="connsiteY8485" fmla="*/ 3010181 h 3980623"/>
              <a:gd name="connsiteX8486" fmla="*/ 2572505 w 5122981"/>
              <a:gd name="connsiteY8486" fmla="*/ 3023867 h 3980623"/>
              <a:gd name="connsiteX8487" fmla="*/ 2593073 w 5122981"/>
              <a:gd name="connsiteY8487" fmla="*/ 3045842 h 3980623"/>
              <a:gd name="connsiteX8488" fmla="*/ 2617187 w 5122981"/>
              <a:gd name="connsiteY8488" fmla="*/ 3080059 h 3980623"/>
              <a:gd name="connsiteX8489" fmla="*/ 2596618 w 5122981"/>
              <a:gd name="connsiteY8489" fmla="*/ 3058084 h 3980623"/>
              <a:gd name="connsiteX8490" fmla="*/ 2573638 w 5122981"/>
              <a:gd name="connsiteY8490" fmla="*/ 3032689 h 3980623"/>
              <a:gd name="connsiteX8491" fmla="*/ 2560303 w 5122981"/>
              <a:gd name="connsiteY8491" fmla="*/ 3020979 h 3980623"/>
              <a:gd name="connsiteX8492" fmla="*/ 2548101 w 5122981"/>
              <a:gd name="connsiteY8492" fmla="*/ 3018091 h 3980623"/>
              <a:gd name="connsiteX8493" fmla="*/ 2552925 w 5122981"/>
              <a:gd name="connsiteY8493" fmla="*/ 3024935 h 3980623"/>
              <a:gd name="connsiteX8494" fmla="*/ 2568031 w 5122981"/>
              <a:gd name="connsiteY8494" fmla="*/ 3042765 h 3980623"/>
              <a:gd name="connsiteX8495" fmla="*/ 2566114 w 5122981"/>
              <a:gd name="connsiteY8495" fmla="*/ 3050864 h 3980623"/>
              <a:gd name="connsiteX8496" fmla="*/ 2583138 w 5122981"/>
              <a:gd name="connsiteY8496" fmla="*/ 3060596 h 3980623"/>
              <a:gd name="connsiteX8497" fmla="*/ 2581860 w 5122981"/>
              <a:gd name="connsiteY8497" fmla="*/ 3065995 h 3980623"/>
              <a:gd name="connsiteX8498" fmla="*/ 2587961 w 5122981"/>
              <a:gd name="connsiteY8498" fmla="*/ 3067439 h 3980623"/>
              <a:gd name="connsiteX8499" fmla="*/ 2598245 w 5122981"/>
              <a:gd name="connsiteY8499" fmla="*/ 3078426 h 3980623"/>
              <a:gd name="connsiteX8500" fmla="*/ 2608530 w 5122981"/>
              <a:gd name="connsiteY8500" fmla="*/ 3089414 h 3980623"/>
              <a:gd name="connsiteX8501" fmla="*/ 2627821 w 5122981"/>
              <a:gd name="connsiteY8501" fmla="*/ 3116788 h 3980623"/>
              <a:gd name="connsiteX8502" fmla="*/ 2615619 w 5122981"/>
              <a:gd name="connsiteY8502" fmla="*/ 3113900 h 3980623"/>
              <a:gd name="connsiteX8503" fmla="*/ 2616897 w 5122981"/>
              <a:gd name="connsiteY8503" fmla="*/ 3108500 h 3980623"/>
              <a:gd name="connsiteX8504" fmla="*/ 2593772 w 5122981"/>
              <a:gd name="connsiteY8504" fmla="*/ 3097324 h 3980623"/>
              <a:gd name="connsiteX8505" fmla="*/ 2582849 w 5122981"/>
              <a:gd name="connsiteY8505" fmla="*/ 3089037 h 3980623"/>
              <a:gd name="connsiteX8506" fmla="*/ 2582355 w 5122981"/>
              <a:gd name="connsiteY8506" fmla="*/ 3077516 h 3980623"/>
              <a:gd name="connsiteX8507" fmla="*/ 2573843 w 5122981"/>
              <a:gd name="connsiteY8507" fmla="*/ 3072650 h 3980623"/>
              <a:gd name="connsiteX8508" fmla="*/ 2568380 w 5122981"/>
              <a:gd name="connsiteY8508" fmla="*/ 3068507 h 3980623"/>
              <a:gd name="connsiteX8509" fmla="*/ 2563558 w 5122981"/>
              <a:gd name="connsiteY8509" fmla="*/ 3061663 h 3980623"/>
              <a:gd name="connsiteX8510" fmla="*/ 2552635 w 5122981"/>
              <a:gd name="connsiteY8510" fmla="*/ 3053376 h 3980623"/>
              <a:gd name="connsiteX8511" fmla="*/ 2536889 w 5122981"/>
              <a:gd name="connsiteY8511" fmla="*/ 3038245 h 3980623"/>
              <a:gd name="connsiteX8512" fmla="*/ 2526604 w 5122981"/>
              <a:gd name="connsiteY8512" fmla="*/ 3027257 h 3980623"/>
              <a:gd name="connsiteX8513" fmla="*/ 2516320 w 5122981"/>
              <a:gd name="connsiteY8513" fmla="*/ 3016270 h 3980623"/>
              <a:gd name="connsiteX8514" fmla="*/ 2492062 w 5122981"/>
              <a:gd name="connsiteY8514" fmla="*/ 2996273 h 3980623"/>
              <a:gd name="connsiteX8515" fmla="*/ 2475182 w 5122981"/>
              <a:gd name="connsiteY8515" fmla="*/ 2972321 h 3980623"/>
              <a:gd name="connsiteX8516" fmla="*/ 2470360 w 5122981"/>
              <a:gd name="connsiteY8516" fmla="*/ 2965478 h 3980623"/>
              <a:gd name="connsiteX8517" fmla="*/ 2464259 w 5122981"/>
              <a:gd name="connsiteY8517" fmla="*/ 2964034 h 3980623"/>
              <a:gd name="connsiteX8518" fmla="*/ 2452841 w 5122981"/>
              <a:gd name="connsiteY8518" fmla="*/ 2944226 h 3980623"/>
              <a:gd name="connsiteX8519" fmla="*/ 2435322 w 5122981"/>
              <a:gd name="connsiteY8519" fmla="*/ 2922973 h 3980623"/>
              <a:gd name="connsiteX8520" fmla="*/ 2432272 w 5122981"/>
              <a:gd name="connsiteY8520" fmla="*/ 2922251 h 3980623"/>
              <a:gd name="connsiteX8521" fmla="*/ 2429861 w 5122981"/>
              <a:gd name="connsiteY8521" fmla="*/ 2918829 h 3980623"/>
              <a:gd name="connsiteX8522" fmla="*/ 2428089 w 5122981"/>
              <a:gd name="connsiteY8522" fmla="*/ 2912707 h 3980623"/>
              <a:gd name="connsiteX8523" fmla="*/ 2420216 w 5122981"/>
              <a:gd name="connsiteY8523" fmla="*/ 2905142 h 3980623"/>
              <a:gd name="connsiteX8524" fmla="*/ 2409292 w 5122981"/>
              <a:gd name="connsiteY8524" fmla="*/ 2896855 h 3980623"/>
              <a:gd name="connsiteX8525" fmla="*/ 2399008 w 5122981"/>
              <a:gd name="connsiteY8525" fmla="*/ 2885868 h 3980623"/>
              <a:gd name="connsiteX8526" fmla="*/ 2386311 w 5122981"/>
              <a:gd name="connsiteY8526" fmla="*/ 2871459 h 3980623"/>
              <a:gd name="connsiteX8527" fmla="*/ 2385179 w 5122981"/>
              <a:gd name="connsiteY8527" fmla="*/ 2862637 h 3980623"/>
              <a:gd name="connsiteX8528" fmla="*/ 2379716 w 5122981"/>
              <a:gd name="connsiteY8528" fmla="*/ 2858493 h 3980623"/>
              <a:gd name="connsiteX8529" fmla="*/ 2374255 w 5122981"/>
              <a:gd name="connsiteY8529" fmla="*/ 2854350 h 3980623"/>
              <a:gd name="connsiteX8530" fmla="*/ 2368793 w 5122981"/>
              <a:gd name="connsiteY8530" fmla="*/ 2850206 h 3980623"/>
              <a:gd name="connsiteX8531" fmla="*/ 2351769 w 5122981"/>
              <a:gd name="connsiteY8531" fmla="*/ 2840474 h 3980623"/>
              <a:gd name="connsiteX8532" fmla="*/ 2360137 w 5122981"/>
              <a:gd name="connsiteY8532" fmla="*/ 2859560 h 3980623"/>
              <a:gd name="connsiteX8533" fmla="*/ 2370421 w 5122981"/>
              <a:gd name="connsiteY8533" fmla="*/ 2870548 h 3980623"/>
              <a:gd name="connsiteX8534" fmla="*/ 2375882 w 5122981"/>
              <a:gd name="connsiteY8534" fmla="*/ 2874692 h 3980623"/>
              <a:gd name="connsiteX8535" fmla="*/ 2378294 w 5122981"/>
              <a:gd name="connsiteY8535" fmla="*/ 2878114 h 3980623"/>
              <a:gd name="connsiteX8536" fmla="*/ 2385528 w 5122981"/>
              <a:gd name="connsiteY8536" fmla="*/ 2888379 h 3980623"/>
              <a:gd name="connsiteX8537" fmla="*/ 2399502 w 5122981"/>
              <a:gd name="connsiteY8537" fmla="*/ 2897388 h 3980623"/>
              <a:gd name="connsiteX8538" fmla="*/ 2401274 w 5122981"/>
              <a:gd name="connsiteY8538" fmla="*/ 2903510 h 3980623"/>
              <a:gd name="connsiteX8539" fmla="*/ 2410919 w 5122981"/>
              <a:gd name="connsiteY8539" fmla="*/ 2917197 h 3980623"/>
              <a:gd name="connsiteX8540" fmla="*/ 2420565 w 5122981"/>
              <a:gd name="connsiteY8540" fmla="*/ 2930883 h 3980623"/>
              <a:gd name="connsiteX8541" fmla="*/ 2425387 w 5122981"/>
              <a:gd name="connsiteY8541" fmla="*/ 2937727 h 3980623"/>
              <a:gd name="connsiteX8542" fmla="*/ 2436311 w 5122981"/>
              <a:gd name="connsiteY8542" fmla="*/ 2946014 h 3980623"/>
              <a:gd name="connsiteX8543" fmla="*/ 2451418 w 5122981"/>
              <a:gd name="connsiteY8543" fmla="*/ 2963845 h 3980623"/>
              <a:gd name="connsiteX8544" fmla="*/ 2461703 w 5122981"/>
              <a:gd name="connsiteY8544" fmla="*/ 2974833 h 3980623"/>
              <a:gd name="connsiteX8545" fmla="*/ 2471348 w 5122981"/>
              <a:gd name="connsiteY8545" fmla="*/ 2988520 h 3980623"/>
              <a:gd name="connsiteX8546" fmla="*/ 2485816 w 5122981"/>
              <a:gd name="connsiteY8546" fmla="*/ 3009050 h 3980623"/>
              <a:gd name="connsiteX8547" fmla="*/ 2476026 w 5122981"/>
              <a:gd name="connsiteY8547" fmla="*/ 3009584 h 3980623"/>
              <a:gd name="connsiteX8548" fmla="*/ 2477943 w 5122981"/>
              <a:gd name="connsiteY8548" fmla="*/ 3001484 h 3980623"/>
              <a:gd name="connsiteX8549" fmla="*/ 2475531 w 5122981"/>
              <a:gd name="connsiteY8549" fmla="*/ 2998063 h 3980623"/>
              <a:gd name="connsiteX8550" fmla="*/ 2467019 w 5122981"/>
              <a:gd name="connsiteY8550" fmla="*/ 2993197 h 3980623"/>
              <a:gd name="connsiteX8551" fmla="*/ 2458508 w 5122981"/>
              <a:gd name="connsiteY8551" fmla="*/ 2988331 h 3980623"/>
              <a:gd name="connsiteX8552" fmla="*/ 2453046 w 5122981"/>
              <a:gd name="connsiteY8552" fmla="*/ 2984188 h 3980623"/>
              <a:gd name="connsiteX8553" fmla="*/ 2451273 w 5122981"/>
              <a:gd name="connsiteY8553" fmla="*/ 2978066 h 3980623"/>
              <a:gd name="connsiteX8554" fmla="*/ 2444039 w 5122981"/>
              <a:gd name="connsiteY8554" fmla="*/ 2967801 h 3980623"/>
              <a:gd name="connsiteX8555" fmla="*/ 2430705 w 5122981"/>
              <a:gd name="connsiteY8555" fmla="*/ 2956091 h 3980623"/>
              <a:gd name="connsiteX8556" fmla="*/ 2418009 w 5122981"/>
              <a:gd name="connsiteY8556" fmla="*/ 2941682 h 3980623"/>
              <a:gd name="connsiteX8557" fmla="*/ 2402263 w 5122981"/>
              <a:gd name="connsiteY8557" fmla="*/ 2926551 h 3980623"/>
              <a:gd name="connsiteX8558" fmla="*/ 2398718 w 5122981"/>
              <a:gd name="connsiteY8558" fmla="*/ 2914309 h 3980623"/>
              <a:gd name="connsiteX8559" fmla="*/ 2393257 w 5122981"/>
              <a:gd name="connsiteY8559" fmla="*/ 2910165 h 3980623"/>
              <a:gd name="connsiteX8560" fmla="*/ 2387795 w 5122981"/>
              <a:gd name="connsiteY8560" fmla="*/ 2906021 h 3980623"/>
              <a:gd name="connsiteX8561" fmla="*/ 2381694 w 5122981"/>
              <a:gd name="connsiteY8561" fmla="*/ 2904577 h 3980623"/>
              <a:gd name="connsiteX8562" fmla="*/ 2380560 w 5122981"/>
              <a:gd name="connsiteY8562" fmla="*/ 2895756 h 3980623"/>
              <a:gd name="connsiteX8563" fmla="*/ 2372687 w 5122981"/>
              <a:gd name="connsiteY8563" fmla="*/ 2888190 h 3980623"/>
              <a:gd name="connsiteX8564" fmla="*/ 2364814 w 5122981"/>
              <a:gd name="connsiteY8564" fmla="*/ 2880625 h 3980623"/>
              <a:gd name="connsiteX8565" fmla="*/ 2359353 w 5122981"/>
              <a:gd name="connsiteY8565" fmla="*/ 2876481 h 3980623"/>
              <a:gd name="connsiteX8566" fmla="*/ 2356941 w 5122981"/>
              <a:gd name="connsiteY8566" fmla="*/ 2873059 h 3980623"/>
              <a:gd name="connsiteX8567" fmla="*/ 2351480 w 5122981"/>
              <a:gd name="connsiteY8567" fmla="*/ 2868915 h 3980623"/>
              <a:gd name="connsiteX8568" fmla="*/ 2346657 w 5122981"/>
              <a:gd name="connsiteY8568" fmla="*/ 2862072 h 3980623"/>
              <a:gd name="connsiteX8569" fmla="*/ 2338784 w 5122981"/>
              <a:gd name="connsiteY8569" fmla="*/ 2854506 h 3980623"/>
              <a:gd name="connsiteX8570" fmla="*/ 2330911 w 5122981"/>
              <a:gd name="connsiteY8570" fmla="*/ 2846941 h 3980623"/>
              <a:gd name="connsiteX8571" fmla="*/ 2315165 w 5122981"/>
              <a:gd name="connsiteY8571" fmla="*/ 2831810 h 3980623"/>
              <a:gd name="connsiteX8572" fmla="*/ 2305519 w 5122981"/>
              <a:gd name="connsiteY8572" fmla="*/ 2818123 h 3980623"/>
              <a:gd name="connsiteX8573" fmla="*/ 2288495 w 5122981"/>
              <a:gd name="connsiteY8573" fmla="*/ 2808392 h 3980623"/>
              <a:gd name="connsiteX8574" fmla="*/ 2280128 w 5122981"/>
              <a:gd name="connsiteY8574" fmla="*/ 2789305 h 3980623"/>
              <a:gd name="connsiteX8575" fmla="*/ 2278850 w 5122981"/>
              <a:gd name="connsiteY8575" fmla="*/ 2794705 h 3980623"/>
              <a:gd name="connsiteX8576" fmla="*/ 2271471 w 5122981"/>
              <a:gd name="connsiteY8576" fmla="*/ 2798660 h 3980623"/>
              <a:gd name="connsiteX8577" fmla="*/ 2269060 w 5122981"/>
              <a:gd name="connsiteY8577" fmla="*/ 2795238 h 3980623"/>
              <a:gd name="connsiteX8578" fmla="*/ 2272749 w 5122981"/>
              <a:gd name="connsiteY8578" fmla="*/ 2793261 h 3980623"/>
              <a:gd name="connsiteX8579" fmla="*/ 2274027 w 5122981"/>
              <a:gd name="connsiteY8579" fmla="*/ 2787861 h 3980623"/>
              <a:gd name="connsiteX8580" fmla="*/ 2253458 w 5122981"/>
              <a:gd name="connsiteY8580" fmla="*/ 2765886 h 3980623"/>
              <a:gd name="connsiteX8581" fmla="*/ 2246224 w 5122981"/>
              <a:gd name="connsiteY8581" fmla="*/ 2755621 h 3980623"/>
              <a:gd name="connsiteX8582" fmla="*/ 2237712 w 5122981"/>
              <a:gd name="connsiteY8582" fmla="*/ 2750756 h 3980623"/>
              <a:gd name="connsiteX8583" fmla="*/ 2225511 w 5122981"/>
              <a:gd name="connsiteY8583" fmla="*/ 2747868 h 3980623"/>
              <a:gd name="connsiteX8584" fmla="*/ 2232889 w 5122981"/>
              <a:gd name="connsiteY8584" fmla="*/ 2743912 h 3980623"/>
              <a:gd name="connsiteX8585" fmla="*/ 2228067 w 5122981"/>
              <a:gd name="connsiteY8585" fmla="*/ 2737069 h 3980623"/>
              <a:gd name="connsiteX8586" fmla="*/ 2221966 w 5122981"/>
              <a:gd name="connsiteY8586" fmla="*/ 2735625 h 3980623"/>
              <a:gd name="connsiteX8587" fmla="*/ 2223244 w 5122981"/>
              <a:gd name="connsiteY8587" fmla="*/ 2730225 h 3980623"/>
              <a:gd name="connsiteX8588" fmla="*/ 2212321 w 5122981"/>
              <a:gd name="connsiteY8588" fmla="*/ 2721938 h 3980623"/>
              <a:gd name="connsiteX8589" fmla="*/ 2196575 w 5122981"/>
              <a:gd name="connsiteY8589" fmla="*/ 2706807 h 3980623"/>
              <a:gd name="connsiteX8590" fmla="*/ 2185651 w 5122981"/>
              <a:gd name="connsiteY8590" fmla="*/ 2698519 h 3980623"/>
              <a:gd name="connsiteX8591" fmla="*/ 2180828 w 5122981"/>
              <a:gd name="connsiteY8591" fmla="*/ 2691675 h 3980623"/>
              <a:gd name="connsiteX8592" fmla="*/ 2169904 w 5122981"/>
              <a:gd name="connsiteY8592" fmla="*/ 2683388 h 3980623"/>
              <a:gd name="connsiteX8593" fmla="*/ 2158982 w 5122981"/>
              <a:gd name="connsiteY8593" fmla="*/ 2675101 h 3980623"/>
              <a:gd name="connsiteX8594" fmla="*/ 2154158 w 5122981"/>
              <a:gd name="connsiteY8594" fmla="*/ 2668257 h 3980623"/>
              <a:gd name="connsiteX8595" fmla="*/ 2148058 w 5122981"/>
              <a:gd name="connsiteY8595" fmla="*/ 2666813 h 3980623"/>
              <a:gd name="connsiteX8596" fmla="*/ 2150614 w 5122981"/>
              <a:gd name="connsiteY8596" fmla="*/ 2656014 h 3980623"/>
              <a:gd name="connsiteX8597" fmla="*/ 2139691 w 5122981"/>
              <a:gd name="connsiteY8597" fmla="*/ 2647727 h 3980623"/>
              <a:gd name="connsiteX8598" fmla="*/ 2127489 w 5122981"/>
              <a:gd name="connsiteY8598" fmla="*/ 2644838 h 3980623"/>
              <a:gd name="connsiteX8599" fmla="*/ 2125078 w 5122981"/>
              <a:gd name="connsiteY8599" fmla="*/ 2641417 h 3980623"/>
              <a:gd name="connsiteX8600" fmla="*/ 2116565 w 5122981"/>
              <a:gd name="connsiteY8600" fmla="*/ 2636551 h 3980623"/>
              <a:gd name="connsiteX8601" fmla="*/ 2117844 w 5122981"/>
              <a:gd name="connsiteY8601" fmla="*/ 2631152 h 3980623"/>
              <a:gd name="connsiteX8602" fmla="*/ 2111743 w 5122981"/>
              <a:gd name="connsiteY8602" fmla="*/ 2629708 h 3980623"/>
              <a:gd name="connsiteX8603" fmla="*/ 2113021 w 5122981"/>
              <a:gd name="connsiteY8603" fmla="*/ 2624308 h 3980623"/>
              <a:gd name="connsiteX8604" fmla="*/ 2111249 w 5122981"/>
              <a:gd name="connsiteY8604" fmla="*/ 2618187 h 3980623"/>
              <a:gd name="connsiteX8605" fmla="*/ 2102097 w 5122981"/>
              <a:gd name="connsiteY8605" fmla="*/ 2616020 h 3980623"/>
              <a:gd name="connsiteX8606" fmla="*/ 2085074 w 5122981"/>
              <a:gd name="connsiteY8606" fmla="*/ 2606289 h 3980623"/>
              <a:gd name="connsiteX8607" fmla="*/ 2092452 w 5122981"/>
              <a:gd name="connsiteY8607" fmla="*/ 2602334 h 3980623"/>
              <a:gd name="connsiteX8608" fmla="*/ 2081529 w 5122981"/>
              <a:gd name="connsiteY8608" fmla="*/ 2594046 h 3980623"/>
              <a:gd name="connsiteX8609" fmla="*/ 2039113 w 5122981"/>
              <a:gd name="connsiteY8609" fmla="*/ 2555497 h 3980623"/>
              <a:gd name="connsiteX8610" fmla="*/ 2042803 w 5122981"/>
              <a:gd name="connsiteY8610" fmla="*/ 2553519 h 3980623"/>
              <a:gd name="connsiteX8611" fmla="*/ 2045214 w 5122981"/>
              <a:gd name="connsiteY8611" fmla="*/ 2556941 h 3980623"/>
              <a:gd name="connsiteX8612" fmla="*/ 2051315 w 5122981"/>
              <a:gd name="connsiteY8612" fmla="*/ 2558385 h 3980623"/>
              <a:gd name="connsiteX8613" fmla="*/ 2030746 w 5122981"/>
              <a:gd name="connsiteY8613" fmla="*/ 2536410 h 3980623"/>
              <a:gd name="connsiteX8614" fmla="*/ 2029468 w 5122981"/>
              <a:gd name="connsiteY8614" fmla="*/ 2541810 h 3980623"/>
              <a:gd name="connsiteX8615" fmla="*/ 2020955 w 5122981"/>
              <a:gd name="connsiteY8615" fmla="*/ 2536944 h 3980623"/>
              <a:gd name="connsiteX8616" fmla="*/ 2025923 w 5122981"/>
              <a:gd name="connsiteY8616" fmla="*/ 2529567 h 3980623"/>
              <a:gd name="connsiteX8617" fmla="*/ 2007621 w 5122981"/>
              <a:gd name="connsiteY8617" fmla="*/ 2525234 h 3980623"/>
              <a:gd name="connsiteX8618" fmla="*/ 2001026 w 5122981"/>
              <a:gd name="connsiteY8618" fmla="*/ 2512270 h 3980623"/>
              <a:gd name="connsiteX8619" fmla="*/ 1993792 w 5122981"/>
              <a:gd name="connsiteY8619" fmla="*/ 2502005 h 3980623"/>
              <a:gd name="connsiteX8620" fmla="*/ 1977406 w 5122981"/>
              <a:gd name="connsiteY8620" fmla="*/ 2489573 h 3980623"/>
              <a:gd name="connsiteX8621" fmla="*/ 1968894 w 5122981"/>
              <a:gd name="connsiteY8621" fmla="*/ 2484708 h 3980623"/>
              <a:gd name="connsiteX8622" fmla="*/ 1966484 w 5122981"/>
              <a:gd name="connsiteY8622" fmla="*/ 2481286 h 3980623"/>
              <a:gd name="connsiteX8623" fmla="*/ 1967762 w 5122981"/>
              <a:gd name="connsiteY8623" fmla="*/ 2475887 h 3980623"/>
              <a:gd name="connsiteX8624" fmla="*/ 1958116 w 5122981"/>
              <a:gd name="connsiteY8624" fmla="*/ 2462200 h 3980623"/>
              <a:gd name="connsiteX8625" fmla="*/ 1945914 w 5122981"/>
              <a:gd name="connsiteY8625" fmla="*/ 2459311 h 3980623"/>
              <a:gd name="connsiteX8626" fmla="*/ 1948470 w 5122981"/>
              <a:gd name="connsiteY8626" fmla="*/ 2448513 h 3980623"/>
              <a:gd name="connsiteX8627" fmla="*/ 1942370 w 5122981"/>
              <a:gd name="connsiteY8627" fmla="*/ 2447069 h 3980623"/>
              <a:gd name="connsiteX8628" fmla="*/ 1941092 w 5122981"/>
              <a:gd name="connsiteY8628" fmla="*/ 2452468 h 3980623"/>
              <a:gd name="connsiteX8629" fmla="*/ 1984496 w 5122981"/>
              <a:gd name="connsiteY8629" fmla="*/ 2514059 h 3980623"/>
              <a:gd name="connsiteX8630" fmla="*/ 2003292 w 5122981"/>
              <a:gd name="connsiteY8630" fmla="*/ 2529912 h 3980623"/>
              <a:gd name="connsiteX8631" fmla="*/ 2008115 w 5122981"/>
              <a:gd name="connsiteY8631" fmla="*/ 2536756 h 3980623"/>
              <a:gd name="connsiteX8632" fmla="*/ 2013577 w 5122981"/>
              <a:gd name="connsiteY8632" fmla="*/ 2540899 h 3980623"/>
              <a:gd name="connsiteX8633" fmla="*/ 2026912 w 5122981"/>
              <a:gd name="connsiteY8633" fmla="*/ 2552609 h 3980623"/>
              <a:gd name="connsiteX8634" fmla="*/ 2036557 w 5122981"/>
              <a:gd name="connsiteY8634" fmla="*/ 2566295 h 3980623"/>
              <a:gd name="connsiteX8635" fmla="*/ 2041380 w 5122981"/>
              <a:gd name="connsiteY8635" fmla="*/ 2573139 h 3980623"/>
              <a:gd name="connsiteX8636" fmla="*/ 2044430 w 5122981"/>
              <a:gd name="connsiteY8636" fmla="*/ 2573861 h 3980623"/>
              <a:gd name="connsiteX8637" fmla="*/ 2046202 w 5122981"/>
              <a:gd name="connsiteY8637" fmla="*/ 2579983 h 3980623"/>
              <a:gd name="connsiteX8638" fmla="*/ 2051025 w 5122981"/>
              <a:gd name="connsiteY8638" fmla="*/ 2586826 h 3980623"/>
              <a:gd name="connsiteX8639" fmla="*/ 2067410 w 5122981"/>
              <a:gd name="connsiteY8639" fmla="*/ 2599257 h 3980623"/>
              <a:gd name="connsiteX8640" fmla="*/ 2077695 w 5122981"/>
              <a:gd name="connsiteY8640" fmla="*/ 2610244 h 3980623"/>
              <a:gd name="connsiteX8641" fmla="*/ 2081879 w 5122981"/>
              <a:gd name="connsiteY8641" fmla="*/ 2619787 h 3980623"/>
              <a:gd name="connsiteX8642" fmla="*/ 2092163 w 5122981"/>
              <a:gd name="connsiteY8642" fmla="*/ 2630775 h 3980623"/>
              <a:gd name="connsiteX8643" fmla="*/ 2095707 w 5122981"/>
              <a:gd name="connsiteY8643" fmla="*/ 2643018 h 3980623"/>
              <a:gd name="connsiteX8644" fmla="*/ 2107909 w 5122981"/>
              <a:gd name="connsiteY8644" fmla="*/ 2645906 h 3980623"/>
              <a:gd name="connsiteX8645" fmla="*/ 2120110 w 5122981"/>
              <a:gd name="connsiteY8645" fmla="*/ 2648794 h 3980623"/>
              <a:gd name="connsiteX8646" fmla="*/ 2126705 w 5122981"/>
              <a:gd name="connsiteY8646" fmla="*/ 2661759 h 3980623"/>
              <a:gd name="connsiteX8647" fmla="*/ 2134578 w 5122981"/>
              <a:gd name="connsiteY8647" fmla="*/ 2669325 h 3980623"/>
              <a:gd name="connsiteX8648" fmla="*/ 2133300 w 5122981"/>
              <a:gd name="connsiteY8648" fmla="*/ 2674724 h 3980623"/>
              <a:gd name="connsiteX8649" fmla="*/ 2135073 w 5122981"/>
              <a:gd name="connsiteY8649" fmla="*/ 2680845 h 3980623"/>
              <a:gd name="connsiteX8650" fmla="*/ 2142946 w 5122981"/>
              <a:gd name="connsiteY8650" fmla="*/ 2688411 h 3980623"/>
              <a:gd name="connsiteX8651" fmla="*/ 2148407 w 5122981"/>
              <a:gd name="connsiteY8651" fmla="*/ 2692554 h 3980623"/>
              <a:gd name="connsiteX8652" fmla="*/ 2153869 w 5122981"/>
              <a:gd name="connsiteY8652" fmla="*/ 2696698 h 3980623"/>
              <a:gd name="connsiteX8653" fmla="*/ 2141668 w 5122981"/>
              <a:gd name="connsiteY8653" fmla="*/ 2693810 h 3980623"/>
              <a:gd name="connsiteX8654" fmla="*/ 2123510 w 5122981"/>
              <a:gd name="connsiteY8654" fmla="*/ 2675258 h 3980623"/>
              <a:gd name="connsiteX8655" fmla="*/ 2110175 w 5122981"/>
              <a:gd name="connsiteY8655" fmla="*/ 2663548 h 3980623"/>
              <a:gd name="connsiteX8656" fmla="*/ 2086556 w 5122981"/>
              <a:gd name="connsiteY8656" fmla="*/ 2640851 h 3980623"/>
              <a:gd name="connsiteX8657" fmla="*/ 2070316 w 5122981"/>
              <a:gd name="connsiteY8657" fmla="*/ 2614200 h 3980623"/>
              <a:gd name="connsiteX8658" fmla="*/ 2067904 w 5122981"/>
              <a:gd name="connsiteY8658" fmla="*/ 2610778 h 3980623"/>
              <a:gd name="connsiteX8659" fmla="*/ 2065493 w 5122981"/>
              <a:gd name="connsiteY8659" fmla="*/ 2607356 h 3980623"/>
              <a:gd name="connsiteX8660" fmla="*/ 2054570 w 5122981"/>
              <a:gd name="connsiteY8660" fmla="*/ 2599069 h 3980623"/>
              <a:gd name="connsiteX8661" fmla="*/ 2049747 w 5122981"/>
              <a:gd name="connsiteY8661" fmla="*/ 2592226 h 3980623"/>
              <a:gd name="connsiteX8662" fmla="*/ 2044924 w 5122981"/>
              <a:gd name="connsiteY8662" fmla="*/ 2585382 h 3980623"/>
              <a:gd name="connsiteX8663" fmla="*/ 2027900 w 5122981"/>
              <a:gd name="connsiteY8663" fmla="*/ 2575651 h 3980623"/>
              <a:gd name="connsiteX8664" fmla="*/ 2016977 w 5122981"/>
              <a:gd name="connsiteY8664" fmla="*/ 2567363 h 3980623"/>
              <a:gd name="connsiteX8665" fmla="*/ 2004281 w 5122981"/>
              <a:gd name="connsiteY8665" fmla="*/ 2552953 h 3980623"/>
              <a:gd name="connsiteX8666" fmla="*/ 1986763 w 5122981"/>
              <a:gd name="connsiteY8666" fmla="*/ 2531701 h 3980623"/>
              <a:gd name="connsiteX8667" fmla="*/ 1979529 w 5122981"/>
              <a:gd name="connsiteY8667" fmla="*/ 2521436 h 3980623"/>
              <a:gd name="connsiteX8668" fmla="*/ 1971016 w 5122981"/>
              <a:gd name="connsiteY8668" fmla="*/ 2516570 h 3980623"/>
              <a:gd name="connsiteX8669" fmla="*/ 1966833 w 5122981"/>
              <a:gd name="connsiteY8669" fmla="*/ 2507027 h 3980623"/>
              <a:gd name="connsiteX8670" fmla="*/ 1956548 w 5122981"/>
              <a:gd name="connsiteY8670" fmla="*/ 2496040 h 3980623"/>
              <a:gd name="connsiteX8671" fmla="*/ 1933568 w 5122981"/>
              <a:gd name="connsiteY8671" fmla="*/ 2470644 h 3980623"/>
              <a:gd name="connsiteX8672" fmla="*/ 1918461 w 5122981"/>
              <a:gd name="connsiteY8672" fmla="*/ 2452813 h 3980623"/>
              <a:gd name="connsiteX8673" fmla="*/ 1908177 w 5122981"/>
              <a:gd name="connsiteY8673" fmla="*/ 2441826 h 3980623"/>
              <a:gd name="connsiteX8674" fmla="*/ 1902714 w 5122981"/>
              <a:gd name="connsiteY8674" fmla="*/ 2437682 h 3980623"/>
              <a:gd name="connsiteX8675" fmla="*/ 1900943 w 5122981"/>
              <a:gd name="connsiteY8675" fmla="*/ 2431561 h 3980623"/>
              <a:gd name="connsiteX8676" fmla="*/ 1899170 w 5122981"/>
              <a:gd name="connsiteY8676" fmla="*/ 2425439 h 3980623"/>
              <a:gd name="connsiteX8677" fmla="*/ 1897397 w 5122981"/>
              <a:gd name="connsiteY8677" fmla="*/ 2419318 h 3980623"/>
              <a:gd name="connsiteX8678" fmla="*/ 1891297 w 5122981"/>
              <a:gd name="connsiteY8678" fmla="*/ 2417874 h 3980623"/>
              <a:gd name="connsiteX8679" fmla="*/ 1865906 w 5122981"/>
              <a:gd name="connsiteY8679" fmla="*/ 2389056 h 3980623"/>
              <a:gd name="connsiteX8680" fmla="*/ 1859805 w 5122981"/>
              <a:gd name="connsiteY8680" fmla="*/ 2387612 h 3980623"/>
              <a:gd name="connsiteX8681" fmla="*/ 1850160 w 5122981"/>
              <a:gd name="connsiteY8681" fmla="*/ 2373925 h 3980623"/>
              <a:gd name="connsiteX8682" fmla="*/ 1845337 w 5122981"/>
              <a:gd name="connsiteY8682" fmla="*/ 2367081 h 3980623"/>
              <a:gd name="connsiteX8683" fmla="*/ 1835691 w 5122981"/>
              <a:gd name="connsiteY8683" fmla="*/ 2353394 h 3980623"/>
              <a:gd name="connsiteX8684" fmla="*/ 1830869 w 5122981"/>
              <a:gd name="connsiteY8684" fmla="*/ 2346551 h 3980623"/>
              <a:gd name="connsiteX8685" fmla="*/ 1819945 w 5122981"/>
              <a:gd name="connsiteY8685" fmla="*/ 2338263 h 3980623"/>
              <a:gd name="connsiteX8686" fmla="*/ 1802921 w 5122981"/>
              <a:gd name="connsiteY8686" fmla="*/ 2328532 h 3980623"/>
              <a:gd name="connsiteX8687" fmla="*/ 1798592 w 5122981"/>
              <a:gd name="connsiteY8687" fmla="*/ 2333209 h 3980623"/>
              <a:gd name="connsiteX8688" fmla="*/ 1790720 w 5122981"/>
              <a:gd name="connsiteY8688" fmla="*/ 2325644 h 3980623"/>
              <a:gd name="connsiteX8689" fmla="*/ 1779797 w 5122981"/>
              <a:gd name="connsiteY8689" fmla="*/ 2317356 h 3980623"/>
              <a:gd name="connsiteX8690" fmla="*/ 1784619 w 5122981"/>
              <a:gd name="connsiteY8690" fmla="*/ 2324200 h 3980623"/>
              <a:gd name="connsiteX8691" fmla="*/ 1788839 w 5122981"/>
              <a:gd name="connsiteY8691" fmla="*/ 2330187 h 3980623"/>
              <a:gd name="connsiteX8692" fmla="*/ 1789442 w 5122981"/>
              <a:gd name="connsiteY8692" fmla="*/ 2331043 h 3980623"/>
              <a:gd name="connsiteX8693" fmla="*/ 1783660 w 5122981"/>
              <a:gd name="connsiteY8693" fmla="*/ 2328249 h 3980623"/>
              <a:gd name="connsiteX8694" fmla="*/ 1778518 w 5122981"/>
              <a:gd name="connsiteY8694" fmla="*/ 2322756 h 3980623"/>
              <a:gd name="connsiteX8695" fmla="*/ 1765822 w 5122981"/>
              <a:gd name="connsiteY8695" fmla="*/ 2308346 h 3980623"/>
              <a:gd name="connsiteX8696" fmla="*/ 1753127 w 5122981"/>
              <a:gd name="connsiteY8696" fmla="*/ 2293938 h 3980623"/>
              <a:gd name="connsiteX8697" fmla="*/ 1748304 w 5122981"/>
              <a:gd name="connsiteY8697" fmla="*/ 2287094 h 3980623"/>
              <a:gd name="connsiteX8698" fmla="*/ 1740431 w 5122981"/>
              <a:gd name="connsiteY8698" fmla="*/ 2279528 h 3980623"/>
              <a:gd name="connsiteX8699" fmla="*/ 1732558 w 5122981"/>
              <a:gd name="connsiteY8699" fmla="*/ 2271963 h 3980623"/>
              <a:gd name="connsiteX8700" fmla="*/ 1729507 w 5122981"/>
              <a:gd name="connsiteY8700" fmla="*/ 2271241 h 3980623"/>
              <a:gd name="connsiteX8701" fmla="*/ 1727736 w 5122981"/>
              <a:gd name="connsiteY8701" fmla="*/ 2265120 h 3980623"/>
              <a:gd name="connsiteX8702" fmla="*/ 1715534 w 5122981"/>
              <a:gd name="connsiteY8702" fmla="*/ 2262232 h 3980623"/>
              <a:gd name="connsiteX8703" fmla="*/ 1709433 w 5122981"/>
              <a:gd name="connsiteY8703" fmla="*/ 2260788 h 3980623"/>
              <a:gd name="connsiteX8704" fmla="*/ 1725324 w 5122981"/>
              <a:gd name="connsiteY8704" fmla="*/ 2261698 h 3980623"/>
              <a:gd name="connsiteX8705" fmla="*/ 1742348 w 5122981"/>
              <a:gd name="connsiteY8705" fmla="*/ 2271429 h 3980623"/>
              <a:gd name="connsiteX8706" fmla="*/ 1750860 w 5122981"/>
              <a:gd name="connsiteY8706" fmla="*/ 2276295 h 3980623"/>
              <a:gd name="connsiteX8707" fmla="*/ 1737670 w 5122981"/>
              <a:gd name="connsiteY8707" fmla="*/ 2250365 h 3980623"/>
              <a:gd name="connsiteX8708" fmla="*/ 1734430 w 5122981"/>
              <a:gd name="connsiteY8708" fmla="*/ 2245767 h 3980623"/>
              <a:gd name="connsiteX8709" fmla="*/ 1733421 w 5122981"/>
              <a:gd name="connsiteY8709" fmla="*/ 2246775 h 3980623"/>
              <a:gd name="connsiteX8710" fmla="*/ 1731293 w 5122981"/>
              <a:gd name="connsiteY8710" fmla="*/ 2242520 h 3980623"/>
              <a:gd name="connsiteX8711" fmla="*/ 1718874 w 5122981"/>
              <a:gd name="connsiteY8711" fmla="*/ 2234513 h 3980623"/>
              <a:gd name="connsiteX8712" fmla="*/ 1707950 w 5122981"/>
              <a:gd name="connsiteY8712" fmla="*/ 2226225 h 3980623"/>
              <a:gd name="connsiteX8713" fmla="*/ 1707456 w 5122981"/>
              <a:gd name="connsiteY8713" fmla="*/ 2214704 h 3980623"/>
              <a:gd name="connsiteX8714" fmla="*/ 1702140 w 5122981"/>
              <a:gd name="connsiteY8714" fmla="*/ 2210671 h 3980623"/>
              <a:gd name="connsiteX8715" fmla="*/ 1699935 w 5122981"/>
              <a:gd name="connsiteY8715" fmla="*/ 2209568 h 3980623"/>
              <a:gd name="connsiteX8716" fmla="*/ 1697571 w 5122981"/>
              <a:gd name="connsiteY8716" fmla="*/ 2207205 h 3980623"/>
              <a:gd name="connsiteX8717" fmla="*/ 1696533 w 5122981"/>
              <a:gd name="connsiteY8717" fmla="*/ 2206417 h 3980623"/>
              <a:gd name="connsiteX8718" fmla="*/ 1695255 w 5122981"/>
              <a:gd name="connsiteY8718" fmla="*/ 2211816 h 3980623"/>
              <a:gd name="connsiteX8719" fmla="*/ 1700077 w 5122981"/>
              <a:gd name="connsiteY8719" fmla="*/ 2218659 h 3980623"/>
              <a:gd name="connsiteX8720" fmla="*/ 1709722 w 5122981"/>
              <a:gd name="connsiteY8720" fmla="*/ 2232347 h 3980623"/>
              <a:gd name="connsiteX8721" fmla="*/ 1714545 w 5122981"/>
              <a:gd name="connsiteY8721" fmla="*/ 2239190 h 3980623"/>
              <a:gd name="connsiteX8722" fmla="*/ 1691420 w 5122981"/>
              <a:gd name="connsiteY8722" fmla="*/ 2228015 h 3980623"/>
              <a:gd name="connsiteX8723" fmla="*/ 1690287 w 5122981"/>
              <a:gd name="connsiteY8723" fmla="*/ 2219193 h 3980623"/>
              <a:gd name="connsiteX8724" fmla="*/ 1683053 w 5122981"/>
              <a:gd name="connsiteY8724" fmla="*/ 2208928 h 3980623"/>
              <a:gd name="connsiteX8725" fmla="*/ 1666029 w 5122981"/>
              <a:gd name="connsiteY8725" fmla="*/ 2199196 h 3980623"/>
              <a:gd name="connsiteX8726" fmla="*/ 1678231 w 5122981"/>
              <a:gd name="connsiteY8726" fmla="*/ 2202085 h 3980623"/>
              <a:gd name="connsiteX8727" fmla="*/ 1684331 w 5122981"/>
              <a:gd name="connsiteY8727" fmla="*/ 2203528 h 3980623"/>
              <a:gd name="connsiteX8728" fmla="*/ 1684970 w 5122981"/>
              <a:gd name="connsiteY8728" fmla="*/ 2200829 h 3980623"/>
              <a:gd name="connsiteX8729" fmla="*/ 1680787 w 5122981"/>
              <a:gd name="connsiteY8729" fmla="*/ 2191285 h 3980623"/>
              <a:gd name="connsiteX8730" fmla="*/ 1670502 w 5122981"/>
              <a:gd name="connsiteY8730" fmla="*/ 2180298 h 3980623"/>
              <a:gd name="connsiteX8731" fmla="*/ 1670169 w 5122981"/>
              <a:gd name="connsiteY8731" fmla="*/ 2180316 h 3980623"/>
              <a:gd name="connsiteX8732" fmla="*/ 1670169 w 5122981"/>
              <a:gd name="connsiteY8732" fmla="*/ 2187244 h 3980623"/>
              <a:gd name="connsiteX8733" fmla="*/ 1663600 w 5122981"/>
              <a:gd name="connsiteY8733" fmla="*/ 2180675 h 3980623"/>
              <a:gd name="connsiteX8734" fmla="*/ 1660712 w 5122981"/>
              <a:gd name="connsiteY8734" fmla="*/ 2180832 h 3980623"/>
              <a:gd name="connsiteX8735" fmla="*/ 1650283 w 5122981"/>
              <a:gd name="connsiteY8735" fmla="*/ 2184065 h 3980623"/>
              <a:gd name="connsiteX8736" fmla="*/ 1642409 w 5122981"/>
              <a:gd name="connsiteY8736" fmla="*/ 2176500 h 3980623"/>
              <a:gd name="connsiteX8737" fmla="*/ 1640637 w 5122981"/>
              <a:gd name="connsiteY8737" fmla="*/ 2170378 h 3980623"/>
              <a:gd name="connsiteX8738" fmla="*/ 1638874 w 5122981"/>
              <a:gd name="connsiteY8738" fmla="*/ 2167876 h 3980623"/>
              <a:gd name="connsiteX8739" fmla="*/ 1632962 w 5122981"/>
              <a:gd name="connsiteY8739" fmla="*/ 2164920 h 3980623"/>
              <a:gd name="connsiteX8740" fmla="*/ 1636791 w 5122981"/>
              <a:gd name="connsiteY8740" fmla="*/ 2164920 h 3980623"/>
              <a:gd name="connsiteX8741" fmla="*/ 1630992 w 5122981"/>
              <a:gd name="connsiteY8741" fmla="*/ 2156692 h 3980623"/>
              <a:gd name="connsiteX8742" fmla="*/ 1641837 w 5122981"/>
              <a:gd name="connsiteY8742" fmla="*/ 2164920 h 3980623"/>
              <a:gd name="connsiteX8743" fmla="*/ 1655286 w 5122981"/>
              <a:gd name="connsiteY8743" fmla="*/ 2164920 h 3980623"/>
              <a:gd name="connsiteX8744" fmla="*/ 1660114 w 5122981"/>
              <a:gd name="connsiteY8744" fmla="*/ 2169748 h 3980623"/>
              <a:gd name="connsiteX8745" fmla="*/ 1661257 w 5122981"/>
              <a:gd name="connsiteY8745" fmla="*/ 2164920 h 3980623"/>
              <a:gd name="connsiteX8746" fmla="*/ 1655286 w 5122981"/>
              <a:gd name="connsiteY8746" fmla="*/ 2164920 h 3980623"/>
              <a:gd name="connsiteX8747" fmla="*/ 1655286 w 5122981"/>
              <a:gd name="connsiteY8747" fmla="*/ 2157478 h 3980623"/>
              <a:gd name="connsiteX8748" fmla="*/ 1660959 w 5122981"/>
              <a:gd name="connsiteY8748" fmla="*/ 2163151 h 3980623"/>
              <a:gd name="connsiteX8749" fmla="*/ 1656673 w 5122981"/>
              <a:gd name="connsiteY8749" fmla="*/ 2157068 h 3980623"/>
              <a:gd name="connsiteX8750" fmla="*/ 1654504 w 5122981"/>
              <a:gd name="connsiteY8750" fmla="*/ 2155423 h 3980623"/>
              <a:gd name="connsiteX8751" fmla="*/ 1640083 w 5122981"/>
              <a:gd name="connsiteY8751" fmla="*/ 2151818 h 3980623"/>
              <a:gd name="connsiteX8752" fmla="*/ 1638370 w 5122981"/>
              <a:gd name="connsiteY8752" fmla="*/ 2152736 h 3980623"/>
              <a:gd name="connsiteX8753" fmla="*/ 1637218 w 5122981"/>
              <a:gd name="connsiteY8753" fmla="*/ 2151101 h 3980623"/>
              <a:gd name="connsiteX8754" fmla="*/ 1632962 w 5122981"/>
              <a:gd name="connsiteY8754" fmla="*/ 2150037 h 3980623"/>
              <a:gd name="connsiteX8755" fmla="*/ 1626303 w 5122981"/>
              <a:gd name="connsiteY8755" fmla="*/ 2150037 h 3980623"/>
              <a:gd name="connsiteX8756" fmla="*/ 1618079 w 5122981"/>
              <a:gd name="connsiteY8756" fmla="*/ 2150037 h 3980623"/>
              <a:gd name="connsiteX8757" fmla="*/ 1603196 w 5122981"/>
              <a:gd name="connsiteY8757" fmla="*/ 2142596 h 3980623"/>
              <a:gd name="connsiteX8758" fmla="*/ 1599476 w 5122981"/>
              <a:gd name="connsiteY8758" fmla="*/ 2131434 h 3980623"/>
              <a:gd name="connsiteX8759" fmla="*/ 1588314 w 5122981"/>
              <a:gd name="connsiteY8759" fmla="*/ 2127713 h 3980623"/>
              <a:gd name="connsiteX8760" fmla="*/ 1558548 w 5122981"/>
              <a:gd name="connsiteY8760" fmla="*/ 2109109 h 3980623"/>
              <a:gd name="connsiteX8761" fmla="*/ 1569710 w 5122981"/>
              <a:gd name="connsiteY8761" fmla="*/ 2109109 h 3980623"/>
              <a:gd name="connsiteX8762" fmla="*/ 1584467 w 5122981"/>
              <a:gd name="connsiteY8762" fmla="*/ 2112061 h 3980623"/>
              <a:gd name="connsiteX8763" fmla="*/ 1583753 w 5122981"/>
              <a:gd name="connsiteY8763" fmla="*/ 2111298 h 3980623"/>
              <a:gd name="connsiteX8764" fmla="*/ 1589855 w 5122981"/>
              <a:gd name="connsiteY8764" fmla="*/ 2112742 h 3980623"/>
              <a:gd name="connsiteX8765" fmla="*/ 1600692 w 5122981"/>
              <a:gd name="connsiteY8765" fmla="*/ 2120271 h 3980623"/>
              <a:gd name="connsiteX8766" fmla="*/ 1610409 w 5122981"/>
              <a:gd name="connsiteY8766" fmla="*/ 2120271 h 3980623"/>
              <a:gd name="connsiteX8767" fmla="*/ 1609863 w 5122981"/>
              <a:gd name="connsiteY8767" fmla="*/ 2119496 h 3980623"/>
              <a:gd name="connsiteX8768" fmla="*/ 1605191 w 5122981"/>
              <a:gd name="connsiteY8768" fmla="*/ 2114825 h 3980623"/>
              <a:gd name="connsiteX8769" fmla="*/ 1597968 w 5122981"/>
              <a:gd name="connsiteY8769" fmla="*/ 2109344 h 3980623"/>
              <a:gd name="connsiteX8770" fmla="*/ 1580872 w 5122981"/>
              <a:gd name="connsiteY8770" fmla="*/ 2097947 h 3980623"/>
              <a:gd name="connsiteX8771" fmla="*/ 1572398 w 5122981"/>
              <a:gd name="connsiteY8771" fmla="*/ 2093710 h 3980623"/>
              <a:gd name="connsiteX8772" fmla="*/ 1574108 w 5122981"/>
              <a:gd name="connsiteY8772" fmla="*/ 2097611 h 3980623"/>
              <a:gd name="connsiteX8773" fmla="*/ 1563185 w 5122981"/>
              <a:gd name="connsiteY8773" fmla="*/ 2089324 h 3980623"/>
              <a:gd name="connsiteX8774" fmla="*/ 1563495 w 5122981"/>
              <a:gd name="connsiteY8774" fmla="*/ 2088012 h 3980623"/>
              <a:gd name="connsiteX8775" fmla="*/ 1543665 w 5122981"/>
              <a:gd name="connsiteY8775" fmla="*/ 2068182 h 3980623"/>
              <a:gd name="connsiteX8776" fmla="*/ 1528782 w 5122981"/>
              <a:gd name="connsiteY8776" fmla="*/ 2060740 h 3980623"/>
              <a:gd name="connsiteX8777" fmla="*/ 1513900 w 5122981"/>
              <a:gd name="connsiteY8777" fmla="*/ 2053299 h 3980623"/>
              <a:gd name="connsiteX8778" fmla="*/ 1499017 w 5122981"/>
              <a:gd name="connsiteY8778" fmla="*/ 2053299 h 3980623"/>
              <a:gd name="connsiteX8779" fmla="*/ 1491575 w 5122981"/>
              <a:gd name="connsiteY8779" fmla="*/ 2038416 h 3980623"/>
              <a:gd name="connsiteX8780" fmla="*/ 1506458 w 5122981"/>
              <a:gd name="connsiteY8780" fmla="*/ 2038416 h 3980623"/>
              <a:gd name="connsiteX8781" fmla="*/ 1491575 w 5122981"/>
              <a:gd name="connsiteY8781" fmla="*/ 2030975 h 3980623"/>
              <a:gd name="connsiteX8782" fmla="*/ 1476693 w 5122981"/>
              <a:gd name="connsiteY8782" fmla="*/ 2023533 h 3980623"/>
              <a:gd name="connsiteX8783" fmla="*/ 1469251 w 5122981"/>
              <a:gd name="connsiteY8783" fmla="*/ 2016092 h 3980623"/>
              <a:gd name="connsiteX8784" fmla="*/ 1463524 w 5122981"/>
              <a:gd name="connsiteY8784" fmla="*/ 2013228 h 3980623"/>
              <a:gd name="connsiteX8785" fmla="*/ 1475405 w 5122981"/>
              <a:gd name="connsiteY8785" fmla="*/ 2031484 h 3980623"/>
              <a:gd name="connsiteX8786" fmla="*/ 1473241 w 5122981"/>
              <a:gd name="connsiteY8786" fmla="*/ 2033822 h 3980623"/>
              <a:gd name="connsiteX8787" fmla="*/ 1467780 w 5122981"/>
              <a:gd name="connsiteY8787" fmla="*/ 2029679 h 3980623"/>
              <a:gd name="connsiteX8788" fmla="*/ 1463595 w 5122981"/>
              <a:gd name="connsiteY8788" fmla="*/ 2020136 h 3980623"/>
              <a:gd name="connsiteX8789" fmla="*/ 1450806 w 5122981"/>
              <a:gd name="connsiteY8789" fmla="*/ 2010432 h 3980623"/>
              <a:gd name="connsiteX8790" fmla="*/ 1446927 w 5122981"/>
              <a:gd name="connsiteY8790" fmla="*/ 2012371 h 3980623"/>
              <a:gd name="connsiteX8791" fmla="*/ 1443207 w 5122981"/>
              <a:gd name="connsiteY8791" fmla="*/ 2011441 h 3980623"/>
              <a:gd name="connsiteX8792" fmla="*/ 1437244 w 5122981"/>
              <a:gd name="connsiteY8792" fmla="*/ 2005975 h 3980623"/>
              <a:gd name="connsiteX8793" fmla="*/ 1434370 w 5122981"/>
              <a:gd name="connsiteY8793" fmla="*/ 2007516 h 3980623"/>
              <a:gd name="connsiteX8794" fmla="*/ 1428650 w 5122981"/>
              <a:gd name="connsiteY8794" fmla="*/ 1999399 h 3980623"/>
              <a:gd name="connsiteX8795" fmla="*/ 1405059 w 5122981"/>
              <a:gd name="connsiteY8795" fmla="*/ 1986817 h 3980623"/>
              <a:gd name="connsiteX8796" fmla="*/ 1406422 w 5122981"/>
              <a:gd name="connsiteY8796" fmla="*/ 1989496 h 3980623"/>
              <a:gd name="connsiteX8797" fmla="*/ 1383298 w 5122981"/>
              <a:gd name="connsiteY8797" fmla="*/ 1978321 h 3980623"/>
              <a:gd name="connsiteX8798" fmla="*/ 1377836 w 5122981"/>
              <a:gd name="connsiteY8798" fmla="*/ 1974177 h 3980623"/>
              <a:gd name="connsiteX8799" fmla="*/ 1390676 w 5122981"/>
              <a:gd name="connsiteY8799" fmla="*/ 1974366 h 3980623"/>
              <a:gd name="connsiteX8800" fmla="*/ 1401259 w 5122981"/>
              <a:gd name="connsiteY8800" fmla="*/ 1981718 h 3980623"/>
              <a:gd name="connsiteX8801" fmla="*/ 1394837 w 5122981"/>
              <a:gd name="connsiteY8801" fmla="*/ 1971443 h 3980623"/>
              <a:gd name="connsiteX8802" fmla="*/ 1394837 w 5122981"/>
              <a:gd name="connsiteY8802" fmla="*/ 1964002 h 3980623"/>
              <a:gd name="connsiteX8803" fmla="*/ 1387396 w 5122981"/>
              <a:gd name="connsiteY8803" fmla="*/ 1956560 h 3980623"/>
              <a:gd name="connsiteX8804" fmla="*/ 1383675 w 5122981"/>
              <a:gd name="connsiteY8804" fmla="*/ 1949119 h 3980623"/>
              <a:gd name="connsiteX8805" fmla="*/ 1379955 w 5122981"/>
              <a:gd name="connsiteY8805" fmla="*/ 1956560 h 3980623"/>
              <a:gd name="connsiteX8806" fmla="*/ 1365071 w 5122981"/>
              <a:gd name="connsiteY8806" fmla="*/ 1941678 h 3980623"/>
              <a:gd name="connsiteX8807" fmla="*/ 1353910 w 5122981"/>
              <a:gd name="connsiteY8807" fmla="*/ 1937957 h 3980623"/>
              <a:gd name="connsiteX8808" fmla="*/ 1342747 w 5122981"/>
              <a:gd name="connsiteY8808" fmla="*/ 1926795 h 3980623"/>
              <a:gd name="connsiteX8809" fmla="*/ 1316702 w 5122981"/>
              <a:gd name="connsiteY8809" fmla="*/ 1911912 h 3980623"/>
              <a:gd name="connsiteX8810" fmla="*/ 1298099 w 5122981"/>
              <a:gd name="connsiteY8810" fmla="*/ 1897029 h 3980623"/>
              <a:gd name="connsiteX8811" fmla="*/ 1264613 w 5122981"/>
              <a:gd name="connsiteY8811" fmla="*/ 1882146 h 3980623"/>
              <a:gd name="connsiteX8812" fmla="*/ 1238568 w 5122981"/>
              <a:gd name="connsiteY8812" fmla="*/ 1859822 h 3980623"/>
              <a:gd name="connsiteX8813" fmla="*/ 1193919 w 5122981"/>
              <a:gd name="connsiteY8813" fmla="*/ 1830057 h 3980623"/>
              <a:gd name="connsiteX8814" fmla="*/ 1182757 w 5122981"/>
              <a:gd name="connsiteY8814" fmla="*/ 1826336 h 3980623"/>
              <a:gd name="connsiteX8815" fmla="*/ 1179036 w 5122981"/>
              <a:gd name="connsiteY8815" fmla="*/ 1822615 h 3980623"/>
              <a:gd name="connsiteX8816" fmla="*/ 1171595 w 5122981"/>
              <a:gd name="connsiteY8816" fmla="*/ 1822615 h 3980623"/>
              <a:gd name="connsiteX8817" fmla="*/ 1186478 w 5122981"/>
              <a:gd name="connsiteY8817" fmla="*/ 1837498 h 3980623"/>
              <a:gd name="connsiteX8818" fmla="*/ 1164154 w 5122981"/>
              <a:gd name="connsiteY8818" fmla="*/ 1830057 h 3980623"/>
              <a:gd name="connsiteX8819" fmla="*/ 1149271 w 5122981"/>
              <a:gd name="connsiteY8819" fmla="*/ 1807732 h 3980623"/>
              <a:gd name="connsiteX8820" fmla="*/ 1160433 w 5122981"/>
              <a:gd name="connsiteY8820" fmla="*/ 1811453 h 3980623"/>
              <a:gd name="connsiteX8821" fmla="*/ 1149271 w 5122981"/>
              <a:gd name="connsiteY8821" fmla="*/ 1792850 h 3980623"/>
              <a:gd name="connsiteX8822" fmla="*/ 1134388 w 5122981"/>
              <a:gd name="connsiteY8822" fmla="*/ 1785408 h 3980623"/>
              <a:gd name="connsiteX8823" fmla="*/ 1112064 w 5122981"/>
              <a:gd name="connsiteY8823" fmla="*/ 1777967 h 3980623"/>
              <a:gd name="connsiteX8824" fmla="*/ 1104622 w 5122981"/>
              <a:gd name="connsiteY8824" fmla="*/ 1766805 h 3980623"/>
              <a:gd name="connsiteX8825" fmla="*/ 1089739 w 5122981"/>
              <a:gd name="connsiteY8825" fmla="*/ 1763084 h 3980623"/>
              <a:gd name="connsiteX8826" fmla="*/ 1071136 w 5122981"/>
              <a:gd name="connsiteY8826" fmla="*/ 1755643 h 3980623"/>
              <a:gd name="connsiteX8827" fmla="*/ 1052532 w 5122981"/>
              <a:gd name="connsiteY8827" fmla="*/ 1748201 h 3980623"/>
              <a:gd name="connsiteX8828" fmla="*/ 1037650 w 5122981"/>
              <a:gd name="connsiteY8828" fmla="*/ 1748201 h 3980623"/>
              <a:gd name="connsiteX8829" fmla="*/ 1052532 w 5122981"/>
              <a:gd name="connsiteY8829" fmla="*/ 1740760 h 3980623"/>
              <a:gd name="connsiteX8830" fmla="*/ 1052532 w 5122981"/>
              <a:gd name="connsiteY8830" fmla="*/ 1733318 h 3980623"/>
              <a:gd name="connsiteX8831" fmla="*/ 1063695 w 5122981"/>
              <a:gd name="connsiteY8831" fmla="*/ 1729598 h 3980623"/>
              <a:gd name="connsiteX8832" fmla="*/ 1074857 w 5122981"/>
              <a:gd name="connsiteY8832" fmla="*/ 1733318 h 3980623"/>
              <a:gd name="connsiteX8833" fmla="*/ 1052532 w 5122981"/>
              <a:gd name="connsiteY8833" fmla="*/ 1718435 h 3980623"/>
              <a:gd name="connsiteX8834" fmla="*/ 1045091 w 5122981"/>
              <a:gd name="connsiteY8834" fmla="*/ 1718435 h 3980623"/>
              <a:gd name="connsiteX8835" fmla="*/ 1052532 w 5122981"/>
              <a:gd name="connsiteY8835" fmla="*/ 1729598 h 3980623"/>
              <a:gd name="connsiteX8836" fmla="*/ 1045091 w 5122981"/>
              <a:gd name="connsiteY8836" fmla="*/ 1733318 h 3980623"/>
              <a:gd name="connsiteX8837" fmla="*/ 1037650 w 5122981"/>
              <a:gd name="connsiteY8837" fmla="*/ 1725877 h 3980623"/>
              <a:gd name="connsiteX8838" fmla="*/ 1030208 w 5122981"/>
              <a:gd name="connsiteY8838" fmla="*/ 1725877 h 3980623"/>
              <a:gd name="connsiteX8839" fmla="*/ 1015325 w 5122981"/>
              <a:gd name="connsiteY8839" fmla="*/ 1710994 h 3980623"/>
              <a:gd name="connsiteX8840" fmla="*/ 978119 w 5122981"/>
              <a:gd name="connsiteY8840" fmla="*/ 1696111 h 3980623"/>
              <a:gd name="connsiteX8841" fmla="*/ 970677 w 5122981"/>
              <a:gd name="connsiteY8841" fmla="*/ 1696111 h 3980623"/>
              <a:gd name="connsiteX8842" fmla="*/ 963236 w 5122981"/>
              <a:gd name="connsiteY8842" fmla="*/ 1696111 h 3980623"/>
              <a:gd name="connsiteX8843" fmla="*/ 963236 w 5122981"/>
              <a:gd name="connsiteY8843" fmla="*/ 1703553 h 3980623"/>
              <a:gd name="connsiteX8844" fmla="*/ 963236 w 5122981"/>
              <a:gd name="connsiteY8844" fmla="*/ 1714715 h 3980623"/>
              <a:gd name="connsiteX8845" fmla="*/ 955794 w 5122981"/>
              <a:gd name="connsiteY8845" fmla="*/ 1710994 h 3980623"/>
              <a:gd name="connsiteX8846" fmla="*/ 940911 w 5122981"/>
              <a:gd name="connsiteY8846" fmla="*/ 1703553 h 3980623"/>
              <a:gd name="connsiteX8847" fmla="*/ 911146 w 5122981"/>
              <a:gd name="connsiteY8847" fmla="*/ 1688670 h 3980623"/>
              <a:gd name="connsiteX8848" fmla="*/ 851614 w 5122981"/>
              <a:gd name="connsiteY8848" fmla="*/ 1666346 h 3980623"/>
              <a:gd name="connsiteX8849" fmla="*/ 873939 w 5122981"/>
              <a:gd name="connsiteY8849" fmla="*/ 1673787 h 3980623"/>
              <a:gd name="connsiteX8850" fmla="*/ 888822 w 5122981"/>
              <a:gd name="connsiteY8850" fmla="*/ 1681228 h 3980623"/>
              <a:gd name="connsiteX8851" fmla="*/ 888822 w 5122981"/>
              <a:gd name="connsiteY8851" fmla="*/ 1673787 h 3980623"/>
              <a:gd name="connsiteX8852" fmla="*/ 903704 w 5122981"/>
              <a:gd name="connsiteY8852" fmla="*/ 1666346 h 3980623"/>
              <a:gd name="connsiteX8853" fmla="*/ 918587 w 5122981"/>
              <a:gd name="connsiteY8853" fmla="*/ 1658904 h 3980623"/>
              <a:gd name="connsiteX8854" fmla="*/ 873939 w 5122981"/>
              <a:gd name="connsiteY8854" fmla="*/ 1629139 h 3980623"/>
              <a:gd name="connsiteX8855" fmla="*/ 851614 w 5122981"/>
              <a:gd name="connsiteY8855" fmla="*/ 1621697 h 3980623"/>
              <a:gd name="connsiteX8856" fmla="*/ 844173 w 5122981"/>
              <a:gd name="connsiteY8856" fmla="*/ 1610535 h 3980623"/>
              <a:gd name="connsiteX8857" fmla="*/ 836732 w 5122981"/>
              <a:gd name="connsiteY8857" fmla="*/ 1606814 h 3980623"/>
              <a:gd name="connsiteX8858" fmla="*/ 814407 w 5122981"/>
              <a:gd name="connsiteY8858" fmla="*/ 1591932 h 3980623"/>
              <a:gd name="connsiteX8859" fmla="*/ 792083 w 5122981"/>
              <a:gd name="connsiteY8859" fmla="*/ 1591932 h 3980623"/>
              <a:gd name="connsiteX8860" fmla="*/ 792083 w 5122981"/>
              <a:gd name="connsiteY8860" fmla="*/ 1599373 h 3980623"/>
              <a:gd name="connsiteX8861" fmla="*/ 806966 w 5122981"/>
              <a:gd name="connsiteY8861" fmla="*/ 1614256 h 3980623"/>
              <a:gd name="connsiteX8862" fmla="*/ 814407 w 5122981"/>
              <a:gd name="connsiteY8862" fmla="*/ 1621697 h 3980623"/>
              <a:gd name="connsiteX8863" fmla="*/ 821849 w 5122981"/>
              <a:gd name="connsiteY8863" fmla="*/ 1621697 h 3980623"/>
              <a:gd name="connsiteX8864" fmla="*/ 806966 w 5122981"/>
              <a:gd name="connsiteY8864" fmla="*/ 1606814 h 3980623"/>
              <a:gd name="connsiteX8865" fmla="*/ 810687 w 5122981"/>
              <a:gd name="connsiteY8865" fmla="*/ 1599373 h 3980623"/>
              <a:gd name="connsiteX8866" fmla="*/ 814407 w 5122981"/>
              <a:gd name="connsiteY8866" fmla="*/ 1606814 h 3980623"/>
              <a:gd name="connsiteX8867" fmla="*/ 821849 w 5122981"/>
              <a:gd name="connsiteY8867" fmla="*/ 1614256 h 3980623"/>
              <a:gd name="connsiteX8868" fmla="*/ 844173 w 5122981"/>
              <a:gd name="connsiteY8868" fmla="*/ 1625418 h 3980623"/>
              <a:gd name="connsiteX8869" fmla="*/ 866497 w 5122981"/>
              <a:gd name="connsiteY8869" fmla="*/ 1636580 h 3980623"/>
              <a:gd name="connsiteX8870" fmla="*/ 851614 w 5122981"/>
              <a:gd name="connsiteY8870" fmla="*/ 1636580 h 3980623"/>
              <a:gd name="connsiteX8871" fmla="*/ 836732 w 5122981"/>
              <a:gd name="connsiteY8871" fmla="*/ 1629139 h 3980623"/>
              <a:gd name="connsiteX8872" fmla="*/ 829290 w 5122981"/>
              <a:gd name="connsiteY8872" fmla="*/ 1629139 h 3980623"/>
              <a:gd name="connsiteX8873" fmla="*/ 829290 w 5122981"/>
              <a:gd name="connsiteY8873" fmla="*/ 1644021 h 3980623"/>
              <a:gd name="connsiteX8874" fmla="*/ 840452 w 5122981"/>
              <a:gd name="connsiteY8874" fmla="*/ 1647742 h 3980623"/>
              <a:gd name="connsiteX8875" fmla="*/ 844173 w 5122981"/>
              <a:gd name="connsiteY8875" fmla="*/ 1651463 h 3980623"/>
              <a:gd name="connsiteX8876" fmla="*/ 806966 w 5122981"/>
              <a:gd name="connsiteY8876" fmla="*/ 1636580 h 3980623"/>
              <a:gd name="connsiteX8877" fmla="*/ 788363 w 5122981"/>
              <a:gd name="connsiteY8877" fmla="*/ 1625418 h 3980623"/>
              <a:gd name="connsiteX8878" fmla="*/ 777200 w 5122981"/>
              <a:gd name="connsiteY8878" fmla="*/ 1621697 h 3980623"/>
              <a:gd name="connsiteX8879" fmla="*/ 762318 w 5122981"/>
              <a:gd name="connsiteY8879" fmla="*/ 1606814 h 3980623"/>
              <a:gd name="connsiteX8880" fmla="*/ 777200 w 5122981"/>
              <a:gd name="connsiteY8880" fmla="*/ 1599373 h 3980623"/>
              <a:gd name="connsiteX8881" fmla="*/ 777200 w 5122981"/>
              <a:gd name="connsiteY8881" fmla="*/ 1591932 h 3980623"/>
              <a:gd name="connsiteX8882" fmla="*/ 784642 w 5122981"/>
              <a:gd name="connsiteY8882" fmla="*/ 1591932 h 3980623"/>
              <a:gd name="connsiteX8883" fmla="*/ 762318 w 5122981"/>
              <a:gd name="connsiteY8883" fmla="*/ 1584490 h 3980623"/>
              <a:gd name="connsiteX8884" fmla="*/ 739993 w 5122981"/>
              <a:gd name="connsiteY8884" fmla="*/ 1591932 h 3980623"/>
              <a:gd name="connsiteX8885" fmla="*/ 710228 w 5122981"/>
              <a:gd name="connsiteY8885" fmla="*/ 1577049 h 3980623"/>
              <a:gd name="connsiteX8886" fmla="*/ 702786 w 5122981"/>
              <a:gd name="connsiteY8886" fmla="*/ 1562166 h 3980623"/>
              <a:gd name="connsiteX8887" fmla="*/ 710228 w 5122981"/>
              <a:gd name="connsiteY8887" fmla="*/ 1569607 h 3980623"/>
              <a:gd name="connsiteX8888" fmla="*/ 717669 w 5122981"/>
              <a:gd name="connsiteY8888" fmla="*/ 1569607 h 3980623"/>
              <a:gd name="connsiteX8889" fmla="*/ 725111 w 5122981"/>
              <a:gd name="connsiteY8889" fmla="*/ 1569607 h 3980623"/>
              <a:gd name="connsiteX8890" fmla="*/ 725111 w 5122981"/>
              <a:gd name="connsiteY8890" fmla="*/ 1558445 h 3980623"/>
              <a:gd name="connsiteX8891" fmla="*/ 725111 w 5122981"/>
              <a:gd name="connsiteY8891" fmla="*/ 1554725 h 3980623"/>
              <a:gd name="connsiteX8892" fmla="*/ 728831 w 5122981"/>
              <a:gd name="connsiteY8892" fmla="*/ 1558445 h 3980623"/>
              <a:gd name="connsiteX8893" fmla="*/ 732552 w 5122981"/>
              <a:gd name="connsiteY8893" fmla="*/ 1562166 h 3980623"/>
              <a:gd name="connsiteX8894" fmla="*/ 747435 w 5122981"/>
              <a:gd name="connsiteY8894" fmla="*/ 1569607 h 3980623"/>
              <a:gd name="connsiteX8895" fmla="*/ 762318 w 5122981"/>
              <a:gd name="connsiteY8895" fmla="*/ 1577049 h 3980623"/>
              <a:gd name="connsiteX8896" fmla="*/ 769759 w 5122981"/>
              <a:gd name="connsiteY8896" fmla="*/ 1577049 h 3980623"/>
              <a:gd name="connsiteX8897" fmla="*/ 773480 w 5122981"/>
              <a:gd name="connsiteY8897" fmla="*/ 1580769 h 3980623"/>
              <a:gd name="connsiteX8898" fmla="*/ 769759 w 5122981"/>
              <a:gd name="connsiteY8898" fmla="*/ 1569607 h 3980623"/>
              <a:gd name="connsiteX8899" fmla="*/ 747435 w 5122981"/>
              <a:gd name="connsiteY8899" fmla="*/ 1554725 h 3980623"/>
              <a:gd name="connsiteX8900" fmla="*/ 739993 w 5122981"/>
              <a:gd name="connsiteY8900" fmla="*/ 1554725 h 3980623"/>
              <a:gd name="connsiteX8901" fmla="*/ 732552 w 5122981"/>
              <a:gd name="connsiteY8901" fmla="*/ 1554725 h 3980623"/>
              <a:gd name="connsiteX8902" fmla="*/ 725111 w 5122981"/>
              <a:gd name="connsiteY8902" fmla="*/ 1554725 h 3980623"/>
              <a:gd name="connsiteX8903" fmla="*/ 725111 w 5122981"/>
              <a:gd name="connsiteY8903" fmla="*/ 1553794 h 3980623"/>
              <a:gd name="connsiteX8904" fmla="*/ 725111 w 5122981"/>
              <a:gd name="connsiteY8904" fmla="*/ 1547283 h 3980623"/>
              <a:gd name="connsiteX8905" fmla="*/ 717669 w 5122981"/>
              <a:gd name="connsiteY8905" fmla="*/ 1539842 h 3980623"/>
              <a:gd name="connsiteX8906" fmla="*/ 710228 w 5122981"/>
              <a:gd name="connsiteY8906" fmla="*/ 1539842 h 3980623"/>
              <a:gd name="connsiteX8907" fmla="*/ 702786 w 5122981"/>
              <a:gd name="connsiteY8907" fmla="*/ 1547283 h 3980623"/>
              <a:gd name="connsiteX8908" fmla="*/ 680462 w 5122981"/>
              <a:gd name="connsiteY8908" fmla="*/ 1554725 h 3980623"/>
              <a:gd name="connsiteX8909" fmla="*/ 673021 w 5122981"/>
              <a:gd name="connsiteY8909" fmla="*/ 1554725 h 3980623"/>
              <a:gd name="connsiteX8910" fmla="*/ 650696 w 5122981"/>
              <a:gd name="connsiteY8910" fmla="*/ 1562166 h 3980623"/>
              <a:gd name="connsiteX8911" fmla="*/ 620931 w 5122981"/>
              <a:gd name="connsiteY8911" fmla="*/ 1562166 h 3980623"/>
              <a:gd name="connsiteX8912" fmla="*/ 598607 w 5122981"/>
              <a:gd name="connsiteY8912" fmla="*/ 1539842 h 3980623"/>
              <a:gd name="connsiteX8913" fmla="*/ 583724 w 5122981"/>
              <a:gd name="connsiteY8913" fmla="*/ 1539842 h 3980623"/>
              <a:gd name="connsiteX8914" fmla="*/ 568841 w 5122981"/>
              <a:gd name="connsiteY8914" fmla="*/ 1547283 h 3980623"/>
              <a:gd name="connsiteX8915" fmla="*/ 557679 w 5122981"/>
              <a:gd name="connsiteY8915" fmla="*/ 1543562 h 3980623"/>
              <a:gd name="connsiteX8916" fmla="*/ 539075 w 5122981"/>
              <a:gd name="connsiteY8916" fmla="*/ 1539842 h 3980623"/>
              <a:gd name="connsiteX8917" fmla="*/ 509310 w 5122981"/>
              <a:gd name="connsiteY8917" fmla="*/ 1524959 h 3980623"/>
              <a:gd name="connsiteX8918" fmla="*/ 501868 w 5122981"/>
              <a:gd name="connsiteY8918" fmla="*/ 1521238 h 3980623"/>
              <a:gd name="connsiteX8919" fmla="*/ 494427 w 5122981"/>
              <a:gd name="connsiteY8919" fmla="*/ 1517518 h 3980623"/>
              <a:gd name="connsiteX8920" fmla="*/ 479544 w 5122981"/>
              <a:gd name="connsiteY8920" fmla="*/ 1513797 h 3980623"/>
              <a:gd name="connsiteX8921" fmla="*/ 460941 w 5122981"/>
              <a:gd name="connsiteY8921" fmla="*/ 1506355 h 3980623"/>
              <a:gd name="connsiteX8922" fmla="*/ 449779 w 5122981"/>
              <a:gd name="connsiteY8922" fmla="*/ 1510076 h 3980623"/>
              <a:gd name="connsiteX8923" fmla="*/ 446058 w 5122981"/>
              <a:gd name="connsiteY8923" fmla="*/ 1513797 h 3980623"/>
              <a:gd name="connsiteX8924" fmla="*/ 442337 w 5122981"/>
              <a:gd name="connsiteY8924" fmla="*/ 1502635 h 3980623"/>
              <a:gd name="connsiteX8925" fmla="*/ 405130 w 5122981"/>
              <a:gd name="connsiteY8925" fmla="*/ 1495193 h 3980623"/>
              <a:gd name="connsiteX8926" fmla="*/ 360482 w 5122981"/>
              <a:gd name="connsiteY8926" fmla="*/ 1487752 h 3980623"/>
              <a:gd name="connsiteX8927" fmla="*/ 330716 w 5122981"/>
              <a:gd name="connsiteY8927" fmla="*/ 1472869 h 3980623"/>
              <a:gd name="connsiteX8928" fmla="*/ 338158 w 5122981"/>
              <a:gd name="connsiteY8928" fmla="*/ 1465428 h 3980623"/>
              <a:gd name="connsiteX8929" fmla="*/ 364203 w 5122981"/>
              <a:gd name="connsiteY8929" fmla="*/ 1469148 h 3980623"/>
              <a:gd name="connsiteX8930" fmla="*/ 397689 w 5122981"/>
              <a:gd name="connsiteY8930" fmla="*/ 1472869 h 3980623"/>
              <a:gd name="connsiteX8931" fmla="*/ 420013 w 5122981"/>
              <a:gd name="connsiteY8931" fmla="*/ 1476590 h 3980623"/>
              <a:gd name="connsiteX8932" fmla="*/ 453499 w 5122981"/>
              <a:gd name="connsiteY8932" fmla="*/ 1484031 h 3980623"/>
              <a:gd name="connsiteX8933" fmla="*/ 501868 w 5122981"/>
              <a:gd name="connsiteY8933" fmla="*/ 1495193 h 3980623"/>
              <a:gd name="connsiteX8934" fmla="*/ 513031 w 5122981"/>
              <a:gd name="connsiteY8934" fmla="*/ 1498914 h 3980623"/>
              <a:gd name="connsiteX8935" fmla="*/ 524193 w 5122981"/>
              <a:gd name="connsiteY8935" fmla="*/ 1502635 h 3980623"/>
              <a:gd name="connsiteX8936" fmla="*/ 531634 w 5122981"/>
              <a:gd name="connsiteY8936" fmla="*/ 1502635 h 3980623"/>
              <a:gd name="connsiteX8937" fmla="*/ 561400 w 5122981"/>
              <a:gd name="connsiteY8937" fmla="*/ 1502635 h 3980623"/>
              <a:gd name="connsiteX8938" fmla="*/ 591165 w 5122981"/>
              <a:gd name="connsiteY8938" fmla="*/ 1517518 h 3980623"/>
              <a:gd name="connsiteX8939" fmla="*/ 594886 w 5122981"/>
              <a:gd name="connsiteY8939" fmla="*/ 1521238 h 3980623"/>
              <a:gd name="connsiteX8940" fmla="*/ 598607 w 5122981"/>
              <a:gd name="connsiteY8940" fmla="*/ 1517518 h 3980623"/>
              <a:gd name="connsiteX8941" fmla="*/ 635814 w 5122981"/>
              <a:gd name="connsiteY8941" fmla="*/ 1524959 h 3980623"/>
              <a:gd name="connsiteX8942" fmla="*/ 646976 w 5122981"/>
              <a:gd name="connsiteY8942" fmla="*/ 1528680 h 3980623"/>
              <a:gd name="connsiteX8943" fmla="*/ 665580 w 5122981"/>
              <a:gd name="connsiteY8943" fmla="*/ 1532400 h 3980623"/>
              <a:gd name="connsiteX8944" fmla="*/ 680462 w 5122981"/>
              <a:gd name="connsiteY8944" fmla="*/ 1532400 h 3980623"/>
              <a:gd name="connsiteX8945" fmla="*/ 669300 w 5122981"/>
              <a:gd name="connsiteY8945" fmla="*/ 1521238 h 3980623"/>
              <a:gd name="connsiteX8946" fmla="*/ 650696 w 5122981"/>
              <a:gd name="connsiteY8946" fmla="*/ 1517518 h 3980623"/>
              <a:gd name="connsiteX8947" fmla="*/ 643255 w 5122981"/>
              <a:gd name="connsiteY8947" fmla="*/ 1517518 h 3980623"/>
              <a:gd name="connsiteX8948" fmla="*/ 643255 w 5122981"/>
              <a:gd name="connsiteY8948" fmla="*/ 1510076 h 3980623"/>
              <a:gd name="connsiteX8949" fmla="*/ 650696 w 5122981"/>
              <a:gd name="connsiteY8949" fmla="*/ 1506355 h 3980623"/>
              <a:gd name="connsiteX8950" fmla="*/ 643255 w 5122981"/>
              <a:gd name="connsiteY8950" fmla="*/ 1498914 h 3980623"/>
              <a:gd name="connsiteX8951" fmla="*/ 632093 w 5122981"/>
              <a:gd name="connsiteY8951" fmla="*/ 1502635 h 3980623"/>
              <a:gd name="connsiteX8952" fmla="*/ 620931 w 5122981"/>
              <a:gd name="connsiteY8952" fmla="*/ 1502635 h 3980623"/>
              <a:gd name="connsiteX8953" fmla="*/ 620931 w 5122981"/>
              <a:gd name="connsiteY8953" fmla="*/ 1495193 h 3980623"/>
              <a:gd name="connsiteX8954" fmla="*/ 628372 w 5122981"/>
              <a:gd name="connsiteY8954" fmla="*/ 1495193 h 3980623"/>
              <a:gd name="connsiteX8955" fmla="*/ 620931 w 5122981"/>
              <a:gd name="connsiteY8955" fmla="*/ 1480310 h 3980623"/>
              <a:gd name="connsiteX8956" fmla="*/ 606048 w 5122981"/>
              <a:gd name="connsiteY8956" fmla="*/ 1476590 h 3980623"/>
              <a:gd name="connsiteX8957" fmla="*/ 591165 w 5122981"/>
              <a:gd name="connsiteY8957" fmla="*/ 1465428 h 3980623"/>
              <a:gd name="connsiteX8958" fmla="*/ 574422 w 5122981"/>
              <a:gd name="connsiteY8958" fmla="*/ 1456591 h 3980623"/>
              <a:gd name="connsiteX8959" fmla="*/ 561400 w 5122981"/>
              <a:gd name="connsiteY8959" fmla="*/ 1452406 h 3980623"/>
              <a:gd name="connsiteX8960" fmla="*/ 565120 w 5122981"/>
              <a:gd name="connsiteY8960" fmla="*/ 1454266 h 3980623"/>
              <a:gd name="connsiteX8961" fmla="*/ 583724 w 5122981"/>
              <a:gd name="connsiteY8961" fmla="*/ 1465428 h 3980623"/>
              <a:gd name="connsiteX8962" fmla="*/ 598607 w 5122981"/>
              <a:gd name="connsiteY8962" fmla="*/ 1487752 h 3980623"/>
              <a:gd name="connsiteX8963" fmla="*/ 580003 w 5122981"/>
              <a:gd name="connsiteY8963" fmla="*/ 1472869 h 3980623"/>
              <a:gd name="connsiteX8964" fmla="*/ 561400 w 5122981"/>
              <a:gd name="connsiteY8964" fmla="*/ 1465428 h 3980623"/>
              <a:gd name="connsiteX8965" fmla="*/ 553958 w 5122981"/>
              <a:gd name="connsiteY8965" fmla="*/ 1465428 h 3980623"/>
              <a:gd name="connsiteX8966" fmla="*/ 557679 w 5122981"/>
              <a:gd name="connsiteY8966" fmla="*/ 1454266 h 3980623"/>
              <a:gd name="connsiteX8967" fmla="*/ 561400 w 5122981"/>
              <a:gd name="connsiteY8967" fmla="*/ 1452405 h 3980623"/>
              <a:gd name="connsiteX8968" fmla="*/ 546517 w 5122981"/>
              <a:gd name="connsiteY8968" fmla="*/ 1457986 h 3980623"/>
              <a:gd name="connsiteX8969" fmla="*/ 539075 w 5122981"/>
              <a:gd name="connsiteY8969" fmla="*/ 1457986 h 3980623"/>
              <a:gd name="connsiteX8970" fmla="*/ 524193 w 5122981"/>
              <a:gd name="connsiteY8970" fmla="*/ 1450545 h 3980623"/>
              <a:gd name="connsiteX8971" fmla="*/ 509310 w 5122981"/>
              <a:gd name="connsiteY8971" fmla="*/ 1435662 h 3980623"/>
              <a:gd name="connsiteX8972" fmla="*/ 494427 w 5122981"/>
              <a:gd name="connsiteY8972" fmla="*/ 1435662 h 3980623"/>
              <a:gd name="connsiteX8973" fmla="*/ 486986 w 5122981"/>
              <a:gd name="connsiteY8973" fmla="*/ 1420779 h 3980623"/>
              <a:gd name="connsiteX8974" fmla="*/ 483265 w 5122981"/>
              <a:gd name="connsiteY8974" fmla="*/ 1413338 h 3980623"/>
              <a:gd name="connsiteX8975" fmla="*/ 472103 w 5122981"/>
              <a:gd name="connsiteY8975" fmla="*/ 1409617 h 3980623"/>
              <a:gd name="connsiteX8976" fmla="*/ 464661 w 5122981"/>
              <a:gd name="connsiteY8976" fmla="*/ 1413338 h 3980623"/>
              <a:gd name="connsiteX8977" fmla="*/ 453499 w 5122981"/>
              <a:gd name="connsiteY8977" fmla="*/ 1405896 h 3980623"/>
              <a:gd name="connsiteX8978" fmla="*/ 449779 w 5122981"/>
              <a:gd name="connsiteY8978" fmla="*/ 1405896 h 3980623"/>
              <a:gd name="connsiteX8979" fmla="*/ 442337 w 5122981"/>
              <a:gd name="connsiteY8979" fmla="*/ 1398455 h 3980623"/>
              <a:gd name="connsiteX8980" fmla="*/ 427454 w 5122981"/>
              <a:gd name="connsiteY8980" fmla="*/ 1387293 h 3980623"/>
              <a:gd name="connsiteX8981" fmla="*/ 405130 w 5122981"/>
              <a:gd name="connsiteY8981" fmla="*/ 1391014 h 3980623"/>
              <a:gd name="connsiteX8982" fmla="*/ 397689 w 5122981"/>
              <a:gd name="connsiteY8982" fmla="*/ 1391014 h 3980623"/>
              <a:gd name="connsiteX8983" fmla="*/ 397689 w 5122981"/>
              <a:gd name="connsiteY8983" fmla="*/ 1383572 h 3980623"/>
              <a:gd name="connsiteX8984" fmla="*/ 375364 w 5122981"/>
              <a:gd name="connsiteY8984" fmla="*/ 1376131 h 3980623"/>
              <a:gd name="connsiteX8985" fmla="*/ 360482 w 5122981"/>
              <a:gd name="connsiteY8985" fmla="*/ 1368689 h 3980623"/>
              <a:gd name="connsiteX8986" fmla="*/ 356761 w 5122981"/>
              <a:gd name="connsiteY8986" fmla="*/ 1368689 h 3980623"/>
              <a:gd name="connsiteX8987" fmla="*/ 349320 w 5122981"/>
              <a:gd name="connsiteY8987" fmla="*/ 1368689 h 3980623"/>
              <a:gd name="connsiteX8988" fmla="*/ 330716 w 5122981"/>
              <a:gd name="connsiteY8988" fmla="*/ 1364969 h 3980623"/>
              <a:gd name="connsiteX8989" fmla="*/ 304671 w 5122981"/>
              <a:gd name="connsiteY8989" fmla="*/ 1357527 h 3980623"/>
              <a:gd name="connsiteX8990" fmla="*/ 278626 w 5122981"/>
              <a:gd name="connsiteY8990" fmla="*/ 1350086 h 3980623"/>
              <a:gd name="connsiteX8991" fmla="*/ 256302 w 5122981"/>
              <a:gd name="connsiteY8991" fmla="*/ 1346365 h 3980623"/>
              <a:gd name="connsiteX8992" fmla="*/ 248861 w 5122981"/>
              <a:gd name="connsiteY8992" fmla="*/ 1342644 h 3980623"/>
              <a:gd name="connsiteX8993" fmla="*/ 226537 w 5122981"/>
              <a:gd name="connsiteY8993" fmla="*/ 1331482 h 3980623"/>
              <a:gd name="connsiteX8994" fmla="*/ 185609 w 5122981"/>
              <a:gd name="connsiteY8994" fmla="*/ 1320320 h 3980623"/>
              <a:gd name="connsiteX8995" fmla="*/ 181888 w 5122981"/>
              <a:gd name="connsiteY8995" fmla="*/ 1309158 h 3980623"/>
              <a:gd name="connsiteX8996" fmla="*/ 167005 w 5122981"/>
              <a:gd name="connsiteY8996" fmla="*/ 1309158 h 3980623"/>
              <a:gd name="connsiteX8997" fmla="*/ 137240 w 5122981"/>
              <a:gd name="connsiteY8997" fmla="*/ 1316600 h 3980623"/>
              <a:gd name="connsiteX8998" fmla="*/ 111195 w 5122981"/>
              <a:gd name="connsiteY8998" fmla="*/ 1309158 h 3980623"/>
              <a:gd name="connsiteX8999" fmla="*/ 70267 w 5122981"/>
              <a:gd name="connsiteY8999" fmla="*/ 1294275 h 3980623"/>
              <a:gd name="connsiteX9000" fmla="*/ 25619 w 5122981"/>
              <a:gd name="connsiteY9000" fmla="*/ 1279393 h 3980623"/>
              <a:gd name="connsiteX9001" fmla="*/ 0 w 5122981"/>
              <a:gd name="connsiteY9001" fmla="*/ 1274269 h 39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Lst>
            <a:rect l="l" t="t" r="r" b="b"/>
            <a:pathLst>
              <a:path w="5122981" h="3980623">
                <a:moveTo>
                  <a:pt x="4848579" y="3975972"/>
                </a:moveTo>
                <a:cubicBezTo>
                  <a:pt x="4849199" y="3975352"/>
                  <a:pt x="4850130" y="3975662"/>
                  <a:pt x="4851370" y="3976902"/>
                </a:cubicBezTo>
                <a:cubicBezTo>
                  <a:pt x="4853850" y="3979383"/>
                  <a:pt x="4855091" y="3980623"/>
                  <a:pt x="4855091" y="3980623"/>
                </a:cubicBezTo>
                <a:lnTo>
                  <a:pt x="4847649" y="3980623"/>
                </a:lnTo>
                <a:cubicBezTo>
                  <a:pt x="4847649" y="3978143"/>
                  <a:pt x="4847959" y="3976592"/>
                  <a:pt x="4848579" y="3975972"/>
                </a:cubicBezTo>
                <a:close/>
                <a:moveTo>
                  <a:pt x="4282103" y="3950857"/>
                </a:moveTo>
                <a:cubicBezTo>
                  <a:pt x="4287064" y="3955818"/>
                  <a:pt x="4289544" y="3958299"/>
                  <a:pt x="4289544" y="3958299"/>
                </a:cubicBezTo>
                <a:cubicBezTo>
                  <a:pt x="4284583" y="3958299"/>
                  <a:pt x="4282103" y="3958299"/>
                  <a:pt x="4282103" y="3958299"/>
                </a:cubicBezTo>
                <a:close/>
                <a:moveTo>
                  <a:pt x="4282103" y="3928533"/>
                </a:moveTo>
                <a:cubicBezTo>
                  <a:pt x="4282103" y="3928533"/>
                  <a:pt x="4284583" y="3928533"/>
                  <a:pt x="4289544" y="3928533"/>
                </a:cubicBezTo>
                <a:lnTo>
                  <a:pt x="4282103" y="3935974"/>
                </a:lnTo>
                <a:close/>
                <a:moveTo>
                  <a:pt x="4743469" y="3906209"/>
                </a:moveTo>
                <a:cubicBezTo>
                  <a:pt x="4748431" y="3906209"/>
                  <a:pt x="4750911" y="3906209"/>
                  <a:pt x="4750911" y="3906209"/>
                </a:cubicBezTo>
                <a:lnTo>
                  <a:pt x="4750911" y="3913650"/>
                </a:lnTo>
                <a:cubicBezTo>
                  <a:pt x="4745949" y="3913650"/>
                  <a:pt x="4743469" y="3911169"/>
                  <a:pt x="4743469" y="3906209"/>
                </a:cubicBezTo>
                <a:close/>
                <a:moveTo>
                  <a:pt x="4793699" y="3895047"/>
                </a:moveTo>
                <a:cubicBezTo>
                  <a:pt x="4794939" y="3895047"/>
                  <a:pt x="4795559" y="3896287"/>
                  <a:pt x="4795559" y="3898767"/>
                </a:cubicBezTo>
                <a:lnTo>
                  <a:pt x="4788118" y="3898767"/>
                </a:lnTo>
                <a:cubicBezTo>
                  <a:pt x="4790599" y="3896287"/>
                  <a:pt x="4792459" y="3895047"/>
                  <a:pt x="4793699" y="3895047"/>
                </a:cubicBezTo>
                <a:close/>
                <a:moveTo>
                  <a:pt x="4177923" y="3876443"/>
                </a:moveTo>
                <a:cubicBezTo>
                  <a:pt x="4177923" y="3876443"/>
                  <a:pt x="4179164" y="3877683"/>
                  <a:pt x="4181644" y="3880164"/>
                </a:cubicBezTo>
                <a:cubicBezTo>
                  <a:pt x="4184124" y="3882644"/>
                  <a:pt x="4185364" y="3886365"/>
                  <a:pt x="4185364" y="3891326"/>
                </a:cubicBezTo>
                <a:lnTo>
                  <a:pt x="4177923" y="3883884"/>
                </a:lnTo>
                <a:close/>
                <a:moveTo>
                  <a:pt x="4721145" y="3861560"/>
                </a:moveTo>
                <a:cubicBezTo>
                  <a:pt x="4721145" y="3861560"/>
                  <a:pt x="4723625" y="3861560"/>
                  <a:pt x="4728587" y="3861560"/>
                </a:cubicBezTo>
                <a:lnTo>
                  <a:pt x="4736028" y="3861560"/>
                </a:lnTo>
                <a:cubicBezTo>
                  <a:pt x="4736028" y="3866521"/>
                  <a:pt x="4733548" y="3869002"/>
                  <a:pt x="4728587" y="3869002"/>
                </a:cubicBezTo>
                <a:close/>
                <a:moveTo>
                  <a:pt x="4624407" y="3854119"/>
                </a:moveTo>
                <a:lnTo>
                  <a:pt x="4654173" y="3869002"/>
                </a:lnTo>
                <a:lnTo>
                  <a:pt x="4639290" y="3869002"/>
                </a:lnTo>
                <a:lnTo>
                  <a:pt x="4631849" y="3869002"/>
                </a:lnTo>
                <a:cubicBezTo>
                  <a:pt x="4626887" y="3864041"/>
                  <a:pt x="4624407" y="3859080"/>
                  <a:pt x="4624407" y="3854119"/>
                </a:cubicBezTo>
                <a:close/>
                <a:moveTo>
                  <a:pt x="4029095" y="3854119"/>
                </a:moveTo>
                <a:cubicBezTo>
                  <a:pt x="4029095" y="3854119"/>
                  <a:pt x="4029095" y="3856599"/>
                  <a:pt x="4029095" y="3861560"/>
                </a:cubicBezTo>
                <a:lnTo>
                  <a:pt x="4021653" y="3861560"/>
                </a:lnTo>
                <a:cubicBezTo>
                  <a:pt x="4021653" y="3861560"/>
                  <a:pt x="4021653" y="3860320"/>
                  <a:pt x="4021653" y="3857840"/>
                </a:cubicBezTo>
                <a:cubicBezTo>
                  <a:pt x="4021653" y="3855359"/>
                  <a:pt x="4024133" y="3854119"/>
                  <a:pt x="4029095" y="3854119"/>
                </a:cubicBezTo>
                <a:close/>
                <a:moveTo>
                  <a:pt x="4654173" y="3846677"/>
                </a:moveTo>
                <a:cubicBezTo>
                  <a:pt x="4659134" y="3851639"/>
                  <a:pt x="4661614" y="3854119"/>
                  <a:pt x="4661614" y="3854119"/>
                </a:cubicBezTo>
                <a:lnTo>
                  <a:pt x="4661614" y="3861560"/>
                </a:lnTo>
                <a:lnTo>
                  <a:pt x="4654173" y="3854119"/>
                </a:lnTo>
                <a:close/>
                <a:moveTo>
                  <a:pt x="4078704" y="3846677"/>
                </a:moveTo>
                <a:lnTo>
                  <a:pt x="4081185" y="3846677"/>
                </a:lnTo>
                <a:lnTo>
                  <a:pt x="4088626" y="3854119"/>
                </a:lnTo>
                <a:close/>
                <a:moveTo>
                  <a:pt x="4587200" y="3839236"/>
                </a:moveTo>
                <a:lnTo>
                  <a:pt x="4594642" y="3846677"/>
                </a:lnTo>
                <a:cubicBezTo>
                  <a:pt x="4594642" y="3851639"/>
                  <a:pt x="4592162" y="3851639"/>
                  <a:pt x="4587200" y="3846677"/>
                </a:cubicBezTo>
                <a:cubicBezTo>
                  <a:pt x="4587200" y="3841717"/>
                  <a:pt x="4587200" y="3839236"/>
                  <a:pt x="4587200" y="3839236"/>
                </a:cubicBezTo>
                <a:close/>
                <a:moveTo>
                  <a:pt x="4155599" y="3839236"/>
                </a:moveTo>
                <a:cubicBezTo>
                  <a:pt x="4160560" y="3839236"/>
                  <a:pt x="4163040" y="3839236"/>
                  <a:pt x="4163040" y="3839236"/>
                </a:cubicBezTo>
                <a:lnTo>
                  <a:pt x="4163040" y="3846677"/>
                </a:lnTo>
                <a:cubicBezTo>
                  <a:pt x="4158079" y="3846677"/>
                  <a:pt x="4155599" y="3844197"/>
                  <a:pt x="4155599" y="3839236"/>
                </a:cubicBezTo>
                <a:close/>
                <a:moveTo>
                  <a:pt x="4058860" y="3831795"/>
                </a:moveTo>
                <a:lnTo>
                  <a:pt x="4078704" y="3846677"/>
                </a:lnTo>
                <a:lnTo>
                  <a:pt x="4073743" y="3846677"/>
                </a:lnTo>
                <a:lnTo>
                  <a:pt x="4066302" y="3846677"/>
                </a:lnTo>
                <a:cubicBezTo>
                  <a:pt x="4061340" y="3836756"/>
                  <a:pt x="4058860" y="3831795"/>
                  <a:pt x="4058860" y="3831795"/>
                </a:cubicBezTo>
                <a:close/>
                <a:moveTo>
                  <a:pt x="4569837" y="3824353"/>
                </a:moveTo>
                <a:lnTo>
                  <a:pt x="4572317" y="3824353"/>
                </a:lnTo>
                <a:lnTo>
                  <a:pt x="4587200" y="3831795"/>
                </a:lnTo>
                <a:close/>
                <a:moveTo>
                  <a:pt x="4088626" y="3824353"/>
                </a:moveTo>
                <a:cubicBezTo>
                  <a:pt x="4088626" y="3824353"/>
                  <a:pt x="4089867" y="3826834"/>
                  <a:pt x="4092347" y="3831795"/>
                </a:cubicBezTo>
                <a:cubicBezTo>
                  <a:pt x="4094827" y="3836756"/>
                  <a:pt x="4094827" y="3839236"/>
                  <a:pt x="4092347" y="3839236"/>
                </a:cubicBezTo>
                <a:cubicBezTo>
                  <a:pt x="4089867" y="3839236"/>
                  <a:pt x="4088626" y="3836756"/>
                  <a:pt x="4088626" y="3831795"/>
                </a:cubicBezTo>
                <a:close/>
                <a:moveTo>
                  <a:pt x="4706263" y="3816912"/>
                </a:moveTo>
                <a:lnTo>
                  <a:pt x="4736028" y="3839236"/>
                </a:lnTo>
                <a:lnTo>
                  <a:pt x="4721145" y="3831795"/>
                </a:lnTo>
                <a:cubicBezTo>
                  <a:pt x="4711224" y="3826834"/>
                  <a:pt x="4706263" y="3821873"/>
                  <a:pt x="4706263" y="3816912"/>
                </a:cubicBezTo>
                <a:close/>
                <a:moveTo>
                  <a:pt x="4021653" y="3816912"/>
                </a:moveTo>
                <a:cubicBezTo>
                  <a:pt x="4021653" y="3816912"/>
                  <a:pt x="4022894" y="3818152"/>
                  <a:pt x="4025374" y="3820632"/>
                </a:cubicBezTo>
                <a:cubicBezTo>
                  <a:pt x="4027854" y="3823113"/>
                  <a:pt x="4029095" y="3824353"/>
                  <a:pt x="4029095" y="3824353"/>
                </a:cubicBezTo>
                <a:cubicBezTo>
                  <a:pt x="4024133" y="3824353"/>
                  <a:pt x="4021653" y="3824353"/>
                  <a:pt x="4021653" y="3824353"/>
                </a:cubicBezTo>
                <a:close/>
                <a:moveTo>
                  <a:pt x="4548133" y="3815051"/>
                </a:moveTo>
                <a:lnTo>
                  <a:pt x="4569837" y="3824353"/>
                </a:lnTo>
                <a:lnTo>
                  <a:pt x="4564876" y="3824353"/>
                </a:lnTo>
                <a:lnTo>
                  <a:pt x="4557435" y="3824353"/>
                </a:lnTo>
                <a:close/>
                <a:moveTo>
                  <a:pt x="4698821" y="3809470"/>
                </a:moveTo>
                <a:lnTo>
                  <a:pt x="4706263" y="3809470"/>
                </a:lnTo>
                <a:cubicBezTo>
                  <a:pt x="4706263" y="3814432"/>
                  <a:pt x="4706263" y="3816912"/>
                  <a:pt x="4706263" y="3816912"/>
                </a:cubicBezTo>
                <a:close/>
                <a:moveTo>
                  <a:pt x="4535110" y="3809470"/>
                </a:moveTo>
                <a:lnTo>
                  <a:pt x="4542552" y="3809470"/>
                </a:lnTo>
                <a:lnTo>
                  <a:pt x="4548133" y="3815051"/>
                </a:lnTo>
                <a:close/>
                <a:moveTo>
                  <a:pt x="4618826" y="3797378"/>
                </a:moveTo>
                <a:cubicBezTo>
                  <a:pt x="4620066" y="3797999"/>
                  <a:pt x="4621927" y="3799549"/>
                  <a:pt x="4624407" y="3802029"/>
                </a:cubicBezTo>
                <a:lnTo>
                  <a:pt x="4616966" y="3802029"/>
                </a:lnTo>
                <a:cubicBezTo>
                  <a:pt x="4616966" y="3802029"/>
                  <a:pt x="4616966" y="3800789"/>
                  <a:pt x="4616966" y="3798309"/>
                </a:cubicBezTo>
                <a:cubicBezTo>
                  <a:pt x="4616966" y="3797068"/>
                  <a:pt x="4617586" y="3796759"/>
                  <a:pt x="4618826" y="3797378"/>
                </a:cubicBezTo>
                <a:close/>
                <a:moveTo>
                  <a:pt x="4661614" y="3794588"/>
                </a:moveTo>
                <a:lnTo>
                  <a:pt x="4683939" y="3809470"/>
                </a:lnTo>
                <a:lnTo>
                  <a:pt x="4669055" y="3802029"/>
                </a:lnTo>
                <a:close/>
                <a:moveTo>
                  <a:pt x="4572317" y="3794588"/>
                </a:moveTo>
                <a:cubicBezTo>
                  <a:pt x="4572317" y="3799549"/>
                  <a:pt x="4572317" y="3802029"/>
                  <a:pt x="4572317" y="3802029"/>
                </a:cubicBezTo>
                <a:cubicBezTo>
                  <a:pt x="4567356" y="3802029"/>
                  <a:pt x="4564876" y="3802029"/>
                  <a:pt x="4564876" y="3802029"/>
                </a:cubicBezTo>
                <a:cubicBezTo>
                  <a:pt x="4564876" y="3802029"/>
                  <a:pt x="4564876" y="3800789"/>
                  <a:pt x="4564876" y="3798309"/>
                </a:cubicBezTo>
                <a:cubicBezTo>
                  <a:pt x="4564876" y="3795828"/>
                  <a:pt x="4567356" y="3794588"/>
                  <a:pt x="4572317" y="3794588"/>
                </a:cubicBezTo>
                <a:close/>
                <a:moveTo>
                  <a:pt x="4140716" y="3794588"/>
                </a:moveTo>
                <a:cubicBezTo>
                  <a:pt x="4145677" y="3794588"/>
                  <a:pt x="4150637" y="3799549"/>
                  <a:pt x="4155599" y="3809470"/>
                </a:cubicBezTo>
                <a:cubicBezTo>
                  <a:pt x="4155599" y="3809470"/>
                  <a:pt x="4153119" y="3808230"/>
                  <a:pt x="4148157" y="3805750"/>
                </a:cubicBezTo>
                <a:cubicBezTo>
                  <a:pt x="4143196" y="3803270"/>
                  <a:pt x="4140716" y="3802029"/>
                  <a:pt x="4140716" y="3802029"/>
                </a:cubicBezTo>
                <a:close/>
                <a:moveTo>
                  <a:pt x="3932356" y="3794588"/>
                </a:moveTo>
                <a:cubicBezTo>
                  <a:pt x="3937318" y="3794588"/>
                  <a:pt x="3939798" y="3794588"/>
                  <a:pt x="3939798" y="3794588"/>
                </a:cubicBezTo>
                <a:cubicBezTo>
                  <a:pt x="3939798" y="3794588"/>
                  <a:pt x="3939798" y="3797068"/>
                  <a:pt x="3939798" y="3802029"/>
                </a:cubicBezTo>
                <a:close/>
                <a:moveTo>
                  <a:pt x="4512786" y="3787146"/>
                </a:moveTo>
                <a:cubicBezTo>
                  <a:pt x="4512786" y="3787146"/>
                  <a:pt x="4515266" y="3787146"/>
                  <a:pt x="4520228" y="3787146"/>
                </a:cubicBezTo>
                <a:lnTo>
                  <a:pt x="4520228" y="3794588"/>
                </a:lnTo>
                <a:cubicBezTo>
                  <a:pt x="4520228" y="3794588"/>
                  <a:pt x="4517747" y="3792107"/>
                  <a:pt x="4512786" y="3787146"/>
                </a:cubicBezTo>
                <a:close/>
                <a:moveTo>
                  <a:pt x="3977935" y="3783426"/>
                </a:moveTo>
                <a:cubicBezTo>
                  <a:pt x="3981035" y="3783426"/>
                  <a:pt x="3984446" y="3784666"/>
                  <a:pt x="3988167" y="3787146"/>
                </a:cubicBezTo>
                <a:cubicBezTo>
                  <a:pt x="3995608" y="3792107"/>
                  <a:pt x="4003050" y="3795828"/>
                  <a:pt x="4010491" y="3798309"/>
                </a:cubicBezTo>
                <a:cubicBezTo>
                  <a:pt x="4017933" y="3800789"/>
                  <a:pt x="4021653" y="3804510"/>
                  <a:pt x="4021653" y="3809470"/>
                </a:cubicBezTo>
                <a:lnTo>
                  <a:pt x="4006771" y="3809470"/>
                </a:lnTo>
                <a:cubicBezTo>
                  <a:pt x="4001809" y="3804510"/>
                  <a:pt x="3996849" y="3802029"/>
                  <a:pt x="3991888" y="3802029"/>
                </a:cubicBezTo>
                <a:cubicBezTo>
                  <a:pt x="3991888" y="3797068"/>
                  <a:pt x="3986926" y="3794588"/>
                  <a:pt x="3977005" y="3794588"/>
                </a:cubicBezTo>
                <a:lnTo>
                  <a:pt x="3969564" y="3787146"/>
                </a:lnTo>
                <a:cubicBezTo>
                  <a:pt x="3972044" y="3784666"/>
                  <a:pt x="3974835" y="3783426"/>
                  <a:pt x="3977935" y="3783426"/>
                </a:cubicBezTo>
                <a:close/>
                <a:moveTo>
                  <a:pt x="4520228" y="3779705"/>
                </a:moveTo>
                <a:lnTo>
                  <a:pt x="4535110" y="3779705"/>
                </a:lnTo>
                <a:cubicBezTo>
                  <a:pt x="4540072" y="3779705"/>
                  <a:pt x="4542552" y="3782186"/>
                  <a:pt x="4542552" y="3787146"/>
                </a:cubicBezTo>
                <a:cubicBezTo>
                  <a:pt x="4542552" y="3792107"/>
                  <a:pt x="4542552" y="3794588"/>
                  <a:pt x="4542552" y="3794588"/>
                </a:cubicBezTo>
                <a:cubicBezTo>
                  <a:pt x="4542552" y="3794588"/>
                  <a:pt x="4540072" y="3792107"/>
                  <a:pt x="4535110" y="3787146"/>
                </a:cubicBezTo>
                <a:close/>
                <a:moveTo>
                  <a:pt x="4445814" y="3779705"/>
                </a:moveTo>
                <a:cubicBezTo>
                  <a:pt x="4445814" y="3779705"/>
                  <a:pt x="4448294" y="3779705"/>
                  <a:pt x="4453255" y="3779705"/>
                </a:cubicBezTo>
                <a:lnTo>
                  <a:pt x="4453255" y="3787146"/>
                </a:lnTo>
                <a:cubicBezTo>
                  <a:pt x="4448294" y="3787146"/>
                  <a:pt x="4445814" y="3784666"/>
                  <a:pt x="4445814" y="3779705"/>
                </a:cubicBezTo>
                <a:close/>
                <a:moveTo>
                  <a:pt x="4047698" y="3772264"/>
                </a:moveTo>
                <a:cubicBezTo>
                  <a:pt x="4050178" y="3772264"/>
                  <a:pt x="4053899" y="3774744"/>
                  <a:pt x="4058860" y="3779705"/>
                </a:cubicBezTo>
                <a:lnTo>
                  <a:pt x="4051419" y="3779705"/>
                </a:lnTo>
                <a:cubicBezTo>
                  <a:pt x="4046458" y="3774744"/>
                  <a:pt x="4045218" y="3772264"/>
                  <a:pt x="4047698" y="3772264"/>
                </a:cubicBezTo>
                <a:close/>
                <a:moveTo>
                  <a:pt x="4669055" y="3764822"/>
                </a:moveTo>
                <a:lnTo>
                  <a:pt x="4676497" y="3764822"/>
                </a:lnTo>
                <a:cubicBezTo>
                  <a:pt x="4676497" y="3769783"/>
                  <a:pt x="4675256" y="3772264"/>
                  <a:pt x="4672776" y="3772264"/>
                </a:cubicBezTo>
                <a:cubicBezTo>
                  <a:pt x="4670296" y="3772264"/>
                  <a:pt x="4669055" y="3769783"/>
                  <a:pt x="4669055" y="3764822"/>
                </a:cubicBezTo>
                <a:close/>
                <a:moveTo>
                  <a:pt x="4408606" y="3764822"/>
                </a:moveTo>
                <a:lnTo>
                  <a:pt x="4423489" y="3764822"/>
                </a:lnTo>
                <a:lnTo>
                  <a:pt x="4430931" y="3772264"/>
                </a:lnTo>
                <a:lnTo>
                  <a:pt x="4423489" y="3772264"/>
                </a:lnTo>
                <a:cubicBezTo>
                  <a:pt x="4418528" y="3767303"/>
                  <a:pt x="4413568" y="3764822"/>
                  <a:pt x="4408606" y="3764822"/>
                </a:cubicBezTo>
                <a:close/>
                <a:moveTo>
                  <a:pt x="4549993" y="3757381"/>
                </a:moveTo>
                <a:lnTo>
                  <a:pt x="4557435" y="3764822"/>
                </a:lnTo>
                <a:cubicBezTo>
                  <a:pt x="4557435" y="3764822"/>
                  <a:pt x="4554955" y="3764822"/>
                  <a:pt x="4549993" y="3764822"/>
                </a:cubicBezTo>
                <a:cubicBezTo>
                  <a:pt x="4549993" y="3764822"/>
                  <a:pt x="4549993" y="3762342"/>
                  <a:pt x="4549993" y="3757381"/>
                </a:cubicBezTo>
                <a:close/>
                <a:moveTo>
                  <a:pt x="4490462" y="3757381"/>
                </a:moveTo>
                <a:cubicBezTo>
                  <a:pt x="4490462" y="3757381"/>
                  <a:pt x="4490462" y="3759861"/>
                  <a:pt x="4490462" y="3764822"/>
                </a:cubicBezTo>
                <a:cubicBezTo>
                  <a:pt x="4490462" y="3764822"/>
                  <a:pt x="4490462" y="3766062"/>
                  <a:pt x="4490462" y="3768543"/>
                </a:cubicBezTo>
                <a:cubicBezTo>
                  <a:pt x="4490462" y="3771024"/>
                  <a:pt x="4492942" y="3772264"/>
                  <a:pt x="4497903" y="3772264"/>
                </a:cubicBezTo>
                <a:cubicBezTo>
                  <a:pt x="4497903" y="3772264"/>
                  <a:pt x="4497903" y="3769783"/>
                  <a:pt x="4497903" y="3764822"/>
                </a:cubicBezTo>
                <a:close/>
                <a:moveTo>
                  <a:pt x="4487206" y="3752730"/>
                </a:moveTo>
                <a:cubicBezTo>
                  <a:pt x="4488137" y="3752730"/>
                  <a:pt x="4489221" y="3753040"/>
                  <a:pt x="4490462" y="3753660"/>
                </a:cubicBezTo>
                <a:cubicBezTo>
                  <a:pt x="4495423" y="3756141"/>
                  <a:pt x="4500383" y="3759861"/>
                  <a:pt x="4505345" y="3764822"/>
                </a:cubicBezTo>
                <a:cubicBezTo>
                  <a:pt x="4510306" y="3769783"/>
                  <a:pt x="4512786" y="3773504"/>
                  <a:pt x="4512786" y="3775984"/>
                </a:cubicBezTo>
                <a:cubicBezTo>
                  <a:pt x="4512786" y="3778465"/>
                  <a:pt x="4511546" y="3779705"/>
                  <a:pt x="4509065" y="3779705"/>
                </a:cubicBezTo>
                <a:cubicBezTo>
                  <a:pt x="4506585" y="3779705"/>
                  <a:pt x="4501624" y="3778465"/>
                  <a:pt x="4494183" y="3775984"/>
                </a:cubicBezTo>
                <a:cubicBezTo>
                  <a:pt x="4486741" y="3773504"/>
                  <a:pt x="4483021" y="3768543"/>
                  <a:pt x="4483021" y="3761101"/>
                </a:cubicBezTo>
                <a:cubicBezTo>
                  <a:pt x="4483021" y="3755520"/>
                  <a:pt x="4484416" y="3752730"/>
                  <a:pt x="4487206" y="3752730"/>
                </a:cubicBezTo>
                <a:close/>
                <a:moveTo>
                  <a:pt x="4542552" y="3742498"/>
                </a:moveTo>
                <a:lnTo>
                  <a:pt x="4557435" y="3742498"/>
                </a:lnTo>
                <a:cubicBezTo>
                  <a:pt x="4552473" y="3747459"/>
                  <a:pt x="4554955" y="3752420"/>
                  <a:pt x="4564876" y="3757381"/>
                </a:cubicBezTo>
                <a:lnTo>
                  <a:pt x="4572317" y="3764822"/>
                </a:lnTo>
                <a:cubicBezTo>
                  <a:pt x="4567356" y="3764822"/>
                  <a:pt x="4562396" y="3762342"/>
                  <a:pt x="4557435" y="3757381"/>
                </a:cubicBezTo>
                <a:lnTo>
                  <a:pt x="4542552" y="3749939"/>
                </a:lnTo>
                <a:lnTo>
                  <a:pt x="4535110" y="3757381"/>
                </a:lnTo>
                <a:cubicBezTo>
                  <a:pt x="4535110" y="3752420"/>
                  <a:pt x="4537590" y="3747459"/>
                  <a:pt x="4542552" y="3742498"/>
                </a:cubicBezTo>
                <a:close/>
                <a:moveTo>
                  <a:pt x="4520228" y="3742498"/>
                </a:moveTo>
                <a:lnTo>
                  <a:pt x="4527669" y="3742498"/>
                </a:lnTo>
                <a:cubicBezTo>
                  <a:pt x="4527669" y="3747459"/>
                  <a:pt x="4527669" y="3749939"/>
                  <a:pt x="4527669" y="3749939"/>
                </a:cubicBezTo>
                <a:cubicBezTo>
                  <a:pt x="4527669" y="3749939"/>
                  <a:pt x="4525189" y="3747459"/>
                  <a:pt x="4520228" y="3742498"/>
                </a:cubicBezTo>
                <a:close/>
                <a:moveTo>
                  <a:pt x="3924915" y="3742498"/>
                </a:moveTo>
                <a:cubicBezTo>
                  <a:pt x="3929876" y="3742498"/>
                  <a:pt x="3932356" y="3742498"/>
                  <a:pt x="3932356" y="3742498"/>
                </a:cubicBezTo>
                <a:cubicBezTo>
                  <a:pt x="3937318" y="3747459"/>
                  <a:pt x="3941039" y="3751179"/>
                  <a:pt x="3943519" y="3753660"/>
                </a:cubicBezTo>
                <a:cubicBezTo>
                  <a:pt x="3945999" y="3756141"/>
                  <a:pt x="3947239" y="3759861"/>
                  <a:pt x="3947239" y="3764822"/>
                </a:cubicBezTo>
                <a:cubicBezTo>
                  <a:pt x="3952201" y="3764822"/>
                  <a:pt x="3954681" y="3767303"/>
                  <a:pt x="3954681" y="3772264"/>
                </a:cubicBezTo>
                <a:cubicBezTo>
                  <a:pt x="3954681" y="3772264"/>
                  <a:pt x="3952201" y="3771024"/>
                  <a:pt x="3947239" y="3768543"/>
                </a:cubicBezTo>
                <a:cubicBezTo>
                  <a:pt x="3942278" y="3766062"/>
                  <a:pt x="3939798" y="3762342"/>
                  <a:pt x="3939798" y="3757381"/>
                </a:cubicBezTo>
                <a:close/>
                <a:moveTo>
                  <a:pt x="4042117" y="3738777"/>
                </a:moveTo>
                <a:cubicBezTo>
                  <a:pt x="4043357" y="3738777"/>
                  <a:pt x="4043978" y="3740018"/>
                  <a:pt x="4043978" y="3742498"/>
                </a:cubicBezTo>
                <a:lnTo>
                  <a:pt x="4036536" y="3742498"/>
                </a:lnTo>
                <a:cubicBezTo>
                  <a:pt x="4039017" y="3740018"/>
                  <a:pt x="4040877" y="3738777"/>
                  <a:pt x="4042117" y="3738777"/>
                </a:cubicBezTo>
                <a:close/>
                <a:moveTo>
                  <a:pt x="4430931" y="3735057"/>
                </a:moveTo>
                <a:lnTo>
                  <a:pt x="4445814" y="3735057"/>
                </a:lnTo>
                <a:cubicBezTo>
                  <a:pt x="4450775" y="3740017"/>
                  <a:pt x="4455735" y="3742498"/>
                  <a:pt x="4460696" y="3742498"/>
                </a:cubicBezTo>
                <a:cubicBezTo>
                  <a:pt x="4465658" y="3742498"/>
                  <a:pt x="4468138" y="3744979"/>
                  <a:pt x="4468138" y="3749939"/>
                </a:cubicBezTo>
                <a:lnTo>
                  <a:pt x="4453255" y="3749939"/>
                </a:lnTo>
                <a:cubicBezTo>
                  <a:pt x="4448294" y="3744979"/>
                  <a:pt x="4444573" y="3741258"/>
                  <a:pt x="4442093" y="3738777"/>
                </a:cubicBezTo>
                <a:cubicBezTo>
                  <a:pt x="4439613" y="3736297"/>
                  <a:pt x="4435892" y="3735057"/>
                  <a:pt x="4430931" y="3735057"/>
                </a:cubicBezTo>
                <a:close/>
                <a:moveTo>
                  <a:pt x="3910032" y="3735057"/>
                </a:moveTo>
                <a:lnTo>
                  <a:pt x="3917474" y="3735057"/>
                </a:lnTo>
                <a:cubicBezTo>
                  <a:pt x="3922435" y="3735057"/>
                  <a:pt x="3927395" y="3737537"/>
                  <a:pt x="3932356" y="3742498"/>
                </a:cubicBezTo>
                <a:close/>
                <a:moveTo>
                  <a:pt x="3835618" y="3735057"/>
                </a:moveTo>
                <a:lnTo>
                  <a:pt x="3857942" y="3742498"/>
                </a:lnTo>
                <a:lnTo>
                  <a:pt x="3865384" y="3742498"/>
                </a:lnTo>
                <a:cubicBezTo>
                  <a:pt x="3865384" y="3742498"/>
                  <a:pt x="3866624" y="3743738"/>
                  <a:pt x="3869105" y="3746219"/>
                </a:cubicBezTo>
                <a:cubicBezTo>
                  <a:pt x="3871585" y="3748699"/>
                  <a:pt x="3872825" y="3749939"/>
                  <a:pt x="3872825" y="3749939"/>
                </a:cubicBezTo>
                <a:cubicBezTo>
                  <a:pt x="3862904" y="3749939"/>
                  <a:pt x="3855462" y="3747459"/>
                  <a:pt x="3850501" y="3742498"/>
                </a:cubicBezTo>
                <a:cubicBezTo>
                  <a:pt x="3845540" y="3737537"/>
                  <a:pt x="3841819" y="3736297"/>
                  <a:pt x="3839339" y="3738777"/>
                </a:cubicBezTo>
                <a:cubicBezTo>
                  <a:pt x="3836859" y="3741258"/>
                  <a:pt x="3835618" y="3740017"/>
                  <a:pt x="3835618" y="3735057"/>
                </a:cubicBezTo>
                <a:close/>
                <a:moveTo>
                  <a:pt x="4408606" y="3720174"/>
                </a:moveTo>
                <a:cubicBezTo>
                  <a:pt x="4408606" y="3720174"/>
                  <a:pt x="4411087" y="3720174"/>
                  <a:pt x="4416048" y="3720174"/>
                </a:cubicBezTo>
                <a:lnTo>
                  <a:pt x="4416048" y="3727615"/>
                </a:lnTo>
                <a:close/>
                <a:moveTo>
                  <a:pt x="4535110" y="3712732"/>
                </a:moveTo>
                <a:cubicBezTo>
                  <a:pt x="4540072" y="3712732"/>
                  <a:pt x="4542552" y="3715213"/>
                  <a:pt x="4542552" y="3720174"/>
                </a:cubicBezTo>
                <a:cubicBezTo>
                  <a:pt x="4537590" y="3720174"/>
                  <a:pt x="4535110" y="3720174"/>
                  <a:pt x="4535110" y="3720174"/>
                </a:cubicBezTo>
                <a:cubicBezTo>
                  <a:pt x="4535110" y="3715213"/>
                  <a:pt x="4535110" y="3712732"/>
                  <a:pt x="4535110" y="3712732"/>
                </a:cubicBezTo>
                <a:close/>
                <a:moveTo>
                  <a:pt x="4468138" y="3712732"/>
                </a:moveTo>
                <a:cubicBezTo>
                  <a:pt x="4483021" y="3717693"/>
                  <a:pt x="4490462" y="3722654"/>
                  <a:pt x="4490462" y="3727615"/>
                </a:cubicBezTo>
                <a:lnTo>
                  <a:pt x="4475579" y="3727615"/>
                </a:lnTo>
                <a:cubicBezTo>
                  <a:pt x="4475579" y="3722654"/>
                  <a:pt x="4473099" y="3721414"/>
                  <a:pt x="4468138" y="3723894"/>
                </a:cubicBezTo>
                <a:cubicBezTo>
                  <a:pt x="4463176" y="3726375"/>
                  <a:pt x="4460696" y="3725135"/>
                  <a:pt x="4460696" y="3720174"/>
                </a:cubicBezTo>
                <a:cubicBezTo>
                  <a:pt x="4460696" y="3715213"/>
                  <a:pt x="4463176" y="3712732"/>
                  <a:pt x="4468138" y="3712732"/>
                </a:cubicBezTo>
                <a:close/>
                <a:moveTo>
                  <a:pt x="3861663" y="3705291"/>
                </a:moveTo>
                <a:cubicBezTo>
                  <a:pt x="3864143" y="3705291"/>
                  <a:pt x="3867864" y="3707772"/>
                  <a:pt x="3872825" y="3712732"/>
                </a:cubicBezTo>
                <a:lnTo>
                  <a:pt x="3865384" y="3712732"/>
                </a:lnTo>
                <a:cubicBezTo>
                  <a:pt x="3860423" y="3712732"/>
                  <a:pt x="3857942" y="3711492"/>
                  <a:pt x="3857942" y="3709012"/>
                </a:cubicBezTo>
                <a:cubicBezTo>
                  <a:pt x="3857942" y="3706531"/>
                  <a:pt x="3859183" y="3705291"/>
                  <a:pt x="3861663" y="3705291"/>
                </a:cubicBezTo>
                <a:close/>
                <a:moveTo>
                  <a:pt x="4341634" y="3697850"/>
                </a:moveTo>
                <a:lnTo>
                  <a:pt x="4371399" y="3720174"/>
                </a:lnTo>
                <a:cubicBezTo>
                  <a:pt x="4371399" y="3720174"/>
                  <a:pt x="4373880" y="3721414"/>
                  <a:pt x="4378841" y="3723894"/>
                </a:cubicBezTo>
                <a:cubicBezTo>
                  <a:pt x="4383802" y="3726375"/>
                  <a:pt x="4386282" y="3725135"/>
                  <a:pt x="4386282" y="3720174"/>
                </a:cubicBezTo>
                <a:lnTo>
                  <a:pt x="4386282" y="3727615"/>
                </a:lnTo>
                <a:cubicBezTo>
                  <a:pt x="4386282" y="3727615"/>
                  <a:pt x="4391244" y="3730096"/>
                  <a:pt x="4401165" y="3735057"/>
                </a:cubicBezTo>
                <a:lnTo>
                  <a:pt x="4401165" y="3742498"/>
                </a:lnTo>
                <a:lnTo>
                  <a:pt x="4386282" y="3742498"/>
                </a:lnTo>
                <a:cubicBezTo>
                  <a:pt x="4381321" y="3742498"/>
                  <a:pt x="4378841" y="3741258"/>
                  <a:pt x="4378841" y="3738777"/>
                </a:cubicBezTo>
                <a:cubicBezTo>
                  <a:pt x="4378841" y="3736297"/>
                  <a:pt x="4373880" y="3732576"/>
                  <a:pt x="4363958" y="3727615"/>
                </a:cubicBezTo>
                <a:cubicBezTo>
                  <a:pt x="4354037" y="3722654"/>
                  <a:pt x="4349075" y="3717693"/>
                  <a:pt x="4349075" y="3712732"/>
                </a:cubicBezTo>
                <a:lnTo>
                  <a:pt x="4341634" y="3705291"/>
                </a:lnTo>
                <a:cubicBezTo>
                  <a:pt x="4341634" y="3705291"/>
                  <a:pt x="4340393" y="3705291"/>
                  <a:pt x="4337913" y="3705291"/>
                </a:cubicBezTo>
                <a:lnTo>
                  <a:pt x="4334192" y="3705291"/>
                </a:lnTo>
                <a:cubicBezTo>
                  <a:pt x="4339154" y="3705291"/>
                  <a:pt x="4341634" y="3702810"/>
                  <a:pt x="4341634" y="3697850"/>
                </a:cubicBezTo>
                <a:close/>
                <a:moveTo>
                  <a:pt x="3895149" y="3697850"/>
                </a:moveTo>
                <a:lnTo>
                  <a:pt x="3917474" y="3697850"/>
                </a:lnTo>
                <a:lnTo>
                  <a:pt x="3917474" y="3705291"/>
                </a:lnTo>
                <a:cubicBezTo>
                  <a:pt x="3912512" y="3705291"/>
                  <a:pt x="3910032" y="3704051"/>
                  <a:pt x="3910032" y="3701570"/>
                </a:cubicBezTo>
                <a:cubicBezTo>
                  <a:pt x="3910032" y="3699090"/>
                  <a:pt x="3905071" y="3697850"/>
                  <a:pt x="3895149" y="3697850"/>
                </a:cubicBezTo>
                <a:close/>
                <a:moveTo>
                  <a:pt x="4564876" y="3690408"/>
                </a:moveTo>
                <a:cubicBezTo>
                  <a:pt x="4569837" y="3690408"/>
                  <a:pt x="4572317" y="3691648"/>
                  <a:pt x="4572317" y="3694129"/>
                </a:cubicBezTo>
                <a:cubicBezTo>
                  <a:pt x="4572317" y="3696609"/>
                  <a:pt x="4572317" y="3699090"/>
                  <a:pt x="4572317" y="3701570"/>
                </a:cubicBezTo>
                <a:cubicBezTo>
                  <a:pt x="4572317" y="3704051"/>
                  <a:pt x="4569837" y="3702810"/>
                  <a:pt x="4564876" y="3697850"/>
                </a:cubicBezTo>
                <a:close/>
                <a:moveTo>
                  <a:pt x="4512786" y="3690408"/>
                </a:moveTo>
                <a:cubicBezTo>
                  <a:pt x="4512786" y="3690408"/>
                  <a:pt x="4515266" y="3692889"/>
                  <a:pt x="4520228" y="3697850"/>
                </a:cubicBezTo>
                <a:lnTo>
                  <a:pt x="4520228" y="3705291"/>
                </a:lnTo>
                <a:cubicBezTo>
                  <a:pt x="4520228" y="3705291"/>
                  <a:pt x="4517747" y="3702810"/>
                  <a:pt x="4512786" y="3697850"/>
                </a:cubicBezTo>
                <a:close/>
                <a:moveTo>
                  <a:pt x="4475579" y="3690408"/>
                </a:moveTo>
                <a:cubicBezTo>
                  <a:pt x="4475579" y="3690408"/>
                  <a:pt x="4478059" y="3690408"/>
                  <a:pt x="4483021" y="3690408"/>
                </a:cubicBezTo>
                <a:cubicBezTo>
                  <a:pt x="4483021" y="3690408"/>
                  <a:pt x="4483021" y="3691648"/>
                  <a:pt x="4483021" y="3694129"/>
                </a:cubicBezTo>
                <a:cubicBezTo>
                  <a:pt x="4483021" y="3696609"/>
                  <a:pt x="4483021" y="3697850"/>
                  <a:pt x="4483021" y="3697850"/>
                </a:cubicBezTo>
                <a:cubicBezTo>
                  <a:pt x="4478059" y="3697850"/>
                  <a:pt x="4475579" y="3697850"/>
                  <a:pt x="4475579" y="3697850"/>
                </a:cubicBezTo>
                <a:cubicBezTo>
                  <a:pt x="4475579" y="3697850"/>
                  <a:pt x="4475579" y="3695369"/>
                  <a:pt x="4475579" y="3690408"/>
                </a:cubicBezTo>
                <a:close/>
                <a:moveTo>
                  <a:pt x="3969564" y="3690408"/>
                </a:moveTo>
                <a:cubicBezTo>
                  <a:pt x="3969564" y="3690408"/>
                  <a:pt x="3970804" y="3691648"/>
                  <a:pt x="3973284" y="3694129"/>
                </a:cubicBezTo>
                <a:cubicBezTo>
                  <a:pt x="3975764" y="3696609"/>
                  <a:pt x="3977005" y="3697850"/>
                  <a:pt x="3977005" y="3697850"/>
                </a:cubicBezTo>
                <a:cubicBezTo>
                  <a:pt x="3977005" y="3697850"/>
                  <a:pt x="3974525" y="3697850"/>
                  <a:pt x="3969564" y="3697850"/>
                </a:cubicBezTo>
                <a:cubicBezTo>
                  <a:pt x="3969564" y="3697850"/>
                  <a:pt x="3969564" y="3695369"/>
                  <a:pt x="3969564" y="3690408"/>
                </a:cubicBezTo>
                <a:close/>
                <a:moveTo>
                  <a:pt x="3782133" y="3685757"/>
                </a:moveTo>
                <a:cubicBezTo>
                  <a:pt x="3784924" y="3685757"/>
                  <a:pt x="3789109" y="3688548"/>
                  <a:pt x="3794690" y="3694129"/>
                </a:cubicBezTo>
                <a:cubicBezTo>
                  <a:pt x="3802132" y="3701570"/>
                  <a:pt x="3807093" y="3704051"/>
                  <a:pt x="3809573" y="3701570"/>
                </a:cubicBezTo>
                <a:cubicBezTo>
                  <a:pt x="3812053" y="3699090"/>
                  <a:pt x="3815774" y="3700330"/>
                  <a:pt x="3820735" y="3705291"/>
                </a:cubicBezTo>
                <a:cubicBezTo>
                  <a:pt x="3825697" y="3710252"/>
                  <a:pt x="3826936" y="3713972"/>
                  <a:pt x="3824456" y="3716453"/>
                </a:cubicBezTo>
                <a:cubicBezTo>
                  <a:pt x="3821976" y="3718934"/>
                  <a:pt x="3819495" y="3718934"/>
                  <a:pt x="3817015" y="3716453"/>
                </a:cubicBezTo>
                <a:cubicBezTo>
                  <a:pt x="3814535" y="3713972"/>
                  <a:pt x="3810814" y="3710252"/>
                  <a:pt x="3805853" y="3705291"/>
                </a:cubicBezTo>
                <a:cubicBezTo>
                  <a:pt x="3786008" y="3695369"/>
                  <a:pt x="3777328" y="3689168"/>
                  <a:pt x="3779808" y="3686687"/>
                </a:cubicBezTo>
                <a:cubicBezTo>
                  <a:pt x="3780428" y="3686067"/>
                  <a:pt x="3781203" y="3685757"/>
                  <a:pt x="3782133" y="3685757"/>
                </a:cubicBezTo>
                <a:close/>
                <a:moveTo>
                  <a:pt x="4349075" y="3682967"/>
                </a:moveTo>
                <a:lnTo>
                  <a:pt x="4349075" y="3690408"/>
                </a:lnTo>
                <a:cubicBezTo>
                  <a:pt x="4349075" y="3690408"/>
                  <a:pt x="4347835" y="3689168"/>
                  <a:pt x="4345355" y="3686687"/>
                </a:cubicBezTo>
                <a:cubicBezTo>
                  <a:pt x="4342874" y="3684207"/>
                  <a:pt x="4344114" y="3682967"/>
                  <a:pt x="4349075" y="3682967"/>
                </a:cubicBezTo>
                <a:close/>
                <a:moveTo>
                  <a:pt x="4304427" y="3682967"/>
                </a:moveTo>
                <a:cubicBezTo>
                  <a:pt x="4309388" y="3687927"/>
                  <a:pt x="4311868" y="3690408"/>
                  <a:pt x="4311868" y="3690408"/>
                </a:cubicBezTo>
                <a:cubicBezTo>
                  <a:pt x="4311868" y="3690408"/>
                  <a:pt x="4310628" y="3690408"/>
                  <a:pt x="4308148" y="3690408"/>
                </a:cubicBezTo>
                <a:cubicBezTo>
                  <a:pt x="4305667" y="3690408"/>
                  <a:pt x="4304427" y="3687927"/>
                  <a:pt x="4304427" y="3682967"/>
                </a:cubicBezTo>
                <a:close/>
                <a:moveTo>
                  <a:pt x="4496043" y="3679246"/>
                </a:moveTo>
                <a:cubicBezTo>
                  <a:pt x="4497283" y="3679246"/>
                  <a:pt x="4497903" y="3680487"/>
                  <a:pt x="4497903" y="3682967"/>
                </a:cubicBezTo>
                <a:lnTo>
                  <a:pt x="4490462" y="3682967"/>
                </a:lnTo>
                <a:cubicBezTo>
                  <a:pt x="4492943" y="3680487"/>
                  <a:pt x="4494803" y="3679246"/>
                  <a:pt x="4496043" y="3679246"/>
                </a:cubicBezTo>
                <a:close/>
                <a:moveTo>
                  <a:pt x="4549993" y="3675525"/>
                </a:moveTo>
                <a:cubicBezTo>
                  <a:pt x="4549993" y="3675525"/>
                  <a:pt x="4552473" y="3678006"/>
                  <a:pt x="4557435" y="3682967"/>
                </a:cubicBezTo>
                <a:cubicBezTo>
                  <a:pt x="4557435" y="3687927"/>
                  <a:pt x="4557435" y="3690408"/>
                  <a:pt x="4557435" y="3690408"/>
                </a:cubicBezTo>
                <a:cubicBezTo>
                  <a:pt x="4552473" y="3690408"/>
                  <a:pt x="4547513" y="3687927"/>
                  <a:pt x="4542552" y="3682967"/>
                </a:cubicBezTo>
                <a:cubicBezTo>
                  <a:pt x="4542552" y="3678006"/>
                  <a:pt x="4545032" y="3675525"/>
                  <a:pt x="4549993" y="3675525"/>
                </a:cubicBezTo>
                <a:close/>
                <a:moveTo>
                  <a:pt x="4311868" y="3675525"/>
                </a:moveTo>
                <a:cubicBezTo>
                  <a:pt x="4311868" y="3675525"/>
                  <a:pt x="4315589" y="3678006"/>
                  <a:pt x="4323030" y="3682967"/>
                </a:cubicBezTo>
                <a:cubicBezTo>
                  <a:pt x="4330472" y="3687927"/>
                  <a:pt x="4332952" y="3690408"/>
                  <a:pt x="4330472" y="3690408"/>
                </a:cubicBezTo>
                <a:cubicBezTo>
                  <a:pt x="4327992" y="3690408"/>
                  <a:pt x="4326751" y="3690408"/>
                  <a:pt x="4326751" y="3690408"/>
                </a:cubicBezTo>
                <a:cubicBezTo>
                  <a:pt x="4321790" y="3685447"/>
                  <a:pt x="4319310" y="3682967"/>
                  <a:pt x="4319310" y="3682967"/>
                </a:cubicBezTo>
                <a:cubicBezTo>
                  <a:pt x="4319310" y="3682967"/>
                  <a:pt x="4318069" y="3682967"/>
                  <a:pt x="4315589" y="3682967"/>
                </a:cubicBezTo>
                <a:cubicBezTo>
                  <a:pt x="4313109" y="3682967"/>
                  <a:pt x="4311868" y="3680486"/>
                  <a:pt x="4311868" y="3675525"/>
                </a:cubicBezTo>
                <a:close/>
                <a:moveTo>
                  <a:pt x="4237454" y="3675525"/>
                </a:moveTo>
                <a:lnTo>
                  <a:pt x="4252337" y="3675525"/>
                </a:lnTo>
                <a:cubicBezTo>
                  <a:pt x="4257298" y="3680486"/>
                  <a:pt x="4257298" y="3682967"/>
                  <a:pt x="4252337" y="3682967"/>
                </a:cubicBezTo>
                <a:cubicBezTo>
                  <a:pt x="4247376" y="3682967"/>
                  <a:pt x="4243655" y="3681727"/>
                  <a:pt x="4241175" y="3679246"/>
                </a:cubicBezTo>
                <a:cubicBezTo>
                  <a:pt x="4238695" y="3676765"/>
                  <a:pt x="4237454" y="3675525"/>
                  <a:pt x="4237454" y="3675525"/>
                </a:cubicBezTo>
                <a:close/>
                <a:moveTo>
                  <a:pt x="4363958" y="3668084"/>
                </a:moveTo>
                <a:cubicBezTo>
                  <a:pt x="4363958" y="3673045"/>
                  <a:pt x="4363958" y="3675525"/>
                  <a:pt x="4363958" y="3675525"/>
                </a:cubicBezTo>
                <a:cubicBezTo>
                  <a:pt x="4363958" y="3675525"/>
                  <a:pt x="4363958" y="3678006"/>
                  <a:pt x="4363958" y="3682967"/>
                </a:cubicBezTo>
                <a:lnTo>
                  <a:pt x="4371399" y="3690408"/>
                </a:lnTo>
                <a:cubicBezTo>
                  <a:pt x="4371399" y="3690408"/>
                  <a:pt x="4371399" y="3689168"/>
                  <a:pt x="4371399" y="3686687"/>
                </a:cubicBezTo>
                <a:cubicBezTo>
                  <a:pt x="4371399" y="3684207"/>
                  <a:pt x="4371399" y="3680486"/>
                  <a:pt x="4371399" y="3675525"/>
                </a:cubicBezTo>
                <a:close/>
                <a:moveTo>
                  <a:pt x="3939798" y="3668084"/>
                </a:moveTo>
                <a:lnTo>
                  <a:pt x="3947239" y="3668084"/>
                </a:lnTo>
                <a:cubicBezTo>
                  <a:pt x="3947239" y="3673045"/>
                  <a:pt x="3945999" y="3675525"/>
                  <a:pt x="3943519" y="3675525"/>
                </a:cubicBezTo>
                <a:cubicBezTo>
                  <a:pt x="3941039" y="3675525"/>
                  <a:pt x="3939798" y="3675525"/>
                  <a:pt x="3939798" y="3675525"/>
                </a:cubicBezTo>
                <a:cubicBezTo>
                  <a:pt x="3939798" y="3675525"/>
                  <a:pt x="3939798" y="3673045"/>
                  <a:pt x="3939798" y="3668084"/>
                </a:cubicBezTo>
                <a:close/>
                <a:moveTo>
                  <a:pt x="4475579" y="3660643"/>
                </a:moveTo>
                <a:cubicBezTo>
                  <a:pt x="4480540" y="3665603"/>
                  <a:pt x="4481780" y="3669324"/>
                  <a:pt x="4479300" y="3671805"/>
                </a:cubicBezTo>
                <a:cubicBezTo>
                  <a:pt x="4476820" y="3674285"/>
                  <a:pt x="4473099" y="3673045"/>
                  <a:pt x="4468138" y="3668084"/>
                </a:cubicBezTo>
                <a:close/>
                <a:moveTo>
                  <a:pt x="4412327" y="3653201"/>
                </a:moveTo>
                <a:cubicBezTo>
                  <a:pt x="4414807" y="3653201"/>
                  <a:pt x="4418528" y="3654441"/>
                  <a:pt x="4423489" y="3656922"/>
                </a:cubicBezTo>
                <a:cubicBezTo>
                  <a:pt x="4428451" y="3659402"/>
                  <a:pt x="4435892" y="3665603"/>
                  <a:pt x="4445814" y="3675525"/>
                </a:cubicBezTo>
                <a:lnTo>
                  <a:pt x="4438372" y="3675525"/>
                </a:lnTo>
                <a:cubicBezTo>
                  <a:pt x="4418528" y="3660643"/>
                  <a:pt x="4409847" y="3653201"/>
                  <a:pt x="4412327" y="3653201"/>
                </a:cubicBezTo>
                <a:close/>
                <a:moveTo>
                  <a:pt x="3850501" y="3653201"/>
                </a:moveTo>
                <a:lnTo>
                  <a:pt x="3857942" y="3653201"/>
                </a:lnTo>
                <a:lnTo>
                  <a:pt x="3850501" y="3660643"/>
                </a:lnTo>
                <a:cubicBezTo>
                  <a:pt x="3850501" y="3660643"/>
                  <a:pt x="3850501" y="3658162"/>
                  <a:pt x="3850501" y="3653201"/>
                </a:cubicBezTo>
                <a:close/>
                <a:moveTo>
                  <a:pt x="3790970" y="3653201"/>
                </a:moveTo>
                <a:lnTo>
                  <a:pt x="3798411" y="3660643"/>
                </a:lnTo>
                <a:lnTo>
                  <a:pt x="3790970" y="3660643"/>
                </a:lnTo>
                <a:cubicBezTo>
                  <a:pt x="3786008" y="3660643"/>
                  <a:pt x="3786008" y="3658162"/>
                  <a:pt x="3790970" y="3653201"/>
                </a:cubicBezTo>
                <a:close/>
                <a:moveTo>
                  <a:pt x="4549993" y="3645760"/>
                </a:moveTo>
                <a:lnTo>
                  <a:pt x="4557435" y="3653201"/>
                </a:lnTo>
                <a:lnTo>
                  <a:pt x="4549993" y="3653201"/>
                </a:lnTo>
                <a:cubicBezTo>
                  <a:pt x="4549993" y="3648240"/>
                  <a:pt x="4549993" y="3645760"/>
                  <a:pt x="4549993" y="3645760"/>
                </a:cubicBezTo>
                <a:close/>
                <a:moveTo>
                  <a:pt x="4192806" y="3645760"/>
                </a:moveTo>
                <a:lnTo>
                  <a:pt x="4207689" y="3645760"/>
                </a:lnTo>
                <a:cubicBezTo>
                  <a:pt x="4212650" y="3645760"/>
                  <a:pt x="4215130" y="3648240"/>
                  <a:pt x="4215130" y="3653201"/>
                </a:cubicBezTo>
                <a:cubicBezTo>
                  <a:pt x="4215130" y="3658162"/>
                  <a:pt x="4217610" y="3660643"/>
                  <a:pt x="4222571" y="3660643"/>
                </a:cubicBezTo>
                <a:lnTo>
                  <a:pt x="4222571" y="3668084"/>
                </a:lnTo>
                <a:lnTo>
                  <a:pt x="4215130" y="3660643"/>
                </a:lnTo>
                <a:cubicBezTo>
                  <a:pt x="4210169" y="3655682"/>
                  <a:pt x="4205208" y="3653201"/>
                  <a:pt x="4200247" y="3653201"/>
                </a:cubicBezTo>
                <a:cubicBezTo>
                  <a:pt x="4195286" y="3653201"/>
                  <a:pt x="4192806" y="3650720"/>
                  <a:pt x="4192806" y="3645760"/>
                </a:cubicBezTo>
                <a:close/>
                <a:moveTo>
                  <a:pt x="3671907" y="3645760"/>
                </a:moveTo>
                <a:cubicBezTo>
                  <a:pt x="3671907" y="3645760"/>
                  <a:pt x="3674387" y="3648240"/>
                  <a:pt x="3679349" y="3653201"/>
                </a:cubicBezTo>
                <a:lnTo>
                  <a:pt x="3671907" y="3653201"/>
                </a:lnTo>
                <a:close/>
                <a:moveTo>
                  <a:pt x="4475579" y="3638318"/>
                </a:moveTo>
                <a:lnTo>
                  <a:pt x="4483021" y="3645760"/>
                </a:lnTo>
                <a:cubicBezTo>
                  <a:pt x="4483021" y="3650720"/>
                  <a:pt x="4480540" y="3650720"/>
                  <a:pt x="4475579" y="3645760"/>
                </a:cubicBezTo>
                <a:close/>
                <a:moveTo>
                  <a:pt x="4430931" y="3638318"/>
                </a:moveTo>
                <a:cubicBezTo>
                  <a:pt x="4435892" y="3638318"/>
                  <a:pt x="4439613" y="3639559"/>
                  <a:pt x="4442093" y="3642039"/>
                </a:cubicBezTo>
                <a:cubicBezTo>
                  <a:pt x="4444573" y="3644520"/>
                  <a:pt x="4445814" y="3645760"/>
                  <a:pt x="4445814" y="3645760"/>
                </a:cubicBezTo>
                <a:cubicBezTo>
                  <a:pt x="4450775" y="3645760"/>
                  <a:pt x="4454496" y="3647000"/>
                  <a:pt x="4456976" y="3649480"/>
                </a:cubicBezTo>
                <a:cubicBezTo>
                  <a:pt x="4459456" y="3651961"/>
                  <a:pt x="4460696" y="3654441"/>
                  <a:pt x="4460696" y="3656922"/>
                </a:cubicBezTo>
                <a:cubicBezTo>
                  <a:pt x="4460696" y="3659402"/>
                  <a:pt x="4458216" y="3658162"/>
                  <a:pt x="4453255" y="3653201"/>
                </a:cubicBezTo>
                <a:cubicBezTo>
                  <a:pt x="4448294" y="3648240"/>
                  <a:pt x="4444573" y="3645760"/>
                  <a:pt x="4442093" y="3645760"/>
                </a:cubicBezTo>
                <a:cubicBezTo>
                  <a:pt x="4439613" y="3645760"/>
                  <a:pt x="4440852" y="3648240"/>
                  <a:pt x="4445814" y="3653201"/>
                </a:cubicBezTo>
                <a:lnTo>
                  <a:pt x="4438372" y="3645760"/>
                </a:lnTo>
                <a:cubicBezTo>
                  <a:pt x="4433411" y="3645760"/>
                  <a:pt x="4430931" y="3644520"/>
                  <a:pt x="4430931" y="3642039"/>
                </a:cubicBezTo>
                <a:cubicBezTo>
                  <a:pt x="4430931" y="3639559"/>
                  <a:pt x="4430931" y="3638318"/>
                  <a:pt x="4430931" y="3638318"/>
                </a:cubicBezTo>
                <a:close/>
                <a:moveTo>
                  <a:pt x="4542552" y="3623435"/>
                </a:moveTo>
                <a:cubicBezTo>
                  <a:pt x="4542552" y="3623435"/>
                  <a:pt x="4542552" y="3624676"/>
                  <a:pt x="4542552" y="3627156"/>
                </a:cubicBezTo>
                <a:cubicBezTo>
                  <a:pt x="4542552" y="3629637"/>
                  <a:pt x="4542552" y="3630877"/>
                  <a:pt x="4542552" y="3630877"/>
                </a:cubicBezTo>
                <a:cubicBezTo>
                  <a:pt x="4542552" y="3630877"/>
                  <a:pt x="4541311" y="3629637"/>
                  <a:pt x="4538831" y="3627156"/>
                </a:cubicBezTo>
                <a:cubicBezTo>
                  <a:pt x="4536351" y="3624676"/>
                  <a:pt x="4537590" y="3623435"/>
                  <a:pt x="4542552" y="3623435"/>
                </a:cubicBezTo>
                <a:close/>
                <a:moveTo>
                  <a:pt x="4177923" y="3623435"/>
                </a:moveTo>
                <a:lnTo>
                  <a:pt x="4185364" y="3623435"/>
                </a:lnTo>
                <a:cubicBezTo>
                  <a:pt x="4185364" y="3628397"/>
                  <a:pt x="4185364" y="3630877"/>
                  <a:pt x="4185364" y="3630877"/>
                </a:cubicBezTo>
                <a:cubicBezTo>
                  <a:pt x="4185364" y="3630877"/>
                  <a:pt x="4184124" y="3630877"/>
                  <a:pt x="4181644" y="3630877"/>
                </a:cubicBezTo>
                <a:cubicBezTo>
                  <a:pt x="4179164" y="3630877"/>
                  <a:pt x="4177923" y="3628397"/>
                  <a:pt x="4177923" y="3623435"/>
                </a:cubicBezTo>
                <a:close/>
                <a:moveTo>
                  <a:pt x="4259778" y="3619715"/>
                </a:moveTo>
                <a:cubicBezTo>
                  <a:pt x="4262258" y="3619715"/>
                  <a:pt x="4264739" y="3620955"/>
                  <a:pt x="4267220" y="3623435"/>
                </a:cubicBezTo>
                <a:cubicBezTo>
                  <a:pt x="4272181" y="3628397"/>
                  <a:pt x="4279622" y="3634598"/>
                  <a:pt x="4289544" y="3642039"/>
                </a:cubicBezTo>
                <a:cubicBezTo>
                  <a:pt x="4299465" y="3649480"/>
                  <a:pt x="4306907" y="3653201"/>
                  <a:pt x="4311868" y="3653201"/>
                </a:cubicBezTo>
                <a:cubicBezTo>
                  <a:pt x="4316830" y="3653201"/>
                  <a:pt x="4319310" y="3655682"/>
                  <a:pt x="4319310" y="3660643"/>
                </a:cubicBezTo>
                <a:lnTo>
                  <a:pt x="4311868" y="3660643"/>
                </a:lnTo>
                <a:lnTo>
                  <a:pt x="4304427" y="3660643"/>
                </a:lnTo>
                <a:cubicBezTo>
                  <a:pt x="4294505" y="3650720"/>
                  <a:pt x="4287064" y="3645760"/>
                  <a:pt x="4282103" y="3645760"/>
                </a:cubicBezTo>
                <a:cubicBezTo>
                  <a:pt x="4277141" y="3645760"/>
                  <a:pt x="4272181" y="3643279"/>
                  <a:pt x="4267220" y="3638318"/>
                </a:cubicBezTo>
                <a:cubicBezTo>
                  <a:pt x="4272181" y="3648240"/>
                  <a:pt x="4277141" y="3653201"/>
                  <a:pt x="4282103" y="3653201"/>
                </a:cubicBezTo>
                <a:cubicBezTo>
                  <a:pt x="4287064" y="3653201"/>
                  <a:pt x="4292024" y="3655682"/>
                  <a:pt x="4296985" y="3660643"/>
                </a:cubicBezTo>
                <a:lnTo>
                  <a:pt x="4289544" y="3675525"/>
                </a:lnTo>
                <a:cubicBezTo>
                  <a:pt x="4284583" y="3670565"/>
                  <a:pt x="4279622" y="3668084"/>
                  <a:pt x="4274661" y="3668084"/>
                </a:cubicBezTo>
                <a:lnTo>
                  <a:pt x="4259778" y="3653201"/>
                </a:lnTo>
                <a:cubicBezTo>
                  <a:pt x="4259778" y="3653201"/>
                  <a:pt x="4258538" y="3653201"/>
                  <a:pt x="4256058" y="3653201"/>
                </a:cubicBezTo>
                <a:cubicBezTo>
                  <a:pt x="4253578" y="3653201"/>
                  <a:pt x="4252337" y="3650720"/>
                  <a:pt x="4252337" y="3645760"/>
                </a:cubicBezTo>
                <a:cubicBezTo>
                  <a:pt x="4247376" y="3645760"/>
                  <a:pt x="4242415" y="3645760"/>
                  <a:pt x="4237454" y="3645760"/>
                </a:cubicBezTo>
                <a:lnTo>
                  <a:pt x="4230013" y="3638318"/>
                </a:lnTo>
                <a:cubicBezTo>
                  <a:pt x="4230013" y="3638318"/>
                  <a:pt x="4228772" y="3638318"/>
                  <a:pt x="4226292" y="3638318"/>
                </a:cubicBezTo>
                <a:cubicBezTo>
                  <a:pt x="4223812" y="3638318"/>
                  <a:pt x="4222571" y="3637078"/>
                  <a:pt x="4222571" y="3634598"/>
                </a:cubicBezTo>
                <a:cubicBezTo>
                  <a:pt x="4222571" y="3632118"/>
                  <a:pt x="4220091" y="3630877"/>
                  <a:pt x="4215130" y="3630877"/>
                </a:cubicBezTo>
                <a:lnTo>
                  <a:pt x="4222571" y="3630877"/>
                </a:lnTo>
                <a:cubicBezTo>
                  <a:pt x="4227533" y="3630877"/>
                  <a:pt x="4230013" y="3630877"/>
                  <a:pt x="4230013" y="3630877"/>
                </a:cubicBezTo>
                <a:cubicBezTo>
                  <a:pt x="4234974" y="3630877"/>
                  <a:pt x="4238695" y="3630877"/>
                  <a:pt x="4241175" y="3630877"/>
                </a:cubicBezTo>
                <a:cubicBezTo>
                  <a:pt x="4243655" y="3630877"/>
                  <a:pt x="4247376" y="3628397"/>
                  <a:pt x="4252337" y="3623435"/>
                </a:cubicBezTo>
                <a:cubicBezTo>
                  <a:pt x="4254818" y="3620955"/>
                  <a:pt x="4257298" y="3619715"/>
                  <a:pt x="4259778" y="3619715"/>
                </a:cubicBezTo>
                <a:close/>
                <a:moveTo>
                  <a:pt x="3843060" y="3615994"/>
                </a:moveTo>
                <a:cubicBezTo>
                  <a:pt x="3843060" y="3615994"/>
                  <a:pt x="3845540" y="3615994"/>
                  <a:pt x="3850501" y="3615994"/>
                </a:cubicBezTo>
                <a:cubicBezTo>
                  <a:pt x="3850501" y="3615994"/>
                  <a:pt x="3850501" y="3618475"/>
                  <a:pt x="3850501" y="3623435"/>
                </a:cubicBezTo>
                <a:close/>
                <a:moveTo>
                  <a:pt x="3627259" y="3615994"/>
                </a:moveTo>
                <a:cubicBezTo>
                  <a:pt x="3632220" y="3615994"/>
                  <a:pt x="3635941" y="3617234"/>
                  <a:pt x="3638421" y="3619715"/>
                </a:cubicBezTo>
                <a:cubicBezTo>
                  <a:pt x="3640901" y="3622195"/>
                  <a:pt x="3642142" y="3623435"/>
                  <a:pt x="3642142" y="3623435"/>
                </a:cubicBezTo>
                <a:lnTo>
                  <a:pt x="3642142" y="3630877"/>
                </a:lnTo>
                <a:cubicBezTo>
                  <a:pt x="3642142" y="3630877"/>
                  <a:pt x="3639662" y="3628397"/>
                  <a:pt x="3634700" y="3623435"/>
                </a:cubicBezTo>
                <a:close/>
                <a:moveTo>
                  <a:pt x="4527669" y="3608553"/>
                </a:moveTo>
                <a:lnTo>
                  <a:pt x="4549993" y="3615994"/>
                </a:lnTo>
                <a:lnTo>
                  <a:pt x="4542552" y="3615994"/>
                </a:lnTo>
                <a:cubicBezTo>
                  <a:pt x="4537590" y="3611033"/>
                  <a:pt x="4532630" y="3611033"/>
                  <a:pt x="4527669" y="3615994"/>
                </a:cubicBezTo>
                <a:close/>
                <a:moveTo>
                  <a:pt x="4319310" y="3608553"/>
                </a:moveTo>
                <a:lnTo>
                  <a:pt x="4326751" y="3623435"/>
                </a:lnTo>
                <a:cubicBezTo>
                  <a:pt x="4336673" y="3628397"/>
                  <a:pt x="4341634" y="3630877"/>
                  <a:pt x="4341634" y="3630877"/>
                </a:cubicBezTo>
                <a:cubicBezTo>
                  <a:pt x="4346595" y="3630877"/>
                  <a:pt x="4349075" y="3630877"/>
                  <a:pt x="4349075" y="3630877"/>
                </a:cubicBezTo>
                <a:cubicBezTo>
                  <a:pt x="4349075" y="3635838"/>
                  <a:pt x="4351555" y="3638318"/>
                  <a:pt x="4356517" y="3638318"/>
                </a:cubicBezTo>
                <a:lnTo>
                  <a:pt x="4349075" y="3623435"/>
                </a:lnTo>
                <a:cubicBezTo>
                  <a:pt x="4339154" y="3618475"/>
                  <a:pt x="4331712" y="3615994"/>
                  <a:pt x="4326751" y="3615994"/>
                </a:cubicBezTo>
                <a:close/>
                <a:moveTo>
                  <a:pt x="4163040" y="3608553"/>
                </a:moveTo>
                <a:lnTo>
                  <a:pt x="4170481" y="3615994"/>
                </a:lnTo>
                <a:cubicBezTo>
                  <a:pt x="4175443" y="3620955"/>
                  <a:pt x="4172962" y="3623435"/>
                  <a:pt x="4163040" y="3623435"/>
                </a:cubicBezTo>
                <a:cubicBezTo>
                  <a:pt x="4163040" y="3618475"/>
                  <a:pt x="4163040" y="3615994"/>
                  <a:pt x="4163040" y="3615994"/>
                </a:cubicBezTo>
                <a:cubicBezTo>
                  <a:pt x="4158079" y="3615994"/>
                  <a:pt x="4158079" y="3613513"/>
                  <a:pt x="4163040" y="3608553"/>
                </a:cubicBezTo>
                <a:close/>
                <a:moveTo>
                  <a:pt x="4371399" y="3601111"/>
                </a:moveTo>
                <a:cubicBezTo>
                  <a:pt x="4371399" y="3601111"/>
                  <a:pt x="4371399" y="3602351"/>
                  <a:pt x="4371399" y="3604832"/>
                </a:cubicBezTo>
                <a:cubicBezTo>
                  <a:pt x="4371399" y="3607313"/>
                  <a:pt x="4373880" y="3608553"/>
                  <a:pt x="4378841" y="3608553"/>
                </a:cubicBezTo>
                <a:cubicBezTo>
                  <a:pt x="4378841" y="3608553"/>
                  <a:pt x="4377600" y="3607313"/>
                  <a:pt x="4375120" y="3604832"/>
                </a:cubicBezTo>
                <a:cubicBezTo>
                  <a:pt x="4372640" y="3602351"/>
                  <a:pt x="4371399" y="3601111"/>
                  <a:pt x="4371399" y="3601111"/>
                </a:cubicBezTo>
                <a:close/>
                <a:moveTo>
                  <a:pt x="3687720" y="3597391"/>
                </a:moveTo>
                <a:cubicBezTo>
                  <a:pt x="3689580" y="3597391"/>
                  <a:pt x="3691751" y="3598631"/>
                  <a:pt x="3694231" y="3601111"/>
                </a:cubicBezTo>
                <a:cubicBezTo>
                  <a:pt x="3704153" y="3611033"/>
                  <a:pt x="3716556" y="3618475"/>
                  <a:pt x="3731439" y="3623435"/>
                </a:cubicBezTo>
                <a:cubicBezTo>
                  <a:pt x="3741360" y="3628397"/>
                  <a:pt x="3746321" y="3630877"/>
                  <a:pt x="3746321" y="3630877"/>
                </a:cubicBezTo>
                <a:lnTo>
                  <a:pt x="3716556" y="3623435"/>
                </a:lnTo>
                <a:lnTo>
                  <a:pt x="3701673" y="3615994"/>
                </a:lnTo>
                <a:lnTo>
                  <a:pt x="3723997" y="3645760"/>
                </a:lnTo>
                <a:cubicBezTo>
                  <a:pt x="3719036" y="3645760"/>
                  <a:pt x="3716556" y="3643279"/>
                  <a:pt x="3716556" y="3638318"/>
                </a:cubicBezTo>
                <a:lnTo>
                  <a:pt x="3671907" y="3623435"/>
                </a:lnTo>
                <a:cubicBezTo>
                  <a:pt x="3661986" y="3618475"/>
                  <a:pt x="3661986" y="3615994"/>
                  <a:pt x="3671907" y="3615994"/>
                </a:cubicBezTo>
                <a:cubicBezTo>
                  <a:pt x="3676869" y="3611033"/>
                  <a:pt x="3680589" y="3606072"/>
                  <a:pt x="3683069" y="3601111"/>
                </a:cubicBezTo>
                <a:cubicBezTo>
                  <a:pt x="3684309" y="3598631"/>
                  <a:pt x="3685859" y="3597391"/>
                  <a:pt x="3687720" y="3597391"/>
                </a:cubicBezTo>
                <a:close/>
                <a:moveTo>
                  <a:pt x="4133274" y="3593670"/>
                </a:moveTo>
                <a:cubicBezTo>
                  <a:pt x="4143196" y="3593670"/>
                  <a:pt x="4146917" y="3596151"/>
                  <a:pt x="4144437" y="3601111"/>
                </a:cubicBezTo>
                <a:cubicBezTo>
                  <a:pt x="4141956" y="3606072"/>
                  <a:pt x="4143196" y="3608553"/>
                  <a:pt x="4148157" y="3608553"/>
                </a:cubicBezTo>
                <a:cubicBezTo>
                  <a:pt x="4153119" y="3608553"/>
                  <a:pt x="4155599" y="3611033"/>
                  <a:pt x="4155599" y="3615994"/>
                </a:cubicBezTo>
                <a:cubicBezTo>
                  <a:pt x="4145677" y="3615994"/>
                  <a:pt x="4138236" y="3613513"/>
                  <a:pt x="4133274" y="3608553"/>
                </a:cubicBezTo>
                <a:cubicBezTo>
                  <a:pt x="4128313" y="3603592"/>
                  <a:pt x="4124592" y="3602351"/>
                  <a:pt x="4122112" y="3604832"/>
                </a:cubicBezTo>
                <a:cubicBezTo>
                  <a:pt x="4119632" y="3607313"/>
                  <a:pt x="4118392" y="3607313"/>
                  <a:pt x="4118392" y="3604832"/>
                </a:cubicBezTo>
                <a:cubicBezTo>
                  <a:pt x="4118392" y="3602351"/>
                  <a:pt x="4120872" y="3601111"/>
                  <a:pt x="4125833" y="3601111"/>
                </a:cubicBezTo>
                <a:close/>
                <a:moveTo>
                  <a:pt x="4289544" y="3586228"/>
                </a:moveTo>
                <a:cubicBezTo>
                  <a:pt x="4289544" y="3591189"/>
                  <a:pt x="4290785" y="3593670"/>
                  <a:pt x="4293265" y="3593670"/>
                </a:cubicBezTo>
                <a:cubicBezTo>
                  <a:pt x="4295745" y="3593670"/>
                  <a:pt x="4296985" y="3593670"/>
                  <a:pt x="4296985" y="3593670"/>
                </a:cubicBezTo>
                <a:cubicBezTo>
                  <a:pt x="4296985" y="3593670"/>
                  <a:pt x="4296985" y="3591189"/>
                  <a:pt x="4296985" y="3586228"/>
                </a:cubicBezTo>
                <a:cubicBezTo>
                  <a:pt x="4296985" y="3586228"/>
                  <a:pt x="4294505" y="3586228"/>
                  <a:pt x="4289544" y="3586228"/>
                </a:cubicBezTo>
                <a:close/>
                <a:moveTo>
                  <a:pt x="4267220" y="3586228"/>
                </a:moveTo>
                <a:cubicBezTo>
                  <a:pt x="4267220" y="3591189"/>
                  <a:pt x="4269700" y="3593670"/>
                  <a:pt x="4274661" y="3593670"/>
                </a:cubicBezTo>
                <a:cubicBezTo>
                  <a:pt x="4274661" y="3588709"/>
                  <a:pt x="4274661" y="3586228"/>
                  <a:pt x="4274661" y="3586228"/>
                </a:cubicBezTo>
                <a:cubicBezTo>
                  <a:pt x="4274661" y="3586228"/>
                  <a:pt x="4273421" y="3586228"/>
                  <a:pt x="4270940" y="3586228"/>
                </a:cubicBezTo>
                <a:cubicBezTo>
                  <a:pt x="4268460" y="3586228"/>
                  <a:pt x="4267220" y="3586228"/>
                  <a:pt x="4267220" y="3586228"/>
                </a:cubicBezTo>
                <a:close/>
                <a:moveTo>
                  <a:pt x="3597493" y="3586228"/>
                </a:moveTo>
                <a:cubicBezTo>
                  <a:pt x="3597493" y="3586228"/>
                  <a:pt x="3597493" y="3587468"/>
                  <a:pt x="3597493" y="3589949"/>
                </a:cubicBezTo>
                <a:cubicBezTo>
                  <a:pt x="3597493" y="3592430"/>
                  <a:pt x="3595013" y="3593670"/>
                  <a:pt x="3590052" y="3593670"/>
                </a:cubicBezTo>
                <a:cubicBezTo>
                  <a:pt x="3590052" y="3593670"/>
                  <a:pt x="3591292" y="3592430"/>
                  <a:pt x="3593773" y="3589949"/>
                </a:cubicBezTo>
                <a:cubicBezTo>
                  <a:pt x="3596253" y="3587468"/>
                  <a:pt x="3597493" y="3586228"/>
                  <a:pt x="3597493" y="3586228"/>
                </a:cubicBezTo>
                <a:close/>
                <a:moveTo>
                  <a:pt x="4356517" y="3578787"/>
                </a:moveTo>
                <a:lnTo>
                  <a:pt x="4371399" y="3578787"/>
                </a:lnTo>
                <a:lnTo>
                  <a:pt x="4371399" y="3586228"/>
                </a:lnTo>
                <a:cubicBezTo>
                  <a:pt x="4371399" y="3586228"/>
                  <a:pt x="4370159" y="3586228"/>
                  <a:pt x="4367679" y="3586228"/>
                </a:cubicBezTo>
                <a:cubicBezTo>
                  <a:pt x="4365199" y="3586228"/>
                  <a:pt x="4361478" y="3583748"/>
                  <a:pt x="4356517" y="3578787"/>
                </a:cubicBezTo>
                <a:close/>
                <a:moveTo>
                  <a:pt x="4475579" y="3571346"/>
                </a:moveTo>
                <a:lnTo>
                  <a:pt x="4505345" y="3593670"/>
                </a:lnTo>
                <a:lnTo>
                  <a:pt x="4490462" y="3586228"/>
                </a:lnTo>
                <a:cubicBezTo>
                  <a:pt x="4485501" y="3581268"/>
                  <a:pt x="4480540" y="3578787"/>
                  <a:pt x="4475579" y="3578787"/>
                </a:cubicBezTo>
                <a:close/>
                <a:moveTo>
                  <a:pt x="4207689" y="3571346"/>
                </a:moveTo>
                <a:lnTo>
                  <a:pt x="4200247" y="3578787"/>
                </a:lnTo>
                <a:cubicBezTo>
                  <a:pt x="4205208" y="3578787"/>
                  <a:pt x="4207689" y="3578787"/>
                  <a:pt x="4207689" y="3578787"/>
                </a:cubicBezTo>
                <a:lnTo>
                  <a:pt x="4207689" y="3586228"/>
                </a:lnTo>
                <a:lnTo>
                  <a:pt x="4230013" y="3593670"/>
                </a:lnTo>
                <a:lnTo>
                  <a:pt x="4222571" y="3578787"/>
                </a:lnTo>
                <a:cubicBezTo>
                  <a:pt x="4222571" y="3573826"/>
                  <a:pt x="4222571" y="3571346"/>
                  <a:pt x="4222571" y="3571346"/>
                </a:cubicBezTo>
                <a:close/>
                <a:moveTo>
                  <a:pt x="4066302" y="3563904"/>
                </a:moveTo>
                <a:cubicBezTo>
                  <a:pt x="4066302" y="3568865"/>
                  <a:pt x="4066302" y="3571346"/>
                  <a:pt x="4066302" y="3571346"/>
                </a:cubicBezTo>
                <a:cubicBezTo>
                  <a:pt x="4066302" y="3576306"/>
                  <a:pt x="4063822" y="3576306"/>
                  <a:pt x="4058860" y="3571346"/>
                </a:cubicBezTo>
                <a:close/>
                <a:moveTo>
                  <a:pt x="4029095" y="3563904"/>
                </a:moveTo>
                <a:cubicBezTo>
                  <a:pt x="4034056" y="3563904"/>
                  <a:pt x="4036536" y="3566385"/>
                  <a:pt x="4036536" y="3571346"/>
                </a:cubicBezTo>
                <a:lnTo>
                  <a:pt x="4029095" y="3571346"/>
                </a:lnTo>
                <a:close/>
                <a:moveTo>
                  <a:pt x="3567728" y="3563904"/>
                </a:moveTo>
                <a:cubicBezTo>
                  <a:pt x="3572689" y="3568865"/>
                  <a:pt x="3575169" y="3572586"/>
                  <a:pt x="3575169" y="3575066"/>
                </a:cubicBezTo>
                <a:cubicBezTo>
                  <a:pt x="3575169" y="3577547"/>
                  <a:pt x="3570208" y="3576306"/>
                  <a:pt x="3560286" y="3571346"/>
                </a:cubicBezTo>
                <a:close/>
                <a:moveTo>
                  <a:pt x="3803992" y="3560184"/>
                </a:moveTo>
                <a:cubicBezTo>
                  <a:pt x="3805233" y="3560184"/>
                  <a:pt x="3805853" y="3561424"/>
                  <a:pt x="3805853" y="3563904"/>
                </a:cubicBezTo>
                <a:lnTo>
                  <a:pt x="3798411" y="3563904"/>
                </a:lnTo>
                <a:cubicBezTo>
                  <a:pt x="3800892" y="3561424"/>
                  <a:pt x="3802752" y="3560184"/>
                  <a:pt x="3803992" y="3560184"/>
                </a:cubicBezTo>
                <a:close/>
                <a:moveTo>
                  <a:pt x="3768646" y="3556463"/>
                </a:moveTo>
                <a:cubicBezTo>
                  <a:pt x="3768646" y="3556463"/>
                  <a:pt x="3771126" y="3557703"/>
                  <a:pt x="3776087" y="3560184"/>
                </a:cubicBezTo>
                <a:cubicBezTo>
                  <a:pt x="3781048" y="3562664"/>
                  <a:pt x="3786008" y="3566385"/>
                  <a:pt x="3790970" y="3571346"/>
                </a:cubicBezTo>
                <a:lnTo>
                  <a:pt x="3828177" y="3601111"/>
                </a:lnTo>
                <a:lnTo>
                  <a:pt x="3835618" y="3608553"/>
                </a:lnTo>
                <a:cubicBezTo>
                  <a:pt x="3825697" y="3603592"/>
                  <a:pt x="3820735" y="3601111"/>
                  <a:pt x="3820735" y="3601111"/>
                </a:cubicBezTo>
                <a:close/>
                <a:moveTo>
                  <a:pt x="3701673" y="3556463"/>
                </a:moveTo>
                <a:lnTo>
                  <a:pt x="3694231" y="3563904"/>
                </a:lnTo>
                <a:lnTo>
                  <a:pt x="3701673" y="3571346"/>
                </a:lnTo>
                <a:close/>
                <a:moveTo>
                  <a:pt x="3723067" y="3552742"/>
                </a:moveTo>
                <a:cubicBezTo>
                  <a:pt x="3721207" y="3552742"/>
                  <a:pt x="3719036" y="3553983"/>
                  <a:pt x="3716556" y="3556463"/>
                </a:cubicBezTo>
                <a:cubicBezTo>
                  <a:pt x="3711594" y="3561424"/>
                  <a:pt x="3711594" y="3565144"/>
                  <a:pt x="3716556" y="3567625"/>
                </a:cubicBezTo>
                <a:cubicBezTo>
                  <a:pt x="3721517" y="3570106"/>
                  <a:pt x="3725238" y="3570106"/>
                  <a:pt x="3727718" y="3567625"/>
                </a:cubicBezTo>
                <a:cubicBezTo>
                  <a:pt x="3730198" y="3565144"/>
                  <a:pt x="3730198" y="3561424"/>
                  <a:pt x="3727718" y="3556463"/>
                </a:cubicBezTo>
                <a:cubicBezTo>
                  <a:pt x="3726478" y="3553983"/>
                  <a:pt x="3724927" y="3552742"/>
                  <a:pt x="3723067" y="3552742"/>
                </a:cubicBezTo>
                <a:close/>
                <a:moveTo>
                  <a:pt x="4430931" y="3549021"/>
                </a:moveTo>
                <a:cubicBezTo>
                  <a:pt x="4435892" y="3549021"/>
                  <a:pt x="4438372" y="3550261"/>
                  <a:pt x="4438372" y="3552742"/>
                </a:cubicBezTo>
                <a:cubicBezTo>
                  <a:pt x="4438372" y="3555223"/>
                  <a:pt x="4438372" y="3556463"/>
                  <a:pt x="4438372" y="3556463"/>
                </a:cubicBezTo>
                <a:cubicBezTo>
                  <a:pt x="4438372" y="3556463"/>
                  <a:pt x="4435892" y="3556463"/>
                  <a:pt x="4430931" y="3556463"/>
                </a:cubicBezTo>
                <a:cubicBezTo>
                  <a:pt x="4430931" y="3556463"/>
                  <a:pt x="4430931" y="3553982"/>
                  <a:pt x="4430931" y="3549021"/>
                </a:cubicBezTo>
                <a:close/>
                <a:moveTo>
                  <a:pt x="3537962" y="3549021"/>
                </a:moveTo>
                <a:lnTo>
                  <a:pt x="3545403" y="3549021"/>
                </a:lnTo>
                <a:cubicBezTo>
                  <a:pt x="3545403" y="3553982"/>
                  <a:pt x="3545403" y="3556463"/>
                  <a:pt x="3545403" y="3556463"/>
                </a:cubicBezTo>
                <a:close/>
                <a:moveTo>
                  <a:pt x="4051419" y="3541580"/>
                </a:moveTo>
                <a:lnTo>
                  <a:pt x="4058860" y="3541580"/>
                </a:lnTo>
                <a:lnTo>
                  <a:pt x="4073743" y="3541580"/>
                </a:lnTo>
                <a:cubicBezTo>
                  <a:pt x="4073743" y="3541580"/>
                  <a:pt x="4073743" y="3544061"/>
                  <a:pt x="4073743" y="3549021"/>
                </a:cubicBezTo>
                <a:lnTo>
                  <a:pt x="4081185" y="3556463"/>
                </a:lnTo>
                <a:lnTo>
                  <a:pt x="4088626" y="3556463"/>
                </a:lnTo>
                <a:lnTo>
                  <a:pt x="4088626" y="3549021"/>
                </a:lnTo>
                <a:cubicBezTo>
                  <a:pt x="4093587" y="3553982"/>
                  <a:pt x="4096067" y="3556463"/>
                  <a:pt x="4096067" y="3556463"/>
                </a:cubicBezTo>
                <a:lnTo>
                  <a:pt x="4103509" y="3556463"/>
                </a:lnTo>
                <a:lnTo>
                  <a:pt x="4103509" y="3563904"/>
                </a:lnTo>
                <a:lnTo>
                  <a:pt x="4103509" y="3571346"/>
                </a:lnTo>
                <a:lnTo>
                  <a:pt x="4110950" y="3571346"/>
                </a:lnTo>
                <a:lnTo>
                  <a:pt x="4118392" y="3578787"/>
                </a:lnTo>
                <a:cubicBezTo>
                  <a:pt x="4118392" y="3578787"/>
                  <a:pt x="4115912" y="3578787"/>
                  <a:pt x="4110950" y="3578787"/>
                </a:cubicBezTo>
                <a:cubicBezTo>
                  <a:pt x="4101029" y="3578787"/>
                  <a:pt x="4093587" y="3578787"/>
                  <a:pt x="4088626" y="3578787"/>
                </a:cubicBezTo>
                <a:lnTo>
                  <a:pt x="4073743" y="3571346"/>
                </a:lnTo>
                <a:lnTo>
                  <a:pt x="4073743" y="3578787"/>
                </a:lnTo>
                <a:cubicBezTo>
                  <a:pt x="4073743" y="3578787"/>
                  <a:pt x="4071263" y="3571346"/>
                  <a:pt x="4066302" y="3556463"/>
                </a:cubicBezTo>
                <a:close/>
                <a:moveTo>
                  <a:pt x="4222571" y="3534139"/>
                </a:moveTo>
                <a:lnTo>
                  <a:pt x="4215130" y="3541580"/>
                </a:lnTo>
                <a:cubicBezTo>
                  <a:pt x="4215130" y="3541580"/>
                  <a:pt x="4217610" y="3541580"/>
                  <a:pt x="4222571" y="3541580"/>
                </a:cubicBezTo>
                <a:cubicBezTo>
                  <a:pt x="4222571" y="3536619"/>
                  <a:pt x="4222571" y="3534139"/>
                  <a:pt x="4222571" y="3534139"/>
                </a:cubicBezTo>
                <a:close/>
                <a:moveTo>
                  <a:pt x="3738880" y="3534139"/>
                </a:moveTo>
                <a:cubicBezTo>
                  <a:pt x="3738880" y="3534139"/>
                  <a:pt x="3741360" y="3536619"/>
                  <a:pt x="3746321" y="3541580"/>
                </a:cubicBezTo>
                <a:lnTo>
                  <a:pt x="3738880" y="3541580"/>
                </a:lnTo>
                <a:close/>
                <a:moveTo>
                  <a:pt x="3515638" y="3534139"/>
                </a:moveTo>
                <a:cubicBezTo>
                  <a:pt x="3515638" y="3534139"/>
                  <a:pt x="3516878" y="3534139"/>
                  <a:pt x="3519358" y="3534139"/>
                </a:cubicBezTo>
                <a:cubicBezTo>
                  <a:pt x="3521839" y="3534139"/>
                  <a:pt x="3525559" y="3534139"/>
                  <a:pt x="3530521" y="3534139"/>
                </a:cubicBezTo>
                <a:cubicBezTo>
                  <a:pt x="3535482" y="3534139"/>
                  <a:pt x="3537962" y="3534139"/>
                  <a:pt x="3537962" y="3534139"/>
                </a:cubicBezTo>
                <a:lnTo>
                  <a:pt x="3530521" y="3541580"/>
                </a:lnTo>
                <a:close/>
                <a:moveTo>
                  <a:pt x="4341634" y="3526697"/>
                </a:moveTo>
                <a:cubicBezTo>
                  <a:pt x="4341634" y="3526697"/>
                  <a:pt x="4344114" y="3526697"/>
                  <a:pt x="4349075" y="3526697"/>
                </a:cubicBezTo>
                <a:cubicBezTo>
                  <a:pt x="4349075" y="3526697"/>
                  <a:pt x="4349075" y="3529178"/>
                  <a:pt x="4349075" y="3534139"/>
                </a:cubicBezTo>
                <a:close/>
                <a:moveTo>
                  <a:pt x="3746321" y="3526697"/>
                </a:moveTo>
                <a:cubicBezTo>
                  <a:pt x="3746321" y="3526697"/>
                  <a:pt x="3748801" y="3526697"/>
                  <a:pt x="3753763" y="3526697"/>
                </a:cubicBezTo>
                <a:cubicBezTo>
                  <a:pt x="3753763" y="3526697"/>
                  <a:pt x="3752522" y="3527937"/>
                  <a:pt x="3750042" y="3530418"/>
                </a:cubicBezTo>
                <a:cubicBezTo>
                  <a:pt x="3747562" y="3532899"/>
                  <a:pt x="3746321" y="3534139"/>
                  <a:pt x="3746321" y="3534139"/>
                </a:cubicBezTo>
                <a:close/>
                <a:moveTo>
                  <a:pt x="4386282" y="3519256"/>
                </a:moveTo>
                <a:lnTo>
                  <a:pt x="4393724" y="3519256"/>
                </a:lnTo>
                <a:lnTo>
                  <a:pt x="4393724" y="3526697"/>
                </a:lnTo>
                <a:cubicBezTo>
                  <a:pt x="4388762" y="3526697"/>
                  <a:pt x="4386282" y="3524217"/>
                  <a:pt x="4386282" y="3519256"/>
                </a:cubicBezTo>
                <a:close/>
                <a:moveTo>
                  <a:pt x="3384836" y="3514786"/>
                </a:moveTo>
                <a:cubicBezTo>
                  <a:pt x="3385451" y="3514456"/>
                  <a:pt x="3386161" y="3514862"/>
                  <a:pt x="3386964" y="3516003"/>
                </a:cubicBezTo>
                <a:cubicBezTo>
                  <a:pt x="3388572" y="3518284"/>
                  <a:pt x="3389376" y="3519425"/>
                  <a:pt x="3389376" y="3519425"/>
                </a:cubicBezTo>
                <a:lnTo>
                  <a:pt x="3383275" y="3517980"/>
                </a:lnTo>
                <a:cubicBezTo>
                  <a:pt x="3383701" y="3516181"/>
                  <a:pt x="3384221" y="3515116"/>
                  <a:pt x="3384836" y="3514786"/>
                </a:cubicBezTo>
                <a:close/>
                <a:moveTo>
                  <a:pt x="3954681" y="3511814"/>
                </a:moveTo>
                <a:cubicBezTo>
                  <a:pt x="3959642" y="3511814"/>
                  <a:pt x="3962122" y="3514295"/>
                  <a:pt x="3962122" y="3519256"/>
                </a:cubicBezTo>
                <a:lnTo>
                  <a:pt x="3954681" y="3519256"/>
                </a:lnTo>
                <a:close/>
                <a:moveTo>
                  <a:pt x="3645862" y="3511814"/>
                </a:moveTo>
                <a:cubicBezTo>
                  <a:pt x="3643382" y="3511814"/>
                  <a:pt x="3644622" y="3514295"/>
                  <a:pt x="3649583" y="3519256"/>
                </a:cubicBezTo>
                <a:lnTo>
                  <a:pt x="3657024" y="3511814"/>
                </a:lnTo>
                <a:cubicBezTo>
                  <a:pt x="3652063" y="3511814"/>
                  <a:pt x="3648342" y="3511814"/>
                  <a:pt x="3645862" y="3511814"/>
                </a:cubicBezTo>
                <a:close/>
                <a:moveTo>
                  <a:pt x="4356517" y="3504373"/>
                </a:moveTo>
                <a:cubicBezTo>
                  <a:pt x="4356517" y="3504373"/>
                  <a:pt x="4358997" y="3504373"/>
                  <a:pt x="4363958" y="3504373"/>
                </a:cubicBezTo>
                <a:cubicBezTo>
                  <a:pt x="4363958" y="3504373"/>
                  <a:pt x="4363958" y="3505613"/>
                  <a:pt x="4363958" y="3508094"/>
                </a:cubicBezTo>
                <a:cubicBezTo>
                  <a:pt x="4363958" y="3510574"/>
                  <a:pt x="4363958" y="3511814"/>
                  <a:pt x="4363958" y="3511814"/>
                </a:cubicBezTo>
                <a:cubicBezTo>
                  <a:pt x="4358997" y="3511814"/>
                  <a:pt x="4356517" y="3509334"/>
                  <a:pt x="4356517" y="3504373"/>
                </a:cubicBezTo>
                <a:close/>
                <a:moveTo>
                  <a:pt x="3493314" y="3504373"/>
                </a:moveTo>
                <a:cubicBezTo>
                  <a:pt x="3493314" y="3504373"/>
                  <a:pt x="3494554" y="3504373"/>
                  <a:pt x="3497034" y="3504373"/>
                </a:cubicBezTo>
                <a:cubicBezTo>
                  <a:pt x="3499514" y="3504373"/>
                  <a:pt x="3498275" y="3506854"/>
                  <a:pt x="3493314" y="3511814"/>
                </a:cubicBezTo>
                <a:cubicBezTo>
                  <a:pt x="3493314" y="3511814"/>
                  <a:pt x="3493314" y="3510574"/>
                  <a:pt x="3493314" y="3508094"/>
                </a:cubicBezTo>
                <a:cubicBezTo>
                  <a:pt x="3493314" y="3505613"/>
                  <a:pt x="3493314" y="3504373"/>
                  <a:pt x="3493314" y="3504373"/>
                </a:cubicBezTo>
                <a:close/>
                <a:moveTo>
                  <a:pt x="4285823" y="3498792"/>
                </a:moveTo>
                <a:cubicBezTo>
                  <a:pt x="4290785" y="3497552"/>
                  <a:pt x="4296985" y="3499412"/>
                  <a:pt x="4304427" y="3504373"/>
                </a:cubicBezTo>
                <a:cubicBezTo>
                  <a:pt x="4309388" y="3504373"/>
                  <a:pt x="4311868" y="3506854"/>
                  <a:pt x="4311868" y="3511814"/>
                </a:cubicBezTo>
                <a:cubicBezTo>
                  <a:pt x="4311868" y="3516775"/>
                  <a:pt x="4310628" y="3519256"/>
                  <a:pt x="4308148" y="3519256"/>
                </a:cubicBezTo>
                <a:cubicBezTo>
                  <a:pt x="4305667" y="3519256"/>
                  <a:pt x="4304427" y="3516775"/>
                  <a:pt x="4304427" y="3511814"/>
                </a:cubicBezTo>
                <a:cubicBezTo>
                  <a:pt x="4299465" y="3506854"/>
                  <a:pt x="4292024" y="3506854"/>
                  <a:pt x="4282103" y="3511814"/>
                </a:cubicBezTo>
                <a:cubicBezTo>
                  <a:pt x="4277141" y="3516775"/>
                  <a:pt x="4277141" y="3521736"/>
                  <a:pt x="4282103" y="3526697"/>
                </a:cubicBezTo>
                <a:cubicBezTo>
                  <a:pt x="4282103" y="3531658"/>
                  <a:pt x="4283343" y="3534139"/>
                  <a:pt x="4285823" y="3534139"/>
                </a:cubicBezTo>
                <a:cubicBezTo>
                  <a:pt x="4288303" y="3534139"/>
                  <a:pt x="4289544" y="3534139"/>
                  <a:pt x="4289544" y="3534139"/>
                </a:cubicBezTo>
                <a:lnTo>
                  <a:pt x="4296985" y="3534139"/>
                </a:lnTo>
                <a:cubicBezTo>
                  <a:pt x="4301947" y="3539099"/>
                  <a:pt x="4308148" y="3541580"/>
                  <a:pt x="4315589" y="3541580"/>
                </a:cubicBezTo>
                <a:cubicBezTo>
                  <a:pt x="4323030" y="3541580"/>
                  <a:pt x="4326751" y="3544061"/>
                  <a:pt x="4326751" y="3549021"/>
                </a:cubicBezTo>
                <a:cubicBezTo>
                  <a:pt x="4326751" y="3553982"/>
                  <a:pt x="4327992" y="3556463"/>
                  <a:pt x="4330472" y="3556463"/>
                </a:cubicBezTo>
                <a:cubicBezTo>
                  <a:pt x="4332952" y="3556463"/>
                  <a:pt x="4334192" y="3556463"/>
                  <a:pt x="4334192" y="3556463"/>
                </a:cubicBezTo>
                <a:lnTo>
                  <a:pt x="4341634" y="3563904"/>
                </a:lnTo>
                <a:lnTo>
                  <a:pt x="4334192" y="3563904"/>
                </a:lnTo>
                <a:lnTo>
                  <a:pt x="4341634" y="3578787"/>
                </a:lnTo>
                <a:cubicBezTo>
                  <a:pt x="4346595" y="3578787"/>
                  <a:pt x="4351555" y="3581268"/>
                  <a:pt x="4356517" y="3586228"/>
                </a:cubicBezTo>
                <a:cubicBezTo>
                  <a:pt x="4361478" y="3591189"/>
                  <a:pt x="4366438" y="3593670"/>
                  <a:pt x="4371399" y="3593670"/>
                </a:cubicBezTo>
                <a:cubicBezTo>
                  <a:pt x="4381321" y="3598631"/>
                  <a:pt x="4386282" y="3603592"/>
                  <a:pt x="4386282" y="3608553"/>
                </a:cubicBezTo>
                <a:cubicBezTo>
                  <a:pt x="4391244" y="3608553"/>
                  <a:pt x="4394964" y="3608553"/>
                  <a:pt x="4397444" y="3608553"/>
                </a:cubicBezTo>
                <a:cubicBezTo>
                  <a:pt x="4399924" y="3608553"/>
                  <a:pt x="4401165" y="3611033"/>
                  <a:pt x="4401165" y="3615994"/>
                </a:cubicBezTo>
                <a:lnTo>
                  <a:pt x="4393724" y="3615994"/>
                </a:lnTo>
                <a:lnTo>
                  <a:pt x="4392356" y="3614627"/>
                </a:lnTo>
                <a:lnTo>
                  <a:pt x="4401165" y="3623435"/>
                </a:lnTo>
                <a:cubicBezTo>
                  <a:pt x="4421009" y="3628397"/>
                  <a:pt x="4425969" y="3635838"/>
                  <a:pt x="4416048" y="3645760"/>
                </a:cubicBezTo>
                <a:cubicBezTo>
                  <a:pt x="4416048" y="3640799"/>
                  <a:pt x="4411087" y="3635838"/>
                  <a:pt x="4401165" y="3630877"/>
                </a:cubicBezTo>
                <a:cubicBezTo>
                  <a:pt x="4381321" y="3620955"/>
                  <a:pt x="4361478" y="3606072"/>
                  <a:pt x="4341634" y="3586228"/>
                </a:cubicBezTo>
                <a:lnTo>
                  <a:pt x="4326751" y="3578787"/>
                </a:lnTo>
                <a:cubicBezTo>
                  <a:pt x="4321790" y="3578787"/>
                  <a:pt x="4321790" y="3576306"/>
                  <a:pt x="4326751" y="3571346"/>
                </a:cubicBezTo>
                <a:cubicBezTo>
                  <a:pt x="4321790" y="3571346"/>
                  <a:pt x="4316830" y="3568865"/>
                  <a:pt x="4311868" y="3563904"/>
                </a:cubicBezTo>
                <a:lnTo>
                  <a:pt x="4311868" y="3556463"/>
                </a:lnTo>
                <a:cubicBezTo>
                  <a:pt x="4311868" y="3556463"/>
                  <a:pt x="4311868" y="3553982"/>
                  <a:pt x="4311868" y="3549021"/>
                </a:cubicBezTo>
                <a:lnTo>
                  <a:pt x="4289544" y="3549021"/>
                </a:lnTo>
                <a:cubicBezTo>
                  <a:pt x="4289544" y="3549021"/>
                  <a:pt x="4285823" y="3545301"/>
                  <a:pt x="4278382" y="3537859"/>
                </a:cubicBezTo>
                <a:cubicBezTo>
                  <a:pt x="4270940" y="3530418"/>
                  <a:pt x="4262258" y="3526697"/>
                  <a:pt x="4252337" y="3526697"/>
                </a:cubicBezTo>
                <a:cubicBezTo>
                  <a:pt x="4247376" y="3521736"/>
                  <a:pt x="4247376" y="3519256"/>
                  <a:pt x="4252337" y="3519256"/>
                </a:cubicBezTo>
                <a:lnTo>
                  <a:pt x="4267220" y="3511814"/>
                </a:lnTo>
                <a:cubicBezTo>
                  <a:pt x="4272181" y="3511814"/>
                  <a:pt x="4274661" y="3511814"/>
                  <a:pt x="4274661" y="3511814"/>
                </a:cubicBezTo>
                <a:cubicBezTo>
                  <a:pt x="4277142" y="3504373"/>
                  <a:pt x="4280863" y="3500033"/>
                  <a:pt x="4285823" y="3498792"/>
                </a:cubicBezTo>
                <a:close/>
                <a:moveTo>
                  <a:pt x="3694231" y="3489490"/>
                </a:moveTo>
                <a:lnTo>
                  <a:pt x="3709114" y="3496932"/>
                </a:lnTo>
                <a:lnTo>
                  <a:pt x="3709114" y="3504373"/>
                </a:lnTo>
                <a:cubicBezTo>
                  <a:pt x="3714076" y="3514295"/>
                  <a:pt x="3719036" y="3516775"/>
                  <a:pt x="3723997" y="3511814"/>
                </a:cubicBezTo>
                <a:lnTo>
                  <a:pt x="3731439" y="3519256"/>
                </a:lnTo>
                <a:cubicBezTo>
                  <a:pt x="3726477" y="3519256"/>
                  <a:pt x="3721517" y="3519256"/>
                  <a:pt x="3716556" y="3519256"/>
                </a:cubicBezTo>
                <a:cubicBezTo>
                  <a:pt x="3711594" y="3519256"/>
                  <a:pt x="3709114" y="3516775"/>
                  <a:pt x="3709114" y="3511814"/>
                </a:cubicBezTo>
                <a:cubicBezTo>
                  <a:pt x="3704153" y="3511814"/>
                  <a:pt x="3700432" y="3510574"/>
                  <a:pt x="3697952" y="3508094"/>
                </a:cubicBezTo>
                <a:cubicBezTo>
                  <a:pt x="3695472" y="3505613"/>
                  <a:pt x="3694231" y="3504373"/>
                  <a:pt x="3694231" y="3504373"/>
                </a:cubicBezTo>
                <a:cubicBezTo>
                  <a:pt x="3689270" y="3499412"/>
                  <a:pt x="3686790" y="3495692"/>
                  <a:pt x="3686790" y="3493211"/>
                </a:cubicBezTo>
                <a:cubicBezTo>
                  <a:pt x="3686790" y="3490730"/>
                  <a:pt x="3689270" y="3489490"/>
                  <a:pt x="3694231" y="3489490"/>
                </a:cubicBezTo>
                <a:close/>
                <a:moveTo>
                  <a:pt x="4371399" y="3485769"/>
                </a:moveTo>
                <a:cubicBezTo>
                  <a:pt x="4371399" y="3483289"/>
                  <a:pt x="4388762" y="3496932"/>
                  <a:pt x="4423489" y="3526697"/>
                </a:cubicBezTo>
                <a:lnTo>
                  <a:pt x="4423489" y="3534139"/>
                </a:lnTo>
                <a:cubicBezTo>
                  <a:pt x="4418528" y="3529178"/>
                  <a:pt x="4413568" y="3529178"/>
                  <a:pt x="4408606" y="3534139"/>
                </a:cubicBezTo>
                <a:lnTo>
                  <a:pt x="4393724" y="3519256"/>
                </a:lnTo>
                <a:cubicBezTo>
                  <a:pt x="4388762" y="3519256"/>
                  <a:pt x="4388762" y="3516775"/>
                  <a:pt x="4393724" y="3511814"/>
                </a:cubicBezTo>
                <a:cubicBezTo>
                  <a:pt x="4393724" y="3511814"/>
                  <a:pt x="4392483" y="3510574"/>
                  <a:pt x="4390003" y="3508094"/>
                </a:cubicBezTo>
                <a:cubicBezTo>
                  <a:pt x="4387523" y="3505613"/>
                  <a:pt x="4386282" y="3501892"/>
                  <a:pt x="4386282" y="3496932"/>
                </a:cubicBezTo>
                <a:cubicBezTo>
                  <a:pt x="4376361" y="3491971"/>
                  <a:pt x="4371399" y="3488250"/>
                  <a:pt x="4371399" y="3485769"/>
                </a:cubicBezTo>
                <a:close/>
                <a:moveTo>
                  <a:pt x="4280242" y="3485769"/>
                </a:moveTo>
                <a:cubicBezTo>
                  <a:pt x="4281482" y="3485769"/>
                  <a:pt x="4282103" y="3487010"/>
                  <a:pt x="4282103" y="3489490"/>
                </a:cubicBezTo>
                <a:lnTo>
                  <a:pt x="4274661" y="3489490"/>
                </a:lnTo>
                <a:cubicBezTo>
                  <a:pt x="4277142" y="3487010"/>
                  <a:pt x="4279002" y="3485769"/>
                  <a:pt x="4280242" y="3485769"/>
                </a:cubicBezTo>
                <a:close/>
                <a:moveTo>
                  <a:pt x="3910032" y="3482049"/>
                </a:moveTo>
                <a:cubicBezTo>
                  <a:pt x="3914994" y="3482049"/>
                  <a:pt x="3919954" y="3484529"/>
                  <a:pt x="3924915" y="3489490"/>
                </a:cubicBezTo>
                <a:lnTo>
                  <a:pt x="3924915" y="3496932"/>
                </a:lnTo>
                <a:cubicBezTo>
                  <a:pt x="3924915" y="3496932"/>
                  <a:pt x="3922435" y="3494451"/>
                  <a:pt x="3917474" y="3489490"/>
                </a:cubicBezTo>
                <a:close/>
                <a:moveTo>
                  <a:pt x="3732115" y="3478666"/>
                </a:moveTo>
                <a:lnTo>
                  <a:pt x="3738880" y="3482049"/>
                </a:lnTo>
                <a:cubicBezTo>
                  <a:pt x="3738880" y="3482049"/>
                  <a:pt x="3737639" y="3482049"/>
                  <a:pt x="3735159" y="3482049"/>
                </a:cubicBezTo>
                <a:cubicBezTo>
                  <a:pt x="3733919" y="3482049"/>
                  <a:pt x="3732989" y="3481429"/>
                  <a:pt x="3732369" y="3480188"/>
                </a:cubicBezTo>
                <a:close/>
                <a:moveTo>
                  <a:pt x="4326751" y="3474607"/>
                </a:moveTo>
                <a:lnTo>
                  <a:pt x="4334192" y="3482049"/>
                </a:lnTo>
                <a:cubicBezTo>
                  <a:pt x="4334192" y="3487010"/>
                  <a:pt x="4332952" y="3487010"/>
                  <a:pt x="4330472" y="3482049"/>
                </a:cubicBezTo>
                <a:cubicBezTo>
                  <a:pt x="4327992" y="3477088"/>
                  <a:pt x="4326751" y="3474607"/>
                  <a:pt x="4326751" y="3474607"/>
                </a:cubicBezTo>
                <a:close/>
                <a:moveTo>
                  <a:pt x="4296985" y="3474607"/>
                </a:moveTo>
                <a:cubicBezTo>
                  <a:pt x="4296985" y="3474607"/>
                  <a:pt x="4299465" y="3474607"/>
                  <a:pt x="4304427" y="3474607"/>
                </a:cubicBezTo>
                <a:cubicBezTo>
                  <a:pt x="4304427" y="3474607"/>
                  <a:pt x="4304427" y="3477088"/>
                  <a:pt x="4304427" y="3482049"/>
                </a:cubicBezTo>
                <a:cubicBezTo>
                  <a:pt x="4299465" y="3482049"/>
                  <a:pt x="4296985" y="3479568"/>
                  <a:pt x="4296985" y="3474607"/>
                </a:cubicBezTo>
                <a:close/>
                <a:moveTo>
                  <a:pt x="3723997" y="3474607"/>
                </a:moveTo>
                <a:lnTo>
                  <a:pt x="3731439" y="3474607"/>
                </a:lnTo>
                <a:lnTo>
                  <a:pt x="3732115" y="3478666"/>
                </a:lnTo>
                <a:close/>
                <a:moveTo>
                  <a:pt x="3411458" y="3474607"/>
                </a:moveTo>
                <a:cubicBezTo>
                  <a:pt x="3411458" y="3474607"/>
                  <a:pt x="3413938" y="3474607"/>
                  <a:pt x="3418899" y="3474607"/>
                </a:cubicBezTo>
                <a:cubicBezTo>
                  <a:pt x="3418899" y="3474607"/>
                  <a:pt x="3418899" y="3477088"/>
                  <a:pt x="3418899" y="3482049"/>
                </a:cubicBezTo>
                <a:close/>
                <a:moveTo>
                  <a:pt x="4311868" y="3467166"/>
                </a:moveTo>
                <a:cubicBezTo>
                  <a:pt x="4316830" y="3467166"/>
                  <a:pt x="4320550" y="3468406"/>
                  <a:pt x="4323030" y="3470887"/>
                </a:cubicBezTo>
                <a:cubicBezTo>
                  <a:pt x="4325510" y="3473367"/>
                  <a:pt x="4324271" y="3477088"/>
                  <a:pt x="4319310" y="3482049"/>
                </a:cubicBezTo>
                <a:cubicBezTo>
                  <a:pt x="4319310" y="3477088"/>
                  <a:pt x="4316830" y="3474607"/>
                  <a:pt x="4311868" y="3474607"/>
                </a:cubicBezTo>
                <a:close/>
                <a:moveTo>
                  <a:pt x="4282103" y="3467166"/>
                </a:moveTo>
                <a:cubicBezTo>
                  <a:pt x="4282103" y="3467166"/>
                  <a:pt x="4284583" y="3467166"/>
                  <a:pt x="4289544" y="3467166"/>
                </a:cubicBezTo>
                <a:cubicBezTo>
                  <a:pt x="4289544" y="3467166"/>
                  <a:pt x="4288303" y="3468406"/>
                  <a:pt x="4285823" y="3470887"/>
                </a:cubicBezTo>
                <a:cubicBezTo>
                  <a:pt x="4283343" y="3473367"/>
                  <a:pt x="4282103" y="3474607"/>
                  <a:pt x="4282103" y="3474607"/>
                </a:cubicBezTo>
                <a:close/>
                <a:moveTo>
                  <a:pt x="3433782" y="3467166"/>
                </a:moveTo>
                <a:lnTo>
                  <a:pt x="3456106" y="3467166"/>
                </a:lnTo>
                <a:cubicBezTo>
                  <a:pt x="3475951" y="3487010"/>
                  <a:pt x="3485872" y="3496932"/>
                  <a:pt x="3485872" y="3496932"/>
                </a:cubicBezTo>
                <a:lnTo>
                  <a:pt x="3470989" y="3496932"/>
                </a:lnTo>
                <a:cubicBezTo>
                  <a:pt x="3466028" y="3491971"/>
                  <a:pt x="3463548" y="3488250"/>
                  <a:pt x="3463548" y="3485769"/>
                </a:cubicBezTo>
                <a:cubicBezTo>
                  <a:pt x="3463548" y="3483289"/>
                  <a:pt x="3458587" y="3479568"/>
                  <a:pt x="3448665" y="3474607"/>
                </a:cubicBezTo>
                <a:cubicBezTo>
                  <a:pt x="3438744" y="3469647"/>
                  <a:pt x="3433782" y="3467166"/>
                  <a:pt x="3433782" y="3467166"/>
                </a:cubicBezTo>
                <a:close/>
                <a:moveTo>
                  <a:pt x="3651443" y="3456004"/>
                </a:moveTo>
                <a:cubicBezTo>
                  <a:pt x="3652683" y="3456004"/>
                  <a:pt x="3654544" y="3457244"/>
                  <a:pt x="3657024" y="3459725"/>
                </a:cubicBezTo>
                <a:lnTo>
                  <a:pt x="3657024" y="3467166"/>
                </a:lnTo>
                <a:cubicBezTo>
                  <a:pt x="3657024" y="3467166"/>
                  <a:pt x="3655784" y="3465926"/>
                  <a:pt x="3653304" y="3463445"/>
                </a:cubicBezTo>
                <a:cubicBezTo>
                  <a:pt x="3650824" y="3460965"/>
                  <a:pt x="3649583" y="3459725"/>
                  <a:pt x="3649583" y="3459725"/>
                </a:cubicBezTo>
                <a:cubicBezTo>
                  <a:pt x="3649583" y="3457244"/>
                  <a:pt x="3650203" y="3456004"/>
                  <a:pt x="3651443" y="3456004"/>
                </a:cubicBezTo>
                <a:close/>
                <a:moveTo>
                  <a:pt x="3800272" y="3454143"/>
                </a:moveTo>
                <a:cubicBezTo>
                  <a:pt x="3801512" y="3454143"/>
                  <a:pt x="3803372" y="3454764"/>
                  <a:pt x="3805853" y="3456004"/>
                </a:cubicBezTo>
                <a:cubicBezTo>
                  <a:pt x="3810814" y="3458484"/>
                  <a:pt x="3815774" y="3462205"/>
                  <a:pt x="3820735" y="3467166"/>
                </a:cubicBezTo>
                <a:lnTo>
                  <a:pt x="3857942" y="3504373"/>
                </a:lnTo>
                <a:lnTo>
                  <a:pt x="3850501" y="3504373"/>
                </a:lnTo>
                <a:cubicBezTo>
                  <a:pt x="3840580" y="3494451"/>
                  <a:pt x="3831898" y="3489490"/>
                  <a:pt x="3824456" y="3489490"/>
                </a:cubicBezTo>
                <a:cubicBezTo>
                  <a:pt x="3817015" y="3489490"/>
                  <a:pt x="3815774" y="3488250"/>
                  <a:pt x="3820735" y="3485769"/>
                </a:cubicBezTo>
                <a:cubicBezTo>
                  <a:pt x="3825697" y="3483289"/>
                  <a:pt x="3823215" y="3478328"/>
                  <a:pt x="3813294" y="3470887"/>
                </a:cubicBezTo>
                <a:cubicBezTo>
                  <a:pt x="3803372" y="3463445"/>
                  <a:pt x="3798411" y="3458484"/>
                  <a:pt x="3798411" y="3456004"/>
                </a:cubicBezTo>
                <a:cubicBezTo>
                  <a:pt x="3798411" y="3454764"/>
                  <a:pt x="3799031" y="3454143"/>
                  <a:pt x="3800272" y="3454143"/>
                </a:cubicBezTo>
                <a:close/>
                <a:moveTo>
                  <a:pt x="4311868" y="3452283"/>
                </a:moveTo>
                <a:lnTo>
                  <a:pt x="4319310" y="3452283"/>
                </a:lnTo>
                <a:lnTo>
                  <a:pt x="4319310" y="3459725"/>
                </a:lnTo>
                <a:cubicBezTo>
                  <a:pt x="4314348" y="3454764"/>
                  <a:pt x="4311868" y="3452283"/>
                  <a:pt x="4311868" y="3452283"/>
                </a:cubicBezTo>
                <a:close/>
                <a:moveTo>
                  <a:pt x="4207689" y="3452283"/>
                </a:moveTo>
                <a:lnTo>
                  <a:pt x="4222571" y="3467166"/>
                </a:lnTo>
                <a:cubicBezTo>
                  <a:pt x="4227533" y="3467166"/>
                  <a:pt x="4230013" y="3467166"/>
                  <a:pt x="4230013" y="3467166"/>
                </a:cubicBezTo>
                <a:lnTo>
                  <a:pt x="4237454" y="3467166"/>
                </a:lnTo>
                <a:cubicBezTo>
                  <a:pt x="4237454" y="3462205"/>
                  <a:pt x="4237454" y="3459725"/>
                  <a:pt x="4237454" y="3459725"/>
                </a:cubicBezTo>
                <a:lnTo>
                  <a:pt x="4230013" y="3459725"/>
                </a:lnTo>
                <a:lnTo>
                  <a:pt x="4222571" y="3459725"/>
                </a:lnTo>
                <a:cubicBezTo>
                  <a:pt x="4217610" y="3454764"/>
                  <a:pt x="4215130" y="3452283"/>
                  <a:pt x="4215130" y="3452283"/>
                </a:cubicBezTo>
                <a:cubicBezTo>
                  <a:pt x="4215130" y="3452283"/>
                  <a:pt x="4212650" y="3452283"/>
                  <a:pt x="4207689" y="3452283"/>
                </a:cubicBezTo>
                <a:close/>
                <a:moveTo>
                  <a:pt x="3969564" y="3452283"/>
                </a:moveTo>
                <a:cubicBezTo>
                  <a:pt x="3974525" y="3457244"/>
                  <a:pt x="3978246" y="3459725"/>
                  <a:pt x="3980726" y="3459725"/>
                </a:cubicBezTo>
                <a:cubicBezTo>
                  <a:pt x="3983206" y="3459725"/>
                  <a:pt x="3984446" y="3459725"/>
                  <a:pt x="3984446" y="3459725"/>
                </a:cubicBezTo>
                <a:lnTo>
                  <a:pt x="3984446" y="3452283"/>
                </a:lnTo>
                <a:cubicBezTo>
                  <a:pt x="3984446" y="3457244"/>
                  <a:pt x="3981966" y="3457244"/>
                  <a:pt x="3977005" y="3452283"/>
                </a:cubicBezTo>
                <a:close/>
                <a:moveTo>
                  <a:pt x="3872825" y="3452283"/>
                </a:moveTo>
                <a:lnTo>
                  <a:pt x="3880267" y="3459725"/>
                </a:lnTo>
                <a:lnTo>
                  <a:pt x="3872825" y="3459725"/>
                </a:lnTo>
                <a:cubicBezTo>
                  <a:pt x="3872825" y="3454764"/>
                  <a:pt x="3872825" y="3452283"/>
                  <a:pt x="3872825" y="3452283"/>
                </a:cubicBezTo>
                <a:close/>
                <a:moveTo>
                  <a:pt x="3456106" y="3452283"/>
                </a:moveTo>
                <a:lnTo>
                  <a:pt x="3463548" y="3452283"/>
                </a:lnTo>
                <a:lnTo>
                  <a:pt x="3463548" y="3459725"/>
                </a:lnTo>
                <a:cubicBezTo>
                  <a:pt x="3463548" y="3459725"/>
                  <a:pt x="3461068" y="3457244"/>
                  <a:pt x="3456106" y="3452283"/>
                </a:cubicBezTo>
                <a:close/>
                <a:moveTo>
                  <a:pt x="3353742" y="3445418"/>
                </a:moveTo>
                <a:cubicBezTo>
                  <a:pt x="3354759" y="3445658"/>
                  <a:pt x="3355054" y="3446678"/>
                  <a:pt x="3354628" y="3448478"/>
                </a:cubicBezTo>
                <a:lnTo>
                  <a:pt x="3348527" y="3447034"/>
                </a:lnTo>
                <a:cubicBezTo>
                  <a:pt x="3350988" y="3445716"/>
                  <a:pt x="3352726" y="3445177"/>
                  <a:pt x="3353742" y="3445418"/>
                </a:cubicBezTo>
                <a:close/>
                <a:moveTo>
                  <a:pt x="4289544" y="3444842"/>
                </a:moveTo>
                <a:lnTo>
                  <a:pt x="4296985" y="3459725"/>
                </a:lnTo>
                <a:cubicBezTo>
                  <a:pt x="4292024" y="3459725"/>
                  <a:pt x="4289544" y="3457244"/>
                  <a:pt x="4289544" y="3452283"/>
                </a:cubicBezTo>
                <a:cubicBezTo>
                  <a:pt x="4289544" y="3447322"/>
                  <a:pt x="4289544" y="3444842"/>
                  <a:pt x="4289544" y="3444842"/>
                </a:cubicBezTo>
                <a:close/>
                <a:moveTo>
                  <a:pt x="4096067" y="3444842"/>
                </a:moveTo>
                <a:lnTo>
                  <a:pt x="4110950" y="3459725"/>
                </a:lnTo>
                <a:lnTo>
                  <a:pt x="4110950" y="3452283"/>
                </a:lnTo>
                <a:cubicBezTo>
                  <a:pt x="4105989" y="3447322"/>
                  <a:pt x="4101029" y="3444842"/>
                  <a:pt x="4096067" y="3444842"/>
                </a:cubicBezTo>
                <a:close/>
                <a:moveTo>
                  <a:pt x="3686790" y="3444842"/>
                </a:moveTo>
                <a:cubicBezTo>
                  <a:pt x="3691751" y="3444842"/>
                  <a:pt x="3692991" y="3447322"/>
                  <a:pt x="3690511" y="3452283"/>
                </a:cubicBezTo>
                <a:cubicBezTo>
                  <a:pt x="3688031" y="3457244"/>
                  <a:pt x="3689270" y="3459725"/>
                  <a:pt x="3694231" y="3459725"/>
                </a:cubicBezTo>
                <a:lnTo>
                  <a:pt x="3686790" y="3459725"/>
                </a:lnTo>
                <a:cubicBezTo>
                  <a:pt x="3686790" y="3459725"/>
                  <a:pt x="3686790" y="3457244"/>
                  <a:pt x="3686790" y="3452283"/>
                </a:cubicBezTo>
                <a:cubicBezTo>
                  <a:pt x="3686790" y="3447322"/>
                  <a:pt x="3686790" y="3444842"/>
                  <a:pt x="3686790" y="3444842"/>
                </a:cubicBezTo>
                <a:close/>
                <a:moveTo>
                  <a:pt x="3310645" y="3443770"/>
                </a:moveTo>
                <a:cubicBezTo>
                  <a:pt x="3314713" y="3444732"/>
                  <a:pt x="3316746" y="3445214"/>
                  <a:pt x="3316746" y="3445214"/>
                </a:cubicBezTo>
                <a:lnTo>
                  <a:pt x="3315468" y="3450613"/>
                </a:lnTo>
                <a:cubicBezTo>
                  <a:pt x="3311400" y="3449650"/>
                  <a:pt x="3309793" y="3447369"/>
                  <a:pt x="3310645" y="3443770"/>
                </a:cubicBezTo>
                <a:close/>
                <a:moveTo>
                  <a:pt x="4202107" y="3441121"/>
                </a:moveTo>
                <a:cubicBezTo>
                  <a:pt x="4200867" y="3441121"/>
                  <a:pt x="4200247" y="3442362"/>
                  <a:pt x="4200247" y="3444842"/>
                </a:cubicBezTo>
                <a:lnTo>
                  <a:pt x="4200247" y="3452283"/>
                </a:lnTo>
                <a:lnTo>
                  <a:pt x="4207689" y="3444842"/>
                </a:lnTo>
                <a:cubicBezTo>
                  <a:pt x="4205208" y="3442362"/>
                  <a:pt x="4203348" y="3441121"/>
                  <a:pt x="4202107" y="3441121"/>
                </a:cubicBezTo>
                <a:close/>
                <a:moveTo>
                  <a:pt x="4300706" y="3437400"/>
                </a:moveTo>
                <a:cubicBezTo>
                  <a:pt x="4303186" y="3437400"/>
                  <a:pt x="4304427" y="3439881"/>
                  <a:pt x="4304427" y="3444842"/>
                </a:cubicBezTo>
                <a:cubicBezTo>
                  <a:pt x="4299465" y="3444842"/>
                  <a:pt x="4296985" y="3443602"/>
                  <a:pt x="4296985" y="3441121"/>
                </a:cubicBezTo>
                <a:cubicBezTo>
                  <a:pt x="4296985" y="3438641"/>
                  <a:pt x="4298226" y="3437400"/>
                  <a:pt x="4300706" y="3437400"/>
                </a:cubicBezTo>
                <a:close/>
                <a:moveTo>
                  <a:pt x="4043978" y="3437400"/>
                </a:moveTo>
                <a:lnTo>
                  <a:pt x="4066302" y="3459725"/>
                </a:lnTo>
                <a:cubicBezTo>
                  <a:pt x="4081185" y="3469647"/>
                  <a:pt x="4093587" y="3479568"/>
                  <a:pt x="4103509" y="3489490"/>
                </a:cubicBezTo>
                <a:cubicBezTo>
                  <a:pt x="4108470" y="3494451"/>
                  <a:pt x="4113430" y="3498172"/>
                  <a:pt x="4118392" y="3500652"/>
                </a:cubicBezTo>
                <a:cubicBezTo>
                  <a:pt x="4123353" y="3503133"/>
                  <a:pt x="4125833" y="3504373"/>
                  <a:pt x="4125833" y="3504373"/>
                </a:cubicBezTo>
                <a:lnTo>
                  <a:pt x="4125833" y="3511814"/>
                </a:lnTo>
                <a:cubicBezTo>
                  <a:pt x="4120872" y="3511814"/>
                  <a:pt x="4120872" y="3514295"/>
                  <a:pt x="4125833" y="3519256"/>
                </a:cubicBezTo>
                <a:cubicBezTo>
                  <a:pt x="4130794" y="3524217"/>
                  <a:pt x="4133274" y="3524217"/>
                  <a:pt x="4133274" y="3519256"/>
                </a:cubicBezTo>
                <a:cubicBezTo>
                  <a:pt x="4138236" y="3514295"/>
                  <a:pt x="4140716" y="3513054"/>
                  <a:pt x="4140716" y="3515535"/>
                </a:cubicBezTo>
                <a:cubicBezTo>
                  <a:pt x="4140716" y="3518016"/>
                  <a:pt x="4140716" y="3519256"/>
                  <a:pt x="4140716" y="3519256"/>
                </a:cubicBezTo>
                <a:cubicBezTo>
                  <a:pt x="4140716" y="3529178"/>
                  <a:pt x="4140716" y="3534139"/>
                  <a:pt x="4140716" y="3534139"/>
                </a:cubicBezTo>
                <a:cubicBezTo>
                  <a:pt x="4145677" y="3534139"/>
                  <a:pt x="4149398" y="3536619"/>
                  <a:pt x="4151878" y="3541580"/>
                </a:cubicBezTo>
                <a:cubicBezTo>
                  <a:pt x="4154358" y="3546541"/>
                  <a:pt x="4155599" y="3547781"/>
                  <a:pt x="4155599" y="3545301"/>
                </a:cubicBezTo>
                <a:cubicBezTo>
                  <a:pt x="4155599" y="3542820"/>
                  <a:pt x="4158079" y="3544061"/>
                  <a:pt x="4163040" y="3549021"/>
                </a:cubicBezTo>
                <a:cubicBezTo>
                  <a:pt x="4168001" y="3553982"/>
                  <a:pt x="4171722" y="3556463"/>
                  <a:pt x="4174202" y="3556463"/>
                </a:cubicBezTo>
                <a:cubicBezTo>
                  <a:pt x="4176682" y="3556463"/>
                  <a:pt x="4180403" y="3556463"/>
                  <a:pt x="4185364" y="3556463"/>
                </a:cubicBezTo>
                <a:cubicBezTo>
                  <a:pt x="4195286" y="3561424"/>
                  <a:pt x="4200247" y="3563904"/>
                  <a:pt x="4200247" y="3563904"/>
                </a:cubicBezTo>
                <a:lnTo>
                  <a:pt x="4200247" y="3556463"/>
                </a:lnTo>
                <a:cubicBezTo>
                  <a:pt x="4200247" y="3556463"/>
                  <a:pt x="4196526" y="3553982"/>
                  <a:pt x="4189085" y="3549021"/>
                </a:cubicBezTo>
                <a:cubicBezTo>
                  <a:pt x="4181644" y="3544061"/>
                  <a:pt x="4177923" y="3539099"/>
                  <a:pt x="4177923" y="3534139"/>
                </a:cubicBezTo>
                <a:cubicBezTo>
                  <a:pt x="4177923" y="3534139"/>
                  <a:pt x="4176682" y="3532899"/>
                  <a:pt x="4174202" y="3530418"/>
                </a:cubicBezTo>
                <a:cubicBezTo>
                  <a:pt x="4171722" y="3527937"/>
                  <a:pt x="4168001" y="3526697"/>
                  <a:pt x="4163040" y="3526697"/>
                </a:cubicBezTo>
                <a:cubicBezTo>
                  <a:pt x="4158079" y="3521736"/>
                  <a:pt x="4153119" y="3516775"/>
                  <a:pt x="4148157" y="3511814"/>
                </a:cubicBezTo>
                <a:cubicBezTo>
                  <a:pt x="4143196" y="3506854"/>
                  <a:pt x="4138236" y="3503133"/>
                  <a:pt x="4133274" y="3500652"/>
                </a:cubicBezTo>
                <a:cubicBezTo>
                  <a:pt x="4128313" y="3498172"/>
                  <a:pt x="4124592" y="3495692"/>
                  <a:pt x="4122112" y="3493211"/>
                </a:cubicBezTo>
                <a:cubicBezTo>
                  <a:pt x="4119632" y="3490730"/>
                  <a:pt x="4118392" y="3489490"/>
                  <a:pt x="4118392" y="3489490"/>
                </a:cubicBezTo>
                <a:lnTo>
                  <a:pt x="4110950" y="3482049"/>
                </a:lnTo>
                <a:cubicBezTo>
                  <a:pt x="4105989" y="3482049"/>
                  <a:pt x="4102268" y="3480809"/>
                  <a:pt x="4099788" y="3478328"/>
                </a:cubicBezTo>
                <a:cubicBezTo>
                  <a:pt x="4097308" y="3475847"/>
                  <a:pt x="4093587" y="3472127"/>
                  <a:pt x="4088626" y="3467166"/>
                </a:cubicBezTo>
                <a:lnTo>
                  <a:pt x="4073743" y="3452283"/>
                </a:lnTo>
                <a:cubicBezTo>
                  <a:pt x="4073743" y="3452283"/>
                  <a:pt x="4070023" y="3449803"/>
                  <a:pt x="4062581" y="3444842"/>
                </a:cubicBezTo>
                <a:cubicBezTo>
                  <a:pt x="4055140" y="3439881"/>
                  <a:pt x="4048939" y="3437400"/>
                  <a:pt x="4043978" y="3437400"/>
                </a:cubicBezTo>
                <a:close/>
                <a:moveTo>
                  <a:pt x="3947239" y="3437400"/>
                </a:moveTo>
                <a:cubicBezTo>
                  <a:pt x="3942278" y="3437400"/>
                  <a:pt x="3942278" y="3439881"/>
                  <a:pt x="3947239" y="3444842"/>
                </a:cubicBezTo>
                <a:lnTo>
                  <a:pt x="3954681" y="3437400"/>
                </a:lnTo>
                <a:cubicBezTo>
                  <a:pt x="3954681" y="3437400"/>
                  <a:pt x="3952201" y="3437400"/>
                  <a:pt x="3947239" y="3437400"/>
                </a:cubicBezTo>
                <a:close/>
                <a:moveTo>
                  <a:pt x="4237454" y="3429959"/>
                </a:moveTo>
                <a:cubicBezTo>
                  <a:pt x="4242415" y="3429959"/>
                  <a:pt x="4244896" y="3429959"/>
                  <a:pt x="4244896" y="3429959"/>
                </a:cubicBezTo>
                <a:cubicBezTo>
                  <a:pt x="4244896" y="3434920"/>
                  <a:pt x="4242415" y="3437400"/>
                  <a:pt x="4237454" y="3437400"/>
                </a:cubicBezTo>
                <a:close/>
                <a:moveTo>
                  <a:pt x="4118392" y="3429959"/>
                </a:moveTo>
                <a:lnTo>
                  <a:pt x="4125833" y="3437400"/>
                </a:lnTo>
                <a:cubicBezTo>
                  <a:pt x="4125833" y="3437400"/>
                  <a:pt x="4128313" y="3438641"/>
                  <a:pt x="4133274" y="3441121"/>
                </a:cubicBezTo>
                <a:cubicBezTo>
                  <a:pt x="4138236" y="3443602"/>
                  <a:pt x="4143196" y="3447322"/>
                  <a:pt x="4148157" y="3452283"/>
                </a:cubicBezTo>
                <a:cubicBezTo>
                  <a:pt x="4163040" y="3467166"/>
                  <a:pt x="4172962" y="3472127"/>
                  <a:pt x="4177923" y="3467166"/>
                </a:cubicBezTo>
                <a:lnTo>
                  <a:pt x="4170481" y="3452283"/>
                </a:lnTo>
                <a:cubicBezTo>
                  <a:pt x="4165520" y="3452283"/>
                  <a:pt x="4163040" y="3452283"/>
                  <a:pt x="4163040" y="3452283"/>
                </a:cubicBezTo>
                <a:cubicBezTo>
                  <a:pt x="4163040" y="3452283"/>
                  <a:pt x="4161799" y="3449803"/>
                  <a:pt x="4159319" y="3444842"/>
                </a:cubicBezTo>
                <a:cubicBezTo>
                  <a:pt x="4156839" y="3439881"/>
                  <a:pt x="4153119" y="3437400"/>
                  <a:pt x="4148157" y="3437400"/>
                </a:cubicBezTo>
                <a:close/>
                <a:moveTo>
                  <a:pt x="3850501" y="3429959"/>
                </a:moveTo>
                <a:cubicBezTo>
                  <a:pt x="3860423" y="3434920"/>
                  <a:pt x="3864143" y="3438641"/>
                  <a:pt x="3861663" y="3441121"/>
                </a:cubicBezTo>
                <a:cubicBezTo>
                  <a:pt x="3859183" y="3443602"/>
                  <a:pt x="3852981" y="3442362"/>
                  <a:pt x="3843060" y="3437400"/>
                </a:cubicBezTo>
                <a:close/>
                <a:moveTo>
                  <a:pt x="3649583" y="3429959"/>
                </a:moveTo>
                <a:cubicBezTo>
                  <a:pt x="3649583" y="3429959"/>
                  <a:pt x="3650824" y="3429959"/>
                  <a:pt x="3653304" y="3429959"/>
                </a:cubicBezTo>
                <a:cubicBezTo>
                  <a:pt x="3655784" y="3429959"/>
                  <a:pt x="3657024" y="3432440"/>
                  <a:pt x="3657024" y="3437400"/>
                </a:cubicBezTo>
                <a:close/>
                <a:moveTo>
                  <a:pt x="4287019" y="3427434"/>
                </a:moveTo>
                <a:lnTo>
                  <a:pt x="4289544" y="3429959"/>
                </a:lnTo>
                <a:cubicBezTo>
                  <a:pt x="4289544" y="3429959"/>
                  <a:pt x="4289234" y="3429649"/>
                  <a:pt x="4288614" y="3429029"/>
                </a:cubicBezTo>
                <a:close/>
                <a:moveTo>
                  <a:pt x="4282103" y="3422518"/>
                </a:moveTo>
                <a:lnTo>
                  <a:pt x="4287019" y="3427434"/>
                </a:lnTo>
                <a:lnTo>
                  <a:pt x="4285823" y="3426238"/>
                </a:lnTo>
                <a:cubicBezTo>
                  <a:pt x="4283343" y="3423758"/>
                  <a:pt x="4282103" y="3422518"/>
                  <a:pt x="4282103" y="3422518"/>
                </a:cubicBezTo>
                <a:close/>
                <a:moveTo>
                  <a:pt x="4170481" y="3422518"/>
                </a:moveTo>
                <a:cubicBezTo>
                  <a:pt x="4170481" y="3427479"/>
                  <a:pt x="4170481" y="3429959"/>
                  <a:pt x="4170481" y="3429959"/>
                </a:cubicBezTo>
                <a:lnTo>
                  <a:pt x="4177923" y="3437400"/>
                </a:lnTo>
                <a:lnTo>
                  <a:pt x="4177923" y="3444842"/>
                </a:lnTo>
                <a:cubicBezTo>
                  <a:pt x="4182884" y="3444842"/>
                  <a:pt x="4185364" y="3442362"/>
                  <a:pt x="4185364" y="3437400"/>
                </a:cubicBezTo>
                <a:lnTo>
                  <a:pt x="4192806" y="3437400"/>
                </a:lnTo>
                <a:cubicBezTo>
                  <a:pt x="4197767" y="3432440"/>
                  <a:pt x="4195286" y="3427479"/>
                  <a:pt x="4185364" y="3422518"/>
                </a:cubicBezTo>
                <a:close/>
                <a:moveTo>
                  <a:pt x="3977005" y="3422518"/>
                </a:moveTo>
                <a:cubicBezTo>
                  <a:pt x="3972044" y="3432440"/>
                  <a:pt x="3974525" y="3437400"/>
                  <a:pt x="3984446" y="3437400"/>
                </a:cubicBezTo>
                <a:lnTo>
                  <a:pt x="3984446" y="3429959"/>
                </a:lnTo>
                <a:cubicBezTo>
                  <a:pt x="3979485" y="3424998"/>
                  <a:pt x="3977005" y="3422518"/>
                  <a:pt x="3977005" y="3422518"/>
                </a:cubicBezTo>
                <a:close/>
                <a:moveTo>
                  <a:pt x="3530521" y="3422518"/>
                </a:moveTo>
                <a:lnTo>
                  <a:pt x="3545403" y="3437400"/>
                </a:lnTo>
                <a:lnTo>
                  <a:pt x="3545403" y="3429959"/>
                </a:lnTo>
                <a:cubicBezTo>
                  <a:pt x="3535482" y="3424998"/>
                  <a:pt x="3530521" y="3422518"/>
                  <a:pt x="3530521" y="3422518"/>
                </a:cubicBezTo>
                <a:close/>
                <a:moveTo>
                  <a:pt x="3385413" y="3418099"/>
                </a:moveTo>
                <a:cubicBezTo>
                  <a:pt x="3389134" y="3418564"/>
                  <a:pt x="3392854" y="3422518"/>
                  <a:pt x="3396575" y="3429959"/>
                </a:cubicBezTo>
                <a:cubicBezTo>
                  <a:pt x="3401537" y="3429959"/>
                  <a:pt x="3405257" y="3431200"/>
                  <a:pt x="3407737" y="3433680"/>
                </a:cubicBezTo>
                <a:cubicBezTo>
                  <a:pt x="3410217" y="3436160"/>
                  <a:pt x="3411458" y="3437400"/>
                  <a:pt x="3411458" y="3437400"/>
                </a:cubicBezTo>
                <a:lnTo>
                  <a:pt x="3426341" y="3452283"/>
                </a:lnTo>
                <a:cubicBezTo>
                  <a:pt x="3421380" y="3452283"/>
                  <a:pt x="3416419" y="3451043"/>
                  <a:pt x="3411458" y="3448562"/>
                </a:cubicBezTo>
                <a:cubicBezTo>
                  <a:pt x="3406497" y="3446082"/>
                  <a:pt x="3401537" y="3442362"/>
                  <a:pt x="3396575" y="3437400"/>
                </a:cubicBezTo>
                <a:cubicBezTo>
                  <a:pt x="3381692" y="3427479"/>
                  <a:pt x="3376731" y="3421277"/>
                  <a:pt x="3381692" y="3418797"/>
                </a:cubicBezTo>
                <a:cubicBezTo>
                  <a:pt x="3382932" y="3418177"/>
                  <a:pt x="3384173" y="3417945"/>
                  <a:pt x="3385413" y="3418099"/>
                </a:cubicBezTo>
                <a:close/>
                <a:moveTo>
                  <a:pt x="3828177" y="3415076"/>
                </a:moveTo>
                <a:cubicBezTo>
                  <a:pt x="3828177" y="3420037"/>
                  <a:pt x="3828177" y="3422518"/>
                  <a:pt x="3828177" y="3422518"/>
                </a:cubicBezTo>
                <a:cubicBezTo>
                  <a:pt x="3828177" y="3422518"/>
                  <a:pt x="3826936" y="3421277"/>
                  <a:pt x="3824456" y="3418797"/>
                </a:cubicBezTo>
                <a:cubicBezTo>
                  <a:pt x="3821976" y="3416317"/>
                  <a:pt x="3823215" y="3415076"/>
                  <a:pt x="3828177" y="3415076"/>
                </a:cubicBezTo>
                <a:close/>
                <a:moveTo>
                  <a:pt x="3731439" y="3415076"/>
                </a:moveTo>
                <a:lnTo>
                  <a:pt x="3738880" y="3415076"/>
                </a:lnTo>
                <a:lnTo>
                  <a:pt x="3738880" y="3422518"/>
                </a:lnTo>
                <a:cubicBezTo>
                  <a:pt x="3733919" y="3422518"/>
                  <a:pt x="3731439" y="3420037"/>
                  <a:pt x="3731439" y="3415076"/>
                </a:cubicBezTo>
                <a:close/>
                <a:moveTo>
                  <a:pt x="3619817" y="3415076"/>
                </a:moveTo>
                <a:lnTo>
                  <a:pt x="3627259" y="3422518"/>
                </a:lnTo>
                <a:cubicBezTo>
                  <a:pt x="3622298" y="3427479"/>
                  <a:pt x="3619817" y="3428719"/>
                  <a:pt x="3619817" y="3426238"/>
                </a:cubicBezTo>
                <a:cubicBezTo>
                  <a:pt x="3619817" y="3423758"/>
                  <a:pt x="3619817" y="3420037"/>
                  <a:pt x="3619817" y="3415076"/>
                </a:cubicBezTo>
                <a:close/>
                <a:moveTo>
                  <a:pt x="3783528" y="3407635"/>
                </a:moveTo>
                <a:cubicBezTo>
                  <a:pt x="3788490" y="3412596"/>
                  <a:pt x="3790970" y="3415076"/>
                  <a:pt x="3790970" y="3415076"/>
                </a:cubicBezTo>
                <a:lnTo>
                  <a:pt x="3776087" y="3415076"/>
                </a:lnTo>
                <a:close/>
                <a:moveTo>
                  <a:pt x="3300011" y="3407041"/>
                </a:moveTo>
                <a:cubicBezTo>
                  <a:pt x="3300011" y="3407041"/>
                  <a:pt x="3302044" y="3407522"/>
                  <a:pt x="3306112" y="3408485"/>
                </a:cubicBezTo>
                <a:lnTo>
                  <a:pt x="3312213" y="3409929"/>
                </a:lnTo>
                <a:cubicBezTo>
                  <a:pt x="3311361" y="3413528"/>
                  <a:pt x="3308901" y="3414847"/>
                  <a:pt x="3304834" y="3413885"/>
                </a:cubicBezTo>
                <a:close/>
                <a:moveTo>
                  <a:pt x="4274661" y="3400193"/>
                </a:moveTo>
                <a:cubicBezTo>
                  <a:pt x="4279622" y="3405155"/>
                  <a:pt x="4288303" y="3411355"/>
                  <a:pt x="4300706" y="3418797"/>
                </a:cubicBezTo>
                <a:cubicBezTo>
                  <a:pt x="4313109" y="3426238"/>
                  <a:pt x="4325510" y="3436160"/>
                  <a:pt x="4337913" y="3448562"/>
                </a:cubicBezTo>
                <a:cubicBezTo>
                  <a:pt x="4350316" y="3460965"/>
                  <a:pt x="4357757" y="3465926"/>
                  <a:pt x="4360237" y="3463445"/>
                </a:cubicBezTo>
                <a:cubicBezTo>
                  <a:pt x="4362717" y="3460965"/>
                  <a:pt x="4366438" y="3462205"/>
                  <a:pt x="4371399" y="3467166"/>
                </a:cubicBezTo>
                <a:cubicBezTo>
                  <a:pt x="4371399" y="3472127"/>
                  <a:pt x="4370159" y="3473367"/>
                  <a:pt x="4367679" y="3470887"/>
                </a:cubicBezTo>
                <a:cubicBezTo>
                  <a:pt x="4365199" y="3468406"/>
                  <a:pt x="4363958" y="3469647"/>
                  <a:pt x="4363958" y="3474607"/>
                </a:cubicBezTo>
                <a:cubicBezTo>
                  <a:pt x="4363958" y="3479568"/>
                  <a:pt x="4356517" y="3474607"/>
                  <a:pt x="4341634" y="3459725"/>
                </a:cubicBezTo>
                <a:cubicBezTo>
                  <a:pt x="4331712" y="3454764"/>
                  <a:pt x="4323030" y="3448562"/>
                  <a:pt x="4315589" y="3441121"/>
                </a:cubicBezTo>
                <a:cubicBezTo>
                  <a:pt x="4308148" y="3433680"/>
                  <a:pt x="4301947" y="3427479"/>
                  <a:pt x="4296985" y="3422518"/>
                </a:cubicBezTo>
                <a:cubicBezTo>
                  <a:pt x="4292024" y="3417557"/>
                  <a:pt x="4287064" y="3412596"/>
                  <a:pt x="4282103" y="3407635"/>
                </a:cubicBezTo>
                <a:cubicBezTo>
                  <a:pt x="4277141" y="3402674"/>
                  <a:pt x="4274661" y="3400193"/>
                  <a:pt x="4274661" y="3400193"/>
                </a:cubicBezTo>
                <a:close/>
                <a:moveTo>
                  <a:pt x="4140716" y="3400193"/>
                </a:moveTo>
                <a:lnTo>
                  <a:pt x="4148157" y="3407635"/>
                </a:lnTo>
                <a:cubicBezTo>
                  <a:pt x="4158079" y="3417557"/>
                  <a:pt x="4163040" y="3417557"/>
                  <a:pt x="4163040" y="3407635"/>
                </a:cubicBezTo>
                <a:cubicBezTo>
                  <a:pt x="4163040" y="3402674"/>
                  <a:pt x="4163040" y="3400193"/>
                  <a:pt x="4163040" y="3400193"/>
                </a:cubicBezTo>
                <a:cubicBezTo>
                  <a:pt x="4158079" y="3400193"/>
                  <a:pt x="4155599" y="3400193"/>
                  <a:pt x="4155599" y="3400193"/>
                </a:cubicBezTo>
                <a:cubicBezTo>
                  <a:pt x="4155599" y="3400193"/>
                  <a:pt x="4153119" y="3400193"/>
                  <a:pt x="4148157" y="3400193"/>
                </a:cubicBezTo>
                <a:close/>
                <a:moveTo>
                  <a:pt x="3805853" y="3400193"/>
                </a:moveTo>
                <a:cubicBezTo>
                  <a:pt x="3805853" y="3400193"/>
                  <a:pt x="3808333" y="3400193"/>
                  <a:pt x="3813294" y="3400193"/>
                </a:cubicBezTo>
                <a:cubicBezTo>
                  <a:pt x="3818255" y="3400193"/>
                  <a:pt x="3820735" y="3400193"/>
                  <a:pt x="3820735" y="3400193"/>
                </a:cubicBezTo>
                <a:lnTo>
                  <a:pt x="3813294" y="3407635"/>
                </a:lnTo>
                <a:cubicBezTo>
                  <a:pt x="3808333" y="3407635"/>
                  <a:pt x="3805853" y="3406395"/>
                  <a:pt x="3805853" y="3403914"/>
                </a:cubicBezTo>
                <a:cubicBezTo>
                  <a:pt x="3805853" y="3401434"/>
                  <a:pt x="3805853" y="3400193"/>
                  <a:pt x="3805853" y="3400193"/>
                </a:cubicBezTo>
                <a:close/>
                <a:moveTo>
                  <a:pt x="3709114" y="3400193"/>
                </a:moveTo>
                <a:lnTo>
                  <a:pt x="3716556" y="3400193"/>
                </a:lnTo>
                <a:lnTo>
                  <a:pt x="3716556" y="3407635"/>
                </a:lnTo>
                <a:close/>
                <a:moveTo>
                  <a:pt x="3523079" y="3400193"/>
                </a:moveTo>
                <a:lnTo>
                  <a:pt x="3523079" y="3407635"/>
                </a:lnTo>
                <a:lnTo>
                  <a:pt x="3537962" y="3415076"/>
                </a:lnTo>
                <a:lnTo>
                  <a:pt x="3530521" y="3407635"/>
                </a:lnTo>
                <a:close/>
                <a:moveTo>
                  <a:pt x="4269080" y="3395542"/>
                </a:moveTo>
                <a:cubicBezTo>
                  <a:pt x="4270320" y="3396163"/>
                  <a:pt x="4272181" y="3397713"/>
                  <a:pt x="4274661" y="3400193"/>
                </a:cubicBezTo>
                <a:cubicBezTo>
                  <a:pt x="4269700" y="3400193"/>
                  <a:pt x="4267220" y="3398953"/>
                  <a:pt x="4267220" y="3396473"/>
                </a:cubicBezTo>
                <a:cubicBezTo>
                  <a:pt x="4267220" y="3395233"/>
                  <a:pt x="4267839" y="3394923"/>
                  <a:pt x="4269080" y="3395542"/>
                </a:cubicBezTo>
                <a:close/>
                <a:moveTo>
                  <a:pt x="3750042" y="3392752"/>
                </a:moveTo>
                <a:cubicBezTo>
                  <a:pt x="3752522" y="3392752"/>
                  <a:pt x="3753763" y="3395233"/>
                  <a:pt x="3753763" y="3400193"/>
                </a:cubicBezTo>
                <a:cubicBezTo>
                  <a:pt x="3753763" y="3400193"/>
                  <a:pt x="3752522" y="3398953"/>
                  <a:pt x="3750042" y="3396473"/>
                </a:cubicBezTo>
                <a:cubicBezTo>
                  <a:pt x="3747562" y="3393993"/>
                  <a:pt x="3747562" y="3392752"/>
                  <a:pt x="3750042" y="3392752"/>
                </a:cubicBezTo>
                <a:close/>
                <a:moveTo>
                  <a:pt x="3344485" y="3392752"/>
                </a:moveTo>
                <a:lnTo>
                  <a:pt x="3359368" y="3400193"/>
                </a:lnTo>
                <a:cubicBezTo>
                  <a:pt x="3359368" y="3405155"/>
                  <a:pt x="3364330" y="3407635"/>
                  <a:pt x="3374251" y="3407635"/>
                </a:cubicBezTo>
                <a:cubicBezTo>
                  <a:pt x="3364330" y="3407635"/>
                  <a:pt x="3356888" y="3405155"/>
                  <a:pt x="3351927" y="3400193"/>
                </a:cubicBezTo>
                <a:cubicBezTo>
                  <a:pt x="3342005" y="3395233"/>
                  <a:pt x="3339524" y="3392752"/>
                  <a:pt x="3344485" y="3392752"/>
                </a:cubicBezTo>
                <a:close/>
                <a:moveTo>
                  <a:pt x="2924731" y="3386634"/>
                </a:moveTo>
                <a:cubicBezTo>
                  <a:pt x="2927946" y="3391197"/>
                  <a:pt x="2929553" y="3393478"/>
                  <a:pt x="2929553" y="3393478"/>
                </a:cubicBezTo>
                <a:cubicBezTo>
                  <a:pt x="2925486" y="3392515"/>
                  <a:pt x="2923453" y="3392034"/>
                  <a:pt x="2923453" y="3392034"/>
                </a:cubicBezTo>
                <a:close/>
                <a:moveTo>
                  <a:pt x="3828177" y="3385310"/>
                </a:moveTo>
                <a:cubicBezTo>
                  <a:pt x="3833138" y="3385310"/>
                  <a:pt x="3833138" y="3387791"/>
                  <a:pt x="3828177" y="3392752"/>
                </a:cubicBezTo>
                <a:cubicBezTo>
                  <a:pt x="3828177" y="3392752"/>
                  <a:pt x="3825697" y="3392752"/>
                  <a:pt x="3820735" y="3392752"/>
                </a:cubicBezTo>
                <a:cubicBezTo>
                  <a:pt x="3820735" y="3387791"/>
                  <a:pt x="3823215" y="3385310"/>
                  <a:pt x="3828177" y="3385310"/>
                </a:cubicBezTo>
                <a:close/>
                <a:moveTo>
                  <a:pt x="3731439" y="3385310"/>
                </a:moveTo>
                <a:lnTo>
                  <a:pt x="3738880" y="3385310"/>
                </a:lnTo>
                <a:cubicBezTo>
                  <a:pt x="3743841" y="3385310"/>
                  <a:pt x="3746321" y="3385310"/>
                  <a:pt x="3746321" y="3385310"/>
                </a:cubicBezTo>
                <a:cubicBezTo>
                  <a:pt x="3746321" y="3385310"/>
                  <a:pt x="3743841" y="3387791"/>
                  <a:pt x="3738880" y="3392752"/>
                </a:cubicBezTo>
                <a:cubicBezTo>
                  <a:pt x="3738880" y="3392752"/>
                  <a:pt x="3736400" y="3390272"/>
                  <a:pt x="3731439" y="3385310"/>
                </a:cubicBezTo>
                <a:close/>
                <a:moveTo>
                  <a:pt x="3716556" y="3385310"/>
                </a:moveTo>
                <a:cubicBezTo>
                  <a:pt x="3731439" y="3395233"/>
                  <a:pt x="3748801" y="3407635"/>
                  <a:pt x="3768646" y="3422518"/>
                </a:cubicBezTo>
                <a:cubicBezTo>
                  <a:pt x="3778567" y="3437400"/>
                  <a:pt x="3786008" y="3444842"/>
                  <a:pt x="3790970" y="3444842"/>
                </a:cubicBezTo>
                <a:lnTo>
                  <a:pt x="3790970" y="3452283"/>
                </a:lnTo>
                <a:cubicBezTo>
                  <a:pt x="3790970" y="3452283"/>
                  <a:pt x="3788490" y="3451043"/>
                  <a:pt x="3783528" y="3448562"/>
                </a:cubicBezTo>
                <a:cubicBezTo>
                  <a:pt x="3778567" y="3446082"/>
                  <a:pt x="3773607" y="3442362"/>
                  <a:pt x="3768646" y="3437400"/>
                </a:cubicBezTo>
                <a:cubicBezTo>
                  <a:pt x="3758724" y="3427479"/>
                  <a:pt x="3748801" y="3420037"/>
                  <a:pt x="3738880" y="3415076"/>
                </a:cubicBezTo>
                <a:close/>
                <a:moveTo>
                  <a:pt x="3623538" y="3385310"/>
                </a:moveTo>
                <a:cubicBezTo>
                  <a:pt x="3626018" y="3385310"/>
                  <a:pt x="3627259" y="3387791"/>
                  <a:pt x="3627259" y="3392752"/>
                </a:cubicBezTo>
                <a:cubicBezTo>
                  <a:pt x="3627259" y="3392752"/>
                  <a:pt x="3626018" y="3391512"/>
                  <a:pt x="3623538" y="3389031"/>
                </a:cubicBezTo>
                <a:cubicBezTo>
                  <a:pt x="3621058" y="3386551"/>
                  <a:pt x="3621058" y="3385310"/>
                  <a:pt x="3623538" y="3385310"/>
                </a:cubicBezTo>
                <a:close/>
                <a:moveTo>
                  <a:pt x="3612376" y="3385310"/>
                </a:moveTo>
                <a:cubicBezTo>
                  <a:pt x="3617337" y="3390272"/>
                  <a:pt x="3619817" y="3392752"/>
                  <a:pt x="3619817" y="3392752"/>
                </a:cubicBezTo>
                <a:lnTo>
                  <a:pt x="3612376" y="3392752"/>
                </a:lnTo>
                <a:cubicBezTo>
                  <a:pt x="3612376" y="3387791"/>
                  <a:pt x="3612376" y="3385310"/>
                  <a:pt x="3612376" y="3385310"/>
                </a:cubicBezTo>
                <a:close/>
                <a:moveTo>
                  <a:pt x="3597493" y="3385310"/>
                </a:moveTo>
                <a:cubicBezTo>
                  <a:pt x="3602455" y="3385310"/>
                  <a:pt x="3604935" y="3385310"/>
                  <a:pt x="3604935" y="3385310"/>
                </a:cubicBezTo>
                <a:cubicBezTo>
                  <a:pt x="3604935" y="3385310"/>
                  <a:pt x="3604935" y="3387791"/>
                  <a:pt x="3604935" y="3392752"/>
                </a:cubicBezTo>
                <a:cubicBezTo>
                  <a:pt x="3604935" y="3392752"/>
                  <a:pt x="3603694" y="3392752"/>
                  <a:pt x="3601214" y="3392752"/>
                </a:cubicBezTo>
                <a:cubicBezTo>
                  <a:pt x="3598734" y="3392752"/>
                  <a:pt x="3597493" y="3392752"/>
                  <a:pt x="3597493" y="3392752"/>
                </a:cubicBezTo>
                <a:cubicBezTo>
                  <a:pt x="3597493" y="3387791"/>
                  <a:pt x="3597493" y="3385310"/>
                  <a:pt x="3597493" y="3385310"/>
                </a:cubicBezTo>
                <a:close/>
                <a:moveTo>
                  <a:pt x="3497034" y="3385310"/>
                </a:moveTo>
                <a:cubicBezTo>
                  <a:pt x="3494554" y="3385310"/>
                  <a:pt x="3494554" y="3386551"/>
                  <a:pt x="3497034" y="3389031"/>
                </a:cubicBezTo>
                <a:cubicBezTo>
                  <a:pt x="3499514" y="3391512"/>
                  <a:pt x="3500755" y="3392752"/>
                  <a:pt x="3500755" y="3392752"/>
                </a:cubicBezTo>
                <a:cubicBezTo>
                  <a:pt x="3500755" y="3387791"/>
                  <a:pt x="3499514" y="3385310"/>
                  <a:pt x="3497034" y="3385310"/>
                </a:cubicBezTo>
                <a:close/>
                <a:moveTo>
                  <a:pt x="3247661" y="3383245"/>
                </a:moveTo>
                <a:cubicBezTo>
                  <a:pt x="3250876" y="3387808"/>
                  <a:pt x="3252483" y="3390089"/>
                  <a:pt x="3252483" y="3390089"/>
                </a:cubicBezTo>
                <a:lnTo>
                  <a:pt x="3251205" y="3395488"/>
                </a:lnTo>
                <a:lnTo>
                  <a:pt x="3246383" y="3388645"/>
                </a:lnTo>
                <a:close/>
                <a:moveTo>
                  <a:pt x="3221979" y="3382869"/>
                </a:moveTo>
                <a:lnTo>
                  <a:pt x="3243826" y="3399444"/>
                </a:lnTo>
                <a:lnTo>
                  <a:pt x="3231625" y="3396556"/>
                </a:lnTo>
                <a:lnTo>
                  <a:pt x="3225525" y="3395112"/>
                </a:lnTo>
                <a:cubicBezTo>
                  <a:pt x="3222309" y="3390549"/>
                  <a:pt x="3221127" y="3386468"/>
                  <a:pt x="3221979" y="3382869"/>
                </a:cubicBezTo>
                <a:close/>
                <a:moveTo>
                  <a:pt x="4244896" y="3377869"/>
                </a:moveTo>
                <a:cubicBezTo>
                  <a:pt x="4249857" y="3377869"/>
                  <a:pt x="4254817" y="3380350"/>
                  <a:pt x="4259778" y="3385310"/>
                </a:cubicBezTo>
                <a:cubicBezTo>
                  <a:pt x="4259778" y="3390272"/>
                  <a:pt x="4259778" y="3392752"/>
                  <a:pt x="4259778" y="3392752"/>
                </a:cubicBezTo>
                <a:cubicBezTo>
                  <a:pt x="4259778" y="3392752"/>
                  <a:pt x="4257298" y="3392752"/>
                  <a:pt x="4252337" y="3392752"/>
                </a:cubicBezTo>
                <a:cubicBezTo>
                  <a:pt x="4252337" y="3392752"/>
                  <a:pt x="4249857" y="3390272"/>
                  <a:pt x="4244896" y="3385310"/>
                </a:cubicBezTo>
                <a:cubicBezTo>
                  <a:pt x="4239934" y="3380350"/>
                  <a:pt x="4239934" y="3377869"/>
                  <a:pt x="4244896" y="3377869"/>
                </a:cubicBezTo>
                <a:close/>
                <a:moveTo>
                  <a:pt x="3295478" y="3371756"/>
                </a:moveTo>
                <a:lnTo>
                  <a:pt x="3316047" y="3393730"/>
                </a:lnTo>
                <a:lnTo>
                  <a:pt x="3305123" y="3385443"/>
                </a:lnTo>
                <a:cubicBezTo>
                  <a:pt x="3297841" y="3379919"/>
                  <a:pt x="3294626" y="3375356"/>
                  <a:pt x="3295478" y="3371756"/>
                </a:cubicBezTo>
                <a:close/>
                <a:moveTo>
                  <a:pt x="2928565" y="3370436"/>
                </a:moveTo>
                <a:cubicBezTo>
                  <a:pt x="2928565" y="3370436"/>
                  <a:pt x="2930598" y="3370917"/>
                  <a:pt x="2934666" y="3371880"/>
                </a:cubicBezTo>
                <a:lnTo>
                  <a:pt x="2927287" y="3375835"/>
                </a:lnTo>
                <a:close/>
                <a:moveTo>
                  <a:pt x="4230013" y="3370428"/>
                </a:moveTo>
                <a:cubicBezTo>
                  <a:pt x="4234974" y="3370428"/>
                  <a:pt x="4237454" y="3370428"/>
                  <a:pt x="4237454" y="3370428"/>
                </a:cubicBezTo>
                <a:cubicBezTo>
                  <a:pt x="4237454" y="3375389"/>
                  <a:pt x="4234974" y="3377869"/>
                  <a:pt x="4230013" y="3377869"/>
                </a:cubicBezTo>
                <a:cubicBezTo>
                  <a:pt x="4225051" y="3377869"/>
                  <a:pt x="4222571" y="3376629"/>
                  <a:pt x="4222571" y="3374148"/>
                </a:cubicBezTo>
                <a:cubicBezTo>
                  <a:pt x="4222571" y="3371668"/>
                  <a:pt x="4225051" y="3370428"/>
                  <a:pt x="4230013" y="3370428"/>
                </a:cubicBezTo>
                <a:close/>
                <a:moveTo>
                  <a:pt x="4185364" y="3370428"/>
                </a:moveTo>
                <a:cubicBezTo>
                  <a:pt x="4190326" y="3370428"/>
                  <a:pt x="4192806" y="3370428"/>
                  <a:pt x="4192806" y="3370428"/>
                </a:cubicBezTo>
                <a:lnTo>
                  <a:pt x="4192806" y="3377869"/>
                </a:lnTo>
                <a:close/>
                <a:moveTo>
                  <a:pt x="4103509" y="3370428"/>
                </a:moveTo>
                <a:cubicBezTo>
                  <a:pt x="4103509" y="3375389"/>
                  <a:pt x="4105989" y="3377869"/>
                  <a:pt x="4110950" y="3377869"/>
                </a:cubicBezTo>
                <a:cubicBezTo>
                  <a:pt x="4115912" y="3377869"/>
                  <a:pt x="4117151" y="3376629"/>
                  <a:pt x="4114671" y="3374148"/>
                </a:cubicBezTo>
                <a:cubicBezTo>
                  <a:pt x="4112191" y="3371668"/>
                  <a:pt x="4110950" y="3370428"/>
                  <a:pt x="4110950" y="3370428"/>
                </a:cubicBezTo>
                <a:cubicBezTo>
                  <a:pt x="4110950" y="3370428"/>
                  <a:pt x="4108470" y="3370428"/>
                  <a:pt x="4103509" y="3370428"/>
                </a:cubicBezTo>
                <a:close/>
                <a:moveTo>
                  <a:pt x="4088626" y="3370428"/>
                </a:moveTo>
                <a:cubicBezTo>
                  <a:pt x="4083665" y="3370428"/>
                  <a:pt x="4083665" y="3372908"/>
                  <a:pt x="4088626" y="3377869"/>
                </a:cubicBezTo>
                <a:lnTo>
                  <a:pt x="4096067" y="3370428"/>
                </a:lnTo>
                <a:close/>
                <a:moveTo>
                  <a:pt x="3776087" y="3370428"/>
                </a:moveTo>
                <a:cubicBezTo>
                  <a:pt x="3781048" y="3370428"/>
                  <a:pt x="3783528" y="3372908"/>
                  <a:pt x="3783528" y="3377869"/>
                </a:cubicBezTo>
                <a:lnTo>
                  <a:pt x="3776087" y="3377869"/>
                </a:lnTo>
                <a:cubicBezTo>
                  <a:pt x="3776087" y="3372908"/>
                  <a:pt x="3776087" y="3370428"/>
                  <a:pt x="3776087" y="3370428"/>
                </a:cubicBezTo>
                <a:close/>
                <a:moveTo>
                  <a:pt x="3701673" y="3370428"/>
                </a:moveTo>
                <a:lnTo>
                  <a:pt x="3709114" y="3377869"/>
                </a:lnTo>
                <a:cubicBezTo>
                  <a:pt x="3709114" y="3382830"/>
                  <a:pt x="3706634" y="3382830"/>
                  <a:pt x="3701673" y="3377869"/>
                </a:cubicBezTo>
                <a:close/>
                <a:moveTo>
                  <a:pt x="3314720" y="3370428"/>
                </a:moveTo>
                <a:cubicBezTo>
                  <a:pt x="3319681" y="3375389"/>
                  <a:pt x="3322161" y="3377869"/>
                  <a:pt x="3322161" y="3377869"/>
                </a:cubicBezTo>
                <a:lnTo>
                  <a:pt x="3314720" y="3377869"/>
                </a:lnTo>
                <a:close/>
                <a:moveTo>
                  <a:pt x="3290655" y="3364912"/>
                </a:moveTo>
                <a:lnTo>
                  <a:pt x="3296756" y="3366356"/>
                </a:lnTo>
                <a:cubicBezTo>
                  <a:pt x="3295904" y="3369957"/>
                  <a:pt x="3295478" y="3371756"/>
                  <a:pt x="3295478" y="3371756"/>
                </a:cubicBezTo>
                <a:close/>
                <a:moveTo>
                  <a:pt x="3194032" y="3364849"/>
                </a:moveTo>
                <a:lnTo>
                  <a:pt x="3198855" y="3371693"/>
                </a:lnTo>
                <a:cubicBezTo>
                  <a:pt x="3198003" y="3375293"/>
                  <a:pt x="3195970" y="3374812"/>
                  <a:pt x="3192754" y="3370248"/>
                </a:cubicBezTo>
                <a:cubicBezTo>
                  <a:pt x="3193606" y="3366649"/>
                  <a:pt x="3194032" y="3364849"/>
                  <a:pt x="3194032" y="3364849"/>
                </a:cubicBezTo>
                <a:close/>
                <a:moveTo>
                  <a:pt x="3582610" y="3362986"/>
                </a:moveTo>
                <a:cubicBezTo>
                  <a:pt x="3587572" y="3362986"/>
                  <a:pt x="3590052" y="3365467"/>
                  <a:pt x="3590052" y="3370428"/>
                </a:cubicBezTo>
                <a:cubicBezTo>
                  <a:pt x="3590052" y="3375389"/>
                  <a:pt x="3590052" y="3377869"/>
                  <a:pt x="3590052" y="3377869"/>
                </a:cubicBezTo>
                <a:cubicBezTo>
                  <a:pt x="3590052" y="3377869"/>
                  <a:pt x="3587572" y="3375389"/>
                  <a:pt x="3582610" y="3370428"/>
                </a:cubicBezTo>
                <a:cubicBezTo>
                  <a:pt x="3572689" y="3365467"/>
                  <a:pt x="3572689" y="3362986"/>
                  <a:pt x="3582610" y="3362986"/>
                </a:cubicBezTo>
                <a:close/>
                <a:moveTo>
                  <a:pt x="3255189" y="3362986"/>
                </a:moveTo>
                <a:cubicBezTo>
                  <a:pt x="3260150" y="3362986"/>
                  <a:pt x="3262630" y="3362986"/>
                  <a:pt x="3262630" y="3362986"/>
                </a:cubicBezTo>
                <a:cubicBezTo>
                  <a:pt x="3262630" y="3362986"/>
                  <a:pt x="3262630" y="3365467"/>
                  <a:pt x="3262630" y="3370428"/>
                </a:cubicBezTo>
                <a:cubicBezTo>
                  <a:pt x="3262630" y="3370428"/>
                  <a:pt x="3260150" y="3370428"/>
                  <a:pt x="3255189" y="3370428"/>
                </a:cubicBezTo>
                <a:cubicBezTo>
                  <a:pt x="3255189" y="3365467"/>
                  <a:pt x="3255189" y="3362986"/>
                  <a:pt x="3255189" y="3362986"/>
                </a:cubicBezTo>
                <a:close/>
                <a:moveTo>
                  <a:pt x="3671907" y="3355545"/>
                </a:moveTo>
                <a:lnTo>
                  <a:pt x="3686790" y="3362986"/>
                </a:lnTo>
                <a:cubicBezTo>
                  <a:pt x="3686790" y="3367948"/>
                  <a:pt x="3684310" y="3367948"/>
                  <a:pt x="3679349" y="3362986"/>
                </a:cubicBezTo>
                <a:cubicBezTo>
                  <a:pt x="3674387" y="3358026"/>
                  <a:pt x="3671907" y="3355545"/>
                  <a:pt x="3671907" y="3355545"/>
                </a:cubicBezTo>
                <a:close/>
                <a:moveTo>
                  <a:pt x="3182353" y="3350681"/>
                </a:moveTo>
                <a:lnTo>
                  <a:pt x="3184386" y="3351162"/>
                </a:lnTo>
                <a:lnTo>
                  <a:pt x="3195310" y="3359450"/>
                </a:lnTo>
                <a:close/>
                <a:moveTo>
                  <a:pt x="3390063" y="3349964"/>
                </a:moveTo>
                <a:cubicBezTo>
                  <a:pt x="3388203" y="3349964"/>
                  <a:pt x="3386653" y="3350584"/>
                  <a:pt x="3385413" y="3351824"/>
                </a:cubicBezTo>
                <a:cubicBezTo>
                  <a:pt x="3382933" y="3354305"/>
                  <a:pt x="3386654" y="3359266"/>
                  <a:pt x="3396575" y="3366707"/>
                </a:cubicBezTo>
                <a:cubicBezTo>
                  <a:pt x="3406497" y="3374148"/>
                  <a:pt x="3415179" y="3380350"/>
                  <a:pt x="3422620" y="3385310"/>
                </a:cubicBezTo>
                <a:cubicBezTo>
                  <a:pt x="3430062" y="3390272"/>
                  <a:pt x="3436262" y="3392752"/>
                  <a:pt x="3441224" y="3392752"/>
                </a:cubicBezTo>
                <a:cubicBezTo>
                  <a:pt x="3441224" y="3397713"/>
                  <a:pt x="3442464" y="3401434"/>
                  <a:pt x="3444944" y="3403914"/>
                </a:cubicBezTo>
                <a:cubicBezTo>
                  <a:pt x="3447424" y="3406395"/>
                  <a:pt x="3448665" y="3410115"/>
                  <a:pt x="3448665" y="3415076"/>
                </a:cubicBezTo>
                <a:cubicBezTo>
                  <a:pt x="3458587" y="3420037"/>
                  <a:pt x="3464789" y="3421277"/>
                  <a:pt x="3467269" y="3418797"/>
                </a:cubicBezTo>
                <a:cubicBezTo>
                  <a:pt x="3469749" y="3416317"/>
                  <a:pt x="3470989" y="3413836"/>
                  <a:pt x="3470989" y="3411355"/>
                </a:cubicBezTo>
                <a:cubicBezTo>
                  <a:pt x="3470989" y="3408875"/>
                  <a:pt x="3468509" y="3406395"/>
                  <a:pt x="3463548" y="3403914"/>
                </a:cubicBezTo>
                <a:cubicBezTo>
                  <a:pt x="3458587" y="3401434"/>
                  <a:pt x="3452386" y="3396473"/>
                  <a:pt x="3444944" y="3389031"/>
                </a:cubicBezTo>
                <a:cubicBezTo>
                  <a:pt x="3437503" y="3381590"/>
                  <a:pt x="3431302" y="3377869"/>
                  <a:pt x="3426341" y="3377869"/>
                </a:cubicBezTo>
                <a:lnTo>
                  <a:pt x="3426341" y="3370428"/>
                </a:lnTo>
                <a:cubicBezTo>
                  <a:pt x="3426341" y="3370428"/>
                  <a:pt x="3423861" y="3370428"/>
                  <a:pt x="3418899" y="3370428"/>
                </a:cubicBezTo>
                <a:cubicBezTo>
                  <a:pt x="3413938" y="3370428"/>
                  <a:pt x="3410217" y="3367948"/>
                  <a:pt x="3407737" y="3362986"/>
                </a:cubicBezTo>
                <a:cubicBezTo>
                  <a:pt x="3405257" y="3358026"/>
                  <a:pt x="3401537" y="3354305"/>
                  <a:pt x="3396575" y="3351824"/>
                </a:cubicBezTo>
                <a:cubicBezTo>
                  <a:pt x="3394095" y="3350584"/>
                  <a:pt x="3391924" y="3349964"/>
                  <a:pt x="3390063" y="3349964"/>
                </a:cubicBezTo>
                <a:close/>
                <a:moveTo>
                  <a:pt x="4207689" y="3348103"/>
                </a:moveTo>
                <a:cubicBezTo>
                  <a:pt x="4212650" y="3348103"/>
                  <a:pt x="4215130" y="3348103"/>
                  <a:pt x="4215130" y="3348103"/>
                </a:cubicBezTo>
                <a:cubicBezTo>
                  <a:pt x="4215130" y="3348103"/>
                  <a:pt x="4217610" y="3350584"/>
                  <a:pt x="4222571" y="3355545"/>
                </a:cubicBezTo>
                <a:lnTo>
                  <a:pt x="4215130" y="3362986"/>
                </a:lnTo>
                <a:cubicBezTo>
                  <a:pt x="4215130" y="3358026"/>
                  <a:pt x="4215130" y="3355545"/>
                  <a:pt x="4215130" y="3355545"/>
                </a:cubicBezTo>
                <a:close/>
                <a:moveTo>
                  <a:pt x="4155599" y="3348103"/>
                </a:moveTo>
                <a:cubicBezTo>
                  <a:pt x="4160560" y="3348103"/>
                  <a:pt x="4163040" y="3349344"/>
                  <a:pt x="4163040" y="3351824"/>
                </a:cubicBezTo>
                <a:cubicBezTo>
                  <a:pt x="4163040" y="3354305"/>
                  <a:pt x="4161799" y="3355545"/>
                  <a:pt x="4159319" y="3355545"/>
                </a:cubicBezTo>
                <a:cubicBezTo>
                  <a:pt x="4156839" y="3355545"/>
                  <a:pt x="4155599" y="3353065"/>
                  <a:pt x="4155599" y="3348103"/>
                </a:cubicBezTo>
                <a:close/>
                <a:moveTo>
                  <a:pt x="3932356" y="3348103"/>
                </a:moveTo>
                <a:cubicBezTo>
                  <a:pt x="3937318" y="3353065"/>
                  <a:pt x="3941039" y="3355545"/>
                  <a:pt x="3943519" y="3355545"/>
                </a:cubicBezTo>
                <a:cubicBezTo>
                  <a:pt x="3945999" y="3355545"/>
                  <a:pt x="3945999" y="3354305"/>
                  <a:pt x="3943519" y="3351824"/>
                </a:cubicBezTo>
                <a:cubicBezTo>
                  <a:pt x="3941039" y="3349344"/>
                  <a:pt x="3937318" y="3348103"/>
                  <a:pt x="3932356" y="3348103"/>
                </a:cubicBezTo>
                <a:close/>
                <a:moveTo>
                  <a:pt x="3545403" y="3348103"/>
                </a:moveTo>
                <a:lnTo>
                  <a:pt x="3552845" y="3348103"/>
                </a:lnTo>
                <a:cubicBezTo>
                  <a:pt x="3557806" y="3353065"/>
                  <a:pt x="3562766" y="3355545"/>
                  <a:pt x="3567728" y="3355545"/>
                </a:cubicBezTo>
                <a:cubicBezTo>
                  <a:pt x="3562766" y="3355545"/>
                  <a:pt x="3555325" y="3353065"/>
                  <a:pt x="3545403" y="3348103"/>
                </a:cubicBezTo>
                <a:close/>
                <a:moveTo>
                  <a:pt x="3262707" y="3346894"/>
                </a:moveTo>
                <a:lnTo>
                  <a:pt x="3278455" y="3362024"/>
                </a:lnTo>
                <a:lnTo>
                  <a:pt x="3267530" y="3353737"/>
                </a:lnTo>
                <a:close/>
                <a:moveTo>
                  <a:pt x="4177923" y="3340662"/>
                </a:moveTo>
                <a:cubicBezTo>
                  <a:pt x="4192806" y="3345623"/>
                  <a:pt x="4197767" y="3345623"/>
                  <a:pt x="4192806" y="3340662"/>
                </a:cubicBezTo>
                <a:lnTo>
                  <a:pt x="4200247" y="3340662"/>
                </a:lnTo>
                <a:lnTo>
                  <a:pt x="4192806" y="3348103"/>
                </a:lnTo>
                <a:cubicBezTo>
                  <a:pt x="4192806" y="3348103"/>
                  <a:pt x="4187844" y="3345623"/>
                  <a:pt x="4177923" y="3340662"/>
                </a:cubicBezTo>
                <a:close/>
                <a:moveTo>
                  <a:pt x="4125833" y="3340662"/>
                </a:moveTo>
                <a:lnTo>
                  <a:pt x="4140716" y="3348103"/>
                </a:lnTo>
                <a:cubicBezTo>
                  <a:pt x="4145677" y="3353065"/>
                  <a:pt x="4149398" y="3355545"/>
                  <a:pt x="4151878" y="3355545"/>
                </a:cubicBezTo>
                <a:cubicBezTo>
                  <a:pt x="4154358" y="3355545"/>
                  <a:pt x="4163040" y="3362986"/>
                  <a:pt x="4177923" y="3377869"/>
                </a:cubicBezTo>
                <a:cubicBezTo>
                  <a:pt x="4192806" y="3392752"/>
                  <a:pt x="4205208" y="3402674"/>
                  <a:pt x="4215130" y="3407635"/>
                </a:cubicBezTo>
                <a:cubicBezTo>
                  <a:pt x="4225051" y="3412596"/>
                  <a:pt x="4230013" y="3416317"/>
                  <a:pt x="4230013" y="3418797"/>
                </a:cubicBezTo>
                <a:cubicBezTo>
                  <a:pt x="4230013" y="3421277"/>
                  <a:pt x="4222571" y="3420037"/>
                  <a:pt x="4207689" y="3415076"/>
                </a:cubicBezTo>
                <a:lnTo>
                  <a:pt x="4207689" y="3407635"/>
                </a:lnTo>
                <a:cubicBezTo>
                  <a:pt x="4202727" y="3407635"/>
                  <a:pt x="4196526" y="3405155"/>
                  <a:pt x="4189085" y="3400193"/>
                </a:cubicBezTo>
                <a:cubicBezTo>
                  <a:pt x="4181644" y="3395233"/>
                  <a:pt x="4175443" y="3390272"/>
                  <a:pt x="4170481" y="3385310"/>
                </a:cubicBezTo>
                <a:cubicBezTo>
                  <a:pt x="4160560" y="3375389"/>
                  <a:pt x="4153119" y="3367948"/>
                  <a:pt x="4148157" y="3362986"/>
                </a:cubicBezTo>
                <a:close/>
                <a:moveTo>
                  <a:pt x="3776087" y="3340662"/>
                </a:moveTo>
                <a:cubicBezTo>
                  <a:pt x="3781048" y="3340662"/>
                  <a:pt x="3783528" y="3341903"/>
                  <a:pt x="3783528" y="3344383"/>
                </a:cubicBezTo>
                <a:cubicBezTo>
                  <a:pt x="3783528" y="3346863"/>
                  <a:pt x="3783528" y="3348103"/>
                  <a:pt x="3783528" y="3348103"/>
                </a:cubicBezTo>
                <a:cubicBezTo>
                  <a:pt x="3783528" y="3348103"/>
                  <a:pt x="3781048" y="3348103"/>
                  <a:pt x="3776087" y="3348103"/>
                </a:cubicBezTo>
                <a:cubicBezTo>
                  <a:pt x="3776087" y="3348103"/>
                  <a:pt x="3776087" y="3345623"/>
                  <a:pt x="3776087" y="3340662"/>
                </a:cubicBezTo>
                <a:close/>
                <a:moveTo>
                  <a:pt x="3694231" y="3340662"/>
                </a:moveTo>
                <a:cubicBezTo>
                  <a:pt x="3699193" y="3340662"/>
                  <a:pt x="3701673" y="3340662"/>
                  <a:pt x="3701673" y="3340662"/>
                </a:cubicBezTo>
                <a:cubicBezTo>
                  <a:pt x="3701673" y="3345623"/>
                  <a:pt x="3701673" y="3348103"/>
                  <a:pt x="3701673" y="3348103"/>
                </a:cubicBezTo>
                <a:close/>
                <a:moveTo>
                  <a:pt x="3657024" y="3340662"/>
                </a:moveTo>
                <a:cubicBezTo>
                  <a:pt x="3661986" y="3340662"/>
                  <a:pt x="3665706" y="3341903"/>
                  <a:pt x="3668187" y="3344383"/>
                </a:cubicBezTo>
                <a:cubicBezTo>
                  <a:pt x="3670667" y="3346863"/>
                  <a:pt x="3671907" y="3348103"/>
                  <a:pt x="3671907" y="3348103"/>
                </a:cubicBezTo>
                <a:cubicBezTo>
                  <a:pt x="3671907" y="3348103"/>
                  <a:pt x="3669427" y="3348103"/>
                  <a:pt x="3664466" y="3348103"/>
                </a:cubicBezTo>
                <a:cubicBezTo>
                  <a:pt x="3659505" y="3348103"/>
                  <a:pt x="3657024" y="3348103"/>
                  <a:pt x="3657024" y="3348103"/>
                </a:cubicBezTo>
                <a:close/>
                <a:moveTo>
                  <a:pt x="3227149" y="3340615"/>
                </a:moveTo>
                <a:cubicBezTo>
                  <a:pt x="3228059" y="3341306"/>
                  <a:pt x="3229318" y="3342792"/>
                  <a:pt x="3230926" y="3345072"/>
                </a:cubicBezTo>
                <a:lnTo>
                  <a:pt x="3224825" y="3343628"/>
                </a:lnTo>
                <a:cubicBezTo>
                  <a:pt x="3224825" y="3343628"/>
                  <a:pt x="3225038" y="3342729"/>
                  <a:pt x="3225464" y="3340930"/>
                </a:cubicBezTo>
                <a:cubicBezTo>
                  <a:pt x="3225677" y="3340029"/>
                  <a:pt x="3226239" y="3339925"/>
                  <a:pt x="3227149" y="3340615"/>
                </a:cubicBezTo>
                <a:close/>
                <a:moveTo>
                  <a:pt x="3166157" y="3339720"/>
                </a:moveTo>
                <a:lnTo>
                  <a:pt x="3182353" y="3350681"/>
                </a:lnTo>
                <a:lnTo>
                  <a:pt x="3178286" y="3349718"/>
                </a:lnTo>
                <a:lnTo>
                  <a:pt x="3172185" y="3348274"/>
                </a:lnTo>
                <a:close/>
                <a:moveTo>
                  <a:pt x="3836548" y="3338337"/>
                </a:moveTo>
                <a:cubicBezTo>
                  <a:pt x="3830967" y="3337406"/>
                  <a:pt x="3828177" y="3340662"/>
                  <a:pt x="3828177" y="3348103"/>
                </a:cubicBezTo>
                <a:cubicBezTo>
                  <a:pt x="3828177" y="3358026"/>
                  <a:pt x="3843060" y="3367948"/>
                  <a:pt x="3872825" y="3377869"/>
                </a:cubicBezTo>
                <a:cubicBezTo>
                  <a:pt x="3877787" y="3377869"/>
                  <a:pt x="3877787" y="3380350"/>
                  <a:pt x="3872825" y="3385310"/>
                </a:cubicBezTo>
                <a:lnTo>
                  <a:pt x="3880267" y="3392752"/>
                </a:lnTo>
                <a:cubicBezTo>
                  <a:pt x="3890188" y="3397713"/>
                  <a:pt x="3896390" y="3402674"/>
                  <a:pt x="3898870" y="3407635"/>
                </a:cubicBezTo>
                <a:cubicBezTo>
                  <a:pt x="3901350" y="3412596"/>
                  <a:pt x="3907552" y="3415076"/>
                  <a:pt x="3917474" y="3415076"/>
                </a:cubicBezTo>
                <a:cubicBezTo>
                  <a:pt x="3922435" y="3415076"/>
                  <a:pt x="3924915" y="3417557"/>
                  <a:pt x="3924915" y="3422518"/>
                </a:cubicBezTo>
                <a:cubicBezTo>
                  <a:pt x="3924915" y="3427479"/>
                  <a:pt x="3929876" y="3429959"/>
                  <a:pt x="3939798" y="3429959"/>
                </a:cubicBezTo>
                <a:cubicBezTo>
                  <a:pt x="3944759" y="3429959"/>
                  <a:pt x="3947239" y="3429959"/>
                  <a:pt x="3947239" y="3429959"/>
                </a:cubicBezTo>
                <a:cubicBezTo>
                  <a:pt x="3947239" y="3429959"/>
                  <a:pt x="3944759" y="3427479"/>
                  <a:pt x="3939798" y="3422518"/>
                </a:cubicBezTo>
                <a:cubicBezTo>
                  <a:pt x="3939798" y="3422518"/>
                  <a:pt x="3939798" y="3420037"/>
                  <a:pt x="3939798" y="3415076"/>
                </a:cubicBezTo>
                <a:cubicBezTo>
                  <a:pt x="3939798" y="3410115"/>
                  <a:pt x="3934837" y="3407635"/>
                  <a:pt x="3924915" y="3407635"/>
                </a:cubicBezTo>
                <a:lnTo>
                  <a:pt x="3917474" y="3407635"/>
                </a:lnTo>
                <a:lnTo>
                  <a:pt x="3887708" y="3377869"/>
                </a:lnTo>
                <a:cubicBezTo>
                  <a:pt x="3882747" y="3377869"/>
                  <a:pt x="3880267" y="3375389"/>
                  <a:pt x="3880267" y="3370428"/>
                </a:cubicBezTo>
                <a:lnTo>
                  <a:pt x="3872825" y="3370428"/>
                </a:lnTo>
                <a:cubicBezTo>
                  <a:pt x="3872825" y="3370428"/>
                  <a:pt x="3871585" y="3369188"/>
                  <a:pt x="3869105" y="3366707"/>
                </a:cubicBezTo>
                <a:cubicBezTo>
                  <a:pt x="3866624" y="3364227"/>
                  <a:pt x="3865384" y="3362986"/>
                  <a:pt x="3865384" y="3362986"/>
                </a:cubicBezTo>
                <a:cubicBezTo>
                  <a:pt x="3860423" y="3358026"/>
                  <a:pt x="3855462" y="3355545"/>
                  <a:pt x="3850501" y="3355545"/>
                </a:cubicBezTo>
                <a:lnTo>
                  <a:pt x="3843060" y="3340662"/>
                </a:lnTo>
                <a:cubicBezTo>
                  <a:pt x="3840580" y="3339422"/>
                  <a:pt x="3838409" y="3338647"/>
                  <a:pt x="3836548" y="3338337"/>
                </a:cubicBezTo>
                <a:close/>
                <a:moveTo>
                  <a:pt x="3583541" y="3338337"/>
                </a:moveTo>
                <a:cubicBezTo>
                  <a:pt x="3585401" y="3337406"/>
                  <a:pt x="3590052" y="3340662"/>
                  <a:pt x="3597493" y="3348103"/>
                </a:cubicBezTo>
                <a:lnTo>
                  <a:pt x="3590052" y="3348103"/>
                </a:lnTo>
                <a:lnTo>
                  <a:pt x="3582610" y="3340662"/>
                </a:lnTo>
                <a:cubicBezTo>
                  <a:pt x="3582610" y="3339422"/>
                  <a:pt x="3582920" y="3338647"/>
                  <a:pt x="3583541" y="3338337"/>
                </a:cubicBezTo>
                <a:close/>
                <a:moveTo>
                  <a:pt x="4140716" y="3333221"/>
                </a:moveTo>
                <a:lnTo>
                  <a:pt x="4148157" y="3340662"/>
                </a:lnTo>
                <a:cubicBezTo>
                  <a:pt x="4148157" y="3340662"/>
                  <a:pt x="4145677" y="3340662"/>
                  <a:pt x="4140716" y="3340662"/>
                </a:cubicBezTo>
                <a:cubicBezTo>
                  <a:pt x="4140716" y="3340662"/>
                  <a:pt x="4140716" y="3338182"/>
                  <a:pt x="4140716" y="3333221"/>
                </a:cubicBezTo>
                <a:close/>
                <a:moveTo>
                  <a:pt x="3156439" y="3333143"/>
                </a:moveTo>
                <a:lnTo>
                  <a:pt x="3162540" y="3334587"/>
                </a:lnTo>
                <a:lnTo>
                  <a:pt x="3166157" y="3339720"/>
                </a:lnTo>
                <a:close/>
                <a:moveTo>
                  <a:pt x="3756739" y="3331732"/>
                </a:moveTo>
                <a:lnTo>
                  <a:pt x="3761204" y="3340662"/>
                </a:lnTo>
                <a:lnTo>
                  <a:pt x="3753763" y="3333221"/>
                </a:lnTo>
                <a:close/>
                <a:moveTo>
                  <a:pt x="3189498" y="3329565"/>
                </a:moveTo>
                <a:cubicBezTo>
                  <a:pt x="3188646" y="3333165"/>
                  <a:pt x="3188220" y="3334964"/>
                  <a:pt x="3188220" y="3334964"/>
                </a:cubicBezTo>
                <a:cubicBezTo>
                  <a:pt x="3184153" y="3334001"/>
                  <a:pt x="3182120" y="3333520"/>
                  <a:pt x="3182120" y="3333520"/>
                </a:cubicBezTo>
                <a:cubicBezTo>
                  <a:pt x="3182120" y="3333520"/>
                  <a:pt x="3182333" y="3332620"/>
                  <a:pt x="3182759" y="3330821"/>
                </a:cubicBezTo>
                <a:cubicBezTo>
                  <a:pt x="3183185" y="3329021"/>
                  <a:pt x="3185431" y="3328602"/>
                  <a:pt x="3189498" y="3329565"/>
                </a:cubicBezTo>
                <a:close/>
                <a:moveTo>
                  <a:pt x="3273920" y="3326740"/>
                </a:moveTo>
                <a:lnTo>
                  <a:pt x="3280021" y="3328184"/>
                </a:lnTo>
                <a:cubicBezTo>
                  <a:pt x="3279169" y="3331784"/>
                  <a:pt x="3277726" y="3333343"/>
                  <a:pt x="3275693" y="3332862"/>
                </a:cubicBezTo>
                <a:cubicBezTo>
                  <a:pt x="3273659" y="3332381"/>
                  <a:pt x="3273068" y="3330339"/>
                  <a:pt x="3273920" y="3326740"/>
                </a:cubicBezTo>
                <a:close/>
                <a:moveTo>
                  <a:pt x="4036536" y="3325779"/>
                </a:moveTo>
                <a:cubicBezTo>
                  <a:pt x="4036536" y="3330741"/>
                  <a:pt x="4039016" y="3333221"/>
                  <a:pt x="4043978" y="3333221"/>
                </a:cubicBezTo>
                <a:cubicBezTo>
                  <a:pt x="4048939" y="3333221"/>
                  <a:pt x="4052660" y="3333221"/>
                  <a:pt x="4055140" y="3333221"/>
                </a:cubicBezTo>
                <a:cubicBezTo>
                  <a:pt x="4057620" y="3333221"/>
                  <a:pt x="4056380" y="3330741"/>
                  <a:pt x="4051419" y="3325779"/>
                </a:cubicBezTo>
                <a:close/>
                <a:moveTo>
                  <a:pt x="3910032" y="3325779"/>
                </a:moveTo>
                <a:lnTo>
                  <a:pt x="3924915" y="3340662"/>
                </a:lnTo>
                <a:lnTo>
                  <a:pt x="3924915" y="3333221"/>
                </a:lnTo>
                <a:cubicBezTo>
                  <a:pt x="3919954" y="3328260"/>
                  <a:pt x="3914994" y="3325779"/>
                  <a:pt x="3910032" y="3325779"/>
                </a:cubicBezTo>
                <a:close/>
                <a:moveTo>
                  <a:pt x="3753763" y="3325779"/>
                </a:moveTo>
                <a:cubicBezTo>
                  <a:pt x="3756243" y="3328260"/>
                  <a:pt x="3757484" y="3330120"/>
                  <a:pt x="3757483" y="3331360"/>
                </a:cubicBezTo>
                <a:lnTo>
                  <a:pt x="3756739" y="3331732"/>
                </a:lnTo>
                <a:close/>
                <a:moveTo>
                  <a:pt x="3642142" y="3325779"/>
                </a:moveTo>
                <a:lnTo>
                  <a:pt x="3649583" y="3325779"/>
                </a:lnTo>
                <a:lnTo>
                  <a:pt x="3649583" y="3333221"/>
                </a:lnTo>
                <a:cubicBezTo>
                  <a:pt x="3644622" y="3333221"/>
                  <a:pt x="3642142" y="3330741"/>
                  <a:pt x="3642142" y="3325779"/>
                </a:cubicBezTo>
                <a:close/>
                <a:moveTo>
                  <a:pt x="3481137" y="3325103"/>
                </a:moveTo>
                <a:lnTo>
                  <a:pt x="3485872" y="3325779"/>
                </a:lnTo>
                <a:cubicBezTo>
                  <a:pt x="3490833" y="3325779"/>
                  <a:pt x="3504476" y="3334461"/>
                  <a:pt x="3526800" y="3351824"/>
                </a:cubicBezTo>
                <a:cubicBezTo>
                  <a:pt x="3549124" y="3369188"/>
                  <a:pt x="3560286" y="3380350"/>
                  <a:pt x="3560286" y="3385310"/>
                </a:cubicBezTo>
                <a:cubicBezTo>
                  <a:pt x="3565247" y="3390272"/>
                  <a:pt x="3567728" y="3392752"/>
                  <a:pt x="3567728" y="3392752"/>
                </a:cubicBezTo>
                <a:lnTo>
                  <a:pt x="3575169" y="3392752"/>
                </a:lnTo>
                <a:cubicBezTo>
                  <a:pt x="3580130" y="3397713"/>
                  <a:pt x="3585090" y="3401434"/>
                  <a:pt x="3590052" y="3403914"/>
                </a:cubicBezTo>
                <a:cubicBezTo>
                  <a:pt x="3595013" y="3406395"/>
                  <a:pt x="3599973" y="3410115"/>
                  <a:pt x="3604935" y="3415076"/>
                </a:cubicBezTo>
                <a:cubicBezTo>
                  <a:pt x="3614856" y="3429959"/>
                  <a:pt x="3622298" y="3436160"/>
                  <a:pt x="3627259" y="3433680"/>
                </a:cubicBezTo>
                <a:cubicBezTo>
                  <a:pt x="3632220" y="3431200"/>
                  <a:pt x="3634700" y="3431200"/>
                  <a:pt x="3634700" y="3433680"/>
                </a:cubicBezTo>
                <a:cubicBezTo>
                  <a:pt x="3634700" y="3436160"/>
                  <a:pt x="3632220" y="3439881"/>
                  <a:pt x="3627259" y="3444842"/>
                </a:cubicBezTo>
                <a:cubicBezTo>
                  <a:pt x="3617337" y="3439881"/>
                  <a:pt x="3609896" y="3434920"/>
                  <a:pt x="3604935" y="3429959"/>
                </a:cubicBezTo>
                <a:lnTo>
                  <a:pt x="3590052" y="3415076"/>
                </a:lnTo>
                <a:cubicBezTo>
                  <a:pt x="3575169" y="3415076"/>
                  <a:pt x="3562766" y="3402674"/>
                  <a:pt x="3552845" y="3377869"/>
                </a:cubicBezTo>
                <a:cubicBezTo>
                  <a:pt x="3552845" y="3377869"/>
                  <a:pt x="3550365" y="3377869"/>
                  <a:pt x="3545403" y="3377869"/>
                </a:cubicBezTo>
                <a:lnTo>
                  <a:pt x="3500755" y="3340662"/>
                </a:lnTo>
                <a:cubicBezTo>
                  <a:pt x="3500755" y="3340662"/>
                  <a:pt x="3498275" y="3338182"/>
                  <a:pt x="3493314" y="3333221"/>
                </a:cubicBezTo>
                <a:close/>
                <a:moveTo>
                  <a:pt x="4105113" y="3323153"/>
                </a:moveTo>
                <a:lnTo>
                  <a:pt x="4110485" y="3324849"/>
                </a:lnTo>
                <a:lnTo>
                  <a:pt x="4110950" y="3324904"/>
                </a:lnTo>
                <a:lnTo>
                  <a:pt x="4110950" y="3325779"/>
                </a:lnTo>
                <a:cubicBezTo>
                  <a:pt x="4108470" y="3325779"/>
                  <a:pt x="4106609" y="3325159"/>
                  <a:pt x="4105369" y="3323919"/>
                </a:cubicBezTo>
                <a:close/>
                <a:moveTo>
                  <a:pt x="3474179" y="3320464"/>
                </a:moveTo>
                <a:lnTo>
                  <a:pt x="3481137" y="3325103"/>
                </a:lnTo>
                <a:lnTo>
                  <a:pt x="3479360" y="3324849"/>
                </a:lnTo>
                <a:cubicBezTo>
                  <a:pt x="3477500" y="3324229"/>
                  <a:pt x="3475950" y="3323299"/>
                  <a:pt x="3474710" y="3322059"/>
                </a:cubicBezTo>
                <a:close/>
                <a:moveTo>
                  <a:pt x="4163040" y="3318338"/>
                </a:moveTo>
                <a:cubicBezTo>
                  <a:pt x="4168001" y="3318338"/>
                  <a:pt x="4170481" y="3318338"/>
                  <a:pt x="4170481" y="3318338"/>
                </a:cubicBezTo>
                <a:cubicBezTo>
                  <a:pt x="4170481" y="3318338"/>
                  <a:pt x="4170481" y="3320818"/>
                  <a:pt x="4170481" y="3325779"/>
                </a:cubicBezTo>
                <a:cubicBezTo>
                  <a:pt x="4165520" y="3325779"/>
                  <a:pt x="4163040" y="3323299"/>
                  <a:pt x="4163040" y="3318338"/>
                </a:cubicBezTo>
                <a:close/>
                <a:moveTo>
                  <a:pt x="4110950" y="3318338"/>
                </a:moveTo>
                <a:lnTo>
                  <a:pt x="4118392" y="3318338"/>
                </a:lnTo>
                <a:lnTo>
                  <a:pt x="4118392" y="3325779"/>
                </a:lnTo>
                <a:lnTo>
                  <a:pt x="4110950" y="3324904"/>
                </a:lnTo>
                <a:lnTo>
                  <a:pt x="4110950" y="3323919"/>
                </a:lnTo>
                <a:cubicBezTo>
                  <a:pt x="4110950" y="3322679"/>
                  <a:pt x="4110950" y="3320818"/>
                  <a:pt x="4110950" y="3318338"/>
                </a:cubicBezTo>
                <a:close/>
                <a:moveTo>
                  <a:pt x="3515638" y="3318338"/>
                </a:moveTo>
                <a:cubicBezTo>
                  <a:pt x="3520599" y="3318338"/>
                  <a:pt x="3523079" y="3320818"/>
                  <a:pt x="3523079" y="3325779"/>
                </a:cubicBezTo>
                <a:cubicBezTo>
                  <a:pt x="3518118" y="3325779"/>
                  <a:pt x="3515638" y="3325779"/>
                  <a:pt x="3515638" y="3325779"/>
                </a:cubicBezTo>
                <a:cubicBezTo>
                  <a:pt x="3515638" y="3320818"/>
                  <a:pt x="3515638" y="3318338"/>
                  <a:pt x="3515638" y="3318338"/>
                </a:cubicBezTo>
                <a:close/>
                <a:moveTo>
                  <a:pt x="3141971" y="3312613"/>
                </a:moveTo>
                <a:cubicBezTo>
                  <a:pt x="3141971" y="3312613"/>
                  <a:pt x="3144004" y="3313094"/>
                  <a:pt x="3148072" y="3314057"/>
                </a:cubicBezTo>
                <a:lnTo>
                  <a:pt x="3146794" y="3319457"/>
                </a:lnTo>
                <a:cubicBezTo>
                  <a:pt x="3146794" y="3319457"/>
                  <a:pt x="3145186" y="3317175"/>
                  <a:pt x="3141971" y="3312613"/>
                </a:cubicBezTo>
                <a:close/>
                <a:moveTo>
                  <a:pt x="2852101" y="3312423"/>
                </a:moveTo>
                <a:cubicBezTo>
                  <a:pt x="2852101" y="3312423"/>
                  <a:pt x="2852905" y="3313564"/>
                  <a:pt x="2854512" y="3315845"/>
                </a:cubicBezTo>
                <a:cubicBezTo>
                  <a:pt x="2856120" y="3318126"/>
                  <a:pt x="2856497" y="3321067"/>
                  <a:pt x="2855645" y="3324666"/>
                </a:cubicBezTo>
                <a:lnTo>
                  <a:pt x="2850823" y="3317822"/>
                </a:lnTo>
                <a:close/>
                <a:moveTo>
                  <a:pt x="3984446" y="3310896"/>
                </a:moveTo>
                <a:lnTo>
                  <a:pt x="3991888" y="3325779"/>
                </a:lnTo>
                <a:lnTo>
                  <a:pt x="3999329" y="3333221"/>
                </a:lnTo>
                <a:cubicBezTo>
                  <a:pt x="3999329" y="3343143"/>
                  <a:pt x="4006771" y="3348103"/>
                  <a:pt x="4021653" y="3348103"/>
                </a:cubicBezTo>
                <a:cubicBezTo>
                  <a:pt x="4016692" y="3338182"/>
                  <a:pt x="4011732" y="3330741"/>
                  <a:pt x="4006771" y="3325779"/>
                </a:cubicBezTo>
                <a:cubicBezTo>
                  <a:pt x="4001809" y="3320818"/>
                  <a:pt x="3996849" y="3317098"/>
                  <a:pt x="3991888" y="3314617"/>
                </a:cubicBezTo>
                <a:cubicBezTo>
                  <a:pt x="3986926" y="3312137"/>
                  <a:pt x="3984446" y="3310896"/>
                  <a:pt x="3984446" y="3310896"/>
                </a:cubicBezTo>
                <a:close/>
                <a:moveTo>
                  <a:pt x="3731439" y="3310896"/>
                </a:moveTo>
                <a:lnTo>
                  <a:pt x="3746321" y="3318338"/>
                </a:lnTo>
                <a:lnTo>
                  <a:pt x="3746321" y="3325779"/>
                </a:lnTo>
                <a:cubicBezTo>
                  <a:pt x="3746321" y="3325779"/>
                  <a:pt x="3745081" y="3324539"/>
                  <a:pt x="3742601" y="3322059"/>
                </a:cubicBezTo>
                <a:cubicBezTo>
                  <a:pt x="3740121" y="3319578"/>
                  <a:pt x="3738880" y="3318338"/>
                  <a:pt x="3738880" y="3318338"/>
                </a:cubicBezTo>
                <a:close/>
                <a:moveTo>
                  <a:pt x="3627259" y="3310896"/>
                </a:moveTo>
                <a:cubicBezTo>
                  <a:pt x="3627259" y="3310896"/>
                  <a:pt x="3629739" y="3313377"/>
                  <a:pt x="3634700" y="3318338"/>
                </a:cubicBezTo>
                <a:lnTo>
                  <a:pt x="3627259" y="3325779"/>
                </a:lnTo>
                <a:cubicBezTo>
                  <a:pt x="3617337" y="3320818"/>
                  <a:pt x="3612376" y="3318338"/>
                  <a:pt x="3612376" y="3318338"/>
                </a:cubicBezTo>
                <a:lnTo>
                  <a:pt x="3619817" y="3318338"/>
                </a:lnTo>
                <a:close/>
                <a:moveTo>
                  <a:pt x="3478431" y="3310896"/>
                </a:moveTo>
                <a:cubicBezTo>
                  <a:pt x="3478431" y="3310896"/>
                  <a:pt x="3478431" y="3313377"/>
                  <a:pt x="3478431" y="3318338"/>
                </a:cubicBezTo>
                <a:cubicBezTo>
                  <a:pt x="3475950" y="3318338"/>
                  <a:pt x="3474400" y="3318648"/>
                  <a:pt x="3473780" y="3319268"/>
                </a:cubicBezTo>
                <a:lnTo>
                  <a:pt x="3474179" y="3320464"/>
                </a:lnTo>
                <a:lnTo>
                  <a:pt x="3470989" y="3318338"/>
                </a:lnTo>
                <a:cubicBezTo>
                  <a:pt x="3470989" y="3318338"/>
                  <a:pt x="3472230" y="3317098"/>
                  <a:pt x="3474710" y="3314617"/>
                </a:cubicBezTo>
                <a:cubicBezTo>
                  <a:pt x="3477190" y="3312137"/>
                  <a:pt x="3478431" y="3310896"/>
                  <a:pt x="3478431" y="3310896"/>
                </a:cubicBezTo>
                <a:close/>
                <a:moveTo>
                  <a:pt x="3262630" y="3310896"/>
                </a:moveTo>
                <a:lnTo>
                  <a:pt x="3277513" y="3310896"/>
                </a:lnTo>
                <a:lnTo>
                  <a:pt x="3284954" y="3310896"/>
                </a:lnTo>
                <a:cubicBezTo>
                  <a:pt x="3284954" y="3310896"/>
                  <a:pt x="3283714" y="3312137"/>
                  <a:pt x="3281233" y="3314617"/>
                </a:cubicBezTo>
                <a:cubicBezTo>
                  <a:pt x="3278753" y="3317098"/>
                  <a:pt x="3277513" y="3318338"/>
                  <a:pt x="3277513" y="3318338"/>
                </a:cubicBezTo>
                <a:cubicBezTo>
                  <a:pt x="3267591" y="3318338"/>
                  <a:pt x="3262630" y="3315858"/>
                  <a:pt x="3262630" y="3310896"/>
                </a:cubicBezTo>
                <a:close/>
                <a:moveTo>
                  <a:pt x="3240306" y="3310896"/>
                </a:moveTo>
                <a:cubicBezTo>
                  <a:pt x="3240306" y="3310896"/>
                  <a:pt x="3242786" y="3312137"/>
                  <a:pt x="3247747" y="3314617"/>
                </a:cubicBezTo>
                <a:cubicBezTo>
                  <a:pt x="3252708" y="3317098"/>
                  <a:pt x="3257669" y="3320818"/>
                  <a:pt x="3262630" y="3325779"/>
                </a:cubicBezTo>
                <a:cubicBezTo>
                  <a:pt x="3272551" y="3335701"/>
                  <a:pt x="3282474" y="3343143"/>
                  <a:pt x="3292396" y="3348103"/>
                </a:cubicBezTo>
                <a:lnTo>
                  <a:pt x="3299837" y="3355545"/>
                </a:lnTo>
                <a:cubicBezTo>
                  <a:pt x="3294876" y="3355545"/>
                  <a:pt x="3292396" y="3355545"/>
                  <a:pt x="3292396" y="3355545"/>
                </a:cubicBezTo>
                <a:cubicBezTo>
                  <a:pt x="3287434" y="3350584"/>
                  <a:pt x="3282474" y="3348103"/>
                  <a:pt x="3277513" y="3348103"/>
                </a:cubicBezTo>
                <a:cubicBezTo>
                  <a:pt x="3272551" y="3348103"/>
                  <a:pt x="3270071" y="3346863"/>
                  <a:pt x="3270071" y="3344383"/>
                </a:cubicBezTo>
                <a:cubicBezTo>
                  <a:pt x="3270071" y="3341903"/>
                  <a:pt x="3267591" y="3340662"/>
                  <a:pt x="3262630" y="3340662"/>
                </a:cubicBezTo>
                <a:lnTo>
                  <a:pt x="3255189" y="3333221"/>
                </a:lnTo>
                <a:cubicBezTo>
                  <a:pt x="3250227" y="3328260"/>
                  <a:pt x="3246506" y="3325779"/>
                  <a:pt x="3244026" y="3325779"/>
                </a:cubicBezTo>
                <a:cubicBezTo>
                  <a:pt x="3241546" y="3325779"/>
                  <a:pt x="3240306" y="3324539"/>
                  <a:pt x="3240306" y="3322059"/>
                </a:cubicBezTo>
                <a:cubicBezTo>
                  <a:pt x="3240306" y="3319578"/>
                  <a:pt x="3240306" y="3315858"/>
                  <a:pt x="3240306" y="3310896"/>
                </a:cubicBezTo>
                <a:close/>
                <a:moveTo>
                  <a:pt x="3149350" y="3308658"/>
                </a:moveTo>
                <a:lnTo>
                  <a:pt x="3161551" y="3311546"/>
                </a:lnTo>
                <a:cubicBezTo>
                  <a:pt x="3165619" y="3312509"/>
                  <a:pt x="3167226" y="3314790"/>
                  <a:pt x="3166374" y="3318389"/>
                </a:cubicBezTo>
                <a:cubicBezTo>
                  <a:pt x="3165522" y="3321989"/>
                  <a:pt x="3165096" y="3323789"/>
                  <a:pt x="3165096" y="3323789"/>
                </a:cubicBezTo>
                <a:cubicBezTo>
                  <a:pt x="3165096" y="3323789"/>
                  <a:pt x="3163489" y="3321508"/>
                  <a:pt x="3160273" y="3316945"/>
                </a:cubicBezTo>
                <a:close/>
                <a:moveTo>
                  <a:pt x="3396575" y="3303455"/>
                </a:moveTo>
                <a:lnTo>
                  <a:pt x="3396575" y="3310896"/>
                </a:lnTo>
                <a:lnTo>
                  <a:pt x="3404017" y="3310896"/>
                </a:lnTo>
                <a:cubicBezTo>
                  <a:pt x="3404017" y="3305936"/>
                  <a:pt x="3401537" y="3303455"/>
                  <a:pt x="3396575" y="3303455"/>
                </a:cubicBezTo>
                <a:close/>
                <a:moveTo>
                  <a:pt x="3225423" y="3303455"/>
                </a:moveTo>
                <a:cubicBezTo>
                  <a:pt x="3230384" y="3303455"/>
                  <a:pt x="3232864" y="3305936"/>
                  <a:pt x="3232864" y="3310896"/>
                </a:cubicBezTo>
                <a:cubicBezTo>
                  <a:pt x="3232864" y="3310896"/>
                  <a:pt x="3231624" y="3310896"/>
                  <a:pt x="3229144" y="3310896"/>
                </a:cubicBezTo>
                <a:cubicBezTo>
                  <a:pt x="3226664" y="3310896"/>
                  <a:pt x="3225423" y="3308416"/>
                  <a:pt x="3225423" y="3303455"/>
                </a:cubicBezTo>
                <a:close/>
                <a:moveTo>
                  <a:pt x="3177587" y="3298236"/>
                </a:moveTo>
                <a:lnTo>
                  <a:pt x="3182410" y="3305079"/>
                </a:lnTo>
                <a:cubicBezTo>
                  <a:pt x="3182410" y="3305079"/>
                  <a:pt x="3180377" y="3304598"/>
                  <a:pt x="3176309" y="3303635"/>
                </a:cubicBezTo>
                <a:cubicBezTo>
                  <a:pt x="3176309" y="3303635"/>
                  <a:pt x="3176735" y="3301836"/>
                  <a:pt x="3177587" y="3298236"/>
                </a:cubicBezTo>
                <a:close/>
                <a:moveTo>
                  <a:pt x="4081185" y="3296014"/>
                </a:moveTo>
                <a:cubicBezTo>
                  <a:pt x="4081185" y="3300975"/>
                  <a:pt x="4082425" y="3303455"/>
                  <a:pt x="4084905" y="3303455"/>
                </a:cubicBezTo>
                <a:cubicBezTo>
                  <a:pt x="4087385" y="3303455"/>
                  <a:pt x="4091106" y="3303455"/>
                  <a:pt x="4096067" y="3303455"/>
                </a:cubicBezTo>
                <a:lnTo>
                  <a:pt x="4096067" y="3310896"/>
                </a:lnTo>
                <a:cubicBezTo>
                  <a:pt x="4101029" y="3310896"/>
                  <a:pt x="4103509" y="3313377"/>
                  <a:pt x="4103509" y="3318338"/>
                </a:cubicBezTo>
                <a:lnTo>
                  <a:pt x="4105113" y="3323153"/>
                </a:lnTo>
                <a:lnTo>
                  <a:pt x="4101648" y="3322059"/>
                </a:lnTo>
                <a:cubicBezTo>
                  <a:pt x="4095448" y="3319578"/>
                  <a:pt x="4088626" y="3315857"/>
                  <a:pt x="4081185" y="3310896"/>
                </a:cubicBezTo>
                <a:close/>
                <a:moveTo>
                  <a:pt x="3642142" y="3296014"/>
                </a:moveTo>
                <a:cubicBezTo>
                  <a:pt x="3642142" y="3296014"/>
                  <a:pt x="3644622" y="3296014"/>
                  <a:pt x="3649583" y="3296014"/>
                </a:cubicBezTo>
                <a:lnTo>
                  <a:pt x="3642142" y="3303455"/>
                </a:lnTo>
                <a:cubicBezTo>
                  <a:pt x="3642142" y="3303455"/>
                  <a:pt x="3642142" y="3300975"/>
                  <a:pt x="3642142" y="3296014"/>
                </a:cubicBezTo>
                <a:close/>
                <a:moveTo>
                  <a:pt x="3088343" y="3294217"/>
                </a:moveTo>
                <a:cubicBezTo>
                  <a:pt x="3088343" y="3294217"/>
                  <a:pt x="3090376" y="3294699"/>
                  <a:pt x="3094443" y="3295661"/>
                </a:cubicBezTo>
                <a:lnTo>
                  <a:pt x="3093165" y="3301061"/>
                </a:lnTo>
                <a:cubicBezTo>
                  <a:pt x="3089098" y="3300098"/>
                  <a:pt x="3087491" y="3297817"/>
                  <a:pt x="3088343" y="3294217"/>
                </a:cubicBezTo>
                <a:close/>
                <a:moveTo>
                  <a:pt x="3664466" y="3288572"/>
                </a:moveTo>
                <a:cubicBezTo>
                  <a:pt x="3669427" y="3288572"/>
                  <a:pt x="3673148" y="3288572"/>
                  <a:pt x="3675628" y="3288572"/>
                </a:cubicBezTo>
                <a:cubicBezTo>
                  <a:pt x="3678108" y="3288572"/>
                  <a:pt x="3679349" y="3288572"/>
                  <a:pt x="3679349" y="3288572"/>
                </a:cubicBezTo>
                <a:cubicBezTo>
                  <a:pt x="3679349" y="3293534"/>
                  <a:pt x="3686790" y="3298494"/>
                  <a:pt x="3701673" y="3303455"/>
                </a:cubicBezTo>
                <a:lnTo>
                  <a:pt x="3716556" y="3318338"/>
                </a:lnTo>
                <a:lnTo>
                  <a:pt x="3723997" y="3325779"/>
                </a:lnTo>
                <a:lnTo>
                  <a:pt x="3746321" y="3340662"/>
                </a:lnTo>
                <a:lnTo>
                  <a:pt x="3768646" y="3355545"/>
                </a:lnTo>
                <a:lnTo>
                  <a:pt x="3753763" y="3355545"/>
                </a:lnTo>
                <a:cubicBezTo>
                  <a:pt x="3748801" y="3350584"/>
                  <a:pt x="3745081" y="3348103"/>
                  <a:pt x="3742601" y="3348103"/>
                </a:cubicBezTo>
                <a:cubicBezTo>
                  <a:pt x="3740121" y="3348103"/>
                  <a:pt x="3733919" y="3345623"/>
                  <a:pt x="3723997" y="3340662"/>
                </a:cubicBezTo>
                <a:cubicBezTo>
                  <a:pt x="3719036" y="3335701"/>
                  <a:pt x="3715315" y="3331981"/>
                  <a:pt x="3712835" y="3329500"/>
                </a:cubicBezTo>
                <a:cubicBezTo>
                  <a:pt x="3710355" y="3327020"/>
                  <a:pt x="3706634" y="3325779"/>
                  <a:pt x="3701673" y="3325779"/>
                </a:cubicBezTo>
                <a:lnTo>
                  <a:pt x="3686790" y="3310896"/>
                </a:lnTo>
                <a:lnTo>
                  <a:pt x="3701673" y="3318338"/>
                </a:lnTo>
                <a:cubicBezTo>
                  <a:pt x="3696712" y="3313377"/>
                  <a:pt x="3694231" y="3310896"/>
                  <a:pt x="3694231" y="3310896"/>
                </a:cubicBezTo>
                <a:lnTo>
                  <a:pt x="3686790" y="3310896"/>
                </a:lnTo>
                <a:lnTo>
                  <a:pt x="3679349" y="3303455"/>
                </a:lnTo>
                <a:cubicBezTo>
                  <a:pt x="3664466" y="3293534"/>
                  <a:pt x="3659505" y="3288572"/>
                  <a:pt x="3664466" y="3288572"/>
                </a:cubicBezTo>
                <a:close/>
                <a:moveTo>
                  <a:pt x="3597493" y="3288572"/>
                </a:moveTo>
                <a:cubicBezTo>
                  <a:pt x="3597493" y="3288572"/>
                  <a:pt x="3598734" y="3289812"/>
                  <a:pt x="3601214" y="3292293"/>
                </a:cubicBezTo>
                <a:cubicBezTo>
                  <a:pt x="3603694" y="3294774"/>
                  <a:pt x="3604935" y="3296014"/>
                  <a:pt x="3604935" y="3296014"/>
                </a:cubicBezTo>
                <a:lnTo>
                  <a:pt x="3590052" y="3296014"/>
                </a:lnTo>
                <a:close/>
                <a:moveTo>
                  <a:pt x="3128781" y="3286684"/>
                </a:moveTo>
                <a:cubicBezTo>
                  <a:pt x="3128781" y="3286684"/>
                  <a:pt x="3128355" y="3288483"/>
                  <a:pt x="3127503" y="3292083"/>
                </a:cubicBezTo>
                <a:cubicBezTo>
                  <a:pt x="3127503" y="3292083"/>
                  <a:pt x="3127290" y="3292982"/>
                  <a:pt x="3126864" y="3294783"/>
                </a:cubicBezTo>
                <a:cubicBezTo>
                  <a:pt x="3126438" y="3296583"/>
                  <a:pt x="3128258" y="3297964"/>
                  <a:pt x="3132325" y="3298927"/>
                </a:cubicBezTo>
                <a:lnTo>
                  <a:pt x="3133015" y="3296014"/>
                </a:lnTo>
                <a:lnTo>
                  <a:pt x="3128685" y="3296014"/>
                </a:lnTo>
                <a:lnTo>
                  <a:pt x="3133596" y="3293559"/>
                </a:lnTo>
                <a:lnTo>
                  <a:pt x="3133603" y="3293527"/>
                </a:lnTo>
                <a:close/>
                <a:moveTo>
                  <a:pt x="3174042" y="3285993"/>
                </a:moveTo>
                <a:lnTo>
                  <a:pt x="3186244" y="3288881"/>
                </a:lnTo>
                <a:cubicBezTo>
                  <a:pt x="3181324" y="3291518"/>
                  <a:pt x="3182507" y="3295599"/>
                  <a:pt x="3189788" y="3301124"/>
                </a:cubicBezTo>
                <a:lnTo>
                  <a:pt x="3194611" y="3307967"/>
                </a:lnTo>
                <a:cubicBezTo>
                  <a:pt x="3190543" y="3307004"/>
                  <a:pt x="3186903" y="3304242"/>
                  <a:pt x="3183688" y="3299680"/>
                </a:cubicBezTo>
                <a:lnTo>
                  <a:pt x="3172764" y="3291392"/>
                </a:lnTo>
                <a:lnTo>
                  <a:pt x="3165385" y="3295348"/>
                </a:lnTo>
                <a:cubicBezTo>
                  <a:pt x="3166237" y="3291748"/>
                  <a:pt x="3169122" y="3288630"/>
                  <a:pt x="3174042" y="3285993"/>
                </a:cubicBezTo>
                <a:close/>
                <a:moveTo>
                  <a:pt x="4208833" y="3285710"/>
                </a:moveTo>
                <a:lnTo>
                  <a:pt x="4252337" y="3318338"/>
                </a:lnTo>
                <a:lnTo>
                  <a:pt x="4244896" y="3318338"/>
                </a:lnTo>
                <a:cubicBezTo>
                  <a:pt x="4230013" y="3308416"/>
                  <a:pt x="4220091" y="3303455"/>
                  <a:pt x="4215130" y="3303455"/>
                </a:cubicBezTo>
                <a:cubicBezTo>
                  <a:pt x="4210169" y="3303455"/>
                  <a:pt x="4210169" y="3300975"/>
                  <a:pt x="4215130" y="3296014"/>
                </a:cubicBezTo>
                <a:cubicBezTo>
                  <a:pt x="4212649" y="3293533"/>
                  <a:pt x="4210789" y="3291053"/>
                  <a:pt x="4209549" y="3288572"/>
                </a:cubicBezTo>
                <a:close/>
                <a:moveTo>
                  <a:pt x="3126910" y="3282677"/>
                </a:moveTo>
                <a:cubicBezTo>
                  <a:pt x="3127674" y="3282858"/>
                  <a:pt x="3128509" y="3283293"/>
                  <a:pt x="3129420" y="3283984"/>
                </a:cubicBezTo>
                <a:lnTo>
                  <a:pt x="3136856" y="3291928"/>
                </a:lnTo>
                <a:lnTo>
                  <a:pt x="3143567" y="3288572"/>
                </a:lnTo>
                <a:cubicBezTo>
                  <a:pt x="3148529" y="3293534"/>
                  <a:pt x="3148529" y="3296014"/>
                  <a:pt x="3143567" y="3296014"/>
                </a:cubicBezTo>
                <a:lnTo>
                  <a:pt x="3140162" y="3296014"/>
                </a:lnTo>
                <a:lnTo>
                  <a:pt x="3143888" y="3304514"/>
                </a:lnTo>
                <a:cubicBezTo>
                  <a:pt x="3143462" y="3306314"/>
                  <a:pt x="3142232" y="3306973"/>
                  <a:pt x="3140198" y="3306492"/>
                </a:cubicBezTo>
                <a:cubicBezTo>
                  <a:pt x="3138165" y="3306010"/>
                  <a:pt x="3134311" y="3304148"/>
                  <a:pt x="3128637" y="3300904"/>
                </a:cubicBezTo>
                <a:cubicBezTo>
                  <a:pt x="3122961" y="3297660"/>
                  <a:pt x="3120763" y="3293339"/>
                  <a:pt x="3122041" y="3287939"/>
                </a:cubicBezTo>
                <a:cubicBezTo>
                  <a:pt x="3123000" y="3283889"/>
                  <a:pt x="3124623" y="3282136"/>
                  <a:pt x="3126910" y="3282677"/>
                </a:cubicBezTo>
                <a:close/>
                <a:moveTo>
                  <a:pt x="3155740" y="3281661"/>
                </a:moveTo>
                <a:lnTo>
                  <a:pt x="3161841" y="3283105"/>
                </a:lnTo>
                <a:cubicBezTo>
                  <a:pt x="3160989" y="3286705"/>
                  <a:pt x="3160563" y="3288504"/>
                  <a:pt x="3160563" y="3288504"/>
                </a:cubicBezTo>
                <a:cubicBezTo>
                  <a:pt x="3160563" y="3288504"/>
                  <a:pt x="3158956" y="3286223"/>
                  <a:pt x="3155740" y="3281661"/>
                </a:cubicBezTo>
                <a:close/>
                <a:moveTo>
                  <a:pt x="3113802" y="3281131"/>
                </a:moveTo>
                <a:cubicBezTo>
                  <a:pt x="3118763" y="3286092"/>
                  <a:pt x="3121243" y="3291053"/>
                  <a:pt x="3121243" y="3296014"/>
                </a:cubicBezTo>
                <a:lnTo>
                  <a:pt x="3113802" y="3288572"/>
                </a:lnTo>
                <a:close/>
                <a:moveTo>
                  <a:pt x="2840189" y="3281094"/>
                </a:moveTo>
                <a:cubicBezTo>
                  <a:pt x="2844256" y="3282057"/>
                  <a:pt x="2846290" y="3282538"/>
                  <a:pt x="2846290" y="3282538"/>
                </a:cubicBezTo>
                <a:lnTo>
                  <a:pt x="2845012" y="3287937"/>
                </a:lnTo>
                <a:cubicBezTo>
                  <a:pt x="2840944" y="3286974"/>
                  <a:pt x="2839337" y="3284694"/>
                  <a:pt x="2840189" y="3281094"/>
                </a:cubicBezTo>
                <a:close/>
                <a:moveTo>
                  <a:pt x="3060394" y="3276198"/>
                </a:moveTo>
                <a:lnTo>
                  <a:pt x="3072596" y="3279086"/>
                </a:lnTo>
                <a:lnTo>
                  <a:pt x="3077419" y="3285930"/>
                </a:lnTo>
                <a:lnTo>
                  <a:pt x="3071318" y="3284486"/>
                </a:lnTo>
                <a:cubicBezTo>
                  <a:pt x="3068103" y="3279924"/>
                  <a:pt x="3064462" y="3277161"/>
                  <a:pt x="3060394" y="3276198"/>
                </a:cubicBezTo>
                <a:close/>
                <a:moveTo>
                  <a:pt x="4192806" y="3273689"/>
                </a:moveTo>
                <a:lnTo>
                  <a:pt x="4207689" y="3281131"/>
                </a:lnTo>
                <a:lnTo>
                  <a:pt x="4208833" y="3285710"/>
                </a:lnTo>
                <a:close/>
                <a:moveTo>
                  <a:pt x="4058860" y="3273689"/>
                </a:moveTo>
                <a:cubicBezTo>
                  <a:pt x="4063822" y="3273689"/>
                  <a:pt x="4065061" y="3274930"/>
                  <a:pt x="4062581" y="3277410"/>
                </a:cubicBezTo>
                <a:cubicBezTo>
                  <a:pt x="4060101" y="3279891"/>
                  <a:pt x="4056380" y="3281131"/>
                  <a:pt x="4051419" y="3281131"/>
                </a:cubicBezTo>
                <a:cubicBezTo>
                  <a:pt x="4051419" y="3276170"/>
                  <a:pt x="4053899" y="3273689"/>
                  <a:pt x="4058860" y="3273689"/>
                </a:cubicBezTo>
                <a:close/>
                <a:moveTo>
                  <a:pt x="3924915" y="3273689"/>
                </a:moveTo>
                <a:cubicBezTo>
                  <a:pt x="3924915" y="3278650"/>
                  <a:pt x="3926156" y="3279891"/>
                  <a:pt x="3928636" y="3277410"/>
                </a:cubicBezTo>
                <a:lnTo>
                  <a:pt x="3931294" y="3276879"/>
                </a:lnTo>
                <a:lnTo>
                  <a:pt x="3928636" y="3275550"/>
                </a:lnTo>
                <a:cubicBezTo>
                  <a:pt x="3926155" y="3274310"/>
                  <a:pt x="3924915" y="3273689"/>
                  <a:pt x="3924915" y="3273689"/>
                </a:cubicBezTo>
                <a:close/>
                <a:moveTo>
                  <a:pt x="2775870" y="3271571"/>
                </a:moveTo>
                <a:lnTo>
                  <a:pt x="2777904" y="3272053"/>
                </a:lnTo>
                <a:lnTo>
                  <a:pt x="2782726" y="3278896"/>
                </a:lnTo>
                <a:close/>
                <a:moveTo>
                  <a:pt x="2733920" y="3267344"/>
                </a:moveTo>
                <a:cubicBezTo>
                  <a:pt x="2733920" y="3267344"/>
                  <a:pt x="2733494" y="3269144"/>
                  <a:pt x="2732642" y="3272743"/>
                </a:cubicBezTo>
                <a:lnTo>
                  <a:pt x="2726541" y="3271299"/>
                </a:lnTo>
                <a:cubicBezTo>
                  <a:pt x="2726541" y="3271299"/>
                  <a:pt x="2726754" y="3270399"/>
                  <a:pt x="2727180" y="3268600"/>
                </a:cubicBezTo>
                <a:cubicBezTo>
                  <a:pt x="2727606" y="3266799"/>
                  <a:pt x="2729852" y="3266381"/>
                  <a:pt x="2733920" y="3267344"/>
                </a:cubicBezTo>
                <a:close/>
                <a:moveTo>
                  <a:pt x="3545403" y="3266248"/>
                </a:moveTo>
                <a:cubicBezTo>
                  <a:pt x="3550365" y="3266248"/>
                  <a:pt x="3552845" y="3266248"/>
                  <a:pt x="3552845" y="3266248"/>
                </a:cubicBezTo>
                <a:cubicBezTo>
                  <a:pt x="3552845" y="3266248"/>
                  <a:pt x="3555325" y="3266248"/>
                  <a:pt x="3560286" y="3266248"/>
                </a:cubicBezTo>
                <a:lnTo>
                  <a:pt x="3575169" y="3281131"/>
                </a:lnTo>
                <a:cubicBezTo>
                  <a:pt x="3580130" y="3281131"/>
                  <a:pt x="3582610" y="3282371"/>
                  <a:pt x="3582610" y="3284851"/>
                </a:cubicBezTo>
                <a:cubicBezTo>
                  <a:pt x="3582610" y="3287332"/>
                  <a:pt x="3581370" y="3288572"/>
                  <a:pt x="3578890" y="3288572"/>
                </a:cubicBezTo>
                <a:cubicBezTo>
                  <a:pt x="3576410" y="3288572"/>
                  <a:pt x="3572689" y="3288572"/>
                  <a:pt x="3567728" y="3288572"/>
                </a:cubicBezTo>
                <a:cubicBezTo>
                  <a:pt x="3567728" y="3283611"/>
                  <a:pt x="3565247" y="3281131"/>
                  <a:pt x="3560286" y="3281131"/>
                </a:cubicBezTo>
                <a:cubicBezTo>
                  <a:pt x="3560286" y="3276170"/>
                  <a:pt x="3557806" y="3273689"/>
                  <a:pt x="3552845" y="3273689"/>
                </a:cubicBezTo>
                <a:close/>
                <a:moveTo>
                  <a:pt x="3448665" y="3266248"/>
                </a:moveTo>
                <a:cubicBezTo>
                  <a:pt x="3453626" y="3266248"/>
                  <a:pt x="3456106" y="3267489"/>
                  <a:pt x="3456106" y="3269969"/>
                </a:cubicBezTo>
                <a:cubicBezTo>
                  <a:pt x="3456106" y="3272449"/>
                  <a:pt x="3459827" y="3274930"/>
                  <a:pt x="3467269" y="3277410"/>
                </a:cubicBezTo>
                <a:cubicBezTo>
                  <a:pt x="3474710" y="3279891"/>
                  <a:pt x="3478431" y="3281131"/>
                  <a:pt x="3478431" y="3281131"/>
                </a:cubicBezTo>
                <a:lnTo>
                  <a:pt x="3463548" y="3281131"/>
                </a:lnTo>
                <a:close/>
                <a:moveTo>
                  <a:pt x="3083809" y="3258933"/>
                </a:moveTo>
                <a:lnTo>
                  <a:pt x="3096011" y="3261821"/>
                </a:lnTo>
                <a:cubicBezTo>
                  <a:pt x="3099226" y="3266383"/>
                  <a:pt x="3102867" y="3269146"/>
                  <a:pt x="3106934" y="3270108"/>
                </a:cubicBezTo>
                <a:cubicBezTo>
                  <a:pt x="3111002" y="3271071"/>
                  <a:pt x="3112609" y="3273353"/>
                  <a:pt x="3111757" y="3276951"/>
                </a:cubicBezTo>
                <a:lnTo>
                  <a:pt x="3099555" y="3274063"/>
                </a:lnTo>
                <a:cubicBezTo>
                  <a:pt x="3096340" y="3269502"/>
                  <a:pt x="3093928" y="3266080"/>
                  <a:pt x="3092321" y="3263798"/>
                </a:cubicBezTo>
                <a:cubicBezTo>
                  <a:pt x="3090714" y="3261517"/>
                  <a:pt x="3087877" y="3259896"/>
                  <a:pt x="3083809" y="3258933"/>
                </a:cubicBezTo>
                <a:close/>
                <a:moveTo>
                  <a:pt x="5033685" y="3258807"/>
                </a:moveTo>
                <a:cubicBezTo>
                  <a:pt x="5038645" y="3263768"/>
                  <a:pt x="5041126" y="3266248"/>
                  <a:pt x="5041126" y="3266248"/>
                </a:cubicBezTo>
                <a:cubicBezTo>
                  <a:pt x="5041126" y="3266248"/>
                  <a:pt x="5039885" y="3266248"/>
                  <a:pt x="5037405" y="3266248"/>
                </a:cubicBezTo>
                <a:cubicBezTo>
                  <a:pt x="5034925" y="3266248"/>
                  <a:pt x="5033685" y="3263768"/>
                  <a:pt x="5033685" y="3258807"/>
                </a:cubicBezTo>
                <a:close/>
                <a:moveTo>
                  <a:pt x="3436263" y="3258807"/>
                </a:moveTo>
                <a:lnTo>
                  <a:pt x="3441224" y="3258807"/>
                </a:lnTo>
                <a:cubicBezTo>
                  <a:pt x="3441224" y="3263768"/>
                  <a:pt x="3441224" y="3266248"/>
                  <a:pt x="3441224" y="3266248"/>
                </a:cubicBezTo>
                <a:close/>
                <a:moveTo>
                  <a:pt x="2787838" y="3257299"/>
                </a:moveTo>
                <a:cubicBezTo>
                  <a:pt x="2787838" y="3257299"/>
                  <a:pt x="2788429" y="3259340"/>
                  <a:pt x="2789611" y="3263421"/>
                </a:cubicBezTo>
                <a:cubicBezTo>
                  <a:pt x="2790792" y="3267501"/>
                  <a:pt x="2790366" y="3269301"/>
                  <a:pt x="2788333" y="3268819"/>
                </a:cubicBezTo>
                <a:cubicBezTo>
                  <a:pt x="2786299" y="3268338"/>
                  <a:pt x="2785708" y="3266298"/>
                  <a:pt x="2786560" y="3262698"/>
                </a:cubicBezTo>
                <a:close/>
                <a:moveTo>
                  <a:pt x="2762157" y="3256922"/>
                </a:moveTo>
                <a:lnTo>
                  <a:pt x="2775870" y="3271571"/>
                </a:lnTo>
                <a:lnTo>
                  <a:pt x="2771803" y="3270608"/>
                </a:lnTo>
                <a:lnTo>
                  <a:pt x="2765702" y="3269164"/>
                </a:lnTo>
                <a:cubicBezTo>
                  <a:pt x="2763338" y="3261003"/>
                  <a:pt x="2762157" y="3256922"/>
                  <a:pt x="2762157" y="3256922"/>
                </a:cubicBezTo>
                <a:close/>
                <a:moveTo>
                  <a:pt x="3118147" y="3249954"/>
                </a:moveTo>
                <a:cubicBezTo>
                  <a:pt x="3129497" y="3256442"/>
                  <a:pt x="3134745" y="3261486"/>
                  <a:pt x="3133893" y="3265086"/>
                </a:cubicBezTo>
                <a:lnTo>
                  <a:pt x="3121692" y="3262198"/>
                </a:lnTo>
                <a:cubicBezTo>
                  <a:pt x="3122544" y="3258598"/>
                  <a:pt x="3120723" y="3257217"/>
                  <a:pt x="3116230" y="3258054"/>
                </a:cubicBezTo>
                <a:cubicBezTo>
                  <a:pt x="3111736" y="3258891"/>
                  <a:pt x="3109916" y="3257510"/>
                  <a:pt x="3110768" y="3253910"/>
                </a:cubicBezTo>
                <a:cubicBezTo>
                  <a:pt x="3111620" y="3250311"/>
                  <a:pt x="3114079" y="3248992"/>
                  <a:pt x="3118147" y="3249954"/>
                </a:cubicBezTo>
                <a:close/>
                <a:moveTo>
                  <a:pt x="3621131" y="3248739"/>
                </a:moveTo>
                <a:lnTo>
                  <a:pt x="3627259" y="3251365"/>
                </a:lnTo>
                <a:lnTo>
                  <a:pt x="3642142" y="3258807"/>
                </a:lnTo>
                <a:cubicBezTo>
                  <a:pt x="3642142" y="3258807"/>
                  <a:pt x="3642142" y="3261287"/>
                  <a:pt x="3642142" y="3266248"/>
                </a:cubicBezTo>
                <a:cubicBezTo>
                  <a:pt x="3642142" y="3271209"/>
                  <a:pt x="3644622" y="3273689"/>
                  <a:pt x="3649583" y="3273689"/>
                </a:cubicBezTo>
                <a:lnTo>
                  <a:pt x="3627259" y="3273689"/>
                </a:lnTo>
                <a:cubicBezTo>
                  <a:pt x="3627259" y="3273689"/>
                  <a:pt x="3626018" y="3272449"/>
                  <a:pt x="3623538" y="3269969"/>
                </a:cubicBezTo>
                <a:cubicBezTo>
                  <a:pt x="3621058" y="3267489"/>
                  <a:pt x="3619817" y="3266248"/>
                  <a:pt x="3619817" y="3266248"/>
                </a:cubicBezTo>
                <a:cubicBezTo>
                  <a:pt x="3614856" y="3266248"/>
                  <a:pt x="3613617" y="3265008"/>
                  <a:pt x="3616097" y="3262527"/>
                </a:cubicBezTo>
                <a:cubicBezTo>
                  <a:pt x="3618577" y="3260047"/>
                  <a:pt x="3619817" y="3258807"/>
                  <a:pt x="3619817" y="3258807"/>
                </a:cubicBezTo>
                <a:lnTo>
                  <a:pt x="3627259" y="3258807"/>
                </a:lnTo>
                <a:cubicBezTo>
                  <a:pt x="3627259" y="3256326"/>
                  <a:pt x="3626639" y="3254156"/>
                  <a:pt x="3625398" y="3252295"/>
                </a:cubicBezTo>
                <a:close/>
                <a:moveTo>
                  <a:pt x="3617788" y="3247307"/>
                </a:moveTo>
                <a:lnTo>
                  <a:pt x="3619817" y="3247644"/>
                </a:lnTo>
                <a:lnTo>
                  <a:pt x="3621131" y="3248739"/>
                </a:lnTo>
                <a:close/>
                <a:moveTo>
                  <a:pt x="2835656" y="3245810"/>
                </a:moveTo>
                <a:cubicBezTo>
                  <a:pt x="2839723" y="3246773"/>
                  <a:pt x="2842937" y="3251335"/>
                  <a:pt x="2845302" y="3259496"/>
                </a:cubicBezTo>
                <a:cubicBezTo>
                  <a:pt x="2845302" y="3259496"/>
                  <a:pt x="2843481" y="3258115"/>
                  <a:pt x="2839839" y="3255353"/>
                </a:cubicBezTo>
                <a:cubicBezTo>
                  <a:pt x="2836198" y="3252591"/>
                  <a:pt x="2834378" y="3251209"/>
                  <a:pt x="2834378" y="3251209"/>
                </a:cubicBezTo>
                <a:close/>
                <a:moveTo>
                  <a:pt x="3426341" y="3243924"/>
                </a:moveTo>
                <a:lnTo>
                  <a:pt x="3436263" y="3258807"/>
                </a:lnTo>
                <a:lnTo>
                  <a:pt x="3435643" y="3258807"/>
                </a:lnTo>
                <a:cubicBezTo>
                  <a:pt x="3434402" y="3258807"/>
                  <a:pt x="3433782" y="3258807"/>
                  <a:pt x="3433782" y="3258807"/>
                </a:cubicBezTo>
                <a:cubicBezTo>
                  <a:pt x="3433782" y="3258807"/>
                  <a:pt x="3432542" y="3258807"/>
                  <a:pt x="3430062" y="3258807"/>
                </a:cubicBezTo>
                <a:cubicBezTo>
                  <a:pt x="3427581" y="3258807"/>
                  <a:pt x="3425100" y="3257567"/>
                  <a:pt x="3422620" y="3255086"/>
                </a:cubicBezTo>
                <a:cubicBezTo>
                  <a:pt x="3420140" y="3252606"/>
                  <a:pt x="3416419" y="3251365"/>
                  <a:pt x="3411458" y="3251365"/>
                </a:cubicBezTo>
                <a:close/>
                <a:moveTo>
                  <a:pt x="3068062" y="3243802"/>
                </a:moveTo>
                <a:cubicBezTo>
                  <a:pt x="3068062" y="3243802"/>
                  <a:pt x="3070097" y="3244283"/>
                  <a:pt x="3074164" y="3245246"/>
                </a:cubicBezTo>
                <a:lnTo>
                  <a:pt x="3072886" y="3250645"/>
                </a:lnTo>
                <a:close/>
                <a:moveTo>
                  <a:pt x="3894219" y="3241598"/>
                </a:moveTo>
                <a:cubicBezTo>
                  <a:pt x="3892359" y="3241909"/>
                  <a:pt x="3890189" y="3242684"/>
                  <a:pt x="3887708" y="3243924"/>
                </a:cubicBezTo>
                <a:lnTo>
                  <a:pt x="3895149" y="3251365"/>
                </a:lnTo>
                <a:cubicBezTo>
                  <a:pt x="3900111" y="3256326"/>
                  <a:pt x="3902591" y="3256326"/>
                  <a:pt x="3902591" y="3251365"/>
                </a:cubicBezTo>
                <a:cubicBezTo>
                  <a:pt x="3902591" y="3243924"/>
                  <a:pt x="3899800" y="3240668"/>
                  <a:pt x="3894219" y="3241598"/>
                </a:cubicBezTo>
                <a:close/>
                <a:moveTo>
                  <a:pt x="2734209" y="3238903"/>
                </a:moveTo>
                <a:cubicBezTo>
                  <a:pt x="2734209" y="3238903"/>
                  <a:pt x="2735014" y="3240043"/>
                  <a:pt x="2736621" y="3242324"/>
                </a:cubicBezTo>
                <a:cubicBezTo>
                  <a:pt x="2738228" y="3244606"/>
                  <a:pt x="2739032" y="3245746"/>
                  <a:pt x="2739032" y="3245746"/>
                </a:cubicBezTo>
                <a:cubicBezTo>
                  <a:pt x="2734965" y="3244783"/>
                  <a:pt x="2732931" y="3244302"/>
                  <a:pt x="2732931" y="3244302"/>
                </a:cubicBezTo>
                <a:close/>
                <a:moveTo>
                  <a:pt x="5003919" y="3236482"/>
                </a:moveTo>
                <a:lnTo>
                  <a:pt x="5011360" y="3236482"/>
                </a:lnTo>
                <a:lnTo>
                  <a:pt x="5011360" y="3243924"/>
                </a:lnTo>
                <a:close/>
                <a:moveTo>
                  <a:pt x="3232864" y="3236482"/>
                </a:moveTo>
                <a:lnTo>
                  <a:pt x="3247747" y="3251365"/>
                </a:lnTo>
                <a:cubicBezTo>
                  <a:pt x="3252708" y="3261287"/>
                  <a:pt x="3255189" y="3266248"/>
                  <a:pt x="3255189" y="3266248"/>
                </a:cubicBezTo>
                <a:cubicBezTo>
                  <a:pt x="3255189" y="3266248"/>
                  <a:pt x="3256429" y="3267489"/>
                  <a:pt x="3258909" y="3269969"/>
                </a:cubicBezTo>
                <a:cubicBezTo>
                  <a:pt x="3261389" y="3272449"/>
                  <a:pt x="3263871" y="3273689"/>
                  <a:pt x="3266351" y="3273689"/>
                </a:cubicBezTo>
                <a:cubicBezTo>
                  <a:pt x="3268831" y="3273689"/>
                  <a:pt x="3271312" y="3274930"/>
                  <a:pt x="3273792" y="3277410"/>
                </a:cubicBezTo>
                <a:cubicBezTo>
                  <a:pt x="3276272" y="3279891"/>
                  <a:pt x="3279993" y="3281131"/>
                  <a:pt x="3284954" y="3281131"/>
                </a:cubicBezTo>
                <a:cubicBezTo>
                  <a:pt x="3284954" y="3286092"/>
                  <a:pt x="3288675" y="3289812"/>
                  <a:pt x="3296116" y="3292293"/>
                </a:cubicBezTo>
                <a:cubicBezTo>
                  <a:pt x="3303558" y="3294774"/>
                  <a:pt x="3312240" y="3300975"/>
                  <a:pt x="3322161" y="3310896"/>
                </a:cubicBezTo>
                <a:cubicBezTo>
                  <a:pt x="3332083" y="3320818"/>
                  <a:pt x="3342005" y="3328260"/>
                  <a:pt x="3351927" y="3333221"/>
                </a:cubicBezTo>
                <a:cubicBezTo>
                  <a:pt x="3361848" y="3338182"/>
                  <a:pt x="3369290" y="3340662"/>
                  <a:pt x="3374251" y="3340662"/>
                </a:cubicBezTo>
                <a:lnTo>
                  <a:pt x="3374251" y="3333221"/>
                </a:lnTo>
                <a:cubicBezTo>
                  <a:pt x="3374251" y="3328260"/>
                  <a:pt x="3371771" y="3324539"/>
                  <a:pt x="3366810" y="3322059"/>
                </a:cubicBezTo>
                <a:cubicBezTo>
                  <a:pt x="3361848" y="3319578"/>
                  <a:pt x="3358128" y="3315858"/>
                  <a:pt x="3355648" y="3310896"/>
                </a:cubicBezTo>
                <a:cubicBezTo>
                  <a:pt x="3353167" y="3305936"/>
                  <a:pt x="3349447" y="3303455"/>
                  <a:pt x="3344485" y="3303455"/>
                </a:cubicBezTo>
                <a:lnTo>
                  <a:pt x="3329603" y="3303455"/>
                </a:lnTo>
                <a:lnTo>
                  <a:pt x="3322161" y="3288572"/>
                </a:lnTo>
                <a:cubicBezTo>
                  <a:pt x="3322161" y="3283611"/>
                  <a:pt x="3320921" y="3281131"/>
                  <a:pt x="3318440" y="3281131"/>
                </a:cubicBezTo>
                <a:cubicBezTo>
                  <a:pt x="3315960" y="3281131"/>
                  <a:pt x="3314720" y="3283611"/>
                  <a:pt x="3314720" y="3288572"/>
                </a:cubicBezTo>
                <a:lnTo>
                  <a:pt x="3307278" y="3288572"/>
                </a:lnTo>
                <a:cubicBezTo>
                  <a:pt x="3302317" y="3288572"/>
                  <a:pt x="3297357" y="3286092"/>
                  <a:pt x="3292396" y="3281131"/>
                </a:cubicBezTo>
                <a:cubicBezTo>
                  <a:pt x="3297357" y="3281131"/>
                  <a:pt x="3299837" y="3278650"/>
                  <a:pt x="3299837" y="3273689"/>
                </a:cubicBezTo>
                <a:cubicBezTo>
                  <a:pt x="3299837" y="3263768"/>
                  <a:pt x="3294876" y="3261287"/>
                  <a:pt x="3284954" y="3266248"/>
                </a:cubicBezTo>
                <a:lnTo>
                  <a:pt x="3270071" y="3258807"/>
                </a:lnTo>
                <a:lnTo>
                  <a:pt x="3262630" y="3251365"/>
                </a:lnTo>
                <a:cubicBezTo>
                  <a:pt x="3257669" y="3251365"/>
                  <a:pt x="3252708" y="3248885"/>
                  <a:pt x="3247747" y="3243924"/>
                </a:cubicBezTo>
                <a:close/>
                <a:moveTo>
                  <a:pt x="3924915" y="3231831"/>
                </a:moveTo>
                <a:cubicBezTo>
                  <a:pt x="3923675" y="3231212"/>
                  <a:pt x="3922434" y="3231522"/>
                  <a:pt x="3921194" y="3232762"/>
                </a:cubicBezTo>
                <a:cubicBezTo>
                  <a:pt x="3918714" y="3235242"/>
                  <a:pt x="3919954" y="3238963"/>
                  <a:pt x="3924915" y="3243924"/>
                </a:cubicBezTo>
                <a:cubicBezTo>
                  <a:pt x="3929876" y="3248885"/>
                  <a:pt x="3932356" y="3250125"/>
                  <a:pt x="3932356" y="3247644"/>
                </a:cubicBezTo>
                <a:cubicBezTo>
                  <a:pt x="3932356" y="3245164"/>
                  <a:pt x="3931116" y="3241444"/>
                  <a:pt x="3928636" y="3236482"/>
                </a:cubicBezTo>
                <a:cubicBezTo>
                  <a:pt x="3927396" y="3234002"/>
                  <a:pt x="3926155" y="3232452"/>
                  <a:pt x="3924915" y="3231831"/>
                </a:cubicBezTo>
                <a:close/>
                <a:moveTo>
                  <a:pt x="3146776" y="3231072"/>
                </a:moveTo>
                <a:cubicBezTo>
                  <a:pt x="3147792" y="3231313"/>
                  <a:pt x="3148088" y="3232334"/>
                  <a:pt x="3147662" y="3234133"/>
                </a:cubicBezTo>
                <a:lnTo>
                  <a:pt x="3141561" y="3232689"/>
                </a:lnTo>
                <a:cubicBezTo>
                  <a:pt x="3144022" y="3231372"/>
                  <a:pt x="3145760" y="3230832"/>
                  <a:pt x="3146776" y="3231072"/>
                </a:cubicBezTo>
                <a:close/>
                <a:moveTo>
                  <a:pt x="3374251" y="3229041"/>
                </a:moveTo>
                <a:cubicBezTo>
                  <a:pt x="3379212" y="3229041"/>
                  <a:pt x="3381692" y="3231522"/>
                  <a:pt x="3381692" y="3236482"/>
                </a:cubicBezTo>
                <a:cubicBezTo>
                  <a:pt x="3381692" y="3236482"/>
                  <a:pt x="3379212" y="3236482"/>
                  <a:pt x="3374251" y="3236482"/>
                </a:cubicBezTo>
                <a:cubicBezTo>
                  <a:pt x="3374251" y="3236482"/>
                  <a:pt x="3374251" y="3234002"/>
                  <a:pt x="3374251" y="3229041"/>
                </a:cubicBezTo>
                <a:close/>
                <a:moveTo>
                  <a:pt x="4027234" y="3225320"/>
                </a:moveTo>
                <a:cubicBezTo>
                  <a:pt x="4028475" y="3225320"/>
                  <a:pt x="4029095" y="3226561"/>
                  <a:pt x="4029095" y="3229041"/>
                </a:cubicBezTo>
                <a:lnTo>
                  <a:pt x="4025905" y="3225852"/>
                </a:lnTo>
                <a:close/>
                <a:moveTo>
                  <a:pt x="3977005" y="3221600"/>
                </a:moveTo>
                <a:cubicBezTo>
                  <a:pt x="3972044" y="3221600"/>
                  <a:pt x="3969564" y="3226561"/>
                  <a:pt x="3969564" y="3236482"/>
                </a:cubicBezTo>
                <a:lnTo>
                  <a:pt x="3984446" y="3251365"/>
                </a:lnTo>
                <a:cubicBezTo>
                  <a:pt x="3984446" y="3251365"/>
                  <a:pt x="3985687" y="3252606"/>
                  <a:pt x="3988167" y="3255086"/>
                </a:cubicBezTo>
                <a:cubicBezTo>
                  <a:pt x="3990647" y="3257567"/>
                  <a:pt x="3994368" y="3258807"/>
                  <a:pt x="3999329" y="3258807"/>
                </a:cubicBezTo>
                <a:lnTo>
                  <a:pt x="4000697" y="3260174"/>
                </a:lnTo>
                <a:lnTo>
                  <a:pt x="3991888" y="3251365"/>
                </a:lnTo>
                <a:cubicBezTo>
                  <a:pt x="3986926" y="3246404"/>
                  <a:pt x="3984446" y="3238963"/>
                  <a:pt x="3984446" y="3229041"/>
                </a:cubicBezTo>
                <a:cubicBezTo>
                  <a:pt x="3984446" y="3224080"/>
                  <a:pt x="3981966" y="3221600"/>
                  <a:pt x="3977005" y="3221600"/>
                </a:cubicBezTo>
                <a:close/>
                <a:moveTo>
                  <a:pt x="3671907" y="3221600"/>
                </a:moveTo>
                <a:lnTo>
                  <a:pt x="3679349" y="3229041"/>
                </a:lnTo>
                <a:cubicBezTo>
                  <a:pt x="3684310" y="3234002"/>
                  <a:pt x="3691751" y="3238963"/>
                  <a:pt x="3701673" y="3243924"/>
                </a:cubicBezTo>
                <a:cubicBezTo>
                  <a:pt x="3701673" y="3248885"/>
                  <a:pt x="3704153" y="3252606"/>
                  <a:pt x="3709114" y="3255086"/>
                </a:cubicBezTo>
                <a:cubicBezTo>
                  <a:pt x="3714076" y="3257567"/>
                  <a:pt x="3716556" y="3258807"/>
                  <a:pt x="3716556" y="3258807"/>
                </a:cubicBezTo>
                <a:lnTo>
                  <a:pt x="3723997" y="3258807"/>
                </a:lnTo>
                <a:cubicBezTo>
                  <a:pt x="3723997" y="3263768"/>
                  <a:pt x="3730198" y="3272449"/>
                  <a:pt x="3742601" y="3284851"/>
                </a:cubicBezTo>
                <a:cubicBezTo>
                  <a:pt x="3755003" y="3297254"/>
                  <a:pt x="3766165" y="3303455"/>
                  <a:pt x="3776087" y="3303455"/>
                </a:cubicBezTo>
                <a:cubicBezTo>
                  <a:pt x="3781048" y="3308416"/>
                  <a:pt x="3783528" y="3313377"/>
                  <a:pt x="3783528" y="3318338"/>
                </a:cubicBezTo>
                <a:cubicBezTo>
                  <a:pt x="3783528" y="3318338"/>
                  <a:pt x="3784769" y="3318338"/>
                  <a:pt x="3787249" y="3318338"/>
                </a:cubicBezTo>
                <a:cubicBezTo>
                  <a:pt x="3789729" y="3318338"/>
                  <a:pt x="3793450" y="3318338"/>
                  <a:pt x="3798411" y="3318338"/>
                </a:cubicBezTo>
                <a:cubicBezTo>
                  <a:pt x="3798411" y="3323299"/>
                  <a:pt x="3803372" y="3328260"/>
                  <a:pt x="3813294" y="3333221"/>
                </a:cubicBezTo>
                <a:cubicBezTo>
                  <a:pt x="3818255" y="3333221"/>
                  <a:pt x="3823215" y="3333221"/>
                  <a:pt x="3828177" y="3333221"/>
                </a:cubicBezTo>
                <a:cubicBezTo>
                  <a:pt x="3828177" y="3328260"/>
                  <a:pt x="3826936" y="3325779"/>
                  <a:pt x="3824456" y="3325779"/>
                </a:cubicBezTo>
                <a:cubicBezTo>
                  <a:pt x="3821976" y="3325779"/>
                  <a:pt x="3820735" y="3325779"/>
                  <a:pt x="3820735" y="3325779"/>
                </a:cubicBezTo>
                <a:cubicBezTo>
                  <a:pt x="3810814" y="3325779"/>
                  <a:pt x="3807093" y="3324539"/>
                  <a:pt x="3809573" y="3322059"/>
                </a:cubicBezTo>
                <a:cubicBezTo>
                  <a:pt x="3812053" y="3319578"/>
                  <a:pt x="3810814" y="3317098"/>
                  <a:pt x="3805853" y="3314617"/>
                </a:cubicBezTo>
                <a:cubicBezTo>
                  <a:pt x="3800891" y="3312137"/>
                  <a:pt x="3798411" y="3307176"/>
                  <a:pt x="3798411" y="3299734"/>
                </a:cubicBezTo>
                <a:cubicBezTo>
                  <a:pt x="3798411" y="3292293"/>
                  <a:pt x="3795931" y="3289812"/>
                  <a:pt x="3790970" y="3292293"/>
                </a:cubicBezTo>
                <a:cubicBezTo>
                  <a:pt x="3786008" y="3294774"/>
                  <a:pt x="3779808" y="3293534"/>
                  <a:pt x="3772366" y="3288572"/>
                </a:cubicBezTo>
                <a:cubicBezTo>
                  <a:pt x="3764925" y="3283611"/>
                  <a:pt x="3758724" y="3281131"/>
                  <a:pt x="3753763" y="3281131"/>
                </a:cubicBezTo>
                <a:cubicBezTo>
                  <a:pt x="3753763" y="3276170"/>
                  <a:pt x="3751283" y="3272449"/>
                  <a:pt x="3746321" y="3269969"/>
                </a:cubicBezTo>
                <a:cubicBezTo>
                  <a:pt x="3741360" y="3267489"/>
                  <a:pt x="3736400" y="3263768"/>
                  <a:pt x="3731439" y="3258807"/>
                </a:cubicBezTo>
                <a:cubicBezTo>
                  <a:pt x="3726477" y="3253846"/>
                  <a:pt x="3721517" y="3251365"/>
                  <a:pt x="3716556" y="3251365"/>
                </a:cubicBezTo>
                <a:cubicBezTo>
                  <a:pt x="3716556" y="3251365"/>
                  <a:pt x="3715315" y="3250125"/>
                  <a:pt x="3712835" y="3247644"/>
                </a:cubicBezTo>
                <a:cubicBezTo>
                  <a:pt x="3710355" y="3245164"/>
                  <a:pt x="3707874" y="3242684"/>
                  <a:pt x="3705394" y="3240203"/>
                </a:cubicBezTo>
                <a:cubicBezTo>
                  <a:pt x="3702914" y="3237723"/>
                  <a:pt x="3701673" y="3236482"/>
                  <a:pt x="3701673" y="3236482"/>
                </a:cubicBezTo>
                <a:cubicBezTo>
                  <a:pt x="3696712" y="3236482"/>
                  <a:pt x="3691751" y="3234002"/>
                  <a:pt x="3686790" y="3229041"/>
                </a:cubicBezTo>
                <a:cubicBezTo>
                  <a:pt x="3681829" y="3224080"/>
                  <a:pt x="3676869" y="3221600"/>
                  <a:pt x="3671907" y="3221600"/>
                </a:cubicBezTo>
                <a:close/>
                <a:moveTo>
                  <a:pt x="3537962" y="3221600"/>
                </a:moveTo>
                <a:cubicBezTo>
                  <a:pt x="3537962" y="3221600"/>
                  <a:pt x="3540442" y="3221600"/>
                  <a:pt x="3545403" y="3221600"/>
                </a:cubicBezTo>
                <a:cubicBezTo>
                  <a:pt x="3550365" y="3226561"/>
                  <a:pt x="3550365" y="3231522"/>
                  <a:pt x="3545403" y="3236482"/>
                </a:cubicBezTo>
                <a:cubicBezTo>
                  <a:pt x="3540442" y="3241444"/>
                  <a:pt x="3537962" y="3238963"/>
                  <a:pt x="3537962" y="3229041"/>
                </a:cubicBezTo>
                <a:cubicBezTo>
                  <a:pt x="3537962" y="3224080"/>
                  <a:pt x="3537962" y="3221600"/>
                  <a:pt x="3537962" y="3221600"/>
                </a:cubicBezTo>
                <a:close/>
                <a:moveTo>
                  <a:pt x="3345881" y="3219274"/>
                </a:moveTo>
                <a:cubicBezTo>
                  <a:pt x="3348671" y="3218344"/>
                  <a:pt x="3355648" y="3221600"/>
                  <a:pt x="3366810" y="3229041"/>
                </a:cubicBezTo>
                <a:cubicBezTo>
                  <a:pt x="3376731" y="3238963"/>
                  <a:pt x="3381692" y="3243924"/>
                  <a:pt x="3381692" y="3243924"/>
                </a:cubicBezTo>
                <a:cubicBezTo>
                  <a:pt x="3386654" y="3243924"/>
                  <a:pt x="3389134" y="3246404"/>
                  <a:pt x="3389134" y="3251365"/>
                </a:cubicBezTo>
                <a:lnTo>
                  <a:pt x="3404017" y="3258807"/>
                </a:lnTo>
                <a:lnTo>
                  <a:pt x="3418899" y="3273689"/>
                </a:lnTo>
                <a:cubicBezTo>
                  <a:pt x="3423861" y="3278650"/>
                  <a:pt x="3428821" y="3281131"/>
                  <a:pt x="3433782" y="3281131"/>
                </a:cubicBezTo>
                <a:lnTo>
                  <a:pt x="3448665" y="3296014"/>
                </a:lnTo>
                <a:cubicBezTo>
                  <a:pt x="3458587" y="3300975"/>
                  <a:pt x="3461068" y="3305936"/>
                  <a:pt x="3456106" y="3310896"/>
                </a:cubicBezTo>
                <a:lnTo>
                  <a:pt x="3448665" y="3303455"/>
                </a:lnTo>
                <a:cubicBezTo>
                  <a:pt x="3443704" y="3303455"/>
                  <a:pt x="3441224" y="3300975"/>
                  <a:pt x="3441224" y="3296014"/>
                </a:cubicBezTo>
                <a:cubicBezTo>
                  <a:pt x="3436262" y="3291053"/>
                  <a:pt x="3433782" y="3288572"/>
                  <a:pt x="3433782" y="3288572"/>
                </a:cubicBezTo>
                <a:cubicBezTo>
                  <a:pt x="3428821" y="3288572"/>
                  <a:pt x="3426341" y="3287332"/>
                  <a:pt x="3426341" y="3284851"/>
                </a:cubicBezTo>
                <a:cubicBezTo>
                  <a:pt x="3426341" y="3282371"/>
                  <a:pt x="3423861" y="3281131"/>
                  <a:pt x="3418899" y="3281131"/>
                </a:cubicBezTo>
                <a:lnTo>
                  <a:pt x="3381692" y="3251365"/>
                </a:lnTo>
                <a:cubicBezTo>
                  <a:pt x="3366810" y="3241444"/>
                  <a:pt x="3358128" y="3236482"/>
                  <a:pt x="3355648" y="3236482"/>
                </a:cubicBezTo>
                <a:cubicBezTo>
                  <a:pt x="3353167" y="3236482"/>
                  <a:pt x="3351927" y="3234002"/>
                  <a:pt x="3351927" y="3229041"/>
                </a:cubicBezTo>
                <a:lnTo>
                  <a:pt x="3344485" y="3229041"/>
                </a:lnTo>
                <a:cubicBezTo>
                  <a:pt x="3344485" y="3229041"/>
                  <a:pt x="3344485" y="3226561"/>
                  <a:pt x="3344485" y="3221600"/>
                </a:cubicBezTo>
                <a:cubicBezTo>
                  <a:pt x="3344485" y="3220359"/>
                  <a:pt x="3344950" y="3219585"/>
                  <a:pt x="3345881" y="3219274"/>
                </a:cubicBezTo>
                <a:close/>
                <a:moveTo>
                  <a:pt x="3016990" y="3214607"/>
                </a:moveTo>
                <a:lnTo>
                  <a:pt x="3037559" y="3236582"/>
                </a:lnTo>
                <a:cubicBezTo>
                  <a:pt x="3037559" y="3236582"/>
                  <a:pt x="3039380" y="3237963"/>
                  <a:pt x="3043021" y="3240725"/>
                </a:cubicBezTo>
                <a:cubicBezTo>
                  <a:pt x="3046662" y="3243488"/>
                  <a:pt x="3048909" y="3243069"/>
                  <a:pt x="3049761" y="3239470"/>
                </a:cubicBezTo>
                <a:lnTo>
                  <a:pt x="3048483" y="3244869"/>
                </a:lnTo>
                <a:cubicBezTo>
                  <a:pt x="3048483" y="3244869"/>
                  <a:pt x="3052124" y="3247632"/>
                  <a:pt x="3059406" y="3253157"/>
                </a:cubicBezTo>
                <a:lnTo>
                  <a:pt x="3058128" y="3258556"/>
                </a:lnTo>
                <a:lnTo>
                  <a:pt x="3045927" y="3255668"/>
                </a:lnTo>
                <a:cubicBezTo>
                  <a:pt x="3041859" y="3254705"/>
                  <a:pt x="3040039" y="3253324"/>
                  <a:pt x="3040465" y="3251524"/>
                </a:cubicBezTo>
                <a:cubicBezTo>
                  <a:pt x="3040891" y="3249724"/>
                  <a:pt x="3037463" y="3246062"/>
                  <a:pt x="3030180" y="3240537"/>
                </a:cubicBezTo>
                <a:cubicBezTo>
                  <a:pt x="3022899" y="3235012"/>
                  <a:pt x="3019683" y="3230449"/>
                  <a:pt x="3020535" y="3226849"/>
                </a:cubicBezTo>
                <a:lnTo>
                  <a:pt x="3015712" y="3220006"/>
                </a:lnTo>
                <a:cubicBezTo>
                  <a:pt x="3015712" y="3220006"/>
                  <a:pt x="3014695" y="3219765"/>
                  <a:pt x="3012662" y="3219284"/>
                </a:cubicBezTo>
                <a:lnTo>
                  <a:pt x="3009611" y="3218562"/>
                </a:lnTo>
                <a:cubicBezTo>
                  <a:pt x="3013679" y="3219525"/>
                  <a:pt x="3016138" y="3218206"/>
                  <a:pt x="3016990" y="3214607"/>
                </a:cubicBezTo>
                <a:close/>
                <a:moveTo>
                  <a:pt x="4810442" y="3214158"/>
                </a:moveTo>
                <a:lnTo>
                  <a:pt x="4817883" y="3221600"/>
                </a:lnTo>
                <a:lnTo>
                  <a:pt x="4810442" y="3221600"/>
                </a:lnTo>
                <a:cubicBezTo>
                  <a:pt x="4810442" y="3216639"/>
                  <a:pt x="4810442" y="3214158"/>
                  <a:pt x="4810442" y="3214158"/>
                </a:cubicBezTo>
                <a:close/>
                <a:moveTo>
                  <a:pt x="4014212" y="3214158"/>
                </a:moveTo>
                <a:lnTo>
                  <a:pt x="4025905" y="3225852"/>
                </a:lnTo>
                <a:lnTo>
                  <a:pt x="4024909" y="3226250"/>
                </a:lnTo>
                <a:cubicBezTo>
                  <a:pt x="4023979" y="3226871"/>
                  <a:pt x="4022894" y="3227801"/>
                  <a:pt x="4021653" y="3229041"/>
                </a:cubicBezTo>
                <a:cubicBezTo>
                  <a:pt x="4021653" y="3234002"/>
                  <a:pt x="4019173" y="3236482"/>
                  <a:pt x="4014212" y="3236482"/>
                </a:cubicBezTo>
                <a:cubicBezTo>
                  <a:pt x="4009251" y="3236482"/>
                  <a:pt x="4006771" y="3234002"/>
                  <a:pt x="4006771" y="3229041"/>
                </a:cubicBezTo>
                <a:cubicBezTo>
                  <a:pt x="4006771" y="3224080"/>
                  <a:pt x="4008011" y="3220359"/>
                  <a:pt x="4010491" y="3217879"/>
                </a:cubicBezTo>
                <a:cubicBezTo>
                  <a:pt x="4012971" y="3215399"/>
                  <a:pt x="4014212" y="3214158"/>
                  <a:pt x="4014212" y="3214158"/>
                </a:cubicBezTo>
                <a:close/>
                <a:moveTo>
                  <a:pt x="3917474" y="3214158"/>
                </a:moveTo>
                <a:cubicBezTo>
                  <a:pt x="3917474" y="3219119"/>
                  <a:pt x="3917474" y="3221600"/>
                  <a:pt x="3917474" y="3221600"/>
                </a:cubicBezTo>
                <a:cubicBezTo>
                  <a:pt x="3922435" y="3221600"/>
                  <a:pt x="3924915" y="3221600"/>
                  <a:pt x="3924915" y="3221600"/>
                </a:cubicBezTo>
                <a:cubicBezTo>
                  <a:pt x="3924915" y="3216639"/>
                  <a:pt x="3922435" y="3214158"/>
                  <a:pt x="3917474" y="3214158"/>
                </a:cubicBezTo>
                <a:close/>
                <a:moveTo>
                  <a:pt x="3203099" y="3214158"/>
                </a:moveTo>
                <a:cubicBezTo>
                  <a:pt x="3203099" y="3214158"/>
                  <a:pt x="3203099" y="3216639"/>
                  <a:pt x="3203099" y="3221600"/>
                </a:cubicBezTo>
                <a:cubicBezTo>
                  <a:pt x="3203099" y="3221600"/>
                  <a:pt x="3205579" y="3221600"/>
                  <a:pt x="3210540" y="3221600"/>
                </a:cubicBezTo>
                <a:cubicBezTo>
                  <a:pt x="3210540" y="3216639"/>
                  <a:pt x="3210540" y="3214158"/>
                  <a:pt x="3210540" y="3214158"/>
                </a:cubicBezTo>
                <a:cubicBezTo>
                  <a:pt x="3205579" y="3214158"/>
                  <a:pt x="3203099" y="3214158"/>
                  <a:pt x="3203099" y="3214158"/>
                </a:cubicBezTo>
                <a:close/>
                <a:moveTo>
                  <a:pt x="3133194" y="3213603"/>
                </a:moveTo>
                <a:cubicBezTo>
                  <a:pt x="3136409" y="3218165"/>
                  <a:pt x="3136787" y="3221105"/>
                  <a:pt x="3134327" y="3222424"/>
                </a:cubicBezTo>
                <a:cubicBezTo>
                  <a:pt x="3131869" y="3223743"/>
                  <a:pt x="3129031" y="3222121"/>
                  <a:pt x="3125816" y="3217558"/>
                </a:cubicBezTo>
                <a:close/>
                <a:moveTo>
                  <a:pt x="2763230" y="3211561"/>
                </a:moveTo>
                <a:cubicBezTo>
                  <a:pt x="2765263" y="3212042"/>
                  <a:pt x="2767888" y="3214564"/>
                  <a:pt x="2771103" y="3219126"/>
                </a:cubicBezTo>
                <a:lnTo>
                  <a:pt x="2765003" y="3217682"/>
                </a:lnTo>
                <a:cubicBezTo>
                  <a:pt x="2761788" y="3213120"/>
                  <a:pt x="2761197" y="3211080"/>
                  <a:pt x="2763230" y="3211561"/>
                </a:cubicBezTo>
                <a:close/>
                <a:moveTo>
                  <a:pt x="2704119" y="3206122"/>
                </a:moveTo>
                <a:cubicBezTo>
                  <a:pt x="2706660" y="3206723"/>
                  <a:pt x="2709244" y="3208285"/>
                  <a:pt x="2711868" y="3210807"/>
                </a:cubicBezTo>
                <a:cubicBezTo>
                  <a:pt x="2717117" y="3215850"/>
                  <a:pt x="2722579" y="3219994"/>
                  <a:pt x="2728253" y="3223239"/>
                </a:cubicBezTo>
                <a:cubicBezTo>
                  <a:pt x="2733929" y="3226482"/>
                  <a:pt x="2736339" y="3229904"/>
                  <a:pt x="2735487" y="3233503"/>
                </a:cubicBezTo>
                <a:lnTo>
                  <a:pt x="2723287" y="3230615"/>
                </a:lnTo>
                <a:cubicBezTo>
                  <a:pt x="2720070" y="3226053"/>
                  <a:pt x="2716430" y="3223290"/>
                  <a:pt x="2712363" y="3222327"/>
                </a:cubicBezTo>
                <a:cubicBezTo>
                  <a:pt x="2713215" y="3218728"/>
                  <a:pt x="2709573" y="3215966"/>
                  <a:pt x="2701439" y="3214041"/>
                </a:cubicBezTo>
                <a:lnTo>
                  <a:pt x="2696617" y="3207197"/>
                </a:lnTo>
                <a:cubicBezTo>
                  <a:pt x="2699076" y="3205878"/>
                  <a:pt x="2701577" y="3205520"/>
                  <a:pt x="2704119" y="3206122"/>
                </a:cubicBezTo>
                <a:close/>
                <a:moveTo>
                  <a:pt x="2664834" y="3205376"/>
                </a:moveTo>
                <a:cubicBezTo>
                  <a:pt x="2668902" y="3206339"/>
                  <a:pt x="2670936" y="3206820"/>
                  <a:pt x="2670936" y="3206820"/>
                </a:cubicBezTo>
                <a:cubicBezTo>
                  <a:pt x="2670936" y="3206820"/>
                  <a:pt x="2670510" y="3208620"/>
                  <a:pt x="2669658" y="3212219"/>
                </a:cubicBezTo>
                <a:close/>
                <a:moveTo>
                  <a:pt x="3025647" y="3205252"/>
                </a:moveTo>
                <a:lnTo>
                  <a:pt x="3024369" y="3210651"/>
                </a:lnTo>
                <a:cubicBezTo>
                  <a:pt x="3024369" y="3210651"/>
                  <a:pt x="3023565" y="3209511"/>
                  <a:pt x="3021958" y="3207230"/>
                </a:cubicBezTo>
                <a:cubicBezTo>
                  <a:pt x="3020350" y="3204949"/>
                  <a:pt x="3021580" y="3204289"/>
                  <a:pt x="3025647" y="3205252"/>
                </a:cubicBezTo>
                <a:close/>
                <a:moveTo>
                  <a:pt x="3939798" y="3199275"/>
                </a:moveTo>
                <a:lnTo>
                  <a:pt x="3947239" y="3206717"/>
                </a:lnTo>
                <a:lnTo>
                  <a:pt x="3947239" y="3214158"/>
                </a:lnTo>
                <a:lnTo>
                  <a:pt x="3954681" y="3221600"/>
                </a:lnTo>
                <a:cubicBezTo>
                  <a:pt x="3959642" y="3221600"/>
                  <a:pt x="3960881" y="3219119"/>
                  <a:pt x="3958401" y="3214158"/>
                </a:cubicBezTo>
                <a:cubicBezTo>
                  <a:pt x="3955921" y="3209197"/>
                  <a:pt x="3949719" y="3204237"/>
                  <a:pt x="3939798" y="3199275"/>
                </a:cubicBezTo>
                <a:close/>
                <a:moveTo>
                  <a:pt x="3180774" y="3199275"/>
                </a:moveTo>
                <a:lnTo>
                  <a:pt x="3180774" y="3206717"/>
                </a:lnTo>
                <a:lnTo>
                  <a:pt x="3188216" y="3214158"/>
                </a:lnTo>
                <a:lnTo>
                  <a:pt x="3195657" y="3214158"/>
                </a:lnTo>
                <a:cubicBezTo>
                  <a:pt x="3195657" y="3214158"/>
                  <a:pt x="3193177" y="3211678"/>
                  <a:pt x="3188216" y="3206717"/>
                </a:cubicBezTo>
                <a:cubicBezTo>
                  <a:pt x="3183255" y="3201756"/>
                  <a:pt x="3180774" y="3199275"/>
                  <a:pt x="3180774" y="3199275"/>
                </a:cubicBezTo>
                <a:close/>
                <a:moveTo>
                  <a:pt x="3040405" y="3197341"/>
                </a:moveTo>
                <a:cubicBezTo>
                  <a:pt x="3039553" y="3200941"/>
                  <a:pt x="3039127" y="3202741"/>
                  <a:pt x="3039127" y="3202741"/>
                </a:cubicBezTo>
                <a:cubicBezTo>
                  <a:pt x="3039127" y="3202741"/>
                  <a:pt x="3038701" y="3204541"/>
                  <a:pt x="3037849" y="3208140"/>
                </a:cubicBezTo>
                <a:lnTo>
                  <a:pt x="3042671" y="3214984"/>
                </a:lnTo>
                <a:cubicBezTo>
                  <a:pt x="3042671" y="3214984"/>
                  <a:pt x="3042884" y="3214084"/>
                  <a:pt x="3043310" y="3212284"/>
                </a:cubicBezTo>
                <a:cubicBezTo>
                  <a:pt x="3043736" y="3210484"/>
                  <a:pt x="3044375" y="3207784"/>
                  <a:pt x="3045227" y="3204185"/>
                </a:cubicBezTo>
                <a:close/>
                <a:moveTo>
                  <a:pt x="2989043" y="3196588"/>
                </a:moveTo>
                <a:cubicBezTo>
                  <a:pt x="2992258" y="3201150"/>
                  <a:pt x="2993865" y="3203431"/>
                  <a:pt x="2993865" y="3203431"/>
                </a:cubicBezTo>
                <a:cubicBezTo>
                  <a:pt x="2993865" y="3203431"/>
                  <a:pt x="2992849" y="3203191"/>
                  <a:pt x="2990815" y="3202709"/>
                </a:cubicBezTo>
                <a:cubicBezTo>
                  <a:pt x="2988782" y="3202228"/>
                  <a:pt x="2988191" y="3200187"/>
                  <a:pt x="2989043" y="3196588"/>
                </a:cubicBezTo>
                <a:close/>
                <a:moveTo>
                  <a:pt x="4103509" y="3191834"/>
                </a:moveTo>
                <a:cubicBezTo>
                  <a:pt x="4158079" y="3226561"/>
                  <a:pt x="4185364" y="3248885"/>
                  <a:pt x="4185364" y="3258807"/>
                </a:cubicBezTo>
                <a:cubicBezTo>
                  <a:pt x="4185364" y="3263768"/>
                  <a:pt x="4177923" y="3261287"/>
                  <a:pt x="4163040" y="3251365"/>
                </a:cubicBezTo>
                <a:cubicBezTo>
                  <a:pt x="4158079" y="3246404"/>
                  <a:pt x="4151878" y="3241444"/>
                  <a:pt x="4144437" y="3236482"/>
                </a:cubicBezTo>
                <a:cubicBezTo>
                  <a:pt x="4136995" y="3231522"/>
                  <a:pt x="4133274" y="3226561"/>
                  <a:pt x="4133274" y="3221600"/>
                </a:cubicBezTo>
                <a:close/>
                <a:moveTo>
                  <a:pt x="2994739" y="3191834"/>
                </a:moveTo>
                <a:lnTo>
                  <a:pt x="2996436" y="3192682"/>
                </a:lnTo>
                <a:lnTo>
                  <a:pt x="2996421" y="3192632"/>
                </a:lnTo>
                <a:lnTo>
                  <a:pt x="2996514" y="3192722"/>
                </a:lnTo>
                <a:lnTo>
                  <a:pt x="3002181" y="3195555"/>
                </a:lnTo>
                <a:lnTo>
                  <a:pt x="3002181" y="3198167"/>
                </a:lnTo>
                <a:lnTo>
                  <a:pt x="3004294" y="3200198"/>
                </a:lnTo>
                <a:cubicBezTo>
                  <a:pt x="3009544" y="3205241"/>
                  <a:pt x="3011151" y="3207523"/>
                  <a:pt x="3009118" y="3207041"/>
                </a:cubicBezTo>
                <a:cubicBezTo>
                  <a:pt x="3007084" y="3206560"/>
                  <a:pt x="3006067" y="3206319"/>
                  <a:pt x="3006067" y="3206319"/>
                </a:cubicBezTo>
                <a:cubicBezTo>
                  <a:pt x="3002852" y="3201757"/>
                  <a:pt x="3001245" y="3199476"/>
                  <a:pt x="3001245" y="3199476"/>
                </a:cubicBezTo>
                <a:lnTo>
                  <a:pt x="3000396" y="3199275"/>
                </a:lnTo>
                <a:lnTo>
                  <a:pt x="2994739" y="3199275"/>
                </a:lnTo>
                <a:cubicBezTo>
                  <a:pt x="2994739" y="3199275"/>
                  <a:pt x="2994739" y="3196795"/>
                  <a:pt x="2994739" y="3191834"/>
                </a:cubicBezTo>
                <a:close/>
                <a:moveTo>
                  <a:pt x="3933286" y="3187183"/>
                </a:moveTo>
                <a:cubicBezTo>
                  <a:pt x="3931426" y="3186563"/>
                  <a:pt x="3929876" y="3186873"/>
                  <a:pt x="3928636" y="3188113"/>
                </a:cubicBezTo>
                <a:cubicBezTo>
                  <a:pt x="3926156" y="3190594"/>
                  <a:pt x="3927395" y="3191834"/>
                  <a:pt x="3932356" y="3191834"/>
                </a:cubicBezTo>
                <a:lnTo>
                  <a:pt x="3939798" y="3191834"/>
                </a:lnTo>
                <a:cubicBezTo>
                  <a:pt x="3937317" y="3189353"/>
                  <a:pt x="3935146" y="3187803"/>
                  <a:pt x="3933286" y="3187183"/>
                </a:cubicBezTo>
                <a:close/>
                <a:moveTo>
                  <a:pt x="2764406" y="3186180"/>
                </a:moveTo>
                <a:cubicBezTo>
                  <a:pt x="2765423" y="3186421"/>
                  <a:pt x="2765719" y="3187442"/>
                  <a:pt x="2765293" y="3189241"/>
                </a:cubicBezTo>
                <a:lnTo>
                  <a:pt x="2759191" y="3187797"/>
                </a:lnTo>
                <a:cubicBezTo>
                  <a:pt x="2761651" y="3186479"/>
                  <a:pt x="2763389" y="3185939"/>
                  <a:pt x="2764406" y="3186180"/>
                </a:cubicBezTo>
                <a:close/>
                <a:moveTo>
                  <a:pt x="4951829" y="3184393"/>
                </a:moveTo>
                <a:cubicBezTo>
                  <a:pt x="4951829" y="3184393"/>
                  <a:pt x="4953069" y="3184393"/>
                  <a:pt x="4955549" y="3184393"/>
                </a:cubicBezTo>
                <a:cubicBezTo>
                  <a:pt x="4958029" y="3184393"/>
                  <a:pt x="4959271" y="3186873"/>
                  <a:pt x="4959271" y="3191834"/>
                </a:cubicBezTo>
                <a:lnTo>
                  <a:pt x="4951829" y="3191834"/>
                </a:lnTo>
                <a:cubicBezTo>
                  <a:pt x="4951829" y="3186873"/>
                  <a:pt x="4951829" y="3184393"/>
                  <a:pt x="4951829" y="3184393"/>
                </a:cubicBezTo>
                <a:close/>
                <a:moveTo>
                  <a:pt x="4088626" y="3184393"/>
                </a:moveTo>
                <a:cubicBezTo>
                  <a:pt x="4093587" y="3184393"/>
                  <a:pt x="4096067" y="3185633"/>
                  <a:pt x="4096067" y="3188113"/>
                </a:cubicBezTo>
                <a:cubicBezTo>
                  <a:pt x="4096067" y="3190594"/>
                  <a:pt x="4094827" y="3191834"/>
                  <a:pt x="4092347" y="3191834"/>
                </a:cubicBezTo>
                <a:cubicBezTo>
                  <a:pt x="4089867" y="3191834"/>
                  <a:pt x="4088626" y="3189354"/>
                  <a:pt x="4088626" y="3184393"/>
                </a:cubicBezTo>
                <a:close/>
                <a:moveTo>
                  <a:pt x="3813294" y="3184393"/>
                </a:moveTo>
                <a:cubicBezTo>
                  <a:pt x="3813294" y="3189354"/>
                  <a:pt x="3814535" y="3191834"/>
                  <a:pt x="3817015" y="3191834"/>
                </a:cubicBezTo>
                <a:cubicBezTo>
                  <a:pt x="3819495" y="3191834"/>
                  <a:pt x="3820735" y="3191834"/>
                  <a:pt x="3820735" y="3191834"/>
                </a:cubicBezTo>
                <a:close/>
                <a:moveTo>
                  <a:pt x="3619817" y="3184393"/>
                </a:moveTo>
                <a:lnTo>
                  <a:pt x="3657024" y="3206717"/>
                </a:lnTo>
                <a:lnTo>
                  <a:pt x="3649583" y="3199275"/>
                </a:lnTo>
                <a:cubicBezTo>
                  <a:pt x="3639662" y="3194315"/>
                  <a:pt x="3632220" y="3190594"/>
                  <a:pt x="3627259" y="3188113"/>
                </a:cubicBezTo>
                <a:cubicBezTo>
                  <a:pt x="3622298" y="3185633"/>
                  <a:pt x="3619817" y="3184393"/>
                  <a:pt x="3619817" y="3184393"/>
                </a:cubicBezTo>
                <a:close/>
                <a:moveTo>
                  <a:pt x="2935414" y="3178192"/>
                </a:moveTo>
                <a:lnTo>
                  <a:pt x="2947615" y="3181080"/>
                </a:lnTo>
                <a:cubicBezTo>
                  <a:pt x="2950831" y="3185642"/>
                  <a:pt x="2950405" y="3187442"/>
                  <a:pt x="2946337" y="3186479"/>
                </a:cubicBezTo>
                <a:cubicBezTo>
                  <a:pt x="2942270" y="3185517"/>
                  <a:pt x="2939432" y="3183895"/>
                  <a:pt x="2937826" y="3181614"/>
                </a:cubicBezTo>
                <a:cubicBezTo>
                  <a:pt x="2936219" y="3179332"/>
                  <a:pt x="2935414" y="3178192"/>
                  <a:pt x="2935414" y="3178192"/>
                </a:cubicBezTo>
                <a:close/>
                <a:moveTo>
                  <a:pt x="4014212" y="3169510"/>
                </a:moveTo>
                <a:cubicBezTo>
                  <a:pt x="4043978" y="3189354"/>
                  <a:pt x="4058860" y="3204237"/>
                  <a:pt x="4058860" y="3214158"/>
                </a:cubicBezTo>
                <a:cubicBezTo>
                  <a:pt x="4058860" y="3214158"/>
                  <a:pt x="4051419" y="3206717"/>
                  <a:pt x="4036536" y="3191834"/>
                </a:cubicBezTo>
                <a:cubicBezTo>
                  <a:pt x="4021653" y="3181912"/>
                  <a:pt x="4014212" y="3174471"/>
                  <a:pt x="4014212" y="3169510"/>
                </a:cubicBezTo>
                <a:close/>
                <a:moveTo>
                  <a:pt x="3463548" y="3169510"/>
                </a:moveTo>
                <a:lnTo>
                  <a:pt x="3485872" y="3180672"/>
                </a:lnTo>
                <a:cubicBezTo>
                  <a:pt x="3490833" y="3183152"/>
                  <a:pt x="3493314" y="3184393"/>
                  <a:pt x="3493314" y="3184393"/>
                </a:cubicBezTo>
                <a:lnTo>
                  <a:pt x="3493314" y="3191834"/>
                </a:lnTo>
                <a:cubicBezTo>
                  <a:pt x="3493314" y="3191834"/>
                  <a:pt x="3488352" y="3189354"/>
                  <a:pt x="3478431" y="3184393"/>
                </a:cubicBezTo>
                <a:lnTo>
                  <a:pt x="3470989" y="3176951"/>
                </a:lnTo>
                <a:close/>
                <a:moveTo>
                  <a:pt x="2667680" y="3166136"/>
                </a:moveTo>
                <a:cubicBezTo>
                  <a:pt x="2671747" y="3167099"/>
                  <a:pt x="2673781" y="3167580"/>
                  <a:pt x="2673781" y="3167580"/>
                </a:cubicBezTo>
                <a:cubicBezTo>
                  <a:pt x="2676997" y="3172143"/>
                  <a:pt x="2679409" y="3175564"/>
                  <a:pt x="2681015" y="3177845"/>
                </a:cubicBezTo>
                <a:cubicBezTo>
                  <a:pt x="2682623" y="3180127"/>
                  <a:pt x="2683000" y="3183066"/>
                  <a:pt x="2682148" y="3186666"/>
                </a:cubicBezTo>
                <a:cubicBezTo>
                  <a:pt x="2686216" y="3187629"/>
                  <a:pt x="2687823" y="3189911"/>
                  <a:pt x="2686971" y="3193510"/>
                </a:cubicBezTo>
                <a:cubicBezTo>
                  <a:pt x="2686971" y="3193510"/>
                  <a:pt x="2685151" y="3192129"/>
                  <a:pt x="2681509" y="3189366"/>
                </a:cubicBezTo>
                <a:cubicBezTo>
                  <a:pt x="2677868" y="3186603"/>
                  <a:pt x="2676474" y="3183423"/>
                  <a:pt x="2677326" y="3179823"/>
                </a:cubicBezTo>
                <a:close/>
                <a:moveTo>
                  <a:pt x="3508196" y="3165789"/>
                </a:moveTo>
                <a:cubicBezTo>
                  <a:pt x="3510676" y="3165789"/>
                  <a:pt x="3513157" y="3167029"/>
                  <a:pt x="3515638" y="3169510"/>
                </a:cubicBezTo>
                <a:lnTo>
                  <a:pt x="3523079" y="3176951"/>
                </a:lnTo>
                <a:cubicBezTo>
                  <a:pt x="3523079" y="3171990"/>
                  <a:pt x="3528040" y="3174471"/>
                  <a:pt x="3537962" y="3184393"/>
                </a:cubicBezTo>
                <a:cubicBezTo>
                  <a:pt x="3547883" y="3194315"/>
                  <a:pt x="3557806" y="3201756"/>
                  <a:pt x="3567728" y="3206717"/>
                </a:cubicBezTo>
                <a:lnTo>
                  <a:pt x="3597493" y="3229041"/>
                </a:lnTo>
                <a:cubicBezTo>
                  <a:pt x="3597493" y="3238963"/>
                  <a:pt x="3599973" y="3243924"/>
                  <a:pt x="3604935" y="3243924"/>
                </a:cubicBezTo>
                <a:cubicBezTo>
                  <a:pt x="3607415" y="3243924"/>
                  <a:pt x="3610516" y="3244544"/>
                  <a:pt x="3614236" y="3245784"/>
                </a:cubicBezTo>
                <a:lnTo>
                  <a:pt x="3617788" y="3247307"/>
                </a:lnTo>
                <a:lnTo>
                  <a:pt x="3614236" y="3246714"/>
                </a:lnTo>
                <a:cubicBezTo>
                  <a:pt x="3612996" y="3247335"/>
                  <a:pt x="3612376" y="3248885"/>
                  <a:pt x="3612376" y="3251365"/>
                </a:cubicBezTo>
                <a:lnTo>
                  <a:pt x="3597493" y="3251365"/>
                </a:lnTo>
                <a:lnTo>
                  <a:pt x="3590052" y="3236482"/>
                </a:lnTo>
                <a:cubicBezTo>
                  <a:pt x="3590052" y="3226561"/>
                  <a:pt x="3582610" y="3221600"/>
                  <a:pt x="3567728" y="3221600"/>
                </a:cubicBezTo>
                <a:lnTo>
                  <a:pt x="3560286" y="3221600"/>
                </a:lnTo>
                <a:cubicBezTo>
                  <a:pt x="3560286" y="3216639"/>
                  <a:pt x="3560286" y="3214158"/>
                  <a:pt x="3560286" y="3214158"/>
                </a:cubicBezTo>
                <a:cubicBezTo>
                  <a:pt x="3555325" y="3214158"/>
                  <a:pt x="3552845" y="3214158"/>
                  <a:pt x="3552845" y="3214158"/>
                </a:cubicBezTo>
                <a:cubicBezTo>
                  <a:pt x="3542923" y="3209197"/>
                  <a:pt x="3525559" y="3194315"/>
                  <a:pt x="3500755" y="3169510"/>
                </a:cubicBezTo>
                <a:cubicBezTo>
                  <a:pt x="3503236" y="3167029"/>
                  <a:pt x="3505716" y="3165789"/>
                  <a:pt x="3508196" y="3165789"/>
                </a:cubicBezTo>
                <a:close/>
                <a:moveTo>
                  <a:pt x="4067231" y="3163929"/>
                </a:moveTo>
                <a:cubicBezTo>
                  <a:pt x="4069092" y="3163929"/>
                  <a:pt x="4071263" y="3164549"/>
                  <a:pt x="4073743" y="3165789"/>
                </a:cubicBezTo>
                <a:cubicBezTo>
                  <a:pt x="4078705" y="3168270"/>
                  <a:pt x="4081185" y="3171990"/>
                  <a:pt x="4081185" y="3176951"/>
                </a:cubicBezTo>
                <a:cubicBezTo>
                  <a:pt x="4081185" y="3181912"/>
                  <a:pt x="4076223" y="3181912"/>
                  <a:pt x="4066302" y="3176951"/>
                </a:cubicBezTo>
                <a:cubicBezTo>
                  <a:pt x="4061340" y="3171990"/>
                  <a:pt x="4060101" y="3168270"/>
                  <a:pt x="4062581" y="3165789"/>
                </a:cubicBezTo>
                <a:cubicBezTo>
                  <a:pt x="4063821" y="3164549"/>
                  <a:pt x="4065372" y="3163929"/>
                  <a:pt x="4067231" y="3163929"/>
                </a:cubicBezTo>
                <a:close/>
                <a:moveTo>
                  <a:pt x="4966711" y="3162068"/>
                </a:moveTo>
                <a:cubicBezTo>
                  <a:pt x="4976633" y="3162068"/>
                  <a:pt x="4981595" y="3167030"/>
                  <a:pt x="4981595" y="3176951"/>
                </a:cubicBezTo>
                <a:lnTo>
                  <a:pt x="4974153" y="3176951"/>
                </a:lnTo>
                <a:close/>
                <a:moveTo>
                  <a:pt x="2656756" y="3157849"/>
                </a:moveTo>
                <a:lnTo>
                  <a:pt x="2662858" y="3159293"/>
                </a:lnTo>
                <a:cubicBezTo>
                  <a:pt x="2666925" y="3160256"/>
                  <a:pt x="2670566" y="3163018"/>
                  <a:pt x="2673781" y="3167580"/>
                </a:cubicBezTo>
                <a:close/>
                <a:moveTo>
                  <a:pt x="4043978" y="3154627"/>
                </a:moveTo>
                <a:lnTo>
                  <a:pt x="4051419" y="3154627"/>
                </a:lnTo>
                <a:cubicBezTo>
                  <a:pt x="4056380" y="3154627"/>
                  <a:pt x="4058860" y="3154627"/>
                  <a:pt x="4058860" y="3154627"/>
                </a:cubicBezTo>
                <a:cubicBezTo>
                  <a:pt x="4058860" y="3159588"/>
                  <a:pt x="4058860" y="3162068"/>
                  <a:pt x="4058860" y="3162068"/>
                </a:cubicBezTo>
                <a:cubicBezTo>
                  <a:pt x="4058860" y="3162068"/>
                  <a:pt x="4056380" y="3162068"/>
                  <a:pt x="4051419" y="3162068"/>
                </a:cubicBezTo>
                <a:close/>
                <a:moveTo>
                  <a:pt x="3240306" y="3154627"/>
                </a:moveTo>
                <a:lnTo>
                  <a:pt x="3232864" y="3162068"/>
                </a:lnTo>
                <a:cubicBezTo>
                  <a:pt x="3242786" y="3171990"/>
                  <a:pt x="3252708" y="3176951"/>
                  <a:pt x="3262630" y="3176951"/>
                </a:cubicBezTo>
                <a:lnTo>
                  <a:pt x="3262630" y="3169510"/>
                </a:lnTo>
                <a:cubicBezTo>
                  <a:pt x="3257669" y="3164549"/>
                  <a:pt x="3250227" y="3159588"/>
                  <a:pt x="3240306" y="3154627"/>
                </a:cubicBezTo>
                <a:close/>
                <a:moveTo>
                  <a:pt x="2903922" y="3147930"/>
                </a:moveTo>
                <a:lnTo>
                  <a:pt x="2916124" y="3150818"/>
                </a:lnTo>
                <a:cubicBezTo>
                  <a:pt x="2920191" y="3151781"/>
                  <a:pt x="2921798" y="3154062"/>
                  <a:pt x="2920946" y="3157661"/>
                </a:cubicBezTo>
                <a:cubicBezTo>
                  <a:pt x="2920094" y="3161261"/>
                  <a:pt x="2921701" y="3163542"/>
                  <a:pt x="2925768" y="3164505"/>
                </a:cubicBezTo>
                <a:lnTo>
                  <a:pt x="2924490" y="3169904"/>
                </a:lnTo>
                <a:lnTo>
                  <a:pt x="2919668" y="3163061"/>
                </a:lnTo>
                <a:cubicBezTo>
                  <a:pt x="2916453" y="3158499"/>
                  <a:pt x="2912812" y="3155736"/>
                  <a:pt x="2908745" y="3154773"/>
                </a:cubicBezTo>
                <a:cubicBezTo>
                  <a:pt x="2904677" y="3153811"/>
                  <a:pt x="2903070" y="3151529"/>
                  <a:pt x="2903922" y="3147930"/>
                </a:cubicBezTo>
                <a:close/>
                <a:moveTo>
                  <a:pt x="3597493" y="3147185"/>
                </a:moveTo>
                <a:lnTo>
                  <a:pt x="3597493" y="3154627"/>
                </a:lnTo>
                <a:lnTo>
                  <a:pt x="3604935" y="3154627"/>
                </a:lnTo>
                <a:cubicBezTo>
                  <a:pt x="3599973" y="3149666"/>
                  <a:pt x="3597493" y="3147185"/>
                  <a:pt x="3597493" y="3147185"/>
                </a:cubicBezTo>
                <a:close/>
                <a:moveTo>
                  <a:pt x="3292396" y="3147185"/>
                </a:moveTo>
                <a:lnTo>
                  <a:pt x="3299837" y="3154627"/>
                </a:lnTo>
                <a:cubicBezTo>
                  <a:pt x="3304798" y="3154627"/>
                  <a:pt x="3307278" y="3155868"/>
                  <a:pt x="3307278" y="3158348"/>
                </a:cubicBezTo>
                <a:cubicBezTo>
                  <a:pt x="3307278" y="3160828"/>
                  <a:pt x="3309758" y="3162068"/>
                  <a:pt x="3314720" y="3162068"/>
                </a:cubicBezTo>
                <a:cubicBezTo>
                  <a:pt x="3324641" y="3167030"/>
                  <a:pt x="3332083" y="3171990"/>
                  <a:pt x="3337044" y="3176951"/>
                </a:cubicBezTo>
                <a:cubicBezTo>
                  <a:pt x="3332083" y="3176951"/>
                  <a:pt x="3329603" y="3176951"/>
                  <a:pt x="3329603" y="3176951"/>
                </a:cubicBezTo>
                <a:cubicBezTo>
                  <a:pt x="3329603" y="3171990"/>
                  <a:pt x="3327122" y="3169510"/>
                  <a:pt x="3322161" y="3169510"/>
                </a:cubicBezTo>
                <a:cubicBezTo>
                  <a:pt x="3302317" y="3169510"/>
                  <a:pt x="3292396" y="3162068"/>
                  <a:pt x="3292396" y="3147185"/>
                </a:cubicBezTo>
                <a:close/>
                <a:moveTo>
                  <a:pt x="2595749" y="3143408"/>
                </a:moveTo>
                <a:lnTo>
                  <a:pt x="2612774" y="3153139"/>
                </a:lnTo>
                <a:lnTo>
                  <a:pt x="2618874" y="3154584"/>
                </a:lnTo>
                <a:cubicBezTo>
                  <a:pt x="2618874" y="3154584"/>
                  <a:pt x="2619678" y="3155724"/>
                  <a:pt x="2621286" y="3158006"/>
                </a:cubicBezTo>
                <a:cubicBezTo>
                  <a:pt x="2622893" y="3160286"/>
                  <a:pt x="2623697" y="3161427"/>
                  <a:pt x="2623697" y="3161427"/>
                </a:cubicBezTo>
                <a:cubicBezTo>
                  <a:pt x="2615563" y="3159501"/>
                  <a:pt x="2609888" y="3156258"/>
                  <a:pt x="2606673" y="3151695"/>
                </a:cubicBezTo>
                <a:cubicBezTo>
                  <a:pt x="2603458" y="3147133"/>
                  <a:pt x="2600620" y="3145511"/>
                  <a:pt x="2598161" y="3146829"/>
                </a:cubicBezTo>
                <a:cubicBezTo>
                  <a:pt x="2595702" y="3148148"/>
                  <a:pt x="2594897" y="3147007"/>
                  <a:pt x="2595749" y="3143408"/>
                </a:cubicBezTo>
                <a:close/>
                <a:moveTo>
                  <a:pt x="2924780" y="3141463"/>
                </a:moveTo>
                <a:lnTo>
                  <a:pt x="2930881" y="3142907"/>
                </a:lnTo>
                <a:cubicBezTo>
                  <a:pt x="2934949" y="3143870"/>
                  <a:pt x="2936982" y="3144351"/>
                  <a:pt x="2936982" y="3144351"/>
                </a:cubicBezTo>
                <a:lnTo>
                  <a:pt x="2938249" y="3144651"/>
                </a:lnTo>
                <a:lnTo>
                  <a:pt x="2940789" y="3142535"/>
                </a:lnTo>
                <a:cubicBezTo>
                  <a:pt x="2942029" y="3141915"/>
                  <a:pt x="2942649" y="3142225"/>
                  <a:pt x="2942649" y="3143465"/>
                </a:cubicBezTo>
                <a:lnTo>
                  <a:pt x="2941653" y="3145457"/>
                </a:lnTo>
                <a:lnTo>
                  <a:pt x="2946133" y="3146518"/>
                </a:lnTo>
                <a:cubicBezTo>
                  <a:pt x="2948166" y="3146999"/>
                  <a:pt x="2951643" y="3145921"/>
                  <a:pt x="2956562" y="3143284"/>
                </a:cubicBezTo>
                <a:cubicBezTo>
                  <a:pt x="2959022" y="3141966"/>
                  <a:pt x="2961268" y="3141547"/>
                  <a:pt x="2963301" y="3142029"/>
                </a:cubicBezTo>
                <a:cubicBezTo>
                  <a:pt x="2965334" y="3142510"/>
                  <a:pt x="2967156" y="3143891"/>
                  <a:pt x="2968764" y="3146172"/>
                </a:cubicBezTo>
                <a:cubicBezTo>
                  <a:pt x="2971979" y="3150735"/>
                  <a:pt x="2977014" y="3156678"/>
                  <a:pt x="2983871" y="3164003"/>
                </a:cubicBezTo>
                <a:cubicBezTo>
                  <a:pt x="2990726" y="3171327"/>
                  <a:pt x="2996188" y="3175471"/>
                  <a:pt x="3000255" y="3176434"/>
                </a:cubicBezTo>
                <a:lnTo>
                  <a:pt x="3004917" y="3183049"/>
                </a:lnTo>
                <a:lnTo>
                  <a:pt x="3009622" y="3184393"/>
                </a:lnTo>
                <a:lnTo>
                  <a:pt x="3009622" y="3199275"/>
                </a:lnTo>
                <a:lnTo>
                  <a:pt x="3002181" y="3191834"/>
                </a:lnTo>
                <a:cubicBezTo>
                  <a:pt x="3002181" y="3186873"/>
                  <a:pt x="3000940" y="3184393"/>
                  <a:pt x="2998460" y="3184393"/>
                </a:cubicBezTo>
                <a:cubicBezTo>
                  <a:pt x="2995980" y="3184393"/>
                  <a:pt x="2992259" y="3184393"/>
                  <a:pt x="2987298" y="3184393"/>
                </a:cubicBezTo>
                <a:lnTo>
                  <a:pt x="2995660" y="3181048"/>
                </a:lnTo>
                <a:lnTo>
                  <a:pt x="2992877" y="3180390"/>
                </a:lnTo>
                <a:cubicBezTo>
                  <a:pt x="2986447" y="3171265"/>
                  <a:pt x="2981198" y="3166221"/>
                  <a:pt x="2977131" y="3165259"/>
                </a:cubicBezTo>
                <a:cubicBezTo>
                  <a:pt x="2973063" y="3164296"/>
                  <a:pt x="2969423" y="3161533"/>
                  <a:pt x="2966208" y="3156971"/>
                </a:cubicBezTo>
                <a:cubicBezTo>
                  <a:pt x="2968571" y="3165133"/>
                  <a:pt x="2971785" y="3169695"/>
                  <a:pt x="2975853" y="3170658"/>
                </a:cubicBezTo>
                <a:cubicBezTo>
                  <a:pt x="2979920" y="3171621"/>
                  <a:pt x="2983560" y="3174383"/>
                  <a:pt x="2986776" y="3178946"/>
                </a:cubicBezTo>
                <a:lnTo>
                  <a:pt x="2978120" y="3188300"/>
                </a:lnTo>
                <a:lnTo>
                  <a:pt x="2977963" y="3188181"/>
                </a:lnTo>
                <a:lnTo>
                  <a:pt x="2976136" y="3191834"/>
                </a:lnTo>
                <a:cubicBezTo>
                  <a:pt x="2973656" y="3191834"/>
                  <a:pt x="2972415" y="3189354"/>
                  <a:pt x="2972415" y="3184393"/>
                </a:cubicBezTo>
                <a:lnTo>
                  <a:pt x="2972970" y="3184393"/>
                </a:lnTo>
                <a:lnTo>
                  <a:pt x="2967196" y="3180013"/>
                </a:lnTo>
                <a:lnTo>
                  <a:pt x="2957550" y="3166326"/>
                </a:lnTo>
                <a:cubicBezTo>
                  <a:pt x="2957550" y="3166326"/>
                  <a:pt x="2956534" y="3166085"/>
                  <a:pt x="2954500" y="3165604"/>
                </a:cubicBezTo>
                <a:lnTo>
                  <a:pt x="2953477" y="3162068"/>
                </a:lnTo>
                <a:lnTo>
                  <a:pt x="2950091" y="3162068"/>
                </a:lnTo>
                <a:lnTo>
                  <a:pt x="2951526" y="3159198"/>
                </a:lnTo>
                <a:lnTo>
                  <a:pt x="2940526" y="3156594"/>
                </a:lnTo>
                <a:lnTo>
                  <a:pt x="2935704" y="3149751"/>
                </a:lnTo>
                <a:cubicBezTo>
                  <a:pt x="2935704" y="3149751"/>
                  <a:pt x="2934687" y="3149510"/>
                  <a:pt x="2932653" y="3149028"/>
                </a:cubicBezTo>
                <a:cubicBezTo>
                  <a:pt x="2930620" y="3148547"/>
                  <a:pt x="2929815" y="3147407"/>
                  <a:pt x="2930241" y="3145607"/>
                </a:cubicBezTo>
                <a:cubicBezTo>
                  <a:pt x="2930667" y="3143808"/>
                  <a:pt x="2928848" y="3142426"/>
                  <a:pt x="2924780" y="3141463"/>
                </a:cubicBezTo>
                <a:close/>
                <a:moveTo>
                  <a:pt x="3418899" y="3139744"/>
                </a:moveTo>
                <a:cubicBezTo>
                  <a:pt x="3418899" y="3139744"/>
                  <a:pt x="3421380" y="3139744"/>
                  <a:pt x="3426341" y="3139744"/>
                </a:cubicBezTo>
                <a:cubicBezTo>
                  <a:pt x="3431302" y="3139744"/>
                  <a:pt x="3433782" y="3139744"/>
                  <a:pt x="3433782" y="3139744"/>
                </a:cubicBezTo>
                <a:cubicBezTo>
                  <a:pt x="3433782" y="3144705"/>
                  <a:pt x="3431302" y="3147185"/>
                  <a:pt x="3426341" y="3147185"/>
                </a:cubicBezTo>
                <a:close/>
                <a:moveTo>
                  <a:pt x="2713232" y="3137005"/>
                </a:moveTo>
                <a:cubicBezTo>
                  <a:pt x="2713232" y="3137005"/>
                  <a:pt x="2714035" y="3138145"/>
                  <a:pt x="2715642" y="3140426"/>
                </a:cubicBezTo>
                <a:cubicBezTo>
                  <a:pt x="2717250" y="3142707"/>
                  <a:pt x="2718054" y="3143848"/>
                  <a:pt x="2718054" y="3143848"/>
                </a:cubicBezTo>
                <a:cubicBezTo>
                  <a:pt x="2718054" y="3143848"/>
                  <a:pt x="2716021" y="3143367"/>
                  <a:pt x="2711954" y="3142404"/>
                </a:cubicBezTo>
                <a:cubicBezTo>
                  <a:pt x="2711954" y="3142404"/>
                  <a:pt x="2712380" y="3140604"/>
                  <a:pt x="2713232" y="3137005"/>
                </a:cubicBezTo>
                <a:close/>
                <a:moveTo>
                  <a:pt x="2895555" y="3128843"/>
                </a:moveTo>
                <a:lnTo>
                  <a:pt x="2901655" y="3130287"/>
                </a:lnTo>
                <a:cubicBezTo>
                  <a:pt x="2900803" y="3133887"/>
                  <a:pt x="2900377" y="3135687"/>
                  <a:pt x="2900377" y="3135687"/>
                </a:cubicBezTo>
                <a:cubicBezTo>
                  <a:pt x="2900377" y="3135687"/>
                  <a:pt x="2899360" y="3135446"/>
                  <a:pt x="2897327" y="3134965"/>
                </a:cubicBezTo>
                <a:cubicBezTo>
                  <a:pt x="2895294" y="3134484"/>
                  <a:pt x="2894702" y="3132443"/>
                  <a:pt x="2895555" y="3128843"/>
                </a:cubicBezTo>
                <a:close/>
                <a:moveTo>
                  <a:pt x="2650945" y="3127964"/>
                </a:moveTo>
                <a:lnTo>
                  <a:pt x="2669248" y="3132296"/>
                </a:lnTo>
                <a:lnTo>
                  <a:pt x="2667970" y="3137695"/>
                </a:lnTo>
                <a:cubicBezTo>
                  <a:pt x="2663902" y="3136732"/>
                  <a:pt x="2662082" y="3135351"/>
                  <a:pt x="2662508" y="3133551"/>
                </a:cubicBezTo>
                <a:cubicBezTo>
                  <a:pt x="2662934" y="3131751"/>
                  <a:pt x="2659080" y="3129889"/>
                  <a:pt x="2650945" y="3127964"/>
                </a:cubicBezTo>
                <a:close/>
                <a:moveTo>
                  <a:pt x="2622214" y="3126864"/>
                </a:moveTo>
                <a:cubicBezTo>
                  <a:pt x="2624247" y="3127346"/>
                  <a:pt x="2626872" y="3129868"/>
                  <a:pt x="2630087" y="3134430"/>
                </a:cubicBezTo>
                <a:lnTo>
                  <a:pt x="2623987" y="3132986"/>
                </a:lnTo>
                <a:cubicBezTo>
                  <a:pt x="2619920" y="3132023"/>
                  <a:pt x="2618099" y="3130642"/>
                  <a:pt x="2618525" y="3128842"/>
                </a:cubicBezTo>
                <a:cubicBezTo>
                  <a:pt x="2618951" y="3127042"/>
                  <a:pt x="2620181" y="3126383"/>
                  <a:pt x="2622214" y="3126864"/>
                </a:cubicBezTo>
                <a:close/>
                <a:moveTo>
                  <a:pt x="4743469" y="3124861"/>
                </a:moveTo>
                <a:cubicBezTo>
                  <a:pt x="4743469" y="3124861"/>
                  <a:pt x="4748431" y="3127342"/>
                  <a:pt x="4758353" y="3132303"/>
                </a:cubicBezTo>
                <a:cubicBezTo>
                  <a:pt x="4768274" y="3137264"/>
                  <a:pt x="4776956" y="3143465"/>
                  <a:pt x="4784397" y="3150906"/>
                </a:cubicBezTo>
                <a:cubicBezTo>
                  <a:pt x="4791839" y="3158348"/>
                  <a:pt x="4795559" y="3164549"/>
                  <a:pt x="4795559" y="3169510"/>
                </a:cubicBezTo>
                <a:lnTo>
                  <a:pt x="4765793" y="3154627"/>
                </a:lnTo>
                <a:close/>
                <a:moveTo>
                  <a:pt x="4698821" y="3124861"/>
                </a:moveTo>
                <a:lnTo>
                  <a:pt x="4721145" y="3139744"/>
                </a:lnTo>
                <a:cubicBezTo>
                  <a:pt x="4726107" y="3139744"/>
                  <a:pt x="4729827" y="3142225"/>
                  <a:pt x="4732307" y="3147185"/>
                </a:cubicBezTo>
                <a:cubicBezTo>
                  <a:pt x="4734787" y="3152147"/>
                  <a:pt x="4736028" y="3154627"/>
                  <a:pt x="4736028" y="3154627"/>
                </a:cubicBezTo>
                <a:close/>
                <a:moveTo>
                  <a:pt x="4006771" y="3124861"/>
                </a:moveTo>
                <a:cubicBezTo>
                  <a:pt x="4011732" y="3129823"/>
                  <a:pt x="4014212" y="3129823"/>
                  <a:pt x="4014212" y="3124861"/>
                </a:cubicBezTo>
                <a:cubicBezTo>
                  <a:pt x="4014212" y="3124861"/>
                  <a:pt x="4016692" y="3124861"/>
                  <a:pt x="4021653" y="3124861"/>
                </a:cubicBezTo>
                <a:lnTo>
                  <a:pt x="4021653" y="3132303"/>
                </a:lnTo>
                <a:cubicBezTo>
                  <a:pt x="4011732" y="3132303"/>
                  <a:pt x="4004290" y="3132303"/>
                  <a:pt x="3999329" y="3132303"/>
                </a:cubicBezTo>
                <a:close/>
                <a:moveTo>
                  <a:pt x="3876546" y="3124861"/>
                </a:moveTo>
                <a:cubicBezTo>
                  <a:pt x="3879026" y="3124861"/>
                  <a:pt x="3880267" y="3127342"/>
                  <a:pt x="3880267" y="3132303"/>
                </a:cubicBezTo>
                <a:cubicBezTo>
                  <a:pt x="3880267" y="3132303"/>
                  <a:pt x="3879026" y="3131063"/>
                  <a:pt x="3876546" y="3128582"/>
                </a:cubicBezTo>
                <a:cubicBezTo>
                  <a:pt x="3874066" y="3126102"/>
                  <a:pt x="3874066" y="3124861"/>
                  <a:pt x="3876546" y="3124861"/>
                </a:cubicBezTo>
                <a:close/>
                <a:moveTo>
                  <a:pt x="2905442" y="3124861"/>
                </a:moveTo>
                <a:lnTo>
                  <a:pt x="2920325" y="3132303"/>
                </a:lnTo>
                <a:lnTo>
                  <a:pt x="2912884" y="3132303"/>
                </a:lnTo>
                <a:close/>
                <a:moveTo>
                  <a:pt x="2993456" y="3123507"/>
                </a:moveTo>
                <a:lnTo>
                  <a:pt x="2994327" y="3126515"/>
                </a:lnTo>
                <a:lnTo>
                  <a:pt x="2998460" y="3128582"/>
                </a:lnTo>
                <a:lnTo>
                  <a:pt x="2998668" y="3128707"/>
                </a:lnTo>
                <a:lnTo>
                  <a:pt x="2999557" y="3124951"/>
                </a:lnTo>
                <a:cubicBezTo>
                  <a:pt x="2999557" y="3124951"/>
                  <a:pt x="2997523" y="3124470"/>
                  <a:pt x="2993456" y="3123507"/>
                </a:cubicBezTo>
                <a:close/>
                <a:moveTo>
                  <a:pt x="3190076" y="3121141"/>
                </a:moveTo>
                <a:cubicBezTo>
                  <a:pt x="3188836" y="3121141"/>
                  <a:pt x="3188216" y="3122381"/>
                  <a:pt x="3188216" y="3124861"/>
                </a:cubicBezTo>
                <a:lnTo>
                  <a:pt x="3210540" y="3139744"/>
                </a:lnTo>
                <a:lnTo>
                  <a:pt x="3217981" y="3139744"/>
                </a:lnTo>
                <a:cubicBezTo>
                  <a:pt x="3213020" y="3134783"/>
                  <a:pt x="3208060" y="3132303"/>
                  <a:pt x="3203099" y="3132303"/>
                </a:cubicBezTo>
                <a:cubicBezTo>
                  <a:pt x="3203099" y="3132303"/>
                  <a:pt x="3200619" y="3129823"/>
                  <a:pt x="3195657" y="3124861"/>
                </a:cubicBezTo>
                <a:cubicBezTo>
                  <a:pt x="3193177" y="3122381"/>
                  <a:pt x="3191316" y="3121141"/>
                  <a:pt x="3190076" y="3121141"/>
                </a:cubicBezTo>
                <a:close/>
                <a:moveTo>
                  <a:pt x="4163040" y="3117420"/>
                </a:moveTo>
                <a:cubicBezTo>
                  <a:pt x="4163040" y="3117420"/>
                  <a:pt x="4165520" y="3119901"/>
                  <a:pt x="4170481" y="3124861"/>
                </a:cubicBezTo>
                <a:cubicBezTo>
                  <a:pt x="4165520" y="3124861"/>
                  <a:pt x="4163040" y="3124861"/>
                  <a:pt x="4163040" y="3124861"/>
                </a:cubicBezTo>
                <a:cubicBezTo>
                  <a:pt x="4158079" y="3124861"/>
                  <a:pt x="4155599" y="3124861"/>
                  <a:pt x="4155599" y="3124861"/>
                </a:cubicBezTo>
                <a:close/>
                <a:moveTo>
                  <a:pt x="3530521" y="3117420"/>
                </a:moveTo>
                <a:lnTo>
                  <a:pt x="3537962" y="3124861"/>
                </a:lnTo>
                <a:cubicBezTo>
                  <a:pt x="3547883" y="3134783"/>
                  <a:pt x="3555325" y="3139744"/>
                  <a:pt x="3560286" y="3139744"/>
                </a:cubicBezTo>
                <a:lnTo>
                  <a:pt x="3567728" y="3147185"/>
                </a:lnTo>
                <a:lnTo>
                  <a:pt x="3590052" y="3162068"/>
                </a:lnTo>
                <a:cubicBezTo>
                  <a:pt x="3595013" y="3162068"/>
                  <a:pt x="3597493" y="3164549"/>
                  <a:pt x="3597493" y="3169510"/>
                </a:cubicBezTo>
                <a:lnTo>
                  <a:pt x="3597493" y="3162068"/>
                </a:lnTo>
                <a:cubicBezTo>
                  <a:pt x="3592532" y="3157108"/>
                  <a:pt x="3587572" y="3153387"/>
                  <a:pt x="3582610" y="3150906"/>
                </a:cubicBezTo>
                <a:cubicBezTo>
                  <a:pt x="3577649" y="3148426"/>
                  <a:pt x="3575169" y="3147185"/>
                  <a:pt x="3575169" y="3147185"/>
                </a:cubicBezTo>
                <a:cubicBezTo>
                  <a:pt x="3575169" y="3142225"/>
                  <a:pt x="3573928" y="3139744"/>
                  <a:pt x="3571448" y="3139744"/>
                </a:cubicBezTo>
                <a:cubicBezTo>
                  <a:pt x="3568968" y="3139744"/>
                  <a:pt x="3565247" y="3139744"/>
                  <a:pt x="3560286" y="3139744"/>
                </a:cubicBezTo>
                <a:cubicBezTo>
                  <a:pt x="3555325" y="3139744"/>
                  <a:pt x="3550365" y="3134783"/>
                  <a:pt x="3545403" y="3124861"/>
                </a:cubicBezTo>
                <a:close/>
                <a:moveTo>
                  <a:pt x="3284954" y="3117420"/>
                </a:moveTo>
                <a:lnTo>
                  <a:pt x="3299837" y="3124861"/>
                </a:lnTo>
                <a:cubicBezTo>
                  <a:pt x="3299837" y="3124861"/>
                  <a:pt x="3302317" y="3127342"/>
                  <a:pt x="3307278" y="3132303"/>
                </a:cubicBezTo>
                <a:lnTo>
                  <a:pt x="3292396" y="3124861"/>
                </a:lnTo>
                <a:close/>
                <a:moveTo>
                  <a:pt x="2885909" y="3115157"/>
                </a:moveTo>
                <a:lnTo>
                  <a:pt x="2890731" y="3122000"/>
                </a:lnTo>
                <a:cubicBezTo>
                  <a:pt x="2893947" y="3126562"/>
                  <a:pt x="2891487" y="3127880"/>
                  <a:pt x="2883353" y="3125955"/>
                </a:cubicBezTo>
                <a:cubicBezTo>
                  <a:pt x="2884205" y="3122356"/>
                  <a:pt x="2884631" y="3120556"/>
                  <a:pt x="2884631" y="3120556"/>
                </a:cubicBezTo>
                <a:cubicBezTo>
                  <a:pt x="2880564" y="3119593"/>
                  <a:pt x="2880990" y="3117793"/>
                  <a:pt x="2885909" y="3115157"/>
                </a:cubicBezTo>
                <a:close/>
                <a:moveTo>
                  <a:pt x="2692663" y="3115030"/>
                </a:moveTo>
                <a:lnTo>
                  <a:pt x="2698763" y="3116474"/>
                </a:lnTo>
                <a:cubicBezTo>
                  <a:pt x="2697911" y="3120074"/>
                  <a:pt x="2696468" y="3121633"/>
                  <a:pt x="2694435" y="3121151"/>
                </a:cubicBezTo>
                <a:cubicBezTo>
                  <a:pt x="2692402" y="3120670"/>
                  <a:pt x="2691385" y="3120429"/>
                  <a:pt x="2691385" y="3120429"/>
                </a:cubicBezTo>
                <a:cubicBezTo>
                  <a:pt x="2691385" y="3120429"/>
                  <a:pt x="2691811" y="3118630"/>
                  <a:pt x="2692663" y="3115030"/>
                </a:cubicBezTo>
                <a:close/>
                <a:moveTo>
                  <a:pt x="3247747" y="3109978"/>
                </a:moveTo>
                <a:cubicBezTo>
                  <a:pt x="3247747" y="3114940"/>
                  <a:pt x="3251468" y="3117420"/>
                  <a:pt x="3258909" y="3117420"/>
                </a:cubicBezTo>
                <a:cubicBezTo>
                  <a:pt x="3266351" y="3117420"/>
                  <a:pt x="3267591" y="3119901"/>
                  <a:pt x="3262630" y="3124861"/>
                </a:cubicBezTo>
                <a:cubicBezTo>
                  <a:pt x="3252708" y="3124861"/>
                  <a:pt x="3247747" y="3124861"/>
                  <a:pt x="3247747" y="3124861"/>
                </a:cubicBezTo>
                <a:lnTo>
                  <a:pt x="3240306" y="3117420"/>
                </a:lnTo>
                <a:cubicBezTo>
                  <a:pt x="3245267" y="3117420"/>
                  <a:pt x="3247747" y="3114940"/>
                  <a:pt x="3247747" y="3109978"/>
                </a:cubicBezTo>
                <a:close/>
                <a:moveTo>
                  <a:pt x="2999171" y="3109978"/>
                </a:moveTo>
                <a:lnTo>
                  <a:pt x="2999701" y="3110731"/>
                </a:lnTo>
                <a:cubicBezTo>
                  <a:pt x="3001309" y="3113012"/>
                  <a:pt x="3002113" y="3114153"/>
                  <a:pt x="3002113" y="3114153"/>
                </a:cubicBezTo>
                <a:lnTo>
                  <a:pt x="3006996" y="3117857"/>
                </a:lnTo>
                <a:lnTo>
                  <a:pt x="3009622" y="3109978"/>
                </a:lnTo>
                <a:close/>
                <a:moveTo>
                  <a:pt x="3984446" y="3102537"/>
                </a:moveTo>
                <a:lnTo>
                  <a:pt x="3991888" y="3109978"/>
                </a:lnTo>
                <a:lnTo>
                  <a:pt x="3984446" y="3109978"/>
                </a:lnTo>
                <a:close/>
                <a:moveTo>
                  <a:pt x="3448665" y="3102537"/>
                </a:moveTo>
                <a:cubicBezTo>
                  <a:pt x="3453626" y="3102537"/>
                  <a:pt x="3456106" y="3105018"/>
                  <a:pt x="3456106" y="3109978"/>
                </a:cubicBezTo>
                <a:cubicBezTo>
                  <a:pt x="3456106" y="3109978"/>
                  <a:pt x="3453626" y="3109978"/>
                  <a:pt x="3448665" y="3109978"/>
                </a:cubicBezTo>
                <a:cubicBezTo>
                  <a:pt x="3448665" y="3105018"/>
                  <a:pt x="3448665" y="3102537"/>
                  <a:pt x="3448665" y="3102537"/>
                </a:cubicBezTo>
                <a:close/>
                <a:moveTo>
                  <a:pt x="2864062" y="3098581"/>
                </a:moveTo>
                <a:cubicBezTo>
                  <a:pt x="2872196" y="3100507"/>
                  <a:pt x="2874821" y="3103029"/>
                  <a:pt x="2871936" y="3106147"/>
                </a:cubicBezTo>
                <a:cubicBezTo>
                  <a:pt x="2869049" y="3109265"/>
                  <a:pt x="2869640" y="3111306"/>
                  <a:pt x="2873707" y="3112269"/>
                </a:cubicBezTo>
                <a:cubicBezTo>
                  <a:pt x="2877776" y="3113231"/>
                  <a:pt x="2879383" y="3115512"/>
                  <a:pt x="2878531" y="3119112"/>
                </a:cubicBezTo>
                <a:cubicBezTo>
                  <a:pt x="2870396" y="3117187"/>
                  <a:pt x="2864722" y="3113942"/>
                  <a:pt x="2861506" y="3109380"/>
                </a:cubicBezTo>
                <a:cubicBezTo>
                  <a:pt x="2858290" y="3104818"/>
                  <a:pt x="2855453" y="3103196"/>
                  <a:pt x="2852994" y="3104514"/>
                </a:cubicBezTo>
                <a:cubicBezTo>
                  <a:pt x="2850535" y="3105833"/>
                  <a:pt x="2849518" y="3105593"/>
                  <a:pt x="2849944" y="3103792"/>
                </a:cubicBezTo>
                <a:cubicBezTo>
                  <a:pt x="2850370" y="3101992"/>
                  <a:pt x="2852616" y="3101574"/>
                  <a:pt x="2856683" y="3102537"/>
                </a:cubicBezTo>
                <a:close/>
                <a:moveTo>
                  <a:pt x="2560368" y="3097258"/>
                </a:moveTo>
                <a:cubicBezTo>
                  <a:pt x="2562655" y="3097799"/>
                  <a:pt x="2565607" y="3100636"/>
                  <a:pt x="2569224" y="3105769"/>
                </a:cubicBezTo>
                <a:cubicBezTo>
                  <a:pt x="2574048" y="3112612"/>
                  <a:pt x="2577689" y="3115375"/>
                  <a:pt x="2580148" y="3114056"/>
                </a:cubicBezTo>
                <a:cubicBezTo>
                  <a:pt x="2582607" y="3112738"/>
                  <a:pt x="2585445" y="3114360"/>
                  <a:pt x="2588660" y="3118922"/>
                </a:cubicBezTo>
                <a:cubicBezTo>
                  <a:pt x="2591876" y="3123485"/>
                  <a:pt x="2592253" y="3126424"/>
                  <a:pt x="2589793" y="3127743"/>
                </a:cubicBezTo>
                <a:cubicBezTo>
                  <a:pt x="2587334" y="3129062"/>
                  <a:pt x="2585300" y="3128581"/>
                  <a:pt x="2583693" y="3126299"/>
                </a:cubicBezTo>
                <a:cubicBezTo>
                  <a:pt x="2582086" y="3124018"/>
                  <a:pt x="2579674" y="3120597"/>
                  <a:pt x="2576459" y="3116034"/>
                </a:cubicBezTo>
                <a:cubicBezTo>
                  <a:pt x="2561893" y="3104984"/>
                  <a:pt x="2555842" y="3098800"/>
                  <a:pt x="2558301" y="3097481"/>
                </a:cubicBezTo>
                <a:cubicBezTo>
                  <a:pt x="2558916" y="3097151"/>
                  <a:pt x="2559605" y="3097077"/>
                  <a:pt x="2560368" y="3097258"/>
                </a:cubicBezTo>
                <a:close/>
                <a:moveTo>
                  <a:pt x="2928904" y="3096824"/>
                </a:moveTo>
                <a:lnTo>
                  <a:pt x="2921525" y="3100779"/>
                </a:lnTo>
                <a:cubicBezTo>
                  <a:pt x="2925592" y="3101742"/>
                  <a:pt x="2927626" y="3102223"/>
                  <a:pt x="2927626" y="3102223"/>
                </a:cubicBezTo>
                <a:lnTo>
                  <a:pt x="2926348" y="3107622"/>
                </a:lnTo>
                <a:lnTo>
                  <a:pt x="2943372" y="3117354"/>
                </a:lnTo>
                <a:lnTo>
                  <a:pt x="2940151" y="3106231"/>
                </a:lnTo>
                <a:lnTo>
                  <a:pt x="2935208" y="3098816"/>
                </a:lnTo>
                <a:lnTo>
                  <a:pt x="2934235" y="3098086"/>
                </a:lnTo>
                <a:close/>
                <a:moveTo>
                  <a:pt x="3054271" y="3095096"/>
                </a:moveTo>
                <a:lnTo>
                  <a:pt x="3046829" y="3102537"/>
                </a:lnTo>
                <a:lnTo>
                  <a:pt x="3054271" y="3109978"/>
                </a:lnTo>
                <a:cubicBezTo>
                  <a:pt x="3054271" y="3109978"/>
                  <a:pt x="3060471" y="3114940"/>
                  <a:pt x="3072874" y="3124861"/>
                </a:cubicBezTo>
                <a:cubicBezTo>
                  <a:pt x="3085277" y="3134783"/>
                  <a:pt x="3093958" y="3142225"/>
                  <a:pt x="3098919" y="3147185"/>
                </a:cubicBezTo>
                <a:cubicBezTo>
                  <a:pt x="3113802" y="3157108"/>
                  <a:pt x="3126205" y="3159588"/>
                  <a:pt x="3136126" y="3154627"/>
                </a:cubicBezTo>
                <a:cubicBezTo>
                  <a:pt x="3136126" y="3154627"/>
                  <a:pt x="3133646" y="3153387"/>
                  <a:pt x="3128685" y="3150906"/>
                </a:cubicBezTo>
                <a:cubicBezTo>
                  <a:pt x="3123723" y="3148426"/>
                  <a:pt x="3121243" y="3147185"/>
                  <a:pt x="3121243" y="3147185"/>
                </a:cubicBezTo>
                <a:lnTo>
                  <a:pt x="3106360" y="3139744"/>
                </a:lnTo>
                <a:cubicBezTo>
                  <a:pt x="3096439" y="3129823"/>
                  <a:pt x="3091478" y="3124861"/>
                  <a:pt x="3091478" y="3124861"/>
                </a:cubicBezTo>
                <a:cubicBezTo>
                  <a:pt x="3086516" y="3124861"/>
                  <a:pt x="3074115" y="3114940"/>
                  <a:pt x="3054271" y="3095096"/>
                </a:cubicBezTo>
                <a:close/>
                <a:moveTo>
                  <a:pt x="4646731" y="3087654"/>
                </a:moveTo>
                <a:cubicBezTo>
                  <a:pt x="4651693" y="3087654"/>
                  <a:pt x="4656653" y="3090135"/>
                  <a:pt x="4661614" y="3095096"/>
                </a:cubicBezTo>
                <a:cubicBezTo>
                  <a:pt x="4666575" y="3100057"/>
                  <a:pt x="4674017" y="3102537"/>
                  <a:pt x="4683939" y="3102537"/>
                </a:cubicBezTo>
                <a:cubicBezTo>
                  <a:pt x="4693860" y="3102537"/>
                  <a:pt x="4701301" y="3102537"/>
                  <a:pt x="4706263" y="3102537"/>
                </a:cubicBezTo>
                <a:cubicBezTo>
                  <a:pt x="4706263" y="3097576"/>
                  <a:pt x="4708743" y="3097576"/>
                  <a:pt x="4713704" y="3102537"/>
                </a:cubicBezTo>
                <a:cubicBezTo>
                  <a:pt x="4718665" y="3107498"/>
                  <a:pt x="4721145" y="3109978"/>
                  <a:pt x="4721145" y="3109978"/>
                </a:cubicBezTo>
                <a:lnTo>
                  <a:pt x="4713704" y="3109978"/>
                </a:lnTo>
                <a:cubicBezTo>
                  <a:pt x="4708743" y="3109978"/>
                  <a:pt x="4705022" y="3109978"/>
                  <a:pt x="4702542" y="3109978"/>
                </a:cubicBezTo>
                <a:cubicBezTo>
                  <a:pt x="4700061" y="3109978"/>
                  <a:pt x="4698821" y="3112459"/>
                  <a:pt x="4698821" y="3117420"/>
                </a:cubicBezTo>
                <a:cubicBezTo>
                  <a:pt x="4688899" y="3117420"/>
                  <a:pt x="4683939" y="3117420"/>
                  <a:pt x="4683939" y="3117420"/>
                </a:cubicBezTo>
                <a:cubicBezTo>
                  <a:pt x="4678977" y="3117420"/>
                  <a:pt x="4675256" y="3116180"/>
                  <a:pt x="4672776" y="3113699"/>
                </a:cubicBezTo>
                <a:cubicBezTo>
                  <a:pt x="4670296" y="3111219"/>
                  <a:pt x="4666575" y="3109978"/>
                  <a:pt x="4661614" y="3109978"/>
                </a:cubicBezTo>
                <a:cubicBezTo>
                  <a:pt x="4661614" y="3109978"/>
                  <a:pt x="4659134" y="3107498"/>
                  <a:pt x="4654173" y="3102537"/>
                </a:cubicBezTo>
                <a:cubicBezTo>
                  <a:pt x="4654173" y="3102537"/>
                  <a:pt x="4654173" y="3101297"/>
                  <a:pt x="4654173" y="3098816"/>
                </a:cubicBezTo>
                <a:cubicBezTo>
                  <a:pt x="4654173" y="3096336"/>
                  <a:pt x="4651693" y="3095096"/>
                  <a:pt x="4646731" y="3095096"/>
                </a:cubicBezTo>
                <a:close/>
                <a:moveTo>
                  <a:pt x="3798411" y="3087654"/>
                </a:moveTo>
                <a:lnTo>
                  <a:pt x="3805853" y="3102537"/>
                </a:lnTo>
                <a:cubicBezTo>
                  <a:pt x="3815774" y="3107498"/>
                  <a:pt x="3823215" y="3112459"/>
                  <a:pt x="3828177" y="3117420"/>
                </a:cubicBezTo>
                <a:lnTo>
                  <a:pt x="3828177" y="3109978"/>
                </a:lnTo>
                <a:lnTo>
                  <a:pt x="3820735" y="3102537"/>
                </a:lnTo>
                <a:lnTo>
                  <a:pt x="3805853" y="3095096"/>
                </a:lnTo>
                <a:close/>
                <a:moveTo>
                  <a:pt x="2622010" y="3086903"/>
                </a:moveTo>
                <a:lnTo>
                  <a:pt x="2628110" y="3088347"/>
                </a:lnTo>
                <a:lnTo>
                  <a:pt x="2620732" y="3092302"/>
                </a:lnTo>
                <a:cubicBezTo>
                  <a:pt x="2620732" y="3092302"/>
                  <a:pt x="2621158" y="3090502"/>
                  <a:pt x="2622010" y="3086903"/>
                </a:cubicBezTo>
                <a:close/>
                <a:moveTo>
                  <a:pt x="3426341" y="3080213"/>
                </a:moveTo>
                <a:cubicBezTo>
                  <a:pt x="3426341" y="3085174"/>
                  <a:pt x="3426341" y="3087654"/>
                  <a:pt x="3426341" y="3087654"/>
                </a:cubicBezTo>
                <a:cubicBezTo>
                  <a:pt x="3426341" y="3087654"/>
                  <a:pt x="3427581" y="3087654"/>
                  <a:pt x="3430062" y="3087654"/>
                </a:cubicBezTo>
                <a:cubicBezTo>
                  <a:pt x="3432542" y="3087654"/>
                  <a:pt x="3433782" y="3090135"/>
                  <a:pt x="3433782" y="3095096"/>
                </a:cubicBezTo>
                <a:lnTo>
                  <a:pt x="3448665" y="3117420"/>
                </a:lnTo>
                <a:lnTo>
                  <a:pt x="3448665" y="3124861"/>
                </a:lnTo>
                <a:lnTo>
                  <a:pt x="3456106" y="3124861"/>
                </a:lnTo>
                <a:cubicBezTo>
                  <a:pt x="3456106" y="3124861"/>
                  <a:pt x="3453626" y="3122381"/>
                  <a:pt x="3448665" y="3117420"/>
                </a:cubicBezTo>
                <a:cubicBezTo>
                  <a:pt x="3458587" y="3122381"/>
                  <a:pt x="3468509" y="3122381"/>
                  <a:pt x="3478431" y="3117420"/>
                </a:cubicBezTo>
                <a:cubicBezTo>
                  <a:pt x="3478431" y="3117420"/>
                  <a:pt x="3475951" y="3112459"/>
                  <a:pt x="3470989" y="3102537"/>
                </a:cubicBezTo>
                <a:cubicBezTo>
                  <a:pt x="3466028" y="3102537"/>
                  <a:pt x="3462307" y="3101297"/>
                  <a:pt x="3459827" y="3098816"/>
                </a:cubicBezTo>
                <a:cubicBezTo>
                  <a:pt x="3457347" y="3096336"/>
                  <a:pt x="3454866" y="3095096"/>
                  <a:pt x="3452386" y="3095096"/>
                </a:cubicBezTo>
                <a:cubicBezTo>
                  <a:pt x="3449906" y="3095096"/>
                  <a:pt x="3446185" y="3093856"/>
                  <a:pt x="3441224" y="3091375"/>
                </a:cubicBezTo>
                <a:cubicBezTo>
                  <a:pt x="3436262" y="3088895"/>
                  <a:pt x="3433782" y="3087654"/>
                  <a:pt x="3433782" y="3087654"/>
                </a:cubicBezTo>
                <a:close/>
                <a:moveTo>
                  <a:pt x="2573204" y="3075350"/>
                </a:moveTo>
                <a:lnTo>
                  <a:pt x="2578026" y="3082194"/>
                </a:lnTo>
                <a:lnTo>
                  <a:pt x="2571926" y="3080750"/>
                </a:lnTo>
                <a:cubicBezTo>
                  <a:pt x="2567858" y="3079787"/>
                  <a:pt x="2568284" y="3077987"/>
                  <a:pt x="2573204" y="3075350"/>
                </a:cubicBezTo>
                <a:close/>
                <a:moveTo>
                  <a:pt x="2945102" y="3073998"/>
                </a:moveTo>
                <a:lnTo>
                  <a:pt x="2940117" y="3076670"/>
                </a:lnTo>
                <a:cubicBezTo>
                  <a:pt x="2940117" y="3076670"/>
                  <a:pt x="2942150" y="3077151"/>
                  <a:pt x="2946217" y="3078114"/>
                </a:cubicBezTo>
                <a:lnTo>
                  <a:pt x="2946971" y="3074932"/>
                </a:lnTo>
                <a:close/>
                <a:moveTo>
                  <a:pt x="3939798" y="3072771"/>
                </a:moveTo>
                <a:cubicBezTo>
                  <a:pt x="3939798" y="3072771"/>
                  <a:pt x="3942278" y="3075252"/>
                  <a:pt x="3947239" y="3080213"/>
                </a:cubicBezTo>
                <a:cubicBezTo>
                  <a:pt x="3952201" y="3085174"/>
                  <a:pt x="3957161" y="3087654"/>
                  <a:pt x="3962122" y="3087654"/>
                </a:cubicBezTo>
                <a:cubicBezTo>
                  <a:pt x="3967083" y="3087654"/>
                  <a:pt x="3969564" y="3090135"/>
                  <a:pt x="3969564" y="3095096"/>
                </a:cubicBezTo>
                <a:lnTo>
                  <a:pt x="3962122" y="3095096"/>
                </a:lnTo>
                <a:cubicBezTo>
                  <a:pt x="3957161" y="3095096"/>
                  <a:pt x="3954681" y="3095096"/>
                  <a:pt x="3954681" y="3095096"/>
                </a:cubicBezTo>
                <a:cubicBezTo>
                  <a:pt x="3954681" y="3095096"/>
                  <a:pt x="3954681" y="3092616"/>
                  <a:pt x="3954681" y="3087654"/>
                </a:cubicBezTo>
                <a:cubicBezTo>
                  <a:pt x="3954681" y="3087654"/>
                  <a:pt x="3949719" y="3085174"/>
                  <a:pt x="3939798" y="3080213"/>
                </a:cubicBezTo>
                <a:close/>
                <a:moveTo>
                  <a:pt x="3000136" y="3068069"/>
                </a:moveTo>
                <a:lnTo>
                  <a:pt x="2999628" y="3070218"/>
                </a:lnTo>
                <a:lnTo>
                  <a:pt x="3002181" y="3072771"/>
                </a:lnTo>
                <a:lnTo>
                  <a:pt x="3009622" y="3080213"/>
                </a:lnTo>
                <a:lnTo>
                  <a:pt x="3039388" y="3087654"/>
                </a:lnTo>
                <a:cubicBezTo>
                  <a:pt x="3039388" y="3085174"/>
                  <a:pt x="3037838" y="3082383"/>
                  <a:pt x="3034737" y="3079283"/>
                </a:cubicBezTo>
                <a:lnTo>
                  <a:pt x="3021562" y="3069622"/>
                </a:lnTo>
                <a:lnTo>
                  <a:pt x="3024538" y="3073845"/>
                </a:lnTo>
                <a:cubicBezTo>
                  <a:pt x="3023686" y="3077445"/>
                  <a:pt x="3022244" y="3079004"/>
                  <a:pt x="3020211" y="3078523"/>
                </a:cubicBezTo>
                <a:cubicBezTo>
                  <a:pt x="3018177" y="3078042"/>
                  <a:pt x="3017586" y="3076001"/>
                  <a:pt x="3018438" y="3072401"/>
                </a:cubicBezTo>
                <a:cubicBezTo>
                  <a:pt x="3015222" y="3067839"/>
                  <a:pt x="3009121" y="3066395"/>
                  <a:pt x="3000136" y="3068069"/>
                </a:cubicBezTo>
                <a:close/>
                <a:moveTo>
                  <a:pt x="4847649" y="3065330"/>
                </a:moveTo>
                <a:cubicBezTo>
                  <a:pt x="4872453" y="3080213"/>
                  <a:pt x="4887337" y="3090135"/>
                  <a:pt x="4892297" y="3095096"/>
                </a:cubicBezTo>
                <a:cubicBezTo>
                  <a:pt x="4892297" y="3100057"/>
                  <a:pt x="4894777" y="3102537"/>
                  <a:pt x="4899739" y="3102537"/>
                </a:cubicBezTo>
                <a:lnTo>
                  <a:pt x="4907181" y="3117420"/>
                </a:lnTo>
                <a:cubicBezTo>
                  <a:pt x="4912142" y="3117420"/>
                  <a:pt x="4915863" y="3118660"/>
                  <a:pt x="4918343" y="3121141"/>
                </a:cubicBezTo>
                <a:cubicBezTo>
                  <a:pt x="4920823" y="3123621"/>
                  <a:pt x="4922063" y="3124861"/>
                  <a:pt x="4922063" y="3124861"/>
                </a:cubicBezTo>
                <a:lnTo>
                  <a:pt x="4936946" y="3139744"/>
                </a:lnTo>
                <a:cubicBezTo>
                  <a:pt x="4936946" y="3139744"/>
                  <a:pt x="4934466" y="3139744"/>
                  <a:pt x="4929505" y="3139744"/>
                </a:cubicBezTo>
                <a:lnTo>
                  <a:pt x="4922063" y="3139744"/>
                </a:lnTo>
                <a:cubicBezTo>
                  <a:pt x="4922063" y="3134783"/>
                  <a:pt x="4914622" y="3124861"/>
                  <a:pt x="4899739" y="3109978"/>
                </a:cubicBezTo>
                <a:close/>
                <a:moveTo>
                  <a:pt x="4616966" y="3065330"/>
                </a:moveTo>
                <a:cubicBezTo>
                  <a:pt x="4621927" y="3065330"/>
                  <a:pt x="4624407" y="3066571"/>
                  <a:pt x="4624407" y="3069051"/>
                </a:cubicBezTo>
                <a:cubicBezTo>
                  <a:pt x="4624407" y="3071531"/>
                  <a:pt x="4623167" y="3072771"/>
                  <a:pt x="4620687" y="3072771"/>
                </a:cubicBezTo>
                <a:cubicBezTo>
                  <a:pt x="4618206" y="3072771"/>
                  <a:pt x="4616966" y="3070291"/>
                  <a:pt x="4616966" y="3065330"/>
                </a:cubicBezTo>
                <a:close/>
                <a:moveTo>
                  <a:pt x="3467269" y="3065330"/>
                </a:moveTo>
                <a:cubicBezTo>
                  <a:pt x="3464789" y="3065330"/>
                  <a:pt x="3464789" y="3066571"/>
                  <a:pt x="3467269" y="3069051"/>
                </a:cubicBezTo>
                <a:cubicBezTo>
                  <a:pt x="3469749" y="3071531"/>
                  <a:pt x="3470989" y="3072771"/>
                  <a:pt x="3470989" y="3072771"/>
                </a:cubicBezTo>
                <a:cubicBezTo>
                  <a:pt x="3470989" y="3067811"/>
                  <a:pt x="3469749" y="3065330"/>
                  <a:pt x="3467269" y="3065330"/>
                </a:cubicBezTo>
                <a:close/>
                <a:moveTo>
                  <a:pt x="3404017" y="3065330"/>
                </a:moveTo>
                <a:lnTo>
                  <a:pt x="3404017" y="3072771"/>
                </a:lnTo>
                <a:cubicBezTo>
                  <a:pt x="3408978" y="3077733"/>
                  <a:pt x="3412699" y="3080213"/>
                  <a:pt x="3415179" y="3080213"/>
                </a:cubicBezTo>
                <a:cubicBezTo>
                  <a:pt x="3417659" y="3080213"/>
                  <a:pt x="3418899" y="3082693"/>
                  <a:pt x="3418899" y="3087654"/>
                </a:cubicBezTo>
                <a:lnTo>
                  <a:pt x="3418899" y="3072771"/>
                </a:lnTo>
                <a:cubicBezTo>
                  <a:pt x="3418899" y="3072771"/>
                  <a:pt x="3417659" y="3071531"/>
                  <a:pt x="3415179" y="3069051"/>
                </a:cubicBezTo>
                <a:cubicBezTo>
                  <a:pt x="3412699" y="3066571"/>
                  <a:pt x="3408978" y="3065330"/>
                  <a:pt x="3404017" y="3065330"/>
                </a:cubicBezTo>
                <a:close/>
                <a:moveTo>
                  <a:pt x="3344485" y="3065330"/>
                </a:moveTo>
                <a:lnTo>
                  <a:pt x="3351927" y="3065330"/>
                </a:lnTo>
                <a:lnTo>
                  <a:pt x="3351927" y="3072771"/>
                </a:lnTo>
                <a:cubicBezTo>
                  <a:pt x="3346965" y="3072771"/>
                  <a:pt x="3344485" y="3070291"/>
                  <a:pt x="3344485" y="3065330"/>
                </a:cubicBezTo>
                <a:close/>
                <a:moveTo>
                  <a:pt x="2814268" y="3063987"/>
                </a:moveTo>
                <a:cubicBezTo>
                  <a:pt x="2813416" y="3067587"/>
                  <a:pt x="2812990" y="3069387"/>
                  <a:pt x="2812990" y="3069387"/>
                </a:cubicBezTo>
                <a:cubicBezTo>
                  <a:pt x="2812138" y="3072986"/>
                  <a:pt x="2810105" y="3072505"/>
                  <a:pt x="2806889" y="3067943"/>
                </a:cubicBezTo>
                <a:close/>
                <a:moveTo>
                  <a:pt x="2622300" y="3058462"/>
                </a:moveTo>
                <a:cubicBezTo>
                  <a:pt x="2622300" y="3058462"/>
                  <a:pt x="2624332" y="3058943"/>
                  <a:pt x="2628400" y="3059906"/>
                </a:cubicBezTo>
                <a:cubicBezTo>
                  <a:pt x="2628400" y="3059906"/>
                  <a:pt x="2627974" y="3061706"/>
                  <a:pt x="2627122" y="3065305"/>
                </a:cubicBezTo>
                <a:close/>
                <a:moveTo>
                  <a:pt x="3374251" y="3057889"/>
                </a:moveTo>
                <a:cubicBezTo>
                  <a:pt x="3379212" y="3067811"/>
                  <a:pt x="3384173" y="3075252"/>
                  <a:pt x="3389134" y="3080213"/>
                </a:cubicBezTo>
                <a:cubicBezTo>
                  <a:pt x="3404017" y="3090135"/>
                  <a:pt x="3411458" y="3092616"/>
                  <a:pt x="3411458" y="3087654"/>
                </a:cubicBezTo>
                <a:cubicBezTo>
                  <a:pt x="3411458" y="3082693"/>
                  <a:pt x="3404017" y="3077733"/>
                  <a:pt x="3389134" y="3072771"/>
                </a:cubicBezTo>
                <a:lnTo>
                  <a:pt x="3381692" y="3065330"/>
                </a:lnTo>
                <a:lnTo>
                  <a:pt x="3381692" y="3057889"/>
                </a:lnTo>
                <a:cubicBezTo>
                  <a:pt x="3381692" y="3057889"/>
                  <a:pt x="3379212" y="3057889"/>
                  <a:pt x="3374251" y="3057889"/>
                </a:cubicBezTo>
                <a:close/>
                <a:moveTo>
                  <a:pt x="2998460" y="3057889"/>
                </a:moveTo>
                <a:cubicBezTo>
                  <a:pt x="2995980" y="3057889"/>
                  <a:pt x="2994739" y="3060369"/>
                  <a:pt x="2994739" y="3065330"/>
                </a:cubicBezTo>
                <a:lnTo>
                  <a:pt x="2995254" y="3065845"/>
                </a:lnTo>
                <a:lnTo>
                  <a:pt x="3003643" y="3060481"/>
                </a:lnTo>
                <a:close/>
                <a:moveTo>
                  <a:pt x="2783764" y="3056767"/>
                </a:moveTo>
                <a:cubicBezTo>
                  <a:pt x="2787832" y="3057730"/>
                  <a:pt x="2789438" y="3060011"/>
                  <a:pt x="2788586" y="3063611"/>
                </a:cubicBezTo>
                <a:lnTo>
                  <a:pt x="2782486" y="3062167"/>
                </a:lnTo>
                <a:close/>
                <a:moveTo>
                  <a:pt x="2880506" y="3056331"/>
                </a:moveTo>
                <a:lnTo>
                  <a:pt x="2880387" y="3056831"/>
                </a:lnTo>
                <a:cubicBezTo>
                  <a:pt x="2884455" y="3057793"/>
                  <a:pt x="2887079" y="3060315"/>
                  <a:pt x="2888261" y="3064396"/>
                </a:cubicBezTo>
                <a:cubicBezTo>
                  <a:pt x="2889442" y="3068477"/>
                  <a:pt x="2890246" y="3069617"/>
                  <a:pt x="2890672" y="3067818"/>
                </a:cubicBezTo>
                <a:cubicBezTo>
                  <a:pt x="2891098" y="3066018"/>
                  <a:pt x="2892918" y="3067399"/>
                  <a:pt x="2896134" y="3071961"/>
                </a:cubicBezTo>
                <a:cubicBezTo>
                  <a:pt x="2899349" y="3076523"/>
                  <a:pt x="2901973" y="3079046"/>
                  <a:pt x="2904006" y="3079527"/>
                </a:cubicBezTo>
                <a:lnTo>
                  <a:pt x="2912443" y="3081524"/>
                </a:lnTo>
                <a:lnTo>
                  <a:pt x="2886839" y="3061609"/>
                </a:lnTo>
                <a:close/>
                <a:moveTo>
                  <a:pt x="2823853" y="3050713"/>
                </a:moveTo>
                <a:lnTo>
                  <a:pt x="2822925" y="3054632"/>
                </a:lnTo>
                <a:lnTo>
                  <a:pt x="2827747" y="3061476"/>
                </a:lnTo>
                <a:lnTo>
                  <a:pt x="2833848" y="3062920"/>
                </a:lnTo>
                <a:lnTo>
                  <a:pt x="2834271" y="3061131"/>
                </a:lnTo>
                <a:close/>
                <a:moveTo>
                  <a:pt x="4051419" y="3050447"/>
                </a:moveTo>
                <a:cubicBezTo>
                  <a:pt x="4051419" y="3050447"/>
                  <a:pt x="4052660" y="3051688"/>
                  <a:pt x="4055140" y="3054168"/>
                </a:cubicBezTo>
                <a:cubicBezTo>
                  <a:pt x="4057620" y="3056649"/>
                  <a:pt x="4057620" y="3057889"/>
                  <a:pt x="4055140" y="3057889"/>
                </a:cubicBezTo>
                <a:cubicBezTo>
                  <a:pt x="4052660" y="3057889"/>
                  <a:pt x="4051419" y="3055409"/>
                  <a:pt x="4051419" y="3050447"/>
                </a:cubicBezTo>
                <a:close/>
                <a:moveTo>
                  <a:pt x="2476870" y="3046846"/>
                </a:moveTo>
                <a:cubicBezTo>
                  <a:pt x="2476870" y="3046846"/>
                  <a:pt x="2478476" y="3049126"/>
                  <a:pt x="2481692" y="3053689"/>
                </a:cubicBezTo>
                <a:lnTo>
                  <a:pt x="2475592" y="3052245"/>
                </a:lnTo>
                <a:close/>
                <a:moveTo>
                  <a:pt x="4639290" y="3043006"/>
                </a:moveTo>
                <a:cubicBezTo>
                  <a:pt x="4639290" y="3043006"/>
                  <a:pt x="4641770" y="3043006"/>
                  <a:pt x="4646731" y="3043006"/>
                </a:cubicBezTo>
                <a:lnTo>
                  <a:pt x="4646731" y="3050447"/>
                </a:lnTo>
                <a:cubicBezTo>
                  <a:pt x="4641770" y="3050447"/>
                  <a:pt x="4639290" y="3047967"/>
                  <a:pt x="4639290" y="3043006"/>
                </a:cubicBezTo>
                <a:close/>
                <a:moveTo>
                  <a:pt x="3828177" y="3043006"/>
                </a:moveTo>
                <a:lnTo>
                  <a:pt x="3820735" y="3050447"/>
                </a:lnTo>
                <a:lnTo>
                  <a:pt x="3828177" y="3050447"/>
                </a:lnTo>
                <a:close/>
                <a:moveTo>
                  <a:pt x="3381692" y="3043006"/>
                </a:moveTo>
                <a:cubicBezTo>
                  <a:pt x="3376731" y="3043006"/>
                  <a:pt x="3374251" y="3045486"/>
                  <a:pt x="3374251" y="3050447"/>
                </a:cubicBezTo>
                <a:lnTo>
                  <a:pt x="3381692" y="3050447"/>
                </a:lnTo>
                <a:cubicBezTo>
                  <a:pt x="3386654" y="3050447"/>
                  <a:pt x="3389134" y="3049207"/>
                  <a:pt x="3389134" y="3046726"/>
                </a:cubicBezTo>
                <a:cubicBezTo>
                  <a:pt x="3389134" y="3044246"/>
                  <a:pt x="3386654" y="3043006"/>
                  <a:pt x="3381692" y="3043006"/>
                </a:cubicBezTo>
                <a:close/>
                <a:moveTo>
                  <a:pt x="3771552" y="3042308"/>
                </a:moveTo>
                <a:cubicBezTo>
                  <a:pt x="3770235" y="3042153"/>
                  <a:pt x="3769266" y="3042385"/>
                  <a:pt x="3768646" y="3043006"/>
                </a:cubicBezTo>
                <a:cubicBezTo>
                  <a:pt x="3768646" y="3047967"/>
                  <a:pt x="3771126" y="3051688"/>
                  <a:pt x="3776087" y="3054168"/>
                </a:cubicBezTo>
                <a:cubicBezTo>
                  <a:pt x="3781048" y="3056649"/>
                  <a:pt x="3783528" y="3057889"/>
                  <a:pt x="3783528" y="3057889"/>
                </a:cubicBezTo>
                <a:lnTo>
                  <a:pt x="3783528" y="3065330"/>
                </a:lnTo>
                <a:cubicBezTo>
                  <a:pt x="3788490" y="3065330"/>
                  <a:pt x="3798411" y="3070291"/>
                  <a:pt x="3813294" y="3080213"/>
                </a:cubicBezTo>
                <a:cubicBezTo>
                  <a:pt x="3828177" y="3090135"/>
                  <a:pt x="3835618" y="3095096"/>
                  <a:pt x="3835618" y="3095096"/>
                </a:cubicBezTo>
                <a:lnTo>
                  <a:pt x="3828177" y="3095096"/>
                </a:lnTo>
                <a:lnTo>
                  <a:pt x="3828177" y="3102537"/>
                </a:lnTo>
                <a:cubicBezTo>
                  <a:pt x="3828177" y="3102537"/>
                  <a:pt x="3830657" y="3103778"/>
                  <a:pt x="3835618" y="3106258"/>
                </a:cubicBezTo>
                <a:cubicBezTo>
                  <a:pt x="3840580" y="3108738"/>
                  <a:pt x="3845540" y="3109978"/>
                  <a:pt x="3850501" y="3109978"/>
                </a:cubicBezTo>
                <a:cubicBezTo>
                  <a:pt x="3855462" y="3112459"/>
                  <a:pt x="3859803" y="3114319"/>
                  <a:pt x="3863523" y="3115560"/>
                </a:cubicBezTo>
                <a:lnTo>
                  <a:pt x="3868639" y="3116583"/>
                </a:lnTo>
                <a:lnTo>
                  <a:pt x="3866547" y="3113932"/>
                </a:lnTo>
                <a:cubicBezTo>
                  <a:pt x="3865772" y="3112536"/>
                  <a:pt x="3865384" y="3111218"/>
                  <a:pt x="3865384" y="3109978"/>
                </a:cubicBezTo>
                <a:cubicBezTo>
                  <a:pt x="3865384" y="3109978"/>
                  <a:pt x="3864143" y="3109978"/>
                  <a:pt x="3861663" y="3109978"/>
                </a:cubicBezTo>
                <a:cubicBezTo>
                  <a:pt x="3859183" y="3109978"/>
                  <a:pt x="3855462" y="3107498"/>
                  <a:pt x="3850501" y="3102537"/>
                </a:cubicBezTo>
                <a:cubicBezTo>
                  <a:pt x="3807093" y="3063470"/>
                  <a:pt x="3780777" y="3043394"/>
                  <a:pt x="3771552" y="3042308"/>
                </a:cubicBezTo>
                <a:close/>
                <a:moveTo>
                  <a:pt x="3805853" y="3028123"/>
                </a:moveTo>
                <a:lnTo>
                  <a:pt x="3798411" y="3035564"/>
                </a:lnTo>
                <a:lnTo>
                  <a:pt x="3813294" y="3035564"/>
                </a:lnTo>
                <a:cubicBezTo>
                  <a:pt x="3808333" y="3035564"/>
                  <a:pt x="3805853" y="3033084"/>
                  <a:pt x="3805853" y="3028123"/>
                </a:cubicBezTo>
                <a:close/>
                <a:moveTo>
                  <a:pt x="3761204" y="3028123"/>
                </a:moveTo>
                <a:cubicBezTo>
                  <a:pt x="3761204" y="3028123"/>
                  <a:pt x="3761204" y="3030604"/>
                  <a:pt x="3761204" y="3035564"/>
                </a:cubicBezTo>
                <a:cubicBezTo>
                  <a:pt x="3761204" y="3040526"/>
                  <a:pt x="3761204" y="3043006"/>
                  <a:pt x="3761204" y="3043006"/>
                </a:cubicBezTo>
                <a:lnTo>
                  <a:pt x="3768646" y="3035564"/>
                </a:lnTo>
                <a:cubicBezTo>
                  <a:pt x="3763684" y="3030604"/>
                  <a:pt x="3761204" y="3028123"/>
                  <a:pt x="3761204" y="3028123"/>
                </a:cubicBezTo>
                <a:close/>
                <a:moveTo>
                  <a:pt x="3723997" y="3028123"/>
                </a:moveTo>
                <a:cubicBezTo>
                  <a:pt x="3714076" y="3028123"/>
                  <a:pt x="3714076" y="3030604"/>
                  <a:pt x="3723997" y="3035564"/>
                </a:cubicBezTo>
                <a:lnTo>
                  <a:pt x="3738880" y="3050447"/>
                </a:lnTo>
                <a:cubicBezTo>
                  <a:pt x="3753763" y="3055409"/>
                  <a:pt x="3761204" y="3057889"/>
                  <a:pt x="3761204" y="3057889"/>
                </a:cubicBezTo>
                <a:cubicBezTo>
                  <a:pt x="3756243" y="3052928"/>
                  <a:pt x="3752522" y="3050447"/>
                  <a:pt x="3750042" y="3050447"/>
                </a:cubicBezTo>
                <a:cubicBezTo>
                  <a:pt x="3747562" y="3050447"/>
                  <a:pt x="3742601" y="3047967"/>
                  <a:pt x="3735159" y="3043006"/>
                </a:cubicBezTo>
                <a:cubicBezTo>
                  <a:pt x="3727718" y="3038045"/>
                  <a:pt x="3726477" y="3033084"/>
                  <a:pt x="3731439" y="3028123"/>
                </a:cubicBezTo>
                <a:close/>
                <a:moveTo>
                  <a:pt x="4877415" y="3020682"/>
                </a:moveTo>
                <a:cubicBezTo>
                  <a:pt x="4877415" y="3020682"/>
                  <a:pt x="4879895" y="3023162"/>
                  <a:pt x="4884856" y="3028123"/>
                </a:cubicBezTo>
                <a:lnTo>
                  <a:pt x="4877415" y="3028123"/>
                </a:lnTo>
                <a:close/>
                <a:moveTo>
                  <a:pt x="3850501" y="3020682"/>
                </a:moveTo>
                <a:lnTo>
                  <a:pt x="3865384" y="3020682"/>
                </a:lnTo>
                <a:cubicBezTo>
                  <a:pt x="3865384" y="3020682"/>
                  <a:pt x="3862904" y="3023162"/>
                  <a:pt x="3857942" y="3028123"/>
                </a:cubicBezTo>
                <a:cubicBezTo>
                  <a:pt x="3857942" y="3028123"/>
                  <a:pt x="3856702" y="3028123"/>
                  <a:pt x="3854222" y="3028123"/>
                </a:cubicBezTo>
                <a:cubicBezTo>
                  <a:pt x="3851742" y="3028123"/>
                  <a:pt x="3850501" y="3025643"/>
                  <a:pt x="3850501" y="3020682"/>
                </a:cubicBezTo>
                <a:close/>
                <a:moveTo>
                  <a:pt x="3121243" y="3020682"/>
                </a:moveTo>
                <a:cubicBezTo>
                  <a:pt x="3121243" y="3025643"/>
                  <a:pt x="3123723" y="3028123"/>
                  <a:pt x="3128685" y="3028123"/>
                </a:cubicBezTo>
                <a:cubicBezTo>
                  <a:pt x="3133646" y="3028123"/>
                  <a:pt x="3134885" y="3026883"/>
                  <a:pt x="3132405" y="3024402"/>
                </a:cubicBezTo>
                <a:cubicBezTo>
                  <a:pt x="3129925" y="3021922"/>
                  <a:pt x="3126205" y="3020682"/>
                  <a:pt x="3121243" y="3020682"/>
                </a:cubicBezTo>
                <a:close/>
                <a:moveTo>
                  <a:pt x="2445378" y="3016584"/>
                </a:moveTo>
                <a:cubicBezTo>
                  <a:pt x="2449445" y="3017547"/>
                  <a:pt x="2452283" y="3019168"/>
                  <a:pt x="2453889" y="3021450"/>
                </a:cubicBezTo>
                <a:cubicBezTo>
                  <a:pt x="2455497" y="3023730"/>
                  <a:pt x="2456301" y="3024871"/>
                  <a:pt x="2456301" y="3024871"/>
                </a:cubicBezTo>
                <a:lnTo>
                  <a:pt x="2455023" y="3030271"/>
                </a:lnTo>
                <a:cubicBezTo>
                  <a:pt x="2455023" y="3030271"/>
                  <a:pt x="2453416" y="3027990"/>
                  <a:pt x="2450200" y="3023427"/>
                </a:cubicBezTo>
                <a:close/>
                <a:moveTo>
                  <a:pt x="2498141" y="3014818"/>
                </a:moveTo>
                <a:cubicBezTo>
                  <a:pt x="2499666" y="3015179"/>
                  <a:pt x="2501232" y="3016500"/>
                  <a:pt x="2502840" y="3018781"/>
                </a:cubicBezTo>
                <a:cubicBezTo>
                  <a:pt x="2509270" y="3027906"/>
                  <a:pt x="2518160" y="3035712"/>
                  <a:pt x="2529510" y="3042200"/>
                </a:cubicBezTo>
                <a:cubicBezTo>
                  <a:pt x="2536792" y="3047725"/>
                  <a:pt x="2540433" y="3050487"/>
                  <a:pt x="2540433" y="3050487"/>
                </a:cubicBezTo>
                <a:lnTo>
                  <a:pt x="2517308" y="3039312"/>
                </a:lnTo>
                <a:lnTo>
                  <a:pt x="2506385" y="3031024"/>
                </a:lnTo>
                <a:lnTo>
                  <a:pt x="2519575" y="3056954"/>
                </a:lnTo>
                <a:cubicBezTo>
                  <a:pt x="2515507" y="3055991"/>
                  <a:pt x="2513900" y="3053710"/>
                  <a:pt x="2514752" y="3050110"/>
                </a:cubicBezTo>
                <a:lnTo>
                  <a:pt x="2480704" y="3030647"/>
                </a:lnTo>
                <a:cubicBezTo>
                  <a:pt x="2473422" y="3025123"/>
                  <a:pt x="2473848" y="3023323"/>
                  <a:pt x="2481982" y="3025248"/>
                </a:cubicBezTo>
                <a:cubicBezTo>
                  <a:pt x="2486902" y="3022611"/>
                  <a:pt x="2490804" y="3019734"/>
                  <a:pt x="2493689" y="3016615"/>
                </a:cubicBezTo>
                <a:cubicBezTo>
                  <a:pt x="2495131" y="3015056"/>
                  <a:pt x="2496615" y="3014457"/>
                  <a:pt x="2498141" y="3014818"/>
                </a:cubicBezTo>
                <a:close/>
                <a:moveTo>
                  <a:pt x="3407737" y="3013240"/>
                </a:moveTo>
                <a:cubicBezTo>
                  <a:pt x="3405257" y="3013240"/>
                  <a:pt x="3404017" y="3015721"/>
                  <a:pt x="3404017" y="3020682"/>
                </a:cubicBezTo>
                <a:cubicBezTo>
                  <a:pt x="3404017" y="3020682"/>
                  <a:pt x="3406497" y="3020682"/>
                  <a:pt x="3411458" y="3020682"/>
                </a:cubicBezTo>
                <a:cubicBezTo>
                  <a:pt x="3411458" y="3015721"/>
                  <a:pt x="3410217" y="3013240"/>
                  <a:pt x="3407737" y="3013240"/>
                </a:cubicBezTo>
                <a:close/>
                <a:moveTo>
                  <a:pt x="3076595" y="3013240"/>
                </a:moveTo>
                <a:lnTo>
                  <a:pt x="3091478" y="3020682"/>
                </a:lnTo>
                <a:lnTo>
                  <a:pt x="3106360" y="3028123"/>
                </a:lnTo>
                <a:cubicBezTo>
                  <a:pt x="3106360" y="3028123"/>
                  <a:pt x="3106360" y="3026883"/>
                  <a:pt x="3106360" y="3024402"/>
                </a:cubicBezTo>
                <a:cubicBezTo>
                  <a:pt x="3106360" y="3021922"/>
                  <a:pt x="3101399" y="3020682"/>
                  <a:pt x="3091478" y="3020682"/>
                </a:cubicBezTo>
                <a:lnTo>
                  <a:pt x="3084036" y="3013240"/>
                </a:lnTo>
                <a:cubicBezTo>
                  <a:pt x="3084036" y="3013240"/>
                  <a:pt x="3081556" y="3013240"/>
                  <a:pt x="3076595" y="3013240"/>
                </a:cubicBezTo>
                <a:close/>
                <a:moveTo>
                  <a:pt x="2599855" y="3010385"/>
                </a:moveTo>
                <a:cubicBezTo>
                  <a:pt x="2600873" y="3010626"/>
                  <a:pt x="2601168" y="3011646"/>
                  <a:pt x="2600742" y="3013445"/>
                </a:cubicBezTo>
                <a:lnTo>
                  <a:pt x="2594641" y="3012001"/>
                </a:lnTo>
                <a:cubicBezTo>
                  <a:pt x="2597101" y="3010683"/>
                  <a:pt x="2598838" y="3010144"/>
                  <a:pt x="2599855" y="3010385"/>
                </a:cubicBezTo>
                <a:close/>
                <a:moveTo>
                  <a:pt x="3828177" y="3005799"/>
                </a:moveTo>
                <a:cubicBezTo>
                  <a:pt x="3828177" y="3005799"/>
                  <a:pt x="3830657" y="3005799"/>
                  <a:pt x="3835618" y="3005799"/>
                </a:cubicBezTo>
                <a:cubicBezTo>
                  <a:pt x="3840580" y="3005799"/>
                  <a:pt x="3843060" y="3007039"/>
                  <a:pt x="3843060" y="3009519"/>
                </a:cubicBezTo>
                <a:cubicBezTo>
                  <a:pt x="3843060" y="3012000"/>
                  <a:pt x="3841819" y="3013240"/>
                  <a:pt x="3839339" y="3013240"/>
                </a:cubicBezTo>
                <a:cubicBezTo>
                  <a:pt x="3836859" y="3013240"/>
                  <a:pt x="3833138" y="3010760"/>
                  <a:pt x="3828177" y="3005799"/>
                </a:cubicBezTo>
                <a:close/>
                <a:moveTo>
                  <a:pt x="3232864" y="3005799"/>
                </a:moveTo>
                <a:cubicBezTo>
                  <a:pt x="3232864" y="3005799"/>
                  <a:pt x="3232864" y="3008279"/>
                  <a:pt x="3232864" y="3013240"/>
                </a:cubicBezTo>
                <a:lnTo>
                  <a:pt x="3240306" y="3013240"/>
                </a:lnTo>
                <a:cubicBezTo>
                  <a:pt x="3240306" y="3008279"/>
                  <a:pt x="3239065" y="3005799"/>
                  <a:pt x="3236585" y="3005799"/>
                </a:cubicBezTo>
                <a:cubicBezTo>
                  <a:pt x="3234105" y="3005799"/>
                  <a:pt x="3232864" y="3005799"/>
                  <a:pt x="3232864" y="3005799"/>
                </a:cubicBezTo>
                <a:close/>
                <a:moveTo>
                  <a:pt x="2731703" y="3004530"/>
                </a:moveTo>
                <a:cubicBezTo>
                  <a:pt x="2735770" y="3005493"/>
                  <a:pt x="2737378" y="3007774"/>
                  <a:pt x="2736525" y="3011374"/>
                </a:cubicBezTo>
                <a:lnTo>
                  <a:pt x="2730425" y="3009930"/>
                </a:lnTo>
                <a:close/>
                <a:moveTo>
                  <a:pt x="3267281" y="3004403"/>
                </a:moveTo>
                <a:cubicBezTo>
                  <a:pt x="3265420" y="3004094"/>
                  <a:pt x="3263871" y="3004559"/>
                  <a:pt x="3262630" y="3005799"/>
                </a:cubicBezTo>
                <a:cubicBezTo>
                  <a:pt x="3262630" y="3005799"/>
                  <a:pt x="3265110" y="3008279"/>
                  <a:pt x="3270071" y="3013240"/>
                </a:cubicBezTo>
                <a:cubicBezTo>
                  <a:pt x="3275033" y="3018201"/>
                  <a:pt x="3279993" y="3023162"/>
                  <a:pt x="3284954" y="3028123"/>
                </a:cubicBezTo>
                <a:lnTo>
                  <a:pt x="3292396" y="3028123"/>
                </a:lnTo>
                <a:cubicBezTo>
                  <a:pt x="3281233" y="3013240"/>
                  <a:pt x="3272862" y="3005334"/>
                  <a:pt x="3267281" y="3004403"/>
                </a:cubicBezTo>
                <a:close/>
                <a:moveTo>
                  <a:pt x="2571516" y="3000826"/>
                </a:moveTo>
                <a:cubicBezTo>
                  <a:pt x="2571516" y="3000826"/>
                  <a:pt x="2573337" y="3002207"/>
                  <a:pt x="2576978" y="3004970"/>
                </a:cubicBezTo>
                <a:cubicBezTo>
                  <a:pt x="2580619" y="3007732"/>
                  <a:pt x="2584046" y="3011394"/>
                  <a:pt x="2587262" y="3015957"/>
                </a:cubicBezTo>
                <a:lnTo>
                  <a:pt x="2612654" y="3044774"/>
                </a:lnTo>
                <a:lnTo>
                  <a:pt x="2617476" y="3051618"/>
                </a:lnTo>
                <a:cubicBezTo>
                  <a:pt x="2610194" y="3046093"/>
                  <a:pt x="2606552" y="3043330"/>
                  <a:pt x="2606552" y="3043330"/>
                </a:cubicBezTo>
                <a:close/>
                <a:moveTo>
                  <a:pt x="4490462" y="2998357"/>
                </a:moveTo>
                <a:lnTo>
                  <a:pt x="4497903" y="2998357"/>
                </a:lnTo>
                <a:lnTo>
                  <a:pt x="4497903" y="3005799"/>
                </a:lnTo>
                <a:cubicBezTo>
                  <a:pt x="4492942" y="3005799"/>
                  <a:pt x="4490462" y="3003319"/>
                  <a:pt x="4490462" y="2998357"/>
                </a:cubicBezTo>
                <a:close/>
                <a:moveTo>
                  <a:pt x="3709114" y="2998357"/>
                </a:moveTo>
                <a:lnTo>
                  <a:pt x="3709114" y="3000484"/>
                </a:lnTo>
                <a:lnTo>
                  <a:pt x="3707719" y="2999288"/>
                </a:lnTo>
                <a:cubicBezTo>
                  <a:pt x="3707409" y="2998667"/>
                  <a:pt x="3707874" y="2998357"/>
                  <a:pt x="3709114" y="2998357"/>
                </a:cubicBezTo>
                <a:close/>
                <a:moveTo>
                  <a:pt x="3694231" y="2998357"/>
                </a:moveTo>
                <a:cubicBezTo>
                  <a:pt x="3694231" y="3003319"/>
                  <a:pt x="3699193" y="3005799"/>
                  <a:pt x="3709114" y="3005799"/>
                </a:cubicBezTo>
                <a:lnTo>
                  <a:pt x="3709114" y="3000484"/>
                </a:lnTo>
                <a:lnTo>
                  <a:pt x="3710974" y="3002078"/>
                </a:lnTo>
                <a:cubicBezTo>
                  <a:pt x="3714695" y="3004559"/>
                  <a:pt x="3721516" y="3008279"/>
                  <a:pt x="3731439" y="3013240"/>
                </a:cubicBezTo>
                <a:lnTo>
                  <a:pt x="3738880" y="3013240"/>
                </a:lnTo>
                <a:cubicBezTo>
                  <a:pt x="3733919" y="3008279"/>
                  <a:pt x="3728958" y="3004559"/>
                  <a:pt x="3723997" y="3002078"/>
                </a:cubicBezTo>
                <a:cubicBezTo>
                  <a:pt x="3719036" y="2999598"/>
                  <a:pt x="3714076" y="2998357"/>
                  <a:pt x="3709114" y="2998357"/>
                </a:cubicBezTo>
                <a:close/>
                <a:moveTo>
                  <a:pt x="3322161" y="2998357"/>
                </a:moveTo>
                <a:cubicBezTo>
                  <a:pt x="3317200" y="2998357"/>
                  <a:pt x="3317200" y="3000838"/>
                  <a:pt x="3322161" y="3005799"/>
                </a:cubicBezTo>
                <a:cubicBezTo>
                  <a:pt x="3327122" y="3010760"/>
                  <a:pt x="3329603" y="3010760"/>
                  <a:pt x="3329603" y="3005799"/>
                </a:cubicBezTo>
                <a:close/>
                <a:moveTo>
                  <a:pt x="3292396" y="2990916"/>
                </a:moveTo>
                <a:lnTo>
                  <a:pt x="3307278" y="3013240"/>
                </a:lnTo>
                <a:cubicBezTo>
                  <a:pt x="3312240" y="3018201"/>
                  <a:pt x="3314720" y="3020682"/>
                  <a:pt x="3314720" y="3020682"/>
                </a:cubicBezTo>
                <a:lnTo>
                  <a:pt x="3322161" y="3028123"/>
                </a:lnTo>
                <a:cubicBezTo>
                  <a:pt x="3322161" y="3028123"/>
                  <a:pt x="3324641" y="3028123"/>
                  <a:pt x="3329603" y="3028123"/>
                </a:cubicBezTo>
                <a:lnTo>
                  <a:pt x="3334755" y="3031558"/>
                </a:lnTo>
                <a:lnTo>
                  <a:pt x="3324022" y="3022542"/>
                </a:lnTo>
                <a:cubicBezTo>
                  <a:pt x="3317820" y="3016341"/>
                  <a:pt x="3314720" y="3010760"/>
                  <a:pt x="3314720" y="3005799"/>
                </a:cubicBezTo>
                <a:lnTo>
                  <a:pt x="3307278" y="2998357"/>
                </a:lnTo>
                <a:close/>
                <a:moveTo>
                  <a:pt x="3247747" y="2990916"/>
                </a:moveTo>
                <a:lnTo>
                  <a:pt x="3247747" y="2998357"/>
                </a:lnTo>
                <a:cubicBezTo>
                  <a:pt x="3247747" y="2998357"/>
                  <a:pt x="3250227" y="2998357"/>
                  <a:pt x="3255189" y="2998357"/>
                </a:cubicBezTo>
                <a:cubicBezTo>
                  <a:pt x="3255189" y="2993397"/>
                  <a:pt x="3252708" y="2990916"/>
                  <a:pt x="3247747" y="2990916"/>
                </a:cubicBezTo>
                <a:close/>
                <a:moveTo>
                  <a:pt x="3147288" y="2990916"/>
                </a:moveTo>
                <a:cubicBezTo>
                  <a:pt x="3149768" y="2990916"/>
                  <a:pt x="3153489" y="2990916"/>
                  <a:pt x="3158450" y="2990916"/>
                </a:cubicBezTo>
                <a:lnTo>
                  <a:pt x="3151009" y="2998357"/>
                </a:lnTo>
                <a:cubicBezTo>
                  <a:pt x="3146048" y="2993397"/>
                  <a:pt x="3144808" y="2990916"/>
                  <a:pt x="3147288" y="2990916"/>
                </a:cubicBezTo>
                <a:close/>
                <a:moveTo>
                  <a:pt x="2534788" y="2989281"/>
                </a:moveTo>
                <a:cubicBezTo>
                  <a:pt x="2533263" y="2988920"/>
                  <a:pt x="2531270" y="2989399"/>
                  <a:pt x="2528811" y="2990717"/>
                </a:cubicBezTo>
                <a:cubicBezTo>
                  <a:pt x="2523891" y="2993354"/>
                  <a:pt x="2523252" y="2996053"/>
                  <a:pt x="2526894" y="2998816"/>
                </a:cubicBezTo>
                <a:cubicBezTo>
                  <a:pt x="2530535" y="3001579"/>
                  <a:pt x="2533586" y="3002301"/>
                  <a:pt x="2536045" y="3000982"/>
                </a:cubicBezTo>
                <a:cubicBezTo>
                  <a:pt x="2538504" y="2999663"/>
                  <a:pt x="2539143" y="2996964"/>
                  <a:pt x="2537962" y="2992883"/>
                </a:cubicBezTo>
                <a:cubicBezTo>
                  <a:pt x="2537371" y="2990843"/>
                  <a:pt x="2536313" y="2989642"/>
                  <a:pt x="2534788" y="2989281"/>
                </a:cubicBezTo>
                <a:close/>
                <a:moveTo>
                  <a:pt x="2426086" y="2989209"/>
                </a:moveTo>
                <a:cubicBezTo>
                  <a:pt x="2426086" y="2989209"/>
                  <a:pt x="2425873" y="2990109"/>
                  <a:pt x="2425447" y="2991909"/>
                </a:cubicBezTo>
                <a:cubicBezTo>
                  <a:pt x="2425021" y="2993710"/>
                  <a:pt x="2422775" y="2994128"/>
                  <a:pt x="2418708" y="2993165"/>
                </a:cubicBezTo>
                <a:cubicBezTo>
                  <a:pt x="2418708" y="2993165"/>
                  <a:pt x="2419938" y="2992506"/>
                  <a:pt x="2422398" y="2991188"/>
                </a:cubicBezTo>
                <a:cubicBezTo>
                  <a:pt x="2424857" y="2989869"/>
                  <a:pt x="2426086" y="2989209"/>
                  <a:pt x="2426086" y="2989209"/>
                </a:cubicBezTo>
                <a:close/>
                <a:moveTo>
                  <a:pt x="2761218" y="2988709"/>
                </a:moveTo>
                <a:lnTo>
                  <a:pt x="2762756" y="2992217"/>
                </a:lnTo>
                <a:lnTo>
                  <a:pt x="2763304" y="2991669"/>
                </a:lnTo>
                <a:close/>
                <a:moveTo>
                  <a:pt x="2516609" y="2987829"/>
                </a:moveTo>
                <a:lnTo>
                  <a:pt x="2509230" y="2991784"/>
                </a:lnTo>
                <a:lnTo>
                  <a:pt x="2514053" y="2998628"/>
                </a:lnTo>
                <a:close/>
                <a:moveTo>
                  <a:pt x="2902145" y="2987619"/>
                </a:moveTo>
                <a:lnTo>
                  <a:pt x="2905442" y="2990916"/>
                </a:lnTo>
                <a:lnTo>
                  <a:pt x="2905442" y="2990330"/>
                </a:lnTo>
                <a:lnTo>
                  <a:pt x="2903103" y="2988082"/>
                </a:lnTo>
                <a:close/>
                <a:moveTo>
                  <a:pt x="2771497" y="2984214"/>
                </a:moveTo>
                <a:lnTo>
                  <a:pt x="2768597" y="2984754"/>
                </a:lnTo>
                <a:lnTo>
                  <a:pt x="2771497" y="2986624"/>
                </a:lnTo>
                <a:close/>
                <a:moveTo>
                  <a:pt x="4542552" y="2983475"/>
                </a:moveTo>
                <a:cubicBezTo>
                  <a:pt x="4547513" y="2988436"/>
                  <a:pt x="4549993" y="2993397"/>
                  <a:pt x="4549993" y="2998357"/>
                </a:cubicBezTo>
                <a:cubicBezTo>
                  <a:pt x="4549993" y="3003319"/>
                  <a:pt x="4549993" y="3007039"/>
                  <a:pt x="4549993" y="3009519"/>
                </a:cubicBezTo>
                <a:cubicBezTo>
                  <a:pt x="4549993" y="3012000"/>
                  <a:pt x="4552473" y="3013240"/>
                  <a:pt x="4557435" y="3013240"/>
                </a:cubicBezTo>
                <a:cubicBezTo>
                  <a:pt x="4557435" y="3013240"/>
                  <a:pt x="4557435" y="3015721"/>
                  <a:pt x="4557435" y="3020682"/>
                </a:cubicBezTo>
                <a:lnTo>
                  <a:pt x="4542552" y="3013240"/>
                </a:lnTo>
                <a:lnTo>
                  <a:pt x="4535110" y="2998357"/>
                </a:lnTo>
                <a:cubicBezTo>
                  <a:pt x="4545032" y="3003319"/>
                  <a:pt x="4547513" y="3000838"/>
                  <a:pt x="4542552" y="2990916"/>
                </a:cubicBezTo>
                <a:close/>
                <a:moveTo>
                  <a:pt x="4512786" y="2983475"/>
                </a:moveTo>
                <a:cubicBezTo>
                  <a:pt x="4512786" y="2983475"/>
                  <a:pt x="4514027" y="2983475"/>
                  <a:pt x="4516507" y="2983475"/>
                </a:cubicBezTo>
                <a:cubicBezTo>
                  <a:pt x="4518987" y="2983475"/>
                  <a:pt x="4520228" y="2983475"/>
                  <a:pt x="4520228" y="2983475"/>
                </a:cubicBezTo>
                <a:lnTo>
                  <a:pt x="4520228" y="2990916"/>
                </a:lnTo>
                <a:cubicBezTo>
                  <a:pt x="4520228" y="2990916"/>
                  <a:pt x="4518987" y="2990916"/>
                  <a:pt x="4516507" y="2990916"/>
                </a:cubicBezTo>
                <a:cubicBezTo>
                  <a:pt x="4514027" y="2990916"/>
                  <a:pt x="4512786" y="2988436"/>
                  <a:pt x="4512786" y="2983475"/>
                </a:cubicBezTo>
                <a:close/>
                <a:moveTo>
                  <a:pt x="3694231" y="2983475"/>
                </a:moveTo>
                <a:lnTo>
                  <a:pt x="3694231" y="2990916"/>
                </a:lnTo>
                <a:lnTo>
                  <a:pt x="3709114" y="2990916"/>
                </a:lnTo>
                <a:cubicBezTo>
                  <a:pt x="3709114" y="2985955"/>
                  <a:pt x="3704153" y="2983475"/>
                  <a:pt x="3694231" y="2983475"/>
                </a:cubicBezTo>
                <a:close/>
                <a:moveTo>
                  <a:pt x="3307278" y="2983475"/>
                </a:moveTo>
                <a:lnTo>
                  <a:pt x="3307278" y="2990916"/>
                </a:lnTo>
                <a:lnTo>
                  <a:pt x="3314720" y="2990916"/>
                </a:lnTo>
                <a:cubicBezTo>
                  <a:pt x="3314720" y="2990916"/>
                  <a:pt x="3312240" y="2988436"/>
                  <a:pt x="3307278" y="2983475"/>
                </a:cubicBezTo>
                <a:close/>
                <a:moveTo>
                  <a:pt x="3121243" y="2983475"/>
                </a:moveTo>
                <a:lnTo>
                  <a:pt x="3128685" y="2990916"/>
                </a:lnTo>
                <a:cubicBezTo>
                  <a:pt x="3128685" y="2990916"/>
                  <a:pt x="3131165" y="2992157"/>
                  <a:pt x="3136126" y="2994637"/>
                </a:cubicBezTo>
                <a:cubicBezTo>
                  <a:pt x="3141087" y="2997117"/>
                  <a:pt x="3144808" y="3000838"/>
                  <a:pt x="3147288" y="3005799"/>
                </a:cubicBezTo>
                <a:cubicBezTo>
                  <a:pt x="3149768" y="3010760"/>
                  <a:pt x="3152249" y="3014481"/>
                  <a:pt x="3154730" y="3016961"/>
                </a:cubicBezTo>
                <a:cubicBezTo>
                  <a:pt x="3157210" y="3019442"/>
                  <a:pt x="3158450" y="3020682"/>
                  <a:pt x="3158450" y="3020682"/>
                </a:cubicBezTo>
                <a:lnTo>
                  <a:pt x="3195657" y="3043006"/>
                </a:lnTo>
                <a:lnTo>
                  <a:pt x="3203099" y="3057889"/>
                </a:lnTo>
                <a:cubicBezTo>
                  <a:pt x="3188216" y="3047967"/>
                  <a:pt x="3180774" y="3043006"/>
                  <a:pt x="3180774" y="3043006"/>
                </a:cubicBezTo>
                <a:lnTo>
                  <a:pt x="3173333" y="3035564"/>
                </a:lnTo>
                <a:cubicBezTo>
                  <a:pt x="3168372" y="3030604"/>
                  <a:pt x="3163412" y="3028123"/>
                  <a:pt x="3158450" y="3028123"/>
                </a:cubicBezTo>
                <a:cubicBezTo>
                  <a:pt x="3153489" y="3028123"/>
                  <a:pt x="3148529" y="3023162"/>
                  <a:pt x="3143567" y="3013240"/>
                </a:cubicBezTo>
                <a:cubicBezTo>
                  <a:pt x="3138606" y="3003319"/>
                  <a:pt x="3133646" y="2998357"/>
                  <a:pt x="3128685" y="2998357"/>
                </a:cubicBezTo>
                <a:cubicBezTo>
                  <a:pt x="3123723" y="2998357"/>
                  <a:pt x="3118763" y="2995877"/>
                  <a:pt x="3113802" y="2990916"/>
                </a:cubicBezTo>
                <a:close/>
                <a:moveTo>
                  <a:pt x="3031946" y="2983475"/>
                </a:moveTo>
                <a:lnTo>
                  <a:pt x="3046829" y="2990916"/>
                </a:lnTo>
                <a:lnTo>
                  <a:pt x="3061712" y="2983475"/>
                </a:lnTo>
                <a:close/>
                <a:moveTo>
                  <a:pt x="3826579" y="2982105"/>
                </a:moveTo>
                <a:lnTo>
                  <a:pt x="3850501" y="2998357"/>
                </a:lnTo>
                <a:cubicBezTo>
                  <a:pt x="3895149" y="3028123"/>
                  <a:pt x="3917474" y="3045486"/>
                  <a:pt x="3917474" y="3050447"/>
                </a:cubicBezTo>
                <a:lnTo>
                  <a:pt x="3917474" y="3057889"/>
                </a:lnTo>
                <a:lnTo>
                  <a:pt x="3939798" y="3065330"/>
                </a:lnTo>
                <a:lnTo>
                  <a:pt x="3910032" y="3057889"/>
                </a:lnTo>
                <a:lnTo>
                  <a:pt x="3887708" y="3043006"/>
                </a:lnTo>
                <a:cubicBezTo>
                  <a:pt x="3882747" y="3043006"/>
                  <a:pt x="3879026" y="3039285"/>
                  <a:pt x="3876546" y="3031844"/>
                </a:cubicBezTo>
                <a:cubicBezTo>
                  <a:pt x="3874066" y="3024402"/>
                  <a:pt x="3865384" y="3015721"/>
                  <a:pt x="3850501" y="3005799"/>
                </a:cubicBezTo>
                <a:cubicBezTo>
                  <a:pt x="3845540" y="3000838"/>
                  <a:pt x="3840580" y="2997117"/>
                  <a:pt x="3835618" y="2994637"/>
                </a:cubicBezTo>
                <a:cubicBezTo>
                  <a:pt x="3830657" y="2992157"/>
                  <a:pt x="3828177" y="2988436"/>
                  <a:pt x="3828177" y="2983475"/>
                </a:cubicBezTo>
                <a:close/>
                <a:moveTo>
                  <a:pt x="2826624" y="2980538"/>
                </a:moveTo>
                <a:lnTo>
                  <a:pt x="2832161" y="2988396"/>
                </a:lnTo>
                <a:lnTo>
                  <a:pt x="2849239" y="3007778"/>
                </a:lnTo>
                <a:lnTo>
                  <a:pt x="2866375" y="3018822"/>
                </a:lnTo>
                <a:lnTo>
                  <a:pt x="2869849" y="3020237"/>
                </a:lnTo>
                <a:lnTo>
                  <a:pt x="2869754" y="3020102"/>
                </a:lnTo>
                <a:lnTo>
                  <a:pt x="2864931" y="3013258"/>
                </a:lnTo>
                <a:cubicBezTo>
                  <a:pt x="2860864" y="3012296"/>
                  <a:pt x="2858026" y="3010674"/>
                  <a:pt x="2856419" y="3008392"/>
                </a:cubicBezTo>
                <a:cubicBezTo>
                  <a:pt x="2854811" y="3006111"/>
                  <a:pt x="2852400" y="3002690"/>
                  <a:pt x="2849185" y="2998127"/>
                </a:cubicBezTo>
                <a:lnTo>
                  <a:pt x="2845393" y="2992746"/>
                </a:lnTo>
                <a:lnTo>
                  <a:pt x="2842190" y="2990916"/>
                </a:lnTo>
                <a:close/>
                <a:moveTo>
                  <a:pt x="3823867" y="2980262"/>
                </a:moveTo>
                <a:lnTo>
                  <a:pt x="3824921" y="2980684"/>
                </a:lnTo>
                <a:lnTo>
                  <a:pt x="3826579" y="2982105"/>
                </a:lnTo>
                <a:close/>
                <a:moveTo>
                  <a:pt x="2550947" y="2978851"/>
                </a:moveTo>
                <a:cubicBezTo>
                  <a:pt x="2550947" y="2978851"/>
                  <a:pt x="2552554" y="2981132"/>
                  <a:pt x="2555770" y="2985694"/>
                </a:cubicBezTo>
                <a:lnTo>
                  <a:pt x="2549669" y="2984250"/>
                </a:lnTo>
                <a:close/>
                <a:moveTo>
                  <a:pt x="4749981" y="2978824"/>
                </a:moveTo>
                <a:cubicBezTo>
                  <a:pt x="4750601" y="2979444"/>
                  <a:pt x="4750911" y="2980994"/>
                  <a:pt x="4750911" y="2983475"/>
                </a:cubicBezTo>
                <a:cubicBezTo>
                  <a:pt x="4745949" y="2983475"/>
                  <a:pt x="4744710" y="2982234"/>
                  <a:pt x="4747190" y="2979754"/>
                </a:cubicBezTo>
                <a:cubicBezTo>
                  <a:pt x="4748431" y="2978514"/>
                  <a:pt x="4749361" y="2978204"/>
                  <a:pt x="4749981" y="2978824"/>
                </a:cubicBezTo>
                <a:close/>
                <a:moveTo>
                  <a:pt x="3277513" y="2978824"/>
                </a:moveTo>
                <a:cubicBezTo>
                  <a:pt x="3275032" y="2978204"/>
                  <a:pt x="3272552" y="2978514"/>
                  <a:pt x="3270071" y="2979754"/>
                </a:cubicBezTo>
                <a:cubicBezTo>
                  <a:pt x="3265110" y="2982234"/>
                  <a:pt x="3266351" y="2985955"/>
                  <a:pt x="3273792" y="2990916"/>
                </a:cubicBezTo>
                <a:cubicBezTo>
                  <a:pt x="3281233" y="2995877"/>
                  <a:pt x="3284954" y="2995877"/>
                  <a:pt x="3284954" y="2990916"/>
                </a:cubicBezTo>
                <a:cubicBezTo>
                  <a:pt x="3284954" y="2985955"/>
                  <a:pt x="3284954" y="2983475"/>
                  <a:pt x="3284954" y="2983475"/>
                </a:cubicBezTo>
                <a:cubicBezTo>
                  <a:pt x="3282473" y="2980994"/>
                  <a:pt x="3279993" y="2979444"/>
                  <a:pt x="3277513" y="2978824"/>
                </a:cubicBezTo>
                <a:close/>
                <a:moveTo>
                  <a:pt x="3232864" y="2976033"/>
                </a:moveTo>
                <a:lnTo>
                  <a:pt x="3232864" y="2983475"/>
                </a:lnTo>
                <a:lnTo>
                  <a:pt x="3240306" y="2990916"/>
                </a:lnTo>
                <a:lnTo>
                  <a:pt x="3240306" y="2983475"/>
                </a:lnTo>
                <a:cubicBezTo>
                  <a:pt x="3235344" y="2983475"/>
                  <a:pt x="3232864" y="2980994"/>
                  <a:pt x="3232864" y="2976033"/>
                </a:cubicBezTo>
                <a:close/>
                <a:moveTo>
                  <a:pt x="2558326" y="2974896"/>
                </a:moveTo>
                <a:cubicBezTo>
                  <a:pt x="2558326" y="2974896"/>
                  <a:pt x="2560359" y="2975377"/>
                  <a:pt x="2564427" y="2976340"/>
                </a:cubicBezTo>
                <a:cubicBezTo>
                  <a:pt x="2564427" y="2976340"/>
                  <a:pt x="2563197" y="2976999"/>
                  <a:pt x="2560737" y="2978318"/>
                </a:cubicBezTo>
                <a:cubicBezTo>
                  <a:pt x="2558278" y="2979636"/>
                  <a:pt x="2557048" y="2980295"/>
                  <a:pt x="2557048" y="2980295"/>
                </a:cubicBezTo>
                <a:close/>
                <a:moveTo>
                  <a:pt x="2700210" y="2974269"/>
                </a:moveTo>
                <a:cubicBezTo>
                  <a:pt x="2704278" y="2975232"/>
                  <a:pt x="2707919" y="2977993"/>
                  <a:pt x="2711134" y="2982556"/>
                </a:cubicBezTo>
                <a:lnTo>
                  <a:pt x="2709856" y="2987956"/>
                </a:lnTo>
                <a:cubicBezTo>
                  <a:pt x="2709856" y="2987956"/>
                  <a:pt x="2708249" y="2985674"/>
                  <a:pt x="2705034" y="2981112"/>
                </a:cubicBezTo>
                <a:close/>
                <a:moveTo>
                  <a:pt x="4810442" y="2968592"/>
                </a:moveTo>
                <a:cubicBezTo>
                  <a:pt x="4810442" y="2968592"/>
                  <a:pt x="4811683" y="2968592"/>
                  <a:pt x="4814163" y="2968592"/>
                </a:cubicBezTo>
                <a:cubicBezTo>
                  <a:pt x="4816643" y="2968592"/>
                  <a:pt x="4820363" y="2971072"/>
                  <a:pt x="4825325" y="2976033"/>
                </a:cubicBezTo>
                <a:lnTo>
                  <a:pt x="4840208" y="2983475"/>
                </a:lnTo>
                <a:lnTo>
                  <a:pt x="4832767" y="2990916"/>
                </a:lnTo>
                <a:cubicBezTo>
                  <a:pt x="4827805" y="2985955"/>
                  <a:pt x="4822845" y="2980994"/>
                  <a:pt x="4817883" y="2976033"/>
                </a:cubicBezTo>
                <a:cubicBezTo>
                  <a:pt x="4812923" y="2971072"/>
                  <a:pt x="4810442" y="2968592"/>
                  <a:pt x="4810442" y="2968592"/>
                </a:cubicBezTo>
                <a:close/>
                <a:moveTo>
                  <a:pt x="3671907" y="2968592"/>
                </a:moveTo>
                <a:cubicBezTo>
                  <a:pt x="3671907" y="2973553"/>
                  <a:pt x="3674387" y="2976033"/>
                  <a:pt x="3679349" y="2976033"/>
                </a:cubicBezTo>
                <a:lnTo>
                  <a:pt x="3679349" y="2968592"/>
                </a:lnTo>
                <a:close/>
                <a:moveTo>
                  <a:pt x="2405518" y="2967235"/>
                </a:moveTo>
                <a:cubicBezTo>
                  <a:pt x="2408733" y="2971798"/>
                  <a:pt x="2410128" y="2974979"/>
                  <a:pt x="2409702" y="2976778"/>
                </a:cubicBezTo>
                <a:cubicBezTo>
                  <a:pt x="2409276" y="2978578"/>
                  <a:pt x="2405422" y="2976715"/>
                  <a:pt x="2398139" y="2971191"/>
                </a:cubicBezTo>
                <a:close/>
                <a:moveTo>
                  <a:pt x="2754129" y="2964223"/>
                </a:moveTo>
                <a:cubicBezTo>
                  <a:pt x="2757344" y="2968786"/>
                  <a:pt x="2759969" y="2971308"/>
                  <a:pt x="2762002" y="2971789"/>
                </a:cubicBezTo>
                <a:cubicBezTo>
                  <a:pt x="2764035" y="2972270"/>
                  <a:pt x="2765052" y="2972511"/>
                  <a:pt x="2765052" y="2972511"/>
                </a:cubicBezTo>
                <a:lnTo>
                  <a:pt x="2766330" y="2967111"/>
                </a:lnTo>
                <a:cubicBezTo>
                  <a:pt x="2765478" y="2970711"/>
                  <a:pt x="2763445" y="2970230"/>
                  <a:pt x="2760230" y="2965667"/>
                </a:cubicBezTo>
                <a:close/>
                <a:moveTo>
                  <a:pt x="3113802" y="2961150"/>
                </a:moveTo>
                <a:lnTo>
                  <a:pt x="3121243" y="2976033"/>
                </a:lnTo>
                <a:cubicBezTo>
                  <a:pt x="3116282" y="2971072"/>
                  <a:pt x="3113802" y="2968592"/>
                  <a:pt x="3113802" y="2968592"/>
                </a:cubicBezTo>
                <a:close/>
                <a:moveTo>
                  <a:pt x="2932200" y="2956717"/>
                </a:moveTo>
                <a:lnTo>
                  <a:pt x="2928547" y="2960371"/>
                </a:lnTo>
                <a:lnTo>
                  <a:pt x="2929189" y="2961150"/>
                </a:lnTo>
                <a:lnTo>
                  <a:pt x="2935208" y="2961150"/>
                </a:lnTo>
                <a:lnTo>
                  <a:pt x="2935208" y="2960130"/>
                </a:lnTo>
                <a:close/>
                <a:moveTo>
                  <a:pt x="4803001" y="2953709"/>
                </a:moveTo>
                <a:lnTo>
                  <a:pt x="4803001" y="2961150"/>
                </a:lnTo>
                <a:lnTo>
                  <a:pt x="4795559" y="2961150"/>
                </a:lnTo>
                <a:close/>
                <a:moveTo>
                  <a:pt x="4468138" y="2953709"/>
                </a:moveTo>
                <a:lnTo>
                  <a:pt x="4483021" y="2961150"/>
                </a:lnTo>
                <a:lnTo>
                  <a:pt x="4475579" y="2961150"/>
                </a:lnTo>
                <a:close/>
                <a:moveTo>
                  <a:pt x="3232864" y="2953709"/>
                </a:moveTo>
                <a:cubicBezTo>
                  <a:pt x="3237826" y="2953709"/>
                  <a:pt x="3242786" y="2958670"/>
                  <a:pt x="3247747" y="2968592"/>
                </a:cubicBezTo>
                <a:lnTo>
                  <a:pt x="3262630" y="2976033"/>
                </a:lnTo>
                <a:cubicBezTo>
                  <a:pt x="3257669" y="2971072"/>
                  <a:pt x="3257669" y="2966112"/>
                  <a:pt x="3262630" y="2961150"/>
                </a:cubicBezTo>
                <a:cubicBezTo>
                  <a:pt x="3262630" y="2961150"/>
                  <a:pt x="3261389" y="2959910"/>
                  <a:pt x="3258909" y="2957430"/>
                </a:cubicBezTo>
                <a:cubicBezTo>
                  <a:pt x="3256429" y="2954950"/>
                  <a:pt x="3252708" y="2953709"/>
                  <a:pt x="3247747" y="2953709"/>
                </a:cubicBezTo>
                <a:close/>
                <a:moveTo>
                  <a:pt x="2383671" y="2950660"/>
                </a:moveTo>
                <a:lnTo>
                  <a:pt x="2389772" y="2952104"/>
                </a:lnTo>
                <a:cubicBezTo>
                  <a:pt x="2388920" y="2955704"/>
                  <a:pt x="2388493" y="2957504"/>
                  <a:pt x="2388493" y="2957504"/>
                </a:cubicBezTo>
                <a:close/>
                <a:moveTo>
                  <a:pt x="2738382" y="2949092"/>
                </a:moveTo>
                <a:cubicBezTo>
                  <a:pt x="2734315" y="2948129"/>
                  <a:pt x="2733889" y="2949929"/>
                  <a:pt x="2737104" y="2954492"/>
                </a:cubicBezTo>
                <a:lnTo>
                  <a:pt x="2744484" y="2950536"/>
                </a:lnTo>
                <a:cubicBezTo>
                  <a:pt x="2744484" y="2950536"/>
                  <a:pt x="2742450" y="2950055"/>
                  <a:pt x="2738382" y="2949092"/>
                </a:cubicBezTo>
                <a:close/>
                <a:moveTo>
                  <a:pt x="2716391" y="2946738"/>
                </a:moveTo>
                <a:lnTo>
                  <a:pt x="2713533" y="2948270"/>
                </a:lnTo>
                <a:lnTo>
                  <a:pt x="2721268" y="2949989"/>
                </a:lnTo>
                <a:cubicBezTo>
                  <a:pt x="2724989" y="2952469"/>
                  <a:pt x="2726849" y="2956190"/>
                  <a:pt x="2726849" y="2961150"/>
                </a:cubicBezTo>
                <a:lnTo>
                  <a:pt x="2739054" y="2967253"/>
                </a:lnTo>
                <a:lnTo>
                  <a:pt x="2735826" y="2959891"/>
                </a:lnTo>
                <a:cubicBezTo>
                  <a:pt x="2736678" y="2956291"/>
                  <a:pt x="2734645" y="2955810"/>
                  <a:pt x="2729726" y="2958447"/>
                </a:cubicBezTo>
                <a:cubicBezTo>
                  <a:pt x="2729726" y="2958447"/>
                  <a:pt x="2728119" y="2956166"/>
                  <a:pt x="2724903" y="2951604"/>
                </a:cubicBezTo>
                <a:cubicBezTo>
                  <a:pt x="2725755" y="2948004"/>
                  <a:pt x="2722918" y="2946383"/>
                  <a:pt x="2716391" y="2946738"/>
                </a:cubicBezTo>
                <a:close/>
                <a:moveTo>
                  <a:pt x="2674819" y="2945450"/>
                </a:moveTo>
                <a:lnTo>
                  <a:pt x="2679642" y="2952294"/>
                </a:lnTo>
                <a:lnTo>
                  <a:pt x="2673541" y="2950850"/>
                </a:lnTo>
                <a:cubicBezTo>
                  <a:pt x="2674393" y="2947251"/>
                  <a:pt x="2674819" y="2945450"/>
                  <a:pt x="2674819" y="2945450"/>
                </a:cubicBezTo>
                <a:close/>
                <a:moveTo>
                  <a:pt x="3183100" y="2944872"/>
                </a:moveTo>
                <a:cubicBezTo>
                  <a:pt x="3181549" y="2944562"/>
                  <a:pt x="3180774" y="2945027"/>
                  <a:pt x="3180774" y="2946268"/>
                </a:cubicBezTo>
                <a:cubicBezTo>
                  <a:pt x="3180774" y="2946268"/>
                  <a:pt x="3186975" y="2949988"/>
                  <a:pt x="3199378" y="2957430"/>
                </a:cubicBezTo>
                <a:cubicBezTo>
                  <a:pt x="3211781" y="2964871"/>
                  <a:pt x="3217981" y="2968592"/>
                  <a:pt x="3217981" y="2968592"/>
                </a:cubicBezTo>
                <a:cubicBezTo>
                  <a:pt x="3199378" y="2953709"/>
                  <a:pt x="3187751" y="2945802"/>
                  <a:pt x="3183100" y="2944872"/>
                </a:cubicBezTo>
                <a:close/>
                <a:moveTo>
                  <a:pt x="2478522" y="2944602"/>
                </a:moveTo>
                <a:cubicBezTo>
                  <a:pt x="2476489" y="2944121"/>
                  <a:pt x="2477079" y="2946161"/>
                  <a:pt x="2480294" y="2950724"/>
                </a:cubicBezTo>
                <a:lnTo>
                  <a:pt x="2487673" y="2946768"/>
                </a:lnTo>
                <a:cubicBezTo>
                  <a:pt x="2483606" y="2945805"/>
                  <a:pt x="2480555" y="2945083"/>
                  <a:pt x="2478522" y="2944602"/>
                </a:cubicBezTo>
                <a:close/>
                <a:moveTo>
                  <a:pt x="2994739" y="2938826"/>
                </a:moveTo>
                <a:lnTo>
                  <a:pt x="3002181" y="2946268"/>
                </a:lnTo>
                <a:cubicBezTo>
                  <a:pt x="3007142" y="2946268"/>
                  <a:pt x="3009622" y="2945027"/>
                  <a:pt x="3009622" y="2942547"/>
                </a:cubicBezTo>
                <a:cubicBezTo>
                  <a:pt x="3009622" y="2940067"/>
                  <a:pt x="3007142" y="2938826"/>
                  <a:pt x="3002181" y="2938826"/>
                </a:cubicBezTo>
                <a:close/>
                <a:moveTo>
                  <a:pt x="2979856" y="2938826"/>
                </a:moveTo>
                <a:cubicBezTo>
                  <a:pt x="2984818" y="2943787"/>
                  <a:pt x="2987298" y="2945027"/>
                  <a:pt x="2987298" y="2942547"/>
                </a:cubicBezTo>
                <a:cubicBezTo>
                  <a:pt x="2987298" y="2940067"/>
                  <a:pt x="2987298" y="2938826"/>
                  <a:pt x="2987298" y="2938826"/>
                </a:cubicBezTo>
                <a:close/>
                <a:moveTo>
                  <a:pt x="2522010" y="2937790"/>
                </a:moveTo>
                <a:lnTo>
                  <a:pt x="2532934" y="2946078"/>
                </a:lnTo>
                <a:lnTo>
                  <a:pt x="2531656" y="2951477"/>
                </a:lnTo>
                <a:cubicBezTo>
                  <a:pt x="2534020" y="2959639"/>
                  <a:pt x="2537660" y="2962401"/>
                  <a:pt x="2542580" y="2959764"/>
                </a:cubicBezTo>
                <a:lnTo>
                  <a:pt x="2547403" y="2966608"/>
                </a:lnTo>
                <a:cubicBezTo>
                  <a:pt x="2543335" y="2965646"/>
                  <a:pt x="2539269" y="2964683"/>
                  <a:pt x="2535201" y="2963720"/>
                </a:cubicBezTo>
                <a:cubicBezTo>
                  <a:pt x="2531133" y="2962757"/>
                  <a:pt x="2529526" y="2960476"/>
                  <a:pt x="2530378" y="2956876"/>
                </a:cubicBezTo>
                <a:cubicBezTo>
                  <a:pt x="2526311" y="2955914"/>
                  <a:pt x="2523473" y="2954292"/>
                  <a:pt x="2521866" y="2952011"/>
                </a:cubicBezTo>
                <a:cubicBezTo>
                  <a:pt x="2520259" y="2949730"/>
                  <a:pt x="2519454" y="2948589"/>
                  <a:pt x="2519454" y="2948589"/>
                </a:cubicBezTo>
                <a:cubicBezTo>
                  <a:pt x="2516239" y="2944027"/>
                  <a:pt x="2514845" y="2940846"/>
                  <a:pt x="2515271" y="2939046"/>
                </a:cubicBezTo>
                <a:cubicBezTo>
                  <a:pt x="2515697" y="2937246"/>
                  <a:pt x="2517943" y="2936827"/>
                  <a:pt x="2522010" y="2937790"/>
                </a:cubicBezTo>
                <a:close/>
                <a:moveTo>
                  <a:pt x="2554928" y="2937288"/>
                </a:moveTo>
                <a:lnTo>
                  <a:pt x="2559893" y="2941055"/>
                </a:lnTo>
                <a:cubicBezTo>
                  <a:pt x="2559893" y="2941055"/>
                  <a:pt x="2558876" y="2940815"/>
                  <a:pt x="2556843" y="2940333"/>
                </a:cubicBezTo>
                <a:cubicBezTo>
                  <a:pt x="2555826" y="2940093"/>
                  <a:pt x="2555170" y="2939462"/>
                  <a:pt x="2554875" y="2938441"/>
                </a:cubicBezTo>
                <a:close/>
                <a:moveTo>
                  <a:pt x="2367925" y="2935530"/>
                </a:moveTo>
                <a:cubicBezTo>
                  <a:pt x="2367925" y="2935530"/>
                  <a:pt x="2368941" y="2935770"/>
                  <a:pt x="2370975" y="2936251"/>
                </a:cubicBezTo>
                <a:cubicBezTo>
                  <a:pt x="2373009" y="2936733"/>
                  <a:pt x="2376059" y="2937455"/>
                  <a:pt x="2380127" y="2938418"/>
                </a:cubicBezTo>
                <a:cubicBezTo>
                  <a:pt x="2384194" y="2939380"/>
                  <a:pt x="2386227" y="2939862"/>
                  <a:pt x="2386227" y="2939862"/>
                </a:cubicBezTo>
                <a:lnTo>
                  <a:pt x="2378849" y="2943817"/>
                </a:lnTo>
                <a:close/>
                <a:moveTo>
                  <a:pt x="2548970" y="2932767"/>
                </a:moveTo>
                <a:lnTo>
                  <a:pt x="2555071" y="2934212"/>
                </a:lnTo>
                <a:lnTo>
                  <a:pt x="2554928" y="2937288"/>
                </a:lnTo>
                <a:close/>
                <a:moveTo>
                  <a:pt x="2615018" y="2932721"/>
                </a:moveTo>
                <a:cubicBezTo>
                  <a:pt x="2616034" y="2932961"/>
                  <a:pt x="2617453" y="2933773"/>
                  <a:pt x="2619274" y="2935154"/>
                </a:cubicBezTo>
                <a:cubicBezTo>
                  <a:pt x="2622915" y="2937916"/>
                  <a:pt x="2626342" y="2941579"/>
                  <a:pt x="2629557" y="2946141"/>
                </a:cubicBezTo>
                <a:lnTo>
                  <a:pt x="2653671" y="2980358"/>
                </a:lnTo>
                <a:lnTo>
                  <a:pt x="2647571" y="2978914"/>
                </a:lnTo>
                <a:cubicBezTo>
                  <a:pt x="2641141" y="2969790"/>
                  <a:pt x="2634875" y="2964505"/>
                  <a:pt x="2628774" y="2963061"/>
                </a:cubicBezTo>
                <a:cubicBezTo>
                  <a:pt x="2622673" y="2961617"/>
                  <a:pt x="2621869" y="2960477"/>
                  <a:pt x="2626362" y="2959639"/>
                </a:cubicBezTo>
                <a:cubicBezTo>
                  <a:pt x="2630856" y="2958803"/>
                  <a:pt x="2629674" y="2954721"/>
                  <a:pt x="2622818" y="2947397"/>
                </a:cubicBezTo>
                <a:cubicBezTo>
                  <a:pt x="2615962" y="2940072"/>
                  <a:pt x="2612747" y="2935509"/>
                  <a:pt x="2613173" y="2933710"/>
                </a:cubicBezTo>
                <a:cubicBezTo>
                  <a:pt x="2613386" y="2932810"/>
                  <a:pt x="2614000" y="2932480"/>
                  <a:pt x="2615018" y="2932721"/>
                </a:cubicBezTo>
                <a:close/>
                <a:moveTo>
                  <a:pt x="3210540" y="2931385"/>
                </a:moveTo>
                <a:cubicBezTo>
                  <a:pt x="3205579" y="2931385"/>
                  <a:pt x="3205579" y="2933865"/>
                  <a:pt x="3210540" y="2938826"/>
                </a:cubicBezTo>
                <a:cubicBezTo>
                  <a:pt x="3215501" y="2943787"/>
                  <a:pt x="3220462" y="2946268"/>
                  <a:pt x="3225423" y="2946268"/>
                </a:cubicBezTo>
                <a:lnTo>
                  <a:pt x="3225423" y="2938826"/>
                </a:lnTo>
                <a:cubicBezTo>
                  <a:pt x="3220462" y="2933865"/>
                  <a:pt x="3215501" y="2931385"/>
                  <a:pt x="3210540" y="2931385"/>
                </a:cubicBezTo>
                <a:close/>
                <a:moveTo>
                  <a:pt x="3069153" y="2931385"/>
                </a:moveTo>
                <a:lnTo>
                  <a:pt x="3076595" y="2931385"/>
                </a:lnTo>
                <a:cubicBezTo>
                  <a:pt x="3081556" y="2931385"/>
                  <a:pt x="3086516" y="2933865"/>
                  <a:pt x="3091478" y="2938826"/>
                </a:cubicBezTo>
                <a:cubicBezTo>
                  <a:pt x="3096439" y="2943787"/>
                  <a:pt x="3101399" y="2948748"/>
                  <a:pt x="3106360" y="2953709"/>
                </a:cubicBezTo>
                <a:cubicBezTo>
                  <a:pt x="3106360" y="2958670"/>
                  <a:pt x="3105120" y="2961150"/>
                  <a:pt x="3102640" y="2961150"/>
                </a:cubicBezTo>
                <a:cubicBezTo>
                  <a:pt x="3100160" y="2961150"/>
                  <a:pt x="3098919" y="2958670"/>
                  <a:pt x="3098919" y="2953709"/>
                </a:cubicBezTo>
                <a:cubicBezTo>
                  <a:pt x="3098919" y="2948748"/>
                  <a:pt x="3096439" y="2946268"/>
                  <a:pt x="3091478" y="2946268"/>
                </a:cubicBezTo>
                <a:lnTo>
                  <a:pt x="3076595" y="2938826"/>
                </a:lnTo>
                <a:close/>
                <a:moveTo>
                  <a:pt x="2684375" y="2926118"/>
                </a:moveTo>
                <a:lnTo>
                  <a:pt x="2685921" y="2927664"/>
                </a:lnTo>
                <a:cubicBezTo>
                  <a:pt x="2688402" y="2930145"/>
                  <a:pt x="2689642" y="2931385"/>
                  <a:pt x="2689642" y="2931385"/>
                </a:cubicBezTo>
                <a:close/>
                <a:moveTo>
                  <a:pt x="3790293" y="2925973"/>
                </a:moveTo>
                <a:lnTo>
                  <a:pt x="3792830" y="2926734"/>
                </a:lnTo>
                <a:cubicBezTo>
                  <a:pt x="3796551" y="2928594"/>
                  <a:pt x="3800892" y="2931385"/>
                  <a:pt x="3805853" y="2935105"/>
                </a:cubicBezTo>
                <a:cubicBezTo>
                  <a:pt x="3815774" y="2942547"/>
                  <a:pt x="3820735" y="2948748"/>
                  <a:pt x="3820735" y="2953709"/>
                </a:cubicBezTo>
                <a:cubicBezTo>
                  <a:pt x="3815775" y="2946268"/>
                  <a:pt x="3808333" y="2938826"/>
                  <a:pt x="3798411" y="2931385"/>
                </a:cubicBezTo>
                <a:close/>
                <a:moveTo>
                  <a:pt x="2660351" y="2924920"/>
                </a:moveTo>
                <a:lnTo>
                  <a:pt x="2665535" y="2932277"/>
                </a:lnTo>
                <a:lnTo>
                  <a:pt x="2667318" y="2931385"/>
                </a:lnTo>
                <a:lnTo>
                  <a:pt x="2674759" y="2938826"/>
                </a:lnTo>
                <a:lnTo>
                  <a:pt x="2667318" y="2938826"/>
                </a:lnTo>
                <a:cubicBezTo>
                  <a:pt x="2662357" y="2938826"/>
                  <a:pt x="2659876" y="2937586"/>
                  <a:pt x="2659876" y="2935105"/>
                </a:cubicBezTo>
                <a:lnTo>
                  <a:pt x="2663363" y="2933362"/>
                </a:lnTo>
                <a:lnTo>
                  <a:pt x="2652973" y="2928875"/>
                </a:lnTo>
                <a:close/>
                <a:moveTo>
                  <a:pt x="4773235" y="2923943"/>
                </a:moveTo>
                <a:lnTo>
                  <a:pt x="4780677" y="2931385"/>
                </a:lnTo>
                <a:lnTo>
                  <a:pt x="4773235" y="2931385"/>
                </a:lnTo>
                <a:close/>
                <a:moveTo>
                  <a:pt x="2652435" y="2923943"/>
                </a:moveTo>
                <a:cubicBezTo>
                  <a:pt x="2657396" y="2923943"/>
                  <a:pt x="2659876" y="2923943"/>
                  <a:pt x="2659876" y="2923943"/>
                </a:cubicBezTo>
                <a:cubicBezTo>
                  <a:pt x="2654915" y="2928905"/>
                  <a:pt x="2649955" y="2931385"/>
                  <a:pt x="2644993" y="2931385"/>
                </a:cubicBezTo>
                <a:close/>
                <a:moveTo>
                  <a:pt x="3781480" y="2920120"/>
                </a:moveTo>
                <a:lnTo>
                  <a:pt x="3781668" y="2920223"/>
                </a:lnTo>
                <a:lnTo>
                  <a:pt x="3790293" y="2925973"/>
                </a:lnTo>
                <a:lnTo>
                  <a:pt x="3783528" y="2923943"/>
                </a:lnTo>
                <a:close/>
                <a:moveTo>
                  <a:pt x="4356517" y="2916502"/>
                </a:moveTo>
                <a:cubicBezTo>
                  <a:pt x="4361478" y="2916502"/>
                  <a:pt x="4363958" y="2917743"/>
                  <a:pt x="4363958" y="2920223"/>
                </a:cubicBezTo>
                <a:cubicBezTo>
                  <a:pt x="4363958" y="2922703"/>
                  <a:pt x="4362717" y="2923943"/>
                  <a:pt x="4360237" y="2923943"/>
                </a:cubicBezTo>
                <a:cubicBezTo>
                  <a:pt x="4357757" y="2923943"/>
                  <a:pt x="4356517" y="2921463"/>
                  <a:pt x="4356517" y="2916502"/>
                </a:cubicBezTo>
                <a:close/>
                <a:moveTo>
                  <a:pt x="3136126" y="2916502"/>
                </a:moveTo>
                <a:cubicBezTo>
                  <a:pt x="3136126" y="2916502"/>
                  <a:pt x="3136126" y="2918983"/>
                  <a:pt x="3136126" y="2923943"/>
                </a:cubicBezTo>
                <a:cubicBezTo>
                  <a:pt x="3136126" y="2923943"/>
                  <a:pt x="3138606" y="2923943"/>
                  <a:pt x="3143567" y="2923943"/>
                </a:cubicBezTo>
                <a:lnTo>
                  <a:pt x="3143567" y="2916502"/>
                </a:lnTo>
                <a:cubicBezTo>
                  <a:pt x="3138606" y="2916502"/>
                  <a:pt x="3136126" y="2916502"/>
                  <a:pt x="3136126" y="2916502"/>
                </a:cubicBezTo>
                <a:close/>
                <a:moveTo>
                  <a:pt x="2994739" y="2916502"/>
                </a:moveTo>
                <a:lnTo>
                  <a:pt x="2994739" y="2923943"/>
                </a:lnTo>
                <a:cubicBezTo>
                  <a:pt x="2999701" y="2923943"/>
                  <a:pt x="3002181" y="2923943"/>
                  <a:pt x="3002181" y="2923943"/>
                </a:cubicBezTo>
                <a:lnTo>
                  <a:pt x="3002181" y="2919948"/>
                </a:lnTo>
                <a:lnTo>
                  <a:pt x="2997639" y="2916502"/>
                </a:lnTo>
                <a:close/>
                <a:moveTo>
                  <a:pt x="2555697" y="2916502"/>
                </a:moveTo>
                <a:cubicBezTo>
                  <a:pt x="2555697" y="2916502"/>
                  <a:pt x="2555697" y="2918983"/>
                  <a:pt x="2555697" y="2923943"/>
                </a:cubicBezTo>
                <a:cubicBezTo>
                  <a:pt x="2550736" y="2923943"/>
                  <a:pt x="2548255" y="2923943"/>
                  <a:pt x="2548255" y="2923943"/>
                </a:cubicBezTo>
                <a:close/>
                <a:moveTo>
                  <a:pt x="2706385" y="2910921"/>
                </a:moveTo>
                <a:lnTo>
                  <a:pt x="2700577" y="2914406"/>
                </a:lnTo>
                <a:lnTo>
                  <a:pt x="2703840" y="2918109"/>
                </a:lnTo>
                <a:cubicBezTo>
                  <a:pt x="2705021" y="2922189"/>
                  <a:pt x="2709680" y="2925193"/>
                  <a:pt x="2717814" y="2927118"/>
                </a:cubicBezTo>
                <a:cubicBezTo>
                  <a:pt x="2721881" y="2928081"/>
                  <a:pt x="2723488" y="2930362"/>
                  <a:pt x="2722636" y="2933962"/>
                </a:cubicBezTo>
                <a:cubicBezTo>
                  <a:pt x="2721784" y="2937561"/>
                  <a:pt x="2725426" y="2940323"/>
                  <a:pt x="2733560" y="2942249"/>
                </a:cubicBezTo>
                <a:cubicBezTo>
                  <a:pt x="2737627" y="2943212"/>
                  <a:pt x="2739660" y="2943693"/>
                  <a:pt x="2739660" y="2943693"/>
                </a:cubicBezTo>
                <a:cubicBezTo>
                  <a:pt x="2739660" y="2943693"/>
                  <a:pt x="2738053" y="2941412"/>
                  <a:pt x="2734838" y="2936850"/>
                </a:cubicBezTo>
                <a:lnTo>
                  <a:pt x="2735779" y="2932874"/>
                </a:lnTo>
                <a:lnTo>
                  <a:pt x="2734290" y="2931385"/>
                </a:lnTo>
                <a:lnTo>
                  <a:pt x="2719407" y="2923943"/>
                </a:lnTo>
                <a:cubicBezTo>
                  <a:pt x="2714447" y="2916502"/>
                  <a:pt x="2710106" y="2912161"/>
                  <a:pt x="2706385" y="2910921"/>
                </a:cubicBezTo>
                <a:close/>
                <a:moveTo>
                  <a:pt x="2644605" y="2909789"/>
                </a:moveTo>
                <a:cubicBezTo>
                  <a:pt x="2643753" y="2913389"/>
                  <a:pt x="2643327" y="2915189"/>
                  <a:pt x="2643327" y="2915189"/>
                </a:cubicBezTo>
                <a:cubicBezTo>
                  <a:pt x="2643327" y="2915189"/>
                  <a:pt x="2642523" y="2914048"/>
                  <a:pt x="2640915" y="2911767"/>
                </a:cubicBezTo>
                <a:cubicBezTo>
                  <a:pt x="2639308" y="2909486"/>
                  <a:pt x="2640537" y="2908826"/>
                  <a:pt x="2644605" y="2909789"/>
                </a:cubicBezTo>
                <a:close/>
                <a:moveTo>
                  <a:pt x="2354735" y="2909599"/>
                </a:moveTo>
                <a:cubicBezTo>
                  <a:pt x="2354735" y="2909599"/>
                  <a:pt x="2355752" y="2909840"/>
                  <a:pt x="2357785" y="2910321"/>
                </a:cubicBezTo>
                <a:cubicBezTo>
                  <a:pt x="2359818" y="2910803"/>
                  <a:pt x="2358376" y="2912363"/>
                  <a:pt x="2353457" y="2914999"/>
                </a:cubicBezTo>
                <a:cubicBezTo>
                  <a:pt x="2353457" y="2914999"/>
                  <a:pt x="2353670" y="2914099"/>
                  <a:pt x="2354096" y="2912299"/>
                </a:cubicBezTo>
                <a:cubicBezTo>
                  <a:pt x="2354522" y="2910499"/>
                  <a:pt x="2354735" y="2909599"/>
                  <a:pt x="2354735" y="2909599"/>
                </a:cubicBezTo>
                <a:close/>
                <a:moveTo>
                  <a:pt x="4616966" y="2909060"/>
                </a:moveTo>
                <a:cubicBezTo>
                  <a:pt x="4621927" y="2909060"/>
                  <a:pt x="4629369" y="2911541"/>
                  <a:pt x="4639290" y="2916502"/>
                </a:cubicBezTo>
                <a:cubicBezTo>
                  <a:pt x="4644251" y="2926424"/>
                  <a:pt x="4647972" y="2931385"/>
                  <a:pt x="4650452" y="2931385"/>
                </a:cubicBezTo>
                <a:cubicBezTo>
                  <a:pt x="4652932" y="2931385"/>
                  <a:pt x="4654173" y="2932625"/>
                  <a:pt x="4654173" y="2935105"/>
                </a:cubicBezTo>
                <a:cubicBezTo>
                  <a:pt x="4654173" y="2937586"/>
                  <a:pt x="4660373" y="2945027"/>
                  <a:pt x="4672776" y="2957430"/>
                </a:cubicBezTo>
                <a:cubicBezTo>
                  <a:pt x="4685179" y="2969832"/>
                  <a:pt x="4690139" y="2976033"/>
                  <a:pt x="4687659" y="2976033"/>
                </a:cubicBezTo>
                <a:cubicBezTo>
                  <a:pt x="4685179" y="2976033"/>
                  <a:pt x="4674017" y="2966112"/>
                  <a:pt x="4654173" y="2946268"/>
                </a:cubicBezTo>
                <a:cubicBezTo>
                  <a:pt x="4649212" y="2941307"/>
                  <a:pt x="4644251" y="2936346"/>
                  <a:pt x="4639290" y="2931385"/>
                </a:cubicBezTo>
                <a:cubicBezTo>
                  <a:pt x="4634329" y="2926424"/>
                  <a:pt x="4630608" y="2923943"/>
                  <a:pt x="4628128" y="2923943"/>
                </a:cubicBezTo>
                <a:cubicBezTo>
                  <a:pt x="4625648" y="2923943"/>
                  <a:pt x="4621927" y="2921463"/>
                  <a:pt x="4616966" y="2916502"/>
                </a:cubicBezTo>
                <a:close/>
                <a:moveTo>
                  <a:pt x="3657024" y="2909060"/>
                </a:moveTo>
                <a:lnTo>
                  <a:pt x="3664466" y="2916502"/>
                </a:lnTo>
                <a:cubicBezTo>
                  <a:pt x="3674387" y="2926424"/>
                  <a:pt x="3681829" y="2931385"/>
                  <a:pt x="3686790" y="2931385"/>
                </a:cubicBezTo>
                <a:lnTo>
                  <a:pt x="3694231" y="2938826"/>
                </a:lnTo>
                <a:cubicBezTo>
                  <a:pt x="3699193" y="2938826"/>
                  <a:pt x="3701673" y="2941307"/>
                  <a:pt x="3701673" y="2946268"/>
                </a:cubicBezTo>
                <a:lnTo>
                  <a:pt x="3709114" y="2946268"/>
                </a:lnTo>
                <a:lnTo>
                  <a:pt x="3716556" y="2946268"/>
                </a:lnTo>
                <a:cubicBezTo>
                  <a:pt x="3681829" y="2921463"/>
                  <a:pt x="3661986" y="2909060"/>
                  <a:pt x="3657024" y="2909060"/>
                </a:cubicBezTo>
                <a:close/>
                <a:moveTo>
                  <a:pt x="3597493" y="2909060"/>
                </a:moveTo>
                <a:lnTo>
                  <a:pt x="3592087" y="2912665"/>
                </a:lnTo>
                <a:lnTo>
                  <a:pt x="3592560" y="2913337"/>
                </a:lnTo>
                <a:lnTo>
                  <a:pt x="3604935" y="2923943"/>
                </a:lnTo>
                <a:cubicBezTo>
                  <a:pt x="3609896" y="2923943"/>
                  <a:pt x="3613617" y="2925184"/>
                  <a:pt x="3616097" y="2927664"/>
                </a:cubicBezTo>
                <a:cubicBezTo>
                  <a:pt x="3618577" y="2930145"/>
                  <a:pt x="3619817" y="2931385"/>
                  <a:pt x="3619817" y="2931385"/>
                </a:cubicBezTo>
                <a:cubicBezTo>
                  <a:pt x="3619817" y="2931385"/>
                  <a:pt x="3624779" y="2933865"/>
                  <a:pt x="3634700" y="2938826"/>
                </a:cubicBezTo>
                <a:cubicBezTo>
                  <a:pt x="3644622" y="2948748"/>
                  <a:pt x="3652063" y="2953709"/>
                  <a:pt x="3657024" y="2953709"/>
                </a:cubicBezTo>
                <a:lnTo>
                  <a:pt x="3642142" y="2938826"/>
                </a:lnTo>
                <a:cubicBezTo>
                  <a:pt x="3632220" y="2933865"/>
                  <a:pt x="3624779" y="2926424"/>
                  <a:pt x="3619817" y="2916502"/>
                </a:cubicBezTo>
                <a:lnTo>
                  <a:pt x="3612376" y="2909060"/>
                </a:lnTo>
                <a:cubicBezTo>
                  <a:pt x="3612376" y="2914022"/>
                  <a:pt x="3609896" y="2915262"/>
                  <a:pt x="3604935" y="2912781"/>
                </a:cubicBezTo>
                <a:cubicBezTo>
                  <a:pt x="3599973" y="2910301"/>
                  <a:pt x="3597493" y="2909060"/>
                  <a:pt x="3597493" y="2909060"/>
                </a:cubicBezTo>
                <a:close/>
                <a:moveTo>
                  <a:pt x="3151009" y="2909060"/>
                </a:moveTo>
                <a:lnTo>
                  <a:pt x="3158450" y="2923943"/>
                </a:lnTo>
                <a:cubicBezTo>
                  <a:pt x="3168372" y="2928905"/>
                  <a:pt x="3173333" y="2931385"/>
                  <a:pt x="3173333" y="2931385"/>
                </a:cubicBezTo>
                <a:lnTo>
                  <a:pt x="3165892" y="2923943"/>
                </a:lnTo>
                <a:cubicBezTo>
                  <a:pt x="3160930" y="2923943"/>
                  <a:pt x="3158450" y="2922703"/>
                  <a:pt x="3158450" y="2920223"/>
                </a:cubicBezTo>
                <a:cubicBezTo>
                  <a:pt x="3158450" y="2917743"/>
                  <a:pt x="3155970" y="2914022"/>
                  <a:pt x="3151009" y="2909060"/>
                </a:cubicBezTo>
                <a:close/>
                <a:moveTo>
                  <a:pt x="2492682" y="2905190"/>
                </a:moveTo>
                <a:cubicBezTo>
                  <a:pt x="2493699" y="2905430"/>
                  <a:pt x="2495012" y="2906691"/>
                  <a:pt x="2496619" y="2908973"/>
                </a:cubicBezTo>
                <a:lnTo>
                  <a:pt x="2495341" y="2914372"/>
                </a:lnTo>
                <a:cubicBezTo>
                  <a:pt x="2495341" y="2914372"/>
                  <a:pt x="2494538" y="2913231"/>
                  <a:pt x="2492930" y="2910950"/>
                </a:cubicBezTo>
                <a:cubicBezTo>
                  <a:pt x="2491323" y="2908669"/>
                  <a:pt x="2490519" y="2907529"/>
                  <a:pt x="2490519" y="2907529"/>
                </a:cubicBezTo>
                <a:cubicBezTo>
                  <a:pt x="2490945" y="2905728"/>
                  <a:pt x="2491666" y="2904949"/>
                  <a:pt x="2492682" y="2905190"/>
                </a:cubicBezTo>
                <a:close/>
                <a:moveTo>
                  <a:pt x="2523578" y="2903950"/>
                </a:moveTo>
                <a:cubicBezTo>
                  <a:pt x="2527645" y="2904913"/>
                  <a:pt x="2528236" y="2906953"/>
                  <a:pt x="2525351" y="2910071"/>
                </a:cubicBezTo>
                <a:cubicBezTo>
                  <a:pt x="2522466" y="2913189"/>
                  <a:pt x="2523055" y="2915230"/>
                  <a:pt x="2527123" y="2916193"/>
                </a:cubicBezTo>
                <a:lnTo>
                  <a:pt x="2521022" y="2914749"/>
                </a:lnTo>
                <a:cubicBezTo>
                  <a:pt x="2521022" y="2914749"/>
                  <a:pt x="2521448" y="2912949"/>
                  <a:pt x="2522300" y="2909349"/>
                </a:cubicBezTo>
                <a:cubicBezTo>
                  <a:pt x="2523152" y="2905749"/>
                  <a:pt x="2523578" y="2903950"/>
                  <a:pt x="2523578" y="2903950"/>
                </a:cubicBezTo>
                <a:close/>
                <a:moveTo>
                  <a:pt x="3180774" y="2901619"/>
                </a:moveTo>
                <a:cubicBezTo>
                  <a:pt x="3165892" y="2901619"/>
                  <a:pt x="3167132" y="2907820"/>
                  <a:pt x="3184495" y="2920223"/>
                </a:cubicBezTo>
                <a:cubicBezTo>
                  <a:pt x="3201858" y="2932625"/>
                  <a:pt x="3210540" y="2933865"/>
                  <a:pt x="3210540" y="2923943"/>
                </a:cubicBezTo>
                <a:cubicBezTo>
                  <a:pt x="3210540" y="2923943"/>
                  <a:pt x="3205579" y="2921463"/>
                  <a:pt x="3195657" y="2916502"/>
                </a:cubicBezTo>
                <a:cubicBezTo>
                  <a:pt x="3190696" y="2916502"/>
                  <a:pt x="3188216" y="2915262"/>
                  <a:pt x="3188216" y="2912781"/>
                </a:cubicBezTo>
                <a:cubicBezTo>
                  <a:pt x="3188216" y="2910301"/>
                  <a:pt x="3188216" y="2906580"/>
                  <a:pt x="3188216" y="2901619"/>
                </a:cubicBezTo>
                <a:cubicBezTo>
                  <a:pt x="3183255" y="2901619"/>
                  <a:pt x="3180774" y="2901619"/>
                  <a:pt x="3180774" y="2901619"/>
                </a:cubicBezTo>
                <a:close/>
                <a:moveTo>
                  <a:pt x="2686413" y="2896986"/>
                </a:moveTo>
                <a:lnTo>
                  <a:pt x="2691145" y="2903700"/>
                </a:lnTo>
                <a:lnTo>
                  <a:pt x="2693362" y="2906216"/>
                </a:lnTo>
                <a:lnTo>
                  <a:pt x="2693362" y="2901619"/>
                </a:lnTo>
                <a:close/>
                <a:moveTo>
                  <a:pt x="2609278" y="2895726"/>
                </a:moveTo>
                <a:cubicBezTo>
                  <a:pt x="2612494" y="2900288"/>
                  <a:pt x="2614101" y="2902569"/>
                  <a:pt x="2614101" y="2902569"/>
                </a:cubicBezTo>
                <a:lnTo>
                  <a:pt x="2601900" y="2899681"/>
                </a:lnTo>
                <a:close/>
                <a:moveTo>
                  <a:pt x="2628859" y="2894658"/>
                </a:moveTo>
                <a:cubicBezTo>
                  <a:pt x="2628859" y="2894658"/>
                  <a:pt x="2630892" y="2895139"/>
                  <a:pt x="2634959" y="2896102"/>
                </a:cubicBezTo>
                <a:cubicBezTo>
                  <a:pt x="2639027" y="2897065"/>
                  <a:pt x="2641060" y="2897546"/>
                  <a:pt x="2641060" y="2897546"/>
                </a:cubicBezTo>
                <a:lnTo>
                  <a:pt x="2633681" y="2901502"/>
                </a:lnTo>
                <a:cubicBezTo>
                  <a:pt x="2629614" y="2900539"/>
                  <a:pt x="2627794" y="2899158"/>
                  <a:pt x="2628220" y="2897358"/>
                </a:cubicBezTo>
                <a:cubicBezTo>
                  <a:pt x="2628646" y="2895559"/>
                  <a:pt x="2628859" y="2894658"/>
                  <a:pt x="2628859" y="2894658"/>
                </a:cubicBezTo>
                <a:close/>
                <a:moveTo>
                  <a:pt x="4736028" y="2894178"/>
                </a:moveTo>
                <a:lnTo>
                  <a:pt x="4750911" y="2909060"/>
                </a:lnTo>
                <a:lnTo>
                  <a:pt x="4743469" y="2909060"/>
                </a:lnTo>
                <a:close/>
                <a:moveTo>
                  <a:pt x="3106360" y="2894178"/>
                </a:moveTo>
                <a:lnTo>
                  <a:pt x="3128685" y="2916502"/>
                </a:lnTo>
                <a:lnTo>
                  <a:pt x="3121243" y="2901619"/>
                </a:lnTo>
                <a:cubicBezTo>
                  <a:pt x="3111322" y="2896658"/>
                  <a:pt x="3106360" y="2894178"/>
                  <a:pt x="3106360" y="2894178"/>
                </a:cubicBezTo>
                <a:close/>
                <a:moveTo>
                  <a:pt x="2618949" y="2894178"/>
                </a:moveTo>
                <a:cubicBezTo>
                  <a:pt x="2621429" y="2894178"/>
                  <a:pt x="2622669" y="2896658"/>
                  <a:pt x="2622669" y="2901619"/>
                </a:cubicBezTo>
                <a:cubicBezTo>
                  <a:pt x="2622669" y="2906580"/>
                  <a:pt x="2622669" y="2909060"/>
                  <a:pt x="2622669" y="2909060"/>
                </a:cubicBezTo>
                <a:cubicBezTo>
                  <a:pt x="2617708" y="2909060"/>
                  <a:pt x="2615228" y="2906580"/>
                  <a:pt x="2615228" y="2901619"/>
                </a:cubicBezTo>
                <a:cubicBezTo>
                  <a:pt x="2615228" y="2896658"/>
                  <a:pt x="2616468" y="2894178"/>
                  <a:pt x="2618949" y="2894178"/>
                </a:cubicBezTo>
                <a:close/>
                <a:moveTo>
                  <a:pt x="3036863" y="2891653"/>
                </a:moveTo>
                <a:lnTo>
                  <a:pt x="3038458" y="2893247"/>
                </a:lnTo>
                <a:cubicBezTo>
                  <a:pt x="3039077" y="2893868"/>
                  <a:pt x="3039388" y="2894178"/>
                  <a:pt x="3039388" y="2894178"/>
                </a:cubicBezTo>
                <a:close/>
                <a:moveTo>
                  <a:pt x="2565296" y="2891016"/>
                </a:moveTo>
                <a:lnTo>
                  <a:pt x="2571396" y="2892460"/>
                </a:lnTo>
                <a:lnTo>
                  <a:pt x="2570118" y="2897860"/>
                </a:lnTo>
                <a:cubicBezTo>
                  <a:pt x="2566051" y="2896898"/>
                  <a:pt x="2564444" y="2894616"/>
                  <a:pt x="2565296" y="2891016"/>
                </a:cubicBezTo>
                <a:close/>
                <a:moveTo>
                  <a:pt x="2810564" y="2890457"/>
                </a:moveTo>
                <a:lnTo>
                  <a:pt x="2803086" y="2893449"/>
                </a:lnTo>
                <a:lnTo>
                  <a:pt x="2809885" y="2896539"/>
                </a:lnTo>
                <a:lnTo>
                  <a:pt x="2808704" y="2894178"/>
                </a:lnTo>
                <a:lnTo>
                  <a:pt x="2812049" y="2897523"/>
                </a:lnTo>
                <a:lnTo>
                  <a:pt x="2814727" y="2898740"/>
                </a:lnTo>
                <a:lnTo>
                  <a:pt x="2811172" y="2890631"/>
                </a:lnTo>
                <a:close/>
                <a:moveTo>
                  <a:pt x="2924055" y="2887980"/>
                </a:moveTo>
                <a:lnTo>
                  <a:pt x="2926108" y="2890893"/>
                </a:lnTo>
                <a:lnTo>
                  <a:pt x="2925797" y="2892208"/>
                </a:lnTo>
                <a:lnTo>
                  <a:pt x="2927767" y="2894178"/>
                </a:lnTo>
                <a:cubicBezTo>
                  <a:pt x="2932728" y="2894178"/>
                  <a:pt x="2936449" y="2894178"/>
                  <a:pt x="2938929" y="2894178"/>
                </a:cubicBezTo>
                <a:cubicBezTo>
                  <a:pt x="2941409" y="2894178"/>
                  <a:pt x="2942649" y="2895418"/>
                  <a:pt x="2942649" y="2897898"/>
                </a:cubicBezTo>
                <a:cubicBezTo>
                  <a:pt x="2942649" y="2900379"/>
                  <a:pt x="2942649" y="2901619"/>
                  <a:pt x="2942649" y="2901619"/>
                </a:cubicBezTo>
                <a:cubicBezTo>
                  <a:pt x="2947611" y="2901619"/>
                  <a:pt x="2950091" y="2901619"/>
                  <a:pt x="2950091" y="2901619"/>
                </a:cubicBezTo>
                <a:lnTo>
                  <a:pt x="2942649" y="2894178"/>
                </a:lnTo>
                <a:close/>
                <a:moveTo>
                  <a:pt x="2838764" y="2887324"/>
                </a:moveTo>
                <a:lnTo>
                  <a:pt x="2841997" y="2893791"/>
                </a:lnTo>
                <a:lnTo>
                  <a:pt x="2842466" y="2893902"/>
                </a:lnTo>
                <a:lnTo>
                  <a:pt x="2844106" y="2892262"/>
                </a:lnTo>
                <a:lnTo>
                  <a:pt x="2843189" y="2889096"/>
                </a:lnTo>
                <a:lnTo>
                  <a:pt x="2840437" y="2887720"/>
                </a:lnTo>
                <a:close/>
                <a:moveTo>
                  <a:pt x="4326751" y="2886736"/>
                </a:moveTo>
                <a:lnTo>
                  <a:pt x="4334192" y="2886736"/>
                </a:lnTo>
                <a:cubicBezTo>
                  <a:pt x="4349075" y="2901619"/>
                  <a:pt x="4351555" y="2909060"/>
                  <a:pt x="4341634" y="2909060"/>
                </a:cubicBezTo>
                <a:cubicBezTo>
                  <a:pt x="4341634" y="2904100"/>
                  <a:pt x="4340393" y="2901619"/>
                  <a:pt x="4337913" y="2901619"/>
                </a:cubicBezTo>
                <a:cubicBezTo>
                  <a:pt x="4335433" y="2901619"/>
                  <a:pt x="4334192" y="2899139"/>
                  <a:pt x="4334192" y="2894178"/>
                </a:cubicBezTo>
                <a:close/>
                <a:moveTo>
                  <a:pt x="3575169" y="2886736"/>
                </a:moveTo>
                <a:lnTo>
                  <a:pt x="3575169" y="2888659"/>
                </a:lnTo>
                <a:lnTo>
                  <a:pt x="3576790" y="2890958"/>
                </a:lnTo>
                <a:lnTo>
                  <a:pt x="3578763" y="2897772"/>
                </a:lnTo>
                <a:lnTo>
                  <a:pt x="3582610" y="2901619"/>
                </a:lnTo>
                <a:lnTo>
                  <a:pt x="3582610" y="2894178"/>
                </a:lnTo>
                <a:cubicBezTo>
                  <a:pt x="3582610" y="2894178"/>
                  <a:pt x="3581370" y="2892938"/>
                  <a:pt x="3578890" y="2890457"/>
                </a:cubicBezTo>
                <a:cubicBezTo>
                  <a:pt x="3576410" y="2887977"/>
                  <a:pt x="3575169" y="2886736"/>
                  <a:pt x="3575169" y="2886736"/>
                </a:cubicBezTo>
                <a:close/>
                <a:moveTo>
                  <a:pt x="3031946" y="2886736"/>
                </a:moveTo>
                <a:cubicBezTo>
                  <a:pt x="3031946" y="2886736"/>
                  <a:pt x="3033187" y="2887977"/>
                  <a:pt x="3035667" y="2890457"/>
                </a:cubicBezTo>
                <a:lnTo>
                  <a:pt x="3036863" y="2891653"/>
                </a:lnTo>
                <a:close/>
                <a:moveTo>
                  <a:pt x="2957532" y="2886736"/>
                </a:moveTo>
                <a:lnTo>
                  <a:pt x="2957532" y="2894178"/>
                </a:lnTo>
                <a:cubicBezTo>
                  <a:pt x="2957532" y="2894178"/>
                  <a:pt x="2958773" y="2894178"/>
                  <a:pt x="2961253" y="2894178"/>
                </a:cubicBezTo>
                <a:cubicBezTo>
                  <a:pt x="2963733" y="2894178"/>
                  <a:pt x="2964974" y="2892938"/>
                  <a:pt x="2964974" y="2890457"/>
                </a:cubicBezTo>
                <a:cubicBezTo>
                  <a:pt x="2964974" y="2887977"/>
                  <a:pt x="2962494" y="2886736"/>
                  <a:pt x="2957532" y="2886736"/>
                </a:cubicBezTo>
                <a:close/>
                <a:moveTo>
                  <a:pt x="2680805" y="2886736"/>
                </a:moveTo>
                <a:lnTo>
                  <a:pt x="2682201" y="2887706"/>
                </a:lnTo>
                <a:lnTo>
                  <a:pt x="2682201" y="2886736"/>
                </a:lnTo>
                <a:close/>
                <a:moveTo>
                  <a:pt x="2495631" y="2885931"/>
                </a:moveTo>
                <a:cubicBezTo>
                  <a:pt x="2495631" y="2885931"/>
                  <a:pt x="2496648" y="2886171"/>
                  <a:pt x="2498682" y="2886653"/>
                </a:cubicBezTo>
                <a:cubicBezTo>
                  <a:pt x="2500715" y="2887134"/>
                  <a:pt x="2501305" y="2889175"/>
                  <a:pt x="2500453" y="2892774"/>
                </a:cubicBezTo>
                <a:close/>
                <a:moveTo>
                  <a:pt x="3093338" y="2883016"/>
                </a:moveTo>
                <a:cubicBezTo>
                  <a:pt x="3092098" y="2883016"/>
                  <a:pt x="3091478" y="2884256"/>
                  <a:pt x="3091478" y="2886736"/>
                </a:cubicBezTo>
                <a:cubicBezTo>
                  <a:pt x="3091478" y="2891698"/>
                  <a:pt x="3093958" y="2894178"/>
                  <a:pt x="3098919" y="2894178"/>
                </a:cubicBezTo>
                <a:lnTo>
                  <a:pt x="3098919" y="2886736"/>
                </a:lnTo>
                <a:cubicBezTo>
                  <a:pt x="3096438" y="2884256"/>
                  <a:pt x="3094578" y="2883016"/>
                  <a:pt x="3093338" y="2883016"/>
                </a:cubicBezTo>
                <a:close/>
                <a:moveTo>
                  <a:pt x="3567003" y="2878812"/>
                </a:moveTo>
                <a:lnTo>
                  <a:pt x="3567455" y="2879295"/>
                </a:lnTo>
                <a:lnTo>
                  <a:pt x="3567728" y="2879295"/>
                </a:lnTo>
                <a:close/>
                <a:moveTo>
                  <a:pt x="2584381" y="2878428"/>
                </a:moveTo>
                <a:cubicBezTo>
                  <a:pt x="2586415" y="2878910"/>
                  <a:pt x="2587006" y="2880951"/>
                  <a:pt x="2586154" y="2884550"/>
                </a:cubicBezTo>
                <a:cubicBezTo>
                  <a:pt x="2586154" y="2884550"/>
                  <a:pt x="2585350" y="2883409"/>
                  <a:pt x="2583742" y="2881128"/>
                </a:cubicBezTo>
                <a:cubicBezTo>
                  <a:pt x="2582135" y="2878848"/>
                  <a:pt x="2582348" y="2877947"/>
                  <a:pt x="2584381" y="2878428"/>
                </a:cubicBezTo>
                <a:close/>
                <a:moveTo>
                  <a:pt x="3560725" y="2878418"/>
                </a:moveTo>
                <a:lnTo>
                  <a:pt x="3560286" y="2879295"/>
                </a:lnTo>
                <a:lnTo>
                  <a:pt x="3561448" y="2879295"/>
                </a:lnTo>
                <a:close/>
                <a:moveTo>
                  <a:pt x="2967825" y="2877959"/>
                </a:moveTo>
                <a:lnTo>
                  <a:pt x="2978748" y="2886247"/>
                </a:lnTo>
                <a:lnTo>
                  <a:pt x="2978900" y="2889792"/>
                </a:lnTo>
                <a:close/>
                <a:moveTo>
                  <a:pt x="2900974" y="2877799"/>
                </a:moveTo>
                <a:lnTo>
                  <a:pt x="2905442" y="2886736"/>
                </a:lnTo>
                <a:cubicBezTo>
                  <a:pt x="2907923" y="2889217"/>
                  <a:pt x="2909164" y="2889838"/>
                  <a:pt x="2909164" y="2888597"/>
                </a:cubicBezTo>
                <a:lnTo>
                  <a:pt x="2906189" y="2881162"/>
                </a:lnTo>
                <a:close/>
                <a:moveTo>
                  <a:pt x="2651308" y="2876362"/>
                </a:moveTo>
                <a:lnTo>
                  <a:pt x="2648715" y="2886737"/>
                </a:lnTo>
                <a:cubicBezTo>
                  <a:pt x="2651195" y="2891698"/>
                  <a:pt x="2657396" y="2896659"/>
                  <a:pt x="2667318" y="2901619"/>
                </a:cubicBezTo>
                <a:lnTo>
                  <a:pt x="2673471" y="2901619"/>
                </a:lnTo>
                <a:lnTo>
                  <a:pt x="2662558" y="2888380"/>
                </a:lnTo>
                <a:cubicBezTo>
                  <a:pt x="2655702" y="2881055"/>
                  <a:pt x="2652273" y="2877393"/>
                  <a:pt x="2652273" y="2877393"/>
                </a:cubicBezTo>
                <a:close/>
                <a:moveTo>
                  <a:pt x="2549549" y="2875885"/>
                </a:moveTo>
                <a:lnTo>
                  <a:pt x="2555650" y="2877329"/>
                </a:lnTo>
                <a:lnTo>
                  <a:pt x="2554372" y="2882729"/>
                </a:lnTo>
                <a:close/>
                <a:moveTo>
                  <a:pt x="2292739" y="2872117"/>
                </a:moveTo>
                <a:cubicBezTo>
                  <a:pt x="2292739" y="2872117"/>
                  <a:pt x="2294772" y="2872598"/>
                  <a:pt x="2298839" y="2873561"/>
                </a:cubicBezTo>
                <a:cubicBezTo>
                  <a:pt x="2298839" y="2873561"/>
                  <a:pt x="2298413" y="2875361"/>
                  <a:pt x="2297561" y="2878961"/>
                </a:cubicBezTo>
                <a:close/>
                <a:moveTo>
                  <a:pt x="4709983" y="2871853"/>
                </a:moveTo>
                <a:cubicBezTo>
                  <a:pt x="4712463" y="2871853"/>
                  <a:pt x="4713704" y="2874334"/>
                  <a:pt x="4713704" y="2879295"/>
                </a:cubicBezTo>
                <a:cubicBezTo>
                  <a:pt x="4708743" y="2879295"/>
                  <a:pt x="4706263" y="2878055"/>
                  <a:pt x="4706263" y="2875574"/>
                </a:cubicBezTo>
                <a:cubicBezTo>
                  <a:pt x="4706263" y="2873094"/>
                  <a:pt x="4707503" y="2871853"/>
                  <a:pt x="4709983" y="2871853"/>
                </a:cubicBezTo>
                <a:close/>
                <a:moveTo>
                  <a:pt x="3110081" y="2871853"/>
                </a:moveTo>
                <a:cubicBezTo>
                  <a:pt x="3107601" y="2871853"/>
                  <a:pt x="3108840" y="2874334"/>
                  <a:pt x="3113802" y="2879295"/>
                </a:cubicBezTo>
                <a:lnTo>
                  <a:pt x="3113802" y="2871853"/>
                </a:lnTo>
                <a:cubicBezTo>
                  <a:pt x="3113802" y="2871853"/>
                  <a:pt x="3112561" y="2871853"/>
                  <a:pt x="3110081" y="2871853"/>
                </a:cubicBezTo>
                <a:close/>
                <a:moveTo>
                  <a:pt x="2920325" y="2871853"/>
                </a:moveTo>
                <a:lnTo>
                  <a:pt x="2912915" y="2879264"/>
                </a:lnTo>
                <a:lnTo>
                  <a:pt x="2913562" y="2879634"/>
                </a:lnTo>
                <a:lnTo>
                  <a:pt x="2920325" y="2883016"/>
                </a:lnTo>
                <a:cubicBezTo>
                  <a:pt x="2920325" y="2880535"/>
                  <a:pt x="2920325" y="2876815"/>
                  <a:pt x="2920325" y="2871853"/>
                </a:cubicBezTo>
                <a:close/>
                <a:moveTo>
                  <a:pt x="2312319" y="2871050"/>
                </a:moveTo>
                <a:lnTo>
                  <a:pt x="2330621" y="2875382"/>
                </a:lnTo>
                <a:cubicBezTo>
                  <a:pt x="2343482" y="2893632"/>
                  <a:pt x="2349912" y="2902756"/>
                  <a:pt x="2349912" y="2902756"/>
                </a:cubicBezTo>
                <a:lnTo>
                  <a:pt x="2337710" y="2899868"/>
                </a:lnTo>
                <a:cubicBezTo>
                  <a:pt x="2334495" y="2895306"/>
                  <a:pt x="2333101" y="2892125"/>
                  <a:pt x="2333527" y="2890324"/>
                </a:cubicBezTo>
                <a:cubicBezTo>
                  <a:pt x="2333953" y="2888525"/>
                  <a:pt x="2330525" y="2884862"/>
                  <a:pt x="2323243" y="2879337"/>
                </a:cubicBezTo>
                <a:cubicBezTo>
                  <a:pt x="2315961" y="2873813"/>
                  <a:pt x="2312319" y="2871050"/>
                  <a:pt x="2312319" y="2871050"/>
                </a:cubicBezTo>
                <a:close/>
                <a:moveTo>
                  <a:pt x="2570408" y="2869419"/>
                </a:moveTo>
                <a:lnTo>
                  <a:pt x="2576508" y="2870863"/>
                </a:lnTo>
                <a:cubicBezTo>
                  <a:pt x="2580575" y="2871825"/>
                  <a:pt x="2582609" y="2872307"/>
                  <a:pt x="2582609" y="2872307"/>
                </a:cubicBezTo>
                <a:cubicBezTo>
                  <a:pt x="2582609" y="2872307"/>
                  <a:pt x="2580149" y="2873625"/>
                  <a:pt x="2575230" y="2876262"/>
                </a:cubicBezTo>
                <a:cubicBezTo>
                  <a:pt x="2575230" y="2876262"/>
                  <a:pt x="2573623" y="2873982"/>
                  <a:pt x="2570408" y="2869419"/>
                </a:cubicBezTo>
                <a:close/>
                <a:moveTo>
                  <a:pt x="2473784" y="2869355"/>
                </a:moveTo>
                <a:lnTo>
                  <a:pt x="2478607" y="2876199"/>
                </a:lnTo>
                <a:cubicBezTo>
                  <a:pt x="2473687" y="2878836"/>
                  <a:pt x="2471441" y="2879255"/>
                  <a:pt x="2471867" y="2877454"/>
                </a:cubicBezTo>
                <a:cubicBezTo>
                  <a:pt x="2472293" y="2875655"/>
                  <a:pt x="2472932" y="2872955"/>
                  <a:pt x="2473784" y="2869355"/>
                </a:cubicBezTo>
                <a:close/>
                <a:moveTo>
                  <a:pt x="2558206" y="2866530"/>
                </a:moveTo>
                <a:cubicBezTo>
                  <a:pt x="2568704" y="2876619"/>
                  <a:pt x="2580808" y="2888987"/>
                  <a:pt x="2594521" y="2903637"/>
                </a:cubicBezTo>
                <a:cubicBezTo>
                  <a:pt x="2600099" y="2916360"/>
                  <a:pt x="2604921" y="2923204"/>
                  <a:pt x="2608989" y="2924167"/>
                </a:cubicBezTo>
                <a:lnTo>
                  <a:pt x="2607711" y="2929566"/>
                </a:lnTo>
                <a:cubicBezTo>
                  <a:pt x="2607711" y="2929566"/>
                  <a:pt x="2605891" y="2928185"/>
                  <a:pt x="2602249" y="2925422"/>
                </a:cubicBezTo>
                <a:cubicBezTo>
                  <a:pt x="2598608" y="2922660"/>
                  <a:pt x="2595180" y="2918998"/>
                  <a:pt x="2591965" y="2914435"/>
                </a:cubicBezTo>
                <a:cubicBezTo>
                  <a:pt x="2585535" y="2905311"/>
                  <a:pt x="2578678" y="2897985"/>
                  <a:pt x="2571396" y="2892460"/>
                </a:cubicBezTo>
                <a:close/>
                <a:moveTo>
                  <a:pt x="2333177" y="2864583"/>
                </a:moveTo>
                <a:lnTo>
                  <a:pt x="2339278" y="2866027"/>
                </a:lnTo>
                <a:lnTo>
                  <a:pt x="2338000" y="2871427"/>
                </a:lnTo>
                <a:cubicBezTo>
                  <a:pt x="2338000" y="2871427"/>
                  <a:pt x="2336393" y="2869146"/>
                  <a:pt x="2333177" y="2864583"/>
                </a:cubicBezTo>
                <a:close/>
                <a:moveTo>
                  <a:pt x="3084036" y="2864412"/>
                </a:moveTo>
                <a:cubicBezTo>
                  <a:pt x="3084036" y="2869373"/>
                  <a:pt x="3091478" y="2871853"/>
                  <a:pt x="3106360" y="2871853"/>
                </a:cubicBezTo>
                <a:lnTo>
                  <a:pt x="3098919" y="2864412"/>
                </a:lnTo>
                <a:close/>
                <a:moveTo>
                  <a:pt x="2640070" y="2864356"/>
                </a:moveTo>
                <a:lnTo>
                  <a:pt x="2637552" y="2868133"/>
                </a:lnTo>
                <a:lnTo>
                  <a:pt x="2635692" y="2876504"/>
                </a:lnTo>
                <a:lnTo>
                  <a:pt x="2644993" y="2871853"/>
                </a:lnTo>
                <a:lnTo>
                  <a:pt x="2644993" y="2869615"/>
                </a:lnTo>
                <a:close/>
                <a:moveTo>
                  <a:pt x="2399298" y="2857427"/>
                </a:moveTo>
                <a:lnTo>
                  <a:pt x="2408942" y="2871113"/>
                </a:lnTo>
                <a:lnTo>
                  <a:pt x="2410220" y="2865714"/>
                </a:lnTo>
                <a:cubicBezTo>
                  <a:pt x="2402939" y="2860189"/>
                  <a:pt x="2399298" y="2857427"/>
                  <a:pt x="2399298" y="2857427"/>
                </a:cubicBezTo>
                <a:close/>
                <a:moveTo>
                  <a:pt x="4557435" y="2856971"/>
                </a:moveTo>
                <a:cubicBezTo>
                  <a:pt x="4557435" y="2856971"/>
                  <a:pt x="4559915" y="2858211"/>
                  <a:pt x="4564876" y="2860691"/>
                </a:cubicBezTo>
                <a:cubicBezTo>
                  <a:pt x="4569837" y="2863172"/>
                  <a:pt x="4573558" y="2864412"/>
                  <a:pt x="4576038" y="2864412"/>
                </a:cubicBezTo>
                <a:cubicBezTo>
                  <a:pt x="4578518" y="2864412"/>
                  <a:pt x="4579759" y="2866893"/>
                  <a:pt x="4579759" y="2871853"/>
                </a:cubicBezTo>
                <a:cubicBezTo>
                  <a:pt x="4579759" y="2876815"/>
                  <a:pt x="4582239" y="2879295"/>
                  <a:pt x="4587200" y="2879295"/>
                </a:cubicBezTo>
                <a:lnTo>
                  <a:pt x="4616966" y="2894178"/>
                </a:lnTo>
                <a:cubicBezTo>
                  <a:pt x="4607044" y="2894178"/>
                  <a:pt x="4594642" y="2889217"/>
                  <a:pt x="4579759" y="2879295"/>
                </a:cubicBezTo>
                <a:cubicBezTo>
                  <a:pt x="4564876" y="2864412"/>
                  <a:pt x="4557435" y="2856971"/>
                  <a:pt x="4557435" y="2856971"/>
                </a:cubicBezTo>
                <a:close/>
                <a:moveTo>
                  <a:pt x="3612376" y="2849529"/>
                </a:moveTo>
                <a:lnTo>
                  <a:pt x="3612376" y="2856971"/>
                </a:lnTo>
                <a:lnTo>
                  <a:pt x="3604935" y="2856971"/>
                </a:lnTo>
                <a:cubicBezTo>
                  <a:pt x="3604935" y="2852010"/>
                  <a:pt x="3607415" y="2849529"/>
                  <a:pt x="3612376" y="2849529"/>
                </a:cubicBezTo>
                <a:close/>
                <a:moveTo>
                  <a:pt x="2972415" y="2849529"/>
                </a:moveTo>
                <a:lnTo>
                  <a:pt x="3009622" y="2879295"/>
                </a:lnTo>
                <a:cubicBezTo>
                  <a:pt x="3029466" y="2899139"/>
                  <a:pt x="3041868" y="2909060"/>
                  <a:pt x="3046829" y="2909060"/>
                </a:cubicBezTo>
                <a:cubicBezTo>
                  <a:pt x="3051790" y="2909060"/>
                  <a:pt x="3055511" y="2911541"/>
                  <a:pt x="3057991" y="2916502"/>
                </a:cubicBezTo>
                <a:cubicBezTo>
                  <a:pt x="3060471" y="2921463"/>
                  <a:pt x="3061712" y="2923943"/>
                  <a:pt x="3061712" y="2923943"/>
                </a:cubicBezTo>
                <a:lnTo>
                  <a:pt x="3054271" y="2916502"/>
                </a:lnTo>
                <a:cubicBezTo>
                  <a:pt x="3054271" y="2916502"/>
                  <a:pt x="3053030" y="2915262"/>
                  <a:pt x="3050550" y="2912781"/>
                </a:cubicBezTo>
                <a:cubicBezTo>
                  <a:pt x="3048070" y="2910301"/>
                  <a:pt x="3045589" y="2909060"/>
                  <a:pt x="3043108" y="2909060"/>
                </a:cubicBezTo>
                <a:cubicBezTo>
                  <a:pt x="3040628" y="2909060"/>
                  <a:pt x="3035667" y="2906580"/>
                  <a:pt x="3028226" y="2901619"/>
                </a:cubicBezTo>
                <a:cubicBezTo>
                  <a:pt x="3020784" y="2896658"/>
                  <a:pt x="3014583" y="2891698"/>
                  <a:pt x="3009622" y="2886736"/>
                </a:cubicBezTo>
                <a:lnTo>
                  <a:pt x="2987298" y="2864412"/>
                </a:lnTo>
                <a:cubicBezTo>
                  <a:pt x="2977376" y="2859451"/>
                  <a:pt x="2972415" y="2854491"/>
                  <a:pt x="2972415" y="2849529"/>
                </a:cubicBezTo>
                <a:close/>
                <a:moveTo>
                  <a:pt x="2905442" y="2849529"/>
                </a:moveTo>
                <a:cubicBezTo>
                  <a:pt x="2905442" y="2849529"/>
                  <a:pt x="2905442" y="2850770"/>
                  <a:pt x="2905442" y="2853250"/>
                </a:cubicBezTo>
                <a:cubicBezTo>
                  <a:pt x="2905442" y="2855731"/>
                  <a:pt x="2906683" y="2856971"/>
                  <a:pt x="2909163" y="2856971"/>
                </a:cubicBezTo>
                <a:cubicBezTo>
                  <a:pt x="2911643" y="2856971"/>
                  <a:pt x="2912884" y="2854491"/>
                  <a:pt x="2912884" y="2849529"/>
                </a:cubicBezTo>
                <a:cubicBezTo>
                  <a:pt x="2907923" y="2849529"/>
                  <a:pt x="2905442" y="2849529"/>
                  <a:pt x="2905442" y="2849529"/>
                </a:cubicBezTo>
                <a:close/>
                <a:moveTo>
                  <a:pt x="2525931" y="2849529"/>
                </a:moveTo>
                <a:cubicBezTo>
                  <a:pt x="2530892" y="2849529"/>
                  <a:pt x="2534613" y="2850770"/>
                  <a:pt x="2537093" y="2853250"/>
                </a:cubicBezTo>
                <a:lnTo>
                  <a:pt x="2547633" y="2856764"/>
                </a:lnTo>
                <a:lnTo>
                  <a:pt x="2548561" y="2852844"/>
                </a:lnTo>
                <a:lnTo>
                  <a:pt x="2553217" y="2859452"/>
                </a:lnTo>
                <a:lnTo>
                  <a:pt x="2555697" y="2860691"/>
                </a:lnTo>
                <a:cubicBezTo>
                  <a:pt x="2555697" y="2863172"/>
                  <a:pt x="2555697" y="2864412"/>
                  <a:pt x="2555697" y="2864412"/>
                </a:cubicBezTo>
                <a:cubicBezTo>
                  <a:pt x="2555697" y="2869373"/>
                  <a:pt x="2555697" y="2871853"/>
                  <a:pt x="2555697" y="2871853"/>
                </a:cubicBezTo>
                <a:cubicBezTo>
                  <a:pt x="2555697" y="2871853"/>
                  <a:pt x="2553216" y="2871853"/>
                  <a:pt x="2548255" y="2871853"/>
                </a:cubicBezTo>
                <a:cubicBezTo>
                  <a:pt x="2543294" y="2871853"/>
                  <a:pt x="2540814" y="2869373"/>
                  <a:pt x="2540814" y="2864412"/>
                </a:cubicBezTo>
                <a:lnTo>
                  <a:pt x="2533372" y="2856971"/>
                </a:lnTo>
                <a:close/>
                <a:moveTo>
                  <a:pt x="2481947" y="2848480"/>
                </a:moveTo>
                <a:cubicBezTo>
                  <a:pt x="2483980" y="2848961"/>
                  <a:pt x="2484571" y="2851002"/>
                  <a:pt x="2483719" y="2854602"/>
                </a:cubicBezTo>
                <a:cubicBezTo>
                  <a:pt x="2483719" y="2854602"/>
                  <a:pt x="2482914" y="2853461"/>
                  <a:pt x="2481308" y="2851180"/>
                </a:cubicBezTo>
                <a:cubicBezTo>
                  <a:pt x="2479700" y="2848899"/>
                  <a:pt x="2479913" y="2847998"/>
                  <a:pt x="2481947" y="2848480"/>
                </a:cubicBezTo>
                <a:close/>
                <a:moveTo>
                  <a:pt x="2472796" y="2846314"/>
                </a:moveTo>
                <a:cubicBezTo>
                  <a:pt x="2476011" y="2850876"/>
                  <a:pt x="2477618" y="2853157"/>
                  <a:pt x="2477618" y="2853157"/>
                </a:cubicBezTo>
                <a:lnTo>
                  <a:pt x="2471517" y="2851713"/>
                </a:lnTo>
                <a:cubicBezTo>
                  <a:pt x="2472369" y="2848114"/>
                  <a:pt x="2472796" y="2846314"/>
                  <a:pt x="2472796" y="2846314"/>
                </a:cubicBezTo>
                <a:close/>
                <a:moveTo>
                  <a:pt x="2614680" y="2845687"/>
                </a:moveTo>
                <a:cubicBezTo>
                  <a:pt x="2618747" y="2846649"/>
                  <a:pt x="2620567" y="2848031"/>
                  <a:pt x="2620141" y="2849831"/>
                </a:cubicBezTo>
                <a:cubicBezTo>
                  <a:pt x="2619716" y="2851630"/>
                  <a:pt x="2619503" y="2852530"/>
                  <a:pt x="2619503" y="2852530"/>
                </a:cubicBezTo>
                <a:cubicBezTo>
                  <a:pt x="2619503" y="2852530"/>
                  <a:pt x="2617469" y="2852048"/>
                  <a:pt x="2613402" y="2851086"/>
                </a:cubicBezTo>
                <a:cubicBezTo>
                  <a:pt x="2613402" y="2851086"/>
                  <a:pt x="2613828" y="2849286"/>
                  <a:pt x="2614680" y="2845687"/>
                </a:cubicBezTo>
                <a:close/>
                <a:moveTo>
                  <a:pt x="2460594" y="2843425"/>
                </a:moveTo>
                <a:cubicBezTo>
                  <a:pt x="2464662" y="2844388"/>
                  <a:pt x="2466695" y="2844870"/>
                  <a:pt x="2466695" y="2844870"/>
                </a:cubicBezTo>
                <a:cubicBezTo>
                  <a:pt x="2466695" y="2844870"/>
                  <a:pt x="2466269" y="2846670"/>
                  <a:pt x="2465417" y="2850269"/>
                </a:cubicBezTo>
                <a:cubicBezTo>
                  <a:pt x="2465417" y="2850269"/>
                  <a:pt x="2464400" y="2850029"/>
                  <a:pt x="2462366" y="2849547"/>
                </a:cubicBezTo>
                <a:cubicBezTo>
                  <a:pt x="2460333" y="2849066"/>
                  <a:pt x="2459316" y="2848825"/>
                  <a:pt x="2459316" y="2848825"/>
                </a:cubicBezTo>
                <a:cubicBezTo>
                  <a:pt x="2460168" y="2845226"/>
                  <a:pt x="2460594" y="2843425"/>
                  <a:pt x="2460594" y="2843425"/>
                </a:cubicBezTo>
                <a:close/>
                <a:moveTo>
                  <a:pt x="2935208" y="2842311"/>
                </a:moveTo>
                <a:lnTo>
                  <a:pt x="2935208" y="2849529"/>
                </a:lnTo>
                <a:cubicBezTo>
                  <a:pt x="2935208" y="2854491"/>
                  <a:pt x="2936449" y="2856971"/>
                  <a:pt x="2938929" y="2856971"/>
                </a:cubicBezTo>
                <a:cubicBezTo>
                  <a:pt x="2941409" y="2856971"/>
                  <a:pt x="2942649" y="2856971"/>
                  <a:pt x="2942649" y="2856971"/>
                </a:cubicBezTo>
                <a:lnTo>
                  <a:pt x="2957396" y="2864344"/>
                </a:lnTo>
                <a:lnTo>
                  <a:pt x="2947256" y="2855985"/>
                </a:lnTo>
                <a:close/>
                <a:moveTo>
                  <a:pt x="4602083" y="2842088"/>
                </a:moveTo>
                <a:cubicBezTo>
                  <a:pt x="4602083" y="2842088"/>
                  <a:pt x="4604563" y="2842088"/>
                  <a:pt x="4609524" y="2842088"/>
                </a:cubicBezTo>
                <a:lnTo>
                  <a:pt x="4602083" y="2849529"/>
                </a:lnTo>
                <a:close/>
                <a:moveTo>
                  <a:pt x="3069153" y="2842088"/>
                </a:moveTo>
                <a:lnTo>
                  <a:pt x="3069153" y="2849529"/>
                </a:lnTo>
                <a:lnTo>
                  <a:pt x="3076595" y="2849529"/>
                </a:lnTo>
                <a:cubicBezTo>
                  <a:pt x="3071633" y="2844568"/>
                  <a:pt x="3069153" y="2842088"/>
                  <a:pt x="3069153" y="2842088"/>
                </a:cubicBezTo>
                <a:close/>
                <a:moveTo>
                  <a:pt x="2890560" y="2842088"/>
                </a:moveTo>
                <a:lnTo>
                  <a:pt x="2885273" y="2847375"/>
                </a:lnTo>
                <a:lnTo>
                  <a:pt x="2889792" y="2853787"/>
                </a:lnTo>
                <a:lnTo>
                  <a:pt x="2891488" y="2854189"/>
                </a:lnTo>
                <a:lnTo>
                  <a:pt x="2894280" y="2845809"/>
                </a:lnTo>
                <a:cubicBezTo>
                  <a:pt x="2896760" y="2843328"/>
                  <a:pt x="2895521" y="2842088"/>
                  <a:pt x="2890560" y="2842088"/>
                </a:cubicBezTo>
                <a:close/>
                <a:moveTo>
                  <a:pt x="2857788" y="2840510"/>
                </a:moveTo>
                <a:lnTo>
                  <a:pt x="2860794" y="2849529"/>
                </a:lnTo>
                <a:cubicBezTo>
                  <a:pt x="2860794" y="2854491"/>
                  <a:pt x="2862035" y="2856971"/>
                  <a:pt x="2864515" y="2856971"/>
                </a:cubicBezTo>
                <a:lnTo>
                  <a:pt x="2868024" y="2842933"/>
                </a:lnTo>
                <a:lnTo>
                  <a:pt x="2866668" y="2842612"/>
                </a:lnTo>
                <a:lnTo>
                  <a:pt x="2860567" y="2841168"/>
                </a:lnTo>
                <a:close/>
                <a:moveTo>
                  <a:pt x="2397030" y="2839784"/>
                </a:moveTo>
                <a:lnTo>
                  <a:pt x="2395752" y="2845184"/>
                </a:lnTo>
                <a:lnTo>
                  <a:pt x="2406676" y="2853471"/>
                </a:lnTo>
                <a:lnTo>
                  <a:pt x="2401854" y="2846628"/>
                </a:lnTo>
                <a:close/>
                <a:moveTo>
                  <a:pt x="2512909" y="2836507"/>
                </a:moveTo>
                <a:lnTo>
                  <a:pt x="2511048" y="2842088"/>
                </a:lnTo>
                <a:cubicBezTo>
                  <a:pt x="2511048" y="2847049"/>
                  <a:pt x="2508568" y="2849529"/>
                  <a:pt x="2503607" y="2849529"/>
                </a:cubicBezTo>
                <a:cubicBezTo>
                  <a:pt x="2498646" y="2849529"/>
                  <a:pt x="2496165" y="2847049"/>
                  <a:pt x="2496165" y="2842088"/>
                </a:cubicBezTo>
                <a:close/>
                <a:moveTo>
                  <a:pt x="2526714" y="2836269"/>
                </a:moveTo>
                <a:lnTo>
                  <a:pt x="2537637" y="2844556"/>
                </a:lnTo>
                <a:cubicBezTo>
                  <a:pt x="2536785" y="2848156"/>
                  <a:pt x="2534752" y="2847675"/>
                  <a:pt x="2531537" y="2843112"/>
                </a:cubicBezTo>
                <a:cubicBezTo>
                  <a:pt x="2528320" y="2838550"/>
                  <a:pt x="2526714" y="2836269"/>
                  <a:pt x="2526714" y="2836269"/>
                </a:cubicBezTo>
                <a:close/>
                <a:moveTo>
                  <a:pt x="2600352" y="2835452"/>
                </a:moveTo>
                <a:lnTo>
                  <a:pt x="2602479" y="2842799"/>
                </a:lnTo>
                <a:lnTo>
                  <a:pt x="2597656" y="2835955"/>
                </a:lnTo>
                <a:close/>
                <a:moveTo>
                  <a:pt x="2547571" y="2829802"/>
                </a:moveTo>
                <a:cubicBezTo>
                  <a:pt x="2551640" y="2830765"/>
                  <a:pt x="2553673" y="2831246"/>
                  <a:pt x="2553673" y="2831246"/>
                </a:cubicBezTo>
                <a:cubicBezTo>
                  <a:pt x="2552821" y="2834846"/>
                  <a:pt x="2552395" y="2836645"/>
                  <a:pt x="2552395" y="2836645"/>
                </a:cubicBezTo>
                <a:close/>
                <a:moveTo>
                  <a:pt x="2853661" y="2828129"/>
                </a:moveTo>
                <a:lnTo>
                  <a:pt x="2855729" y="2834332"/>
                </a:lnTo>
                <a:lnTo>
                  <a:pt x="2855744" y="2834324"/>
                </a:lnTo>
                <a:lnTo>
                  <a:pt x="2857022" y="2828925"/>
                </a:lnTo>
                <a:close/>
                <a:moveTo>
                  <a:pt x="3572546" y="2827233"/>
                </a:moveTo>
                <a:cubicBezTo>
                  <a:pt x="3572546" y="2827233"/>
                  <a:pt x="3574154" y="2829514"/>
                  <a:pt x="3577369" y="2834076"/>
                </a:cubicBezTo>
                <a:lnTo>
                  <a:pt x="3571268" y="2832632"/>
                </a:lnTo>
                <a:close/>
                <a:moveTo>
                  <a:pt x="4311868" y="2827205"/>
                </a:moveTo>
                <a:cubicBezTo>
                  <a:pt x="4316830" y="2827205"/>
                  <a:pt x="4321790" y="2829686"/>
                  <a:pt x="4326751" y="2834646"/>
                </a:cubicBezTo>
                <a:cubicBezTo>
                  <a:pt x="4331712" y="2839608"/>
                  <a:pt x="4334192" y="2842088"/>
                  <a:pt x="4334192" y="2842088"/>
                </a:cubicBezTo>
                <a:lnTo>
                  <a:pt x="4319310" y="2842088"/>
                </a:lnTo>
                <a:close/>
                <a:moveTo>
                  <a:pt x="3076595" y="2827205"/>
                </a:moveTo>
                <a:lnTo>
                  <a:pt x="3098919" y="2849529"/>
                </a:lnTo>
                <a:cubicBezTo>
                  <a:pt x="3098919" y="2849529"/>
                  <a:pt x="3101399" y="2850770"/>
                  <a:pt x="3106360" y="2853250"/>
                </a:cubicBezTo>
                <a:cubicBezTo>
                  <a:pt x="3111322" y="2855731"/>
                  <a:pt x="3116282" y="2859451"/>
                  <a:pt x="3121243" y="2864412"/>
                </a:cubicBezTo>
                <a:cubicBezTo>
                  <a:pt x="3136126" y="2879295"/>
                  <a:pt x="3143567" y="2884256"/>
                  <a:pt x="3143567" y="2879295"/>
                </a:cubicBezTo>
                <a:cubicBezTo>
                  <a:pt x="3143567" y="2874334"/>
                  <a:pt x="3142327" y="2871853"/>
                  <a:pt x="3139847" y="2871853"/>
                </a:cubicBezTo>
                <a:cubicBezTo>
                  <a:pt x="3137367" y="2871853"/>
                  <a:pt x="3136126" y="2871853"/>
                  <a:pt x="3136126" y="2871853"/>
                </a:cubicBezTo>
                <a:cubicBezTo>
                  <a:pt x="3126205" y="2866893"/>
                  <a:pt x="3121243" y="2861932"/>
                  <a:pt x="3121243" y="2856971"/>
                </a:cubicBezTo>
                <a:cubicBezTo>
                  <a:pt x="3116282" y="2856971"/>
                  <a:pt x="3106360" y="2849529"/>
                  <a:pt x="3091478" y="2834646"/>
                </a:cubicBezTo>
                <a:cubicBezTo>
                  <a:pt x="3086516" y="2829686"/>
                  <a:pt x="3082796" y="2827205"/>
                  <a:pt x="3080315" y="2827205"/>
                </a:cubicBezTo>
                <a:cubicBezTo>
                  <a:pt x="3077835" y="2827205"/>
                  <a:pt x="3076595" y="2827205"/>
                  <a:pt x="3076595" y="2827205"/>
                </a:cubicBezTo>
                <a:close/>
                <a:moveTo>
                  <a:pt x="2277921" y="2825845"/>
                </a:moveTo>
                <a:cubicBezTo>
                  <a:pt x="2279044" y="2825636"/>
                  <a:pt x="2280101" y="2825709"/>
                  <a:pt x="2281091" y="2826061"/>
                </a:cubicBezTo>
                <a:cubicBezTo>
                  <a:pt x="2284062" y="2827121"/>
                  <a:pt x="2286433" y="2830711"/>
                  <a:pt x="2288205" y="2836833"/>
                </a:cubicBezTo>
                <a:cubicBezTo>
                  <a:pt x="2292274" y="2837796"/>
                  <a:pt x="2295110" y="2839418"/>
                  <a:pt x="2296718" y="2841699"/>
                </a:cubicBezTo>
                <a:cubicBezTo>
                  <a:pt x="2298324" y="2843979"/>
                  <a:pt x="2299129" y="2845120"/>
                  <a:pt x="2299129" y="2845120"/>
                </a:cubicBezTo>
                <a:lnTo>
                  <a:pt x="2308774" y="2858807"/>
                </a:lnTo>
                <a:cubicBezTo>
                  <a:pt x="2304707" y="2857844"/>
                  <a:pt x="2300853" y="2855982"/>
                  <a:pt x="2297212" y="2853219"/>
                </a:cubicBezTo>
                <a:cubicBezTo>
                  <a:pt x="2293571" y="2850457"/>
                  <a:pt x="2290143" y="2846795"/>
                  <a:pt x="2286927" y="2842232"/>
                </a:cubicBezTo>
                <a:cubicBezTo>
                  <a:pt x="2276430" y="2832145"/>
                  <a:pt x="2273428" y="2826682"/>
                  <a:pt x="2277921" y="2825845"/>
                </a:cubicBezTo>
                <a:close/>
                <a:moveTo>
                  <a:pt x="2445807" y="2824245"/>
                </a:moveTo>
                <a:cubicBezTo>
                  <a:pt x="2446020" y="2823345"/>
                  <a:pt x="2448160" y="2823376"/>
                  <a:pt x="2452227" y="2824339"/>
                </a:cubicBezTo>
                <a:cubicBezTo>
                  <a:pt x="2456295" y="2825302"/>
                  <a:pt x="2457901" y="2827583"/>
                  <a:pt x="2457049" y="2831183"/>
                </a:cubicBezTo>
                <a:cubicBezTo>
                  <a:pt x="2456197" y="2834783"/>
                  <a:pt x="2455771" y="2836582"/>
                  <a:pt x="2455771" y="2836582"/>
                </a:cubicBezTo>
                <a:cubicBezTo>
                  <a:pt x="2455771" y="2836582"/>
                  <a:pt x="2454164" y="2834302"/>
                  <a:pt x="2450948" y="2829739"/>
                </a:cubicBezTo>
                <a:cubicBezTo>
                  <a:pt x="2447307" y="2826977"/>
                  <a:pt x="2445594" y="2825145"/>
                  <a:pt x="2445807" y="2824245"/>
                </a:cubicBezTo>
                <a:close/>
                <a:moveTo>
                  <a:pt x="2378234" y="2823931"/>
                </a:moveTo>
                <a:cubicBezTo>
                  <a:pt x="2376201" y="2823449"/>
                  <a:pt x="2375988" y="2824350"/>
                  <a:pt x="2377595" y="2826630"/>
                </a:cubicBezTo>
                <a:cubicBezTo>
                  <a:pt x="2379202" y="2828912"/>
                  <a:pt x="2380006" y="2830052"/>
                  <a:pt x="2380006" y="2830052"/>
                </a:cubicBezTo>
                <a:cubicBezTo>
                  <a:pt x="2380858" y="2826453"/>
                  <a:pt x="2380267" y="2824412"/>
                  <a:pt x="2378234" y="2823931"/>
                </a:cubicBezTo>
                <a:close/>
                <a:moveTo>
                  <a:pt x="3566239" y="2822740"/>
                </a:moveTo>
                <a:lnTo>
                  <a:pt x="3575169" y="2827205"/>
                </a:lnTo>
                <a:lnTo>
                  <a:pt x="3567728" y="2827205"/>
                </a:lnTo>
                <a:close/>
                <a:moveTo>
                  <a:pt x="2517068" y="2822582"/>
                </a:moveTo>
                <a:cubicBezTo>
                  <a:pt x="2521136" y="2823545"/>
                  <a:pt x="2523973" y="2825167"/>
                  <a:pt x="2525581" y="2827448"/>
                </a:cubicBezTo>
                <a:cubicBezTo>
                  <a:pt x="2527188" y="2829729"/>
                  <a:pt x="2527992" y="2830869"/>
                  <a:pt x="2527992" y="2830869"/>
                </a:cubicBezTo>
                <a:cubicBezTo>
                  <a:pt x="2527992" y="2830869"/>
                  <a:pt x="2525958" y="2830388"/>
                  <a:pt x="2521891" y="2829425"/>
                </a:cubicBezTo>
                <a:cubicBezTo>
                  <a:pt x="2517824" y="2828462"/>
                  <a:pt x="2515790" y="2827981"/>
                  <a:pt x="2515790" y="2827981"/>
                </a:cubicBezTo>
                <a:close/>
                <a:moveTo>
                  <a:pt x="2461749" y="2822554"/>
                </a:moveTo>
                <a:cubicBezTo>
                  <a:pt x="2464850" y="2823174"/>
                  <a:pt x="2468880" y="2824724"/>
                  <a:pt x="2473841" y="2827205"/>
                </a:cubicBezTo>
                <a:lnTo>
                  <a:pt x="2473841" y="2834646"/>
                </a:lnTo>
                <a:cubicBezTo>
                  <a:pt x="2458958" y="2829686"/>
                  <a:pt x="2452757" y="2825965"/>
                  <a:pt x="2455238" y="2823484"/>
                </a:cubicBezTo>
                <a:cubicBezTo>
                  <a:pt x="2456478" y="2822244"/>
                  <a:pt x="2458648" y="2821934"/>
                  <a:pt x="2461749" y="2822554"/>
                </a:cubicBezTo>
                <a:close/>
                <a:moveTo>
                  <a:pt x="2856483" y="2820945"/>
                </a:moveTo>
                <a:lnTo>
                  <a:pt x="2854055" y="2825801"/>
                </a:lnTo>
                <a:lnTo>
                  <a:pt x="2858301" y="2823525"/>
                </a:lnTo>
                <a:close/>
                <a:moveTo>
                  <a:pt x="3560286" y="2819764"/>
                </a:moveTo>
                <a:cubicBezTo>
                  <a:pt x="3562767" y="2819764"/>
                  <a:pt x="3564627" y="2820384"/>
                  <a:pt x="3565867" y="2821624"/>
                </a:cubicBezTo>
                <a:lnTo>
                  <a:pt x="3566239" y="2822740"/>
                </a:lnTo>
                <a:close/>
                <a:moveTo>
                  <a:pt x="4505577" y="2815810"/>
                </a:moveTo>
                <a:cubicBezTo>
                  <a:pt x="4506042" y="2815345"/>
                  <a:pt x="4507205" y="2815423"/>
                  <a:pt x="4509065" y="2816043"/>
                </a:cubicBezTo>
                <a:cubicBezTo>
                  <a:pt x="4516507" y="2818524"/>
                  <a:pt x="4526428" y="2823484"/>
                  <a:pt x="4538831" y="2830926"/>
                </a:cubicBezTo>
                <a:cubicBezTo>
                  <a:pt x="4551234" y="2838367"/>
                  <a:pt x="4554955" y="2844568"/>
                  <a:pt x="4549993" y="2849529"/>
                </a:cubicBezTo>
                <a:lnTo>
                  <a:pt x="4520228" y="2834646"/>
                </a:lnTo>
                <a:cubicBezTo>
                  <a:pt x="4509065" y="2823484"/>
                  <a:pt x="4504182" y="2817206"/>
                  <a:pt x="4505577" y="2815810"/>
                </a:cubicBezTo>
                <a:close/>
                <a:moveTo>
                  <a:pt x="3679349" y="2812322"/>
                </a:moveTo>
                <a:lnTo>
                  <a:pt x="3701673" y="2827205"/>
                </a:lnTo>
                <a:cubicBezTo>
                  <a:pt x="3696712" y="2827205"/>
                  <a:pt x="3691751" y="2824725"/>
                  <a:pt x="3686790" y="2819764"/>
                </a:cubicBezTo>
                <a:close/>
                <a:moveTo>
                  <a:pt x="3069153" y="2812322"/>
                </a:moveTo>
                <a:cubicBezTo>
                  <a:pt x="3069153" y="2817284"/>
                  <a:pt x="3069153" y="2819764"/>
                  <a:pt x="3069153" y="2819764"/>
                </a:cubicBezTo>
                <a:cubicBezTo>
                  <a:pt x="3069153" y="2819764"/>
                  <a:pt x="3070394" y="2819764"/>
                  <a:pt x="3072874" y="2819764"/>
                </a:cubicBezTo>
                <a:cubicBezTo>
                  <a:pt x="3075354" y="2819764"/>
                  <a:pt x="3076595" y="2819764"/>
                  <a:pt x="3076595" y="2819764"/>
                </a:cubicBezTo>
                <a:cubicBezTo>
                  <a:pt x="3076595" y="2814803"/>
                  <a:pt x="3074115" y="2812322"/>
                  <a:pt x="3069153" y="2812322"/>
                </a:cubicBezTo>
                <a:close/>
                <a:moveTo>
                  <a:pt x="2507423" y="2808895"/>
                </a:moveTo>
                <a:lnTo>
                  <a:pt x="2513524" y="2810339"/>
                </a:lnTo>
                <a:lnTo>
                  <a:pt x="2512245" y="2815738"/>
                </a:lnTo>
                <a:cubicBezTo>
                  <a:pt x="2508178" y="2814776"/>
                  <a:pt x="2506571" y="2812495"/>
                  <a:pt x="2507423" y="2808895"/>
                </a:cubicBezTo>
                <a:close/>
                <a:moveTo>
                  <a:pt x="2551235" y="2807861"/>
                </a:moveTo>
                <a:lnTo>
                  <a:pt x="2555323" y="2811949"/>
                </a:lnTo>
                <a:lnTo>
                  <a:pt x="2552684" y="2808204"/>
                </a:lnTo>
                <a:close/>
                <a:moveTo>
                  <a:pt x="2861724" y="2806741"/>
                </a:moveTo>
                <a:cubicBezTo>
                  <a:pt x="2861104" y="2806741"/>
                  <a:pt x="2860794" y="2807361"/>
                  <a:pt x="2860794" y="2808601"/>
                </a:cubicBezTo>
                <a:cubicBezTo>
                  <a:pt x="2860794" y="2811082"/>
                  <a:pt x="2860794" y="2812322"/>
                  <a:pt x="2860794" y="2812322"/>
                </a:cubicBezTo>
                <a:lnTo>
                  <a:pt x="2868235" y="2812322"/>
                </a:lnTo>
                <a:cubicBezTo>
                  <a:pt x="2868235" y="2812322"/>
                  <a:pt x="2866995" y="2811082"/>
                  <a:pt x="2864515" y="2808601"/>
                </a:cubicBezTo>
                <a:cubicBezTo>
                  <a:pt x="2863275" y="2807361"/>
                  <a:pt x="2862344" y="2806741"/>
                  <a:pt x="2861724" y="2806741"/>
                </a:cubicBezTo>
                <a:close/>
                <a:moveTo>
                  <a:pt x="2457223" y="2806635"/>
                </a:moveTo>
                <a:cubicBezTo>
                  <a:pt x="2458908" y="2806320"/>
                  <a:pt x="2462162" y="2809585"/>
                  <a:pt x="2466984" y="2816428"/>
                </a:cubicBezTo>
                <a:lnTo>
                  <a:pt x="2460884" y="2814984"/>
                </a:lnTo>
                <a:lnTo>
                  <a:pt x="2456061" y="2808141"/>
                </a:lnTo>
                <a:cubicBezTo>
                  <a:pt x="2456274" y="2807241"/>
                  <a:pt x="2456661" y="2806739"/>
                  <a:pt x="2457223" y="2806635"/>
                </a:cubicBezTo>
                <a:close/>
                <a:moveTo>
                  <a:pt x="2424279" y="2806320"/>
                </a:moveTo>
                <a:lnTo>
                  <a:pt x="2430380" y="2807764"/>
                </a:lnTo>
                <a:cubicBezTo>
                  <a:pt x="2433595" y="2812327"/>
                  <a:pt x="2437236" y="2815089"/>
                  <a:pt x="2441304" y="2816052"/>
                </a:cubicBezTo>
                <a:cubicBezTo>
                  <a:pt x="2437236" y="2815089"/>
                  <a:pt x="2431561" y="2811846"/>
                  <a:pt x="2424279" y="2806320"/>
                </a:cubicBezTo>
                <a:close/>
                <a:moveTo>
                  <a:pt x="4549993" y="2804881"/>
                </a:moveTo>
                <a:cubicBezTo>
                  <a:pt x="4554955" y="2804881"/>
                  <a:pt x="4557435" y="2804881"/>
                  <a:pt x="4557435" y="2804881"/>
                </a:cubicBezTo>
                <a:lnTo>
                  <a:pt x="4549993" y="2812322"/>
                </a:lnTo>
                <a:cubicBezTo>
                  <a:pt x="4549993" y="2812322"/>
                  <a:pt x="4549993" y="2809842"/>
                  <a:pt x="4549993" y="2804881"/>
                </a:cubicBezTo>
                <a:close/>
                <a:moveTo>
                  <a:pt x="2611961" y="2801614"/>
                </a:moveTo>
                <a:lnTo>
                  <a:pt x="2615228" y="2804881"/>
                </a:lnTo>
                <a:lnTo>
                  <a:pt x="2615228" y="2803720"/>
                </a:lnTo>
                <a:close/>
                <a:moveTo>
                  <a:pt x="2251890" y="2799727"/>
                </a:moveTo>
                <a:lnTo>
                  <a:pt x="2262814" y="2808014"/>
                </a:lnTo>
                <a:cubicBezTo>
                  <a:pt x="2261962" y="2811615"/>
                  <a:pt x="2265604" y="2814377"/>
                  <a:pt x="2273737" y="2816302"/>
                </a:cubicBezTo>
                <a:cubicBezTo>
                  <a:pt x="2265604" y="2814377"/>
                  <a:pt x="2259929" y="2811134"/>
                  <a:pt x="2256714" y="2806570"/>
                </a:cubicBezTo>
                <a:cubicBezTo>
                  <a:pt x="2249431" y="2801046"/>
                  <a:pt x="2247823" y="2798764"/>
                  <a:pt x="2251890" y="2799727"/>
                </a:cubicBezTo>
                <a:close/>
                <a:moveTo>
                  <a:pt x="2808704" y="2797439"/>
                </a:moveTo>
                <a:lnTo>
                  <a:pt x="2808704" y="2800167"/>
                </a:lnTo>
                <a:lnTo>
                  <a:pt x="2813610" y="2804881"/>
                </a:lnTo>
                <a:lnTo>
                  <a:pt x="2816146" y="2804881"/>
                </a:lnTo>
                <a:lnTo>
                  <a:pt x="2826857" y="2815592"/>
                </a:lnTo>
                <a:lnTo>
                  <a:pt x="2828491" y="2816832"/>
                </a:lnTo>
                <a:lnTo>
                  <a:pt x="2838470" y="2823484"/>
                </a:lnTo>
                <a:lnTo>
                  <a:pt x="2843372" y="2821034"/>
                </a:lnTo>
                <a:lnTo>
                  <a:pt x="2841820" y="2815673"/>
                </a:lnTo>
                <a:lnTo>
                  <a:pt x="2838470" y="2812322"/>
                </a:lnTo>
                <a:lnTo>
                  <a:pt x="2837884" y="2811151"/>
                </a:lnTo>
                <a:lnTo>
                  <a:pt x="2835175" y="2812349"/>
                </a:lnTo>
                <a:cubicBezTo>
                  <a:pt x="2834323" y="2815949"/>
                  <a:pt x="2831864" y="2817267"/>
                  <a:pt x="2827797" y="2816305"/>
                </a:cubicBezTo>
                <a:cubicBezTo>
                  <a:pt x="2823730" y="2815342"/>
                  <a:pt x="2822122" y="2813061"/>
                  <a:pt x="2822975" y="2809461"/>
                </a:cubicBezTo>
                <a:cubicBezTo>
                  <a:pt x="2823827" y="2805862"/>
                  <a:pt x="2825482" y="2803403"/>
                  <a:pt x="2827941" y="2802084"/>
                </a:cubicBezTo>
                <a:cubicBezTo>
                  <a:pt x="2830401" y="2800766"/>
                  <a:pt x="2831631" y="2800107"/>
                  <a:pt x="2831631" y="2800107"/>
                </a:cubicBezTo>
                <a:lnTo>
                  <a:pt x="2834149" y="2803679"/>
                </a:lnTo>
                <a:lnTo>
                  <a:pt x="2831028" y="2797439"/>
                </a:lnTo>
                <a:lnTo>
                  <a:pt x="2823587" y="2797439"/>
                </a:lnTo>
                <a:cubicBezTo>
                  <a:pt x="2818626" y="2797439"/>
                  <a:pt x="2816146" y="2797439"/>
                  <a:pt x="2816146" y="2797439"/>
                </a:cubicBezTo>
                <a:cubicBezTo>
                  <a:pt x="2811184" y="2797439"/>
                  <a:pt x="2808704" y="2797439"/>
                  <a:pt x="2808704" y="2797439"/>
                </a:cubicBezTo>
                <a:close/>
                <a:moveTo>
                  <a:pt x="2497778" y="2795208"/>
                </a:moveTo>
                <a:cubicBezTo>
                  <a:pt x="2497778" y="2795208"/>
                  <a:pt x="2499385" y="2797489"/>
                  <a:pt x="2502600" y="2802051"/>
                </a:cubicBezTo>
                <a:lnTo>
                  <a:pt x="2495222" y="2806007"/>
                </a:lnTo>
                <a:cubicBezTo>
                  <a:pt x="2487939" y="2800482"/>
                  <a:pt x="2484298" y="2797719"/>
                  <a:pt x="2484298" y="2797719"/>
                </a:cubicBezTo>
                <a:lnTo>
                  <a:pt x="2490398" y="2799163"/>
                </a:lnTo>
                <a:close/>
                <a:moveTo>
                  <a:pt x="2897750" y="2792950"/>
                </a:moveTo>
                <a:cubicBezTo>
                  <a:pt x="2901818" y="2793913"/>
                  <a:pt x="2903638" y="2795294"/>
                  <a:pt x="2903212" y="2797093"/>
                </a:cubicBezTo>
                <a:cubicBezTo>
                  <a:pt x="2902786" y="2798893"/>
                  <a:pt x="2901556" y="2799552"/>
                  <a:pt x="2899523" y="2799071"/>
                </a:cubicBezTo>
                <a:cubicBezTo>
                  <a:pt x="2897490" y="2798590"/>
                  <a:pt x="2896898" y="2796550"/>
                  <a:pt x="2897750" y="2792950"/>
                </a:cubicBezTo>
                <a:close/>
                <a:moveTo>
                  <a:pt x="2546112" y="2792647"/>
                </a:moveTo>
                <a:lnTo>
                  <a:pt x="2547614" y="2795601"/>
                </a:lnTo>
                <a:lnTo>
                  <a:pt x="2556840" y="2802010"/>
                </a:lnTo>
                <a:lnTo>
                  <a:pt x="2555697" y="2797439"/>
                </a:lnTo>
                <a:close/>
                <a:moveTo>
                  <a:pt x="3529207" y="2790874"/>
                </a:moveTo>
                <a:lnTo>
                  <a:pt x="3529591" y="2790928"/>
                </a:lnTo>
                <a:cubicBezTo>
                  <a:pt x="3531451" y="2791548"/>
                  <a:pt x="3533001" y="2792479"/>
                  <a:pt x="3534241" y="2793719"/>
                </a:cubicBezTo>
                <a:cubicBezTo>
                  <a:pt x="3536721" y="2796199"/>
                  <a:pt x="3537962" y="2797439"/>
                  <a:pt x="3537962" y="2797439"/>
                </a:cubicBezTo>
                <a:close/>
                <a:moveTo>
                  <a:pt x="4468138" y="2789998"/>
                </a:moveTo>
                <a:cubicBezTo>
                  <a:pt x="4473099" y="2789998"/>
                  <a:pt x="4475579" y="2789998"/>
                  <a:pt x="4475579" y="2789998"/>
                </a:cubicBezTo>
                <a:cubicBezTo>
                  <a:pt x="4475579" y="2789998"/>
                  <a:pt x="4476820" y="2791239"/>
                  <a:pt x="4479300" y="2793719"/>
                </a:cubicBezTo>
                <a:cubicBezTo>
                  <a:pt x="4481780" y="2796199"/>
                  <a:pt x="4483021" y="2797439"/>
                  <a:pt x="4483021" y="2797439"/>
                </a:cubicBezTo>
                <a:cubicBezTo>
                  <a:pt x="4487982" y="2797439"/>
                  <a:pt x="4490462" y="2797439"/>
                  <a:pt x="4490462" y="2797439"/>
                </a:cubicBezTo>
                <a:lnTo>
                  <a:pt x="4497903" y="2804881"/>
                </a:lnTo>
                <a:cubicBezTo>
                  <a:pt x="4497903" y="2814803"/>
                  <a:pt x="4490462" y="2812322"/>
                  <a:pt x="4475579" y="2797439"/>
                </a:cubicBezTo>
                <a:close/>
                <a:moveTo>
                  <a:pt x="4237454" y="2789998"/>
                </a:moveTo>
                <a:cubicBezTo>
                  <a:pt x="4242415" y="2789998"/>
                  <a:pt x="4244896" y="2792479"/>
                  <a:pt x="4244896" y="2797439"/>
                </a:cubicBezTo>
                <a:lnTo>
                  <a:pt x="4237454" y="2797439"/>
                </a:lnTo>
                <a:close/>
                <a:moveTo>
                  <a:pt x="3843060" y="2789998"/>
                </a:moveTo>
                <a:cubicBezTo>
                  <a:pt x="3848021" y="2789998"/>
                  <a:pt x="3850501" y="2789998"/>
                  <a:pt x="3850501" y="2789998"/>
                </a:cubicBezTo>
                <a:lnTo>
                  <a:pt x="3850501" y="2797439"/>
                </a:lnTo>
                <a:cubicBezTo>
                  <a:pt x="3845540" y="2797439"/>
                  <a:pt x="3843060" y="2794959"/>
                  <a:pt x="3843060" y="2789998"/>
                </a:cubicBezTo>
                <a:close/>
                <a:moveTo>
                  <a:pt x="2421751" y="2789998"/>
                </a:moveTo>
                <a:lnTo>
                  <a:pt x="2429193" y="2789998"/>
                </a:lnTo>
                <a:lnTo>
                  <a:pt x="2436634" y="2797439"/>
                </a:lnTo>
                <a:close/>
                <a:moveTo>
                  <a:pt x="4899739" y="2782557"/>
                </a:moveTo>
                <a:cubicBezTo>
                  <a:pt x="4904701" y="2782557"/>
                  <a:pt x="4907181" y="2782557"/>
                  <a:pt x="4907181" y="2782557"/>
                </a:cubicBezTo>
                <a:cubicBezTo>
                  <a:pt x="4912142" y="2787518"/>
                  <a:pt x="4913381" y="2791239"/>
                  <a:pt x="4910901" y="2793719"/>
                </a:cubicBezTo>
                <a:cubicBezTo>
                  <a:pt x="4908421" y="2796199"/>
                  <a:pt x="4905940" y="2794959"/>
                  <a:pt x="4903460" y="2789998"/>
                </a:cubicBezTo>
                <a:cubicBezTo>
                  <a:pt x="4900979" y="2785037"/>
                  <a:pt x="4899739" y="2782557"/>
                  <a:pt x="4899739" y="2782557"/>
                </a:cubicBezTo>
                <a:close/>
                <a:moveTo>
                  <a:pt x="2898001" y="2782557"/>
                </a:moveTo>
                <a:cubicBezTo>
                  <a:pt x="2902962" y="2782557"/>
                  <a:pt x="2905442" y="2783797"/>
                  <a:pt x="2905442" y="2786277"/>
                </a:cubicBezTo>
                <a:cubicBezTo>
                  <a:pt x="2905442" y="2788758"/>
                  <a:pt x="2904202" y="2789998"/>
                  <a:pt x="2901722" y="2789998"/>
                </a:cubicBezTo>
                <a:cubicBezTo>
                  <a:pt x="2899242" y="2789998"/>
                  <a:pt x="2898001" y="2787518"/>
                  <a:pt x="2898001" y="2782557"/>
                </a:cubicBezTo>
                <a:close/>
                <a:moveTo>
                  <a:pt x="2831028" y="2782557"/>
                </a:moveTo>
                <a:cubicBezTo>
                  <a:pt x="2835990" y="2782557"/>
                  <a:pt x="2839710" y="2785037"/>
                  <a:pt x="2842190" y="2789998"/>
                </a:cubicBezTo>
                <a:lnTo>
                  <a:pt x="2843920" y="2796915"/>
                </a:lnTo>
                <a:lnTo>
                  <a:pt x="2845110" y="2797596"/>
                </a:lnTo>
                <a:lnTo>
                  <a:pt x="2848819" y="2801973"/>
                </a:lnTo>
                <a:lnTo>
                  <a:pt x="2853353" y="2797439"/>
                </a:lnTo>
                <a:lnTo>
                  <a:pt x="2864003" y="2802765"/>
                </a:lnTo>
                <a:lnTo>
                  <a:pt x="2853767" y="2788240"/>
                </a:lnTo>
                <a:lnTo>
                  <a:pt x="2853229" y="2787477"/>
                </a:lnTo>
                <a:lnTo>
                  <a:pt x="2838470" y="2782557"/>
                </a:lnTo>
                <a:close/>
                <a:moveTo>
                  <a:pt x="2404988" y="2778947"/>
                </a:moveTo>
                <a:cubicBezTo>
                  <a:pt x="2409056" y="2779909"/>
                  <a:pt x="2410663" y="2782190"/>
                  <a:pt x="2409811" y="2785790"/>
                </a:cubicBezTo>
                <a:cubicBezTo>
                  <a:pt x="2405744" y="2784827"/>
                  <a:pt x="2403710" y="2784346"/>
                  <a:pt x="2403710" y="2784346"/>
                </a:cubicBezTo>
                <a:cubicBezTo>
                  <a:pt x="2404562" y="2780746"/>
                  <a:pt x="2404988" y="2778947"/>
                  <a:pt x="2404988" y="2778947"/>
                </a:cubicBezTo>
                <a:close/>
                <a:moveTo>
                  <a:pt x="2231322" y="2777753"/>
                </a:moveTo>
                <a:cubicBezTo>
                  <a:pt x="2234537" y="2782315"/>
                  <a:pt x="2236145" y="2784596"/>
                  <a:pt x="2236145" y="2784596"/>
                </a:cubicBezTo>
                <a:lnTo>
                  <a:pt x="2230044" y="2783152"/>
                </a:lnTo>
                <a:close/>
                <a:moveTo>
                  <a:pt x="2296606" y="2777525"/>
                </a:moveTo>
                <a:cubicBezTo>
                  <a:pt x="2295081" y="2777164"/>
                  <a:pt x="2293703" y="2777314"/>
                  <a:pt x="2292474" y="2777973"/>
                </a:cubicBezTo>
                <a:cubicBezTo>
                  <a:pt x="2290014" y="2779292"/>
                  <a:pt x="2292213" y="2783613"/>
                  <a:pt x="2299069" y="2790938"/>
                </a:cubicBezTo>
                <a:cubicBezTo>
                  <a:pt x="2305925" y="2798262"/>
                  <a:pt x="2311978" y="2804447"/>
                  <a:pt x="2317226" y="2809490"/>
                </a:cubicBezTo>
                <a:cubicBezTo>
                  <a:pt x="2322476" y="2814534"/>
                  <a:pt x="2327133" y="2817537"/>
                  <a:pt x="2331201" y="2818500"/>
                </a:cubicBezTo>
                <a:cubicBezTo>
                  <a:pt x="2330349" y="2822100"/>
                  <a:pt x="2330726" y="2825040"/>
                  <a:pt x="2332333" y="2827321"/>
                </a:cubicBezTo>
                <a:cubicBezTo>
                  <a:pt x="2333941" y="2829602"/>
                  <a:pt x="2334319" y="2832542"/>
                  <a:pt x="2333467" y="2836142"/>
                </a:cubicBezTo>
                <a:cubicBezTo>
                  <a:pt x="2340749" y="2841667"/>
                  <a:pt x="2345621" y="2843771"/>
                  <a:pt x="2348080" y="2842452"/>
                </a:cubicBezTo>
                <a:cubicBezTo>
                  <a:pt x="2350539" y="2841134"/>
                  <a:pt x="2351982" y="2839574"/>
                  <a:pt x="2352408" y="2837774"/>
                </a:cubicBezTo>
                <a:cubicBezTo>
                  <a:pt x="2352834" y="2835975"/>
                  <a:pt x="2351226" y="2833694"/>
                  <a:pt x="2347585" y="2830931"/>
                </a:cubicBezTo>
                <a:cubicBezTo>
                  <a:pt x="2343944" y="2828169"/>
                  <a:pt x="2339712" y="2823366"/>
                  <a:pt x="2334890" y="2816522"/>
                </a:cubicBezTo>
                <a:cubicBezTo>
                  <a:pt x="2330067" y="2809679"/>
                  <a:pt x="2325622" y="2805776"/>
                  <a:pt x="2321555" y="2804813"/>
                </a:cubicBezTo>
                <a:lnTo>
                  <a:pt x="2322833" y="2799414"/>
                </a:lnTo>
                <a:cubicBezTo>
                  <a:pt x="2322833" y="2799414"/>
                  <a:pt x="2320800" y="2798933"/>
                  <a:pt x="2316732" y="2797970"/>
                </a:cubicBezTo>
                <a:cubicBezTo>
                  <a:pt x="2312664" y="2797007"/>
                  <a:pt x="2310040" y="2794485"/>
                  <a:pt x="2308859" y="2790404"/>
                </a:cubicBezTo>
                <a:cubicBezTo>
                  <a:pt x="2307678" y="2786324"/>
                  <a:pt x="2305267" y="2782902"/>
                  <a:pt x="2301625" y="2780139"/>
                </a:cubicBezTo>
                <a:cubicBezTo>
                  <a:pt x="2299805" y="2778758"/>
                  <a:pt x="2298131" y="2777886"/>
                  <a:pt x="2296606" y="2777525"/>
                </a:cubicBezTo>
                <a:close/>
                <a:moveTo>
                  <a:pt x="2375541" y="2777160"/>
                </a:moveTo>
                <a:lnTo>
                  <a:pt x="2379307" y="2778569"/>
                </a:lnTo>
                <a:cubicBezTo>
                  <a:pt x="2383374" y="2779532"/>
                  <a:pt x="2393068" y="2788479"/>
                  <a:pt x="2408388" y="2805410"/>
                </a:cubicBezTo>
                <a:cubicBezTo>
                  <a:pt x="2423708" y="2822341"/>
                  <a:pt x="2430942" y="2832606"/>
                  <a:pt x="2430090" y="2836205"/>
                </a:cubicBezTo>
                <a:cubicBezTo>
                  <a:pt x="2433305" y="2840768"/>
                  <a:pt x="2434913" y="2843049"/>
                  <a:pt x="2434913" y="2843049"/>
                </a:cubicBezTo>
                <a:lnTo>
                  <a:pt x="2441014" y="2844493"/>
                </a:lnTo>
                <a:cubicBezTo>
                  <a:pt x="2444229" y="2849056"/>
                  <a:pt x="2447656" y="2852718"/>
                  <a:pt x="2451298" y="2855480"/>
                </a:cubicBezTo>
                <a:cubicBezTo>
                  <a:pt x="2454940" y="2858243"/>
                  <a:pt x="2458367" y="2861905"/>
                  <a:pt x="2461583" y="2866467"/>
                </a:cubicBezTo>
                <a:cubicBezTo>
                  <a:pt x="2467161" y="2879192"/>
                  <a:pt x="2472196" y="2885135"/>
                  <a:pt x="2476690" y="2884298"/>
                </a:cubicBezTo>
                <a:cubicBezTo>
                  <a:pt x="2481183" y="2883462"/>
                  <a:pt x="2483216" y="2883943"/>
                  <a:pt x="2482790" y="2885742"/>
                </a:cubicBezTo>
                <a:cubicBezTo>
                  <a:pt x="2482364" y="2887542"/>
                  <a:pt x="2479692" y="2889761"/>
                  <a:pt x="2474773" y="2892398"/>
                </a:cubicBezTo>
                <a:cubicBezTo>
                  <a:pt x="2467490" y="2886872"/>
                  <a:pt x="2462242" y="2881829"/>
                  <a:pt x="2459027" y="2877266"/>
                </a:cubicBezTo>
                <a:lnTo>
                  <a:pt x="2449381" y="2863579"/>
                </a:lnTo>
                <a:cubicBezTo>
                  <a:pt x="2437180" y="2860691"/>
                  <a:pt x="2429141" y="2849285"/>
                  <a:pt x="2425268" y="2829362"/>
                </a:cubicBezTo>
                <a:cubicBezTo>
                  <a:pt x="2425268" y="2829362"/>
                  <a:pt x="2423234" y="2828881"/>
                  <a:pt x="2419167" y="2827918"/>
                </a:cubicBezTo>
                <a:lnTo>
                  <a:pt x="2388952" y="2792257"/>
                </a:lnTo>
                <a:cubicBezTo>
                  <a:pt x="2388952" y="2792257"/>
                  <a:pt x="2387346" y="2789976"/>
                  <a:pt x="2384130" y="2785413"/>
                </a:cubicBezTo>
                <a:close/>
                <a:moveTo>
                  <a:pt x="2987298" y="2775115"/>
                </a:moveTo>
                <a:cubicBezTo>
                  <a:pt x="2987298" y="2775115"/>
                  <a:pt x="2987298" y="2777596"/>
                  <a:pt x="2987298" y="2782557"/>
                </a:cubicBezTo>
                <a:cubicBezTo>
                  <a:pt x="2987298" y="2782557"/>
                  <a:pt x="2986057" y="2783797"/>
                  <a:pt x="2983577" y="2786277"/>
                </a:cubicBezTo>
                <a:cubicBezTo>
                  <a:pt x="2981097" y="2788758"/>
                  <a:pt x="2979856" y="2789998"/>
                  <a:pt x="2979856" y="2789998"/>
                </a:cubicBezTo>
                <a:lnTo>
                  <a:pt x="2972415" y="2797439"/>
                </a:lnTo>
                <a:cubicBezTo>
                  <a:pt x="2972415" y="2797439"/>
                  <a:pt x="2974895" y="2797439"/>
                  <a:pt x="2979856" y="2797439"/>
                </a:cubicBezTo>
                <a:lnTo>
                  <a:pt x="3002181" y="2797439"/>
                </a:lnTo>
                <a:cubicBezTo>
                  <a:pt x="3017064" y="2807361"/>
                  <a:pt x="3022025" y="2812322"/>
                  <a:pt x="3017064" y="2812322"/>
                </a:cubicBezTo>
                <a:cubicBezTo>
                  <a:pt x="3017064" y="2812322"/>
                  <a:pt x="3014583" y="2812322"/>
                  <a:pt x="3009622" y="2812322"/>
                </a:cubicBezTo>
                <a:lnTo>
                  <a:pt x="3009622" y="2819764"/>
                </a:lnTo>
                <a:cubicBezTo>
                  <a:pt x="3019544" y="2824725"/>
                  <a:pt x="3024505" y="2827205"/>
                  <a:pt x="3024505" y="2827205"/>
                </a:cubicBezTo>
                <a:lnTo>
                  <a:pt x="3039388" y="2827205"/>
                </a:lnTo>
                <a:lnTo>
                  <a:pt x="3054271" y="2834646"/>
                </a:lnTo>
                <a:lnTo>
                  <a:pt x="3054271" y="2827205"/>
                </a:lnTo>
                <a:cubicBezTo>
                  <a:pt x="3049309" y="2822244"/>
                  <a:pt x="3044349" y="2819764"/>
                  <a:pt x="3039388" y="2819764"/>
                </a:cubicBezTo>
                <a:lnTo>
                  <a:pt x="3031946" y="2812322"/>
                </a:lnTo>
                <a:lnTo>
                  <a:pt x="3017064" y="2797439"/>
                </a:lnTo>
                <a:cubicBezTo>
                  <a:pt x="3012102" y="2797439"/>
                  <a:pt x="3009622" y="2794959"/>
                  <a:pt x="3009622" y="2789998"/>
                </a:cubicBezTo>
                <a:cubicBezTo>
                  <a:pt x="3004661" y="2785037"/>
                  <a:pt x="2999701" y="2782557"/>
                  <a:pt x="2994739" y="2782557"/>
                </a:cubicBezTo>
                <a:cubicBezTo>
                  <a:pt x="2989778" y="2777596"/>
                  <a:pt x="2987298" y="2775115"/>
                  <a:pt x="2987298" y="2775115"/>
                </a:cubicBezTo>
                <a:close/>
                <a:moveTo>
                  <a:pt x="2883725" y="2773950"/>
                </a:moveTo>
                <a:cubicBezTo>
                  <a:pt x="2885251" y="2774311"/>
                  <a:pt x="2886924" y="2775182"/>
                  <a:pt x="2888744" y="2776563"/>
                </a:cubicBezTo>
                <a:cubicBezTo>
                  <a:pt x="2892386" y="2779326"/>
                  <a:pt x="2893780" y="2782507"/>
                  <a:pt x="2892928" y="2786106"/>
                </a:cubicBezTo>
                <a:cubicBezTo>
                  <a:pt x="2892076" y="2789706"/>
                  <a:pt x="2888008" y="2788743"/>
                  <a:pt x="2880727" y="2783218"/>
                </a:cubicBezTo>
                <a:cubicBezTo>
                  <a:pt x="2877511" y="2778656"/>
                  <a:pt x="2877134" y="2775716"/>
                  <a:pt x="2879593" y="2774397"/>
                </a:cubicBezTo>
                <a:cubicBezTo>
                  <a:pt x="2880823" y="2773738"/>
                  <a:pt x="2882201" y="2773589"/>
                  <a:pt x="2883725" y="2773950"/>
                </a:cubicBezTo>
                <a:close/>
                <a:moveTo>
                  <a:pt x="2477208" y="2773233"/>
                </a:moveTo>
                <a:cubicBezTo>
                  <a:pt x="2477208" y="2773233"/>
                  <a:pt x="2478013" y="2774374"/>
                  <a:pt x="2479620" y="2776655"/>
                </a:cubicBezTo>
                <a:cubicBezTo>
                  <a:pt x="2481227" y="2778937"/>
                  <a:pt x="2482032" y="2780077"/>
                  <a:pt x="2482032" y="2780077"/>
                </a:cubicBezTo>
                <a:lnTo>
                  <a:pt x="2471192" y="2777511"/>
                </a:lnTo>
                <a:lnTo>
                  <a:pt x="2481283" y="2782557"/>
                </a:lnTo>
                <a:lnTo>
                  <a:pt x="2473841" y="2782557"/>
                </a:lnTo>
                <a:lnTo>
                  <a:pt x="2466400" y="2775115"/>
                </a:lnTo>
                <a:lnTo>
                  <a:pt x="2470176" y="2777003"/>
                </a:lnTo>
                <a:close/>
                <a:moveTo>
                  <a:pt x="2370634" y="2772444"/>
                </a:moveTo>
                <a:lnTo>
                  <a:pt x="2375541" y="2777160"/>
                </a:lnTo>
                <a:lnTo>
                  <a:pt x="2374128" y="2776631"/>
                </a:lnTo>
                <a:cubicBezTo>
                  <a:pt x="2372710" y="2775820"/>
                  <a:pt x="2371598" y="2774845"/>
                  <a:pt x="2370795" y="2773704"/>
                </a:cubicBezTo>
                <a:close/>
                <a:moveTo>
                  <a:pt x="3493314" y="2767674"/>
                </a:moveTo>
                <a:lnTo>
                  <a:pt x="3495906" y="2768970"/>
                </a:lnTo>
                <a:lnTo>
                  <a:pt x="3494993" y="2767674"/>
                </a:lnTo>
                <a:close/>
                <a:moveTo>
                  <a:pt x="3478431" y="2767674"/>
                </a:moveTo>
                <a:cubicBezTo>
                  <a:pt x="3478431" y="2767674"/>
                  <a:pt x="3478431" y="2770154"/>
                  <a:pt x="3478431" y="2775115"/>
                </a:cubicBezTo>
                <a:lnTo>
                  <a:pt x="3485872" y="2775115"/>
                </a:lnTo>
                <a:cubicBezTo>
                  <a:pt x="3485872" y="2770154"/>
                  <a:pt x="3483392" y="2767674"/>
                  <a:pt x="3478431" y="2767674"/>
                </a:cubicBezTo>
                <a:close/>
                <a:moveTo>
                  <a:pt x="2375763" y="2766326"/>
                </a:moveTo>
                <a:lnTo>
                  <a:pt x="2375444" y="2767674"/>
                </a:lnTo>
                <a:lnTo>
                  <a:pt x="2377103" y="2767674"/>
                </a:lnTo>
                <a:lnTo>
                  <a:pt x="2384544" y="2775115"/>
                </a:lnTo>
                <a:lnTo>
                  <a:pt x="2374832" y="2770259"/>
                </a:lnTo>
                <a:lnTo>
                  <a:pt x="2374485" y="2771726"/>
                </a:lnTo>
                <a:cubicBezTo>
                  <a:pt x="2372451" y="2771245"/>
                  <a:pt x="2371127" y="2771169"/>
                  <a:pt x="2370512" y="2771499"/>
                </a:cubicBezTo>
                <a:lnTo>
                  <a:pt x="2370634" y="2772444"/>
                </a:lnTo>
                <a:lnTo>
                  <a:pt x="2368383" y="2770282"/>
                </a:lnTo>
                <a:lnTo>
                  <a:pt x="2371517" y="2768602"/>
                </a:lnTo>
                <a:lnTo>
                  <a:pt x="2369661" y="2767674"/>
                </a:lnTo>
                <a:lnTo>
                  <a:pt x="2373248" y="2767674"/>
                </a:lnTo>
                <a:close/>
                <a:moveTo>
                  <a:pt x="2183794" y="2760801"/>
                </a:moveTo>
                <a:cubicBezTo>
                  <a:pt x="2187862" y="2761763"/>
                  <a:pt x="2189895" y="2762245"/>
                  <a:pt x="2189895" y="2762245"/>
                </a:cubicBezTo>
                <a:cubicBezTo>
                  <a:pt x="2189895" y="2762245"/>
                  <a:pt x="2189469" y="2764045"/>
                  <a:pt x="2188617" y="2767645"/>
                </a:cubicBezTo>
                <a:cubicBezTo>
                  <a:pt x="2188617" y="2767645"/>
                  <a:pt x="2186583" y="2767163"/>
                  <a:pt x="2182516" y="2766201"/>
                </a:cubicBezTo>
                <a:cubicBezTo>
                  <a:pt x="2183368" y="2762601"/>
                  <a:pt x="2183794" y="2760801"/>
                  <a:pt x="2183794" y="2760801"/>
                </a:cubicBezTo>
                <a:close/>
                <a:moveTo>
                  <a:pt x="4877415" y="2760232"/>
                </a:moveTo>
                <a:lnTo>
                  <a:pt x="4884856" y="2760232"/>
                </a:lnTo>
                <a:lnTo>
                  <a:pt x="4884856" y="2767674"/>
                </a:lnTo>
                <a:close/>
                <a:moveTo>
                  <a:pt x="4616966" y="2760232"/>
                </a:moveTo>
                <a:lnTo>
                  <a:pt x="4631849" y="2760232"/>
                </a:lnTo>
                <a:lnTo>
                  <a:pt x="4639290" y="2775115"/>
                </a:lnTo>
                <a:cubicBezTo>
                  <a:pt x="4634329" y="2775115"/>
                  <a:pt x="4629369" y="2772635"/>
                  <a:pt x="4624407" y="2767674"/>
                </a:cubicBezTo>
                <a:cubicBezTo>
                  <a:pt x="4619446" y="2762713"/>
                  <a:pt x="4616966" y="2760232"/>
                  <a:pt x="4616966" y="2760232"/>
                </a:cubicBezTo>
                <a:close/>
                <a:moveTo>
                  <a:pt x="4442093" y="2760232"/>
                </a:moveTo>
                <a:cubicBezTo>
                  <a:pt x="4444573" y="2760232"/>
                  <a:pt x="4445814" y="2762713"/>
                  <a:pt x="4445814" y="2767674"/>
                </a:cubicBezTo>
                <a:cubicBezTo>
                  <a:pt x="4445814" y="2772635"/>
                  <a:pt x="4445814" y="2775115"/>
                  <a:pt x="4445814" y="2775115"/>
                </a:cubicBezTo>
                <a:cubicBezTo>
                  <a:pt x="4440852" y="2775115"/>
                  <a:pt x="4438372" y="2772635"/>
                  <a:pt x="4438372" y="2767674"/>
                </a:cubicBezTo>
                <a:cubicBezTo>
                  <a:pt x="4438372" y="2762713"/>
                  <a:pt x="4439613" y="2760232"/>
                  <a:pt x="4442093" y="2760232"/>
                </a:cubicBezTo>
                <a:close/>
                <a:moveTo>
                  <a:pt x="3642142" y="2760232"/>
                </a:moveTo>
                <a:lnTo>
                  <a:pt x="3649583" y="2775115"/>
                </a:lnTo>
                <a:cubicBezTo>
                  <a:pt x="3649583" y="2775115"/>
                  <a:pt x="3648342" y="2773875"/>
                  <a:pt x="3645862" y="2771394"/>
                </a:cubicBezTo>
                <a:cubicBezTo>
                  <a:pt x="3643382" y="2768914"/>
                  <a:pt x="3642142" y="2765194"/>
                  <a:pt x="3642142" y="2760232"/>
                </a:cubicBezTo>
                <a:close/>
                <a:moveTo>
                  <a:pt x="3604935" y="2760232"/>
                </a:moveTo>
                <a:lnTo>
                  <a:pt x="3642142" y="2782557"/>
                </a:lnTo>
                <a:cubicBezTo>
                  <a:pt x="3661986" y="2797439"/>
                  <a:pt x="3673148" y="2804881"/>
                  <a:pt x="3675628" y="2804881"/>
                </a:cubicBezTo>
                <a:cubicBezTo>
                  <a:pt x="3678108" y="2804881"/>
                  <a:pt x="3678108" y="2806121"/>
                  <a:pt x="3675628" y="2808601"/>
                </a:cubicBezTo>
                <a:cubicBezTo>
                  <a:pt x="3673148" y="2811082"/>
                  <a:pt x="3668187" y="2809842"/>
                  <a:pt x="3660745" y="2804881"/>
                </a:cubicBezTo>
                <a:cubicBezTo>
                  <a:pt x="3653304" y="2799920"/>
                  <a:pt x="3649583" y="2797439"/>
                  <a:pt x="3649583" y="2797439"/>
                </a:cubicBezTo>
                <a:lnTo>
                  <a:pt x="3619817" y="2775115"/>
                </a:lnTo>
                <a:cubicBezTo>
                  <a:pt x="3619817" y="2770154"/>
                  <a:pt x="3617337" y="2767674"/>
                  <a:pt x="3612376" y="2767674"/>
                </a:cubicBezTo>
                <a:cubicBezTo>
                  <a:pt x="3607415" y="2767674"/>
                  <a:pt x="3604935" y="2765194"/>
                  <a:pt x="3604935" y="2760232"/>
                </a:cubicBezTo>
                <a:close/>
                <a:moveTo>
                  <a:pt x="2860794" y="2760232"/>
                </a:moveTo>
                <a:cubicBezTo>
                  <a:pt x="2865755" y="2760232"/>
                  <a:pt x="2868235" y="2760232"/>
                  <a:pt x="2868235" y="2760232"/>
                </a:cubicBezTo>
                <a:lnTo>
                  <a:pt x="2868235" y="2763156"/>
                </a:lnTo>
                <a:lnTo>
                  <a:pt x="2872359" y="2764132"/>
                </a:lnTo>
                <a:cubicBezTo>
                  <a:pt x="2876426" y="2765094"/>
                  <a:pt x="2878460" y="2765576"/>
                  <a:pt x="2878460" y="2765576"/>
                </a:cubicBezTo>
                <a:cubicBezTo>
                  <a:pt x="2877607" y="2769175"/>
                  <a:pt x="2877181" y="2770975"/>
                  <a:pt x="2877181" y="2770975"/>
                </a:cubicBezTo>
                <a:cubicBezTo>
                  <a:pt x="2877181" y="2770975"/>
                  <a:pt x="2875148" y="2770494"/>
                  <a:pt x="2871081" y="2769531"/>
                </a:cubicBezTo>
                <a:lnTo>
                  <a:pt x="2868235" y="2765492"/>
                </a:lnTo>
                <a:lnTo>
                  <a:pt x="2868235" y="2767674"/>
                </a:lnTo>
                <a:cubicBezTo>
                  <a:pt x="2868235" y="2767674"/>
                  <a:pt x="2865755" y="2767674"/>
                  <a:pt x="2860794" y="2767674"/>
                </a:cubicBezTo>
                <a:cubicBezTo>
                  <a:pt x="2860794" y="2767674"/>
                  <a:pt x="2860794" y="2765194"/>
                  <a:pt x="2860794" y="2760232"/>
                </a:cubicBezTo>
                <a:close/>
                <a:moveTo>
                  <a:pt x="2970261" y="2758796"/>
                </a:moveTo>
                <a:cubicBezTo>
                  <a:pt x="2970261" y="2758796"/>
                  <a:pt x="2971867" y="2761077"/>
                  <a:pt x="2975083" y="2765639"/>
                </a:cubicBezTo>
                <a:cubicBezTo>
                  <a:pt x="2971015" y="2764676"/>
                  <a:pt x="2968983" y="2764195"/>
                  <a:pt x="2968983" y="2764195"/>
                </a:cubicBezTo>
                <a:cubicBezTo>
                  <a:pt x="2964915" y="2763232"/>
                  <a:pt x="2962882" y="2762751"/>
                  <a:pt x="2962882" y="2762751"/>
                </a:cubicBezTo>
                <a:close/>
                <a:moveTo>
                  <a:pt x="2957532" y="2752791"/>
                </a:moveTo>
                <a:lnTo>
                  <a:pt x="2957532" y="2760232"/>
                </a:lnTo>
                <a:lnTo>
                  <a:pt x="2950091" y="2760232"/>
                </a:lnTo>
                <a:cubicBezTo>
                  <a:pt x="2950091" y="2765194"/>
                  <a:pt x="2952571" y="2766434"/>
                  <a:pt x="2957532" y="2763953"/>
                </a:cubicBezTo>
                <a:cubicBezTo>
                  <a:pt x="2962494" y="2761473"/>
                  <a:pt x="2964974" y="2762713"/>
                  <a:pt x="2964974" y="2767674"/>
                </a:cubicBezTo>
                <a:lnTo>
                  <a:pt x="2979856" y="2775115"/>
                </a:lnTo>
                <a:cubicBezTo>
                  <a:pt x="2979856" y="2760232"/>
                  <a:pt x="2972415" y="2752791"/>
                  <a:pt x="2957532" y="2752791"/>
                </a:cubicBezTo>
                <a:close/>
                <a:moveTo>
                  <a:pt x="2391986" y="2752791"/>
                </a:moveTo>
                <a:lnTo>
                  <a:pt x="2406868" y="2760232"/>
                </a:lnTo>
                <a:cubicBezTo>
                  <a:pt x="2401907" y="2760232"/>
                  <a:pt x="2399427" y="2760232"/>
                  <a:pt x="2399427" y="2760232"/>
                </a:cubicBezTo>
                <a:close/>
                <a:moveTo>
                  <a:pt x="2762249" y="2750453"/>
                </a:moveTo>
                <a:lnTo>
                  <a:pt x="2775343" y="2765907"/>
                </a:lnTo>
                <a:lnTo>
                  <a:pt x="2782659" y="2771394"/>
                </a:lnTo>
                <a:cubicBezTo>
                  <a:pt x="2790101" y="2778836"/>
                  <a:pt x="2793821" y="2780076"/>
                  <a:pt x="2793821" y="2775115"/>
                </a:cubicBezTo>
                <a:lnTo>
                  <a:pt x="2786380" y="2767674"/>
                </a:lnTo>
                <a:cubicBezTo>
                  <a:pt x="2776458" y="2760233"/>
                  <a:pt x="2768707" y="2754652"/>
                  <a:pt x="2763126" y="2750931"/>
                </a:cubicBezTo>
                <a:close/>
                <a:moveTo>
                  <a:pt x="2563138" y="2749261"/>
                </a:moveTo>
                <a:lnTo>
                  <a:pt x="2563138" y="2752791"/>
                </a:lnTo>
                <a:cubicBezTo>
                  <a:pt x="2563138" y="2757752"/>
                  <a:pt x="2565618" y="2760232"/>
                  <a:pt x="2570579" y="2760232"/>
                </a:cubicBezTo>
                <a:lnTo>
                  <a:pt x="2566288" y="2751651"/>
                </a:lnTo>
                <a:close/>
                <a:moveTo>
                  <a:pt x="2438338" y="2746927"/>
                </a:moveTo>
                <a:cubicBezTo>
                  <a:pt x="2442405" y="2747890"/>
                  <a:pt x="2444438" y="2748371"/>
                  <a:pt x="2444438" y="2748371"/>
                </a:cubicBezTo>
                <a:cubicBezTo>
                  <a:pt x="2444438" y="2748371"/>
                  <a:pt x="2446472" y="2748852"/>
                  <a:pt x="2450539" y="2749815"/>
                </a:cubicBezTo>
                <a:lnTo>
                  <a:pt x="2460185" y="2763502"/>
                </a:lnTo>
                <a:cubicBezTo>
                  <a:pt x="2464252" y="2764465"/>
                  <a:pt x="2466072" y="2765846"/>
                  <a:pt x="2465646" y="2767645"/>
                </a:cubicBezTo>
                <a:cubicBezTo>
                  <a:pt x="2465220" y="2769445"/>
                  <a:pt x="2463990" y="2770104"/>
                  <a:pt x="2461957" y="2769623"/>
                </a:cubicBezTo>
                <a:cubicBezTo>
                  <a:pt x="2459924" y="2769142"/>
                  <a:pt x="2456873" y="2768420"/>
                  <a:pt x="2452806" y="2767457"/>
                </a:cubicBezTo>
                <a:cubicBezTo>
                  <a:pt x="2453658" y="2763858"/>
                  <a:pt x="2452050" y="2761576"/>
                  <a:pt x="2447983" y="2760614"/>
                </a:cubicBezTo>
                <a:cubicBezTo>
                  <a:pt x="2448835" y="2757014"/>
                  <a:pt x="2447228" y="2754733"/>
                  <a:pt x="2443160" y="2753770"/>
                </a:cubicBezTo>
                <a:close/>
                <a:moveTo>
                  <a:pt x="4133274" y="2745350"/>
                </a:moveTo>
                <a:lnTo>
                  <a:pt x="4148157" y="2745350"/>
                </a:lnTo>
                <a:cubicBezTo>
                  <a:pt x="4158079" y="2745350"/>
                  <a:pt x="4166761" y="2745350"/>
                  <a:pt x="4174202" y="2745350"/>
                </a:cubicBezTo>
                <a:cubicBezTo>
                  <a:pt x="4181644" y="2745350"/>
                  <a:pt x="4185364" y="2747830"/>
                  <a:pt x="4185364" y="2752791"/>
                </a:cubicBezTo>
                <a:cubicBezTo>
                  <a:pt x="4185364" y="2757752"/>
                  <a:pt x="4187844" y="2760232"/>
                  <a:pt x="4192806" y="2760232"/>
                </a:cubicBezTo>
                <a:lnTo>
                  <a:pt x="4200247" y="2775115"/>
                </a:lnTo>
                <a:cubicBezTo>
                  <a:pt x="4195286" y="2775115"/>
                  <a:pt x="4190326" y="2772635"/>
                  <a:pt x="4185364" y="2767674"/>
                </a:cubicBezTo>
                <a:lnTo>
                  <a:pt x="4170481" y="2767674"/>
                </a:lnTo>
                <a:cubicBezTo>
                  <a:pt x="4170481" y="2772635"/>
                  <a:pt x="4168001" y="2773875"/>
                  <a:pt x="4163040" y="2771394"/>
                </a:cubicBezTo>
                <a:cubicBezTo>
                  <a:pt x="4158079" y="2768914"/>
                  <a:pt x="4155599" y="2765194"/>
                  <a:pt x="4155599" y="2760232"/>
                </a:cubicBezTo>
                <a:lnTo>
                  <a:pt x="4148157" y="2752791"/>
                </a:lnTo>
                <a:close/>
                <a:moveTo>
                  <a:pt x="3448665" y="2745350"/>
                </a:moveTo>
                <a:cubicBezTo>
                  <a:pt x="3448665" y="2750311"/>
                  <a:pt x="3448665" y="2752791"/>
                  <a:pt x="3448665" y="2752791"/>
                </a:cubicBezTo>
                <a:cubicBezTo>
                  <a:pt x="3448665" y="2752791"/>
                  <a:pt x="3451145" y="2752791"/>
                  <a:pt x="3456106" y="2752791"/>
                </a:cubicBezTo>
                <a:cubicBezTo>
                  <a:pt x="3456106" y="2747830"/>
                  <a:pt x="3453626" y="2745350"/>
                  <a:pt x="3448665" y="2745350"/>
                </a:cubicBezTo>
                <a:close/>
                <a:moveTo>
                  <a:pt x="2935208" y="2745350"/>
                </a:moveTo>
                <a:lnTo>
                  <a:pt x="2935208" y="2752791"/>
                </a:lnTo>
                <a:lnTo>
                  <a:pt x="2942649" y="2745350"/>
                </a:lnTo>
                <a:cubicBezTo>
                  <a:pt x="2937688" y="2745350"/>
                  <a:pt x="2935208" y="2745350"/>
                  <a:pt x="2935208" y="2745350"/>
                </a:cubicBezTo>
                <a:close/>
                <a:moveTo>
                  <a:pt x="2377103" y="2745350"/>
                </a:moveTo>
                <a:lnTo>
                  <a:pt x="2391986" y="2752791"/>
                </a:lnTo>
                <a:cubicBezTo>
                  <a:pt x="2387025" y="2752791"/>
                  <a:pt x="2383304" y="2752791"/>
                  <a:pt x="2380824" y="2752791"/>
                </a:cubicBezTo>
                <a:cubicBezTo>
                  <a:pt x="2378343" y="2752791"/>
                  <a:pt x="2377103" y="2750311"/>
                  <a:pt x="2377103" y="2745350"/>
                </a:cubicBezTo>
                <a:close/>
                <a:moveTo>
                  <a:pt x="2309932" y="2745043"/>
                </a:moveTo>
                <a:lnTo>
                  <a:pt x="2308654" y="2750442"/>
                </a:lnTo>
                <a:lnTo>
                  <a:pt x="2314756" y="2751886"/>
                </a:lnTo>
                <a:cubicBezTo>
                  <a:pt x="2315608" y="2748287"/>
                  <a:pt x="2314000" y="2746006"/>
                  <a:pt x="2309932" y="2745043"/>
                </a:cubicBezTo>
                <a:close/>
                <a:moveTo>
                  <a:pt x="3582610" y="2737908"/>
                </a:moveTo>
                <a:lnTo>
                  <a:pt x="3582610" y="2745350"/>
                </a:lnTo>
                <a:lnTo>
                  <a:pt x="3575169" y="2745350"/>
                </a:lnTo>
                <a:cubicBezTo>
                  <a:pt x="3575169" y="2740389"/>
                  <a:pt x="3577649" y="2737908"/>
                  <a:pt x="3582610" y="2737908"/>
                </a:cubicBezTo>
                <a:close/>
                <a:moveTo>
                  <a:pt x="2444076" y="2737908"/>
                </a:moveTo>
                <a:lnTo>
                  <a:pt x="2451517" y="2745350"/>
                </a:lnTo>
                <a:cubicBezTo>
                  <a:pt x="2451517" y="2745350"/>
                  <a:pt x="2450277" y="2744109"/>
                  <a:pt x="2447796" y="2741629"/>
                </a:cubicBezTo>
                <a:cubicBezTo>
                  <a:pt x="2445316" y="2739149"/>
                  <a:pt x="2444076" y="2737908"/>
                  <a:pt x="2444076" y="2737908"/>
                </a:cubicBezTo>
                <a:close/>
                <a:moveTo>
                  <a:pt x="3483263" y="2736603"/>
                </a:moveTo>
                <a:lnTo>
                  <a:pt x="3486581" y="2741312"/>
                </a:lnTo>
                <a:lnTo>
                  <a:pt x="3495772" y="2752160"/>
                </a:lnTo>
                <a:lnTo>
                  <a:pt x="3504476" y="2756512"/>
                </a:lnTo>
                <a:cubicBezTo>
                  <a:pt x="3506956" y="2754032"/>
                  <a:pt x="3505716" y="2752791"/>
                  <a:pt x="3500755" y="2752791"/>
                </a:cubicBezTo>
                <a:lnTo>
                  <a:pt x="3493314" y="2745350"/>
                </a:lnTo>
                <a:lnTo>
                  <a:pt x="3485872" y="2737908"/>
                </a:lnTo>
                <a:close/>
                <a:moveTo>
                  <a:pt x="4215130" y="2730467"/>
                </a:moveTo>
                <a:lnTo>
                  <a:pt x="4230013" y="2737908"/>
                </a:lnTo>
                <a:lnTo>
                  <a:pt x="4230013" y="2752791"/>
                </a:lnTo>
                <a:cubicBezTo>
                  <a:pt x="4225051" y="2752791"/>
                  <a:pt x="4222571" y="2751551"/>
                  <a:pt x="4222571" y="2749070"/>
                </a:cubicBezTo>
                <a:cubicBezTo>
                  <a:pt x="4222571" y="2746590"/>
                  <a:pt x="4220091" y="2746590"/>
                  <a:pt x="4215130" y="2749070"/>
                </a:cubicBezTo>
                <a:cubicBezTo>
                  <a:pt x="4210169" y="2751551"/>
                  <a:pt x="4206448" y="2751551"/>
                  <a:pt x="4203968" y="2749070"/>
                </a:cubicBezTo>
                <a:cubicBezTo>
                  <a:pt x="4201488" y="2746590"/>
                  <a:pt x="4202727" y="2742869"/>
                  <a:pt x="4207689" y="2737908"/>
                </a:cubicBezTo>
                <a:close/>
                <a:moveTo>
                  <a:pt x="2920325" y="2730467"/>
                </a:moveTo>
                <a:lnTo>
                  <a:pt x="2920325" y="2737908"/>
                </a:lnTo>
                <a:cubicBezTo>
                  <a:pt x="2920325" y="2737908"/>
                  <a:pt x="2921566" y="2737908"/>
                  <a:pt x="2924046" y="2737908"/>
                </a:cubicBezTo>
                <a:cubicBezTo>
                  <a:pt x="2926526" y="2737908"/>
                  <a:pt x="2927767" y="2737908"/>
                  <a:pt x="2927767" y="2737908"/>
                </a:cubicBezTo>
                <a:cubicBezTo>
                  <a:pt x="2927767" y="2737908"/>
                  <a:pt x="2925287" y="2735428"/>
                  <a:pt x="2920325" y="2730467"/>
                </a:cubicBezTo>
                <a:close/>
                <a:moveTo>
                  <a:pt x="2790101" y="2730467"/>
                </a:moveTo>
                <a:cubicBezTo>
                  <a:pt x="2787621" y="2730467"/>
                  <a:pt x="2786380" y="2731707"/>
                  <a:pt x="2786380" y="2734187"/>
                </a:cubicBezTo>
                <a:lnTo>
                  <a:pt x="2786380" y="2735895"/>
                </a:lnTo>
                <a:lnTo>
                  <a:pt x="2793050" y="2745359"/>
                </a:lnTo>
                <a:cubicBezTo>
                  <a:pt x="2792198" y="2748959"/>
                  <a:pt x="2793805" y="2751239"/>
                  <a:pt x="2797872" y="2752202"/>
                </a:cubicBezTo>
                <a:lnTo>
                  <a:pt x="2799598" y="2754162"/>
                </a:lnTo>
                <a:lnTo>
                  <a:pt x="2808704" y="2760232"/>
                </a:lnTo>
                <a:cubicBezTo>
                  <a:pt x="2813665" y="2760232"/>
                  <a:pt x="2816146" y="2760232"/>
                  <a:pt x="2816146" y="2760232"/>
                </a:cubicBezTo>
                <a:lnTo>
                  <a:pt x="2838470" y="2767674"/>
                </a:lnTo>
                <a:cubicBezTo>
                  <a:pt x="2838470" y="2762713"/>
                  <a:pt x="2835990" y="2758992"/>
                  <a:pt x="2831029" y="2756512"/>
                </a:cubicBezTo>
                <a:lnTo>
                  <a:pt x="2819939" y="2754664"/>
                </a:lnTo>
                <a:lnTo>
                  <a:pt x="2822275" y="2757978"/>
                </a:lnTo>
                <a:lnTo>
                  <a:pt x="2815051" y="2753849"/>
                </a:lnTo>
                <a:lnTo>
                  <a:pt x="2808704" y="2752791"/>
                </a:lnTo>
                <a:cubicBezTo>
                  <a:pt x="2798783" y="2752791"/>
                  <a:pt x="2793821" y="2749070"/>
                  <a:pt x="2793821" y="2741629"/>
                </a:cubicBezTo>
                <a:cubicBezTo>
                  <a:pt x="2793821" y="2734187"/>
                  <a:pt x="2792581" y="2730467"/>
                  <a:pt x="2790101" y="2730467"/>
                </a:cubicBezTo>
                <a:close/>
                <a:moveTo>
                  <a:pt x="2764056" y="2729731"/>
                </a:moveTo>
                <a:lnTo>
                  <a:pt x="2764056" y="2730467"/>
                </a:lnTo>
                <a:lnTo>
                  <a:pt x="2765027" y="2730467"/>
                </a:lnTo>
                <a:close/>
                <a:moveTo>
                  <a:pt x="4431861" y="2728141"/>
                </a:moveTo>
                <a:cubicBezTo>
                  <a:pt x="4433721" y="2728451"/>
                  <a:pt x="4435892" y="2729227"/>
                  <a:pt x="4438372" y="2730467"/>
                </a:cubicBezTo>
                <a:lnTo>
                  <a:pt x="4438372" y="2745350"/>
                </a:lnTo>
                <a:cubicBezTo>
                  <a:pt x="4433411" y="2745350"/>
                  <a:pt x="4430931" y="2746590"/>
                  <a:pt x="4430931" y="2749070"/>
                </a:cubicBezTo>
                <a:cubicBezTo>
                  <a:pt x="4430931" y="2751551"/>
                  <a:pt x="4429690" y="2752791"/>
                  <a:pt x="4427210" y="2752791"/>
                </a:cubicBezTo>
                <a:cubicBezTo>
                  <a:pt x="4424730" y="2752791"/>
                  <a:pt x="4423489" y="2747830"/>
                  <a:pt x="4423489" y="2737908"/>
                </a:cubicBezTo>
                <a:cubicBezTo>
                  <a:pt x="4423489" y="2730467"/>
                  <a:pt x="4426280" y="2727211"/>
                  <a:pt x="4431861" y="2728141"/>
                </a:cubicBezTo>
                <a:close/>
                <a:moveTo>
                  <a:pt x="4589991" y="2725816"/>
                </a:moveTo>
                <a:cubicBezTo>
                  <a:pt x="4593092" y="2726436"/>
                  <a:pt x="4597122" y="2727986"/>
                  <a:pt x="4602083" y="2730467"/>
                </a:cubicBezTo>
                <a:cubicBezTo>
                  <a:pt x="4607044" y="2735428"/>
                  <a:pt x="4609524" y="2737908"/>
                  <a:pt x="4609524" y="2737908"/>
                </a:cubicBezTo>
                <a:cubicBezTo>
                  <a:pt x="4609524" y="2737908"/>
                  <a:pt x="4609524" y="2740389"/>
                  <a:pt x="4609524" y="2745350"/>
                </a:cubicBezTo>
                <a:lnTo>
                  <a:pt x="4594642" y="2745350"/>
                </a:lnTo>
                <a:cubicBezTo>
                  <a:pt x="4584720" y="2735428"/>
                  <a:pt x="4580999" y="2729227"/>
                  <a:pt x="4583480" y="2726746"/>
                </a:cubicBezTo>
                <a:cubicBezTo>
                  <a:pt x="4584720" y="2725506"/>
                  <a:pt x="4586890" y="2725196"/>
                  <a:pt x="4589991" y="2725816"/>
                </a:cubicBezTo>
                <a:close/>
                <a:moveTo>
                  <a:pt x="2198841" y="2724449"/>
                </a:moveTo>
                <a:lnTo>
                  <a:pt x="2211043" y="2727337"/>
                </a:lnTo>
                <a:lnTo>
                  <a:pt x="2217143" y="2728781"/>
                </a:lnTo>
                <a:cubicBezTo>
                  <a:pt x="2217143" y="2728781"/>
                  <a:pt x="2215913" y="2729441"/>
                  <a:pt x="2213454" y="2730759"/>
                </a:cubicBezTo>
                <a:cubicBezTo>
                  <a:pt x="2210994" y="2732078"/>
                  <a:pt x="2209764" y="2732737"/>
                  <a:pt x="2209764" y="2732737"/>
                </a:cubicBezTo>
                <a:cubicBezTo>
                  <a:pt x="2201630" y="2730811"/>
                  <a:pt x="2197989" y="2728049"/>
                  <a:pt x="2198841" y="2724449"/>
                </a:cubicBezTo>
                <a:close/>
                <a:moveTo>
                  <a:pt x="4661614" y="2723025"/>
                </a:moveTo>
                <a:cubicBezTo>
                  <a:pt x="4666575" y="2723025"/>
                  <a:pt x="4672776" y="2726746"/>
                  <a:pt x="4680217" y="2734187"/>
                </a:cubicBezTo>
                <a:cubicBezTo>
                  <a:pt x="4687659" y="2741629"/>
                  <a:pt x="4691379" y="2747830"/>
                  <a:pt x="4691379" y="2752791"/>
                </a:cubicBezTo>
                <a:lnTo>
                  <a:pt x="4683939" y="2745350"/>
                </a:lnTo>
                <a:cubicBezTo>
                  <a:pt x="4678977" y="2740389"/>
                  <a:pt x="4674017" y="2735428"/>
                  <a:pt x="4669055" y="2730467"/>
                </a:cubicBezTo>
                <a:close/>
                <a:moveTo>
                  <a:pt x="4140716" y="2723025"/>
                </a:moveTo>
                <a:lnTo>
                  <a:pt x="4163040" y="2737908"/>
                </a:lnTo>
                <a:cubicBezTo>
                  <a:pt x="4158079" y="2737908"/>
                  <a:pt x="4153119" y="2735428"/>
                  <a:pt x="4148157" y="2730467"/>
                </a:cubicBezTo>
                <a:close/>
                <a:moveTo>
                  <a:pt x="4125833" y="2723025"/>
                </a:moveTo>
                <a:lnTo>
                  <a:pt x="4133274" y="2723025"/>
                </a:lnTo>
                <a:cubicBezTo>
                  <a:pt x="4128313" y="2723025"/>
                  <a:pt x="4123353" y="2727987"/>
                  <a:pt x="4118392" y="2737908"/>
                </a:cubicBezTo>
                <a:close/>
                <a:moveTo>
                  <a:pt x="3910032" y="2723025"/>
                </a:moveTo>
                <a:cubicBezTo>
                  <a:pt x="3910032" y="2723025"/>
                  <a:pt x="3912512" y="2723025"/>
                  <a:pt x="3917474" y="2723025"/>
                </a:cubicBezTo>
                <a:lnTo>
                  <a:pt x="3924915" y="2752791"/>
                </a:lnTo>
                <a:cubicBezTo>
                  <a:pt x="3919954" y="2752791"/>
                  <a:pt x="3917474" y="2750311"/>
                  <a:pt x="3917474" y="2745350"/>
                </a:cubicBezTo>
                <a:cubicBezTo>
                  <a:pt x="3917474" y="2740389"/>
                  <a:pt x="3916233" y="2735428"/>
                  <a:pt x="3913753" y="2730467"/>
                </a:cubicBezTo>
                <a:cubicBezTo>
                  <a:pt x="3911273" y="2725506"/>
                  <a:pt x="3910032" y="2723025"/>
                  <a:pt x="3910032" y="2723025"/>
                </a:cubicBezTo>
                <a:close/>
                <a:moveTo>
                  <a:pt x="3716556" y="2723025"/>
                </a:moveTo>
                <a:lnTo>
                  <a:pt x="3723997" y="2723025"/>
                </a:lnTo>
                <a:lnTo>
                  <a:pt x="3723997" y="2730467"/>
                </a:lnTo>
                <a:close/>
                <a:moveTo>
                  <a:pt x="3545403" y="2723025"/>
                </a:moveTo>
                <a:cubicBezTo>
                  <a:pt x="3545403" y="2727987"/>
                  <a:pt x="3546644" y="2730467"/>
                  <a:pt x="3549124" y="2730467"/>
                </a:cubicBezTo>
                <a:cubicBezTo>
                  <a:pt x="3551604" y="2730467"/>
                  <a:pt x="3552845" y="2729227"/>
                  <a:pt x="3552845" y="2726746"/>
                </a:cubicBezTo>
                <a:cubicBezTo>
                  <a:pt x="3552845" y="2724266"/>
                  <a:pt x="3550365" y="2723025"/>
                  <a:pt x="3545403" y="2723025"/>
                </a:cubicBezTo>
                <a:close/>
                <a:moveTo>
                  <a:pt x="2350138" y="2720348"/>
                </a:moveTo>
                <a:lnTo>
                  <a:pt x="2354206" y="2721311"/>
                </a:lnTo>
                <a:cubicBezTo>
                  <a:pt x="2353354" y="2724911"/>
                  <a:pt x="2352928" y="2726710"/>
                  <a:pt x="2352928" y="2726710"/>
                </a:cubicBezTo>
                <a:close/>
                <a:moveTo>
                  <a:pt x="2180539" y="2720117"/>
                </a:moveTo>
                <a:cubicBezTo>
                  <a:pt x="2180539" y="2720117"/>
                  <a:pt x="2182359" y="2721498"/>
                  <a:pt x="2186000" y="2724260"/>
                </a:cubicBezTo>
                <a:cubicBezTo>
                  <a:pt x="2189641" y="2727023"/>
                  <a:pt x="2193070" y="2730685"/>
                  <a:pt x="2196285" y="2735248"/>
                </a:cubicBezTo>
                <a:cubicBezTo>
                  <a:pt x="2202715" y="2744372"/>
                  <a:pt x="2209572" y="2751698"/>
                  <a:pt x="2216854" y="2757222"/>
                </a:cubicBezTo>
                <a:lnTo>
                  <a:pt x="2221676" y="2764066"/>
                </a:lnTo>
                <a:cubicBezTo>
                  <a:pt x="2217609" y="2763103"/>
                  <a:pt x="2215576" y="2762622"/>
                  <a:pt x="2215576" y="2762622"/>
                </a:cubicBezTo>
                <a:cubicBezTo>
                  <a:pt x="2212360" y="2758059"/>
                  <a:pt x="2208720" y="2755297"/>
                  <a:pt x="2204652" y="2754334"/>
                </a:cubicBezTo>
                <a:cubicBezTo>
                  <a:pt x="2200585" y="2753371"/>
                  <a:pt x="2198764" y="2751990"/>
                  <a:pt x="2199190" y="2750191"/>
                </a:cubicBezTo>
                <a:cubicBezTo>
                  <a:pt x="2199616" y="2748391"/>
                  <a:pt x="2197796" y="2747009"/>
                  <a:pt x="2193729" y="2746047"/>
                </a:cubicBezTo>
                <a:lnTo>
                  <a:pt x="2188907" y="2739203"/>
                </a:lnTo>
                <a:cubicBezTo>
                  <a:pt x="2185690" y="2734641"/>
                  <a:pt x="2183066" y="2732119"/>
                  <a:pt x="2181033" y="2731637"/>
                </a:cubicBezTo>
                <a:cubicBezTo>
                  <a:pt x="2179000" y="2731156"/>
                  <a:pt x="2178196" y="2730016"/>
                  <a:pt x="2178622" y="2728216"/>
                </a:cubicBezTo>
                <a:cubicBezTo>
                  <a:pt x="2179048" y="2726416"/>
                  <a:pt x="2179687" y="2723717"/>
                  <a:pt x="2180539" y="2720117"/>
                </a:cubicBezTo>
                <a:close/>
                <a:moveTo>
                  <a:pt x="2778033" y="2716037"/>
                </a:moveTo>
                <a:lnTo>
                  <a:pt x="2770110" y="2719998"/>
                </a:lnTo>
                <a:lnTo>
                  <a:pt x="2774712" y="2724039"/>
                </a:lnTo>
                <a:lnTo>
                  <a:pt x="2778511" y="2716441"/>
                </a:lnTo>
                <a:close/>
                <a:moveTo>
                  <a:pt x="4825325" y="2715584"/>
                </a:moveTo>
                <a:cubicBezTo>
                  <a:pt x="4825325" y="2720545"/>
                  <a:pt x="4825325" y="2723025"/>
                  <a:pt x="4825325" y="2723025"/>
                </a:cubicBezTo>
                <a:cubicBezTo>
                  <a:pt x="4825325" y="2723025"/>
                  <a:pt x="4824085" y="2721785"/>
                  <a:pt x="4821605" y="2719305"/>
                </a:cubicBezTo>
                <a:cubicBezTo>
                  <a:pt x="4819124" y="2716825"/>
                  <a:pt x="4820363" y="2715584"/>
                  <a:pt x="4825325" y="2715584"/>
                </a:cubicBezTo>
                <a:close/>
                <a:moveTo>
                  <a:pt x="3515638" y="2715584"/>
                </a:moveTo>
                <a:cubicBezTo>
                  <a:pt x="3510676" y="2715584"/>
                  <a:pt x="3508196" y="2718065"/>
                  <a:pt x="3508196" y="2723025"/>
                </a:cubicBezTo>
                <a:lnTo>
                  <a:pt x="3515638" y="2723025"/>
                </a:lnTo>
                <a:cubicBezTo>
                  <a:pt x="3515638" y="2718065"/>
                  <a:pt x="3515638" y="2715584"/>
                  <a:pt x="3515638" y="2715584"/>
                </a:cubicBezTo>
                <a:close/>
                <a:moveTo>
                  <a:pt x="2838470" y="2715584"/>
                </a:moveTo>
                <a:cubicBezTo>
                  <a:pt x="2833508" y="2715584"/>
                  <a:pt x="2832269" y="2716825"/>
                  <a:pt x="2834749" y="2719305"/>
                </a:cubicBezTo>
                <a:cubicBezTo>
                  <a:pt x="2837229" y="2721785"/>
                  <a:pt x="2839710" y="2723025"/>
                  <a:pt x="2842190" y="2723025"/>
                </a:cubicBezTo>
                <a:cubicBezTo>
                  <a:pt x="2844671" y="2723025"/>
                  <a:pt x="2845911" y="2721785"/>
                  <a:pt x="2845911" y="2719305"/>
                </a:cubicBezTo>
                <a:cubicBezTo>
                  <a:pt x="2845911" y="2716825"/>
                  <a:pt x="2843431" y="2715584"/>
                  <a:pt x="2838470" y="2715584"/>
                </a:cubicBezTo>
                <a:close/>
                <a:moveTo>
                  <a:pt x="2369661" y="2715584"/>
                </a:moveTo>
                <a:cubicBezTo>
                  <a:pt x="2369661" y="2715584"/>
                  <a:pt x="2370902" y="2716825"/>
                  <a:pt x="2373382" y="2719305"/>
                </a:cubicBezTo>
                <a:cubicBezTo>
                  <a:pt x="2375863" y="2721785"/>
                  <a:pt x="2375863" y="2723025"/>
                  <a:pt x="2373382" y="2723025"/>
                </a:cubicBezTo>
                <a:cubicBezTo>
                  <a:pt x="2370902" y="2723025"/>
                  <a:pt x="2369661" y="2723025"/>
                  <a:pt x="2369661" y="2723025"/>
                </a:cubicBezTo>
                <a:cubicBezTo>
                  <a:pt x="2369661" y="2718065"/>
                  <a:pt x="2369661" y="2715584"/>
                  <a:pt x="2369661" y="2715584"/>
                </a:cubicBezTo>
                <a:close/>
                <a:moveTo>
                  <a:pt x="2332454" y="2715584"/>
                </a:moveTo>
                <a:lnTo>
                  <a:pt x="2339896" y="2715584"/>
                </a:lnTo>
                <a:lnTo>
                  <a:pt x="2347337" y="2723025"/>
                </a:lnTo>
                <a:lnTo>
                  <a:pt x="2364468" y="2735873"/>
                </a:lnTo>
                <a:lnTo>
                  <a:pt x="2359028" y="2728154"/>
                </a:lnTo>
                <a:cubicBezTo>
                  <a:pt x="2363095" y="2729117"/>
                  <a:pt x="2364915" y="2730498"/>
                  <a:pt x="2364489" y="2732298"/>
                </a:cubicBezTo>
                <a:cubicBezTo>
                  <a:pt x="2364063" y="2734097"/>
                  <a:pt x="2366688" y="2736620"/>
                  <a:pt x="2372363" y="2739863"/>
                </a:cubicBezTo>
                <a:cubicBezTo>
                  <a:pt x="2378037" y="2743108"/>
                  <a:pt x="2380875" y="2744729"/>
                  <a:pt x="2380875" y="2744729"/>
                </a:cubicBezTo>
                <a:lnTo>
                  <a:pt x="2368673" y="2741841"/>
                </a:lnTo>
                <a:lnTo>
                  <a:pt x="2366689" y="2739025"/>
                </a:lnTo>
                <a:lnTo>
                  <a:pt x="2362220" y="2737908"/>
                </a:lnTo>
                <a:lnTo>
                  <a:pt x="2354779" y="2737908"/>
                </a:lnTo>
                <a:lnTo>
                  <a:pt x="2347337" y="2730467"/>
                </a:lnTo>
                <a:cubicBezTo>
                  <a:pt x="2342376" y="2725506"/>
                  <a:pt x="2337415" y="2720545"/>
                  <a:pt x="2332454" y="2715584"/>
                </a:cubicBezTo>
                <a:close/>
                <a:moveTo>
                  <a:pt x="3569216" y="2714096"/>
                </a:moveTo>
                <a:lnTo>
                  <a:pt x="3590052" y="2723025"/>
                </a:lnTo>
                <a:cubicBezTo>
                  <a:pt x="3590052" y="2723025"/>
                  <a:pt x="3587572" y="2723025"/>
                  <a:pt x="3582610" y="2723025"/>
                </a:cubicBezTo>
                <a:close/>
                <a:moveTo>
                  <a:pt x="2169616" y="2711829"/>
                </a:moveTo>
                <a:cubicBezTo>
                  <a:pt x="2173683" y="2712792"/>
                  <a:pt x="2175290" y="2715073"/>
                  <a:pt x="2174438" y="2718672"/>
                </a:cubicBezTo>
                <a:cubicBezTo>
                  <a:pt x="2174438" y="2718672"/>
                  <a:pt x="2173421" y="2718432"/>
                  <a:pt x="2171388" y="2717950"/>
                </a:cubicBezTo>
                <a:cubicBezTo>
                  <a:pt x="2169355" y="2717469"/>
                  <a:pt x="2168764" y="2715429"/>
                  <a:pt x="2169616" y="2711829"/>
                </a:cubicBezTo>
                <a:close/>
                <a:moveTo>
                  <a:pt x="2344560" y="2707624"/>
                </a:moveTo>
                <a:lnTo>
                  <a:pt x="2350138" y="2720348"/>
                </a:lnTo>
                <a:lnTo>
                  <a:pt x="2349630" y="2720228"/>
                </a:lnTo>
                <a:cubicBezTo>
                  <a:pt x="2348613" y="2719987"/>
                  <a:pt x="2348104" y="2719867"/>
                  <a:pt x="2348104" y="2719867"/>
                </a:cubicBezTo>
                <a:cubicBezTo>
                  <a:pt x="2348104" y="2719867"/>
                  <a:pt x="2347088" y="2719626"/>
                  <a:pt x="2345054" y="2719145"/>
                </a:cubicBezTo>
                <a:cubicBezTo>
                  <a:pt x="2343020" y="2718663"/>
                  <a:pt x="2341199" y="2717282"/>
                  <a:pt x="2339592" y="2715001"/>
                </a:cubicBezTo>
                <a:cubicBezTo>
                  <a:pt x="2337985" y="2712720"/>
                  <a:pt x="2335148" y="2711097"/>
                  <a:pt x="2331080" y="2710135"/>
                </a:cubicBezTo>
                <a:close/>
                <a:moveTo>
                  <a:pt x="2829168" y="2704422"/>
                </a:moveTo>
                <a:cubicBezTo>
                  <a:pt x="2827928" y="2704422"/>
                  <a:pt x="2826068" y="2705662"/>
                  <a:pt x="2823587" y="2708143"/>
                </a:cubicBezTo>
                <a:cubicBezTo>
                  <a:pt x="2823587" y="2708143"/>
                  <a:pt x="2823587" y="2710623"/>
                  <a:pt x="2823587" y="2715584"/>
                </a:cubicBezTo>
                <a:cubicBezTo>
                  <a:pt x="2823587" y="2715584"/>
                  <a:pt x="2826067" y="2713104"/>
                  <a:pt x="2831028" y="2708143"/>
                </a:cubicBezTo>
                <a:cubicBezTo>
                  <a:pt x="2831028" y="2705662"/>
                  <a:pt x="2830409" y="2704422"/>
                  <a:pt x="2829168" y="2704422"/>
                </a:cubicBezTo>
                <a:close/>
                <a:moveTo>
                  <a:pt x="2802193" y="2704422"/>
                </a:moveTo>
                <a:cubicBezTo>
                  <a:pt x="2801573" y="2704422"/>
                  <a:pt x="2801263" y="2705662"/>
                  <a:pt x="2801263" y="2708143"/>
                </a:cubicBezTo>
                <a:lnTo>
                  <a:pt x="2786380" y="2715584"/>
                </a:lnTo>
                <a:lnTo>
                  <a:pt x="2787093" y="2717010"/>
                </a:lnTo>
                <a:lnTo>
                  <a:pt x="2792060" y="2722317"/>
                </a:lnTo>
                <a:lnTo>
                  <a:pt x="2795724" y="2725837"/>
                </a:lnTo>
                <a:lnTo>
                  <a:pt x="2797542" y="2726746"/>
                </a:lnTo>
                <a:cubicBezTo>
                  <a:pt x="2800022" y="2729227"/>
                  <a:pt x="2803743" y="2730467"/>
                  <a:pt x="2808704" y="2730467"/>
                </a:cubicBezTo>
                <a:lnTo>
                  <a:pt x="2823587" y="2737908"/>
                </a:lnTo>
                <a:cubicBezTo>
                  <a:pt x="2823587" y="2732947"/>
                  <a:pt x="2823587" y="2730467"/>
                  <a:pt x="2823587" y="2730467"/>
                </a:cubicBezTo>
                <a:lnTo>
                  <a:pt x="2801263" y="2715584"/>
                </a:lnTo>
                <a:cubicBezTo>
                  <a:pt x="2806224" y="2715584"/>
                  <a:pt x="2807464" y="2713104"/>
                  <a:pt x="2804983" y="2708143"/>
                </a:cubicBezTo>
                <a:cubicBezTo>
                  <a:pt x="2803743" y="2705662"/>
                  <a:pt x="2802813" y="2704422"/>
                  <a:pt x="2802193" y="2704422"/>
                </a:cubicBezTo>
                <a:close/>
                <a:moveTo>
                  <a:pt x="4587200" y="2700701"/>
                </a:moveTo>
                <a:cubicBezTo>
                  <a:pt x="4592162" y="2700701"/>
                  <a:pt x="4597122" y="2703182"/>
                  <a:pt x="4602083" y="2708143"/>
                </a:cubicBezTo>
                <a:cubicBezTo>
                  <a:pt x="4607044" y="2713104"/>
                  <a:pt x="4609524" y="2718065"/>
                  <a:pt x="4609524" y="2723025"/>
                </a:cubicBezTo>
                <a:lnTo>
                  <a:pt x="4594642" y="2715584"/>
                </a:lnTo>
                <a:close/>
                <a:moveTo>
                  <a:pt x="4103509" y="2700701"/>
                </a:moveTo>
                <a:cubicBezTo>
                  <a:pt x="4108470" y="2700701"/>
                  <a:pt x="4110950" y="2703182"/>
                  <a:pt x="4110950" y="2708143"/>
                </a:cubicBezTo>
                <a:cubicBezTo>
                  <a:pt x="4110950" y="2708143"/>
                  <a:pt x="4108470" y="2708143"/>
                  <a:pt x="4103509" y="2708143"/>
                </a:cubicBezTo>
                <a:close/>
                <a:moveTo>
                  <a:pt x="2883118" y="2700701"/>
                </a:moveTo>
                <a:lnTo>
                  <a:pt x="2890560" y="2715584"/>
                </a:lnTo>
                <a:cubicBezTo>
                  <a:pt x="2895521" y="2720545"/>
                  <a:pt x="2898001" y="2723025"/>
                  <a:pt x="2898001" y="2723025"/>
                </a:cubicBezTo>
                <a:cubicBezTo>
                  <a:pt x="2902962" y="2727987"/>
                  <a:pt x="2905442" y="2725506"/>
                  <a:pt x="2905442" y="2715584"/>
                </a:cubicBezTo>
                <a:cubicBezTo>
                  <a:pt x="2900481" y="2710623"/>
                  <a:pt x="2895521" y="2708143"/>
                  <a:pt x="2890560" y="2708143"/>
                </a:cubicBezTo>
                <a:close/>
                <a:moveTo>
                  <a:pt x="2751413" y="2700701"/>
                </a:moveTo>
                <a:lnTo>
                  <a:pt x="2756614" y="2708083"/>
                </a:lnTo>
                <a:lnTo>
                  <a:pt x="2756614" y="2700701"/>
                </a:lnTo>
                <a:close/>
                <a:moveTo>
                  <a:pt x="4840208" y="2693260"/>
                </a:moveTo>
                <a:lnTo>
                  <a:pt x="4855091" y="2708143"/>
                </a:lnTo>
                <a:lnTo>
                  <a:pt x="4840208" y="2700701"/>
                </a:lnTo>
                <a:close/>
                <a:moveTo>
                  <a:pt x="3411458" y="2693260"/>
                </a:moveTo>
                <a:cubicBezTo>
                  <a:pt x="3411458" y="2693260"/>
                  <a:pt x="3413938" y="2696980"/>
                  <a:pt x="3418899" y="2704422"/>
                </a:cubicBezTo>
                <a:cubicBezTo>
                  <a:pt x="3423861" y="2711863"/>
                  <a:pt x="3428821" y="2715584"/>
                  <a:pt x="3433782" y="2715584"/>
                </a:cubicBezTo>
                <a:cubicBezTo>
                  <a:pt x="3438744" y="2715584"/>
                  <a:pt x="3442464" y="2716825"/>
                  <a:pt x="3444944" y="2719305"/>
                </a:cubicBezTo>
                <a:cubicBezTo>
                  <a:pt x="3447424" y="2721785"/>
                  <a:pt x="3451145" y="2725506"/>
                  <a:pt x="3456106" y="2730467"/>
                </a:cubicBezTo>
                <a:cubicBezTo>
                  <a:pt x="3456106" y="2735428"/>
                  <a:pt x="3459827" y="2737908"/>
                  <a:pt x="3467269" y="2737908"/>
                </a:cubicBezTo>
                <a:lnTo>
                  <a:pt x="3484256" y="2746402"/>
                </a:lnTo>
                <a:lnTo>
                  <a:pt x="3482892" y="2743290"/>
                </a:lnTo>
                <a:cubicBezTo>
                  <a:pt x="3482892" y="2743290"/>
                  <a:pt x="3481073" y="2741909"/>
                  <a:pt x="3477431" y="2739146"/>
                </a:cubicBezTo>
                <a:cubicBezTo>
                  <a:pt x="3473789" y="2736384"/>
                  <a:pt x="3467901" y="2734040"/>
                  <a:pt x="3459767" y="2732115"/>
                </a:cubicBezTo>
                <a:lnTo>
                  <a:pt x="3440572" y="2715258"/>
                </a:lnTo>
                <a:lnTo>
                  <a:pt x="3426341" y="2708143"/>
                </a:lnTo>
                <a:cubicBezTo>
                  <a:pt x="3426341" y="2708143"/>
                  <a:pt x="3426341" y="2706902"/>
                  <a:pt x="3426341" y="2704422"/>
                </a:cubicBezTo>
                <a:lnTo>
                  <a:pt x="3426341" y="2701477"/>
                </a:lnTo>
                <a:lnTo>
                  <a:pt x="3418650" y="2693260"/>
                </a:lnTo>
                <a:close/>
                <a:moveTo>
                  <a:pt x="3351927" y="2693260"/>
                </a:moveTo>
                <a:cubicBezTo>
                  <a:pt x="3346965" y="2693260"/>
                  <a:pt x="3344485" y="2695740"/>
                  <a:pt x="3344485" y="2700701"/>
                </a:cubicBezTo>
                <a:lnTo>
                  <a:pt x="3351927" y="2708143"/>
                </a:lnTo>
                <a:cubicBezTo>
                  <a:pt x="3351927" y="2708143"/>
                  <a:pt x="3351927" y="2705662"/>
                  <a:pt x="3351927" y="2700701"/>
                </a:cubicBezTo>
                <a:cubicBezTo>
                  <a:pt x="3351927" y="2695740"/>
                  <a:pt x="3351927" y="2693260"/>
                  <a:pt x="3351927" y="2693260"/>
                </a:cubicBezTo>
                <a:close/>
                <a:moveTo>
                  <a:pt x="3898405" y="2690934"/>
                </a:moveTo>
                <a:cubicBezTo>
                  <a:pt x="3901196" y="2690004"/>
                  <a:pt x="3902591" y="2693260"/>
                  <a:pt x="3902591" y="2700701"/>
                </a:cubicBezTo>
                <a:lnTo>
                  <a:pt x="3895149" y="2693260"/>
                </a:lnTo>
                <a:cubicBezTo>
                  <a:pt x="3896390" y="2692020"/>
                  <a:pt x="3897475" y="2691244"/>
                  <a:pt x="3898405" y="2690934"/>
                </a:cubicBezTo>
                <a:close/>
                <a:moveTo>
                  <a:pt x="4241175" y="2685818"/>
                </a:moveTo>
                <a:cubicBezTo>
                  <a:pt x="4243655" y="2685818"/>
                  <a:pt x="4244896" y="2688299"/>
                  <a:pt x="4244896" y="2693260"/>
                </a:cubicBezTo>
                <a:cubicBezTo>
                  <a:pt x="4249857" y="2693260"/>
                  <a:pt x="4256058" y="2695740"/>
                  <a:pt x="4263499" y="2700701"/>
                </a:cubicBezTo>
                <a:cubicBezTo>
                  <a:pt x="4270940" y="2705662"/>
                  <a:pt x="4277141" y="2708143"/>
                  <a:pt x="4282103" y="2708143"/>
                </a:cubicBezTo>
                <a:cubicBezTo>
                  <a:pt x="4282103" y="2708143"/>
                  <a:pt x="4284583" y="2709383"/>
                  <a:pt x="4289544" y="2711863"/>
                </a:cubicBezTo>
                <a:cubicBezTo>
                  <a:pt x="4294505" y="2714344"/>
                  <a:pt x="4299465" y="2718065"/>
                  <a:pt x="4304427" y="2723025"/>
                </a:cubicBezTo>
                <a:cubicBezTo>
                  <a:pt x="4314348" y="2732947"/>
                  <a:pt x="4323030" y="2739149"/>
                  <a:pt x="4330472" y="2741629"/>
                </a:cubicBezTo>
                <a:cubicBezTo>
                  <a:pt x="4337913" y="2744109"/>
                  <a:pt x="4358997" y="2755272"/>
                  <a:pt x="4393724" y="2775115"/>
                </a:cubicBezTo>
                <a:cubicBezTo>
                  <a:pt x="4413568" y="2785037"/>
                  <a:pt x="4413568" y="2789998"/>
                  <a:pt x="4393724" y="2789998"/>
                </a:cubicBezTo>
                <a:lnTo>
                  <a:pt x="4378841" y="2782557"/>
                </a:lnTo>
                <a:cubicBezTo>
                  <a:pt x="4383802" y="2772635"/>
                  <a:pt x="4368919" y="2762713"/>
                  <a:pt x="4334192" y="2752791"/>
                </a:cubicBezTo>
                <a:cubicBezTo>
                  <a:pt x="4319310" y="2747830"/>
                  <a:pt x="4306907" y="2740389"/>
                  <a:pt x="4296985" y="2730467"/>
                </a:cubicBezTo>
                <a:lnTo>
                  <a:pt x="4274661" y="2715584"/>
                </a:lnTo>
                <a:cubicBezTo>
                  <a:pt x="4269700" y="2715584"/>
                  <a:pt x="4264740" y="2715584"/>
                  <a:pt x="4259778" y="2715584"/>
                </a:cubicBezTo>
                <a:cubicBezTo>
                  <a:pt x="4259778" y="2705662"/>
                  <a:pt x="4252337" y="2700701"/>
                  <a:pt x="4237454" y="2700701"/>
                </a:cubicBezTo>
                <a:cubicBezTo>
                  <a:pt x="4232493" y="2700701"/>
                  <a:pt x="4230013" y="2698221"/>
                  <a:pt x="4230013" y="2693260"/>
                </a:cubicBezTo>
                <a:cubicBezTo>
                  <a:pt x="4234973" y="2688299"/>
                  <a:pt x="4238694" y="2685818"/>
                  <a:pt x="4241175" y="2685818"/>
                </a:cubicBezTo>
                <a:close/>
                <a:moveTo>
                  <a:pt x="2105063" y="2685146"/>
                </a:moveTo>
                <a:cubicBezTo>
                  <a:pt x="2108279" y="2689709"/>
                  <a:pt x="2107853" y="2691508"/>
                  <a:pt x="2103785" y="2690545"/>
                </a:cubicBezTo>
                <a:cubicBezTo>
                  <a:pt x="2099717" y="2689583"/>
                  <a:pt x="2095651" y="2688620"/>
                  <a:pt x="2091584" y="2687657"/>
                </a:cubicBezTo>
                <a:close/>
                <a:moveTo>
                  <a:pt x="3366810" y="2678377"/>
                </a:moveTo>
                <a:lnTo>
                  <a:pt x="3374251" y="2685818"/>
                </a:lnTo>
                <a:lnTo>
                  <a:pt x="3381692" y="2685818"/>
                </a:lnTo>
                <a:close/>
                <a:moveTo>
                  <a:pt x="2678952" y="2675128"/>
                </a:moveTo>
                <a:lnTo>
                  <a:pt x="2679893" y="2678377"/>
                </a:lnTo>
                <a:lnTo>
                  <a:pt x="2682201" y="2678377"/>
                </a:lnTo>
                <a:close/>
                <a:moveTo>
                  <a:pt x="2081938" y="2673970"/>
                </a:moveTo>
                <a:cubicBezTo>
                  <a:pt x="2085153" y="2678533"/>
                  <a:pt x="2086335" y="2682614"/>
                  <a:pt x="2085483" y="2686213"/>
                </a:cubicBezTo>
                <a:lnTo>
                  <a:pt x="2080660" y="2679369"/>
                </a:lnTo>
                <a:close/>
                <a:moveTo>
                  <a:pt x="2382500" y="2672052"/>
                </a:moveTo>
                <a:lnTo>
                  <a:pt x="2384649" y="2674348"/>
                </a:lnTo>
                <a:cubicBezTo>
                  <a:pt x="2387438" y="2680711"/>
                  <a:pt x="2390866" y="2684373"/>
                  <a:pt x="2394934" y="2685335"/>
                </a:cubicBezTo>
                <a:lnTo>
                  <a:pt x="2401034" y="2686779"/>
                </a:lnTo>
                <a:lnTo>
                  <a:pt x="2404770" y="2693260"/>
                </a:lnTo>
                <a:lnTo>
                  <a:pt x="2406868" y="2693260"/>
                </a:lnTo>
                <a:cubicBezTo>
                  <a:pt x="2406868" y="2693260"/>
                  <a:pt x="2408109" y="2693260"/>
                  <a:pt x="2410589" y="2693260"/>
                </a:cubicBezTo>
                <a:cubicBezTo>
                  <a:pt x="2413070" y="2693260"/>
                  <a:pt x="2416790" y="2693260"/>
                  <a:pt x="2421751" y="2693260"/>
                </a:cubicBezTo>
                <a:lnTo>
                  <a:pt x="2406868" y="2685818"/>
                </a:lnTo>
                <a:lnTo>
                  <a:pt x="2391986" y="2678377"/>
                </a:lnTo>
                <a:close/>
                <a:moveTo>
                  <a:pt x="4516507" y="2670935"/>
                </a:moveTo>
                <a:cubicBezTo>
                  <a:pt x="4518987" y="2670935"/>
                  <a:pt x="4525189" y="2674656"/>
                  <a:pt x="4535110" y="2682098"/>
                </a:cubicBezTo>
                <a:cubicBezTo>
                  <a:pt x="4545032" y="2689539"/>
                  <a:pt x="4549993" y="2695740"/>
                  <a:pt x="4549993" y="2700701"/>
                </a:cubicBezTo>
                <a:cubicBezTo>
                  <a:pt x="4545032" y="2695740"/>
                  <a:pt x="4537590" y="2690780"/>
                  <a:pt x="4527669" y="2685818"/>
                </a:cubicBezTo>
                <a:cubicBezTo>
                  <a:pt x="4517747" y="2675897"/>
                  <a:pt x="4514027" y="2670935"/>
                  <a:pt x="4516507" y="2670935"/>
                </a:cubicBezTo>
                <a:close/>
                <a:moveTo>
                  <a:pt x="3389134" y="2670935"/>
                </a:moveTo>
                <a:lnTo>
                  <a:pt x="3396575" y="2678377"/>
                </a:lnTo>
                <a:cubicBezTo>
                  <a:pt x="3401537" y="2683338"/>
                  <a:pt x="3405257" y="2684578"/>
                  <a:pt x="3407737" y="2682098"/>
                </a:cubicBezTo>
                <a:cubicBezTo>
                  <a:pt x="3410217" y="2679618"/>
                  <a:pt x="3410217" y="2677137"/>
                  <a:pt x="3407737" y="2674656"/>
                </a:cubicBezTo>
                <a:cubicBezTo>
                  <a:pt x="3405257" y="2672176"/>
                  <a:pt x="3402776" y="2670935"/>
                  <a:pt x="3400296" y="2670935"/>
                </a:cubicBezTo>
                <a:cubicBezTo>
                  <a:pt x="3397816" y="2670935"/>
                  <a:pt x="3399055" y="2673416"/>
                  <a:pt x="3404017" y="2678377"/>
                </a:cubicBezTo>
                <a:cubicBezTo>
                  <a:pt x="3399055" y="2678377"/>
                  <a:pt x="3396575" y="2677137"/>
                  <a:pt x="3396575" y="2674656"/>
                </a:cubicBezTo>
                <a:cubicBezTo>
                  <a:pt x="3396575" y="2672176"/>
                  <a:pt x="3394095" y="2670935"/>
                  <a:pt x="3389134" y="2670935"/>
                </a:cubicBezTo>
                <a:close/>
                <a:moveTo>
                  <a:pt x="2784389" y="2670935"/>
                </a:moveTo>
                <a:lnTo>
                  <a:pt x="2789036" y="2673592"/>
                </a:lnTo>
                <a:lnTo>
                  <a:pt x="2786380" y="2670935"/>
                </a:lnTo>
                <a:close/>
                <a:moveTo>
                  <a:pt x="2287806" y="2670935"/>
                </a:moveTo>
                <a:lnTo>
                  <a:pt x="2291527" y="2670935"/>
                </a:lnTo>
                <a:cubicBezTo>
                  <a:pt x="2294007" y="2670935"/>
                  <a:pt x="2295247" y="2673416"/>
                  <a:pt x="2295247" y="2678377"/>
                </a:cubicBezTo>
                <a:lnTo>
                  <a:pt x="2304253" y="2687383"/>
                </a:lnTo>
                <a:lnTo>
                  <a:pt x="2304411" y="2686716"/>
                </a:lnTo>
                <a:lnTo>
                  <a:pt x="2306378" y="2689508"/>
                </a:lnTo>
                <a:lnTo>
                  <a:pt x="2310130" y="2693260"/>
                </a:lnTo>
                <a:lnTo>
                  <a:pt x="2309022" y="2693260"/>
                </a:lnTo>
                <a:lnTo>
                  <a:pt x="2309233" y="2693560"/>
                </a:lnTo>
                <a:lnTo>
                  <a:pt x="2307968" y="2693260"/>
                </a:lnTo>
                <a:lnTo>
                  <a:pt x="2303939" y="2693260"/>
                </a:lnTo>
                <a:lnTo>
                  <a:pt x="2307955" y="2698959"/>
                </a:lnTo>
                <a:cubicBezTo>
                  <a:pt x="2312023" y="2699922"/>
                  <a:pt x="2313630" y="2702203"/>
                  <a:pt x="2312778" y="2705803"/>
                </a:cubicBezTo>
                <a:lnTo>
                  <a:pt x="2323702" y="2714091"/>
                </a:lnTo>
                <a:lnTo>
                  <a:pt x="2333346" y="2727777"/>
                </a:lnTo>
                <a:cubicBezTo>
                  <a:pt x="2336562" y="2732339"/>
                  <a:pt x="2340203" y="2735102"/>
                  <a:pt x="2344270" y="2736065"/>
                </a:cubicBezTo>
                <a:lnTo>
                  <a:pt x="2353916" y="2749752"/>
                </a:lnTo>
                <a:cubicBezTo>
                  <a:pt x="2361198" y="2755277"/>
                  <a:pt x="2362380" y="2759358"/>
                  <a:pt x="2357460" y="2761994"/>
                </a:cubicBezTo>
                <a:lnTo>
                  <a:pt x="2352638" y="2755151"/>
                </a:lnTo>
                <a:lnTo>
                  <a:pt x="2350975" y="2752791"/>
                </a:lnTo>
                <a:lnTo>
                  <a:pt x="2347337" y="2752791"/>
                </a:lnTo>
                <a:lnTo>
                  <a:pt x="2339896" y="2745350"/>
                </a:lnTo>
                <a:lnTo>
                  <a:pt x="2348905" y="2749854"/>
                </a:lnTo>
                <a:lnTo>
                  <a:pt x="2347815" y="2748308"/>
                </a:lnTo>
                <a:cubicBezTo>
                  <a:pt x="2344599" y="2743745"/>
                  <a:pt x="2342992" y="2741464"/>
                  <a:pt x="2342992" y="2741464"/>
                </a:cubicBezTo>
                <a:cubicBezTo>
                  <a:pt x="2338925" y="2740501"/>
                  <a:pt x="2337105" y="2739120"/>
                  <a:pt x="2337531" y="2737320"/>
                </a:cubicBezTo>
                <a:cubicBezTo>
                  <a:pt x="2337957" y="2735520"/>
                  <a:pt x="2336136" y="2734140"/>
                  <a:pt x="2332068" y="2733177"/>
                </a:cubicBezTo>
                <a:lnTo>
                  <a:pt x="2306677" y="2704358"/>
                </a:lnTo>
                <a:cubicBezTo>
                  <a:pt x="2296180" y="2694272"/>
                  <a:pt x="2289914" y="2688987"/>
                  <a:pt x="2287881" y="2688506"/>
                </a:cubicBezTo>
                <a:cubicBezTo>
                  <a:pt x="2285847" y="2688024"/>
                  <a:pt x="2285257" y="2685984"/>
                  <a:pt x="2286109" y="2682384"/>
                </a:cubicBezTo>
                <a:lnTo>
                  <a:pt x="2280007" y="2680940"/>
                </a:lnTo>
                <a:cubicBezTo>
                  <a:pt x="2280007" y="2680940"/>
                  <a:pt x="2280433" y="2679141"/>
                  <a:pt x="2281285" y="2675541"/>
                </a:cubicBezTo>
                <a:cubicBezTo>
                  <a:pt x="2281498" y="2674641"/>
                  <a:pt x="2282013" y="2674169"/>
                  <a:pt x="2282829" y="2674124"/>
                </a:cubicBezTo>
                <a:lnTo>
                  <a:pt x="2290777" y="2679847"/>
                </a:lnTo>
                <a:close/>
                <a:moveTo>
                  <a:pt x="2187219" y="2664678"/>
                </a:moveTo>
                <a:lnTo>
                  <a:pt x="2196864" y="2678365"/>
                </a:lnTo>
                <a:cubicBezTo>
                  <a:pt x="2199227" y="2686527"/>
                  <a:pt x="2200409" y="2690609"/>
                  <a:pt x="2200409" y="2690609"/>
                </a:cubicBezTo>
                <a:cubicBezTo>
                  <a:pt x="2200409" y="2690609"/>
                  <a:pt x="2201212" y="2691750"/>
                  <a:pt x="2202820" y="2694030"/>
                </a:cubicBezTo>
                <a:cubicBezTo>
                  <a:pt x="2204427" y="2696311"/>
                  <a:pt x="2206249" y="2697693"/>
                  <a:pt x="2208282" y="2698174"/>
                </a:cubicBezTo>
                <a:cubicBezTo>
                  <a:pt x="2210315" y="2698655"/>
                  <a:pt x="2212136" y="2700037"/>
                  <a:pt x="2213744" y="2702318"/>
                </a:cubicBezTo>
                <a:cubicBezTo>
                  <a:pt x="2215350" y="2704599"/>
                  <a:pt x="2218188" y="2706221"/>
                  <a:pt x="2222255" y="2707184"/>
                </a:cubicBezTo>
                <a:cubicBezTo>
                  <a:pt x="2221403" y="2710783"/>
                  <a:pt x="2223815" y="2714205"/>
                  <a:pt x="2229489" y="2717449"/>
                </a:cubicBezTo>
                <a:cubicBezTo>
                  <a:pt x="2235164" y="2720693"/>
                  <a:pt x="2241217" y="2726877"/>
                  <a:pt x="2247647" y="2736001"/>
                </a:cubicBezTo>
                <a:cubicBezTo>
                  <a:pt x="2254077" y="2745126"/>
                  <a:pt x="2260933" y="2752451"/>
                  <a:pt x="2268216" y="2757976"/>
                </a:cubicBezTo>
                <a:cubicBezTo>
                  <a:pt x="2275497" y="2763501"/>
                  <a:pt x="2281173" y="2766745"/>
                  <a:pt x="2285240" y="2767708"/>
                </a:cubicBezTo>
                <a:lnTo>
                  <a:pt x="2286518" y="2762308"/>
                </a:lnTo>
                <a:cubicBezTo>
                  <a:pt x="2287370" y="2758709"/>
                  <a:pt x="2285976" y="2755528"/>
                  <a:pt x="2282334" y="2752765"/>
                </a:cubicBezTo>
                <a:cubicBezTo>
                  <a:pt x="2278692" y="2750002"/>
                  <a:pt x="2276282" y="2746581"/>
                  <a:pt x="2275101" y="2742500"/>
                </a:cubicBezTo>
                <a:cubicBezTo>
                  <a:pt x="2273919" y="2738419"/>
                  <a:pt x="2271295" y="2735897"/>
                  <a:pt x="2267227" y="2734934"/>
                </a:cubicBezTo>
                <a:lnTo>
                  <a:pt x="2255026" y="2732046"/>
                </a:lnTo>
                <a:lnTo>
                  <a:pt x="2251481" y="2719803"/>
                </a:lnTo>
                <a:cubicBezTo>
                  <a:pt x="2252333" y="2716204"/>
                  <a:pt x="2251742" y="2714163"/>
                  <a:pt x="2249708" y="2713682"/>
                </a:cubicBezTo>
                <a:cubicBezTo>
                  <a:pt x="2247675" y="2713201"/>
                  <a:pt x="2246233" y="2714760"/>
                  <a:pt x="2245381" y="2718359"/>
                </a:cubicBezTo>
                <a:lnTo>
                  <a:pt x="2239279" y="2716915"/>
                </a:lnTo>
                <a:cubicBezTo>
                  <a:pt x="2235212" y="2715952"/>
                  <a:pt x="2231572" y="2713190"/>
                  <a:pt x="2228356" y="2708628"/>
                </a:cubicBezTo>
                <a:cubicBezTo>
                  <a:pt x="2232424" y="2709591"/>
                  <a:pt x="2234883" y="2708272"/>
                  <a:pt x="2235735" y="2704672"/>
                </a:cubicBezTo>
                <a:cubicBezTo>
                  <a:pt x="2237439" y="2697473"/>
                  <a:pt x="2233798" y="2694710"/>
                  <a:pt x="2224811" y="2696385"/>
                </a:cubicBezTo>
                <a:lnTo>
                  <a:pt x="2213888" y="2688097"/>
                </a:lnTo>
                <a:lnTo>
                  <a:pt x="2209066" y="2681254"/>
                </a:lnTo>
                <a:cubicBezTo>
                  <a:pt x="2204998" y="2680291"/>
                  <a:pt x="2201357" y="2677529"/>
                  <a:pt x="2198142" y="2672966"/>
                </a:cubicBezTo>
                <a:close/>
                <a:moveTo>
                  <a:pt x="3441224" y="2663494"/>
                </a:moveTo>
                <a:cubicBezTo>
                  <a:pt x="3441224" y="2668455"/>
                  <a:pt x="3443704" y="2670935"/>
                  <a:pt x="3448665" y="2670935"/>
                </a:cubicBezTo>
                <a:cubicBezTo>
                  <a:pt x="3453626" y="2670935"/>
                  <a:pt x="3456106" y="2670935"/>
                  <a:pt x="3456106" y="2670935"/>
                </a:cubicBezTo>
                <a:cubicBezTo>
                  <a:pt x="3451145" y="2670935"/>
                  <a:pt x="3448665" y="2669695"/>
                  <a:pt x="3448665" y="2667215"/>
                </a:cubicBezTo>
                <a:cubicBezTo>
                  <a:pt x="3448665" y="2664735"/>
                  <a:pt x="3446185" y="2663494"/>
                  <a:pt x="3441224" y="2663494"/>
                </a:cubicBezTo>
                <a:close/>
                <a:moveTo>
                  <a:pt x="3631746" y="2658784"/>
                </a:moveTo>
                <a:cubicBezTo>
                  <a:pt x="3635814" y="2659747"/>
                  <a:pt x="3637848" y="2660228"/>
                  <a:pt x="3637848" y="2660228"/>
                </a:cubicBezTo>
                <a:cubicBezTo>
                  <a:pt x="3641063" y="2664791"/>
                  <a:pt x="3641440" y="2667731"/>
                  <a:pt x="3638980" y="2669049"/>
                </a:cubicBezTo>
                <a:cubicBezTo>
                  <a:pt x="3636521" y="2670367"/>
                  <a:pt x="3634700" y="2668986"/>
                  <a:pt x="3633519" y="2664905"/>
                </a:cubicBezTo>
                <a:cubicBezTo>
                  <a:pt x="3632337" y="2660824"/>
                  <a:pt x="3631746" y="2658784"/>
                  <a:pt x="3631746" y="2658784"/>
                </a:cubicBezTo>
                <a:close/>
                <a:moveTo>
                  <a:pt x="3872825" y="2656053"/>
                </a:moveTo>
                <a:cubicBezTo>
                  <a:pt x="3877787" y="2656053"/>
                  <a:pt x="3880267" y="2661014"/>
                  <a:pt x="3880267" y="2670935"/>
                </a:cubicBezTo>
                <a:cubicBezTo>
                  <a:pt x="3880267" y="2675897"/>
                  <a:pt x="3880267" y="2679618"/>
                  <a:pt x="3880267" y="2682098"/>
                </a:cubicBezTo>
                <a:cubicBezTo>
                  <a:pt x="3880267" y="2684578"/>
                  <a:pt x="3880267" y="2685818"/>
                  <a:pt x="3880267" y="2685818"/>
                </a:cubicBezTo>
                <a:cubicBezTo>
                  <a:pt x="3880267" y="2685818"/>
                  <a:pt x="3880267" y="2688299"/>
                  <a:pt x="3880267" y="2693260"/>
                </a:cubicBezTo>
                <a:cubicBezTo>
                  <a:pt x="3875305" y="2693260"/>
                  <a:pt x="3872825" y="2692020"/>
                  <a:pt x="3872825" y="2689539"/>
                </a:cubicBezTo>
                <a:cubicBezTo>
                  <a:pt x="3872825" y="2687059"/>
                  <a:pt x="3869105" y="2683338"/>
                  <a:pt x="3861663" y="2678377"/>
                </a:cubicBezTo>
                <a:cubicBezTo>
                  <a:pt x="3854222" y="2673416"/>
                  <a:pt x="3852981" y="2668455"/>
                  <a:pt x="3857942" y="2663494"/>
                </a:cubicBezTo>
                <a:cubicBezTo>
                  <a:pt x="3857942" y="2663494"/>
                  <a:pt x="3859183" y="2662254"/>
                  <a:pt x="3861663" y="2659773"/>
                </a:cubicBezTo>
                <a:cubicBezTo>
                  <a:pt x="3864143" y="2657293"/>
                  <a:pt x="3867864" y="2656053"/>
                  <a:pt x="3872825" y="2656053"/>
                </a:cubicBezTo>
                <a:close/>
                <a:moveTo>
                  <a:pt x="3835618" y="2656053"/>
                </a:moveTo>
                <a:cubicBezTo>
                  <a:pt x="3835618" y="2656053"/>
                  <a:pt x="3836859" y="2657293"/>
                  <a:pt x="3839339" y="2659773"/>
                </a:cubicBezTo>
                <a:cubicBezTo>
                  <a:pt x="3841819" y="2662254"/>
                  <a:pt x="3843060" y="2665975"/>
                  <a:pt x="3843060" y="2670935"/>
                </a:cubicBezTo>
                <a:lnTo>
                  <a:pt x="3835618" y="2663494"/>
                </a:lnTo>
                <a:close/>
                <a:moveTo>
                  <a:pt x="2823587" y="2656053"/>
                </a:moveTo>
                <a:cubicBezTo>
                  <a:pt x="2823587" y="2656053"/>
                  <a:pt x="2823587" y="2658533"/>
                  <a:pt x="2823587" y="2663494"/>
                </a:cubicBezTo>
                <a:lnTo>
                  <a:pt x="2831028" y="2670935"/>
                </a:lnTo>
                <a:cubicBezTo>
                  <a:pt x="2831028" y="2670935"/>
                  <a:pt x="2831028" y="2668455"/>
                  <a:pt x="2831028" y="2663494"/>
                </a:cubicBezTo>
                <a:close/>
                <a:moveTo>
                  <a:pt x="4609524" y="2648611"/>
                </a:moveTo>
                <a:lnTo>
                  <a:pt x="4669055" y="2693260"/>
                </a:lnTo>
                <a:cubicBezTo>
                  <a:pt x="4659134" y="2688299"/>
                  <a:pt x="4649212" y="2683338"/>
                  <a:pt x="4639290" y="2678377"/>
                </a:cubicBezTo>
                <a:close/>
                <a:moveTo>
                  <a:pt x="3820735" y="2648611"/>
                </a:moveTo>
                <a:cubicBezTo>
                  <a:pt x="3825697" y="2653573"/>
                  <a:pt x="3823215" y="2656053"/>
                  <a:pt x="3813294" y="2656053"/>
                </a:cubicBezTo>
                <a:cubicBezTo>
                  <a:pt x="3813294" y="2651092"/>
                  <a:pt x="3815774" y="2648611"/>
                  <a:pt x="3820735" y="2648611"/>
                </a:cubicBezTo>
                <a:close/>
                <a:moveTo>
                  <a:pt x="2166650" y="2642704"/>
                </a:moveTo>
                <a:cubicBezTo>
                  <a:pt x="2166650" y="2642704"/>
                  <a:pt x="2166224" y="2644504"/>
                  <a:pt x="2165372" y="2648104"/>
                </a:cubicBezTo>
                <a:cubicBezTo>
                  <a:pt x="2165372" y="2648104"/>
                  <a:pt x="2167405" y="2648585"/>
                  <a:pt x="2171472" y="2649548"/>
                </a:cubicBezTo>
                <a:cubicBezTo>
                  <a:pt x="2172324" y="2645948"/>
                  <a:pt x="2172750" y="2644148"/>
                  <a:pt x="2172750" y="2644148"/>
                </a:cubicBezTo>
                <a:cubicBezTo>
                  <a:pt x="2168683" y="2643185"/>
                  <a:pt x="2166650" y="2642704"/>
                  <a:pt x="2166650" y="2642704"/>
                </a:cubicBezTo>
                <a:close/>
                <a:moveTo>
                  <a:pt x="3567728" y="2641170"/>
                </a:moveTo>
                <a:lnTo>
                  <a:pt x="3567728" y="2648611"/>
                </a:lnTo>
                <a:cubicBezTo>
                  <a:pt x="3567728" y="2648611"/>
                  <a:pt x="3565247" y="2648611"/>
                  <a:pt x="3560286" y="2648611"/>
                </a:cubicBezTo>
                <a:cubicBezTo>
                  <a:pt x="3560286" y="2643651"/>
                  <a:pt x="3562766" y="2641170"/>
                  <a:pt x="3567728" y="2641170"/>
                </a:cubicBezTo>
                <a:close/>
                <a:moveTo>
                  <a:pt x="2801263" y="2641170"/>
                </a:moveTo>
                <a:lnTo>
                  <a:pt x="2801263" y="2648611"/>
                </a:lnTo>
                <a:lnTo>
                  <a:pt x="2808704" y="2648611"/>
                </a:lnTo>
                <a:cubicBezTo>
                  <a:pt x="2803743" y="2643651"/>
                  <a:pt x="2801263" y="2641170"/>
                  <a:pt x="2801263" y="2641170"/>
                </a:cubicBezTo>
                <a:close/>
                <a:moveTo>
                  <a:pt x="3617278" y="2638253"/>
                </a:moveTo>
                <a:lnTo>
                  <a:pt x="3623379" y="2639697"/>
                </a:lnTo>
                <a:lnTo>
                  <a:pt x="3622101" y="2645097"/>
                </a:lnTo>
                <a:close/>
                <a:moveTo>
                  <a:pt x="4043978" y="2633728"/>
                </a:moveTo>
                <a:lnTo>
                  <a:pt x="4036536" y="2641170"/>
                </a:lnTo>
                <a:cubicBezTo>
                  <a:pt x="4046458" y="2646131"/>
                  <a:pt x="4051419" y="2648611"/>
                  <a:pt x="4051419" y="2648611"/>
                </a:cubicBezTo>
                <a:cubicBezTo>
                  <a:pt x="4051419" y="2648611"/>
                  <a:pt x="4053899" y="2648611"/>
                  <a:pt x="4058860" y="2648611"/>
                </a:cubicBezTo>
                <a:cubicBezTo>
                  <a:pt x="4058860" y="2643651"/>
                  <a:pt x="4053899" y="2638690"/>
                  <a:pt x="4043978" y="2633728"/>
                </a:cubicBezTo>
                <a:close/>
                <a:moveTo>
                  <a:pt x="2730569" y="2633728"/>
                </a:moveTo>
                <a:cubicBezTo>
                  <a:pt x="2728089" y="2633728"/>
                  <a:pt x="2728089" y="2636209"/>
                  <a:pt x="2730569" y="2641170"/>
                </a:cubicBezTo>
                <a:cubicBezTo>
                  <a:pt x="2733050" y="2646131"/>
                  <a:pt x="2731810" y="2648611"/>
                  <a:pt x="2726849" y="2648611"/>
                </a:cubicBezTo>
                <a:lnTo>
                  <a:pt x="2724766" y="2648611"/>
                </a:lnTo>
                <a:lnTo>
                  <a:pt x="2725532" y="2649550"/>
                </a:lnTo>
                <a:lnTo>
                  <a:pt x="2740043" y="2663494"/>
                </a:lnTo>
                <a:lnTo>
                  <a:pt x="2764056" y="2663494"/>
                </a:lnTo>
                <a:cubicBezTo>
                  <a:pt x="2769017" y="2668455"/>
                  <a:pt x="2771497" y="2673416"/>
                  <a:pt x="2771497" y="2678377"/>
                </a:cubicBezTo>
                <a:cubicBezTo>
                  <a:pt x="2781419" y="2678377"/>
                  <a:pt x="2786380" y="2680858"/>
                  <a:pt x="2786380" y="2685818"/>
                </a:cubicBezTo>
                <a:lnTo>
                  <a:pt x="2793821" y="2685818"/>
                </a:lnTo>
                <a:lnTo>
                  <a:pt x="2794174" y="2686171"/>
                </a:lnTo>
                <a:lnTo>
                  <a:pt x="2794907" y="2683077"/>
                </a:lnTo>
                <a:cubicBezTo>
                  <a:pt x="2794907" y="2683077"/>
                  <a:pt x="2796514" y="2685358"/>
                  <a:pt x="2799729" y="2689921"/>
                </a:cubicBezTo>
                <a:lnTo>
                  <a:pt x="2809674" y="2697466"/>
                </a:lnTo>
                <a:lnTo>
                  <a:pt x="2816146" y="2700701"/>
                </a:lnTo>
                <a:lnTo>
                  <a:pt x="2823587" y="2700701"/>
                </a:lnTo>
                <a:lnTo>
                  <a:pt x="2816146" y="2693260"/>
                </a:lnTo>
                <a:cubicBezTo>
                  <a:pt x="2811184" y="2693260"/>
                  <a:pt x="2806224" y="2690780"/>
                  <a:pt x="2801263" y="2685818"/>
                </a:cubicBezTo>
                <a:cubicBezTo>
                  <a:pt x="2796301" y="2680858"/>
                  <a:pt x="2793821" y="2678377"/>
                  <a:pt x="2793821" y="2678377"/>
                </a:cubicBezTo>
                <a:lnTo>
                  <a:pt x="2790258" y="2674814"/>
                </a:lnTo>
                <a:lnTo>
                  <a:pt x="2782233" y="2670935"/>
                </a:lnTo>
                <a:lnTo>
                  <a:pt x="2778939" y="2670935"/>
                </a:lnTo>
                <a:lnTo>
                  <a:pt x="2775859" y="2667855"/>
                </a:lnTo>
                <a:lnTo>
                  <a:pt x="2773059" y="2666502"/>
                </a:lnTo>
                <a:lnTo>
                  <a:pt x="2757314" y="2651371"/>
                </a:lnTo>
                <a:lnTo>
                  <a:pt x="2755369" y="2648611"/>
                </a:lnTo>
                <a:lnTo>
                  <a:pt x="2749173" y="2648611"/>
                </a:lnTo>
                <a:lnTo>
                  <a:pt x="2741731" y="2648611"/>
                </a:lnTo>
                <a:cubicBezTo>
                  <a:pt x="2736771" y="2638690"/>
                  <a:pt x="2733050" y="2633728"/>
                  <a:pt x="2730569" y="2633728"/>
                </a:cubicBezTo>
                <a:close/>
                <a:moveTo>
                  <a:pt x="2150903" y="2627573"/>
                </a:moveTo>
                <a:lnTo>
                  <a:pt x="2149625" y="2632973"/>
                </a:lnTo>
                <a:lnTo>
                  <a:pt x="2154448" y="2639816"/>
                </a:lnTo>
                <a:lnTo>
                  <a:pt x="2160549" y="2641260"/>
                </a:lnTo>
                <a:cubicBezTo>
                  <a:pt x="2160549" y="2641260"/>
                  <a:pt x="2158942" y="2638979"/>
                  <a:pt x="2155726" y="2634417"/>
                </a:cubicBezTo>
                <a:cubicBezTo>
                  <a:pt x="2152511" y="2629854"/>
                  <a:pt x="2150903" y="2627573"/>
                  <a:pt x="2150903" y="2627573"/>
                </a:cubicBezTo>
                <a:close/>
                <a:moveTo>
                  <a:pt x="2304084" y="2627217"/>
                </a:moveTo>
                <a:lnTo>
                  <a:pt x="2325013" y="2641170"/>
                </a:lnTo>
                <a:cubicBezTo>
                  <a:pt x="2325013" y="2646131"/>
                  <a:pt x="2320052" y="2643651"/>
                  <a:pt x="2310130" y="2633728"/>
                </a:cubicBezTo>
                <a:close/>
                <a:moveTo>
                  <a:pt x="4073743" y="2626287"/>
                </a:moveTo>
                <a:cubicBezTo>
                  <a:pt x="4068782" y="2626287"/>
                  <a:pt x="4066302" y="2628768"/>
                  <a:pt x="4066302" y="2633728"/>
                </a:cubicBezTo>
                <a:lnTo>
                  <a:pt x="4073743" y="2633728"/>
                </a:lnTo>
                <a:cubicBezTo>
                  <a:pt x="4078705" y="2633728"/>
                  <a:pt x="4081185" y="2633728"/>
                  <a:pt x="4081185" y="2633728"/>
                </a:cubicBezTo>
                <a:cubicBezTo>
                  <a:pt x="4081185" y="2633728"/>
                  <a:pt x="4079944" y="2632488"/>
                  <a:pt x="4077464" y="2630008"/>
                </a:cubicBezTo>
                <a:cubicBezTo>
                  <a:pt x="4074984" y="2627528"/>
                  <a:pt x="4073743" y="2626287"/>
                  <a:pt x="4073743" y="2626287"/>
                </a:cubicBezTo>
                <a:close/>
                <a:moveTo>
                  <a:pt x="3642142" y="2626287"/>
                </a:moveTo>
                <a:cubicBezTo>
                  <a:pt x="3647103" y="2626287"/>
                  <a:pt x="3648342" y="2627528"/>
                  <a:pt x="3645862" y="2630008"/>
                </a:cubicBezTo>
                <a:cubicBezTo>
                  <a:pt x="3643382" y="2632488"/>
                  <a:pt x="3642142" y="2633728"/>
                  <a:pt x="3642142" y="2633728"/>
                </a:cubicBezTo>
                <a:cubicBezTo>
                  <a:pt x="3637180" y="2628768"/>
                  <a:pt x="3637180" y="2626287"/>
                  <a:pt x="3642142" y="2626287"/>
                </a:cubicBezTo>
                <a:close/>
                <a:moveTo>
                  <a:pt x="3329603" y="2626287"/>
                </a:moveTo>
                <a:lnTo>
                  <a:pt x="3329603" y="2626299"/>
                </a:lnTo>
                <a:lnTo>
                  <a:pt x="3335710" y="2633614"/>
                </a:lnTo>
                <a:lnTo>
                  <a:pt x="3335668" y="2633728"/>
                </a:lnTo>
                <a:lnTo>
                  <a:pt x="3337044" y="2633728"/>
                </a:lnTo>
                <a:cubicBezTo>
                  <a:pt x="3332083" y="2628768"/>
                  <a:pt x="3329603" y="2626287"/>
                  <a:pt x="3329603" y="2626287"/>
                </a:cubicBezTo>
                <a:close/>
                <a:moveTo>
                  <a:pt x="2302689" y="2625715"/>
                </a:moveTo>
                <a:lnTo>
                  <a:pt x="2304084" y="2627217"/>
                </a:lnTo>
                <a:lnTo>
                  <a:pt x="2302689" y="2626287"/>
                </a:lnTo>
                <a:close/>
                <a:moveTo>
                  <a:pt x="2705657" y="2624184"/>
                </a:moveTo>
                <a:lnTo>
                  <a:pt x="2706808" y="2626587"/>
                </a:lnTo>
                <a:lnTo>
                  <a:pt x="2718211" y="2640572"/>
                </a:lnTo>
                <a:lnTo>
                  <a:pt x="2719407" y="2641170"/>
                </a:lnTo>
                <a:lnTo>
                  <a:pt x="2711966" y="2626287"/>
                </a:lnTo>
                <a:close/>
                <a:moveTo>
                  <a:pt x="2018954" y="2613446"/>
                </a:moveTo>
                <a:cubicBezTo>
                  <a:pt x="2023021" y="2614409"/>
                  <a:pt x="2025054" y="2614890"/>
                  <a:pt x="2025054" y="2614890"/>
                </a:cubicBezTo>
                <a:cubicBezTo>
                  <a:pt x="2025054" y="2614890"/>
                  <a:pt x="2027087" y="2615372"/>
                  <a:pt x="2031155" y="2616335"/>
                </a:cubicBezTo>
                <a:lnTo>
                  <a:pt x="2029878" y="2621734"/>
                </a:lnTo>
                <a:cubicBezTo>
                  <a:pt x="2025809" y="2620771"/>
                  <a:pt x="2022169" y="2618009"/>
                  <a:pt x="2018954" y="2613446"/>
                </a:cubicBezTo>
                <a:close/>
                <a:moveTo>
                  <a:pt x="2251362" y="2611438"/>
                </a:moveTo>
                <a:lnTo>
                  <a:pt x="2256184" y="2618282"/>
                </a:lnTo>
                <a:cubicBezTo>
                  <a:pt x="2260251" y="2619244"/>
                  <a:pt x="2262071" y="2620626"/>
                  <a:pt x="2261645" y="2622426"/>
                </a:cubicBezTo>
                <a:cubicBezTo>
                  <a:pt x="2261219" y="2624225"/>
                  <a:pt x="2263040" y="2625606"/>
                  <a:pt x="2267108" y="2626569"/>
                </a:cubicBezTo>
                <a:cubicBezTo>
                  <a:pt x="2274389" y="2632095"/>
                  <a:pt x="2279638" y="2637138"/>
                  <a:pt x="2282853" y="2641700"/>
                </a:cubicBezTo>
                <a:cubicBezTo>
                  <a:pt x="2278786" y="2640737"/>
                  <a:pt x="2276753" y="2640256"/>
                  <a:pt x="2276753" y="2640256"/>
                </a:cubicBezTo>
                <a:cubicBezTo>
                  <a:pt x="2277605" y="2636657"/>
                  <a:pt x="2275997" y="2634376"/>
                  <a:pt x="2271930" y="2633413"/>
                </a:cubicBezTo>
                <a:cubicBezTo>
                  <a:pt x="2255661" y="2629562"/>
                  <a:pt x="2248805" y="2622237"/>
                  <a:pt x="2251362" y="2611438"/>
                </a:cubicBezTo>
                <a:close/>
                <a:moveTo>
                  <a:pt x="3991888" y="2611404"/>
                </a:moveTo>
                <a:lnTo>
                  <a:pt x="3991888" y="2626287"/>
                </a:lnTo>
                <a:cubicBezTo>
                  <a:pt x="4001809" y="2626287"/>
                  <a:pt x="4009251" y="2626287"/>
                  <a:pt x="4014212" y="2626287"/>
                </a:cubicBezTo>
                <a:lnTo>
                  <a:pt x="4006771" y="2618846"/>
                </a:lnTo>
                <a:cubicBezTo>
                  <a:pt x="4001809" y="2618846"/>
                  <a:pt x="3996849" y="2616366"/>
                  <a:pt x="3991888" y="2611404"/>
                </a:cubicBezTo>
                <a:close/>
                <a:moveTo>
                  <a:pt x="3485872" y="2611404"/>
                </a:moveTo>
                <a:cubicBezTo>
                  <a:pt x="3485872" y="2616366"/>
                  <a:pt x="3485872" y="2618846"/>
                  <a:pt x="3485872" y="2618846"/>
                </a:cubicBezTo>
                <a:cubicBezTo>
                  <a:pt x="3485872" y="2618846"/>
                  <a:pt x="3488352" y="2618846"/>
                  <a:pt x="3493314" y="2618846"/>
                </a:cubicBezTo>
                <a:cubicBezTo>
                  <a:pt x="3493314" y="2613885"/>
                  <a:pt x="3490833" y="2611404"/>
                  <a:pt x="3485872" y="2611404"/>
                </a:cubicBezTo>
                <a:close/>
                <a:moveTo>
                  <a:pt x="2202176" y="2609517"/>
                </a:moveTo>
                <a:lnTo>
                  <a:pt x="2199999" y="2610684"/>
                </a:lnTo>
                <a:cubicBezTo>
                  <a:pt x="2206429" y="2619809"/>
                  <a:pt x="2213711" y="2625334"/>
                  <a:pt x="2221846" y="2627260"/>
                </a:cubicBezTo>
                <a:lnTo>
                  <a:pt x="2223051" y="2622172"/>
                </a:lnTo>
                <a:lnTo>
                  <a:pt x="2222341" y="2621108"/>
                </a:lnTo>
                <a:lnTo>
                  <a:pt x="2219070" y="2617965"/>
                </a:lnTo>
                <a:close/>
                <a:moveTo>
                  <a:pt x="2053292" y="2604468"/>
                </a:moveTo>
                <a:lnTo>
                  <a:pt x="2058114" y="2611312"/>
                </a:lnTo>
                <a:lnTo>
                  <a:pt x="2052014" y="2609868"/>
                </a:lnTo>
                <a:cubicBezTo>
                  <a:pt x="2052866" y="2606268"/>
                  <a:pt x="2053292" y="2604468"/>
                  <a:pt x="2053292" y="2604468"/>
                </a:cubicBezTo>
                <a:close/>
                <a:moveTo>
                  <a:pt x="3679349" y="2603963"/>
                </a:moveTo>
                <a:cubicBezTo>
                  <a:pt x="3679349" y="2603963"/>
                  <a:pt x="3681829" y="2603963"/>
                  <a:pt x="3686790" y="2603963"/>
                </a:cubicBezTo>
                <a:cubicBezTo>
                  <a:pt x="3686790" y="2608924"/>
                  <a:pt x="3686790" y="2611404"/>
                  <a:pt x="3686790" y="2611404"/>
                </a:cubicBezTo>
                <a:cubicBezTo>
                  <a:pt x="3681829" y="2606443"/>
                  <a:pt x="3679349" y="2603963"/>
                  <a:pt x="3679349" y="2603963"/>
                </a:cubicBezTo>
                <a:close/>
                <a:moveTo>
                  <a:pt x="3299837" y="2603963"/>
                </a:moveTo>
                <a:lnTo>
                  <a:pt x="3299837" y="2611404"/>
                </a:lnTo>
                <a:lnTo>
                  <a:pt x="3307597" y="2615285"/>
                </a:lnTo>
                <a:lnTo>
                  <a:pt x="3302886" y="2606422"/>
                </a:lnTo>
                <a:cubicBezTo>
                  <a:pt x="3303347" y="2606175"/>
                  <a:pt x="3304288" y="2606457"/>
                  <a:pt x="3305706" y="2607268"/>
                </a:cubicBezTo>
                <a:lnTo>
                  <a:pt x="3314720" y="2614107"/>
                </a:lnTo>
                <a:lnTo>
                  <a:pt x="3314720" y="2611404"/>
                </a:lnTo>
                <a:cubicBezTo>
                  <a:pt x="3309758" y="2611404"/>
                  <a:pt x="3307278" y="2610164"/>
                  <a:pt x="3307278" y="2607684"/>
                </a:cubicBezTo>
                <a:cubicBezTo>
                  <a:pt x="3307278" y="2605203"/>
                  <a:pt x="3304798" y="2603963"/>
                  <a:pt x="3299837" y="2603963"/>
                </a:cubicBezTo>
                <a:close/>
                <a:moveTo>
                  <a:pt x="4275591" y="2599312"/>
                </a:moveTo>
                <a:cubicBezTo>
                  <a:pt x="4273730" y="2598692"/>
                  <a:pt x="4272181" y="2599002"/>
                  <a:pt x="4270940" y="2600242"/>
                </a:cubicBezTo>
                <a:cubicBezTo>
                  <a:pt x="4268460" y="2602723"/>
                  <a:pt x="4267220" y="2606443"/>
                  <a:pt x="4267220" y="2611404"/>
                </a:cubicBezTo>
                <a:cubicBezTo>
                  <a:pt x="4272181" y="2611404"/>
                  <a:pt x="4274661" y="2613885"/>
                  <a:pt x="4274661" y="2618846"/>
                </a:cubicBezTo>
                <a:cubicBezTo>
                  <a:pt x="4279622" y="2618846"/>
                  <a:pt x="4283343" y="2620086"/>
                  <a:pt x="4285823" y="2622566"/>
                </a:cubicBezTo>
                <a:cubicBezTo>
                  <a:pt x="4288303" y="2625047"/>
                  <a:pt x="4292024" y="2626287"/>
                  <a:pt x="4296985" y="2626287"/>
                </a:cubicBezTo>
                <a:cubicBezTo>
                  <a:pt x="4306907" y="2636209"/>
                  <a:pt x="4314348" y="2641170"/>
                  <a:pt x="4319310" y="2641170"/>
                </a:cubicBezTo>
                <a:cubicBezTo>
                  <a:pt x="4324271" y="2636209"/>
                  <a:pt x="4324271" y="2631248"/>
                  <a:pt x="4319310" y="2626287"/>
                </a:cubicBezTo>
                <a:cubicBezTo>
                  <a:pt x="4314348" y="2621326"/>
                  <a:pt x="4310628" y="2618846"/>
                  <a:pt x="4308148" y="2618846"/>
                </a:cubicBezTo>
                <a:cubicBezTo>
                  <a:pt x="4305667" y="2618846"/>
                  <a:pt x="4303186" y="2617606"/>
                  <a:pt x="4300706" y="2615125"/>
                </a:cubicBezTo>
                <a:cubicBezTo>
                  <a:pt x="4298226" y="2612645"/>
                  <a:pt x="4292024" y="2608924"/>
                  <a:pt x="4282103" y="2603963"/>
                </a:cubicBezTo>
                <a:cubicBezTo>
                  <a:pt x="4279622" y="2601482"/>
                  <a:pt x="4277451" y="2599932"/>
                  <a:pt x="4275591" y="2599312"/>
                </a:cubicBezTo>
                <a:close/>
                <a:moveTo>
                  <a:pt x="2632783" y="2598207"/>
                </a:moveTo>
                <a:lnTo>
                  <a:pt x="2634310" y="2599448"/>
                </a:lnTo>
                <a:lnTo>
                  <a:pt x="2634585" y="2599513"/>
                </a:lnTo>
                <a:lnTo>
                  <a:pt x="2633831" y="2598382"/>
                </a:lnTo>
                <a:close/>
                <a:moveTo>
                  <a:pt x="3493314" y="2596521"/>
                </a:moveTo>
                <a:cubicBezTo>
                  <a:pt x="3493314" y="2601483"/>
                  <a:pt x="3494554" y="2603963"/>
                  <a:pt x="3497034" y="2603963"/>
                </a:cubicBezTo>
                <a:cubicBezTo>
                  <a:pt x="3499514" y="2603963"/>
                  <a:pt x="3500755" y="2601483"/>
                  <a:pt x="3500755" y="2596521"/>
                </a:cubicBezTo>
                <a:close/>
                <a:moveTo>
                  <a:pt x="2042368" y="2596181"/>
                </a:moveTo>
                <a:lnTo>
                  <a:pt x="2047191" y="2603024"/>
                </a:lnTo>
                <a:cubicBezTo>
                  <a:pt x="2047191" y="2603024"/>
                  <a:pt x="2046765" y="2604824"/>
                  <a:pt x="2045913" y="2608424"/>
                </a:cubicBezTo>
                <a:cubicBezTo>
                  <a:pt x="2041845" y="2607461"/>
                  <a:pt x="2039221" y="2604940"/>
                  <a:pt x="2038039" y="2600858"/>
                </a:cubicBezTo>
                <a:cubicBezTo>
                  <a:pt x="2036858" y="2596778"/>
                  <a:pt x="2038301" y="2595218"/>
                  <a:pt x="2042368" y="2596181"/>
                </a:cubicBezTo>
                <a:close/>
                <a:moveTo>
                  <a:pt x="3582242" y="2595749"/>
                </a:moveTo>
                <a:cubicBezTo>
                  <a:pt x="3581390" y="2599348"/>
                  <a:pt x="3580964" y="2601148"/>
                  <a:pt x="3580964" y="2601148"/>
                </a:cubicBezTo>
                <a:cubicBezTo>
                  <a:pt x="3580964" y="2601148"/>
                  <a:pt x="3580160" y="2600007"/>
                  <a:pt x="3578553" y="2597727"/>
                </a:cubicBezTo>
                <a:cubicBezTo>
                  <a:pt x="3576944" y="2595446"/>
                  <a:pt x="3578174" y="2594786"/>
                  <a:pt x="3582242" y="2595749"/>
                </a:cubicBezTo>
                <a:close/>
                <a:moveTo>
                  <a:pt x="3227283" y="2591871"/>
                </a:moveTo>
                <a:cubicBezTo>
                  <a:pt x="3226043" y="2591250"/>
                  <a:pt x="3225423" y="2591561"/>
                  <a:pt x="3225423" y="2592801"/>
                </a:cubicBezTo>
                <a:cubicBezTo>
                  <a:pt x="3225423" y="2595281"/>
                  <a:pt x="3227903" y="2599002"/>
                  <a:pt x="3232864" y="2603963"/>
                </a:cubicBezTo>
                <a:lnTo>
                  <a:pt x="3240306" y="2603963"/>
                </a:lnTo>
                <a:cubicBezTo>
                  <a:pt x="3240306" y="2603963"/>
                  <a:pt x="3237826" y="2601483"/>
                  <a:pt x="3232864" y="2596521"/>
                </a:cubicBezTo>
                <a:cubicBezTo>
                  <a:pt x="3230384" y="2594041"/>
                  <a:pt x="3228523" y="2592491"/>
                  <a:pt x="3227283" y="2591871"/>
                </a:cubicBezTo>
                <a:close/>
                <a:moveTo>
                  <a:pt x="4721145" y="2589080"/>
                </a:moveTo>
                <a:cubicBezTo>
                  <a:pt x="4745949" y="2603963"/>
                  <a:pt x="4760833" y="2616366"/>
                  <a:pt x="4765793" y="2626287"/>
                </a:cubicBezTo>
                <a:cubicBezTo>
                  <a:pt x="4765793" y="2631248"/>
                  <a:pt x="4765793" y="2633728"/>
                  <a:pt x="4765793" y="2633728"/>
                </a:cubicBezTo>
                <a:cubicBezTo>
                  <a:pt x="4765793" y="2633728"/>
                  <a:pt x="4767035" y="2634969"/>
                  <a:pt x="4769515" y="2637449"/>
                </a:cubicBezTo>
                <a:cubicBezTo>
                  <a:pt x="4771995" y="2639930"/>
                  <a:pt x="4775715" y="2641170"/>
                  <a:pt x="4780677" y="2641170"/>
                </a:cubicBezTo>
                <a:cubicBezTo>
                  <a:pt x="4785638" y="2646131"/>
                  <a:pt x="4790598" y="2648611"/>
                  <a:pt x="4795559" y="2648611"/>
                </a:cubicBezTo>
                <a:cubicBezTo>
                  <a:pt x="4795559" y="2648611"/>
                  <a:pt x="4798039" y="2651092"/>
                  <a:pt x="4803001" y="2656053"/>
                </a:cubicBezTo>
                <a:cubicBezTo>
                  <a:pt x="4807962" y="2661014"/>
                  <a:pt x="4810442" y="2663494"/>
                  <a:pt x="4810442" y="2663494"/>
                </a:cubicBezTo>
                <a:cubicBezTo>
                  <a:pt x="4810442" y="2668455"/>
                  <a:pt x="4807962" y="2670935"/>
                  <a:pt x="4803001" y="2670935"/>
                </a:cubicBezTo>
                <a:cubicBezTo>
                  <a:pt x="4793079" y="2670935"/>
                  <a:pt x="4788118" y="2669695"/>
                  <a:pt x="4788118" y="2667215"/>
                </a:cubicBezTo>
                <a:cubicBezTo>
                  <a:pt x="4788118" y="2664735"/>
                  <a:pt x="4780677" y="2656053"/>
                  <a:pt x="4765793" y="2641170"/>
                </a:cubicBezTo>
                <a:close/>
                <a:moveTo>
                  <a:pt x="3723997" y="2589080"/>
                </a:moveTo>
                <a:lnTo>
                  <a:pt x="3731439" y="2589080"/>
                </a:lnTo>
                <a:lnTo>
                  <a:pt x="3731439" y="2596521"/>
                </a:lnTo>
                <a:cubicBezTo>
                  <a:pt x="3731439" y="2596521"/>
                  <a:pt x="3728958" y="2594041"/>
                  <a:pt x="3723997" y="2589080"/>
                </a:cubicBezTo>
                <a:close/>
                <a:moveTo>
                  <a:pt x="2250372" y="2588396"/>
                </a:moveTo>
                <a:lnTo>
                  <a:pt x="2261296" y="2596684"/>
                </a:lnTo>
                <a:cubicBezTo>
                  <a:pt x="2261296" y="2596684"/>
                  <a:pt x="2262903" y="2598965"/>
                  <a:pt x="2266118" y="2603528"/>
                </a:cubicBezTo>
                <a:lnTo>
                  <a:pt x="2255196" y="2595240"/>
                </a:lnTo>
                <a:close/>
                <a:moveTo>
                  <a:pt x="3403753" y="2587711"/>
                </a:moveTo>
                <a:lnTo>
                  <a:pt x="3415954" y="2590599"/>
                </a:lnTo>
                <a:lnTo>
                  <a:pt x="3419499" y="2602842"/>
                </a:lnTo>
                <a:cubicBezTo>
                  <a:pt x="3415432" y="2601879"/>
                  <a:pt x="3411791" y="2599118"/>
                  <a:pt x="3408575" y="2594555"/>
                </a:cubicBezTo>
                <a:cubicBezTo>
                  <a:pt x="3405360" y="2589993"/>
                  <a:pt x="3403753" y="2587711"/>
                  <a:pt x="3403753" y="2587711"/>
                </a:cubicBezTo>
                <a:close/>
                <a:moveTo>
                  <a:pt x="1999663" y="2586072"/>
                </a:moveTo>
                <a:cubicBezTo>
                  <a:pt x="2003731" y="2587035"/>
                  <a:pt x="2005551" y="2588417"/>
                  <a:pt x="2005125" y="2590216"/>
                </a:cubicBezTo>
                <a:cubicBezTo>
                  <a:pt x="2004699" y="2592016"/>
                  <a:pt x="2004486" y="2592916"/>
                  <a:pt x="2004486" y="2592916"/>
                </a:cubicBezTo>
                <a:cubicBezTo>
                  <a:pt x="2004486" y="2592916"/>
                  <a:pt x="2002453" y="2592434"/>
                  <a:pt x="1998385" y="2591471"/>
                </a:cubicBezTo>
                <a:cubicBezTo>
                  <a:pt x="1998385" y="2591471"/>
                  <a:pt x="1998811" y="2589672"/>
                  <a:pt x="1999663" y="2586072"/>
                </a:cubicBezTo>
                <a:close/>
                <a:moveTo>
                  <a:pt x="3598277" y="2582439"/>
                </a:moveTo>
                <a:lnTo>
                  <a:pt x="3607923" y="2596126"/>
                </a:lnTo>
                <a:lnTo>
                  <a:pt x="3596999" y="2587838"/>
                </a:lnTo>
                <a:close/>
                <a:moveTo>
                  <a:pt x="3913753" y="2581639"/>
                </a:moveTo>
                <a:cubicBezTo>
                  <a:pt x="3911273" y="2581639"/>
                  <a:pt x="3910032" y="2584119"/>
                  <a:pt x="3910032" y="2589080"/>
                </a:cubicBezTo>
                <a:lnTo>
                  <a:pt x="3917474" y="2589080"/>
                </a:lnTo>
                <a:cubicBezTo>
                  <a:pt x="3922435" y="2589080"/>
                  <a:pt x="3923674" y="2587840"/>
                  <a:pt x="3921194" y="2585359"/>
                </a:cubicBezTo>
                <a:cubicBezTo>
                  <a:pt x="3918714" y="2582879"/>
                  <a:pt x="3916233" y="2581639"/>
                  <a:pt x="3913753" y="2581639"/>
                </a:cubicBezTo>
                <a:close/>
                <a:moveTo>
                  <a:pt x="3679349" y="2581639"/>
                </a:moveTo>
                <a:lnTo>
                  <a:pt x="3686790" y="2581639"/>
                </a:lnTo>
                <a:cubicBezTo>
                  <a:pt x="3686790" y="2586600"/>
                  <a:pt x="3686790" y="2589080"/>
                  <a:pt x="3686790" y="2589080"/>
                </a:cubicBezTo>
                <a:cubicBezTo>
                  <a:pt x="3686790" y="2589080"/>
                  <a:pt x="3685549" y="2587840"/>
                  <a:pt x="3683069" y="2585359"/>
                </a:cubicBezTo>
                <a:cubicBezTo>
                  <a:pt x="3680589" y="2582879"/>
                  <a:pt x="3679349" y="2581639"/>
                  <a:pt x="3679349" y="2581639"/>
                </a:cubicBezTo>
                <a:close/>
                <a:moveTo>
                  <a:pt x="3426341" y="2581639"/>
                </a:moveTo>
                <a:cubicBezTo>
                  <a:pt x="3431302" y="2581639"/>
                  <a:pt x="3436262" y="2581639"/>
                  <a:pt x="3441224" y="2581639"/>
                </a:cubicBezTo>
                <a:cubicBezTo>
                  <a:pt x="3441224" y="2581639"/>
                  <a:pt x="3443704" y="2581639"/>
                  <a:pt x="3448665" y="2581639"/>
                </a:cubicBezTo>
                <a:cubicBezTo>
                  <a:pt x="3458587" y="2581639"/>
                  <a:pt x="3458587" y="2584119"/>
                  <a:pt x="3448665" y="2589080"/>
                </a:cubicBezTo>
                <a:cubicBezTo>
                  <a:pt x="3443704" y="2594041"/>
                  <a:pt x="3438744" y="2594041"/>
                  <a:pt x="3433782" y="2589080"/>
                </a:cubicBezTo>
                <a:close/>
                <a:moveTo>
                  <a:pt x="2669880" y="2581639"/>
                </a:moveTo>
                <a:lnTo>
                  <a:pt x="2670565" y="2582371"/>
                </a:lnTo>
                <a:lnTo>
                  <a:pt x="2676845" y="2589080"/>
                </a:lnTo>
                <a:lnTo>
                  <a:pt x="2682201" y="2589080"/>
                </a:lnTo>
                <a:lnTo>
                  <a:pt x="2682201" y="2594803"/>
                </a:lnTo>
                <a:lnTo>
                  <a:pt x="2683810" y="2596521"/>
                </a:lnTo>
                <a:lnTo>
                  <a:pt x="2689642" y="2596521"/>
                </a:lnTo>
                <a:cubicBezTo>
                  <a:pt x="2689642" y="2591561"/>
                  <a:pt x="2689642" y="2589080"/>
                  <a:pt x="2689642" y="2589080"/>
                </a:cubicBezTo>
                <a:cubicBezTo>
                  <a:pt x="2684681" y="2589080"/>
                  <a:pt x="2682201" y="2589080"/>
                  <a:pt x="2682201" y="2589080"/>
                </a:cubicBezTo>
                <a:cubicBezTo>
                  <a:pt x="2682201" y="2584119"/>
                  <a:pt x="2679720" y="2581639"/>
                  <a:pt x="2674759" y="2581639"/>
                </a:cubicBezTo>
                <a:close/>
                <a:moveTo>
                  <a:pt x="2606362" y="2581429"/>
                </a:moveTo>
                <a:lnTo>
                  <a:pt x="2607291" y="2582134"/>
                </a:lnTo>
                <a:lnTo>
                  <a:pt x="2607684" y="2581742"/>
                </a:lnTo>
                <a:close/>
                <a:moveTo>
                  <a:pt x="2003105" y="2578334"/>
                </a:moveTo>
                <a:cubicBezTo>
                  <a:pt x="2006156" y="2579056"/>
                  <a:pt x="2009501" y="2580798"/>
                  <a:pt x="2013142" y="2583561"/>
                </a:cubicBezTo>
                <a:lnTo>
                  <a:pt x="2010586" y="2594360"/>
                </a:lnTo>
                <a:lnTo>
                  <a:pt x="2005764" y="2587516"/>
                </a:lnTo>
                <a:cubicBezTo>
                  <a:pt x="2006616" y="2583917"/>
                  <a:pt x="2006024" y="2581876"/>
                  <a:pt x="2003991" y="2581395"/>
                </a:cubicBezTo>
                <a:cubicBezTo>
                  <a:pt x="2001958" y="2580914"/>
                  <a:pt x="1998907" y="2580192"/>
                  <a:pt x="1994840" y="2579229"/>
                </a:cubicBezTo>
                <a:cubicBezTo>
                  <a:pt x="1997300" y="2577910"/>
                  <a:pt x="2000056" y="2577612"/>
                  <a:pt x="2003105" y="2578334"/>
                </a:cubicBezTo>
                <a:close/>
                <a:moveTo>
                  <a:pt x="1982639" y="2576341"/>
                </a:moveTo>
                <a:lnTo>
                  <a:pt x="1988739" y="2577785"/>
                </a:lnTo>
                <a:cubicBezTo>
                  <a:pt x="1987887" y="2581385"/>
                  <a:pt x="1986445" y="2582943"/>
                  <a:pt x="1984411" y="2582462"/>
                </a:cubicBezTo>
                <a:cubicBezTo>
                  <a:pt x="1982378" y="2581981"/>
                  <a:pt x="1981787" y="2579941"/>
                  <a:pt x="1982639" y="2576341"/>
                </a:cubicBezTo>
                <a:close/>
                <a:moveTo>
                  <a:pt x="4136065" y="2570476"/>
                </a:moveTo>
                <a:cubicBezTo>
                  <a:pt x="4136685" y="2570476"/>
                  <a:pt x="4138235" y="2571717"/>
                  <a:pt x="4140716" y="2574197"/>
                </a:cubicBezTo>
                <a:lnTo>
                  <a:pt x="4155599" y="2589080"/>
                </a:lnTo>
                <a:cubicBezTo>
                  <a:pt x="4150637" y="2589080"/>
                  <a:pt x="4148157" y="2589080"/>
                  <a:pt x="4148157" y="2589080"/>
                </a:cubicBezTo>
                <a:cubicBezTo>
                  <a:pt x="4143196" y="2584119"/>
                  <a:pt x="4139475" y="2579159"/>
                  <a:pt x="4136995" y="2574197"/>
                </a:cubicBezTo>
                <a:cubicBezTo>
                  <a:pt x="4135755" y="2571717"/>
                  <a:pt x="4135445" y="2570476"/>
                  <a:pt x="4136065" y="2570476"/>
                </a:cubicBezTo>
                <a:close/>
                <a:moveTo>
                  <a:pt x="3446747" y="2569378"/>
                </a:moveTo>
                <a:cubicBezTo>
                  <a:pt x="3450814" y="2570341"/>
                  <a:pt x="3455259" y="2574244"/>
                  <a:pt x="3460081" y="2581087"/>
                </a:cubicBezTo>
                <a:lnTo>
                  <a:pt x="3465949" y="2596521"/>
                </a:lnTo>
                <a:lnTo>
                  <a:pt x="3478431" y="2596521"/>
                </a:lnTo>
                <a:cubicBezTo>
                  <a:pt x="3478431" y="2596521"/>
                  <a:pt x="3479671" y="2596521"/>
                  <a:pt x="3482151" y="2596521"/>
                </a:cubicBezTo>
                <a:cubicBezTo>
                  <a:pt x="3484631" y="2596521"/>
                  <a:pt x="3485872" y="2594041"/>
                  <a:pt x="3485872" y="2589080"/>
                </a:cubicBezTo>
                <a:cubicBezTo>
                  <a:pt x="3484631" y="2587840"/>
                  <a:pt x="3484166" y="2587064"/>
                  <a:pt x="3484477" y="2586755"/>
                </a:cubicBezTo>
                <a:cubicBezTo>
                  <a:pt x="3485406" y="2585824"/>
                  <a:pt x="3493313" y="2589080"/>
                  <a:pt x="3508196" y="2596521"/>
                </a:cubicBezTo>
                <a:cubicBezTo>
                  <a:pt x="3518118" y="2606443"/>
                  <a:pt x="3525559" y="2612645"/>
                  <a:pt x="3530521" y="2615125"/>
                </a:cubicBezTo>
                <a:cubicBezTo>
                  <a:pt x="3535482" y="2617606"/>
                  <a:pt x="3539203" y="2620086"/>
                  <a:pt x="3541683" y="2622566"/>
                </a:cubicBezTo>
                <a:cubicBezTo>
                  <a:pt x="3544163" y="2625047"/>
                  <a:pt x="3547883" y="2626287"/>
                  <a:pt x="3552845" y="2626287"/>
                </a:cubicBezTo>
                <a:cubicBezTo>
                  <a:pt x="3557806" y="2626287"/>
                  <a:pt x="3560286" y="2628768"/>
                  <a:pt x="3560286" y="2633728"/>
                </a:cubicBezTo>
                <a:cubicBezTo>
                  <a:pt x="3560286" y="2638690"/>
                  <a:pt x="3559046" y="2642410"/>
                  <a:pt x="3556565" y="2644891"/>
                </a:cubicBezTo>
                <a:cubicBezTo>
                  <a:pt x="3554085" y="2647371"/>
                  <a:pt x="3550365" y="2648611"/>
                  <a:pt x="3545403" y="2648611"/>
                </a:cubicBezTo>
                <a:cubicBezTo>
                  <a:pt x="3540442" y="2648611"/>
                  <a:pt x="3537962" y="2647371"/>
                  <a:pt x="3537962" y="2644891"/>
                </a:cubicBezTo>
                <a:cubicBezTo>
                  <a:pt x="3537962" y="2642410"/>
                  <a:pt x="3537962" y="2641170"/>
                  <a:pt x="3537962" y="2641170"/>
                </a:cubicBezTo>
                <a:cubicBezTo>
                  <a:pt x="3537962" y="2636209"/>
                  <a:pt x="3535482" y="2633728"/>
                  <a:pt x="3530521" y="2633728"/>
                </a:cubicBezTo>
                <a:cubicBezTo>
                  <a:pt x="3525559" y="2633728"/>
                  <a:pt x="3520599" y="2630008"/>
                  <a:pt x="3515638" y="2622566"/>
                </a:cubicBezTo>
                <a:cubicBezTo>
                  <a:pt x="3510676" y="2615125"/>
                  <a:pt x="3510676" y="2611404"/>
                  <a:pt x="3515638" y="2611404"/>
                </a:cubicBezTo>
                <a:cubicBezTo>
                  <a:pt x="3500755" y="2611404"/>
                  <a:pt x="3495794" y="2616366"/>
                  <a:pt x="3500755" y="2626287"/>
                </a:cubicBezTo>
                <a:cubicBezTo>
                  <a:pt x="3500755" y="2631248"/>
                  <a:pt x="3498275" y="2633728"/>
                  <a:pt x="3493314" y="2633728"/>
                </a:cubicBezTo>
                <a:cubicBezTo>
                  <a:pt x="3488352" y="2633728"/>
                  <a:pt x="3484631" y="2633728"/>
                  <a:pt x="3482151" y="2633728"/>
                </a:cubicBezTo>
                <a:cubicBezTo>
                  <a:pt x="3479671" y="2633728"/>
                  <a:pt x="3478431" y="2636209"/>
                  <a:pt x="3478431" y="2641170"/>
                </a:cubicBezTo>
                <a:lnTo>
                  <a:pt x="3470989" y="2648611"/>
                </a:lnTo>
                <a:cubicBezTo>
                  <a:pt x="3466028" y="2643651"/>
                  <a:pt x="3463548" y="2638690"/>
                  <a:pt x="3463548" y="2633728"/>
                </a:cubicBezTo>
                <a:cubicBezTo>
                  <a:pt x="3463548" y="2628768"/>
                  <a:pt x="3463548" y="2625047"/>
                  <a:pt x="3463548" y="2622566"/>
                </a:cubicBezTo>
                <a:cubicBezTo>
                  <a:pt x="3463548" y="2620086"/>
                  <a:pt x="3461068" y="2616366"/>
                  <a:pt x="3456106" y="2611404"/>
                </a:cubicBezTo>
                <a:lnTo>
                  <a:pt x="3456106" y="2603963"/>
                </a:lnTo>
                <a:cubicBezTo>
                  <a:pt x="3461068" y="2603963"/>
                  <a:pt x="3461068" y="2601483"/>
                  <a:pt x="3456106" y="2596521"/>
                </a:cubicBezTo>
                <a:lnTo>
                  <a:pt x="3463548" y="2596521"/>
                </a:lnTo>
                <a:lnTo>
                  <a:pt x="3465874" y="2596521"/>
                </a:lnTo>
                <a:lnTo>
                  <a:pt x="3461216" y="2589910"/>
                </a:lnTo>
                <a:cubicBezTo>
                  <a:pt x="3458000" y="2585347"/>
                  <a:pt x="3454785" y="2580785"/>
                  <a:pt x="3451569" y="2576222"/>
                </a:cubicBezTo>
                <a:close/>
                <a:moveTo>
                  <a:pt x="4512786" y="2566756"/>
                </a:moveTo>
                <a:cubicBezTo>
                  <a:pt x="4517747" y="2566756"/>
                  <a:pt x="4520228" y="2567996"/>
                  <a:pt x="4520228" y="2570476"/>
                </a:cubicBezTo>
                <a:cubicBezTo>
                  <a:pt x="4520228" y="2572957"/>
                  <a:pt x="4520228" y="2574197"/>
                  <a:pt x="4520228" y="2574197"/>
                </a:cubicBezTo>
                <a:cubicBezTo>
                  <a:pt x="4520228" y="2574197"/>
                  <a:pt x="4517747" y="2574197"/>
                  <a:pt x="4512786" y="2574197"/>
                </a:cubicBezTo>
                <a:cubicBezTo>
                  <a:pt x="4507825" y="2574197"/>
                  <a:pt x="4505345" y="2572957"/>
                  <a:pt x="4505345" y="2570476"/>
                </a:cubicBezTo>
                <a:cubicBezTo>
                  <a:pt x="4505345" y="2567996"/>
                  <a:pt x="4507825" y="2566756"/>
                  <a:pt x="4512786" y="2566756"/>
                </a:cubicBezTo>
                <a:close/>
                <a:moveTo>
                  <a:pt x="3433782" y="2566756"/>
                </a:moveTo>
                <a:lnTo>
                  <a:pt x="3441224" y="2574197"/>
                </a:lnTo>
                <a:lnTo>
                  <a:pt x="3426341" y="2574197"/>
                </a:lnTo>
                <a:close/>
                <a:moveTo>
                  <a:pt x="2235716" y="2566756"/>
                </a:moveTo>
                <a:cubicBezTo>
                  <a:pt x="2235716" y="2566756"/>
                  <a:pt x="2238197" y="2566756"/>
                  <a:pt x="2243158" y="2566756"/>
                </a:cubicBezTo>
                <a:cubicBezTo>
                  <a:pt x="2243158" y="2571717"/>
                  <a:pt x="2241917" y="2574197"/>
                  <a:pt x="2239437" y="2574197"/>
                </a:cubicBezTo>
                <a:cubicBezTo>
                  <a:pt x="2236956" y="2574197"/>
                  <a:pt x="2235716" y="2574197"/>
                  <a:pt x="2235716" y="2574197"/>
                </a:cubicBezTo>
                <a:cubicBezTo>
                  <a:pt x="2235716" y="2574197"/>
                  <a:pt x="2235716" y="2571717"/>
                  <a:pt x="2235716" y="2566756"/>
                </a:cubicBezTo>
                <a:close/>
                <a:moveTo>
                  <a:pt x="3500755" y="2563035"/>
                </a:moveTo>
                <a:cubicBezTo>
                  <a:pt x="3503236" y="2563035"/>
                  <a:pt x="3505716" y="2564275"/>
                  <a:pt x="3508196" y="2566756"/>
                </a:cubicBezTo>
                <a:lnTo>
                  <a:pt x="3530521" y="2574197"/>
                </a:lnTo>
                <a:cubicBezTo>
                  <a:pt x="3535482" y="2569236"/>
                  <a:pt x="3540442" y="2571717"/>
                  <a:pt x="3545403" y="2581639"/>
                </a:cubicBezTo>
                <a:cubicBezTo>
                  <a:pt x="3545403" y="2581639"/>
                  <a:pt x="3545403" y="2582879"/>
                  <a:pt x="3545403" y="2585359"/>
                </a:cubicBezTo>
                <a:cubicBezTo>
                  <a:pt x="3545403" y="2587840"/>
                  <a:pt x="3547883" y="2589080"/>
                  <a:pt x="3552845" y="2589080"/>
                </a:cubicBezTo>
                <a:lnTo>
                  <a:pt x="3537962" y="2589080"/>
                </a:lnTo>
                <a:lnTo>
                  <a:pt x="3523079" y="2589080"/>
                </a:lnTo>
                <a:lnTo>
                  <a:pt x="3515638" y="2589080"/>
                </a:lnTo>
                <a:cubicBezTo>
                  <a:pt x="3510676" y="2584119"/>
                  <a:pt x="3506956" y="2580399"/>
                  <a:pt x="3504476" y="2577918"/>
                </a:cubicBezTo>
                <a:cubicBezTo>
                  <a:pt x="3501996" y="2575438"/>
                  <a:pt x="3498275" y="2574197"/>
                  <a:pt x="3493314" y="2574197"/>
                </a:cubicBezTo>
                <a:cubicBezTo>
                  <a:pt x="3488352" y="2574197"/>
                  <a:pt x="3488352" y="2571717"/>
                  <a:pt x="3493314" y="2566756"/>
                </a:cubicBezTo>
                <a:cubicBezTo>
                  <a:pt x="3495794" y="2564275"/>
                  <a:pt x="3498274" y="2563035"/>
                  <a:pt x="3500755" y="2563035"/>
                </a:cubicBezTo>
                <a:close/>
                <a:moveTo>
                  <a:pt x="3880267" y="2559314"/>
                </a:moveTo>
                <a:cubicBezTo>
                  <a:pt x="3875305" y="2559314"/>
                  <a:pt x="3872825" y="2560555"/>
                  <a:pt x="3872825" y="2563035"/>
                </a:cubicBezTo>
                <a:cubicBezTo>
                  <a:pt x="3872825" y="2565516"/>
                  <a:pt x="3872825" y="2566756"/>
                  <a:pt x="3872825" y="2566756"/>
                </a:cubicBezTo>
                <a:lnTo>
                  <a:pt x="3887708" y="2566756"/>
                </a:lnTo>
                <a:cubicBezTo>
                  <a:pt x="3887708" y="2561795"/>
                  <a:pt x="3887708" y="2559314"/>
                  <a:pt x="3887708" y="2559314"/>
                </a:cubicBezTo>
                <a:cubicBezTo>
                  <a:pt x="3887708" y="2559314"/>
                  <a:pt x="3885228" y="2559314"/>
                  <a:pt x="3880267" y="2559314"/>
                </a:cubicBezTo>
                <a:close/>
                <a:moveTo>
                  <a:pt x="2656156" y="2559314"/>
                </a:moveTo>
                <a:lnTo>
                  <a:pt x="2653557" y="2564514"/>
                </a:lnTo>
                <a:lnTo>
                  <a:pt x="2660281" y="2571384"/>
                </a:lnTo>
                <a:lnTo>
                  <a:pt x="2666385" y="2577905"/>
                </a:lnTo>
                <a:lnTo>
                  <a:pt x="2663597" y="2566756"/>
                </a:lnTo>
                <a:cubicBezTo>
                  <a:pt x="2661117" y="2561795"/>
                  <a:pt x="2658636" y="2559314"/>
                  <a:pt x="2656156" y="2559314"/>
                </a:cubicBezTo>
                <a:close/>
                <a:moveTo>
                  <a:pt x="3382051" y="2556916"/>
                </a:moveTo>
                <a:cubicBezTo>
                  <a:pt x="3383280" y="2556257"/>
                  <a:pt x="3385113" y="2556453"/>
                  <a:pt x="3387549" y="2557504"/>
                </a:cubicBezTo>
                <a:cubicBezTo>
                  <a:pt x="3389984" y="2558556"/>
                  <a:pt x="3393022" y="2560463"/>
                  <a:pt x="3396663" y="2563226"/>
                </a:cubicBezTo>
                <a:cubicBezTo>
                  <a:pt x="3399878" y="2567788"/>
                  <a:pt x="3401486" y="2570069"/>
                  <a:pt x="3401486" y="2570069"/>
                </a:cubicBezTo>
                <a:cubicBezTo>
                  <a:pt x="3401486" y="2570069"/>
                  <a:pt x="3401060" y="2571869"/>
                  <a:pt x="3400208" y="2575469"/>
                </a:cubicBezTo>
                <a:lnTo>
                  <a:pt x="3388007" y="2572581"/>
                </a:lnTo>
                <a:cubicBezTo>
                  <a:pt x="3381576" y="2563456"/>
                  <a:pt x="3379590" y="2558235"/>
                  <a:pt x="3382051" y="2556916"/>
                </a:cubicBezTo>
                <a:close/>
                <a:moveTo>
                  <a:pt x="4750911" y="2551873"/>
                </a:moveTo>
                <a:cubicBezTo>
                  <a:pt x="4750911" y="2551873"/>
                  <a:pt x="4753391" y="2554354"/>
                  <a:pt x="4758353" y="2559314"/>
                </a:cubicBezTo>
                <a:lnTo>
                  <a:pt x="4750911" y="2559314"/>
                </a:lnTo>
                <a:close/>
                <a:moveTo>
                  <a:pt x="1976828" y="2546455"/>
                </a:moveTo>
                <a:cubicBezTo>
                  <a:pt x="1980043" y="2551018"/>
                  <a:pt x="1981651" y="2553299"/>
                  <a:pt x="1981651" y="2553299"/>
                </a:cubicBezTo>
                <a:cubicBezTo>
                  <a:pt x="1981651" y="2553299"/>
                  <a:pt x="1981224" y="2555099"/>
                  <a:pt x="1980373" y="2558698"/>
                </a:cubicBezTo>
                <a:lnTo>
                  <a:pt x="1968171" y="2555810"/>
                </a:lnTo>
                <a:close/>
                <a:moveTo>
                  <a:pt x="3627259" y="2544432"/>
                </a:moveTo>
                <a:lnTo>
                  <a:pt x="3634700" y="2544432"/>
                </a:lnTo>
                <a:cubicBezTo>
                  <a:pt x="3634700" y="2549393"/>
                  <a:pt x="3633460" y="2551873"/>
                  <a:pt x="3630980" y="2551873"/>
                </a:cubicBezTo>
                <a:cubicBezTo>
                  <a:pt x="3628499" y="2551873"/>
                  <a:pt x="3627259" y="2549393"/>
                  <a:pt x="3627259" y="2544432"/>
                </a:cubicBezTo>
                <a:close/>
                <a:moveTo>
                  <a:pt x="3530521" y="2544432"/>
                </a:moveTo>
                <a:lnTo>
                  <a:pt x="3530521" y="2551873"/>
                </a:lnTo>
                <a:cubicBezTo>
                  <a:pt x="3525559" y="2551873"/>
                  <a:pt x="3523079" y="2551873"/>
                  <a:pt x="3523079" y="2551873"/>
                </a:cubicBezTo>
                <a:cubicBezTo>
                  <a:pt x="3523079" y="2546912"/>
                  <a:pt x="3525559" y="2544432"/>
                  <a:pt x="3530521" y="2544432"/>
                </a:cubicBezTo>
                <a:close/>
                <a:moveTo>
                  <a:pt x="2622669" y="2544432"/>
                </a:moveTo>
                <a:lnTo>
                  <a:pt x="2622669" y="2545376"/>
                </a:lnTo>
                <a:lnTo>
                  <a:pt x="2627510" y="2546522"/>
                </a:lnTo>
                <a:lnTo>
                  <a:pt x="2633611" y="2547966"/>
                </a:lnTo>
                <a:lnTo>
                  <a:pt x="2630006" y="2544432"/>
                </a:lnTo>
                <a:close/>
                <a:moveTo>
                  <a:pt x="1963899" y="2539832"/>
                </a:moveTo>
                <a:cubicBezTo>
                  <a:pt x="1965023" y="2539623"/>
                  <a:pt x="1965478" y="2539968"/>
                  <a:pt x="1965265" y="2540868"/>
                </a:cubicBezTo>
                <a:cubicBezTo>
                  <a:pt x="1964839" y="2542667"/>
                  <a:pt x="1963396" y="2544227"/>
                  <a:pt x="1960937" y="2545545"/>
                </a:cubicBezTo>
                <a:cubicBezTo>
                  <a:pt x="1958478" y="2546864"/>
                  <a:pt x="1957673" y="2545723"/>
                  <a:pt x="1958525" y="2542123"/>
                </a:cubicBezTo>
                <a:cubicBezTo>
                  <a:pt x="1960985" y="2540805"/>
                  <a:pt x="1962777" y="2540041"/>
                  <a:pt x="1963899" y="2539832"/>
                </a:cubicBezTo>
                <a:close/>
                <a:moveTo>
                  <a:pt x="3457967" y="2539781"/>
                </a:moveTo>
                <a:cubicBezTo>
                  <a:pt x="3459207" y="2540401"/>
                  <a:pt x="3461067" y="2541951"/>
                  <a:pt x="3463548" y="2544432"/>
                </a:cubicBezTo>
                <a:cubicBezTo>
                  <a:pt x="3468509" y="2549393"/>
                  <a:pt x="3470989" y="2553114"/>
                  <a:pt x="3470989" y="2555594"/>
                </a:cubicBezTo>
                <a:cubicBezTo>
                  <a:pt x="3470989" y="2558074"/>
                  <a:pt x="3470989" y="2559314"/>
                  <a:pt x="3470989" y="2559314"/>
                </a:cubicBezTo>
                <a:cubicBezTo>
                  <a:pt x="3470989" y="2559314"/>
                  <a:pt x="3468509" y="2556834"/>
                  <a:pt x="3463548" y="2551873"/>
                </a:cubicBezTo>
                <a:cubicBezTo>
                  <a:pt x="3458587" y="2546912"/>
                  <a:pt x="3456106" y="2543192"/>
                  <a:pt x="3456106" y="2540711"/>
                </a:cubicBezTo>
                <a:cubicBezTo>
                  <a:pt x="3456106" y="2539471"/>
                  <a:pt x="3456727" y="2539160"/>
                  <a:pt x="3457967" y="2539781"/>
                </a:cubicBezTo>
                <a:close/>
                <a:moveTo>
                  <a:pt x="3389574" y="2538740"/>
                </a:moveTo>
                <a:cubicBezTo>
                  <a:pt x="3393642" y="2539703"/>
                  <a:pt x="3397282" y="2542465"/>
                  <a:pt x="3400497" y="2547028"/>
                </a:cubicBezTo>
                <a:cubicBezTo>
                  <a:pt x="3403712" y="2551590"/>
                  <a:pt x="3404894" y="2555671"/>
                  <a:pt x="3404042" y="2559270"/>
                </a:cubicBezTo>
                <a:lnTo>
                  <a:pt x="3393119" y="2550983"/>
                </a:lnTo>
                <a:close/>
                <a:moveTo>
                  <a:pt x="3820735" y="2536990"/>
                </a:moveTo>
                <a:cubicBezTo>
                  <a:pt x="3820735" y="2541951"/>
                  <a:pt x="3821976" y="2544432"/>
                  <a:pt x="3824456" y="2544432"/>
                </a:cubicBezTo>
                <a:cubicBezTo>
                  <a:pt x="3826936" y="2544432"/>
                  <a:pt x="3828177" y="2543192"/>
                  <a:pt x="3828177" y="2540711"/>
                </a:cubicBezTo>
                <a:cubicBezTo>
                  <a:pt x="3828177" y="2538231"/>
                  <a:pt x="3825697" y="2536990"/>
                  <a:pt x="3820735" y="2536990"/>
                </a:cubicBezTo>
                <a:close/>
                <a:moveTo>
                  <a:pt x="3701673" y="2536990"/>
                </a:moveTo>
                <a:lnTo>
                  <a:pt x="3709114" y="2536990"/>
                </a:lnTo>
                <a:lnTo>
                  <a:pt x="3709114" y="2544432"/>
                </a:lnTo>
                <a:cubicBezTo>
                  <a:pt x="3704153" y="2544432"/>
                  <a:pt x="3701673" y="2541951"/>
                  <a:pt x="3701673" y="2536990"/>
                </a:cubicBezTo>
                <a:close/>
                <a:moveTo>
                  <a:pt x="3374251" y="2536990"/>
                </a:moveTo>
                <a:cubicBezTo>
                  <a:pt x="3379212" y="2536990"/>
                  <a:pt x="3381692" y="2539471"/>
                  <a:pt x="3381692" y="2544432"/>
                </a:cubicBezTo>
                <a:lnTo>
                  <a:pt x="3374251" y="2544432"/>
                </a:lnTo>
                <a:close/>
                <a:moveTo>
                  <a:pt x="3893289" y="2533269"/>
                </a:moveTo>
                <a:cubicBezTo>
                  <a:pt x="3892049" y="2533269"/>
                  <a:pt x="3890189" y="2534510"/>
                  <a:pt x="3887708" y="2536990"/>
                </a:cubicBezTo>
                <a:lnTo>
                  <a:pt x="3880267" y="2544432"/>
                </a:lnTo>
                <a:cubicBezTo>
                  <a:pt x="3885228" y="2544432"/>
                  <a:pt x="3887708" y="2546912"/>
                  <a:pt x="3887708" y="2551873"/>
                </a:cubicBezTo>
                <a:cubicBezTo>
                  <a:pt x="3892669" y="2551873"/>
                  <a:pt x="3895149" y="2554354"/>
                  <a:pt x="3895149" y="2559314"/>
                </a:cubicBezTo>
                <a:cubicBezTo>
                  <a:pt x="3900111" y="2554354"/>
                  <a:pt x="3906312" y="2555594"/>
                  <a:pt x="3913753" y="2563035"/>
                </a:cubicBezTo>
                <a:cubicBezTo>
                  <a:pt x="3921194" y="2570476"/>
                  <a:pt x="3927395" y="2574197"/>
                  <a:pt x="3932356" y="2574197"/>
                </a:cubicBezTo>
                <a:cubicBezTo>
                  <a:pt x="3937318" y="2574197"/>
                  <a:pt x="3941039" y="2575438"/>
                  <a:pt x="3943519" y="2577918"/>
                </a:cubicBezTo>
                <a:cubicBezTo>
                  <a:pt x="3945999" y="2580399"/>
                  <a:pt x="3944759" y="2581639"/>
                  <a:pt x="3939798" y="2581639"/>
                </a:cubicBezTo>
                <a:cubicBezTo>
                  <a:pt x="3919954" y="2586600"/>
                  <a:pt x="3919954" y="2591561"/>
                  <a:pt x="3939798" y="2596521"/>
                </a:cubicBezTo>
                <a:cubicBezTo>
                  <a:pt x="3949719" y="2601483"/>
                  <a:pt x="3957161" y="2603963"/>
                  <a:pt x="3962122" y="2603963"/>
                </a:cubicBezTo>
                <a:lnTo>
                  <a:pt x="3977005" y="2596521"/>
                </a:lnTo>
                <a:lnTo>
                  <a:pt x="3969564" y="2596521"/>
                </a:lnTo>
                <a:cubicBezTo>
                  <a:pt x="3964602" y="2596521"/>
                  <a:pt x="3960881" y="2592801"/>
                  <a:pt x="3958401" y="2585359"/>
                </a:cubicBezTo>
                <a:cubicBezTo>
                  <a:pt x="3955921" y="2577918"/>
                  <a:pt x="3952201" y="2572957"/>
                  <a:pt x="3947239" y="2570476"/>
                </a:cubicBezTo>
                <a:cubicBezTo>
                  <a:pt x="3942278" y="2567996"/>
                  <a:pt x="3934837" y="2561795"/>
                  <a:pt x="3924915" y="2551873"/>
                </a:cubicBezTo>
                <a:cubicBezTo>
                  <a:pt x="3919954" y="2551873"/>
                  <a:pt x="3914994" y="2550633"/>
                  <a:pt x="3910032" y="2548152"/>
                </a:cubicBezTo>
                <a:cubicBezTo>
                  <a:pt x="3905071" y="2545672"/>
                  <a:pt x="3902591" y="2544432"/>
                  <a:pt x="3902591" y="2544432"/>
                </a:cubicBezTo>
                <a:cubicBezTo>
                  <a:pt x="3902591" y="2544432"/>
                  <a:pt x="3901350" y="2544432"/>
                  <a:pt x="3898870" y="2544432"/>
                </a:cubicBezTo>
                <a:cubicBezTo>
                  <a:pt x="3896390" y="2544432"/>
                  <a:pt x="3895149" y="2541951"/>
                  <a:pt x="3895149" y="2536990"/>
                </a:cubicBezTo>
                <a:cubicBezTo>
                  <a:pt x="3895149" y="2534510"/>
                  <a:pt x="3894530" y="2533269"/>
                  <a:pt x="3893289" y="2533269"/>
                </a:cubicBezTo>
                <a:close/>
                <a:moveTo>
                  <a:pt x="4099788" y="2529549"/>
                </a:moveTo>
                <a:cubicBezTo>
                  <a:pt x="4102268" y="2529549"/>
                  <a:pt x="4104749" y="2530789"/>
                  <a:pt x="4107230" y="2533269"/>
                </a:cubicBezTo>
                <a:cubicBezTo>
                  <a:pt x="4109710" y="2535750"/>
                  <a:pt x="4108470" y="2536990"/>
                  <a:pt x="4103509" y="2536990"/>
                </a:cubicBezTo>
                <a:cubicBezTo>
                  <a:pt x="4098548" y="2532029"/>
                  <a:pt x="4097308" y="2529549"/>
                  <a:pt x="4099788" y="2529549"/>
                </a:cubicBezTo>
                <a:close/>
                <a:moveTo>
                  <a:pt x="3642142" y="2529549"/>
                </a:moveTo>
                <a:cubicBezTo>
                  <a:pt x="3652063" y="2529549"/>
                  <a:pt x="3661986" y="2534510"/>
                  <a:pt x="3671907" y="2544432"/>
                </a:cubicBezTo>
                <a:cubicBezTo>
                  <a:pt x="3681829" y="2559314"/>
                  <a:pt x="3679349" y="2561795"/>
                  <a:pt x="3664466" y="2551873"/>
                </a:cubicBezTo>
                <a:lnTo>
                  <a:pt x="3642142" y="2544432"/>
                </a:lnTo>
                <a:cubicBezTo>
                  <a:pt x="3637180" y="2539471"/>
                  <a:pt x="3634700" y="2535750"/>
                  <a:pt x="3634700" y="2533269"/>
                </a:cubicBezTo>
                <a:cubicBezTo>
                  <a:pt x="3634700" y="2530789"/>
                  <a:pt x="3637180" y="2529549"/>
                  <a:pt x="3642142" y="2529549"/>
                </a:cubicBezTo>
                <a:close/>
                <a:moveTo>
                  <a:pt x="2065084" y="2527433"/>
                </a:moveTo>
                <a:lnTo>
                  <a:pt x="2057705" y="2531388"/>
                </a:lnTo>
                <a:lnTo>
                  <a:pt x="2062528" y="2538231"/>
                </a:lnTo>
                <a:lnTo>
                  <a:pt x="2067574" y="2543958"/>
                </a:lnTo>
                <a:lnTo>
                  <a:pt x="2068285" y="2544432"/>
                </a:lnTo>
                <a:cubicBezTo>
                  <a:pt x="2070765" y="2544432"/>
                  <a:pt x="2074486" y="2546912"/>
                  <a:pt x="2079447" y="2551873"/>
                </a:cubicBezTo>
                <a:lnTo>
                  <a:pt x="2079447" y="2557764"/>
                </a:lnTo>
                <a:lnTo>
                  <a:pt x="2086888" y="2566791"/>
                </a:lnTo>
                <a:lnTo>
                  <a:pt x="2086888" y="2566756"/>
                </a:lnTo>
                <a:lnTo>
                  <a:pt x="2094329" y="2566756"/>
                </a:lnTo>
                <a:lnTo>
                  <a:pt x="2090235" y="2570851"/>
                </a:lnTo>
                <a:lnTo>
                  <a:pt x="2092742" y="2573892"/>
                </a:lnTo>
                <a:cubicBezTo>
                  <a:pt x="2097991" y="2578936"/>
                  <a:pt x="2103051" y="2582510"/>
                  <a:pt x="2107922" y="2584613"/>
                </a:cubicBezTo>
                <a:lnTo>
                  <a:pt x="2110696" y="2584988"/>
                </a:lnTo>
                <a:lnTo>
                  <a:pt x="2117664" y="2583247"/>
                </a:lnTo>
                <a:lnTo>
                  <a:pt x="2116506" y="2582368"/>
                </a:lnTo>
                <a:cubicBezTo>
                  <a:pt x="2112864" y="2579606"/>
                  <a:pt x="2111044" y="2578224"/>
                  <a:pt x="2111044" y="2578224"/>
                </a:cubicBezTo>
                <a:lnTo>
                  <a:pt x="2100120" y="2569937"/>
                </a:lnTo>
                <a:cubicBezTo>
                  <a:pt x="2093691" y="2560813"/>
                  <a:pt x="2090475" y="2556250"/>
                  <a:pt x="2090475" y="2556250"/>
                </a:cubicBezTo>
                <a:cubicBezTo>
                  <a:pt x="2086407" y="2555287"/>
                  <a:pt x="2077944" y="2545682"/>
                  <a:pt x="2065084" y="2527433"/>
                </a:cubicBezTo>
                <a:close/>
                <a:moveTo>
                  <a:pt x="4043978" y="2522107"/>
                </a:moveTo>
                <a:lnTo>
                  <a:pt x="4044085" y="2522323"/>
                </a:lnTo>
                <a:lnTo>
                  <a:pt x="4043978" y="2522320"/>
                </a:lnTo>
                <a:close/>
                <a:moveTo>
                  <a:pt x="3895149" y="2522107"/>
                </a:moveTo>
                <a:cubicBezTo>
                  <a:pt x="3895149" y="2527069"/>
                  <a:pt x="3896390" y="2529549"/>
                  <a:pt x="3898870" y="2529549"/>
                </a:cubicBezTo>
                <a:cubicBezTo>
                  <a:pt x="3901350" y="2529549"/>
                  <a:pt x="3902591" y="2528309"/>
                  <a:pt x="3902591" y="2525828"/>
                </a:cubicBezTo>
                <a:cubicBezTo>
                  <a:pt x="3902591" y="2523348"/>
                  <a:pt x="3902591" y="2522107"/>
                  <a:pt x="3902591" y="2522107"/>
                </a:cubicBezTo>
                <a:cubicBezTo>
                  <a:pt x="3902591" y="2522107"/>
                  <a:pt x="3900111" y="2522107"/>
                  <a:pt x="3895149" y="2522107"/>
                </a:cubicBezTo>
                <a:close/>
                <a:moveTo>
                  <a:pt x="2563138" y="2522107"/>
                </a:moveTo>
                <a:lnTo>
                  <a:pt x="2567494" y="2526464"/>
                </a:lnTo>
                <a:lnTo>
                  <a:pt x="2567781" y="2526681"/>
                </a:lnTo>
                <a:lnTo>
                  <a:pt x="2570967" y="2529743"/>
                </a:lnTo>
                <a:lnTo>
                  <a:pt x="2577228" y="2532873"/>
                </a:lnTo>
                <a:lnTo>
                  <a:pt x="2573882" y="2528125"/>
                </a:lnTo>
                <a:lnTo>
                  <a:pt x="2569641" y="2522107"/>
                </a:lnTo>
                <a:close/>
                <a:moveTo>
                  <a:pt x="1937956" y="2520149"/>
                </a:moveTo>
                <a:lnTo>
                  <a:pt x="1948880" y="2528437"/>
                </a:lnTo>
                <a:lnTo>
                  <a:pt x="1942779" y="2526993"/>
                </a:lnTo>
                <a:close/>
                <a:moveTo>
                  <a:pt x="4936946" y="2514666"/>
                </a:moveTo>
                <a:lnTo>
                  <a:pt x="4944387" y="2522107"/>
                </a:lnTo>
                <a:cubicBezTo>
                  <a:pt x="4939426" y="2522107"/>
                  <a:pt x="4936946" y="2520867"/>
                  <a:pt x="4936946" y="2518387"/>
                </a:cubicBezTo>
                <a:cubicBezTo>
                  <a:pt x="4936946" y="2515907"/>
                  <a:pt x="4936946" y="2514666"/>
                  <a:pt x="4936946" y="2514666"/>
                </a:cubicBezTo>
                <a:close/>
                <a:moveTo>
                  <a:pt x="4408606" y="2514666"/>
                </a:moveTo>
                <a:lnTo>
                  <a:pt x="4416048" y="2514666"/>
                </a:lnTo>
                <a:cubicBezTo>
                  <a:pt x="4421009" y="2519627"/>
                  <a:pt x="4421009" y="2524588"/>
                  <a:pt x="4416048" y="2529549"/>
                </a:cubicBezTo>
                <a:cubicBezTo>
                  <a:pt x="4421009" y="2534510"/>
                  <a:pt x="4423489" y="2536990"/>
                  <a:pt x="4423489" y="2536990"/>
                </a:cubicBezTo>
                <a:lnTo>
                  <a:pt x="4416048" y="2536990"/>
                </a:lnTo>
                <a:cubicBezTo>
                  <a:pt x="4406126" y="2532029"/>
                  <a:pt x="4401165" y="2529549"/>
                  <a:pt x="4401165" y="2529549"/>
                </a:cubicBezTo>
                <a:lnTo>
                  <a:pt x="4408606" y="2529549"/>
                </a:lnTo>
                <a:close/>
                <a:moveTo>
                  <a:pt x="3835618" y="2514666"/>
                </a:moveTo>
                <a:lnTo>
                  <a:pt x="3820735" y="2522107"/>
                </a:lnTo>
                <a:lnTo>
                  <a:pt x="3839339" y="2522107"/>
                </a:lnTo>
                <a:cubicBezTo>
                  <a:pt x="3836859" y="2522107"/>
                  <a:pt x="3835618" y="2519627"/>
                  <a:pt x="3835618" y="2514666"/>
                </a:cubicBezTo>
                <a:close/>
                <a:moveTo>
                  <a:pt x="3790970" y="2514666"/>
                </a:moveTo>
                <a:cubicBezTo>
                  <a:pt x="3786008" y="2519627"/>
                  <a:pt x="3786008" y="2523348"/>
                  <a:pt x="3790970" y="2525828"/>
                </a:cubicBezTo>
                <a:cubicBezTo>
                  <a:pt x="3795931" y="2528309"/>
                  <a:pt x="3799652" y="2529549"/>
                  <a:pt x="3802132" y="2529549"/>
                </a:cubicBezTo>
                <a:cubicBezTo>
                  <a:pt x="3804612" y="2529549"/>
                  <a:pt x="3805853" y="2529549"/>
                  <a:pt x="3805853" y="2529549"/>
                </a:cubicBezTo>
                <a:close/>
                <a:moveTo>
                  <a:pt x="3543821" y="2511421"/>
                </a:moveTo>
                <a:lnTo>
                  <a:pt x="3545404" y="2513973"/>
                </a:lnTo>
                <a:lnTo>
                  <a:pt x="3545404" y="2512806"/>
                </a:lnTo>
                <a:close/>
                <a:moveTo>
                  <a:pt x="2593548" y="2511201"/>
                </a:moveTo>
                <a:lnTo>
                  <a:pt x="2592707" y="2511561"/>
                </a:lnTo>
                <a:lnTo>
                  <a:pt x="2596018" y="2516260"/>
                </a:lnTo>
                <a:lnTo>
                  <a:pt x="2605942" y="2525796"/>
                </a:lnTo>
                <a:lnTo>
                  <a:pt x="2607603" y="2522474"/>
                </a:lnTo>
                <a:lnTo>
                  <a:pt x="2604850" y="2519775"/>
                </a:lnTo>
                <a:close/>
                <a:moveTo>
                  <a:pt x="3299606" y="2510829"/>
                </a:moveTo>
                <a:lnTo>
                  <a:pt x="3299837" y="2511052"/>
                </a:lnTo>
                <a:lnTo>
                  <a:pt x="3299837" y="2510945"/>
                </a:lnTo>
                <a:close/>
                <a:moveTo>
                  <a:pt x="4616966" y="2507225"/>
                </a:moveTo>
                <a:cubicBezTo>
                  <a:pt x="4616966" y="2507225"/>
                  <a:pt x="4619446" y="2507225"/>
                  <a:pt x="4624407" y="2507225"/>
                </a:cubicBezTo>
                <a:lnTo>
                  <a:pt x="4616966" y="2514666"/>
                </a:lnTo>
                <a:cubicBezTo>
                  <a:pt x="4616966" y="2509705"/>
                  <a:pt x="4616966" y="2507225"/>
                  <a:pt x="4616966" y="2507225"/>
                </a:cubicBezTo>
                <a:close/>
                <a:moveTo>
                  <a:pt x="3416822" y="2505276"/>
                </a:moveTo>
                <a:lnTo>
                  <a:pt x="3432577" y="2522107"/>
                </a:lnTo>
                <a:lnTo>
                  <a:pt x="3433782" y="2522107"/>
                </a:lnTo>
                <a:lnTo>
                  <a:pt x="3433782" y="2523395"/>
                </a:lnTo>
                <a:lnTo>
                  <a:pt x="3457959" y="2549225"/>
                </a:lnTo>
                <a:cubicBezTo>
                  <a:pt x="3450678" y="2543700"/>
                  <a:pt x="3443396" y="2538175"/>
                  <a:pt x="3436113" y="2532650"/>
                </a:cubicBezTo>
                <a:lnTo>
                  <a:pt x="3433782" y="2529343"/>
                </a:lnTo>
                <a:lnTo>
                  <a:pt x="3433782" y="2529549"/>
                </a:lnTo>
                <a:cubicBezTo>
                  <a:pt x="3428821" y="2529549"/>
                  <a:pt x="3426341" y="2529549"/>
                  <a:pt x="3426341" y="2529549"/>
                </a:cubicBezTo>
                <a:cubicBezTo>
                  <a:pt x="3426341" y="2524588"/>
                  <a:pt x="3426341" y="2522107"/>
                  <a:pt x="3426341" y="2522107"/>
                </a:cubicBezTo>
                <a:lnTo>
                  <a:pt x="3428683" y="2522107"/>
                </a:lnTo>
                <a:close/>
                <a:moveTo>
                  <a:pt x="3336729" y="2503423"/>
                </a:moveTo>
                <a:cubicBezTo>
                  <a:pt x="3338762" y="2503905"/>
                  <a:pt x="3343208" y="2507808"/>
                  <a:pt x="3350063" y="2515133"/>
                </a:cubicBezTo>
                <a:lnTo>
                  <a:pt x="3351000" y="2516838"/>
                </a:lnTo>
                <a:lnTo>
                  <a:pt x="3355648" y="2518387"/>
                </a:lnTo>
                <a:cubicBezTo>
                  <a:pt x="3358128" y="2520867"/>
                  <a:pt x="3359368" y="2522107"/>
                  <a:pt x="3359368" y="2522107"/>
                </a:cubicBezTo>
                <a:lnTo>
                  <a:pt x="3352669" y="2519874"/>
                </a:lnTo>
                <a:lnTo>
                  <a:pt x="3355597" y="2525200"/>
                </a:lnTo>
                <a:lnTo>
                  <a:pt x="3359368" y="2525828"/>
                </a:lnTo>
                <a:cubicBezTo>
                  <a:pt x="3364330" y="2528309"/>
                  <a:pt x="3364330" y="2532029"/>
                  <a:pt x="3359368" y="2536990"/>
                </a:cubicBezTo>
                <a:lnTo>
                  <a:pt x="3351927" y="2529549"/>
                </a:lnTo>
                <a:lnTo>
                  <a:pt x="3353341" y="2526014"/>
                </a:lnTo>
                <a:lnTo>
                  <a:pt x="3343915" y="2516956"/>
                </a:lnTo>
                <a:lnTo>
                  <a:pt x="3337044" y="2514666"/>
                </a:lnTo>
                <a:lnTo>
                  <a:pt x="3342448" y="2514666"/>
                </a:lnTo>
                <a:close/>
                <a:moveTo>
                  <a:pt x="3686790" y="2499783"/>
                </a:moveTo>
                <a:cubicBezTo>
                  <a:pt x="3686790" y="2504744"/>
                  <a:pt x="3686790" y="2507225"/>
                  <a:pt x="3686790" y="2507225"/>
                </a:cubicBezTo>
                <a:lnTo>
                  <a:pt x="3679349" y="2507225"/>
                </a:lnTo>
                <a:cubicBezTo>
                  <a:pt x="3679349" y="2502264"/>
                  <a:pt x="3681829" y="2499783"/>
                  <a:pt x="3686790" y="2499783"/>
                </a:cubicBezTo>
                <a:close/>
                <a:moveTo>
                  <a:pt x="3366810" y="2499783"/>
                </a:moveTo>
                <a:lnTo>
                  <a:pt x="3381692" y="2514666"/>
                </a:lnTo>
                <a:cubicBezTo>
                  <a:pt x="3391614" y="2519627"/>
                  <a:pt x="3395335" y="2523348"/>
                  <a:pt x="3392855" y="2525828"/>
                </a:cubicBezTo>
                <a:cubicBezTo>
                  <a:pt x="3390374" y="2528309"/>
                  <a:pt x="3386654" y="2527069"/>
                  <a:pt x="3381692" y="2522107"/>
                </a:cubicBezTo>
                <a:cubicBezTo>
                  <a:pt x="3376731" y="2517147"/>
                  <a:pt x="3373010" y="2513426"/>
                  <a:pt x="3370530" y="2510945"/>
                </a:cubicBezTo>
                <a:cubicBezTo>
                  <a:pt x="3368050" y="2508465"/>
                  <a:pt x="3364330" y="2507225"/>
                  <a:pt x="3359368" y="2507225"/>
                </a:cubicBezTo>
                <a:cubicBezTo>
                  <a:pt x="3354407" y="2507225"/>
                  <a:pt x="3354407" y="2505984"/>
                  <a:pt x="3359368" y="2503504"/>
                </a:cubicBezTo>
                <a:cubicBezTo>
                  <a:pt x="3364330" y="2501024"/>
                  <a:pt x="3366810" y="2499783"/>
                  <a:pt x="3366810" y="2499783"/>
                </a:cubicBezTo>
                <a:close/>
                <a:moveTo>
                  <a:pt x="2123008" y="2493930"/>
                </a:moveTo>
                <a:lnTo>
                  <a:pt x="2120424" y="2497767"/>
                </a:lnTo>
                <a:cubicBezTo>
                  <a:pt x="2121180" y="2503647"/>
                  <a:pt x="2122575" y="2506829"/>
                  <a:pt x="2124609" y="2507310"/>
                </a:cubicBezTo>
                <a:lnTo>
                  <a:pt x="2124796" y="2507575"/>
                </a:lnTo>
                <a:lnTo>
                  <a:pt x="2138978" y="2514666"/>
                </a:lnTo>
                <a:lnTo>
                  <a:pt x="2142447" y="2511198"/>
                </a:lnTo>
                <a:lnTo>
                  <a:pt x="2135038" y="2504077"/>
                </a:lnTo>
                <a:cubicBezTo>
                  <a:pt x="2130970" y="2503114"/>
                  <a:pt x="2128936" y="2502633"/>
                  <a:pt x="2128936" y="2502633"/>
                </a:cubicBezTo>
                <a:cubicBezTo>
                  <a:pt x="2128936" y="2502633"/>
                  <a:pt x="2129362" y="2500834"/>
                  <a:pt x="2130215" y="2497233"/>
                </a:cubicBezTo>
                <a:lnTo>
                  <a:pt x="2128930" y="2495411"/>
                </a:lnTo>
                <a:close/>
                <a:moveTo>
                  <a:pt x="4683939" y="2492342"/>
                </a:moveTo>
                <a:cubicBezTo>
                  <a:pt x="4683939" y="2492342"/>
                  <a:pt x="4687659" y="2494822"/>
                  <a:pt x="4695101" y="2499783"/>
                </a:cubicBezTo>
                <a:cubicBezTo>
                  <a:pt x="4702542" y="2504744"/>
                  <a:pt x="4708743" y="2509705"/>
                  <a:pt x="4713704" y="2514666"/>
                </a:cubicBezTo>
                <a:lnTo>
                  <a:pt x="4706263" y="2514666"/>
                </a:lnTo>
                <a:cubicBezTo>
                  <a:pt x="4686419" y="2504744"/>
                  <a:pt x="4678977" y="2497302"/>
                  <a:pt x="4683939" y="2492342"/>
                </a:cubicBezTo>
                <a:close/>
                <a:moveTo>
                  <a:pt x="2025718" y="2489605"/>
                </a:moveTo>
                <a:cubicBezTo>
                  <a:pt x="2023685" y="2489124"/>
                  <a:pt x="2022242" y="2490683"/>
                  <a:pt x="2021390" y="2494282"/>
                </a:cubicBezTo>
                <a:cubicBezTo>
                  <a:pt x="2020538" y="2497882"/>
                  <a:pt x="2022145" y="2500163"/>
                  <a:pt x="2026213" y="2501126"/>
                </a:cubicBezTo>
                <a:lnTo>
                  <a:pt x="2031035" y="2507969"/>
                </a:lnTo>
                <a:lnTo>
                  <a:pt x="2054161" y="2519145"/>
                </a:lnTo>
                <a:cubicBezTo>
                  <a:pt x="2055013" y="2515545"/>
                  <a:pt x="2050994" y="2509842"/>
                  <a:pt x="2042103" y="2502036"/>
                </a:cubicBezTo>
                <a:cubicBezTo>
                  <a:pt x="2033213" y="2494230"/>
                  <a:pt x="2027751" y="2490087"/>
                  <a:pt x="2025718" y="2489605"/>
                </a:cubicBezTo>
                <a:close/>
                <a:moveTo>
                  <a:pt x="3625398" y="2488621"/>
                </a:moveTo>
                <a:cubicBezTo>
                  <a:pt x="3626639" y="2488621"/>
                  <a:pt x="3627259" y="2489862"/>
                  <a:pt x="3627259" y="2492342"/>
                </a:cubicBezTo>
                <a:cubicBezTo>
                  <a:pt x="3632220" y="2492342"/>
                  <a:pt x="3634700" y="2492342"/>
                  <a:pt x="3634700" y="2492342"/>
                </a:cubicBezTo>
                <a:cubicBezTo>
                  <a:pt x="3639662" y="2492342"/>
                  <a:pt x="3642142" y="2492342"/>
                  <a:pt x="3642142" y="2492342"/>
                </a:cubicBezTo>
                <a:lnTo>
                  <a:pt x="3634700" y="2499783"/>
                </a:lnTo>
                <a:lnTo>
                  <a:pt x="3619817" y="2492342"/>
                </a:lnTo>
                <a:cubicBezTo>
                  <a:pt x="3622298" y="2489862"/>
                  <a:pt x="3624158" y="2488621"/>
                  <a:pt x="3625398" y="2488621"/>
                </a:cubicBezTo>
                <a:close/>
                <a:moveTo>
                  <a:pt x="1919944" y="2487375"/>
                </a:moveTo>
                <a:cubicBezTo>
                  <a:pt x="1940279" y="2492189"/>
                  <a:pt x="1949169" y="2499996"/>
                  <a:pt x="1946613" y="2510794"/>
                </a:cubicBezTo>
                <a:cubicBezTo>
                  <a:pt x="1945761" y="2514394"/>
                  <a:pt x="1940086" y="2511150"/>
                  <a:pt x="1929589" y="2501063"/>
                </a:cubicBezTo>
                <a:close/>
                <a:moveTo>
                  <a:pt x="4907181" y="2484900"/>
                </a:moveTo>
                <a:lnTo>
                  <a:pt x="4922063" y="2492342"/>
                </a:lnTo>
                <a:lnTo>
                  <a:pt x="4922063" y="2499783"/>
                </a:lnTo>
                <a:close/>
                <a:moveTo>
                  <a:pt x="4669055" y="2484900"/>
                </a:moveTo>
                <a:cubicBezTo>
                  <a:pt x="4674017" y="2484900"/>
                  <a:pt x="4676497" y="2486140"/>
                  <a:pt x="4676497" y="2488621"/>
                </a:cubicBezTo>
                <a:cubicBezTo>
                  <a:pt x="4676497" y="2491102"/>
                  <a:pt x="4676497" y="2492342"/>
                  <a:pt x="4676497" y="2492342"/>
                </a:cubicBezTo>
                <a:close/>
                <a:moveTo>
                  <a:pt x="4341634" y="2484900"/>
                </a:moveTo>
                <a:lnTo>
                  <a:pt x="4356517" y="2484900"/>
                </a:lnTo>
                <a:lnTo>
                  <a:pt x="4341634" y="2492342"/>
                </a:lnTo>
                <a:cubicBezTo>
                  <a:pt x="4341634" y="2487381"/>
                  <a:pt x="4341634" y="2484900"/>
                  <a:pt x="4341634" y="2484900"/>
                </a:cubicBezTo>
                <a:close/>
                <a:moveTo>
                  <a:pt x="3276957" y="2484900"/>
                </a:moveTo>
                <a:lnTo>
                  <a:pt x="3279411" y="2487006"/>
                </a:lnTo>
                <a:lnTo>
                  <a:pt x="3286719" y="2495871"/>
                </a:lnTo>
                <a:lnTo>
                  <a:pt x="3284954" y="2492342"/>
                </a:lnTo>
                <a:lnTo>
                  <a:pt x="3284954" y="2484900"/>
                </a:lnTo>
                <a:close/>
                <a:moveTo>
                  <a:pt x="2528171" y="2484900"/>
                </a:moveTo>
                <a:lnTo>
                  <a:pt x="2531466" y="2489576"/>
                </a:lnTo>
                <a:lnTo>
                  <a:pt x="2532572" y="2484900"/>
                </a:lnTo>
                <a:close/>
                <a:moveTo>
                  <a:pt x="3329603" y="2477459"/>
                </a:moveTo>
                <a:cubicBezTo>
                  <a:pt x="3334564" y="2477459"/>
                  <a:pt x="3337044" y="2479940"/>
                  <a:pt x="3337044" y="2484900"/>
                </a:cubicBezTo>
                <a:lnTo>
                  <a:pt x="3329603" y="2492342"/>
                </a:lnTo>
                <a:cubicBezTo>
                  <a:pt x="3324641" y="2482420"/>
                  <a:pt x="3324641" y="2477459"/>
                  <a:pt x="3329603" y="2477459"/>
                </a:cubicBezTo>
                <a:close/>
                <a:moveTo>
                  <a:pt x="3895149" y="2473738"/>
                </a:moveTo>
                <a:cubicBezTo>
                  <a:pt x="3892669" y="2473738"/>
                  <a:pt x="3890189" y="2474978"/>
                  <a:pt x="3887708" y="2477459"/>
                </a:cubicBezTo>
                <a:lnTo>
                  <a:pt x="3895149" y="2484900"/>
                </a:lnTo>
                <a:lnTo>
                  <a:pt x="3910032" y="2484900"/>
                </a:lnTo>
                <a:cubicBezTo>
                  <a:pt x="3905071" y="2479940"/>
                  <a:pt x="3902591" y="2477459"/>
                  <a:pt x="3902591" y="2477459"/>
                </a:cubicBezTo>
                <a:cubicBezTo>
                  <a:pt x="3900110" y="2474978"/>
                  <a:pt x="3897630" y="2473738"/>
                  <a:pt x="3895149" y="2473738"/>
                </a:cubicBezTo>
                <a:close/>
                <a:moveTo>
                  <a:pt x="5115540" y="2472808"/>
                </a:moveTo>
                <a:cubicBezTo>
                  <a:pt x="5116780" y="2473428"/>
                  <a:pt x="5118021" y="2474978"/>
                  <a:pt x="5119261" y="2477459"/>
                </a:cubicBezTo>
                <a:cubicBezTo>
                  <a:pt x="5121741" y="2482420"/>
                  <a:pt x="5122981" y="2484900"/>
                  <a:pt x="5122981" y="2484900"/>
                </a:cubicBezTo>
                <a:lnTo>
                  <a:pt x="5115540" y="2484900"/>
                </a:lnTo>
                <a:cubicBezTo>
                  <a:pt x="5110579" y="2479940"/>
                  <a:pt x="5109339" y="2476219"/>
                  <a:pt x="5111819" y="2473738"/>
                </a:cubicBezTo>
                <a:cubicBezTo>
                  <a:pt x="5113059" y="2472498"/>
                  <a:pt x="5114299" y="2472188"/>
                  <a:pt x="5115540" y="2472808"/>
                </a:cubicBezTo>
                <a:close/>
                <a:moveTo>
                  <a:pt x="2097445" y="2472371"/>
                </a:moveTo>
                <a:lnTo>
                  <a:pt x="2107820" y="2480244"/>
                </a:lnTo>
                <a:lnTo>
                  <a:pt x="2107926" y="2480032"/>
                </a:lnTo>
                <a:lnTo>
                  <a:pt x="2103545" y="2473815"/>
                </a:lnTo>
                <a:cubicBezTo>
                  <a:pt x="2103545" y="2473815"/>
                  <a:pt x="2101512" y="2473334"/>
                  <a:pt x="2097445" y="2472371"/>
                </a:cubicBezTo>
                <a:close/>
                <a:moveTo>
                  <a:pt x="3969564" y="2470018"/>
                </a:moveTo>
                <a:cubicBezTo>
                  <a:pt x="3969564" y="2470018"/>
                  <a:pt x="3969564" y="2472498"/>
                  <a:pt x="3969564" y="2477459"/>
                </a:cubicBezTo>
                <a:cubicBezTo>
                  <a:pt x="3969564" y="2482420"/>
                  <a:pt x="3972044" y="2486140"/>
                  <a:pt x="3977005" y="2488621"/>
                </a:cubicBezTo>
                <a:cubicBezTo>
                  <a:pt x="3981966" y="2491102"/>
                  <a:pt x="3989408" y="2492342"/>
                  <a:pt x="3999329" y="2492342"/>
                </a:cubicBezTo>
                <a:cubicBezTo>
                  <a:pt x="4004290" y="2492342"/>
                  <a:pt x="4009251" y="2494822"/>
                  <a:pt x="4014212" y="2499783"/>
                </a:cubicBezTo>
                <a:lnTo>
                  <a:pt x="4021653" y="2499783"/>
                </a:lnTo>
                <a:cubicBezTo>
                  <a:pt x="4021653" y="2499783"/>
                  <a:pt x="4016692" y="2494822"/>
                  <a:pt x="4006771" y="2484900"/>
                </a:cubicBezTo>
                <a:lnTo>
                  <a:pt x="3977005" y="2477459"/>
                </a:lnTo>
                <a:cubicBezTo>
                  <a:pt x="3972044" y="2472498"/>
                  <a:pt x="3969564" y="2470018"/>
                  <a:pt x="3969564" y="2470018"/>
                </a:cubicBezTo>
                <a:close/>
                <a:moveTo>
                  <a:pt x="3359368" y="2462576"/>
                </a:moveTo>
                <a:cubicBezTo>
                  <a:pt x="3364330" y="2462576"/>
                  <a:pt x="3365569" y="2463816"/>
                  <a:pt x="3363089" y="2466297"/>
                </a:cubicBezTo>
                <a:cubicBezTo>
                  <a:pt x="3360609" y="2468777"/>
                  <a:pt x="3359368" y="2468777"/>
                  <a:pt x="3359368" y="2466297"/>
                </a:cubicBezTo>
                <a:close/>
                <a:moveTo>
                  <a:pt x="2109804" y="2456317"/>
                </a:moveTo>
                <a:lnTo>
                  <a:pt x="2107379" y="2457617"/>
                </a:lnTo>
                <a:lnTo>
                  <a:pt x="2112333" y="2461375"/>
                </a:lnTo>
                <a:close/>
                <a:moveTo>
                  <a:pt x="5085774" y="2455135"/>
                </a:moveTo>
                <a:lnTo>
                  <a:pt x="5100657" y="2455135"/>
                </a:lnTo>
                <a:lnTo>
                  <a:pt x="5093215" y="2462576"/>
                </a:lnTo>
                <a:close/>
                <a:moveTo>
                  <a:pt x="4639290" y="2455135"/>
                </a:moveTo>
                <a:lnTo>
                  <a:pt x="4646731" y="2455135"/>
                </a:lnTo>
                <a:cubicBezTo>
                  <a:pt x="4646731" y="2455135"/>
                  <a:pt x="4646731" y="2457615"/>
                  <a:pt x="4646731" y="2462576"/>
                </a:cubicBezTo>
                <a:close/>
                <a:moveTo>
                  <a:pt x="3790970" y="2455135"/>
                </a:moveTo>
                <a:cubicBezTo>
                  <a:pt x="3781048" y="2455135"/>
                  <a:pt x="3778567" y="2456375"/>
                  <a:pt x="3783528" y="2458855"/>
                </a:cubicBezTo>
                <a:cubicBezTo>
                  <a:pt x="3788490" y="2461336"/>
                  <a:pt x="3788490" y="2465057"/>
                  <a:pt x="3783528" y="2470018"/>
                </a:cubicBezTo>
                <a:lnTo>
                  <a:pt x="3776087" y="2462576"/>
                </a:lnTo>
                <a:lnTo>
                  <a:pt x="3761204" y="2462576"/>
                </a:lnTo>
                <a:lnTo>
                  <a:pt x="3790970" y="2477459"/>
                </a:lnTo>
                <a:cubicBezTo>
                  <a:pt x="3800891" y="2477459"/>
                  <a:pt x="3803372" y="2482420"/>
                  <a:pt x="3798411" y="2492342"/>
                </a:cubicBezTo>
                <a:cubicBezTo>
                  <a:pt x="3798411" y="2492342"/>
                  <a:pt x="3795931" y="2492342"/>
                  <a:pt x="3790970" y="2492342"/>
                </a:cubicBezTo>
                <a:cubicBezTo>
                  <a:pt x="3786008" y="2492342"/>
                  <a:pt x="3782288" y="2492342"/>
                  <a:pt x="3779808" y="2492342"/>
                </a:cubicBezTo>
                <a:cubicBezTo>
                  <a:pt x="3777328" y="2492342"/>
                  <a:pt x="3776087" y="2494822"/>
                  <a:pt x="3776087" y="2499783"/>
                </a:cubicBezTo>
                <a:cubicBezTo>
                  <a:pt x="3776087" y="2504744"/>
                  <a:pt x="3781048" y="2507225"/>
                  <a:pt x="3790970" y="2507225"/>
                </a:cubicBezTo>
                <a:lnTo>
                  <a:pt x="3820735" y="2507225"/>
                </a:lnTo>
                <a:cubicBezTo>
                  <a:pt x="3830657" y="2512186"/>
                  <a:pt x="3836859" y="2512186"/>
                  <a:pt x="3839339" y="2507225"/>
                </a:cubicBezTo>
                <a:cubicBezTo>
                  <a:pt x="3841819" y="2502264"/>
                  <a:pt x="3840580" y="2499783"/>
                  <a:pt x="3835618" y="2499783"/>
                </a:cubicBezTo>
                <a:lnTo>
                  <a:pt x="3835618" y="2484900"/>
                </a:lnTo>
                <a:cubicBezTo>
                  <a:pt x="3835618" y="2484900"/>
                  <a:pt x="3840580" y="2487381"/>
                  <a:pt x="3850501" y="2492342"/>
                </a:cubicBezTo>
                <a:lnTo>
                  <a:pt x="3857942" y="2499783"/>
                </a:lnTo>
                <a:cubicBezTo>
                  <a:pt x="3843060" y="2499783"/>
                  <a:pt x="3840580" y="2507225"/>
                  <a:pt x="3850501" y="2522107"/>
                </a:cubicBezTo>
                <a:lnTo>
                  <a:pt x="3857942" y="2536990"/>
                </a:lnTo>
                <a:lnTo>
                  <a:pt x="3857942" y="2522107"/>
                </a:lnTo>
                <a:cubicBezTo>
                  <a:pt x="3862904" y="2512186"/>
                  <a:pt x="3865384" y="2507225"/>
                  <a:pt x="3865384" y="2507225"/>
                </a:cubicBezTo>
                <a:cubicBezTo>
                  <a:pt x="3865384" y="2507225"/>
                  <a:pt x="3870345" y="2509705"/>
                  <a:pt x="3880267" y="2514666"/>
                </a:cubicBezTo>
                <a:cubicBezTo>
                  <a:pt x="3875305" y="2514666"/>
                  <a:pt x="3872825" y="2515907"/>
                  <a:pt x="3872825" y="2518387"/>
                </a:cubicBezTo>
                <a:cubicBezTo>
                  <a:pt x="3872825" y="2520867"/>
                  <a:pt x="3872825" y="2522107"/>
                  <a:pt x="3872825" y="2522107"/>
                </a:cubicBezTo>
                <a:lnTo>
                  <a:pt x="3887708" y="2522107"/>
                </a:lnTo>
                <a:cubicBezTo>
                  <a:pt x="3892669" y="2522107"/>
                  <a:pt x="3895149" y="2520867"/>
                  <a:pt x="3895149" y="2518387"/>
                </a:cubicBezTo>
                <a:cubicBezTo>
                  <a:pt x="3895149" y="2515907"/>
                  <a:pt x="3897630" y="2514666"/>
                  <a:pt x="3902591" y="2514666"/>
                </a:cubicBezTo>
                <a:cubicBezTo>
                  <a:pt x="3907552" y="2514666"/>
                  <a:pt x="3912512" y="2514666"/>
                  <a:pt x="3917474" y="2514666"/>
                </a:cubicBezTo>
                <a:lnTo>
                  <a:pt x="3880267" y="2492342"/>
                </a:lnTo>
                <a:lnTo>
                  <a:pt x="3865561" y="2484988"/>
                </a:lnTo>
                <a:lnTo>
                  <a:pt x="3865891" y="2486129"/>
                </a:lnTo>
                <a:lnTo>
                  <a:pt x="3859790" y="2484685"/>
                </a:lnTo>
                <a:lnTo>
                  <a:pt x="3859436" y="2481926"/>
                </a:lnTo>
                <a:lnTo>
                  <a:pt x="3850501" y="2477459"/>
                </a:lnTo>
                <a:cubicBezTo>
                  <a:pt x="3850501" y="2477459"/>
                  <a:pt x="3848021" y="2476219"/>
                  <a:pt x="3843060" y="2473738"/>
                </a:cubicBezTo>
                <a:cubicBezTo>
                  <a:pt x="3838098" y="2471258"/>
                  <a:pt x="3834378" y="2468777"/>
                  <a:pt x="3831898" y="2466297"/>
                </a:cubicBezTo>
                <a:cubicBezTo>
                  <a:pt x="3829417" y="2463816"/>
                  <a:pt x="3826936" y="2462576"/>
                  <a:pt x="3824456" y="2462576"/>
                </a:cubicBezTo>
                <a:cubicBezTo>
                  <a:pt x="3821976" y="2462576"/>
                  <a:pt x="3818255" y="2462576"/>
                  <a:pt x="3813294" y="2462576"/>
                </a:cubicBezTo>
                <a:cubicBezTo>
                  <a:pt x="3813294" y="2462576"/>
                  <a:pt x="3810814" y="2462576"/>
                  <a:pt x="3805853" y="2462576"/>
                </a:cubicBezTo>
                <a:close/>
                <a:moveTo>
                  <a:pt x="4699751" y="2452344"/>
                </a:moveTo>
                <a:cubicBezTo>
                  <a:pt x="4702851" y="2452964"/>
                  <a:pt x="4706263" y="2455135"/>
                  <a:pt x="4709983" y="2458855"/>
                </a:cubicBezTo>
                <a:cubicBezTo>
                  <a:pt x="4717425" y="2466297"/>
                  <a:pt x="4723625" y="2472498"/>
                  <a:pt x="4728587" y="2477459"/>
                </a:cubicBezTo>
                <a:lnTo>
                  <a:pt x="4713704" y="2470018"/>
                </a:lnTo>
                <a:cubicBezTo>
                  <a:pt x="4708743" y="2465057"/>
                  <a:pt x="4703783" y="2460095"/>
                  <a:pt x="4698821" y="2455135"/>
                </a:cubicBezTo>
                <a:lnTo>
                  <a:pt x="4691379" y="2455135"/>
                </a:lnTo>
                <a:cubicBezTo>
                  <a:pt x="4693861" y="2452655"/>
                  <a:pt x="4696651" y="2451724"/>
                  <a:pt x="4699751" y="2452344"/>
                </a:cubicBezTo>
                <a:close/>
                <a:moveTo>
                  <a:pt x="3688970" y="2444251"/>
                </a:moveTo>
                <a:lnTo>
                  <a:pt x="3699893" y="2452539"/>
                </a:lnTo>
                <a:lnTo>
                  <a:pt x="3698615" y="2457938"/>
                </a:lnTo>
                <a:close/>
                <a:moveTo>
                  <a:pt x="1883240" y="2443407"/>
                </a:moveTo>
                <a:cubicBezTo>
                  <a:pt x="1888419" y="2445346"/>
                  <a:pt x="1895830" y="2453158"/>
                  <a:pt x="1905476" y="2466845"/>
                </a:cubicBezTo>
                <a:cubicBezTo>
                  <a:pt x="1908691" y="2471408"/>
                  <a:pt x="1908265" y="2473207"/>
                  <a:pt x="1904198" y="2472244"/>
                </a:cubicBezTo>
                <a:lnTo>
                  <a:pt x="1891996" y="2469356"/>
                </a:lnTo>
                <a:cubicBezTo>
                  <a:pt x="1892848" y="2465757"/>
                  <a:pt x="1893274" y="2463957"/>
                  <a:pt x="1893274" y="2463957"/>
                </a:cubicBezTo>
                <a:lnTo>
                  <a:pt x="1883629" y="2450270"/>
                </a:lnTo>
                <a:lnTo>
                  <a:pt x="1878807" y="2443427"/>
                </a:lnTo>
                <a:cubicBezTo>
                  <a:pt x="1880036" y="2442768"/>
                  <a:pt x="1881514" y="2442761"/>
                  <a:pt x="1883240" y="2443407"/>
                </a:cubicBezTo>
                <a:close/>
                <a:moveTo>
                  <a:pt x="2065952" y="2442109"/>
                </a:moveTo>
                <a:lnTo>
                  <a:pt x="2076876" y="2450397"/>
                </a:lnTo>
                <a:lnTo>
                  <a:pt x="2090355" y="2447886"/>
                </a:lnTo>
                <a:close/>
                <a:moveTo>
                  <a:pt x="4855091" y="2440252"/>
                </a:moveTo>
                <a:lnTo>
                  <a:pt x="4862532" y="2447693"/>
                </a:lnTo>
                <a:lnTo>
                  <a:pt x="4855091" y="2447693"/>
                </a:lnTo>
                <a:cubicBezTo>
                  <a:pt x="4855091" y="2442733"/>
                  <a:pt x="4855091" y="2440252"/>
                  <a:pt x="4855091" y="2440252"/>
                </a:cubicBezTo>
                <a:close/>
                <a:moveTo>
                  <a:pt x="2110084" y="2439816"/>
                </a:moveTo>
                <a:lnTo>
                  <a:pt x="2109212" y="2440252"/>
                </a:lnTo>
                <a:lnTo>
                  <a:pt x="2111033" y="2441162"/>
                </a:lnTo>
                <a:close/>
                <a:moveTo>
                  <a:pt x="3391924" y="2436531"/>
                </a:moveTo>
                <a:cubicBezTo>
                  <a:pt x="3395025" y="2436531"/>
                  <a:pt x="3399056" y="2437771"/>
                  <a:pt x="3404017" y="2440252"/>
                </a:cubicBezTo>
                <a:cubicBezTo>
                  <a:pt x="3408978" y="2440252"/>
                  <a:pt x="3413938" y="2441492"/>
                  <a:pt x="3418899" y="2443973"/>
                </a:cubicBezTo>
                <a:cubicBezTo>
                  <a:pt x="3423861" y="2446453"/>
                  <a:pt x="3428821" y="2447693"/>
                  <a:pt x="3433782" y="2447693"/>
                </a:cubicBezTo>
                <a:cubicBezTo>
                  <a:pt x="3443704" y="2447693"/>
                  <a:pt x="3451145" y="2447693"/>
                  <a:pt x="3456106" y="2447693"/>
                </a:cubicBezTo>
                <a:cubicBezTo>
                  <a:pt x="3461068" y="2452654"/>
                  <a:pt x="3463548" y="2455135"/>
                  <a:pt x="3463548" y="2455135"/>
                </a:cubicBezTo>
                <a:cubicBezTo>
                  <a:pt x="3463548" y="2455135"/>
                  <a:pt x="3464789" y="2455135"/>
                  <a:pt x="3467269" y="2455135"/>
                </a:cubicBezTo>
                <a:cubicBezTo>
                  <a:pt x="3469749" y="2455135"/>
                  <a:pt x="3470989" y="2457615"/>
                  <a:pt x="3470989" y="2462576"/>
                </a:cubicBezTo>
                <a:lnTo>
                  <a:pt x="3493314" y="2477459"/>
                </a:lnTo>
                <a:cubicBezTo>
                  <a:pt x="3503235" y="2482420"/>
                  <a:pt x="3508196" y="2484900"/>
                  <a:pt x="3508196" y="2484900"/>
                </a:cubicBezTo>
                <a:lnTo>
                  <a:pt x="3500755" y="2492342"/>
                </a:lnTo>
                <a:lnTo>
                  <a:pt x="3485872" y="2499783"/>
                </a:lnTo>
                <a:cubicBezTo>
                  <a:pt x="3475951" y="2494822"/>
                  <a:pt x="3468509" y="2489861"/>
                  <a:pt x="3463548" y="2484900"/>
                </a:cubicBezTo>
                <a:cubicBezTo>
                  <a:pt x="3453626" y="2470018"/>
                  <a:pt x="3443704" y="2462576"/>
                  <a:pt x="3433782" y="2462576"/>
                </a:cubicBezTo>
                <a:cubicBezTo>
                  <a:pt x="3433782" y="2467537"/>
                  <a:pt x="3431302" y="2470018"/>
                  <a:pt x="3426341" y="2470018"/>
                </a:cubicBezTo>
                <a:cubicBezTo>
                  <a:pt x="3421380" y="2470018"/>
                  <a:pt x="3417659" y="2471258"/>
                  <a:pt x="3415179" y="2473738"/>
                </a:cubicBezTo>
                <a:cubicBezTo>
                  <a:pt x="3412699" y="2476219"/>
                  <a:pt x="3408978" y="2476219"/>
                  <a:pt x="3404017" y="2473738"/>
                </a:cubicBezTo>
                <a:cubicBezTo>
                  <a:pt x="3399055" y="2471258"/>
                  <a:pt x="3396575" y="2465057"/>
                  <a:pt x="3396575" y="2455135"/>
                </a:cubicBezTo>
                <a:lnTo>
                  <a:pt x="3389134" y="2447693"/>
                </a:lnTo>
                <a:cubicBezTo>
                  <a:pt x="3384173" y="2447693"/>
                  <a:pt x="3382933" y="2445213"/>
                  <a:pt x="3385413" y="2440252"/>
                </a:cubicBezTo>
                <a:cubicBezTo>
                  <a:pt x="3386653" y="2437771"/>
                  <a:pt x="3388824" y="2436531"/>
                  <a:pt x="3391924" y="2436531"/>
                </a:cubicBezTo>
                <a:close/>
                <a:moveTo>
                  <a:pt x="2116654" y="2436531"/>
                </a:moveTo>
                <a:lnTo>
                  <a:pt x="2112970" y="2438373"/>
                </a:lnTo>
                <a:lnTo>
                  <a:pt x="2113377" y="2439080"/>
                </a:lnTo>
                <a:lnTo>
                  <a:pt x="2111318" y="2441305"/>
                </a:lnTo>
                <a:lnTo>
                  <a:pt x="2124095" y="2447693"/>
                </a:lnTo>
                <a:cubicBezTo>
                  <a:pt x="2129056" y="2457615"/>
                  <a:pt x="2131536" y="2463816"/>
                  <a:pt x="2131536" y="2466297"/>
                </a:cubicBezTo>
                <a:cubicBezTo>
                  <a:pt x="2131536" y="2468777"/>
                  <a:pt x="2134017" y="2470018"/>
                  <a:pt x="2138978" y="2470018"/>
                </a:cubicBezTo>
                <a:lnTo>
                  <a:pt x="2142925" y="2471992"/>
                </a:lnTo>
                <a:lnTo>
                  <a:pt x="2142706" y="2471681"/>
                </a:lnTo>
                <a:cubicBezTo>
                  <a:pt x="2138638" y="2470718"/>
                  <a:pt x="2134997" y="2467956"/>
                  <a:pt x="2131782" y="2463393"/>
                </a:cubicBezTo>
                <a:lnTo>
                  <a:pt x="2139161" y="2459438"/>
                </a:lnTo>
                <a:lnTo>
                  <a:pt x="2143984" y="2466281"/>
                </a:lnTo>
                <a:cubicBezTo>
                  <a:pt x="2143984" y="2466281"/>
                  <a:pt x="2145804" y="2467663"/>
                  <a:pt x="2149446" y="2470425"/>
                </a:cubicBezTo>
                <a:lnTo>
                  <a:pt x="2154402" y="2477459"/>
                </a:lnTo>
                <a:lnTo>
                  <a:pt x="2161302" y="2477459"/>
                </a:lnTo>
                <a:cubicBezTo>
                  <a:pt x="2156341" y="2477459"/>
                  <a:pt x="2148900" y="2467537"/>
                  <a:pt x="2138978" y="2447693"/>
                </a:cubicBezTo>
                <a:lnTo>
                  <a:pt x="2138602" y="2447693"/>
                </a:lnTo>
                <a:lnTo>
                  <a:pt x="2140439" y="2454038"/>
                </a:lnTo>
                <a:lnTo>
                  <a:pt x="2135968" y="2447693"/>
                </a:lnTo>
                <a:lnTo>
                  <a:pt x="2135257" y="2447693"/>
                </a:lnTo>
                <a:cubicBezTo>
                  <a:pt x="2132777" y="2447693"/>
                  <a:pt x="2129056" y="2445213"/>
                  <a:pt x="2124095" y="2440252"/>
                </a:cubicBezTo>
                <a:cubicBezTo>
                  <a:pt x="2121615" y="2437771"/>
                  <a:pt x="2119134" y="2436531"/>
                  <a:pt x="2116654" y="2436531"/>
                </a:cubicBezTo>
                <a:close/>
                <a:moveTo>
                  <a:pt x="4490462" y="2432810"/>
                </a:moveTo>
                <a:lnTo>
                  <a:pt x="4505345" y="2440252"/>
                </a:lnTo>
                <a:cubicBezTo>
                  <a:pt x="4510306" y="2445213"/>
                  <a:pt x="4515266" y="2448933"/>
                  <a:pt x="4520228" y="2451414"/>
                </a:cubicBezTo>
                <a:cubicBezTo>
                  <a:pt x="4525189" y="2453895"/>
                  <a:pt x="4527669" y="2457615"/>
                  <a:pt x="4527669" y="2462576"/>
                </a:cubicBezTo>
                <a:cubicBezTo>
                  <a:pt x="4527669" y="2462576"/>
                  <a:pt x="4528910" y="2465057"/>
                  <a:pt x="4531390" y="2470018"/>
                </a:cubicBezTo>
                <a:cubicBezTo>
                  <a:pt x="4533870" y="2474978"/>
                  <a:pt x="4537590" y="2479940"/>
                  <a:pt x="4542552" y="2484900"/>
                </a:cubicBezTo>
                <a:lnTo>
                  <a:pt x="4557435" y="2499783"/>
                </a:lnTo>
                <a:cubicBezTo>
                  <a:pt x="4547513" y="2494822"/>
                  <a:pt x="4537590" y="2487381"/>
                  <a:pt x="4527669" y="2477459"/>
                </a:cubicBezTo>
                <a:cubicBezTo>
                  <a:pt x="4522708" y="2467537"/>
                  <a:pt x="4516507" y="2461336"/>
                  <a:pt x="4509065" y="2458855"/>
                </a:cubicBezTo>
                <a:cubicBezTo>
                  <a:pt x="4501624" y="2456375"/>
                  <a:pt x="4497903" y="2455135"/>
                  <a:pt x="4497903" y="2455135"/>
                </a:cubicBezTo>
                <a:cubicBezTo>
                  <a:pt x="4497903" y="2455135"/>
                  <a:pt x="4495423" y="2452654"/>
                  <a:pt x="4490462" y="2447693"/>
                </a:cubicBezTo>
                <a:close/>
                <a:moveTo>
                  <a:pt x="3366810" y="2427229"/>
                </a:moveTo>
                <a:cubicBezTo>
                  <a:pt x="3368050" y="2427229"/>
                  <a:pt x="3369290" y="2427850"/>
                  <a:pt x="3370530" y="2429090"/>
                </a:cubicBezTo>
                <a:cubicBezTo>
                  <a:pt x="3373010" y="2431570"/>
                  <a:pt x="3374251" y="2434051"/>
                  <a:pt x="3374251" y="2436531"/>
                </a:cubicBezTo>
                <a:cubicBezTo>
                  <a:pt x="3374251" y="2439012"/>
                  <a:pt x="3371771" y="2439012"/>
                  <a:pt x="3366810" y="2436531"/>
                </a:cubicBezTo>
                <a:cubicBezTo>
                  <a:pt x="3361848" y="2434051"/>
                  <a:pt x="3360609" y="2431570"/>
                  <a:pt x="3363089" y="2429090"/>
                </a:cubicBezTo>
                <a:cubicBezTo>
                  <a:pt x="3364329" y="2427850"/>
                  <a:pt x="3365570" y="2427229"/>
                  <a:pt x="3366810" y="2427229"/>
                </a:cubicBezTo>
                <a:close/>
                <a:moveTo>
                  <a:pt x="3277579" y="2426701"/>
                </a:moveTo>
                <a:lnTo>
                  <a:pt x="3270920" y="2428765"/>
                </a:lnTo>
                <a:lnTo>
                  <a:pt x="3273792" y="2440252"/>
                </a:lnTo>
                <a:cubicBezTo>
                  <a:pt x="3276272" y="2440252"/>
                  <a:pt x="3277513" y="2437771"/>
                  <a:pt x="3277513" y="2432810"/>
                </a:cubicBezTo>
                <a:lnTo>
                  <a:pt x="3283936" y="2432810"/>
                </a:lnTo>
                <a:close/>
                <a:moveTo>
                  <a:pt x="4609524" y="2425369"/>
                </a:moveTo>
                <a:lnTo>
                  <a:pt x="4624407" y="2440252"/>
                </a:lnTo>
                <a:cubicBezTo>
                  <a:pt x="4624407" y="2440252"/>
                  <a:pt x="4619446" y="2437771"/>
                  <a:pt x="4609524" y="2432810"/>
                </a:cubicBezTo>
                <a:close/>
                <a:moveTo>
                  <a:pt x="3850501" y="2425369"/>
                </a:moveTo>
                <a:cubicBezTo>
                  <a:pt x="3850501" y="2425369"/>
                  <a:pt x="3851742" y="2426609"/>
                  <a:pt x="3854222" y="2429090"/>
                </a:cubicBezTo>
                <a:cubicBezTo>
                  <a:pt x="3856702" y="2431570"/>
                  <a:pt x="3860423" y="2432810"/>
                  <a:pt x="3865384" y="2432810"/>
                </a:cubicBezTo>
                <a:cubicBezTo>
                  <a:pt x="3870345" y="2432810"/>
                  <a:pt x="3872825" y="2435291"/>
                  <a:pt x="3872825" y="2440252"/>
                </a:cubicBezTo>
                <a:cubicBezTo>
                  <a:pt x="3872825" y="2445213"/>
                  <a:pt x="3875305" y="2447693"/>
                  <a:pt x="3880267" y="2447693"/>
                </a:cubicBezTo>
                <a:cubicBezTo>
                  <a:pt x="3885228" y="2447693"/>
                  <a:pt x="3892669" y="2450174"/>
                  <a:pt x="3902591" y="2455135"/>
                </a:cubicBezTo>
                <a:lnTo>
                  <a:pt x="3917474" y="2462576"/>
                </a:lnTo>
                <a:lnTo>
                  <a:pt x="3924915" y="2462576"/>
                </a:lnTo>
                <a:cubicBezTo>
                  <a:pt x="3924915" y="2462576"/>
                  <a:pt x="3924915" y="2465057"/>
                  <a:pt x="3924915" y="2470018"/>
                </a:cubicBezTo>
                <a:cubicBezTo>
                  <a:pt x="3924915" y="2470018"/>
                  <a:pt x="3924915" y="2472498"/>
                  <a:pt x="3924915" y="2477459"/>
                </a:cubicBezTo>
                <a:cubicBezTo>
                  <a:pt x="3924915" y="2477459"/>
                  <a:pt x="3923674" y="2477459"/>
                  <a:pt x="3921194" y="2477459"/>
                </a:cubicBezTo>
                <a:cubicBezTo>
                  <a:pt x="3918714" y="2477459"/>
                  <a:pt x="3917474" y="2479940"/>
                  <a:pt x="3917474" y="2484900"/>
                </a:cubicBezTo>
                <a:cubicBezTo>
                  <a:pt x="3917474" y="2489861"/>
                  <a:pt x="3919954" y="2494822"/>
                  <a:pt x="3924915" y="2499783"/>
                </a:cubicBezTo>
                <a:cubicBezTo>
                  <a:pt x="3939798" y="2504744"/>
                  <a:pt x="3947239" y="2502264"/>
                  <a:pt x="3947239" y="2492342"/>
                </a:cubicBezTo>
                <a:cubicBezTo>
                  <a:pt x="3947239" y="2487381"/>
                  <a:pt x="3944759" y="2484900"/>
                  <a:pt x="3939798" y="2484900"/>
                </a:cubicBezTo>
                <a:lnTo>
                  <a:pt x="3947239" y="2477459"/>
                </a:lnTo>
                <a:lnTo>
                  <a:pt x="3962122" y="2470018"/>
                </a:lnTo>
                <a:cubicBezTo>
                  <a:pt x="3957161" y="2465057"/>
                  <a:pt x="3960881" y="2462576"/>
                  <a:pt x="3973284" y="2462576"/>
                </a:cubicBezTo>
                <a:cubicBezTo>
                  <a:pt x="3985687" y="2462576"/>
                  <a:pt x="3994368" y="2465057"/>
                  <a:pt x="3999329" y="2470018"/>
                </a:cubicBezTo>
                <a:cubicBezTo>
                  <a:pt x="3999329" y="2474978"/>
                  <a:pt x="4001809" y="2477459"/>
                  <a:pt x="4006771" y="2477459"/>
                </a:cubicBezTo>
                <a:cubicBezTo>
                  <a:pt x="4011732" y="2472498"/>
                  <a:pt x="4011732" y="2470018"/>
                  <a:pt x="4006771" y="2470018"/>
                </a:cubicBezTo>
                <a:lnTo>
                  <a:pt x="3999329" y="2462576"/>
                </a:lnTo>
                <a:cubicBezTo>
                  <a:pt x="3999329" y="2457615"/>
                  <a:pt x="3994368" y="2452654"/>
                  <a:pt x="3984446" y="2447693"/>
                </a:cubicBezTo>
                <a:cubicBezTo>
                  <a:pt x="3974525" y="2442733"/>
                  <a:pt x="3964602" y="2440252"/>
                  <a:pt x="3954681" y="2440252"/>
                </a:cubicBezTo>
                <a:lnTo>
                  <a:pt x="3947239" y="2455135"/>
                </a:lnTo>
                <a:lnTo>
                  <a:pt x="3939798" y="2462576"/>
                </a:lnTo>
                <a:cubicBezTo>
                  <a:pt x="3929876" y="2462576"/>
                  <a:pt x="3924915" y="2458855"/>
                  <a:pt x="3924915" y="2451414"/>
                </a:cubicBezTo>
                <a:cubicBezTo>
                  <a:pt x="3924915" y="2443973"/>
                  <a:pt x="3923674" y="2439012"/>
                  <a:pt x="3921194" y="2436531"/>
                </a:cubicBezTo>
                <a:cubicBezTo>
                  <a:pt x="3918714" y="2434051"/>
                  <a:pt x="3917474" y="2435291"/>
                  <a:pt x="3917474" y="2440252"/>
                </a:cubicBezTo>
                <a:cubicBezTo>
                  <a:pt x="3912512" y="2445213"/>
                  <a:pt x="3910032" y="2447693"/>
                  <a:pt x="3910032" y="2447693"/>
                </a:cubicBezTo>
                <a:cubicBezTo>
                  <a:pt x="3910032" y="2447693"/>
                  <a:pt x="3910032" y="2445213"/>
                  <a:pt x="3910032" y="2440252"/>
                </a:cubicBezTo>
                <a:cubicBezTo>
                  <a:pt x="3905071" y="2435291"/>
                  <a:pt x="3900111" y="2432810"/>
                  <a:pt x="3895149" y="2432810"/>
                </a:cubicBezTo>
                <a:lnTo>
                  <a:pt x="3872825" y="2425369"/>
                </a:lnTo>
                <a:close/>
                <a:moveTo>
                  <a:pt x="1858237" y="2421453"/>
                </a:moveTo>
                <a:lnTo>
                  <a:pt x="1875261" y="2431184"/>
                </a:lnTo>
                <a:lnTo>
                  <a:pt x="1863060" y="2428296"/>
                </a:lnTo>
                <a:close/>
                <a:moveTo>
                  <a:pt x="3906312" y="2417928"/>
                </a:moveTo>
                <a:cubicBezTo>
                  <a:pt x="3903831" y="2417928"/>
                  <a:pt x="3902591" y="2420408"/>
                  <a:pt x="3902591" y="2425369"/>
                </a:cubicBezTo>
                <a:cubicBezTo>
                  <a:pt x="3902591" y="2425369"/>
                  <a:pt x="3903831" y="2425369"/>
                  <a:pt x="3906312" y="2425369"/>
                </a:cubicBezTo>
                <a:cubicBezTo>
                  <a:pt x="3908792" y="2425369"/>
                  <a:pt x="3910032" y="2424129"/>
                  <a:pt x="3910032" y="2421648"/>
                </a:cubicBezTo>
                <a:cubicBezTo>
                  <a:pt x="3910032" y="2419168"/>
                  <a:pt x="3908792" y="2417928"/>
                  <a:pt x="3906312" y="2417928"/>
                </a:cubicBezTo>
                <a:close/>
                <a:moveTo>
                  <a:pt x="3516096" y="2417928"/>
                </a:moveTo>
                <a:lnTo>
                  <a:pt x="3525238" y="2428304"/>
                </a:lnTo>
                <a:lnTo>
                  <a:pt x="3519137" y="2426860"/>
                </a:lnTo>
                <a:lnTo>
                  <a:pt x="3512673" y="2420893"/>
                </a:lnTo>
                <a:lnTo>
                  <a:pt x="3511917" y="2421648"/>
                </a:lnTo>
                <a:cubicBezTo>
                  <a:pt x="3509437" y="2424129"/>
                  <a:pt x="3508196" y="2425369"/>
                  <a:pt x="3508196" y="2425369"/>
                </a:cubicBezTo>
                <a:lnTo>
                  <a:pt x="3515638" y="2440252"/>
                </a:lnTo>
                <a:cubicBezTo>
                  <a:pt x="3520599" y="2445213"/>
                  <a:pt x="3525559" y="2446453"/>
                  <a:pt x="3530521" y="2443973"/>
                </a:cubicBezTo>
                <a:cubicBezTo>
                  <a:pt x="3535482" y="2441492"/>
                  <a:pt x="3539203" y="2442733"/>
                  <a:pt x="3541683" y="2447693"/>
                </a:cubicBezTo>
                <a:cubicBezTo>
                  <a:pt x="3544163" y="2452654"/>
                  <a:pt x="3549124" y="2455135"/>
                  <a:pt x="3556565" y="2455135"/>
                </a:cubicBezTo>
                <a:cubicBezTo>
                  <a:pt x="3564007" y="2455135"/>
                  <a:pt x="3575169" y="2455135"/>
                  <a:pt x="3590052" y="2455135"/>
                </a:cubicBezTo>
                <a:cubicBezTo>
                  <a:pt x="3595013" y="2455135"/>
                  <a:pt x="3598734" y="2455135"/>
                  <a:pt x="3601214" y="2455135"/>
                </a:cubicBezTo>
                <a:cubicBezTo>
                  <a:pt x="3603694" y="2455135"/>
                  <a:pt x="3604935" y="2452654"/>
                  <a:pt x="3604935" y="2447693"/>
                </a:cubicBezTo>
                <a:cubicBezTo>
                  <a:pt x="3604935" y="2447693"/>
                  <a:pt x="3601214" y="2447693"/>
                  <a:pt x="3593773" y="2447693"/>
                </a:cubicBezTo>
                <a:cubicBezTo>
                  <a:pt x="3586331" y="2447693"/>
                  <a:pt x="3582610" y="2445213"/>
                  <a:pt x="3582610" y="2440252"/>
                </a:cubicBezTo>
                <a:cubicBezTo>
                  <a:pt x="3582610" y="2435291"/>
                  <a:pt x="3577649" y="2432810"/>
                  <a:pt x="3567728" y="2432810"/>
                </a:cubicBezTo>
                <a:cubicBezTo>
                  <a:pt x="3562766" y="2432810"/>
                  <a:pt x="3557806" y="2432810"/>
                  <a:pt x="3552845" y="2432810"/>
                </a:cubicBezTo>
                <a:cubicBezTo>
                  <a:pt x="3547883" y="2432810"/>
                  <a:pt x="3545403" y="2432810"/>
                  <a:pt x="3545403" y="2432810"/>
                </a:cubicBezTo>
                <a:lnTo>
                  <a:pt x="3537962" y="2417928"/>
                </a:lnTo>
                <a:close/>
                <a:moveTo>
                  <a:pt x="3303558" y="2410486"/>
                </a:moveTo>
                <a:cubicBezTo>
                  <a:pt x="3306038" y="2410486"/>
                  <a:pt x="3307278" y="2412967"/>
                  <a:pt x="3307278" y="2417928"/>
                </a:cubicBezTo>
                <a:lnTo>
                  <a:pt x="3299837" y="2417928"/>
                </a:lnTo>
                <a:cubicBezTo>
                  <a:pt x="3299837" y="2412967"/>
                  <a:pt x="3301078" y="2410486"/>
                  <a:pt x="3303558" y="2410486"/>
                </a:cubicBezTo>
                <a:close/>
                <a:moveTo>
                  <a:pt x="2046528" y="2407333"/>
                </a:moveTo>
                <a:lnTo>
                  <a:pt x="2047940" y="2409336"/>
                </a:lnTo>
                <a:lnTo>
                  <a:pt x="2048438" y="2409243"/>
                </a:lnTo>
                <a:close/>
                <a:moveTo>
                  <a:pt x="3452832" y="2405830"/>
                </a:moveTo>
                <a:lnTo>
                  <a:pt x="3445928" y="2409531"/>
                </a:lnTo>
                <a:lnTo>
                  <a:pt x="3446754" y="2406042"/>
                </a:lnTo>
                <a:lnTo>
                  <a:pt x="3444944" y="2406766"/>
                </a:lnTo>
                <a:cubicBezTo>
                  <a:pt x="3442464" y="2409246"/>
                  <a:pt x="3441224" y="2410486"/>
                  <a:pt x="3441224" y="2410486"/>
                </a:cubicBezTo>
                <a:lnTo>
                  <a:pt x="3463548" y="2410486"/>
                </a:lnTo>
                <a:cubicBezTo>
                  <a:pt x="3463548" y="2410486"/>
                  <a:pt x="3461068" y="2409246"/>
                  <a:pt x="3456106" y="2406766"/>
                </a:cubicBezTo>
                <a:close/>
                <a:moveTo>
                  <a:pt x="5037405" y="2403045"/>
                </a:moveTo>
                <a:cubicBezTo>
                  <a:pt x="5039885" y="2403045"/>
                  <a:pt x="5041126" y="2405526"/>
                  <a:pt x="5041126" y="2410486"/>
                </a:cubicBezTo>
                <a:cubicBezTo>
                  <a:pt x="5036165" y="2410486"/>
                  <a:pt x="5033685" y="2409246"/>
                  <a:pt x="5033685" y="2406766"/>
                </a:cubicBezTo>
                <a:cubicBezTo>
                  <a:pt x="5033685" y="2404285"/>
                  <a:pt x="5034925" y="2403045"/>
                  <a:pt x="5037405" y="2403045"/>
                </a:cubicBezTo>
                <a:close/>
                <a:moveTo>
                  <a:pt x="4579759" y="2403045"/>
                </a:moveTo>
                <a:cubicBezTo>
                  <a:pt x="4584720" y="2403045"/>
                  <a:pt x="4587200" y="2404285"/>
                  <a:pt x="4587200" y="2406766"/>
                </a:cubicBezTo>
                <a:cubicBezTo>
                  <a:pt x="4587200" y="2409246"/>
                  <a:pt x="4585960" y="2410486"/>
                  <a:pt x="4583480" y="2410486"/>
                </a:cubicBezTo>
                <a:cubicBezTo>
                  <a:pt x="4580999" y="2410486"/>
                  <a:pt x="4579759" y="2408006"/>
                  <a:pt x="4579759" y="2403045"/>
                </a:cubicBezTo>
                <a:close/>
                <a:moveTo>
                  <a:pt x="3619817" y="2403045"/>
                </a:moveTo>
                <a:lnTo>
                  <a:pt x="3627259" y="2403045"/>
                </a:lnTo>
                <a:lnTo>
                  <a:pt x="3634700" y="2410486"/>
                </a:lnTo>
                <a:cubicBezTo>
                  <a:pt x="3639662" y="2410486"/>
                  <a:pt x="3647103" y="2411726"/>
                  <a:pt x="3657024" y="2414207"/>
                </a:cubicBezTo>
                <a:cubicBezTo>
                  <a:pt x="3666946" y="2416688"/>
                  <a:pt x="3675628" y="2420408"/>
                  <a:pt x="3683069" y="2425369"/>
                </a:cubicBezTo>
                <a:cubicBezTo>
                  <a:pt x="3690511" y="2430330"/>
                  <a:pt x="3694231" y="2432810"/>
                  <a:pt x="3694231" y="2432810"/>
                </a:cubicBezTo>
                <a:cubicBezTo>
                  <a:pt x="3694231" y="2442733"/>
                  <a:pt x="3686790" y="2442733"/>
                  <a:pt x="3671907" y="2432810"/>
                </a:cubicBezTo>
                <a:cubicBezTo>
                  <a:pt x="3666946" y="2427850"/>
                  <a:pt x="3661986" y="2424129"/>
                  <a:pt x="3657024" y="2421648"/>
                </a:cubicBezTo>
                <a:cubicBezTo>
                  <a:pt x="3652063" y="2419168"/>
                  <a:pt x="3647103" y="2417928"/>
                  <a:pt x="3642142" y="2417928"/>
                </a:cubicBezTo>
                <a:cubicBezTo>
                  <a:pt x="3637180" y="2417928"/>
                  <a:pt x="3633460" y="2416688"/>
                  <a:pt x="3630980" y="2414207"/>
                </a:cubicBezTo>
                <a:cubicBezTo>
                  <a:pt x="3628499" y="2411726"/>
                  <a:pt x="3624779" y="2410486"/>
                  <a:pt x="3619817" y="2410486"/>
                </a:cubicBezTo>
                <a:cubicBezTo>
                  <a:pt x="3609896" y="2410486"/>
                  <a:pt x="3609896" y="2408006"/>
                  <a:pt x="3619817" y="2403045"/>
                </a:cubicBezTo>
                <a:close/>
                <a:moveTo>
                  <a:pt x="3653933" y="2401747"/>
                </a:moveTo>
                <a:lnTo>
                  <a:pt x="3658755" y="2408590"/>
                </a:lnTo>
                <a:lnTo>
                  <a:pt x="3652655" y="2407146"/>
                </a:lnTo>
                <a:cubicBezTo>
                  <a:pt x="3653507" y="2403547"/>
                  <a:pt x="3653933" y="2401747"/>
                  <a:pt x="3653933" y="2401747"/>
                </a:cubicBezTo>
                <a:close/>
                <a:moveTo>
                  <a:pt x="3821498" y="2401496"/>
                </a:moveTo>
                <a:cubicBezTo>
                  <a:pt x="3833700" y="2404384"/>
                  <a:pt x="3839374" y="2407628"/>
                  <a:pt x="3838522" y="2411227"/>
                </a:cubicBezTo>
                <a:lnTo>
                  <a:pt x="3826321" y="2408339"/>
                </a:lnTo>
                <a:close/>
                <a:moveTo>
                  <a:pt x="2030915" y="2399604"/>
                </a:moveTo>
                <a:cubicBezTo>
                  <a:pt x="2034131" y="2404167"/>
                  <a:pt x="2035951" y="2405548"/>
                  <a:pt x="2036377" y="2403748"/>
                </a:cubicBezTo>
                <a:cubicBezTo>
                  <a:pt x="2036803" y="2401949"/>
                  <a:pt x="2037016" y="2401048"/>
                  <a:pt x="2037016" y="2401048"/>
                </a:cubicBezTo>
                <a:close/>
                <a:moveTo>
                  <a:pt x="4237454" y="2395603"/>
                </a:moveTo>
                <a:lnTo>
                  <a:pt x="4244896" y="2395603"/>
                </a:lnTo>
                <a:cubicBezTo>
                  <a:pt x="4244896" y="2400564"/>
                  <a:pt x="4243655" y="2403045"/>
                  <a:pt x="4241175" y="2403045"/>
                </a:cubicBezTo>
                <a:cubicBezTo>
                  <a:pt x="4238695" y="2403045"/>
                  <a:pt x="4237454" y="2400564"/>
                  <a:pt x="4237454" y="2395603"/>
                </a:cubicBezTo>
                <a:close/>
                <a:moveTo>
                  <a:pt x="1845047" y="2395523"/>
                </a:moveTo>
                <a:cubicBezTo>
                  <a:pt x="1849115" y="2396485"/>
                  <a:pt x="1850935" y="2397867"/>
                  <a:pt x="1850509" y="2399666"/>
                </a:cubicBezTo>
                <a:cubicBezTo>
                  <a:pt x="1850083" y="2401466"/>
                  <a:pt x="1849870" y="2402366"/>
                  <a:pt x="1849870" y="2402366"/>
                </a:cubicBezTo>
                <a:lnTo>
                  <a:pt x="1854693" y="2409210"/>
                </a:lnTo>
                <a:lnTo>
                  <a:pt x="1848592" y="2407765"/>
                </a:lnTo>
                <a:lnTo>
                  <a:pt x="1837668" y="2399477"/>
                </a:lnTo>
                <a:close/>
                <a:moveTo>
                  <a:pt x="4627384" y="2392627"/>
                </a:moveTo>
                <a:lnTo>
                  <a:pt x="4631849" y="2395603"/>
                </a:lnTo>
                <a:lnTo>
                  <a:pt x="4639290" y="2403045"/>
                </a:lnTo>
                <a:cubicBezTo>
                  <a:pt x="4639290" y="2403045"/>
                  <a:pt x="4639290" y="2405526"/>
                  <a:pt x="4639290" y="2410486"/>
                </a:cubicBezTo>
                <a:close/>
                <a:moveTo>
                  <a:pt x="1852426" y="2391567"/>
                </a:moveTo>
                <a:lnTo>
                  <a:pt x="1863350" y="2399855"/>
                </a:lnTo>
                <a:cubicBezTo>
                  <a:pt x="1859282" y="2398892"/>
                  <a:pt x="1858856" y="2400692"/>
                  <a:pt x="1862072" y="2405254"/>
                </a:cubicBezTo>
                <a:lnTo>
                  <a:pt x="1855971" y="2403810"/>
                </a:lnTo>
                <a:cubicBezTo>
                  <a:pt x="1855971" y="2403810"/>
                  <a:pt x="1854363" y="2401529"/>
                  <a:pt x="1851148" y="2396967"/>
                </a:cubicBezTo>
                <a:close/>
                <a:moveTo>
                  <a:pt x="1936848" y="2388742"/>
                </a:moveTo>
                <a:cubicBezTo>
                  <a:pt x="1935996" y="2392342"/>
                  <a:pt x="1937603" y="2394623"/>
                  <a:pt x="1941671" y="2395585"/>
                </a:cubicBezTo>
                <a:cubicBezTo>
                  <a:pt x="1947248" y="2408310"/>
                  <a:pt x="1953680" y="2417435"/>
                  <a:pt x="1960961" y="2422960"/>
                </a:cubicBezTo>
                <a:lnTo>
                  <a:pt x="1963517" y="2412160"/>
                </a:lnTo>
                <a:cubicBezTo>
                  <a:pt x="1953872" y="2398474"/>
                  <a:pt x="1947016" y="2391149"/>
                  <a:pt x="1942949" y="2390186"/>
                </a:cubicBezTo>
                <a:cubicBezTo>
                  <a:pt x="1938881" y="2389223"/>
                  <a:pt x="1936848" y="2388742"/>
                  <a:pt x="1936848" y="2388742"/>
                </a:cubicBezTo>
                <a:close/>
                <a:moveTo>
                  <a:pt x="5048567" y="2388162"/>
                </a:moveTo>
                <a:cubicBezTo>
                  <a:pt x="5063450" y="2388162"/>
                  <a:pt x="5070891" y="2390643"/>
                  <a:pt x="5070891" y="2395603"/>
                </a:cubicBezTo>
                <a:lnTo>
                  <a:pt x="5056009" y="2395603"/>
                </a:lnTo>
                <a:close/>
                <a:moveTo>
                  <a:pt x="4430931" y="2388162"/>
                </a:moveTo>
                <a:cubicBezTo>
                  <a:pt x="4435892" y="2388162"/>
                  <a:pt x="4439613" y="2389402"/>
                  <a:pt x="4442093" y="2391883"/>
                </a:cubicBezTo>
                <a:cubicBezTo>
                  <a:pt x="4444573" y="2394363"/>
                  <a:pt x="4445814" y="2395603"/>
                  <a:pt x="4445814" y="2395603"/>
                </a:cubicBezTo>
                <a:cubicBezTo>
                  <a:pt x="4445814" y="2395603"/>
                  <a:pt x="4448294" y="2395603"/>
                  <a:pt x="4453255" y="2395603"/>
                </a:cubicBezTo>
                <a:cubicBezTo>
                  <a:pt x="4453255" y="2400564"/>
                  <a:pt x="4453255" y="2403045"/>
                  <a:pt x="4453255" y="2403045"/>
                </a:cubicBezTo>
                <a:cubicBezTo>
                  <a:pt x="4453255" y="2403045"/>
                  <a:pt x="4455735" y="2403045"/>
                  <a:pt x="4460696" y="2403045"/>
                </a:cubicBezTo>
                <a:lnTo>
                  <a:pt x="4468138" y="2395603"/>
                </a:lnTo>
                <a:lnTo>
                  <a:pt x="4475579" y="2403045"/>
                </a:lnTo>
                <a:lnTo>
                  <a:pt x="4497903" y="2425369"/>
                </a:lnTo>
                <a:cubicBezTo>
                  <a:pt x="4497903" y="2425369"/>
                  <a:pt x="4492942" y="2425369"/>
                  <a:pt x="4483021" y="2425369"/>
                </a:cubicBezTo>
                <a:cubicBezTo>
                  <a:pt x="4473099" y="2420408"/>
                  <a:pt x="4463176" y="2415447"/>
                  <a:pt x="4453255" y="2410486"/>
                </a:cubicBezTo>
                <a:cubicBezTo>
                  <a:pt x="4433411" y="2395603"/>
                  <a:pt x="4425969" y="2388162"/>
                  <a:pt x="4430931" y="2388162"/>
                </a:cubicBezTo>
                <a:close/>
                <a:moveTo>
                  <a:pt x="2048081" y="2386562"/>
                </a:moveTo>
                <a:lnTo>
                  <a:pt x="2049681" y="2388162"/>
                </a:lnTo>
                <a:lnTo>
                  <a:pt x="2051825" y="2387448"/>
                </a:lnTo>
                <a:close/>
                <a:moveTo>
                  <a:pt x="1892865" y="2384033"/>
                </a:moveTo>
                <a:lnTo>
                  <a:pt x="1892179" y="2386930"/>
                </a:lnTo>
                <a:lnTo>
                  <a:pt x="1893411" y="2388162"/>
                </a:lnTo>
                <a:lnTo>
                  <a:pt x="1892077" y="2387362"/>
                </a:lnTo>
                <a:lnTo>
                  <a:pt x="1891587" y="2389433"/>
                </a:lnTo>
                <a:lnTo>
                  <a:pt x="1898965" y="2385477"/>
                </a:lnTo>
                <a:cubicBezTo>
                  <a:pt x="1898965" y="2385477"/>
                  <a:pt x="1896932" y="2384996"/>
                  <a:pt x="1892865" y="2384033"/>
                </a:cubicBezTo>
                <a:close/>
                <a:moveTo>
                  <a:pt x="4609524" y="2380721"/>
                </a:moveTo>
                <a:cubicBezTo>
                  <a:pt x="4609524" y="2380721"/>
                  <a:pt x="4614486" y="2383201"/>
                  <a:pt x="4624407" y="2388162"/>
                </a:cubicBezTo>
                <a:lnTo>
                  <a:pt x="4627384" y="2392627"/>
                </a:lnTo>
                <a:close/>
                <a:moveTo>
                  <a:pt x="3567728" y="2380721"/>
                </a:moveTo>
                <a:lnTo>
                  <a:pt x="3560286" y="2388162"/>
                </a:lnTo>
                <a:cubicBezTo>
                  <a:pt x="3565247" y="2388162"/>
                  <a:pt x="3570208" y="2388162"/>
                  <a:pt x="3575169" y="2388162"/>
                </a:cubicBezTo>
                <a:cubicBezTo>
                  <a:pt x="3575169" y="2383201"/>
                  <a:pt x="3572689" y="2380721"/>
                  <a:pt x="3567728" y="2380721"/>
                </a:cubicBezTo>
                <a:close/>
                <a:moveTo>
                  <a:pt x="3396575" y="2380721"/>
                </a:moveTo>
                <a:lnTo>
                  <a:pt x="3404017" y="2395603"/>
                </a:lnTo>
                <a:lnTo>
                  <a:pt x="3441224" y="2395603"/>
                </a:lnTo>
                <a:cubicBezTo>
                  <a:pt x="3441224" y="2395603"/>
                  <a:pt x="3435023" y="2393123"/>
                  <a:pt x="3422620" y="2388162"/>
                </a:cubicBezTo>
                <a:cubicBezTo>
                  <a:pt x="3410217" y="2383201"/>
                  <a:pt x="3401537" y="2380721"/>
                  <a:pt x="3396575" y="2380721"/>
                </a:cubicBezTo>
                <a:close/>
                <a:moveTo>
                  <a:pt x="1878701" y="2379336"/>
                </a:moveTo>
                <a:lnTo>
                  <a:pt x="1874562" y="2379701"/>
                </a:lnTo>
                <a:cubicBezTo>
                  <a:pt x="1873710" y="2383301"/>
                  <a:pt x="1878533" y="2390144"/>
                  <a:pt x="1889031" y="2400232"/>
                </a:cubicBezTo>
                <a:cubicBezTo>
                  <a:pt x="1919671" y="2434093"/>
                  <a:pt x="1935843" y="2447424"/>
                  <a:pt x="1937547" y="2440225"/>
                </a:cubicBezTo>
                <a:cubicBezTo>
                  <a:pt x="1937547" y="2440225"/>
                  <a:pt x="1935513" y="2439744"/>
                  <a:pt x="1931446" y="2438781"/>
                </a:cubicBezTo>
                <a:cubicBezTo>
                  <a:pt x="1927378" y="2437818"/>
                  <a:pt x="1927804" y="2436018"/>
                  <a:pt x="1932724" y="2433381"/>
                </a:cubicBezTo>
                <a:cubicBezTo>
                  <a:pt x="1933577" y="2429782"/>
                  <a:pt x="1931969" y="2427501"/>
                  <a:pt x="1927901" y="2426538"/>
                </a:cubicBezTo>
                <a:cubicBezTo>
                  <a:pt x="1923834" y="2425575"/>
                  <a:pt x="1917569" y="2420291"/>
                  <a:pt x="1909105" y="2410685"/>
                </a:cubicBezTo>
                <a:cubicBezTo>
                  <a:pt x="1900641" y="2401079"/>
                  <a:pt x="1895392" y="2396035"/>
                  <a:pt x="1893359" y="2395554"/>
                </a:cubicBezTo>
                <a:cubicBezTo>
                  <a:pt x="1891326" y="2395073"/>
                  <a:pt x="1888914" y="2391651"/>
                  <a:pt x="1886125" y="2385289"/>
                </a:cubicBezTo>
                <a:lnTo>
                  <a:pt x="1883776" y="2382381"/>
                </a:lnTo>
                <a:close/>
                <a:moveTo>
                  <a:pt x="4646731" y="2373279"/>
                </a:moveTo>
                <a:cubicBezTo>
                  <a:pt x="4646731" y="2373279"/>
                  <a:pt x="4651693" y="2378240"/>
                  <a:pt x="4661614" y="2388162"/>
                </a:cubicBezTo>
                <a:cubicBezTo>
                  <a:pt x="4666575" y="2388162"/>
                  <a:pt x="4671535" y="2390643"/>
                  <a:pt x="4676497" y="2395603"/>
                </a:cubicBezTo>
                <a:cubicBezTo>
                  <a:pt x="4681458" y="2400564"/>
                  <a:pt x="4686419" y="2405526"/>
                  <a:pt x="4691379" y="2410486"/>
                </a:cubicBezTo>
                <a:cubicBezTo>
                  <a:pt x="4701301" y="2420408"/>
                  <a:pt x="4703783" y="2425369"/>
                  <a:pt x="4698821" y="2425369"/>
                </a:cubicBezTo>
                <a:cubicBezTo>
                  <a:pt x="4698821" y="2425369"/>
                  <a:pt x="4696341" y="2422888"/>
                  <a:pt x="4691379" y="2417928"/>
                </a:cubicBezTo>
                <a:cubicBezTo>
                  <a:pt x="4686419" y="2412967"/>
                  <a:pt x="4678977" y="2408006"/>
                  <a:pt x="4669055" y="2403045"/>
                </a:cubicBezTo>
                <a:cubicBezTo>
                  <a:pt x="4649212" y="2388162"/>
                  <a:pt x="4641770" y="2378240"/>
                  <a:pt x="4646731" y="2373279"/>
                </a:cubicBezTo>
                <a:close/>
                <a:moveTo>
                  <a:pt x="3493314" y="2373279"/>
                </a:moveTo>
                <a:lnTo>
                  <a:pt x="3493314" y="2380721"/>
                </a:lnTo>
                <a:cubicBezTo>
                  <a:pt x="3493314" y="2385681"/>
                  <a:pt x="3493314" y="2388162"/>
                  <a:pt x="3493314" y="2388162"/>
                </a:cubicBezTo>
                <a:lnTo>
                  <a:pt x="3500755" y="2380721"/>
                </a:lnTo>
                <a:cubicBezTo>
                  <a:pt x="3500755" y="2375760"/>
                  <a:pt x="3499514" y="2373279"/>
                  <a:pt x="3497034" y="2373279"/>
                </a:cubicBezTo>
                <a:cubicBezTo>
                  <a:pt x="3494554" y="2373279"/>
                  <a:pt x="3493314" y="2373279"/>
                  <a:pt x="3493314" y="2373279"/>
                </a:cubicBezTo>
                <a:close/>
                <a:moveTo>
                  <a:pt x="2064564" y="2373279"/>
                </a:moveTo>
                <a:lnTo>
                  <a:pt x="2064564" y="2380721"/>
                </a:lnTo>
                <a:cubicBezTo>
                  <a:pt x="2064564" y="2380721"/>
                  <a:pt x="2063323" y="2379481"/>
                  <a:pt x="2060843" y="2377000"/>
                </a:cubicBezTo>
                <a:lnTo>
                  <a:pt x="2060290" y="2376816"/>
                </a:lnTo>
                <a:lnTo>
                  <a:pt x="2061708" y="2378383"/>
                </a:lnTo>
                <a:lnTo>
                  <a:pt x="2066167" y="2382667"/>
                </a:lnTo>
                <a:lnTo>
                  <a:pt x="2072005" y="2380721"/>
                </a:lnTo>
                <a:close/>
                <a:moveTo>
                  <a:pt x="4473719" y="2369559"/>
                </a:moveTo>
                <a:cubicBezTo>
                  <a:pt x="4474959" y="2369559"/>
                  <a:pt x="4475579" y="2370799"/>
                  <a:pt x="4475579" y="2373279"/>
                </a:cubicBezTo>
                <a:lnTo>
                  <a:pt x="4468138" y="2373279"/>
                </a:lnTo>
                <a:cubicBezTo>
                  <a:pt x="4470618" y="2370799"/>
                  <a:pt x="4472479" y="2369559"/>
                  <a:pt x="4473719" y="2369559"/>
                </a:cubicBezTo>
                <a:close/>
                <a:moveTo>
                  <a:pt x="3275107" y="2369097"/>
                </a:moveTo>
                <a:lnTo>
                  <a:pt x="3281208" y="2370541"/>
                </a:lnTo>
                <a:cubicBezTo>
                  <a:pt x="3284423" y="2375104"/>
                  <a:pt x="3283571" y="2378703"/>
                  <a:pt x="3278652" y="2381340"/>
                </a:cubicBezTo>
                <a:cubicBezTo>
                  <a:pt x="3281867" y="2385903"/>
                  <a:pt x="3283475" y="2388183"/>
                  <a:pt x="3283475" y="2388183"/>
                </a:cubicBezTo>
                <a:lnTo>
                  <a:pt x="3277374" y="2386739"/>
                </a:lnTo>
                <a:cubicBezTo>
                  <a:pt x="3270091" y="2381214"/>
                  <a:pt x="3266450" y="2378452"/>
                  <a:pt x="3266450" y="2378452"/>
                </a:cubicBezTo>
                <a:lnTo>
                  <a:pt x="3272551" y="2379896"/>
                </a:lnTo>
                <a:close/>
                <a:moveTo>
                  <a:pt x="1870244" y="2367873"/>
                </a:moveTo>
                <a:lnTo>
                  <a:pt x="1863639" y="2371414"/>
                </a:lnTo>
                <a:cubicBezTo>
                  <a:pt x="1867707" y="2372376"/>
                  <a:pt x="1869740" y="2372858"/>
                  <a:pt x="1869740" y="2372858"/>
                </a:cubicBezTo>
                <a:lnTo>
                  <a:pt x="1870703" y="2368790"/>
                </a:lnTo>
                <a:close/>
                <a:moveTo>
                  <a:pt x="2008709" y="2365838"/>
                </a:moveTo>
                <a:lnTo>
                  <a:pt x="2012474" y="2366729"/>
                </a:lnTo>
                <a:lnTo>
                  <a:pt x="2012474" y="2366223"/>
                </a:lnTo>
                <a:lnTo>
                  <a:pt x="2012203" y="2365838"/>
                </a:lnTo>
                <a:close/>
                <a:moveTo>
                  <a:pt x="2031645" y="2360540"/>
                </a:moveTo>
                <a:lnTo>
                  <a:pt x="2034647" y="2363425"/>
                </a:lnTo>
                <a:cubicBezTo>
                  <a:pt x="2037271" y="2365947"/>
                  <a:pt x="2038583" y="2367208"/>
                  <a:pt x="2038583" y="2367208"/>
                </a:cubicBezTo>
                <a:lnTo>
                  <a:pt x="2043406" y="2374051"/>
                </a:lnTo>
                <a:cubicBezTo>
                  <a:pt x="2047473" y="2375014"/>
                  <a:pt x="2051114" y="2377777"/>
                  <a:pt x="2054330" y="2382338"/>
                </a:cubicBezTo>
                <a:cubicBezTo>
                  <a:pt x="2057545" y="2386902"/>
                  <a:pt x="2059578" y="2387383"/>
                  <a:pt x="2060430" y="2383782"/>
                </a:cubicBezTo>
                <a:lnTo>
                  <a:pt x="2054056" y="2374738"/>
                </a:lnTo>
                <a:lnTo>
                  <a:pt x="2049681" y="2373279"/>
                </a:lnTo>
                <a:lnTo>
                  <a:pt x="2045169" y="2368767"/>
                </a:lnTo>
                <a:lnTo>
                  <a:pt x="2044684" y="2368652"/>
                </a:lnTo>
                <a:lnTo>
                  <a:pt x="2044925" y="2368523"/>
                </a:lnTo>
                <a:lnTo>
                  <a:pt x="2042240" y="2365838"/>
                </a:lnTo>
                <a:close/>
                <a:moveTo>
                  <a:pt x="3731439" y="2358396"/>
                </a:moveTo>
                <a:cubicBezTo>
                  <a:pt x="3721517" y="2358396"/>
                  <a:pt x="3716556" y="2359636"/>
                  <a:pt x="3716556" y="2362117"/>
                </a:cubicBezTo>
                <a:cubicBezTo>
                  <a:pt x="3716556" y="2364598"/>
                  <a:pt x="3717796" y="2364598"/>
                  <a:pt x="3720276" y="2362117"/>
                </a:cubicBezTo>
                <a:cubicBezTo>
                  <a:pt x="3722756" y="2359636"/>
                  <a:pt x="3726477" y="2360877"/>
                  <a:pt x="3731439" y="2365838"/>
                </a:cubicBezTo>
                <a:lnTo>
                  <a:pt x="3746321" y="2365838"/>
                </a:lnTo>
                <a:close/>
                <a:moveTo>
                  <a:pt x="1994886" y="2355691"/>
                </a:moveTo>
                <a:lnTo>
                  <a:pt x="1995879" y="2357100"/>
                </a:lnTo>
                <a:lnTo>
                  <a:pt x="1996424" y="2357229"/>
                </a:lnTo>
                <a:close/>
                <a:moveTo>
                  <a:pt x="1803909" y="2351574"/>
                </a:moveTo>
                <a:cubicBezTo>
                  <a:pt x="1816111" y="2354462"/>
                  <a:pt x="1821360" y="2359506"/>
                  <a:pt x="1819656" y="2366704"/>
                </a:cubicBezTo>
                <a:cubicBezTo>
                  <a:pt x="1819656" y="2366704"/>
                  <a:pt x="1823297" y="2369467"/>
                  <a:pt x="1830579" y="2374992"/>
                </a:cubicBezTo>
                <a:lnTo>
                  <a:pt x="1837958" y="2371036"/>
                </a:lnTo>
                <a:cubicBezTo>
                  <a:pt x="1841173" y="2375599"/>
                  <a:pt x="1842568" y="2378780"/>
                  <a:pt x="1842142" y="2380579"/>
                </a:cubicBezTo>
                <a:cubicBezTo>
                  <a:pt x="1841715" y="2382380"/>
                  <a:pt x="1839469" y="2382798"/>
                  <a:pt x="1835402" y="2381835"/>
                </a:cubicBezTo>
                <a:lnTo>
                  <a:pt x="1834124" y="2387235"/>
                </a:lnTo>
                <a:cubicBezTo>
                  <a:pt x="1834976" y="2383636"/>
                  <a:pt x="1833369" y="2381354"/>
                  <a:pt x="1829301" y="2380391"/>
                </a:cubicBezTo>
                <a:cubicBezTo>
                  <a:pt x="1825234" y="2379429"/>
                  <a:pt x="1822610" y="2376907"/>
                  <a:pt x="1821428" y="2372826"/>
                </a:cubicBezTo>
                <a:cubicBezTo>
                  <a:pt x="1820246" y="2368745"/>
                  <a:pt x="1816015" y="2363942"/>
                  <a:pt x="1808732" y="2358417"/>
                </a:cubicBezTo>
                <a:close/>
                <a:moveTo>
                  <a:pt x="1907912" y="2347681"/>
                </a:moveTo>
                <a:cubicBezTo>
                  <a:pt x="1907912" y="2347681"/>
                  <a:pt x="1908716" y="2348822"/>
                  <a:pt x="1910323" y="2351103"/>
                </a:cubicBezTo>
                <a:cubicBezTo>
                  <a:pt x="1911931" y="2353384"/>
                  <a:pt x="1913752" y="2354766"/>
                  <a:pt x="1915785" y="2355247"/>
                </a:cubicBezTo>
                <a:cubicBezTo>
                  <a:pt x="1917818" y="2355728"/>
                  <a:pt x="1919048" y="2355069"/>
                  <a:pt x="1919475" y="2353269"/>
                </a:cubicBezTo>
                <a:lnTo>
                  <a:pt x="1916965" y="2351365"/>
                </a:lnTo>
                <a:lnTo>
                  <a:pt x="1915736" y="2350955"/>
                </a:lnTo>
                <a:lnTo>
                  <a:pt x="1913873" y="2349092"/>
                </a:lnTo>
                <a:close/>
                <a:moveTo>
                  <a:pt x="4817883" y="2343514"/>
                </a:moveTo>
                <a:cubicBezTo>
                  <a:pt x="4817883" y="2343514"/>
                  <a:pt x="4822845" y="2345994"/>
                  <a:pt x="4832767" y="2350955"/>
                </a:cubicBezTo>
                <a:cubicBezTo>
                  <a:pt x="4842688" y="2355916"/>
                  <a:pt x="4852611" y="2362117"/>
                  <a:pt x="4862532" y="2369559"/>
                </a:cubicBezTo>
                <a:cubicBezTo>
                  <a:pt x="4872453" y="2377000"/>
                  <a:pt x="4877415" y="2383201"/>
                  <a:pt x="4877415" y="2388162"/>
                </a:cubicBezTo>
                <a:lnTo>
                  <a:pt x="4862532" y="2380721"/>
                </a:lnTo>
                <a:cubicBezTo>
                  <a:pt x="4862532" y="2380721"/>
                  <a:pt x="4860052" y="2379481"/>
                  <a:pt x="4855091" y="2377000"/>
                </a:cubicBezTo>
                <a:cubicBezTo>
                  <a:pt x="4850129" y="2374519"/>
                  <a:pt x="4847649" y="2373279"/>
                  <a:pt x="4847649" y="2373279"/>
                </a:cubicBezTo>
                <a:cubicBezTo>
                  <a:pt x="4842688" y="2363357"/>
                  <a:pt x="4836487" y="2355916"/>
                  <a:pt x="4829045" y="2350955"/>
                </a:cubicBezTo>
                <a:cubicBezTo>
                  <a:pt x="4821605" y="2345994"/>
                  <a:pt x="4817883" y="2343514"/>
                  <a:pt x="4817883" y="2343514"/>
                </a:cubicBezTo>
                <a:close/>
                <a:moveTo>
                  <a:pt x="4549993" y="2343514"/>
                </a:moveTo>
                <a:cubicBezTo>
                  <a:pt x="4549993" y="2343514"/>
                  <a:pt x="4554955" y="2345994"/>
                  <a:pt x="4564876" y="2350955"/>
                </a:cubicBezTo>
                <a:cubicBezTo>
                  <a:pt x="4579759" y="2360877"/>
                  <a:pt x="4594642" y="2360877"/>
                  <a:pt x="4609524" y="2350955"/>
                </a:cubicBezTo>
                <a:lnTo>
                  <a:pt x="4616966" y="2358396"/>
                </a:lnTo>
                <a:cubicBezTo>
                  <a:pt x="4621927" y="2358396"/>
                  <a:pt x="4625648" y="2358396"/>
                  <a:pt x="4628128" y="2358396"/>
                </a:cubicBezTo>
                <a:cubicBezTo>
                  <a:pt x="4630608" y="2358396"/>
                  <a:pt x="4631849" y="2360877"/>
                  <a:pt x="4631849" y="2365838"/>
                </a:cubicBezTo>
                <a:cubicBezTo>
                  <a:pt x="4631849" y="2370799"/>
                  <a:pt x="4626887" y="2370799"/>
                  <a:pt x="4616966" y="2365838"/>
                </a:cubicBezTo>
                <a:cubicBezTo>
                  <a:pt x="4612005" y="2365838"/>
                  <a:pt x="4608284" y="2365838"/>
                  <a:pt x="4605804" y="2365838"/>
                </a:cubicBezTo>
                <a:cubicBezTo>
                  <a:pt x="4603324" y="2365838"/>
                  <a:pt x="4602083" y="2368318"/>
                  <a:pt x="4602083" y="2373279"/>
                </a:cubicBezTo>
                <a:cubicBezTo>
                  <a:pt x="4602083" y="2378240"/>
                  <a:pt x="4600842" y="2380721"/>
                  <a:pt x="4598362" y="2380721"/>
                </a:cubicBezTo>
                <a:cubicBezTo>
                  <a:pt x="4595882" y="2380721"/>
                  <a:pt x="4592162" y="2378240"/>
                  <a:pt x="4587200" y="2373279"/>
                </a:cubicBezTo>
                <a:lnTo>
                  <a:pt x="4572317" y="2365838"/>
                </a:lnTo>
                <a:cubicBezTo>
                  <a:pt x="4552473" y="2355916"/>
                  <a:pt x="4545032" y="2348474"/>
                  <a:pt x="4549993" y="2343514"/>
                </a:cubicBezTo>
                <a:close/>
                <a:moveTo>
                  <a:pt x="4412327" y="2343514"/>
                </a:moveTo>
                <a:cubicBezTo>
                  <a:pt x="4414807" y="2343514"/>
                  <a:pt x="4416048" y="2345994"/>
                  <a:pt x="4416048" y="2350955"/>
                </a:cubicBezTo>
                <a:cubicBezTo>
                  <a:pt x="4416048" y="2350955"/>
                  <a:pt x="4413568" y="2350955"/>
                  <a:pt x="4408606" y="2350955"/>
                </a:cubicBezTo>
                <a:cubicBezTo>
                  <a:pt x="4408606" y="2345994"/>
                  <a:pt x="4409847" y="2343514"/>
                  <a:pt x="4412327" y="2343514"/>
                </a:cubicBezTo>
                <a:close/>
                <a:moveTo>
                  <a:pt x="4378841" y="2343514"/>
                </a:moveTo>
                <a:lnTo>
                  <a:pt x="4423489" y="2373279"/>
                </a:lnTo>
                <a:cubicBezTo>
                  <a:pt x="4418528" y="2378240"/>
                  <a:pt x="4406126" y="2373279"/>
                  <a:pt x="4386282" y="2358396"/>
                </a:cubicBezTo>
                <a:cubicBezTo>
                  <a:pt x="4376361" y="2348474"/>
                  <a:pt x="4373880" y="2343514"/>
                  <a:pt x="4378841" y="2343514"/>
                </a:cubicBezTo>
                <a:close/>
                <a:moveTo>
                  <a:pt x="3809573" y="2343514"/>
                </a:moveTo>
                <a:cubicBezTo>
                  <a:pt x="3807093" y="2343514"/>
                  <a:pt x="3808333" y="2345994"/>
                  <a:pt x="3813294" y="2350955"/>
                </a:cubicBezTo>
                <a:cubicBezTo>
                  <a:pt x="3818255" y="2355916"/>
                  <a:pt x="3820735" y="2358396"/>
                  <a:pt x="3820735" y="2358396"/>
                </a:cubicBezTo>
                <a:cubicBezTo>
                  <a:pt x="3820735" y="2358396"/>
                  <a:pt x="3821976" y="2358396"/>
                  <a:pt x="3824456" y="2358396"/>
                </a:cubicBezTo>
                <a:cubicBezTo>
                  <a:pt x="3826936" y="2358396"/>
                  <a:pt x="3825697" y="2355916"/>
                  <a:pt x="3820735" y="2350955"/>
                </a:cubicBezTo>
                <a:cubicBezTo>
                  <a:pt x="3815774" y="2345994"/>
                  <a:pt x="3812053" y="2343514"/>
                  <a:pt x="3809573" y="2343514"/>
                </a:cubicBezTo>
                <a:close/>
                <a:moveTo>
                  <a:pt x="3761204" y="2343514"/>
                </a:moveTo>
                <a:cubicBezTo>
                  <a:pt x="3756243" y="2353436"/>
                  <a:pt x="3755003" y="2360877"/>
                  <a:pt x="3757483" y="2365838"/>
                </a:cubicBezTo>
                <a:cubicBezTo>
                  <a:pt x="3759964" y="2370799"/>
                  <a:pt x="3763684" y="2375760"/>
                  <a:pt x="3768646" y="2380721"/>
                </a:cubicBezTo>
                <a:cubicBezTo>
                  <a:pt x="3773607" y="2385681"/>
                  <a:pt x="3781048" y="2390643"/>
                  <a:pt x="3790970" y="2395603"/>
                </a:cubicBezTo>
                <a:cubicBezTo>
                  <a:pt x="3805853" y="2405526"/>
                  <a:pt x="3815774" y="2410486"/>
                  <a:pt x="3820735" y="2410486"/>
                </a:cubicBezTo>
                <a:lnTo>
                  <a:pt x="3835618" y="2417928"/>
                </a:lnTo>
                <a:lnTo>
                  <a:pt x="3843060" y="2417928"/>
                </a:lnTo>
                <a:cubicBezTo>
                  <a:pt x="3843060" y="2412967"/>
                  <a:pt x="3845540" y="2410486"/>
                  <a:pt x="3850501" y="2410486"/>
                </a:cubicBezTo>
                <a:lnTo>
                  <a:pt x="3850501" y="2403045"/>
                </a:lnTo>
                <a:lnTo>
                  <a:pt x="3835618" y="2395603"/>
                </a:lnTo>
                <a:lnTo>
                  <a:pt x="3835618" y="2380721"/>
                </a:lnTo>
                <a:lnTo>
                  <a:pt x="3813294" y="2365838"/>
                </a:lnTo>
                <a:cubicBezTo>
                  <a:pt x="3813294" y="2365838"/>
                  <a:pt x="3810814" y="2365838"/>
                  <a:pt x="3805853" y="2365838"/>
                </a:cubicBezTo>
                <a:cubicBezTo>
                  <a:pt x="3810814" y="2365838"/>
                  <a:pt x="3809573" y="2362117"/>
                  <a:pt x="3802132" y="2354676"/>
                </a:cubicBezTo>
                <a:cubicBezTo>
                  <a:pt x="3798411" y="2350955"/>
                  <a:pt x="3794380" y="2348785"/>
                  <a:pt x="3790039" y="2348165"/>
                </a:cubicBezTo>
                <a:lnTo>
                  <a:pt x="3782558" y="2349661"/>
                </a:lnTo>
                <a:lnTo>
                  <a:pt x="3787739" y="2353592"/>
                </a:lnTo>
                <a:cubicBezTo>
                  <a:pt x="3790955" y="2358154"/>
                  <a:pt x="3792562" y="2360436"/>
                  <a:pt x="3792562" y="2360436"/>
                </a:cubicBezTo>
                <a:cubicBezTo>
                  <a:pt x="3796629" y="2361398"/>
                  <a:pt x="3799254" y="2363920"/>
                  <a:pt x="3800435" y="2368001"/>
                </a:cubicBezTo>
                <a:cubicBezTo>
                  <a:pt x="3801616" y="2372082"/>
                  <a:pt x="3802207" y="2374122"/>
                  <a:pt x="3802207" y="2374122"/>
                </a:cubicBezTo>
                <a:cubicBezTo>
                  <a:pt x="3802207" y="2374122"/>
                  <a:pt x="3800174" y="2373641"/>
                  <a:pt x="3796106" y="2372678"/>
                </a:cubicBezTo>
                <a:cubicBezTo>
                  <a:pt x="3792039" y="2371715"/>
                  <a:pt x="3790006" y="2371234"/>
                  <a:pt x="3790006" y="2371234"/>
                </a:cubicBezTo>
                <a:lnTo>
                  <a:pt x="3775715" y="2350955"/>
                </a:lnTo>
                <a:lnTo>
                  <a:pt x="3768646" y="2350955"/>
                </a:lnTo>
                <a:cubicBezTo>
                  <a:pt x="3768646" y="2350955"/>
                  <a:pt x="3768646" y="2348474"/>
                  <a:pt x="3768646" y="2343514"/>
                </a:cubicBezTo>
                <a:close/>
                <a:moveTo>
                  <a:pt x="3455164" y="2343294"/>
                </a:moveTo>
                <a:lnTo>
                  <a:pt x="3464809" y="2356981"/>
                </a:lnTo>
                <a:cubicBezTo>
                  <a:pt x="3464809" y="2356981"/>
                  <a:pt x="3461168" y="2354218"/>
                  <a:pt x="3453886" y="2348693"/>
                </a:cubicBezTo>
                <a:close/>
                <a:moveTo>
                  <a:pt x="1812566" y="2342219"/>
                </a:moveTo>
                <a:cubicBezTo>
                  <a:pt x="1811714" y="2345818"/>
                  <a:pt x="1810272" y="2347377"/>
                  <a:pt x="1808238" y="2346896"/>
                </a:cubicBezTo>
                <a:cubicBezTo>
                  <a:pt x="1806205" y="2346415"/>
                  <a:pt x="1805400" y="2345274"/>
                  <a:pt x="1805826" y="2343474"/>
                </a:cubicBezTo>
                <a:cubicBezTo>
                  <a:pt x="1806252" y="2341674"/>
                  <a:pt x="1808499" y="2341256"/>
                  <a:pt x="1812566" y="2342219"/>
                </a:cubicBezTo>
                <a:close/>
                <a:moveTo>
                  <a:pt x="1901887" y="2339132"/>
                </a:moveTo>
                <a:lnTo>
                  <a:pt x="1903090" y="2340838"/>
                </a:lnTo>
                <a:lnTo>
                  <a:pt x="1904410" y="2341150"/>
                </a:lnTo>
                <a:close/>
                <a:moveTo>
                  <a:pt x="1977739" y="2338572"/>
                </a:moveTo>
                <a:lnTo>
                  <a:pt x="1976832" y="2340384"/>
                </a:lnTo>
                <a:lnTo>
                  <a:pt x="1978854" y="2347368"/>
                </a:lnTo>
                <a:cubicBezTo>
                  <a:pt x="1982070" y="2351931"/>
                  <a:pt x="1982496" y="2350130"/>
                  <a:pt x="1980132" y="2341968"/>
                </a:cubicBezTo>
                <a:close/>
                <a:moveTo>
                  <a:pt x="4043978" y="2336072"/>
                </a:moveTo>
                <a:cubicBezTo>
                  <a:pt x="4043978" y="2336072"/>
                  <a:pt x="4043978" y="2338553"/>
                  <a:pt x="4043978" y="2343514"/>
                </a:cubicBezTo>
                <a:lnTo>
                  <a:pt x="4051419" y="2343514"/>
                </a:lnTo>
                <a:cubicBezTo>
                  <a:pt x="4051419" y="2338553"/>
                  <a:pt x="4051419" y="2336072"/>
                  <a:pt x="4051419" y="2336072"/>
                </a:cubicBezTo>
                <a:cubicBezTo>
                  <a:pt x="4051419" y="2336072"/>
                  <a:pt x="4048939" y="2336072"/>
                  <a:pt x="4043978" y="2336072"/>
                </a:cubicBezTo>
                <a:close/>
                <a:moveTo>
                  <a:pt x="3954681" y="2336072"/>
                </a:moveTo>
                <a:lnTo>
                  <a:pt x="3947239" y="2343514"/>
                </a:lnTo>
                <a:cubicBezTo>
                  <a:pt x="3952201" y="2343514"/>
                  <a:pt x="3957161" y="2341033"/>
                  <a:pt x="3962122" y="2336072"/>
                </a:cubicBezTo>
                <a:cubicBezTo>
                  <a:pt x="3957161" y="2336072"/>
                  <a:pt x="3954681" y="2336072"/>
                  <a:pt x="3954681" y="2336072"/>
                </a:cubicBezTo>
                <a:close/>
                <a:moveTo>
                  <a:pt x="3456106" y="2336072"/>
                </a:moveTo>
                <a:lnTo>
                  <a:pt x="3448665" y="2350955"/>
                </a:lnTo>
                <a:lnTo>
                  <a:pt x="3456106" y="2358396"/>
                </a:lnTo>
                <a:cubicBezTo>
                  <a:pt x="3456106" y="2363357"/>
                  <a:pt x="3461068" y="2363357"/>
                  <a:pt x="3470989" y="2358396"/>
                </a:cubicBezTo>
                <a:cubicBezTo>
                  <a:pt x="3485872" y="2348474"/>
                  <a:pt x="3480911" y="2341033"/>
                  <a:pt x="3456106" y="2336072"/>
                </a:cubicBezTo>
                <a:close/>
                <a:moveTo>
                  <a:pt x="1975310" y="2335124"/>
                </a:moveTo>
                <a:lnTo>
                  <a:pt x="1975584" y="2336072"/>
                </a:lnTo>
                <a:lnTo>
                  <a:pt x="1975978" y="2336072"/>
                </a:lnTo>
                <a:close/>
                <a:moveTo>
                  <a:pt x="1775962" y="2333555"/>
                </a:moveTo>
                <a:lnTo>
                  <a:pt x="1780785" y="2340398"/>
                </a:lnTo>
                <a:lnTo>
                  <a:pt x="1774684" y="2338954"/>
                </a:lnTo>
                <a:cubicBezTo>
                  <a:pt x="1770617" y="2337991"/>
                  <a:pt x="1768796" y="2336610"/>
                  <a:pt x="1769222" y="2334810"/>
                </a:cubicBezTo>
                <a:cubicBezTo>
                  <a:pt x="1769648" y="2333010"/>
                  <a:pt x="1771895" y="2332592"/>
                  <a:pt x="1775962" y="2333555"/>
                </a:cubicBezTo>
                <a:close/>
                <a:moveTo>
                  <a:pt x="1790851" y="2333043"/>
                </a:moveTo>
                <a:lnTo>
                  <a:pt x="1791853" y="2334465"/>
                </a:lnTo>
                <a:cubicBezTo>
                  <a:pt x="1793461" y="2336747"/>
                  <a:pt x="1794264" y="2337887"/>
                  <a:pt x="1794264" y="2337887"/>
                </a:cubicBezTo>
                <a:close/>
                <a:moveTo>
                  <a:pt x="1893482" y="2332408"/>
                </a:moveTo>
                <a:lnTo>
                  <a:pt x="1892166" y="2332551"/>
                </a:lnTo>
                <a:cubicBezTo>
                  <a:pt x="1892166" y="2332551"/>
                  <a:pt x="1891953" y="2333450"/>
                  <a:pt x="1891527" y="2335250"/>
                </a:cubicBezTo>
                <a:cubicBezTo>
                  <a:pt x="1891101" y="2337050"/>
                  <a:pt x="1892495" y="2340231"/>
                  <a:pt x="1895710" y="2344793"/>
                </a:cubicBezTo>
                <a:cubicBezTo>
                  <a:pt x="1898925" y="2349356"/>
                  <a:pt x="1900533" y="2351637"/>
                  <a:pt x="1900533" y="2351637"/>
                </a:cubicBezTo>
                <a:lnTo>
                  <a:pt x="1901812" y="2346237"/>
                </a:lnTo>
                <a:lnTo>
                  <a:pt x="1899111" y="2336911"/>
                </a:lnTo>
                <a:close/>
                <a:moveTo>
                  <a:pt x="1765039" y="2325267"/>
                </a:moveTo>
                <a:cubicBezTo>
                  <a:pt x="1769106" y="2326229"/>
                  <a:pt x="1771139" y="2326711"/>
                  <a:pt x="1771139" y="2326711"/>
                </a:cubicBezTo>
                <a:cubicBezTo>
                  <a:pt x="1766220" y="2329348"/>
                  <a:pt x="1761727" y="2330185"/>
                  <a:pt x="1757660" y="2329222"/>
                </a:cubicBezTo>
                <a:close/>
                <a:moveTo>
                  <a:pt x="3194543" y="2323299"/>
                </a:moveTo>
                <a:lnTo>
                  <a:pt x="3195448" y="2324583"/>
                </a:lnTo>
                <a:cubicBezTo>
                  <a:pt x="3199089" y="2327345"/>
                  <a:pt x="3204339" y="2332389"/>
                  <a:pt x="3211194" y="2339714"/>
                </a:cubicBezTo>
                <a:lnTo>
                  <a:pt x="3221645" y="2350199"/>
                </a:lnTo>
                <a:lnTo>
                  <a:pt x="3225423" y="2350955"/>
                </a:lnTo>
                <a:lnTo>
                  <a:pt x="3247747" y="2350955"/>
                </a:lnTo>
                <a:cubicBezTo>
                  <a:pt x="3247747" y="2348475"/>
                  <a:pt x="3246197" y="2345994"/>
                  <a:pt x="3243097" y="2343514"/>
                </a:cubicBezTo>
                <a:lnTo>
                  <a:pt x="3233143" y="2338205"/>
                </a:lnTo>
                <a:lnTo>
                  <a:pt x="3224035" y="2339902"/>
                </a:lnTo>
                <a:lnTo>
                  <a:pt x="3225305" y="2334537"/>
                </a:lnTo>
                <a:lnTo>
                  <a:pt x="3215191" y="2330491"/>
                </a:lnTo>
                <a:cubicBezTo>
                  <a:pt x="3212091" y="2329251"/>
                  <a:pt x="3210540" y="2328631"/>
                  <a:pt x="3210540" y="2328631"/>
                </a:cubicBezTo>
                <a:close/>
                <a:moveTo>
                  <a:pt x="4341634" y="2321189"/>
                </a:moveTo>
                <a:cubicBezTo>
                  <a:pt x="4341634" y="2321189"/>
                  <a:pt x="4342874" y="2321189"/>
                  <a:pt x="4345355" y="2321189"/>
                </a:cubicBezTo>
                <a:cubicBezTo>
                  <a:pt x="4347835" y="2321189"/>
                  <a:pt x="4351555" y="2321189"/>
                  <a:pt x="4356517" y="2321189"/>
                </a:cubicBezTo>
                <a:cubicBezTo>
                  <a:pt x="4361478" y="2321189"/>
                  <a:pt x="4363958" y="2321189"/>
                  <a:pt x="4363958" y="2321189"/>
                </a:cubicBezTo>
                <a:lnTo>
                  <a:pt x="4363958" y="2328631"/>
                </a:lnTo>
                <a:cubicBezTo>
                  <a:pt x="4358997" y="2328631"/>
                  <a:pt x="4354037" y="2328631"/>
                  <a:pt x="4349075" y="2328631"/>
                </a:cubicBezTo>
                <a:close/>
                <a:moveTo>
                  <a:pt x="1960842" y="2314594"/>
                </a:moveTo>
                <a:lnTo>
                  <a:pt x="1967247" y="2319454"/>
                </a:lnTo>
                <a:lnTo>
                  <a:pt x="1966037" y="2315824"/>
                </a:lnTo>
                <a:close/>
                <a:moveTo>
                  <a:pt x="4728587" y="2313748"/>
                </a:moveTo>
                <a:lnTo>
                  <a:pt x="4736028" y="2313748"/>
                </a:lnTo>
                <a:lnTo>
                  <a:pt x="4765793" y="2321189"/>
                </a:lnTo>
                <a:cubicBezTo>
                  <a:pt x="4775715" y="2326150"/>
                  <a:pt x="4780677" y="2326150"/>
                  <a:pt x="4780677" y="2321189"/>
                </a:cubicBezTo>
                <a:cubicBezTo>
                  <a:pt x="4783157" y="2316229"/>
                  <a:pt x="4786257" y="2313748"/>
                  <a:pt x="4789979" y="2313748"/>
                </a:cubicBezTo>
                <a:cubicBezTo>
                  <a:pt x="4793699" y="2313748"/>
                  <a:pt x="4798040" y="2316229"/>
                  <a:pt x="4803001" y="2321189"/>
                </a:cubicBezTo>
                <a:lnTo>
                  <a:pt x="4803001" y="2336072"/>
                </a:lnTo>
                <a:lnTo>
                  <a:pt x="4795559" y="2343514"/>
                </a:lnTo>
                <a:cubicBezTo>
                  <a:pt x="4805481" y="2353436"/>
                  <a:pt x="4820363" y="2368318"/>
                  <a:pt x="4840208" y="2388162"/>
                </a:cubicBezTo>
                <a:cubicBezTo>
                  <a:pt x="4850129" y="2393123"/>
                  <a:pt x="4858811" y="2399324"/>
                  <a:pt x="4866253" y="2406766"/>
                </a:cubicBezTo>
                <a:cubicBezTo>
                  <a:pt x="4873694" y="2414207"/>
                  <a:pt x="4879895" y="2420408"/>
                  <a:pt x="4884856" y="2425369"/>
                </a:cubicBezTo>
                <a:cubicBezTo>
                  <a:pt x="4904701" y="2435291"/>
                  <a:pt x="4909661" y="2442733"/>
                  <a:pt x="4899739" y="2447693"/>
                </a:cubicBezTo>
                <a:cubicBezTo>
                  <a:pt x="4899739" y="2447693"/>
                  <a:pt x="4897259" y="2445213"/>
                  <a:pt x="4892297" y="2440252"/>
                </a:cubicBezTo>
                <a:cubicBezTo>
                  <a:pt x="4892297" y="2440252"/>
                  <a:pt x="4887337" y="2436531"/>
                  <a:pt x="4877415" y="2429090"/>
                </a:cubicBezTo>
                <a:cubicBezTo>
                  <a:pt x="4867493" y="2421648"/>
                  <a:pt x="4858811" y="2415447"/>
                  <a:pt x="4851370" y="2410486"/>
                </a:cubicBezTo>
                <a:cubicBezTo>
                  <a:pt x="4843929" y="2405526"/>
                  <a:pt x="4838967" y="2401805"/>
                  <a:pt x="4836487" y="2399324"/>
                </a:cubicBezTo>
                <a:cubicBezTo>
                  <a:pt x="4834007" y="2396843"/>
                  <a:pt x="4831526" y="2394363"/>
                  <a:pt x="4829045" y="2391883"/>
                </a:cubicBezTo>
                <a:cubicBezTo>
                  <a:pt x="4826565" y="2389402"/>
                  <a:pt x="4825325" y="2388162"/>
                  <a:pt x="4825325" y="2388162"/>
                </a:cubicBezTo>
                <a:cubicBezTo>
                  <a:pt x="4825325" y="2383201"/>
                  <a:pt x="4814163" y="2373279"/>
                  <a:pt x="4791839" y="2358396"/>
                </a:cubicBezTo>
                <a:cubicBezTo>
                  <a:pt x="4769515" y="2343514"/>
                  <a:pt x="4753391" y="2336072"/>
                  <a:pt x="4743469" y="2336072"/>
                </a:cubicBezTo>
                <a:cubicBezTo>
                  <a:pt x="4743469" y="2336072"/>
                  <a:pt x="4740989" y="2333592"/>
                  <a:pt x="4736028" y="2328631"/>
                </a:cubicBezTo>
                <a:close/>
                <a:moveTo>
                  <a:pt x="4520228" y="2313748"/>
                </a:moveTo>
                <a:cubicBezTo>
                  <a:pt x="4520228" y="2313748"/>
                  <a:pt x="4522708" y="2316229"/>
                  <a:pt x="4527669" y="2321189"/>
                </a:cubicBezTo>
                <a:lnTo>
                  <a:pt x="4535110" y="2328631"/>
                </a:lnTo>
                <a:cubicBezTo>
                  <a:pt x="4530149" y="2328631"/>
                  <a:pt x="4525189" y="2326150"/>
                  <a:pt x="4520228" y="2321189"/>
                </a:cubicBezTo>
                <a:close/>
                <a:moveTo>
                  <a:pt x="4825325" y="2306307"/>
                </a:moveTo>
                <a:cubicBezTo>
                  <a:pt x="4835247" y="2306307"/>
                  <a:pt x="4840208" y="2311267"/>
                  <a:pt x="4840208" y="2321189"/>
                </a:cubicBezTo>
                <a:lnTo>
                  <a:pt x="4825325" y="2313748"/>
                </a:lnTo>
                <a:close/>
                <a:moveTo>
                  <a:pt x="3366810" y="2306307"/>
                </a:moveTo>
                <a:lnTo>
                  <a:pt x="3366810" y="2321189"/>
                </a:lnTo>
                <a:lnTo>
                  <a:pt x="3381692" y="2321189"/>
                </a:lnTo>
                <a:cubicBezTo>
                  <a:pt x="3381692" y="2321189"/>
                  <a:pt x="3379212" y="2318709"/>
                  <a:pt x="3374251" y="2313748"/>
                </a:cubicBezTo>
                <a:cubicBezTo>
                  <a:pt x="3369290" y="2308787"/>
                  <a:pt x="3366810" y="2306307"/>
                  <a:pt x="3366810" y="2306307"/>
                </a:cubicBezTo>
                <a:close/>
                <a:moveTo>
                  <a:pt x="1990014" y="2306307"/>
                </a:moveTo>
                <a:lnTo>
                  <a:pt x="1990150" y="2306617"/>
                </a:lnTo>
                <a:lnTo>
                  <a:pt x="1990150" y="2306307"/>
                </a:lnTo>
                <a:close/>
                <a:moveTo>
                  <a:pt x="1687007" y="2301095"/>
                </a:moveTo>
                <a:cubicBezTo>
                  <a:pt x="1687007" y="2301095"/>
                  <a:pt x="1686581" y="2302895"/>
                  <a:pt x="1685729" y="2306494"/>
                </a:cubicBezTo>
                <a:cubicBezTo>
                  <a:pt x="1681662" y="2305531"/>
                  <a:pt x="1679628" y="2305050"/>
                  <a:pt x="1679628" y="2305050"/>
                </a:cubicBezTo>
                <a:close/>
                <a:moveTo>
                  <a:pt x="4058860" y="2298865"/>
                </a:moveTo>
                <a:lnTo>
                  <a:pt x="4073743" y="2321189"/>
                </a:lnTo>
                <a:lnTo>
                  <a:pt x="4066302" y="2306307"/>
                </a:lnTo>
                <a:close/>
                <a:moveTo>
                  <a:pt x="1742698" y="2297171"/>
                </a:moveTo>
                <a:cubicBezTo>
                  <a:pt x="1744731" y="2297653"/>
                  <a:pt x="1745322" y="2299693"/>
                  <a:pt x="1744470" y="2303292"/>
                </a:cubicBezTo>
                <a:cubicBezTo>
                  <a:pt x="1743618" y="2306892"/>
                  <a:pt x="1743192" y="2308691"/>
                  <a:pt x="1743192" y="2308691"/>
                </a:cubicBezTo>
                <a:cubicBezTo>
                  <a:pt x="1739125" y="2307729"/>
                  <a:pt x="1737517" y="2305448"/>
                  <a:pt x="1738369" y="2301848"/>
                </a:cubicBezTo>
                <a:cubicBezTo>
                  <a:pt x="1739221" y="2298249"/>
                  <a:pt x="1740664" y="2296690"/>
                  <a:pt x="1742698" y="2297171"/>
                </a:cubicBezTo>
                <a:close/>
                <a:moveTo>
                  <a:pt x="4544412" y="2294214"/>
                </a:moveTo>
                <a:cubicBezTo>
                  <a:pt x="4545652" y="2293594"/>
                  <a:pt x="4547513" y="2293904"/>
                  <a:pt x="4549993" y="2295144"/>
                </a:cubicBezTo>
                <a:cubicBezTo>
                  <a:pt x="4554955" y="2297625"/>
                  <a:pt x="4557435" y="2298865"/>
                  <a:pt x="4557435" y="2298865"/>
                </a:cubicBezTo>
                <a:lnTo>
                  <a:pt x="4549993" y="2298865"/>
                </a:lnTo>
                <a:cubicBezTo>
                  <a:pt x="4549993" y="2298865"/>
                  <a:pt x="4547513" y="2298865"/>
                  <a:pt x="4542552" y="2298865"/>
                </a:cubicBezTo>
                <a:cubicBezTo>
                  <a:pt x="4542552" y="2296385"/>
                  <a:pt x="4543172" y="2294835"/>
                  <a:pt x="4544412" y="2294214"/>
                </a:cubicBezTo>
                <a:close/>
                <a:moveTo>
                  <a:pt x="1952943" y="2293276"/>
                </a:moveTo>
                <a:lnTo>
                  <a:pt x="1952943" y="2306307"/>
                </a:lnTo>
                <a:lnTo>
                  <a:pt x="1949222" y="2306307"/>
                </a:lnTo>
                <a:lnTo>
                  <a:pt x="1947947" y="2306307"/>
                </a:lnTo>
                <a:lnTo>
                  <a:pt x="1948207" y="2308337"/>
                </a:lnTo>
                <a:lnTo>
                  <a:pt x="1949222" y="2306307"/>
                </a:lnTo>
                <a:lnTo>
                  <a:pt x="1952820" y="2313501"/>
                </a:lnTo>
                <a:lnTo>
                  <a:pt x="1956018" y="2307751"/>
                </a:lnTo>
                <a:cubicBezTo>
                  <a:pt x="1955263" y="2301870"/>
                  <a:pt x="1954442" y="2297399"/>
                  <a:pt x="1953556" y="2294339"/>
                </a:cubicBezTo>
                <a:close/>
                <a:moveTo>
                  <a:pt x="4490462" y="2291424"/>
                </a:moveTo>
                <a:lnTo>
                  <a:pt x="4497903" y="2291424"/>
                </a:lnTo>
                <a:cubicBezTo>
                  <a:pt x="4502865" y="2296385"/>
                  <a:pt x="4505345" y="2298865"/>
                  <a:pt x="4505345" y="2298865"/>
                </a:cubicBezTo>
                <a:close/>
                <a:moveTo>
                  <a:pt x="1855004" y="2291424"/>
                </a:moveTo>
                <a:lnTo>
                  <a:pt x="1855851" y="2295445"/>
                </a:lnTo>
                <a:lnTo>
                  <a:pt x="1860673" y="2302288"/>
                </a:lnTo>
                <a:cubicBezTo>
                  <a:pt x="1860673" y="2302288"/>
                  <a:pt x="1862707" y="2302770"/>
                  <a:pt x="1866774" y="2303732"/>
                </a:cubicBezTo>
                <a:cubicBezTo>
                  <a:pt x="1865922" y="2307332"/>
                  <a:pt x="1867530" y="2309613"/>
                  <a:pt x="1871597" y="2310575"/>
                </a:cubicBezTo>
                <a:lnTo>
                  <a:pt x="1877280" y="2307530"/>
                </a:lnTo>
                <a:lnTo>
                  <a:pt x="1875511" y="2303992"/>
                </a:lnTo>
                <a:lnTo>
                  <a:pt x="1869309" y="2299287"/>
                </a:lnTo>
                <a:lnTo>
                  <a:pt x="1856204" y="2291424"/>
                </a:lnTo>
                <a:close/>
                <a:moveTo>
                  <a:pt x="1853987" y="2286594"/>
                </a:moveTo>
                <a:lnTo>
                  <a:pt x="1854409" y="2288601"/>
                </a:lnTo>
                <a:lnTo>
                  <a:pt x="1856204" y="2287703"/>
                </a:lnTo>
                <a:close/>
                <a:moveTo>
                  <a:pt x="1777054" y="2286416"/>
                </a:moveTo>
                <a:cubicBezTo>
                  <a:pt x="1776237" y="2286460"/>
                  <a:pt x="1775215" y="2286812"/>
                  <a:pt x="1773985" y="2287471"/>
                </a:cubicBezTo>
                <a:cubicBezTo>
                  <a:pt x="1764147" y="2292745"/>
                  <a:pt x="1766510" y="2300907"/>
                  <a:pt x="1781075" y="2311957"/>
                </a:cubicBezTo>
                <a:cubicBezTo>
                  <a:pt x="1785142" y="2312919"/>
                  <a:pt x="1788192" y="2313641"/>
                  <a:pt x="1790226" y="2314123"/>
                </a:cubicBezTo>
                <a:cubicBezTo>
                  <a:pt x="1792259" y="2314604"/>
                  <a:pt x="1793276" y="2314845"/>
                  <a:pt x="1793276" y="2314845"/>
                </a:cubicBezTo>
                <a:cubicBezTo>
                  <a:pt x="1792424" y="2318445"/>
                  <a:pt x="1793015" y="2320485"/>
                  <a:pt x="1795048" y="2320966"/>
                </a:cubicBezTo>
                <a:cubicBezTo>
                  <a:pt x="1797082" y="2321447"/>
                  <a:pt x="1799115" y="2321929"/>
                  <a:pt x="1801149" y="2322410"/>
                </a:cubicBezTo>
                <a:cubicBezTo>
                  <a:pt x="1803182" y="2322891"/>
                  <a:pt x="1803608" y="2321092"/>
                  <a:pt x="1802427" y="2317011"/>
                </a:cubicBezTo>
                <a:cubicBezTo>
                  <a:pt x="1801245" y="2312930"/>
                  <a:pt x="1798622" y="2310409"/>
                  <a:pt x="1794554" y="2309446"/>
                </a:cubicBezTo>
                <a:cubicBezTo>
                  <a:pt x="1794554" y="2309446"/>
                  <a:pt x="1794980" y="2307646"/>
                  <a:pt x="1795832" y="2304046"/>
                </a:cubicBezTo>
                <a:cubicBezTo>
                  <a:pt x="1795832" y="2304046"/>
                  <a:pt x="1792782" y="2303324"/>
                  <a:pt x="1786680" y="2301880"/>
                </a:cubicBezTo>
                <a:cubicBezTo>
                  <a:pt x="1780580" y="2300436"/>
                  <a:pt x="1777956" y="2297914"/>
                  <a:pt x="1778808" y="2294314"/>
                </a:cubicBezTo>
                <a:cubicBezTo>
                  <a:pt x="1780086" y="2288915"/>
                  <a:pt x="1779501" y="2286282"/>
                  <a:pt x="1777054" y="2286416"/>
                </a:cubicBezTo>
                <a:close/>
                <a:moveTo>
                  <a:pt x="4929505" y="2283982"/>
                </a:moveTo>
                <a:cubicBezTo>
                  <a:pt x="4954309" y="2298865"/>
                  <a:pt x="4969192" y="2308787"/>
                  <a:pt x="4974153" y="2313748"/>
                </a:cubicBezTo>
                <a:cubicBezTo>
                  <a:pt x="4974153" y="2318709"/>
                  <a:pt x="4976633" y="2323670"/>
                  <a:pt x="4981595" y="2328631"/>
                </a:cubicBezTo>
                <a:lnTo>
                  <a:pt x="4996477" y="2336072"/>
                </a:lnTo>
                <a:cubicBezTo>
                  <a:pt x="5001439" y="2341033"/>
                  <a:pt x="5003919" y="2343514"/>
                  <a:pt x="5003919" y="2343514"/>
                </a:cubicBezTo>
                <a:cubicBezTo>
                  <a:pt x="5008880" y="2343514"/>
                  <a:pt x="5012601" y="2345994"/>
                  <a:pt x="5015081" y="2350955"/>
                </a:cubicBezTo>
                <a:cubicBezTo>
                  <a:pt x="5017561" y="2355916"/>
                  <a:pt x="5018801" y="2358396"/>
                  <a:pt x="5018801" y="2358396"/>
                </a:cubicBezTo>
                <a:cubicBezTo>
                  <a:pt x="5018801" y="2358396"/>
                  <a:pt x="5016321" y="2358396"/>
                  <a:pt x="5011360" y="2358396"/>
                </a:cubicBezTo>
                <a:cubicBezTo>
                  <a:pt x="5006399" y="2358396"/>
                  <a:pt x="5003919" y="2358396"/>
                  <a:pt x="5003919" y="2358396"/>
                </a:cubicBezTo>
                <a:lnTo>
                  <a:pt x="4981595" y="2336072"/>
                </a:lnTo>
                <a:close/>
                <a:moveTo>
                  <a:pt x="4803001" y="2283982"/>
                </a:moveTo>
                <a:lnTo>
                  <a:pt x="4810442" y="2291424"/>
                </a:lnTo>
                <a:lnTo>
                  <a:pt x="4810442" y="2298865"/>
                </a:lnTo>
                <a:cubicBezTo>
                  <a:pt x="4810442" y="2298865"/>
                  <a:pt x="4809201" y="2297625"/>
                  <a:pt x="4806721" y="2295144"/>
                </a:cubicBezTo>
                <a:cubicBezTo>
                  <a:pt x="4804241" y="2292664"/>
                  <a:pt x="4803001" y="2288943"/>
                  <a:pt x="4803001" y="2283982"/>
                </a:cubicBezTo>
                <a:close/>
                <a:moveTo>
                  <a:pt x="4311868" y="2283982"/>
                </a:moveTo>
                <a:lnTo>
                  <a:pt x="4319310" y="2298865"/>
                </a:lnTo>
                <a:cubicBezTo>
                  <a:pt x="4319310" y="2298865"/>
                  <a:pt x="4316830" y="2298865"/>
                  <a:pt x="4311868" y="2298865"/>
                </a:cubicBezTo>
                <a:close/>
                <a:moveTo>
                  <a:pt x="3534241" y="2283982"/>
                </a:moveTo>
                <a:cubicBezTo>
                  <a:pt x="3531761" y="2283982"/>
                  <a:pt x="3530521" y="2286463"/>
                  <a:pt x="3530521" y="2291424"/>
                </a:cubicBezTo>
                <a:cubicBezTo>
                  <a:pt x="3530521" y="2291424"/>
                  <a:pt x="3531761" y="2290184"/>
                  <a:pt x="3534241" y="2287703"/>
                </a:cubicBezTo>
                <a:cubicBezTo>
                  <a:pt x="3536721" y="2285222"/>
                  <a:pt x="3536721" y="2283982"/>
                  <a:pt x="3534241" y="2283982"/>
                </a:cubicBezTo>
                <a:close/>
                <a:moveTo>
                  <a:pt x="3658885" y="2279331"/>
                </a:moveTo>
                <a:cubicBezTo>
                  <a:pt x="3657644" y="2279952"/>
                  <a:pt x="3657024" y="2281502"/>
                  <a:pt x="3657024" y="2283982"/>
                </a:cubicBezTo>
                <a:lnTo>
                  <a:pt x="3657024" y="2291424"/>
                </a:lnTo>
                <a:cubicBezTo>
                  <a:pt x="3661986" y="2291424"/>
                  <a:pt x="3665706" y="2290184"/>
                  <a:pt x="3668187" y="2287703"/>
                </a:cubicBezTo>
                <a:cubicBezTo>
                  <a:pt x="3670667" y="2285222"/>
                  <a:pt x="3669427" y="2282742"/>
                  <a:pt x="3664466" y="2280262"/>
                </a:cubicBezTo>
                <a:cubicBezTo>
                  <a:pt x="3661985" y="2279022"/>
                  <a:pt x="3660125" y="2278711"/>
                  <a:pt x="3658885" y="2279331"/>
                </a:cubicBezTo>
                <a:close/>
                <a:moveTo>
                  <a:pt x="4780677" y="2276541"/>
                </a:moveTo>
                <a:cubicBezTo>
                  <a:pt x="4785638" y="2281502"/>
                  <a:pt x="4788118" y="2286463"/>
                  <a:pt x="4788118" y="2291424"/>
                </a:cubicBezTo>
                <a:lnTo>
                  <a:pt x="4780677" y="2283982"/>
                </a:lnTo>
                <a:close/>
                <a:moveTo>
                  <a:pt x="4657893" y="2276541"/>
                </a:moveTo>
                <a:cubicBezTo>
                  <a:pt x="4660373" y="2276541"/>
                  <a:pt x="4661614" y="2279022"/>
                  <a:pt x="4661614" y="2283982"/>
                </a:cubicBezTo>
                <a:cubicBezTo>
                  <a:pt x="4661614" y="2283982"/>
                  <a:pt x="4660373" y="2282742"/>
                  <a:pt x="4657893" y="2280262"/>
                </a:cubicBezTo>
                <a:cubicBezTo>
                  <a:pt x="4655413" y="2277781"/>
                  <a:pt x="4655413" y="2276541"/>
                  <a:pt x="4657893" y="2276541"/>
                </a:cubicBezTo>
                <a:close/>
                <a:moveTo>
                  <a:pt x="1770405" y="2275375"/>
                </a:moveTo>
                <a:lnTo>
                  <a:pt x="1770168" y="2275454"/>
                </a:lnTo>
                <a:lnTo>
                  <a:pt x="1762423" y="2281883"/>
                </a:lnTo>
                <a:lnTo>
                  <a:pt x="1759460" y="2287596"/>
                </a:lnTo>
                <a:lnTo>
                  <a:pt x="1767884" y="2286026"/>
                </a:lnTo>
                <a:close/>
                <a:moveTo>
                  <a:pt x="4724866" y="2269100"/>
                </a:moveTo>
                <a:cubicBezTo>
                  <a:pt x="4722386" y="2269100"/>
                  <a:pt x="4722386" y="2270340"/>
                  <a:pt x="4724866" y="2272820"/>
                </a:cubicBezTo>
                <a:cubicBezTo>
                  <a:pt x="4727346" y="2275301"/>
                  <a:pt x="4728587" y="2276541"/>
                  <a:pt x="4728587" y="2276541"/>
                </a:cubicBezTo>
                <a:cubicBezTo>
                  <a:pt x="4728587" y="2271580"/>
                  <a:pt x="4727346" y="2269100"/>
                  <a:pt x="4724866" y="2269100"/>
                </a:cubicBezTo>
                <a:close/>
                <a:moveTo>
                  <a:pt x="4609524" y="2269100"/>
                </a:moveTo>
                <a:lnTo>
                  <a:pt x="4616966" y="2276541"/>
                </a:lnTo>
                <a:lnTo>
                  <a:pt x="4609524" y="2276541"/>
                </a:lnTo>
                <a:cubicBezTo>
                  <a:pt x="4609524" y="2271580"/>
                  <a:pt x="4609524" y="2269100"/>
                  <a:pt x="4609524" y="2269100"/>
                </a:cubicBezTo>
                <a:close/>
                <a:moveTo>
                  <a:pt x="4155599" y="2269100"/>
                </a:moveTo>
                <a:lnTo>
                  <a:pt x="4177923" y="2291424"/>
                </a:lnTo>
                <a:lnTo>
                  <a:pt x="4192806" y="2283982"/>
                </a:lnTo>
                <a:cubicBezTo>
                  <a:pt x="4192806" y="2283982"/>
                  <a:pt x="4187844" y="2281502"/>
                  <a:pt x="4177923" y="2276541"/>
                </a:cubicBezTo>
                <a:cubicBezTo>
                  <a:pt x="4168001" y="2271580"/>
                  <a:pt x="4160560" y="2269100"/>
                  <a:pt x="4155599" y="2269100"/>
                </a:cubicBezTo>
                <a:close/>
                <a:moveTo>
                  <a:pt x="3511917" y="2269100"/>
                </a:moveTo>
                <a:cubicBezTo>
                  <a:pt x="3509437" y="2269100"/>
                  <a:pt x="3508196" y="2271580"/>
                  <a:pt x="3508196" y="2276541"/>
                </a:cubicBezTo>
                <a:cubicBezTo>
                  <a:pt x="3513158" y="2276541"/>
                  <a:pt x="3515638" y="2274060"/>
                  <a:pt x="3515638" y="2269100"/>
                </a:cubicBezTo>
                <a:cubicBezTo>
                  <a:pt x="3515638" y="2269100"/>
                  <a:pt x="3514397" y="2269100"/>
                  <a:pt x="3511917" y="2269100"/>
                </a:cubicBezTo>
                <a:close/>
                <a:moveTo>
                  <a:pt x="3277513" y="2269100"/>
                </a:moveTo>
                <a:cubicBezTo>
                  <a:pt x="3277513" y="2269100"/>
                  <a:pt x="3279993" y="2271580"/>
                  <a:pt x="3284954" y="2276541"/>
                </a:cubicBezTo>
                <a:cubicBezTo>
                  <a:pt x="3284954" y="2276541"/>
                  <a:pt x="3284954" y="2274060"/>
                  <a:pt x="3284954" y="2269100"/>
                </a:cubicBezTo>
                <a:cubicBezTo>
                  <a:pt x="3279993" y="2269100"/>
                  <a:pt x="3277513" y="2269100"/>
                  <a:pt x="3277513" y="2269100"/>
                </a:cubicBezTo>
                <a:close/>
                <a:moveTo>
                  <a:pt x="4758353" y="2261658"/>
                </a:moveTo>
                <a:cubicBezTo>
                  <a:pt x="4758353" y="2261658"/>
                  <a:pt x="4760833" y="2261658"/>
                  <a:pt x="4765793" y="2261658"/>
                </a:cubicBezTo>
                <a:lnTo>
                  <a:pt x="4765793" y="2269100"/>
                </a:lnTo>
                <a:cubicBezTo>
                  <a:pt x="4760833" y="2264139"/>
                  <a:pt x="4758353" y="2261658"/>
                  <a:pt x="4758353" y="2261658"/>
                </a:cubicBezTo>
                <a:close/>
                <a:moveTo>
                  <a:pt x="1829388" y="2258289"/>
                </a:moveTo>
                <a:lnTo>
                  <a:pt x="1830459" y="2266627"/>
                </a:lnTo>
                <a:lnTo>
                  <a:pt x="1835564" y="2268394"/>
                </a:lnTo>
                <a:lnTo>
                  <a:pt x="1833880" y="2261658"/>
                </a:lnTo>
                <a:close/>
                <a:moveTo>
                  <a:pt x="4293265" y="2254217"/>
                </a:moveTo>
                <a:cubicBezTo>
                  <a:pt x="4295745" y="2254217"/>
                  <a:pt x="4299465" y="2256697"/>
                  <a:pt x="4304427" y="2261658"/>
                </a:cubicBezTo>
                <a:cubicBezTo>
                  <a:pt x="4309388" y="2266619"/>
                  <a:pt x="4309388" y="2271580"/>
                  <a:pt x="4304427" y="2276541"/>
                </a:cubicBezTo>
                <a:cubicBezTo>
                  <a:pt x="4294505" y="2281502"/>
                  <a:pt x="4289544" y="2279022"/>
                  <a:pt x="4289544" y="2269100"/>
                </a:cubicBezTo>
                <a:cubicBezTo>
                  <a:pt x="4289544" y="2259177"/>
                  <a:pt x="4290785" y="2254217"/>
                  <a:pt x="4293265" y="2254217"/>
                </a:cubicBezTo>
                <a:close/>
                <a:moveTo>
                  <a:pt x="3716556" y="2254217"/>
                </a:moveTo>
                <a:cubicBezTo>
                  <a:pt x="3716556" y="2259177"/>
                  <a:pt x="3717796" y="2261658"/>
                  <a:pt x="3720276" y="2261658"/>
                </a:cubicBezTo>
                <a:lnTo>
                  <a:pt x="3723497" y="2255218"/>
                </a:lnTo>
                <a:lnTo>
                  <a:pt x="3722792" y="2254217"/>
                </a:lnTo>
                <a:lnTo>
                  <a:pt x="3720276" y="2254217"/>
                </a:lnTo>
                <a:cubicBezTo>
                  <a:pt x="3717796" y="2254217"/>
                  <a:pt x="3716556" y="2254217"/>
                  <a:pt x="3716556" y="2254217"/>
                </a:cubicBezTo>
                <a:close/>
                <a:moveTo>
                  <a:pt x="3433782" y="2254217"/>
                </a:moveTo>
                <a:cubicBezTo>
                  <a:pt x="3428821" y="2254217"/>
                  <a:pt x="3427581" y="2255457"/>
                  <a:pt x="3430062" y="2257937"/>
                </a:cubicBezTo>
                <a:cubicBezTo>
                  <a:pt x="3432542" y="2260418"/>
                  <a:pt x="3433782" y="2261658"/>
                  <a:pt x="3433782" y="2261658"/>
                </a:cubicBezTo>
                <a:cubicBezTo>
                  <a:pt x="3433782" y="2261658"/>
                  <a:pt x="3433782" y="2259177"/>
                  <a:pt x="3433782" y="2254217"/>
                </a:cubicBezTo>
                <a:close/>
                <a:moveTo>
                  <a:pt x="4959271" y="2246775"/>
                </a:moveTo>
                <a:cubicBezTo>
                  <a:pt x="4964231" y="2246775"/>
                  <a:pt x="4966711" y="2246775"/>
                  <a:pt x="4966711" y="2246775"/>
                </a:cubicBezTo>
                <a:lnTo>
                  <a:pt x="4959271" y="2254217"/>
                </a:lnTo>
                <a:close/>
                <a:moveTo>
                  <a:pt x="4148157" y="2246775"/>
                </a:moveTo>
                <a:cubicBezTo>
                  <a:pt x="4143196" y="2246775"/>
                  <a:pt x="4140716" y="2248015"/>
                  <a:pt x="4140716" y="2250496"/>
                </a:cubicBezTo>
                <a:cubicBezTo>
                  <a:pt x="4140716" y="2252977"/>
                  <a:pt x="4143196" y="2254217"/>
                  <a:pt x="4148157" y="2254217"/>
                </a:cubicBezTo>
                <a:cubicBezTo>
                  <a:pt x="4148157" y="2264139"/>
                  <a:pt x="4150637" y="2266619"/>
                  <a:pt x="4155599" y="2261658"/>
                </a:cubicBezTo>
                <a:cubicBezTo>
                  <a:pt x="4155599" y="2261658"/>
                  <a:pt x="4156839" y="2260418"/>
                  <a:pt x="4159319" y="2257937"/>
                </a:cubicBezTo>
                <a:cubicBezTo>
                  <a:pt x="4161799" y="2255457"/>
                  <a:pt x="4160560" y="2254217"/>
                  <a:pt x="4155599" y="2254217"/>
                </a:cubicBezTo>
                <a:cubicBezTo>
                  <a:pt x="4155599" y="2249256"/>
                  <a:pt x="4153119" y="2246775"/>
                  <a:pt x="4148157" y="2246775"/>
                </a:cubicBezTo>
                <a:close/>
                <a:moveTo>
                  <a:pt x="4081185" y="2246775"/>
                </a:moveTo>
                <a:lnTo>
                  <a:pt x="4081185" y="2254217"/>
                </a:lnTo>
                <a:cubicBezTo>
                  <a:pt x="4081185" y="2254217"/>
                  <a:pt x="4083665" y="2255457"/>
                  <a:pt x="4088626" y="2257937"/>
                </a:cubicBezTo>
                <a:cubicBezTo>
                  <a:pt x="4093587" y="2260418"/>
                  <a:pt x="4096067" y="2264139"/>
                  <a:pt x="4096067" y="2269100"/>
                </a:cubicBezTo>
                <a:lnTo>
                  <a:pt x="4110950" y="2276541"/>
                </a:lnTo>
                <a:close/>
                <a:moveTo>
                  <a:pt x="4043978" y="2246775"/>
                </a:moveTo>
                <a:lnTo>
                  <a:pt x="4051419" y="2254217"/>
                </a:lnTo>
                <a:cubicBezTo>
                  <a:pt x="4051419" y="2254217"/>
                  <a:pt x="4048939" y="2254217"/>
                  <a:pt x="4043978" y="2254217"/>
                </a:cubicBezTo>
                <a:close/>
                <a:moveTo>
                  <a:pt x="1674107" y="2246724"/>
                </a:moveTo>
                <a:cubicBezTo>
                  <a:pt x="1678174" y="2247686"/>
                  <a:pt x="1681011" y="2249309"/>
                  <a:pt x="1682619" y="2251590"/>
                </a:cubicBezTo>
                <a:cubicBezTo>
                  <a:pt x="1684226" y="2253871"/>
                  <a:pt x="1687063" y="2255493"/>
                  <a:pt x="1691131" y="2256456"/>
                </a:cubicBezTo>
                <a:cubicBezTo>
                  <a:pt x="1695198" y="2257418"/>
                  <a:pt x="1697019" y="2258799"/>
                  <a:pt x="1696593" y="2260599"/>
                </a:cubicBezTo>
                <a:cubicBezTo>
                  <a:pt x="1696167" y="2262399"/>
                  <a:pt x="1695954" y="2263299"/>
                  <a:pt x="1695954" y="2263299"/>
                </a:cubicBezTo>
                <a:cubicBezTo>
                  <a:pt x="1695102" y="2266899"/>
                  <a:pt x="1694676" y="2268698"/>
                  <a:pt x="1694676" y="2268698"/>
                </a:cubicBezTo>
                <a:cubicBezTo>
                  <a:pt x="1694676" y="2268698"/>
                  <a:pt x="1692642" y="2268216"/>
                  <a:pt x="1688575" y="2267254"/>
                </a:cubicBezTo>
                <a:cubicBezTo>
                  <a:pt x="1684507" y="2266291"/>
                  <a:pt x="1682900" y="2264010"/>
                  <a:pt x="1683752" y="2260411"/>
                </a:cubicBezTo>
                <a:lnTo>
                  <a:pt x="1678929" y="2253567"/>
                </a:lnTo>
                <a:close/>
                <a:moveTo>
                  <a:pt x="4453255" y="2239334"/>
                </a:moveTo>
                <a:cubicBezTo>
                  <a:pt x="4453255" y="2244295"/>
                  <a:pt x="4455735" y="2248015"/>
                  <a:pt x="4460696" y="2250496"/>
                </a:cubicBezTo>
                <a:cubicBezTo>
                  <a:pt x="4465658" y="2252977"/>
                  <a:pt x="4468138" y="2254217"/>
                  <a:pt x="4468138" y="2254217"/>
                </a:cubicBezTo>
                <a:cubicBezTo>
                  <a:pt x="4478059" y="2264139"/>
                  <a:pt x="4481780" y="2270340"/>
                  <a:pt x="4479300" y="2272820"/>
                </a:cubicBezTo>
                <a:cubicBezTo>
                  <a:pt x="4476820" y="2275301"/>
                  <a:pt x="4470618" y="2276541"/>
                  <a:pt x="4460696" y="2276541"/>
                </a:cubicBezTo>
                <a:lnTo>
                  <a:pt x="4460696" y="2269100"/>
                </a:lnTo>
                <a:lnTo>
                  <a:pt x="4438372" y="2254217"/>
                </a:lnTo>
                <a:cubicBezTo>
                  <a:pt x="4443333" y="2254217"/>
                  <a:pt x="4443333" y="2251736"/>
                  <a:pt x="4438372" y="2246775"/>
                </a:cubicBezTo>
                <a:close/>
                <a:moveTo>
                  <a:pt x="4416048" y="2239334"/>
                </a:moveTo>
                <a:lnTo>
                  <a:pt x="4423489" y="2239334"/>
                </a:lnTo>
                <a:lnTo>
                  <a:pt x="4423489" y="2246775"/>
                </a:lnTo>
                <a:cubicBezTo>
                  <a:pt x="4423489" y="2246775"/>
                  <a:pt x="4421009" y="2244295"/>
                  <a:pt x="4416048" y="2239334"/>
                </a:cubicBezTo>
                <a:close/>
                <a:moveTo>
                  <a:pt x="4215130" y="2239334"/>
                </a:moveTo>
                <a:cubicBezTo>
                  <a:pt x="4215130" y="2244295"/>
                  <a:pt x="4215130" y="2246775"/>
                  <a:pt x="4215130" y="2246775"/>
                </a:cubicBezTo>
                <a:cubicBezTo>
                  <a:pt x="4210169" y="2246775"/>
                  <a:pt x="4207689" y="2246775"/>
                  <a:pt x="4207689" y="2246775"/>
                </a:cubicBezTo>
                <a:close/>
                <a:moveTo>
                  <a:pt x="3523079" y="2239334"/>
                </a:moveTo>
                <a:cubicBezTo>
                  <a:pt x="3523079" y="2239334"/>
                  <a:pt x="3523079" y="2241815"/>
                  <a:pt x="3523079" y="2246775"/>
                </a:cubicBezTo>
                <a:cubicBezTo>
                  <a:pt x="3523079" y="2251736"/>
                  <a:pt x="3525559" y="2251736"/>
                  <a:pt x="3530521" y="2246775"/>
                </a:cubicBezTo>
                <a:lnTo>
                  <a:pt x="3530521" y="2239334"/>
                </a:lnTo>
                <a:cubicBezTo>
                  <a:pt x="3525559" y="2239334"/>
                  <a:pt x="3523079" y="2239334"/>
                  <a:pt x="3523079" y="2239334"/>
                </a:cubicBezTo>
                <a:close/>
                <a:moveTo>
                  <a:pt x="3803992" y="2235613"/>
                </a:moveTo>
                <a:cubicBezTo>
                  <a:pt x="3802752" y="2235613"/>
                  <a:pt x="3800892" y="2236853"/>
                  <a:pt x="3798411" y="2239334"/>
                </a:cubicBezTo>
                <a:lnTo>
                  <a:pt x="3798411" y="2246775"/>
                </a:lnTo>
                <a:cubicBezTo>
                  <a:pt x="3798411" y="2246775"/>
                  <a:pt x="3800891" y="2244295"/>
                  <a:pt x="3805853" y="2239334"/>
                </a:cubicBezTo>
                <a:cubicBezTo>
                  <a:pt x="3805853" y="2236853"/>
                  <a:pt x="3805233" y="2235613"/>
                  <a:pt x="3803992" y="2235613"/>
                </a:cubicBezTo>
                <a:close/>
                <a:moveTo>
                  <a:pt x="3237515" y="2235613"/>
                </a:moveTo>
                <a:cubicBezTo>
                  <a:pt x="3235655" y="2235613"/>
                  <a:pt x="3232864" y="2236853"/>
                  <a:pt x="3229144" y="2239334"/>
                </a:cubicBezTo>
                <a:cubicBezTo>
                  <a:pt x="3221702" y="2244295"/>
                  <a:pt x="3217981" y="2246775"/>
                  <a:pt x="3217981" y="2246775"/>
                </a:cubicBezTo>
                <a:cubicBezTo>
                  <a:pt x="3217981" y="2251736"/>
                  <a:pt x="3220462" y="2254217"/>
                  <a:pt x="3225423" y="2254217"/>
                </a:cubicBezTo>
                <a:lnTo>
                  <a:pt x="3225423" y="2246775"/>
                </a:lnTo>
                <a:cubicBezTo>
                  <a:pt x="3225423" y="2246775"/>
                  <a:pt x="3227903" y="2246775"/>
                  <a:pt x="3232864" y="2246775"/>
                </a:cubicBezTo>
                <a:lnTo>
                  <a:pt x="3240306" y="2239334"/>
                </a:lnTo>
                <a:cubicBezTo>
                  <a:pt x="3240306" y="2236853"/>
                  <a:pt x="3239376" y="2235613"/>
                  <a:pt x="3237515" y="2235613"/>
                </a:cubicBezTo>
                <a:close/>
                <a:moveTo>
                  <a:pt x="1665667" y="2234748"/>
                </a:moveTo>
                <a:lnTo>
                  <a:pt x="1663183" y="2238436"/>
                </a:lnTo>
                <a:cubicBezTo>
                  <a:pt x="1662331" y="2242036"/>
                  <a:pt x="1659872" y="2243354"/>
                  <a:pt x="1655805" y="2242392"/>
                </a:cubicBezTo>
                <a:cubicBezTo>
                  <a:pt x="1651737" y="2241429"/>
                  <a:pt x="1650129" y="2239148"/>
                  <a:pt x="1650981" y="2235548"/>
                </a:cubicBezTo>
                <a:close/>
                <a:moveTo>
                  <a:pt x="4646731" y="2224451"/>
                </a:moveTo>
                <a:cubicBezTo>
                  <a:pt x="4651693" y="2229412"/>
                  <a:pt x="4656653" y="2234373"/>
                  <a:pt x="4661614" y="2239334"/>
                </a:cubicBezTo>
                <a:cubicBezTo>
                  <a:pt x="4661614" y="2244295"/>
                  <a:pt x="4659134" y="2244295"/>
                  <a:pt x="4654173" y="2239334"/>
                </a:cubicBezTo>
                <a:cubicBezTo>
                  <a:pt x="4654173" y="2239334"/>
                  <a:pt x="4651693" y="2236853"/>
                  <a:pt x="4646731" y="2231893"/>
                </a:cubicBezTo>
                <a:close/>
                <a:moveTo>
                  <a:pt x="3947239" y="2224451"/>
                </a:moveTo>
                <a:lnTo>
                  <a:pt x="3932356" y="2231893"/>
                </a:lnTo>
                <a:cubicBezTo>
                  <a:pt x="3937318" y="2231893"/>
                  <a:pt x="3942278" y="2231893"/>
                  <a:pt x="3947239" y="2231893"/>
                </a:cubicBezTo>
                <a:lnTo>
                  <a:pt x="3954681" y="2231893"/>
                </a:lnTo>
                <a:close/>
                <a:moveTo>
                  <a:pt x="3753763" y="2224451"/>
                </a:moveTo>
                <a:lnTo>
                  <a:pt x="3746321" y="2231893"/>
                </a:lnTo>
                <a:cubicBezTo>
                  <a:pt x="3751283" y="2231893"/>
                  <a:pt x="3753763" y="2230652"/>
                  <a:pt x="3753763" y="2228172"/>
                </a:cubicBezTo>
                <a:cubicBezTo>
                  <a:pt x="3753763" y="2225691"/>
                  <a:pt x="3753763" y="2224451"/>
                  <a:pt x="3753763" y="2224451"/>
                </a:cubicBezTo>
                <a:close/>
                <a:moveTo>
                  <a:pt x="3426341" y="2224451"/>
                </a:moveTo>
                <a:cubicBezTo>
                  <a:pt x="3421380" y="2224451"/>
                  <a:pt x="3418899" y="2226932"/>
                  <a:pt x="3418899" y="2231893"/>
                </a:cubicBezTo>
                <a:cubicBezTo>
                  <a:pt x="3423861" y="2231893"/>
                  <a:pt x="3426341" y="2231893"/>
                  <a:pt x="3426341" y="2231893"/>
                </a:cubicBezTo>
                <a:close/>
                <a:moveTo>
                  <a:pt x="1751439" y="2219413"/>
                </a:moveTo>
                <a:lnTo>
                  <a:pt x="1750326" y="2224116"/>
                </a:lnTo>
                <a:lnTo>
                  <a:pt x="1754815" y="2228172"/>
                </a:lnTo>
                <a:lnTo>
                  <a:pt x="1755626" y="2228944"/>
                </a:lnTo>
                <a:lnTo>
                  <a:pt x="1756262" y="2226256"/>
                </a:lnTo>
                <a:cubicBezTo>
                  <a:pt x="1757114" y="2222657"/>
                  <a:pt x="1756524" y="2220617"/>
                  <a:pt x="1754489" y="2220135"/>
                </a:cubicBezTo>
                <a:cubicBezTo>
                  <a:pt x="1752456" y="2219654"/>
                  <a:pt x="1751439" y="2219413"/>
                  <a:pt x="1751439" y="2219413"/>
                </a:cubicBezTo>
                <a:close/>
                <a:moveTo>
                  <a:pt x="4765793" y="2217010"/>
                </a:moveTo>
                <a:cubicBezTo>
                  <a:pt x="4770755" y="2217010"/>
                  <a:pt x="4774476" y="2219490"/>
                  <a:pt x="4776956" y="2224451"/>
                </a:cubicBezTo>
                <a:cubicBezTo>
                  <a:pt x="4779436" y="2229412"/>
                  <a:pt x="4780677" y="2231893"/>
                  <a:pt x="4780677" y="2231893"/>
                </a:cubicBezTo>
                <a:lnTo>
                  <a:pt x="4773235" y="2224451"/>
                </a:lnTo>
                <a:close/>
                <a:moveTo>
                  <a:pt x="4244896" y="2217010"/>
                </a:moveTo>
                <a:cubicBezTo>
                  <a:pt x="4244896" y="2221970"/>
                  <a:pt x="4247376" y="2224451"/>
                  <a:pt x="4252337" y="2224451"/>
                </a:cubicBezTo>
                <a:cubicBezTo>
                  <a:pt x="4252337" y="2219490"/>
                  <a:pt x="4252337" y="2217010"/>
                  <a:pt x="4252337" y="2217010"/>
                </a:cubicBezTo>
                <a:cubicBezTo>
                  <a:pt x="4247376" y="2217010"/>
                  <a:pt x="4244896" y="2217010"/>
                  <a:pt x="4244896" y="2217010"/>
                </a:cubicBezTo>
                <a:close/>
                <a:moveTo>
                  <a:pt x="3381692" y="2217010"/>
                </a:moveTo>
                <a:lnTo>
                  <a:pt x="3385242" y="2224109"/>
                </a:lnTo>
                <a:lnTo>
                  <a:pt x="3385548" y="2224181"/>
                </a:lnTo>
                <a:lnTo>
                  <a:pt x="3389134" y="2217010"/>
                </a:lnTo>
                <a:close/>
                <a:moveTo>
                  <a:pt x="1620623" y="2214107"/>
                </a:moveTo>
                <a:cubicBezTo>
                  <a:pt x="1621853" y="2213448"/>
                  <a:pt x="1623685" y="2213644"/>
                  <a:pt x="1626121" y="2214696"/>
                </a:cubicBezTo>
                <a:cubicBezTo>
                  <a:pt x="1628557" y="2215747"/>
                  <a:pt x="1631594" y="2217654"/>
                  <a:pt x="1635235" y="2220417"/>
                </a:cubicBezTo>
                <a:lnTo>
                  <a:pt x="1633957" y="2225816"/>
                </a:lnTo>
                <a:cubicBezTo>
                  <a:pt x="1622608" y="2219329"/>
                  <a:pt x="1618163" y="2215426"/>
                  <a:pt x="1620623" y="2214107"/>
                </a:cubicBezTo>
                <a:close/>
                <a:moveTo>
                  <a:pt x="3813294" y="2209568"/>
                </a:moveTo>
                <a:cubicBezTo>
                  <a:pt x="3813294" y="2214529"/>
                  <a:pt x="3813294" y="2217010"/>
                  <a:pt x="3813294" y="2217010"/>
                </a:cubicBezTo>
                <a:cubicBezTo>
                  <a:pt x="3813294" y="2217010"/>
                  <a:pt x="3815774" y="2217010"/>
                  <a:pt x="3820735" y="2217010"/>
                </a:cubicBezTo>
                <a:cubicBezTo>
                  <a:pt x="3825697" y="2217010"/>
                  <a:pt x="3828177" y="2214529"/>
                  <a:pt x="3828177" y="2209568"/>
                </a:cubicBezTo>
                <a:cubicBezTo>
                  <a:pt x="3828177" y="2209568"/>
                  <a:pt x="3826936" y="2209568"/>
                  <a:pt x="3824456" y="2209568"/>
                </a:cubicBezTo>
                <a:cubicBezTo>
                  <a:pt x="3821976" y="2209568"/>
                  <a:pt x="3818255" y="2209568"/>
                  <a:pt x="3813294" y="2209568"/>
                </a:cubicBezTo>
                <a:close/>
                <a:moveTo>
                  <a:pt x="3642142" y="2209568"/>
                </a:moveTo>
                <a:lnTo>
                  <a:pt x="3642142" y="2217010"/>
                </a:lnTo>
                <a:cubicBezTo>
                  <a:pt x="3647103" y="2217010"/>
                  <a:pt x="3649583" y="2214529"/>
                  <a:pt x="3649583" y="2209568"/>
                </a:cubicBezTo>
                <a:close/>
                <a:moveTo>
                  <a:pt x="4616966" y="2202127"/>
                </a:moveTo>
                <a:lnTo>
                  <a:pt x="4624407" y="2202127"/>
                </a:lnTo>
                <a:cubicBezTo>
                  <a:pt x="4629369" y="2207088"/>
                  <a:pt x="4631849" y="2213289"/>
                  <a:pt x="4631849" y="2220730"/>
                </a:cubicBezTo>
                <a:cubicBezTo>
                  <a:pt x="4631849" y="2228172"/>
                  <a:pt x="4634329" y="2231893"/>
                  <a:pt x="4639290" y="2231893"/>
                </a:cubicBezTo>
                <a:lnTo>
                  <a:pt x="4624407" y="2231893"/>
                </a:lnTo>
                <a:lnTo>
                  <a:pt x="4616966" y="2217010"/>
                </a:lnTo>
                <a:cubicBezTo>
                  <a:pt x="4621927" y="2212049"/>
                  <a:pt x="4624407" y="2209568"/>
                  <a:pt x="4624407" y="2209568"/>
                </a:cubicBezTo>
                <a:close/>
                <a:moveTo>
                  <a:pt x="4051419" y="2202127"/>
                </a:moveTo>
                <a:cubicBezTo>
                  <a:pt x="4051419" y="2207088"/>
                  <a:pt x="4052660" y="2210808"/>
                  <a:pt x="4055140" y="2213289"/>
                </a:cubicBezTo>
                <a:cubicBezTo>
                  <a:pt x="4057620" y="2215770"/>
                  <a:pt x="4061340" y="2217010"/>
                  <a:pt x="4066302" y="2217010"/>
                </a:cubicBezTo>
                <a:cubicBezTo>
                  <a:pt x="4076223" y="2221970"/>
                  <a:pt x="4081185" y="2221970"/>
                  <a:pt x="4081185" y="2217010"/>
                </a:cubicBezTo>
                <a:close/>
                <a:moveTo>
                  <a:pt x="3995608" y="2202127"/>
                </a:moveTo>
                <a:cubicBezTo>
                  <a:pt x="3993128" y="2202127"/>
                  <a:pt x="3991888" y="2204608"/>
                  <a:pt x="3991888" y="2209568"/>
                </a:cubicBezTo>
                <a:cubicBezTo>
                  <a:pt x="3991888" y="2214529"/>
                  <a:pt x="3994368" y="2217010"/>
                  <a:pt x="3999329" y="2217010"/>
                </a:cubicBezTo>
                <a:cubicBezTo>
                  <a:pt x="4004290" y="2217010"/>
                  <a:pt x="4008011" y="2219490"/>
                  <a:pt x="4010491" y="2224451"/>
                </a:cubicBezTo>
                <a:cubicBezTo>
                  <a:pt x="4012971" y="2229412"/>
                  <a:pt x="4016692" y="2234373"/>
                  <a:pt x="4021653" y="2239334"/>
                </a:cubicBezTo>
                <a:lnTo>
                  <a:pt x="4021653" y="2246775"/>
                </a:lnTo>
                <a:cubicBezTo>
                  <a:pt x="4021653" y="2246775"/>
                  <a:pt x="4019173" y="2246775"/>
                  <a:pt x="4014212" y="2246775"/>
                </a:cubicBezTo>
                <a:cubicBezTo>
                  <a:pt x="4009251" y="2246775"/>
                  <a:pt x="4004290" y="2244295"/>
                  <a:pt x="3999329" y="2239334"/>
                </a:cubicBezTo>
                <a:cubicBezTo>
                  <a:pt x="3984446" y="2224451"/>
                  <a:pt x="3974525" y="2219490"/>
                  <a:pt x="3969564" y="2224451"/>
                </a:cubicBezTo>
                <a:cubicBezTo>
                  <a:pt x="3969564" y="2224451"/>
                  <a:pt x="3972044" y="2226932"/>
                  <a:pt x="3977005" y="2231893"/>
                </a:cubicBezTo>
                <a:lnTo>
                  <a:pt x="3969564" y="2231893"/>
                </a:lnTo>
                <a:lnTo>
                  <a:pt x="3962122" y="2239334"/>
                </a:lnTo>
                <a:cubicBezTo>
                  <a:pt x="3962122" y="2244295"/>
                  <a:pt x="3965843" y="2248015"/>
                  <a:pt x="3973284" y="2250496"/>
                </a:cubicBezTo>
                <a:cubicBezTo>
                  <a:pt x="3980726" y="2252977"/>
                  <a:pt x="3986926" y="2251736"/>
                  <a:pt x="3991888" y="2246775"/>
                </a:cubicBezTo>
                <a:lnTo>
                  <a:pt x="4014212" y="2254217"/>
                </a:lnTo>
                <a:lnTo>
                  <a:pt x="4014212" y="2257937"/>
                </a:lnTo>
                <a:cubicBezTo>
                  <a:pt x="4014212" y="2255457"/>
                  <a:pt x="4011732" y="2254217"/>
                  <a:pt x="4006771" y="2254217"/>
                </a:cubicBezTo>
                <a:lnTo>
                  <a:pt x="3999329" y="2261658"/>
                </a:lnTo>
                <a:cubicBezTo>
                  <a:pt x="3999329" y="2261658"/>
                  <a:pt x="4001809" y="2262898"/>
                  <a:pt x="4006771" y="2265379"/>
                </a:cubicBezTo>
                <a:cubicBezTo>
                  <a:pt x="4011732" y="2267859"/>
                  <a:pt x="4016692" y="2269100"/>
                  <a:pt x="4021653" y="2269100"/>
                </a:cubicBezTo>
                <a:lnTo>
                  <a:pt x="4029095" y="2261658"/>
                </a:lnTo>
                <a:lnTo>
                  <a:pt x="4036536" y="2261658"/>
                </a:lnTo>
                <a:cubicBezTo>
                  <a:pt x="4046458" y="2271580"/>
                  <a:pt x="4056380" y="2269100"/>
                  <a:pt x="4066302" y="2254217"/>
                </a:cubicBezTo>
                <a:cubicBezTo>
                  <a:pt x="4071263" y="2249256"/>
                  <a:pt x="4071263" y="2244295"/>
                  <a:pt x="4066302" y="2239334"/>
                </a:cubicBezTo>
                <a:lnTo>
                  <a:pt x="4051419" y="2239334"/>
                </a:lnTo>
                <a:lnTo>
                  <a:pt x="4021653" y="2224451"/>
                </a:lnTo>
                <a:cubicBezTo>
                  <a:pt x="4016692" y="2219490"/>
                  <a:pt x="4012971" y="2217010"/>
                  <a:pt x="4010491" y="2217010"/>
                </a:cubicBezTo>
                <a:cubicBezTo>
                  <a:pt x="4008011" y="2217010"/>
                  <a:pt x="4005530" y="2214529"/>
                  <a:pt x="4003050" y="2209568"/>
                </a:cubicBezTo>
                <a:cubicBezTo>
                  <a:pt x="4000570" y="2204608"/>
                  <a:pt x="3998089" y="2202127"/>
                  <a:pt x="3995608" y="2202127"/>
                </a:cubicBezTo>
                <a:close/>
                <a:moveTo>
                  <a:pt x="4831836" y="2197476"/>
                </a:moveTo>
                <a:cubicBezTo>
                  <a:pt x="4832457" y="2198096"/>
                  <a:pt x="4832767" y="2199646"/>
                  <a:pt x="4832767" y="2202127"/>
                </a:cubicBezTo>
                <a:cubicBezTo>
                  <a:pt x="4827805" y="2202127"/>
                  <a:pt x="4826565" y="2200887"/>
                  <a:pt x="4829045" y="2198406"/>
                </a:cubicBezTo>
                <a:cubicBezTo>
                  <a:pt x="4830285" y="2197166"/>
                  <a:pt x="4831216" y="2196856"/>
                  <a:pt x="4831836" y="2197476"/>
                </a:cubicBezTo>
                <a:close/>
                <a:moveTo>
                  <a:pt x="4391863" y="2196546"/>
                </a:moveTo>
                <a:cubicBezTo>
                  <a:pt x="4395584" y="2197786"/>
                  <a:pt x="4401165" y="2202127"/>
                  <a:pt x="4408606" y="2209568"/>
                </a:cubicBezTo>
                <a:cubicBezTo>
                  <a:pt x="4418528" y="2219490"/>
                  <a:pt x="4422249" y="2224451"/>
                  <a:pt x="4419769" y="2224451"/>
                </a:cubicBezTo>
                <a:cubicBezTo>
                  <a:pt x="4417289" y="2224451"/>
                  <a:pt x="4413568" y="2224451"/>
                  <a:pt x="4408606" y="2224451"/>
                </a:cubicBezTo>
                <a:lnTo>
                  <a:pt x="4393724" y="2217010"/>
                </a:lnTo>
                <a:lnTo>
                  <a:pt x="4371399" y="2209568"/>
                </a:lnTo>
                <a:cubicBezTo>
                  <a:pt x="4376361" y="2209568"/>
                  <a:pt x="4378841" y="2209568"/>
                  <a:pt x="4378841" y="2209568"/>
                </a:cubicBezTo>
                <a:cubicBezTo>
                  <a:pt x="4378841" y="2209568"/>
                  <a:pt x="4381321" y="2209568"/>
                  <a:pt x="4386282" y="2209568"/>
                </a:cubicBezTo>
                <a:cubicBezTo>
                  <a:pt x="4386282" y="2214529"/>
                  <a:pt x="4387523" y="2215770"/>
                  <a:pt x="4390003" y="2213289"/>
                </a:cubicBezTo>
                <a:cubicBezTo>
                  <a:pt x="4392483" y="2210808"/>
                  <a:pt x="4391244" y="2207088"/>
                  <a:pt x="4386282" y="2202127"/>
                </a:cubicBezTo>
                <a:cubicBezTo>
                  <a:pt x="4386282" y="2197166"/>
                  <a:pt x="4388143" y="2195306"/>
                  <a:pt x="4391863" y="2196546"/>
                </a:cubicBezTo>
                <a:close/>
                <a:moveTo>
                  <a:pt x="4587200" y="2194685"/>
                </a:moveTo>
                <a:lnTo>
                  <a:pt x="4602083" y="2202127"/>
                </a:lnTo>
                <a:lnTo>
                  <a:pt x="4587200" y="2202127"/>
                </a:lnTo>
                <a:close/>
                <a:moveTo>
                  <a:pt x="4892297" y="2187244"/>
                </a:moveTo>
                <a:lnTo>
                  <a:pt x="4907181" y="2194685"/>
                </a:lnTo>
                <a:lnTo>
                  <a:pt x="4922063" y="2209568"/>
                </a:lnTo>
                <a:lnTo>
                  <a:pt x="4914622" y="2209568"/>
                </a:lnTo>
                <a:cubicBezTo>
                  <a:pt x="4909661" y="2204608"/>
                  <a:pt x="4904701" y="2199646"/>
                  <a:pt x="4899739" y="2194685"/>
                </a:cubicBezTo>
                <a:cubicBezTo>
                  <a:pt x="4894777" y="2189725"/>
                  <a:pt x="4892297" y="2187244"/>
                  <a:pt x="4892297" y="2187244"/>
                </a:cubicBezTo>
                <a:close/>
                <a:moveTo>
                  <a:pt x="4230013" y="2187244"/>
                </a:moveTo>
                <a:lnTo>
                  <a:pt x="4230013" y="2194685"/>
                </a:lnTo>
                <a:lnTo>
                  <a:pt x="4244896" y="2202127"/>
                </a:lnTo>
                <a:cubicBezTo>
                  <a:pt x="4244896" y="2197166"/>
                  <a:pt x="4243655" y="2193445"/>
                  <a:pt x="4241175" y="2190965"/>
                </a:cubicBezTo>
                <a:cubicBezTo>
                  <a:pt x="4238695" y="2188484"/>
                  <a:pt x="4234974" y="2187244"/>
                  <a:pt x="4230013" y="2187244"/>
                </a:cubicBezTo>
                <a:close/>
                <a:moveTo>
                  <a:pt x="3969564" y="2187244"/>
                </a:moveTo>
                <a:lnTo>
                  <a:pt x="3969564" y="2202127"/>
                </a:lnTo>
                <a:cubicBezTo>
                  <a:pt x="3979485" y="2207088"/>
                  <a:pt x="3984446" y="2207088"/>
                  <a:pt x="3984446" y="2202127"/>
                </a:cubicBezTo>
                <a:cubicBezTo>
                  <a:pt x="3984446" y="2197166"/>
                  <a:pt x="3984446" y="2193445"/>
                  <a:pt x="3984446" y="2190965"/>
                </a:cubicBezTo>
                <a:cubicBezTo>
                  <a:pt x="3984446" y="2188484"/>
                  <a:pt x="3981966" y="2187244"/>
                  <a:pt x="3977005" y="2187244"/>
                </a:cubicBezTo>
                <a:cubicBezTo>
                  <a:pt x="3977005" y="2187244"/>
                  <a:pt x="3974525" y="2187244"/>
                  <a:pt x="3969564" y="2187244"/>
                </a:cubicBezTo>
                <a:close/>
                <a:moveTo>
                  <a:pt x="1598920" y="2183312"/>
                </a:moveTo>
                <a:lnTo>
                  <a:pt x="1605022" y="2184756"/>
                </a:lnTo>
                <a:lnTo>
                  <a:pt x="1609844" y="2191599"/>
                </a:lnTo>
                <a:close/>
                <a:moveTo>
                  <a:pt x="1638081" y="2181177"/>
                </a:moveTo>
                <a:lnTo>
                  <a:pt x="1649005" y="2189465"/>
                </a:lnTo>
                <a:lnTo>
                  <a:pt x="1642904" y="2188021"/>
                </a:lnTo>
                <a:close/>
                <a:moveTo>
                  <a:pt x="1721959" y="2180651"/>
                </a:moveTo>
                <a:lnTo>
                  <a:pt x="1721225" y="2183752"/>
                </a:lnTo>
                <a:cubicBezTo>
                  <a:pt x="1720373" y="2187351"/>
                  <a:pt x="1721980" y="2189632"/>
                  <a:pt x="1726047" y="2190595"/>
                </a:cubicBezTo>
                <a:lnTo>
                  <a:pt x="1723484" y="2181740"/>
                </a:lnTo>
                <a:close/>
                <a:moveTo>
                  <a:pt x="3984446" y="2179803"/>
                </a:moveTo>
                <a:lnTo>
                  <a:pt x="3991888" y="2194685"/>
                </a:lnTo>
                <a:lnTo>
                  <a:pt x="4006771" y="2194685"/>
                </a:lnTo>
                <a:cubicBezTo>
                  <a:pt x="4006771" y="2184763"/>
                  <a:pt x="3999329" y="2179803"/>
                  <a:pt x="3984446" y="2179803"/>
                </a:cubicBezTo>
                <a:close/>
                <a:moveTo>
                  <a:pt x="3843060" y="2179803"/>
                </a:moveTo>
                <a:lnTo>
                  <a:pt x="3843060" y="2187244"/>
                </a:lnTo>
                <a:cubicBezTo>
                  <a:pt x="3843060" y="2192205"/>
                  <a:pt x="3843060" y="2194685"/>
                  <a:pt x="3843060" y="2194685"/>
                </a:cubicBezTo>
                <a:cubicBezTo>
                  <a:pt x="3848021" y="2194685"/>
                  <a:pt x="3850501" y="2192205"/>
                  <a:pt x="3850501" y="2187244"/>
                </a:cubicBezTo>
                <a:cubicBezTo>
                  <a:pt x="3850501" y="2182283"/>
                  <a:pt x="3848021" y="2179803"/>
                  <a:pt x="3843060" y="2179803"/>
                </a:cubicBezTo>
                <a:close/>
                <a:moveTo>
                  <a:pt x="3656094" y="2175152"/>
                </a:moveTo>
                <a:cubicBezTo>
                  <a:pt x="3655474" y="2174531"/>
                  <a:pt x="3654544" y="2174842"/>
                  <a:pt x="3653304" y="2176082"/>
                </a:cubicBezTo>
                <a:cubicBezTo>
                  <a:pt x="3650824" y="2178563"/>
                  <a:pt x="3649583" y="2181043"/>
                  <a:pt x="3649583" y="2183523"/>
                </a:cubicBezTo>
                <a:cubicBezTo>
                  <a:pt x="3649583" y="2186004"/>
                  <a:pt x="3650824" y="2187244"/>
                  <a:pt x="3653304" y="2187244"/>
                </a:cubicBezTo>
                <a:cubicBezTo>
                  <a:pt x="3655784" y="2187244"/>
                  <a:pt x="3657024" y="2184763"/>
                  <a:pt x="3657024" y="2179803"/>
                </a:cubicBezTo>
                <a:cubicBezTo>
                  <a:pt x="3657024" y="2177323"/>
                  <a:pt x="3656714" y="2175772"/>
                  <a:pt x="3656094" y="2175152"/>
                </a:cubicBezTo>
                <a:close/>
                <a:moveTo>
                  <a:pt x="4884856" y="2172361"/>
                </a:moveTo>
                <a:lnTo>
                  <a:pt x="4892297" y="2187244"/>
                </a:lnTo>
                <a:lnTo>
                  <a:pt x="4884856" y="2179803"/>
                </a:lnTo>
                <a:close/>
                <a:moveTo>
                  <a:pt x="4408606" y="2172361"/>
                </a:moveTo>
                <a:lnTo>
                  <a:pt x="4408606" y="2179803"/>
                </a:lnTo>
                <a:lnTo>
                  <a:pt x="4416048" y="2187244"/>
                </a:lnTo>
                <a:close/>
                <a:moveTo>
                  <a:pt x="4110950" y="2172361"/>
                </a:moveTo>
                <a:lnTo>
                  <a:pt x="4110950" y="2179803"/>
                </a:lnTo>
                <a:lnTo>
                  <a:pt x="4103509" y="2179803"/>
                </a:lnTo>
                <a:cubicBezTo>
                  <a:pt x="4103509" y="2174842"/>
                  <a:pt x="4105989" y="2172361"/>
                  <a:pt x="4110950" y="2172361"/>
                </a:cubicBezTo>
                <a:close/>
                <a:moveTo>
                  <a:pt x="3969564" y="2172361"/>
                </a:moveTo>
                <a:cubicBezTo>
                  <a:pt x="3969564" y="2177322"/>
                  <a:pt x="3969564" y="2179803"/>
                  <a:pt x="3969564" y="2179803"/>
                </a:cubicBezTo>
                <a:cubicBezTo>
                  <a:pt x="3974525" y="2179803"/>
                  <a:pt x="3977005" y="2177322"/>
                  <a:pt x="3977005" y="2172361"/>
                </a:cubicBezTo>
                <a:cubicBezTo>
                  <a:pt x="3977005" y="2172361"/>
                  <a:pt x="3974525" y="2172361"/>
                  <a:pt x="3969564" y="2172361"/>
                </a:cubicBezTo>
                <a:close/>
                <a:moveTo>
                  <a:pt x="3009622" y="2169410"/>
                </a:moveTo>
                <a:lnTo>
                  <a:pt x="3009622" y="2172361"/>
                </a:lnTo>
                <a:lnTo>
                  <a:pt x="3012432" y="2172361"/>
                </a:lnTo>
                <a:lnTo>
                  <a:pt x="3012945" y="2170196"/>
                </a:lnTo>
                <a:close/>
                <a:moveTo>
                  <a:pt x="4564876" y="2164920"/>
                </a:moveTo>
                <a:lnTo>
                  <a:pt x="4572317" y="2164920"/>
                </a:lnTo>
                <a:cubicBezTo>
                  <a:pt x="4577279" y="2164920"/>
                  <a:pt x="4577279" y="2167401"/>
                  <a:pt x="4572317" y="2172361"/>
                </a:cubicBezTo>
                <a:cubicBezTo>
                  <a:pt x="4567356" y="2167401"/>
                  <a:pt x="4564876" y="2164920"/>
                  <a:pt x="4564876" y="2164920"/>
                </a:cubicBezTo>
                <a:close/>
                <a:moveTo>
                  <a:pt x="3917474" y="2164920"/>
                </a:moveTo>
                <a:lnTo>
                  <a:pt x="3917474" y="2172361"/>
                </a:lnTo>
                <a:cubicBezTo>
                  <a:pt x="3922435" y="2172361"/>
                  <a:pt x="3924915" y="2171121"/>
                  <a:pt x="3924915" y="2168641"/>
                </a:cubicBezTo>
                <a:cubicBezTo>
                  <a:pt x="3924915" y="2166160"/>
                  <a:pt x="3923674" y="2164920"/>
                  <a:pt x="3921194" y="2164920"/>
                </a:cubicBezTo>
                <a:cubicBezTo>
                  <a:pt x="3918714" y="2164920"/>
                  <a:pt x="3917474" y="2164920"/>
                  <a:pt x="3917474" y="2164920"/>
                </a:cubicBezTo>
                <a:close/>
                <a:moveTo>
                  <a:pt x="3534015" y="2159452"/>
                </a:moveTo>
                <a:lnTo>
                  <a:pt x="3530521" y="2161199"/>
                </a:lnTo>
                <a:lnTo>
                  <a:pt x="3537818" y="2164848"/>
                </a:lnTo>
                <a:close/>
                <a:moveTo>
                  <a:pt x="3559047" y="2158718"/>
                </a:moveTo>
                <a:lnTo>
                  <a:pt x="3552845" y="2164920"/>
                </a:lnTo>
                <a:cubicBezTo>
                  <a:pt x="3547883" y="2169881"/>
                  <a:pt x="3545403" y="2172361"/>
                  <a:pt x="3545403" y="2172361"/>
                </a:cubicBezTo>
                <a:cubicBezTo>
                  <a:pt x="3545403" y="2172361"/>
                  <a:pt x="3549124" y="2171121"/>
                  <a:pt x="3556565" y="2168641"/>
                </a:cubicBezTo>
                <a:lnTo>
                  <a:pt x="3564595" y="2165965"/>
                </a:lnTo>
                <a:close/>
                <a:moveTo>
                  <a:pt x="3634700" y="2157870"/>
                </a:moveTo>
                <a:lnTo>
                  <a:pt x="3634700" y="2164920"/>
                </a:lnTo>
                <a:lnTo>
                  <a:pt x="3642142" y="2164920"/>
                </a:lnTo>
                <a:lnTo>
                  <a:pt x="3642472" y="2163766"/>
                </a:lnTo>
                <a:close/>
                <a:moveTo>
                  <a:pt x="4390003" y="2157478"/>
                </a:moveTo>
                <a:cubicBezTo>
                  <a:pt x="4387523" y="2157478"/>
                  <a:pt x="4387523" y="2158718"/>
                  <a:pt x="4390003" y="2161199"/>
                </a:cubicBezTo>
                <a:cubicBezTo>
                  <a:pt x="4392483" y="2163680"/>
                  <a:pt x="4393724" y="2164920"/>
                  <a:pt x="4393724" y="2164920"/>
                </a:cubicBezTo>
                <a:cubicBezTo>
                  <a:pt x="4393724" y="2159959"/>
                  <a:pt x="4392483" y="2157478"/>
                  <a:pt x="4390003" y="2157478"/>
                </a:cubicBezTo>
                <a:close/>
                <a:moveTo>
                  <a:pt x="3537962" y="2157478"/>
                </a:moveTo>
                <a:lnTo>
                  <a:pt x="3537771" y="2157574"/>
                </a:lnTo>
                <a:lnTo>
                  <a:pt x="3537778" y="2157579"/>
                </a:lnTo>
                <a:lnTo>
                  <a:pt x="3539468" y="2163415"/>
                </a:lnTo>
                <a:lnTo>
                  <a:pt x="3545403" y="2157478"/>
                </a:lnTo>
                <a:cubicBezTo>
                  <a:pt x="3545403" y="2157478"/>
                  <a:pt x="3542923" y="2157478"/>
                  <a:pt x="3537962" y="2157478"/>
                </a:cubicBezTo>
                <a:close/>
                <a:moveTo>
                  <a:pt x="1560049" y="2157005"/>
                </a:moveTo>
                <a:lnTo>
                  <a:pt x="1566150" y="2158449"/>
                </a:lnTo>
                <a:lnTo>
                  <a:pt x="1570973" y="2165292"/>
                </a:lnTo>
                <a:close/>
                <a:moveTo>
                  <a:pt x="4019793" y="2153758"/>
                </a:moveTo>
                <a:cubicBezTo>
                  <a:pt x="4016072" y="2153758"/>
                  <a:pt x="4011731" y="2154998"/>
                  <a:pt x="4006771" y="2157478"/>
                </a:cubicBezTo>
                <a:lnTo>
                  <a:pt x="4014212" y="2164920"/>
                </a:lnTo>
                <a:cubicBezTo>
                  <a:pt x="4024133" y="2164920"/>
                  <a:pt x="4029095" y="2164920"/>
                  <a:pt x="4029095" y="2164920"/>
                </a:cubicBezTo>
                <a:cubicBezTo>
                  <a:pt x="4029095" y="2164920"/>
                  <a:pt x="4029095" y="2162439"/>
                  <a:pt x="4029095" y="2157478"/>
                </a:cubicBezTo>
                <a:cubicBezTo>
                  <a:pt x="4026614" y="2154998"/>
                  <a:pt x="4023513" y="2153758"/>
                  <a:pt x="4019793" y="2153758"/>
                </a:cubicBezTo>
                <a:close/>
                <a:moveTo>
                  <a:pt x="3791899" y="2152828"/>
                </a:moveTo>
                <a:cubicBezTo>
                  <a:pt x="3790039" y="2153448"/>
                  <a:pt x="3788489" y="2154998"/>
                  <a:pt x="3787249" y="2157478"/>
                </a:cubicBezTo>
                <a:cubicBezTo>
                  <a:pt x="3784769" y="2162439"/>
                  <a:pt x="3786008" y="2164920"/>
                  <a:pt x="3790970" y="2164920"/>
                </a:cubicBezTo>
                <a:cubicBezTo>
                  <a:pt x="3800891" y="2169881"/>
                  <a:pt x="3805853" y="2169881"/>
                  <a:pt x="3805853" y="2164920"/>
                </a:cubicBezTo>
                <a:cubicBezTo>
                  <a:pt x="3805853" y="2159959"/>
                  <a:pt x="3803372" y="2156238"/>
                  <a:pt x="3798411" y="2153758"/>
                </a:cubicBezTo>
                <a:cubicBezTo>
                  <a:pt x="3795931" y="2152518"/>
                  <a:pt x="3793760" y="2152207"/>
                  <a:pt x="3791899" y="2152828"/>
                </a:cubicBezTo>
                <a:close/>
                <a:moveTo>
                  <a:pt x="1580908" y="2150538"/>
                </a:moveTo>
                <a:lnTo>
                  <a:pt x="1591831" y="2158825"/>
                </a:lnTo>
                <a:cubicBezTo>
                  <a:pt x="1587764" y="2157863"/>
                  <a:pt x="1585731" y="2157382"/>
                  <a:pt x="1585731" y="2157382"/>
                </a:cubicBezTo>
                <a:close/>
                <a:moveTo>
                  <a:pt x="4639290" y="2150037"/>
                </a:moveTo>
                <a:lnTo>
                  <a:pt x="4654173" y="2157478"/>
                </a:lnTo>
                <a:lnTo>
                  <a:pt x="4661614" y="2172361"/>
                </a:lnTo>
                <a:lnTo>
                  <a:pt x="4646731" y="2157478"/>
                </a:lnTo>
                <a:close/>
                <a:moveTo>
                  <a:pt x="1626303" y="2150037"/>
                </a:moveTo>
                <a:lnTo>
                  <a:pt x="1630992" y="2156692"/>
                </a:lnTo>
                <a:cubicBezTo>
                  <a:pt x="1630992" y="2156692"/>
                  <a:pt x="1630188" y="2155551"/>
                  <a:pt x="1628580" y="2153270"/>
                </a:cubicBezTo>
                <a:close/>
                <a:moveTo>
                  <a:pt x="3753763" y="2142596"/>
                </a:moveTo>
                <a:cubicBezTo>
                  <a:pt x="3753763" y="2142596"/>
                  <a:pt x="3753763" y="2145076"/>
                  <a:pt x="3753763" y="2150037"/>
                </a:cubicBezTo>
                <a:cubicBezTo>
                  <a:pt x="3758724" y="2150037"/>
                  <a:pt x="3761204" y="2150037"/>
                  <a:pt x="3761204" y="2150037"/>
                </a:cubicBezTo>
                <a:close/>
                <a:moveTo>
                  <a:pt x="3158450" y="2142596"/>
                </a:moveTo>
                <a:lnTo>
                  <a:pt x="3151009" y="2150037"/>
                </a:lnTo>
                <a:cubicBezTo>
                  <a:pt x="3155970" y="2154998"/>
                  <a:pt x="3158450" y="2156238"/>
                  <a:pt x="3158450" y="2153758"/>
                </a:cubicBezTo>
                <a:cubicBezTo>
                  <a:pt x="3158450" y="2151277"/>
                  <a:pt x="3158450" y="2147556"/>
                  <a:pt x="3158450" y="2142596"/>
                </a:cubicBezTo>
                <a:close/>
                <a:moveTo>
                  <a:pt x="1569984" y="2142251"/>
                </a:moveTo>
                <a:lnTo>
                  <a:pt x="1580908" y="2150538"/>
                </a:lnTo>
                <a:cubicBezTo>
                  <a:pt x="1576841" y="2149576"/>
                  <a:pt x="1573790" y="2148854"/>
                  <a:pt x="1571757" y="2148372"/>
                </a:cubicBezTo>
                <a:cubicBezTo>
                  <a:pt x="1569723" y="2147891"/>
                  <a:pt x="1569132" y="2145851"/>
                  <a:pt x="1569984" y="2142251"/>
                </a:cubicBezTo>
                <a:close/>
                <a:moveTo>
                  <a:pt x="3679349" y="2135154"/>
                </a:moveTo>
                <a:cubicBezTo>
                  <a:pt x="3679349" y="2135154"/>
                  <a:pt x="3679349" y="2137635"/>
                  <a:pt x="3679349" y="2142596"/>
                </a:cubicBezTo>
                <a:cubicBezTo>
                  <a:pt x="3679349" y="2142596"/>
                  <a:pt x="3681829" y="2142596"/>
                  <a:pt x="3686790" y="2142596"/>
                </a:cubicBezTo>
                <a:cubicBezTo>
                  <a:pt x="3686790" y="2142596"/>
                  <a:pt x="3686790" y="2140115"/>
                  <a:pt x="3686790" y="2135154"/>
                </a:cubicBezTo>
                <a:cubicBezTo>
                  <a:pt x="3681829" y="2135154"/>
                  <a:pt x="3679349" y="2135154"/>
                  <a:pt x="3679349" y="2135154"/>
                </a:cubicBezTo>
                <a:close/>
                <a:moveTo>
                  <a:pt x="3604935" y="2135154"/>
                </a:moveTo>
                <a:cubicBezTo>
                  <a:pt x="3604935" y="2135154"/>
                  <a:pt x="3602455" y="2137635"/>
                  <a:pt x="3597493" y="2142596"/>
                </a:cubicBezTo>
                <a:lnTo>
                  <a:pt x="3604935" y="2142596"/>
                </a:lnTo>
                <a:lnTo>
                  <a:pt x="3612376" y="2135154"/>
                </a:lnTo>
                <a:cubicBezTo>
                  <a:pt x="3612376" y="2135154"/>
                  <a:pt x="3609896" y="2135154"/>
                  <a:pt x="3604935" y="2135154"/>
                </a:cubicBezTo>
                <a:close/>
                <a:moveTo>
                  <a:pt x="1539481" y="2135031"/>
                </a:moveTo>
                <a:lnTo>
                  <a:pt x="1550404" y="2143318"/>
                </a:lnTo>
                <a:lnTo>
                  <a:pt x="1544303" y="2141874"/>
                </a:lnTo>
                <a:close/>
                <a:moveTo>
                  <a:pt x="4140716" y="2127713"/>
                </a:moveTo>
                <a:lnTo>
                  <a:pt x="4140716" y="2135154"/>
                </a:lnTo>
                <a:cubicBezTo>
                  <a:pt x="4135755" y="2135154"/>
                  <a:pt x="4133274" y="2135154"/>
                  <a:pt x="4133274" y="2135154"/>
                </a:cubicBezTo>
                <a:lnTo>
                  <a:pt x="4148157" y="2142596"/>
                </a:lnTo>
                <a:lnTo>
                  <a:pt x="4163040" y="2150037"/>
                </a:lnTo>
                <a:lnTo>
                  <a:pt x="4170481" y="2157478"/>
                </a:lnTo>
                <a:cubicBezTo>
                  <a:pt x="4180403" y="2162439"/>
                  <a:pt x="4187844" y="2162439"/>
                  <a:pt x="4192806" y="2157478"/>
                </a:cubicBezTo>
                <a:cubicBezTo>
                  <a:pt x="4192806" y="2157478"/>
                  <a:pt x="4190326" y="2154998"/>
                  <a:pt x="4185364" y="2150037"/>
                </a:cubicBezTo>
                <a:cubicBezTo>
                  <a:pt x="4175443" y="2145076"/>
                  <a:pt x="4165520" y="2137635"/>
                  <a:pt x="4155599" y="2127713"/>
                </a:cubicBezTo>
                <a:close/>
                <a:moveTo>
                  <a:pt x="3843060" y="2127713"/>
                </a:moveTo>
                <a:cubicBezTo>
                  <a:pt x="3838098" y="2127713"/>
                  <a:pt x="3835618" y="2128953"/>
                  <a:pt x="3835618" y="2131434"/>
                </a:cubicBezTo>
                <a:cubicBezTo>
                  <a:pt x="3835618" y="2133914"/>
                  <a:pt x="3836859" y="2135154"/>
                  <a:pt x="3839339" y="2135154"/>
                </a:cubicBezTo>
                <a:cubicBezTo>
                  <a:pt x="3841819" y="2135154"/>
                  <a:pt x="3843060" y="2132674"/>
                  <a:pt x="3843060" y="2127713"/>
                </a:cubicBezTo>
                <a:close/>
                <a:moveTo>
                  <a:pt x="4825325" y="2120271"/>
                </a:moveTo>
                <a:cubicBezTo>
                  <a:pt x="4830287" y="2120271"/>
                  <a:pt x="4832767" y="2122752"/>
                  <a:pt x="4832767" y="2127713"/>
                </a:cubicBezTo>
                <a:lnTo>
                  <a:pt x="4825325" y="2127713"/>
                </a:lnTo>
                <a:close/>
                <a:moveTo>
                  <a:pt x="4639290" y="2120271"/>
                </a:moveTo>
                <a:lnTo>
                  <a:pt x="4661614" y="2120271"/>
                </a:lnTo>
                <a:cubicBezTo>
                  <a:pt x="4666575" y="2125232"/>
                  <a:pt x="4671535" y="2127713"/>
                  <a:pt x="4676497" y="2127713"/>
                </a:cubicBezTo>
                <a:cubicBezTo>
                  <a:pt x="4681458" y="2127713"/>
                  <a:pt x="4686419" y="2135154"/>
                  <a:pt x="4691379" y="2150037"/>
                </a:cubicBezTo>
                <a:cubicBezTo>
                  <a:pt x="4691379" y="2150037"/>
                  <a:pt x="4692621" y="2151277"/>
                  <a:pt x="4695101" y="2153758"/>
                </a:cubicBezTo>
                <a:cubicBezTo>
                  <a:pt x="4697581" y="2156238"/>
                  <a:pt x="4698821" y="2157478"/>
                  <a:pt x="4698821" y="2157478"/>
                </a:cubicBezTo>
                <a:cubicBezTo>
                  <a:pt x="4698821" y="2157478"/>
                  <a:pt x="4702542" y="2161199"/>
                  <a:pt x="4709983" y="2168641"/>
                </a:cubicBezTo>
                <a:cubicBezTo>
                  <a:pt x="4717425" y="2176082"/>
                  <a:pt x="4721145" y="2179803"/>
                  <a:pt x="4721145" y="2179803"/>
                </a:cubicBezTo>
                <a:lnTo>
                  <a:pt x="4736028" y="2194685"/>
                </a:lnTo>
                <a:cubicBezTo>
                  <a:pt x="4736028" y="2194685"/>
                  <a:pt x="4733548" y="2194685"/>
                  <a:pt x="4728587" y="2194685"/>
                </a:cubicBezTo>
                <a:lnTo>
                  <a:pt x="4713704" y="2187244"/>
                </a:lnTo>
                <a:cubicBezTo>
                  <a:pt x="4713704" y="2182283"/>
                  <a:pt x="4713704" y="2179803"/>
                  <a:pt x="4713704" y="2179803"/>
                </a:cubicBezTo>
                <a:cubicBezTo>
                  <a:pt x="4708743" y="2179803"/>
                  <a:pt x="4696341" y="2169881"/>
                  <a:pt x="4676497" y="2150037"/>
                </a:cubicBezTo>
                <a:close/>
                <a:moveTo>
                  <a:pt x="3716556" y="2120271"/>
                </a:moveTo>
                <a:lnTo>
                  <a:pt x="3716556" y="2127713"/>
                </a:lnTo>
                <a:cubicBezTo>
                  <a:pt x="3716556" y="2132674"/>
                  <a:pt x="3716556" y="2135154"/>
                  <a:pt x="3716556" y="2135154"/>
                </a:cubicBezTo>
                <a:lnTo>
                  <a:pt x="3723997" y="2127713"/>
                </a:lnTo>
                <a:cubicBezTo>
                  <a:pt x="3723997" y="2122752"/>
                  <a:pt x="3721517" y="2120271"/>
                  <a:pt x="3716556" y="2120271"/>
                </a:cubicBezTo>
                <a:close/>
                <a:moveTo>
                  <a:pt x="3575169" y="2120271"/>
                </a:moveTo>
                <a:lnTo>
                  <a:pt x="3575169" y="2126324"/>
                </a:lnTo>
                <a:lnTo>
                  <a:pt x="3575348" y="2127713"/>
                </a:lnTo>
                <a:lnTo>
                  <a:pt x="3582610" y="2127713"/>
                </a:lnTo>
                <a:close/>
                <a:moveTo>
                  <a:pt x="1568995" y="2119209"/>
                </a:moveTo>
                <a:cubicBezTo>
                  <a:pt x="1568995" y="2119209"/>
                  <a:pt x="1569800" y="2120350"/>
                  <a:pt x="1571407" y="2122631"/>
                </a:cubicBezTo>
                <a:cubicBezTo>
                  <a:pt x="1573015" y="2124912"/>
                  <a:pt x="1572802" y="2125812"/>
                  <a:pt x="1570768" y="2125330"/>
                </a:cubicBezTo>
                <a:cubicBezTo>
                  <a:pt x="1568735" y="2124849"/>
                  <a:pt x="1567718" y="2124608"/>
                  <a:pt x="1567718" y="2124608"/>
                </a:cubicBezTo>
                <a:cubicBezTo>
                  <a:pt x="1568569" y="2121009"/>
                  <a:pt x="1568995" y="2119209"/>
                  <a:pt x="1568995" y="2119209"/>
                </a:cubicBezTo>
                <a:close/>
                <a:moveTo>
                  <a:pt x="4259778" y="2112830"/>
                </a:moveTo>
                <a:lnTo>
                  <a:pt x="4267220" y="2120271"/>
                </a:lnTo>
                <a:lnTo>
                  <a:pt x="4252337" y="2120271"/>
                </a:lnTo>
                <a:close/>
                <a:moveTo>
                  <a:pt x="3820735" y="2112830"/>
                </a:moveTo>
                <a:cubicBezTo>
                  <a:pt x="3820735" y="2112830"/>
                  <a:pt x="3820735" y="2115311"/>
                  <a:pt x="3820735" y="2120271"/>
                </a:cubicBezTo>
                <a:cubicBezTo>
                  <a:pt x="3820735" y="2120271"/>
                  <a:pt x="3821976" y="2120271"/>
                  <a:pt x="3824456" y="2120271"/>
                </a:cubicBezTo>
                <a:cubicBezTo>
                  <a:pt x="3826936" y="2120271"/>
                  <a:pt x="3828177" y="2120271"/>
                  <a:pt x="3828177" y="2120271"/>
                </a:cubicBezTo>
                <a:cubicBezTo>
                  <a:pt x="3828177" y="2120271"/>
                  <a:pt x="3828177" y="2117791"/>
                  <a:pt x="3828177" y="2112830"/>
                </a:cubicBezTo>
                <a:cubicBezTo>
                  <a:pt x="3823215" y="2112830"/>
                  <a:pt x="3820735" y="2112830"/>
                  <a:pt x="3820735" y="2112830"/>
                </a:cubicBezTo>
                <a:close/>
                <a:moveTo>
                  <a:pt x="3567728" y="2112830"/>
                </a:moveTo>
                <a:lnTo>
                  <a:pt x="3567041" y="2113517"/>
                </a:lnTo>
                <a:lnTo>
                  <a:pt x="3567583" y="2113317"/>
                </a:lnTo>
                <a:lnTo>
                  <a:pt x="3567728" y="2113239"/>
                </a:lnTo>
                <a:close/>
                <a:moveTo>
                  <a:pt x="1538492" y="2111989"/>
                </a:moveTo>
                <a:lnTo>
                  <a:pt x="1544593" y="2113433"/>
                </a:lnTo>
                <a:lnTo>
                  <a:pt x="1549415" y="2120276"/>
                </a:lnTo>
                <a:lnTo>
                  <a:pt x="1564842" y="2136757"/>
                </a:lnTo>
                <a:lnTo>
                  <a:pt x="1559061" y="2133963"/>
                </a:lnTo>
                <a:lnTo>
                  <a:pt x="1552961" y="2132519"/>
                </a:lnTo>
                <a:lnTo>
                  <a:pt x="1548137" y="2125676"/>
                </a:lnTo>
                <a:cubicBezTo>
                  <a:pt x="1544922" y="2121114"/>
                  <a:pt x="1541707" y="2116551"/>
                  <a:pt x="1538492" y="2111989"/>
                </a:cubicBezTo>
                <a:close/>
                <a:moveTo>
                  <a:pt x="3969564" y="2105389"/>
                </a:moveTo>
                <a:lnTo>
                  <a:pt x="3999329" y="2120271"/>
                </a:lnTo>
                <a:cubicBezTo>
                  <a:pt x="4004290" y="2120271"/>
                  <a:pt x="4004290" y="2117791"/>
                  <a:pt x="3999329" y="2112830"/>
                </a:cubicBezTo>
                <a:close/>
                <a:moveTo>
                  <a:pt x="3686790" y="2105389"/>
                </a:moveTo>
                <a:lnTo>
                  <a:pt x="3679349" y="2112830"/>
                </a:lnTo>
                <a:cubicBezTo>
                  <a:pt x="3684310" y="2117791"/>
                  <a:pt x="3689270" y="2117791"/>
                  <a:pt x="3694231" y="2112830"/>
                </a:cubicBezTo>
                <a:cubicBezTo>
                  <a:pt x="3694231" y="2112830"/>
                  <a:pt x="3691751" y="2110349"/>
                  <a:pt x="3686790" y="2105389"/>
                </a:cubicBezTo>
                <a:close/>
                <a:moveTo>
                  <a:pt x="4795559" y="2090506"/>
                </a:moveTo>
                <a:cubicBezTo>
                  <a:pt x="4800521" y="2090506"/>
                  <a:pt x="4803001" y="2092986"/>
                  <a:pt x="4803001" y="2097947"/>
                </a:cubicBezTo>
                <a:cubicBezTo>
                  <a:pt x="4803001" y="2097947"/>
                  <a:pt x="4800521" y="2097947"/>
                  <a:pt x="4795559" y="2097947"/>
                </a:cubicBezTo>
                <a:cubicBezTo>
                  <a:pt x="4795559" y="2097947"/>
                  <a:pt x="4794319" y="2096707"/>
                  <a:pt x="4791839" y="2094226"/>
                </a:cubicBezTo>
                <a:cubicBezTo>
                  <a:pt x="4789359" y="2091746"/>
                  <a:pt x="4790598" y="2090506"/>
                  <a:pt x="4795559" y="2090506"/>
                </a:cubicBezTo>
                <a:close/>
                <a:moveTo>
                  <a:pt x="3500755" y="2090506"/>
                </a:moveTo>
                <a:lnTo>
                  <a:pt x="3508196" y="2097947"/>
                </a:lnTo>
                <a:cubicBezTo>
                  <a:pt x="3508196" y="2097947"/>
                  <a:pt x="3508196" y="2095467"/>
                  <a:pt x="3508196" y="2090506"/>
                </a:cubicBezTo>
                <a:cubicBezTo>
                  <a:pt x="3503235" y="2090506"/>
                  <a:pt x="3500755" y="2090506"/>
                  <a:pt x="3500755" y="2090506"/>
                </a:cubicBezTo>
                <a:close/>
                <a:moveTo>
                  <a:pt x="3776087" y="2083064"/>
                </a:moveTo>
                <a:lnTo>
                  <a:pt x="3798411" y="2097947"/>
                </a:lnTo>
                <a:lnTo>
                  <a:pt x="3805853" y="2097947"/>
                </a:lnTo>
                <a:cubicBezTo>
                  <a:pt x="3805853" y="2097947"/>
                  <a:pt x="3800891" y="2095467"/>
                  <a:pt x="3790970" y="2090506"/>
                </a:cubicBezTo>
                <a:cubicBezTo>
                  <a:pt x="3781048" y="2085545"/>
                  <a:pt x="3776087" y="2083064"/>
                  <a:pt x="3776087" y="2083064"/>
                </a:cubicBezTo>
                <a:close/>
                <a:moveTo>
                  <a:pt x="3648653" y="2078414"/>
                </a:moveTo>
                <a:cubicBezTo>
                  <a:pt x="3646793" y="2079034"/>
                  <a:pt x="3644622" y="2080584"/>
                  <a:pt x="3642142" y="2083064"/>
                </a:cubicBezTo>
                <a:lnTo>
                  <a:pt x="3649583" y="2090506"/>
                </a:lnTo>
                <a:lnTo>
                  <a:pt x="3657024" y="2090506"/>
                </a:lnTo>
                <a:cubicBezTo>
                  <a:pt x="3657024" y="2085545"/>
                  <a:pt x="3655784" y="2081824"/>
                  <a:pt x="3653304" y="2079344"/>
                </a:cubicBezTo>
                <a:cubicBezTo>
                  <a:pt x="3652064" y="2078104"/>
                  <a:pt x="3650514" y="2077793"/>
                  <a:pt x="3648653" y="2078414"/>
                </a:cubicBezTo>
                <a:close/>
                <a:moveTo>
                  <a:pt x="3761204" y="2075623"/>
                </a:moveTo>
                <a:cubicBezTo>
                  <a:pt x="3761204" y="2080584"/>
                  <a:pt x="3762445" y="2083064"/>
                  <a:pt x="3764925" y="2083064"/>
                </a:cubicBezTo>
                <a:cubicBezTo>
                  <a:pt x="3767405" y="2083064"/>
                  <a:pt x="3768646" y="2080584"/>
                  <a:pt x="3768646" y="2075623"/>
                </a:cubicBezTo>
                <a:close/>
                <a:moveTo>
                  <a:pt x="1509556" y="2070928"/>
                </a:moveTo>
                <a:lnTo>
                  <a:pt x="1512607" y="2071650"/>
                </a:lnTo>
                <a:cubicBezTo>
                  <a:pt x="1514640" y="2072131"/>
                  <a:pt x="1515230" y="2074172"/>
                  <a:pt x="1514378" y="2077772"/>
                </a:cubicBezTo>
                <a:cubicBezTo>
                  <a:pt x="1517594" y="2082334"/>
                  <a:pt x="1520809" y="2086896"/>
                  <a:pt x="1524024" y="2091459"/>
                </a:cubicBezTo>
                <a:lnTo>
                  <a:pt x="1517924" y="2090015"/>
                </a:lnTo>
                <a:cubicBezTo>
                  <a:pt x="1510641" y="2084490"/>
                  <a:pt x="1508229" y="2081068"/>
                  <a:pt x="1510689" y="2079750"/>
                </a:cubicBezTo>
                <a:cubicBezTo>
                  <a:pt x="1513149" y="2078431"/>
                  <a:pt x="1512771" y="2075491"/>
                  <a:pt x="1509556" y="2070928"/>
                </a:cubicBezTo>
                <a:close/>
                <a:moveTo>
                  <a:pt x="3746321" y="2068182"/>
                </a:moveTo>
                <a:lnTo>
                  <a:pt x="3753763" y="2075623"/>
                </a:lnTo>
                <a:lnTo>
                  <a:pt x="3753763" y="2068182"/>
                </a:lnTo>
                <a:cubicBezTo>
                  <a:pt x="3748801" y="2068182"/>
                  <a:pt x="3746321" y="2068182"/>
                  <a:pt x="3746321" y="2068182"/>
                </a:cubicBezTo>
                <a:close/>
                <a:moveTo>
                  <a:pt x="1528782" y="2068182"/>
                </a:moveTo>
                <a:lnTo>
                  <a:pt x="1536224" y="2075623"/>
                </a:lnTo>
                <a:cubicBezTo>
                  <a:pt x="1536224" y="2075623"/>
                  <a:pt x="1533743" y="2075623"/>
                  <a:pt x="1528782" y="2075623"/>
                </a:cubicBezTo>
                <a:lnTo>
                  <a:pt x="1521341" y="2075623"/>
                </a:lnTo>
                <a:cubicBezTo>
                  <a:pt x="1521341" y="2070662"/>
                  <a:pt x="1523822" y="2068182"/>
                  <a:pt x="1528782" y="2068182"/>
                </a:cubicBezTo>
                <a:close/>
                <a:moveTo>
                  <a:pt x="1459472" y="2064775"/>
                </a:moveTo>
                <a:lnTo>
                  <a:pt x="1465573" y="2066219"/>
                </a:lnTo>
                <a:cubicBezTo>
                  <a:pt x="1469640" y="2067182"/>
                  <a:pt x="1473281" y="2069945"/>
                  <a:pt x="1476496" y="2074506"/>
                </a:cubicBezTo>
                <a:lnTo>
                  <a:pt x="1464295" y="2071618"/>
                </a:lnTo>
                <a:cubicBezTo>
                  <a:pt x="1464295" y="2071618"/>
                  <a:pt x="1463491" y="2070478"/>
                  <a:pt x="1461883" y="2068197"/>
                </a:cubicBezTo>
                <a:cubicBezTo>
                  <a:pt x="1460276" y="2065916"/>
                  <a:pt x="1459472" y="2064775"/>
                  <a:pt x="1459472" y="2064775"/>
                </a:cubicBezTo>
                <a:close/>
                <a:moveTo>
                  <a:pt x="4683939" y="2060740"/>
                </a:moveTo>
                <a:cubicBezTo>
                  <a:pt x="4688899" y="2060740"/>
                  <a:pt x="4691379" y="2060740"/>
                  <a:pt x="4691379" y="2060740"/>
                </a:cubicBezTo>
                <a:lnTo>
                  <a:pt x="4683939" y="2068182"/>
                </a:lnTo>
                <a:close/>
                <a:moveTo>
                  <a:pt x="4006771" y="2060740"/>
                </a:moveTo>
                <a:cubicBezTo>
                  <a:pt x="4006771" y="2060740"/>
                  <a:pt x="4006771" y="2063221"/>
                  <a:pt x="4006771" y="2068182"/>
                </a:cubicBezTo>
                <a:lnTo>
                  <a:pt x="4014212" y="2068182"/>
                </a:lnTo>
                <a:close/>
                <a:moveTo>
                  <a:pt x="1507388" y="2055159"/>
                </a:moveTo>
                <a:cubicBezTo>
                  <a:pt x="1508008" y="2055159"/>
                  <a:pt x="1508939" y="2055779"/>
                  <a:pt x="1510179" y="2057019"/>
                </a:cubicBezTo>
                <a:cubicBezTo>
                  <a:pt x="1512660" y="2059500"/>
                  <a:pt x="1513900" y="2060740"/>
                  <a:pt x="1513900" y="2060740"/>
                </a:cubicBezTo>
                <a:cubicBezTo>
                  <a:pt x="1508939" y="2060740"/>
                  <a:pt x="1506458" y="2059500"/>
                  <a:pt x="1506458" y="2057019"/>
                </a:cubicBezTo>
                <a:cubicBezTo>
                  <a:pt x="1506458" y="2055779"/>
                  <a:pt x="1506768" y="2055159"/>
                  <a:pt x="1507388" y="2055159"/>
                </a:cubicBezTo>
                <a:close/>
                <a:moveTo>
                  <a:pt x="4284825" y="2050576"/>
                </a:moveTo>
                <a:lnTo>
                  <a:pt x="4289544" y="2053299"/>
                </a:lnTo>
                <a:lnTo>
                  <a:pt x="4282103" y="2053299"/>
                </a:lnTo>
                <a:close/>
                <a:moveTo>
                  <a:pt x="3694231" y="2038416"/>
                </a:moveTo>
                <a:lnTo>
                  <a:pt x="3701673" y="2053299"/>
                </a:lnTo>
                <a:cubicBezTo>
                  <a:pt x="3706634" y="2053299"/>
                  <a:pt x="3709114" y="2053299"/>
                  <a:pt x="3709114" y="2053299"/>
                </a:cubicBezTo>
                <a:cubicBezTo>
                  <a:pt x="3709114" y="2043377"/>
                  <a:pt x="3704153" y="2038416"/>
                  <a:pt x="3694231" y="2038416"/>
                </a:cubicBezTo>
                <a:close/>
                <a:moveTo>
                  <a:pt x="3950030" y="2032835"/>
                </a:moveTo>
                <a:cubicBezTo>
                  <a:pt x="3948169" y="2032835"/>
                  <a:pt x="3947239" y="2033455"/>
                  <a:pt x="3947239" y="2034695"/>
                </a:cubicBezTo>
                <a:cubicBezTo>
                  <a:pt x="3947239" y="2037176"/>
                  <a:pt x="3949719" y="2040897"/>
                  <a:pt x="3954681" y="2045857"/>
                </a:cubicBezTo>
                <a:lnTo>
                  <a:pt x="3969564" y="2045857"/>
                </a:lnTo>
                <a:cubicBezTo>
                  <a:pt x="3969564" y="2040897"/>
                  <a:pt x="3965843" y="2037176"/>
                  <a:pt x="3958401" y="2034695"/>
                </a:cubicBezTo>
                <a:cubicBezTo>
                  <a:pt x="3954681" y="2033455"/>
                  <a:pt x="3951890" y="2032835"/>
                  <a:pt x="3950030" y="2032835"/>
                </a:cubicBezTo>
                <a:close/>
                <a:moveTo>
                  <a:pt x="4215130" y="2030975"/>
                </a:moveTo>
                <a:cubicBezTo>
                  <a:pt x="4210169" y="2030975"/>
                  <a:pt x="4208929" y="2032215"/>
                  <a:pt x="4211409" y="2034695"/>
                </a:cubicBezTo>
                <a:cubicBezTo>
                  <a:pt x="4213889" y="2037176"/>
                  <a:pt x="4216371" y="2038416"/>
                  <a:pt x="4218851" y="2038416"/>
                </a:cubicBezTo>
                <a:cubicBezTo>
                  <a:pt x="4221331" y="2038416"/>
                  <a:pt x="4220091" y="2035935"/>
                  <a:pt x="4215130" y="2030975"/>
                </a:cubicBezTo>
                <a:close/>
                <a:moveTo>
                  <a:pt x="4639290" y="2023533"/>
                </a:moveTo>
                <a:cubicBezTo>
                  <a:pt x="4639290" y="2028494"/>
                  <a:pt x="4639290" y="2030975"/>
                  <a:pt x="4639290" y="2030975"/>
                </a:cubicBezTo>
                <a:cubicBezTo>
                  <a:pt x="4639290" y="2030975"/>
                  <a:pt x="4638670" y="2030975"/>
                  <a:pt x="4637430" y="2030975"/>
                </a:cubicBezTo>
                <a:lnTo>
                  <a:pt x="4631849" y="2030975"/>
                </a:lnTo>
                <a:lnTo>
                  <a:pt x="4631849" y="2030044"/>
                </a:lnTo>
                <a:cubicBezTo>
                  <a:pt x="4631849" y="2029424"/>
                  <a:pt x="4631849" y="2028494"/>
                  <a:pt x="4631849" y="2027254"/>
                </a:cubicBezTo>
                <a:cubicBezTo>
                  <a:pt x="4631849" y="2024773"/>
                  <a:pt x="4634329" y="2023533"/>
                  <a:pt x="4639290" y="2023533"/>
                </a:cubicBezTo>
                <a:close/>
                <a:moveTo>
                  <a:pt x="3671907" y="2023533"/>
                </a:moveTo>
                <a:cubicBezTo>
                  <a:pt x="3671907" y="2028494"/>
                  <a:pt x="3673148" y="2030975"/>
                  <a:pt x="3675628" y="2030975"/>
                </a:cubicBezTo>
                <a:cubicBezTo>
                  <a:pt x="3678108" y="2030975"/>
                  <a:pt x="3679349" y="2028494"/>
                  <a:pt x="3679349" y="2023533"/>
                </a:cubicBezTo>
                <a:close/>
                <a:moveTo>
                  <a:pt x="4616966" y="2016092"/>
                </a:moveTo>
                <a:lnTo>
                  <a:pt x="4631849" y="2030975"/>
                </a:lnTo>
                <a:lnTo>
                  <a:pt x="4646731" y="2045857"/>
                </a:lnTo>
                <a:cubicBezTo>
                  <a:pt x="4646731" y="2045857"/>
                  <a:pt x="4641770" y="2045857"/>
                  <a:pt x="4631849" y="2045857"/>
                </a:cubicBezTo>
                <a:close/>
                <a:moveTo>
                  <a:pt x="4512786" y="1986326"/>
                </a:moveTo>
                <a:cubicBezTo>
                  <a:pt x="4512786" y="1991287"/>
                  <a:pt x="4512786" y="1996248"/>
                  <a:pt x="4512786" y="2001209"/>
                </a:cubicBezTo>
                <a:lnTo>
                  <a:pt x="4520228" y="2008650"/>
                </a:lnTo>
                <a:cubicBezTo>
                  <a:pt x="4525189" y="2008650"/>
                  <a:pt x="4528910" y="2008650"/>
                  <a:pt x="4531390" y="2008650"/>
                </a:cubicBezTo>
                <a:cubicBezTo>
                  <a:pt x="4533870" y="2008650"/>
                  <a:pt x="4535110" y="2011131"/>
                  <a:pt x="4535110" y="2016092"/>
                </a:cubicBezTo>
                <a:cubicBezTo>
                  <a:pt x="4535110" y="2016092"/>
                  <a:pt x="4537590" y="2017332"/>
                  <a:pt x="4542552" y="2019812"/>
                </a:cubicBezTo>
                <a:cubicBezTo>
                  <a:pt x="4547513" y="2022293"/>
                  <a:pt x="4549993" y="2026014"/>
                  <a:pt x="4549993" y="2030975"/>
                </a:cubicBezTo>
                <a:cubicBezTo>
                  <a:pt x="4554955" y="2035935"/>
                  <a:pt x="4558675" y="2039656"/>
                  <a:pt x="4561155" y="2042137"/>
                </a:cubicBezTo>
                <a:cubicBezTo>
                  <a:pt x="4563635" y="2044617"/>
                  <a:pt x="4566117" y="2045857"/>
                  <a:pt x="4568597" y="2045857"/>
                </a:cubicBezTo>
                <a:cubicBezTo>
                  <a:pt x="4571077" y="2045857"/>
                  <a:pt x="4573558" y="2045857"/>
                  <a:pt x="4576038" y="2045857"/>
                </a:cubicBezTo>
                <a:cubicBezTo>
                  <a:pt x="4578518" y="2045857"/>
                  <a:pt x="4579759" y="2048338"/>
                  <a:pt x="4579759" y="2053299"/>
                </a:cubicBezTo>
                <a:cubicBezTo>
                  <a:pt x="4579759" y="2053299"/>
                  <a:pt x="4582239" y="2053299"/>
                  <a:pt x="4587200" y="2053299"/>
                </a:cubicBezTo>
                <a:lnTo>
                  <a:pt x="4587200" y="2060740"/>
                </a:lnTo>
                <a:cubicBezTo>
                  <a:pt x="4587200" y="2060740"/>
                  <a:pt x="4599603" y="2065701"/>
                  <a:pt x="4624407" y="2075623"/>
                </a:cubicBezTo>
                <a:lnTo>
                  <a:pt x="4616966" y="2068182"/>
                </a:lnTo>
                <a:cubicBezTo>
                  <a:pt x="4612005" y="2063221"/>
                  <a:pt x="4604563" y="2055779"/>
                  <a:pt x="4594642" y="2045857"/>
                </a:cubicBezTo>
                <a:cubicBezTo>
                  <a:pt x="4584720" y="2035935"/>
                  <a:pt x="4577279" y="2028494"/>
                  <a:pt x="4572317" y="2023533"/>
                </a:cubicBezTo>
                <a:cubicBezTo>
                  <a:pt x="4567356" y="2023533"/>
                  <a:pt x="4562396" y="2022293"/>
                  <a:pt x="4557435" y="2019812"/>
                </a:cubicBezTo>
                <a:cubicBezTo>
                  <a:pt x="4552473" y="2017332"/>
                  <a:pt x="4549993" y="2016092"/>
                  <a:pt x="4549993" y="2016092"/>
                </a:cubicBezTo>
                <a:cubicBezTo>
                  <a:pt x="4540072" y="2011131"/>
                  <a:pt x="4537590" y="2006170"/>
                  <a:pt x="4542552" y="2001209"/>
                </a:cubicBezTo>
                <a:lnTo>
                  <a:pt x="4535110" y="1993768"/>
                </a:lnTo>
                <a:cubicBezTo>
                  <a:pt x="4535110" y="1993768"/>
                  <a:pt x="4533870" y="1993768"/>
                  <a:pt x="4531390" y="1993768"/>
                </a:cubicBezTo>
                <a:cubicBezTo>
                  <a:pt x="4528910" y="1993768"/>
                  <a:pt x="4525189" y="1991287"/>
                  <a:pt x="4520228" y="1986326"/>
                </a:cubicBezTo>
                <a:close/>
                <a:moveTo>
                  <a:pt x="4140716" y="1986326"/>
                </a:moveTo>
                <a:lnTo>
                  <a:pt x="4140716" y="1993768"/>
                </a:lnTo>
                <a:lnTo>
                  <a:pt x="4148157" y="1993768"/>
                </a:lnTo>
                <a:cubicBezTo>
                  <a:pt x="4148157" y="1988807"/>
                  <a:pt x="4145677" y="1986326"/>
                  <a:pt x="4140716" y="1986326"/>
                </a:cubicBezTo>
                <a:close/>
                <a:moveTo>
                  <a:pt x="3604935" y="1986326"/>
                </a:moveTo>
                <a:lnTo>
                  <a:pt x="3598813" y="1992448"/>
                </a:lnTo>
                <a:lnTo>
                  <a:pt x="3600892" y="1994901"/>
                </a:lnTo>
                <a:lnTo>
                  <a:pt x="3619817" y="2001209"/>
                </a:lnTo>
                <a:cubicBezTo>
                  <a:pt x="3619817" y="1996248"/>
                  <a:pt x="3614856" y="1991287"/>
                  <a:pt x="3604935" y="1986326"/>
                </a:cubicBezTo>
                <a:close/>
                <a:moveTo>
                  <a:pt x="4698821" y="1978885"/>
                </a:moveTo>
                <a:lnTo>
                  <a:pt x="4713704" y="1986326"/>
                </a:lnTo>
                <a:cubicBezTo>
                  <a:pt x="4718665" y="1991287"/>
                  <a:pt x="4721145" y="1993768"/>
                  <a:pt x="4721145" y="1993768"/>
                </a:cubicBezTo>
                <a:cubicBezTo>
                  <a:pt x="4721145" y="1993768"/>
                  <a:pt x="4717425" y="1991287"/>
                  <a:pt x="4709983" y="1986326"/>
                </a:cubicBezTo>
                <a:cubicBezTo>
                  <a:pt x="4702542" y="1981365"/>
                  <a:pt x="4698821" y="1978885"/>
                  <a:pt x="4698821" y="1978885"/>
                </a:cubicBezTo>
                <a:close/>
                <a:moveTo>
                  <a:pt x="4572317" y="1978885"/>
                </a:moveTo>
                <a:cubicBezTo>
                  <a:pt x="4572317" y="1978885"/>
                  <a:pt x="4576038" y="1981365"/>
                  <a:pt x="4583480" y="1986326"/>
                </a:cubicBezTo>
                <a:cubicBezTo>
                  <a:pt x="4590921" y="1991287"/>
                  <a:pt x="4592162" y="1996248"/>
                  <a:pt x="4587200" y="2001209"/>
                </a:cubicBezTo>
                <a:lnTo>
                  <a:pt x="4579759" y="1993768"/>
                </a:lnTo>
                <a:close/>
                <a:moveTo>
                  <a:pt x="4334192" y="1971443"/>
                </a:moveTo>
                <a:cubicBezTo>
                  <a:pt x="4334192" y="1971443"/>
                  <a:pt x="4334192" y="1972683"/>
                  <a:pt x="4334192" y="1975164"/>
                </a:cubicBezTo>
                <a:cubicBezTo>
                  <a:pt x="4334192" y="1977645"/>
                  <a:pt x="4336673" y="1982605"/>
                  <a:pt x="4341634" y="1990047"/>
                </a:cubicBezTo>
                <a:cubicBezTo>
                  <a:pt x="4346595" y="1997488"/>
                  <a:pt x="4351555" y="2001209"/>
                  <a:pt x="4356517" y="2001209"/>
                </a:cubicBezTo>
                <a:cubicBezTo>
                  <a:pt x="4361478" y="2001209"/>
                  <a:pt x="4363958" y="2003690"/>
                  <a:pt x="4363958" y="2008650"/>
                </a:cubicBezTo>
                <a:cubicBezTo>
                  <a:pt x="4368919" y="2018572"/>
                  <a:pt x="4381321" y="2023533"/>
                  <a:pt x="4401165" y="2023533"/>
                </a:cubicBezTo>
                <a:lnTo>
                  <a:pt x="4408606" y="2016092"/>
                </a:lnTo>
                <a:cubicBezTo>
                  <a:pt x="4408606" y="2011131"/>
                  <a:pt x="4403645" y="2007410"/>
                  <a:pt x="4393724" y="2004930"/>
                </a:cubicBezTo>
                <a:cubicBezTo>
                  <a:pt x="4383802" y="2002449"/>
                  <a:pt x="4378841" y="1998728"/>
                  <a:pt x="4378841" y="1993768"/>
                </a:cubicBezTo>
                <a:close/>
                <a:moveTo>
                  <a:pt x="1409720" y="1971443"/>
                </a:moveTo>
                <a:lnTo>
                  <a:pt x="1409720" y="1978885"/>
                </a:lnTo>
                <a:cubicBezTo>
                  <a:pt x="1414681" y="1983845"/>
                  <a:pt x="1417161" y="1986326"/>
                  <a:pt x="1417161" y="1986326"/>
                </a:cubicBezTo>
                <a:lnTo>
                  <a:pt x="1419751" y="1987621"/>
                </a:lnTo>
                <a:lnTo>
                  <a:pt x="1421180" y="1981586"/>
                </a:lnTo>
                <a:lnTo>
                  <a:pt x="1422382" y="1976508"/>
                </a:lnTo>
                <a:close/>
                <a:moveTo>
                  <a:pt x="1391954" y="1968966"/>
                </a:moveTo>
                <a:lnTo>
                  <a:pt x="1390676" y="1974366"/>
                </a:lnTo>
                <a:cubicBezTo>
                  <a:pt x="1390676" y="1974366"/>
                  <a:pt x="1388643" y="1973885"/>
                  <a:pt x="1384576" y="1972922"/>
                </a:cubicBezTo>
                <a:cubicBezTo>
                  <a:pt x="1385428" y="1969322"/>
                  <a:pt x="1387887" y="1968004"/>
                  <a:pt x="1391954" y="1968966"/>
                </a:cubicBezTo>
                <a:close/>
                <a:moveTo>
                  <a:pt x="4319310" y="1964002"/>
                </a:moveTo>
                <a:cubicBezTo>
                  <a:pt x="4319310" y="1968963"/>
                  <a:pt x="4320550" y="1971443"/>
                  <a:pt x="4323030" y="1971443"/>
                </a:cubicBezTo>
                <a:cubicBezTo>
                  <a:pt x="4325510" y="1971443"/>
                  <a:pt x="4326751" y="1968963"/>
                  <a:pt x="4326751" y="1964002"/>
                </a:cubicBezTo>
                <a:close/>
                <a:moveTo>
                  <a:pt x="4159319" y="1964002"/>
                </a:moveTo>
                <a:cubicBezTo>
                  <a:pt x="4156839" y="1964002"/>
                  <a:pt x="4156839" y="1965242"/>
                  <a:pt x="4159319" y="1967723"/>
                </a:cubicBezTo>
                <a:cubicBezTo>
                  <a:pt x="4161799" y="1970203"/>
                  <a:pt x="4164281" y="1971443"/>
                  <a:pt x="4166761" y="1971443"/>
                </a:cubicBezTo>
                <a:cubicBezTo>
                  <a:pt x="4169241" y="1971443"/>
                  <a:pt x="4169241" y="1970203"/>
                  <a:pt x="4166761" y="1967723"/>
                </a:cubicBezTo>
                <a:cubicBezTo>
                  <a:pt x="4164281" y="1965242"/>
                  <a:pt x="4161799" y="1964002"/>
                  <a:pt x="4159319" y="1964002"/>
                </a:cubicBezTo>
                <a:close/>
                <a:moveTo>
                  <a:pt x="3508196" y="1956560"/>
                </a:moveTo>
                <a:lnTo>
                  <a:pt x="3504764" y="1961709"/>
                </a:lnTo>
                <a:lnTo>
                  <a:pt x="3506106" y="1964770"/>
                </a:lnTo>
                <a:cubicBezTo>
                  <a:pt x="3509747" y="1967532"/>
                  <a:pt x="3515209" y="1971676"/>
                  <a:pt x="3522491" y="1977201"/>
                </a:cubicBezTo>
                <a:cubicBezTo>
                  <a:pt x="3521639" y="1980801"/>
                  <a:pt x="3523246" y="1983081"/>
                  <a:pt x="3527315" y="1984044"/>
                </a:cubicBezTo>
                <a:lnTo>
                  <a:pt x="3527681" y="1984565"/>
                </a:lnTo>
                <a:lnTo>
                  <a:pt x="3530521" y="1978885"/>
                </a:lnTo>
                <a:cubicBezTo>
                  <a:pt x="3530521" y="1964002"/>
                  <a:pt x="3523079" y="1956560"/>
                  <a:pt x="3508196" y="1956560"/>
                </a:cubicBezTo>
                <a:close/>
                <a:moveTo>
                  <a:pt x="1362729" y="1956347"/>
                </a:moveTo>
                <a:lnTo>
                  <a:pt x="1368829" y="1957791"/>
                </a:lnTo>
                <a:cubicBezTo>
                  <a:pt x="1368829" y="1957791"/>
                  <a:pt x="1366370" y="1959109"/>
                  <a:pt x="1361451" y="1961746"/>
                </a:cubicBezTo>
                <a:close/>
                <a:moveTo>
                  <a:pt x="4671846" y="1944468"/>
                </a:moveTo>
                <a:cubicBezTo>
                  <a:pt x="4674947" y="1945089"/>
                  <a:pt x="4678977" y="1946639"/>
                  <a:pt x="4683939" y="1949119"/>
                </a:cubicBezTo>
                <a:cubicBezTo>
                  <a:pt x="4688899" y="1954080"/>
                  <a:pt x="4691379" y="1959041"/>
                  <a:pt x="4691379" y="1964002"/>
                </a:cubicBezTo>
                <a:cubicBezTo>
                  <a:pt x="4681458" y="1964002"/>
                  <a:pt x="4676497" y="1964002"/>
                  <a:pt x="4676497" y="1964002"/>
                </a:cubicBezTo>
                <a:cubicBezTo>
                  <a:pt x="4666575" y="1954080"/>
                  <a:pt x="4662855" y="1947879"/>
                  <a:pt x="4665335" y="1945398"/>
                </a:cubicBezTo>
                <a:cubicBezTo>
                  <a:pt x="4666575" y="1944158"/>
                  <a:pt x="4668745" y="1943848"/>
                  <a:pt x="4671846" y="1944468"/>
                </a:cubicBezTo>
                <a:close/>
                <a:moveTo>
                  <a:pt x="4215130" y="1941678"/>
                </a:moveTo>
                <a:lnTo>
                  <a:pt x="4207689" y="1949119"/>
                </a:lnTo>
                <a:lnTo>
                  <a:pt x="4207689" y="1956560"/>
                </a:lnTo>
                <a:cubicBezTo>
                  <a:pt x="4207689" y="1961521"/>
                  <a:pt x="4205208" y="1964002"/>
                  <a:pt x="4200247" y="1964002"/>
                </a:cubicBezTo>
                <a:cubicBezTo>
                  <a:pt x="4195286" y="1964002"/>
                  <a:pt x="4195286" y="1961521"/>
                  <a:pt x="4200247" y="1956560"/>
                </a:cubicBezTo>
                <a:cubicBezTo>
                  <a:pt x="4200247" y="1951600"/>
                  <a:pt x="4201488" y="1947879"/>
                  <a:pt x="4203968" y="1945398"/>
                </a:cubicBezTo>
                <a:cubicBezTo>
                  <a:pt x="4206448" y="1942918"/>
                  <a:pt x="4210169" y="1941678"/>
                  <a:pt x="4215130" y="1941678"/>
                </a:cubicBezTo>
                <a:close/>
                <a:moveTo>
                  <a:pt x="4520228" y="1934236"/>
                </a:moveTo>
                <a:cubicBezTo>
                  <a:pt x="4515266" y="1939197"/>
                  <a:pt x="4511546" y="1940438"/>
                  <a:pt x="4509065" y="1937957"/>
                </a:cubicBezTo>
                <a:cubicBezTo>
                  <a:pt x="4506585" y="1935476"/>
                  <a:pt x="4505345" y="1936717"/>
                  <a:pt x="4505345" y="1941678"/>
                </a:cubicBezTo>
                <a:lnTo>
                  <a:pt x="4505345" y="1949119"/>
                </a:lnTo>
                <a:cubicBezTo>
                  <a:pt x="4515266" y="1954080"/>
                  <a:pt x="4520228" y="1951600"/>
                  <a:pt x="4520228" y="1941678"/>
                </a:cubicBezTo>
                <a:close/>
                <a:moveTo>
                  <a:pt x="4096067" y="1934236"/>
                </a:moveTo>
                <a:lnTo>
                  <a:pt x="4096067" y="1941678"/>
                </a:lnTo>
                <a:cubicBezTo>
                  <a:pt x="4105989" y="1941678"/>
                  <a:pt x="4110950" y="1941678"/>
                  <a:pt x="4110950" y="1941678"/>
                </a:cubicBezTo>
                <a:cubicBezTo>
                  <a:pt x="4110950" y="1936717"/>
                  <a:pt x="4108470" y="1934236"/>
                  <a:pt x="4103509" y="1934236"/>
                </a:cubicBezTo>
                <a:cubicBezTo>
                  <a:pt x="4098548" y="1934236"/>
                  <a:pt x="4096067" y="1934236"/>
                  <a:pt x="4096067" y="1934236"/>
                </a:cubicBezTo>
                <a:close/>
                <a:moveTo>
                  <a:pt x="1343437" y="1928973"/>
                </a:moveTo>
                <a:cubicBezTo>
                  <a:pt x="1346653" y="1933535"/>
                  <a:pt x="1349277" y="1936057"/>
                  <a:pt x="1351311" y="1936539"/>
                </a:cubicBezTo>
                <a:cubicBezTo>
                  <a:pt x="1353345" y="1937020"/>
                  <a:pt x="1355969" y="1939542"/>
                  <a:pt x="1359184" y="1944104"/>
                </a:cubicBezTo>
                <a:lnTo>
                  <a:pt x="1357906" y="1949503"/>
                </a:lnTo>
                <a:cubicBezTo>
                  <a:pt x="1357906" y="1949503"/>
                  <a:pt x="1354265" y="1946741"/>
                  <a:pt x="1346983" y="1941216"/>
                </a:cubicBezTo>
                <a:close/>
                <a:moveTo>
                  <a:pt x="4678357" y="1922144"/>
                </a:moveTo>
                <a:cubicBezTo>
                  <a:pt x="4679597" y="1922764"/>
                  <a:pt x="4681457" y="1924315"/>
                  <a:pt x="4683939" y="1926795"/>
                </a:cubicBezTo>
                <a:cubicBezTo>
                  <a:pt x="4688899" y="1931756"/>
                  <a:pt x="4691379" y="1936717"/>
                  <a:pt x="4691379" y="1941678"/>
                </a:cubicBezTo>
                <a:lnTo>
                  <a:pt x="4683939" y="1934236"/>
                </a:lnTo>
                <a:cubicBezTo>
                  <a:pt x="4678977" y="1929276"/>
                  <a:pt x="4676497" y="1925555"/>
                  <a:pt x="4676497" y="1923074"/>
                </a:cubicBezTo>
                <a:cubicBezTo>
                  <a:pt x="4676497" y="1921834"/>
                  <a:pt x="4677117" y="1921524"/>
                  <a:pt x="4678357" y="1922144"/>
                </a:cubicBezTo>
                <a:close/>
                <a:moveTo>
                  <a:pt x="4713704" y="1911912"/>
                </a:moveTo>
                <a:cubicBezTo>
                  <a:pt x="4713704" y="1911912"/>
                  <a:pt x="4716184" y="1914393"/>
                  <a:pt x="4721145" y="1919353"/>
                </a:cubicBezTo>
                <a:lnTo>
                  <a:pt x="4728587" y="1934236"/>
                </a:lnTo>
                <a:cubicBezTo>
                  <a:pt x="4728587" y="1934236"/>
                  <a:pt x="4727346" y="1932996"/>
                  <a:pt x="4724866" y="1930516"/>
                </a:cubicBezTo>
                <a:cubicBezTo>
                  <a:pt x="4722386" y="1928035"/>
                  <a:pt x="4721145" y="1926795"/>
                  <a:pt x="4721145" y="1926795"/>
                </a:cubicBezTo>
                <a:close/>
                <a:moveTo>
                  <a:pt x="4602083" y="1889588"/>
                </a:moveTo>
                <a:lnTo>
                  <a:pt x="4631849" y="1919353"/>
                </a:lnTo>
                <a:cubicBezTo>
                  <a:pt x="4631849" y="1924314"/>
                  <a:pt x="4624407" y="1919353"/>
                  <a:pt x="4609524" y="1904471"/>
                </a:cubicBezTo>
                <a:cubicBezTo>
                  <a:pt x="4599603" y="1894549"/>
                  <a:pt x="4597122" y="1889588"/>
                  <a:pt x="4602083" y="1889588"/>
                </a:cubicBezTo>
                <a:close/>
                <a:moveTo>
                  <a:pt x="4178853" y="1884937"/>
                </a:moveTo>
                <a:cubicBezTo>
                  <a:pt x="4178233" y="1885557"/>
                  <a:pt x="4177923" y="1887108"/>
                  <a:pt x="4177923" y="1889588"/>
                </a:cubicBezTo>
                <a:lnTo>
                  <a:pt x="4185364" y="1889588"/>
                </a:lnTo>
                <a:cubicBezTo>
                  <a:pt x="4185364" y="1889588"/>
                  <a:pt x="4184124" y="1888348"/>
                  <a:pt x="4181644" y="1885867"/>
                </a:cubicBezTo>
                <a:cubicBezTo>
                  <a:pt x="4180404" y="1884627"/>
                  <a:pt x="4179473" y="1884317"/>
                  <a:pt x="4178853" y="1884937"/>
                </a:cubicBezTo>
                <a:close/>
                <a:moveTo>
                  <a:pt x="4215130" y="1874705"/>
                </a:moveTo>
                <a:lnTo>
                  <a:pt x="4207689" y="1882146"/>
                </a:lnTo>
                <a:cubicBezTo>
                  <a:pt x="4212650" y="1887107"/>
                  <a:pt x="4216371" y="1888348"/>
                  <a:pt x="4218851" y="1885867"/>
                </a:cubicBezTo>
                <a:cubicBezTo>
                  <a:pt x="4221331" y="1883386"/>
                  <a:pt x="4220091" y="1879666"/>
                  <a:pt x="4215130" y="1874705"/>
                </a:cubicBezTo>
                <a:close/>
                <a:moveTo>
                  <a:pt x="4306752" y="1872845"/>
                </a:moveTo>
                <a:cubicBezTo>
                  <a:pt x="4307682" y="1872845"/>
                  <a:pt x="4309388" y="1873465"/>
                  <a:pt x="4311868" y="1874705"/>
                </a:cubicBezTo>
                <a:cubicBezTo>
                  <a:pt x="4341634" y="1879666"/>
                  <a:pt x="4356517" y="1887107"/>
                  <a:pt x="4356517" y="1897029"/>
                </a:cubicBezTo>
                <a:lnTo>
                  <a:pt x="4319310" y="1889588"/>
                </a:lnTo>
                <a:cubicBezTo>
                  <a:pt x="4308148" y="1878426"/>
                  <a:pt x="4303962" y="1872845"/>
                  <a:pt x="4306752" y="1872845"/>
                </a:cubicBezTo>
                <a:close/>
                <a:moveTo>
                  <a:pt x="4140716" y="1867264"/>
                </a:moveTo>
                <a:cubicBezTo>
                  <a:pt x="4140716" y="1872224"/>
                  <a:pt x="4141956" y="1874705"/>
                  <a:pt x="4144437" y="1874705"/>
                </a:cubicBezTo>
                <a:cubicBezTo>
                  <a:pt x="4146917" y="1874705"/>
                  <a:pt x="4148157" y="1872224"/>
                  <a:pt x="4148157" y="1867264"/>
                </a:cubicBezTo>
                <a:close/>
                <a:moveTo>
                  <a:pt x="1223685" y="1867264"/>
                </a:moveTo>
                <a:cubicBezTo>
                  <a:pt x="1223685" y="1872224"/>
                  <a:pt x="1222445" y="1874705"/>
                  <a:pt x="1219964" y="1874705"/>
                </a:cubicBezTo>
                <a:cubicBezTo>
                  <a:pt x="1217483" y="1874705"/>
                  <a:pt x="1216243" y="1873465"/>
                  <a:pt x="1216243" y="1870984"/>
                </a:cubicBezTo>
                <a:cubicBezTo>
                  <a:pt x="1216243" y="1868504"/>
                  <a:pt x="1218724" y="1867264"/>
                  <a:pt x="1223685" y="1867264"/>
                </a:cubicBezTo>
                <a:close/>
                <a:moveTo>
                  <a:pt x="4174202" y="1859822"/>
                </a:moveTo>
                <a:cubicBezTo>
                  <a:pt x="4171722" y="1859822"/>
                  <a:pt x="4170481" y="1861062"/>
                  <a:pt x="4170481" y="1863543"/>
                </a:cubicBezTo>
                <a:cubicBezTo>
                  <a:pt x="4170481" y="1866024"/>
                  <a:pt x="4172962" y="1867264"/>
                  <a:pt x="4177923" y="1867264"/>
                </a:cubicBezTo>
                <a:cubicBezTo>
                  <a:pt x="4182884" y="1867264"/>
                  <a:pt x="4184124" y="1866024"/>
                  <a:pt x="4181644" y="1863543"/>
                </a:cubicBezTo>
                <a:cubicBezTo>
                  <a:pt x="4179164" y="1861062"/>
                  <a:pt x="4176682" y="1859822"/>
                  <a:pt x="4174202" y="1859822"/>
                </a:cubicBezTo>
                <a:close/>
                <a:moveTo>
                  <a:pt x="3964913" y="1848661"/>
                </a:moveTo>
                <a:cubicBezTo>
                  <a:pt x="3963052" y="1848661"/>
                  <a:pt x="3962122" y="1849901"/>
                  <a:pt x="3962122" y="1852381"/>
                </a:cubicBezTo>
                <a:lnTo>
                  <a:pt x="3962122" y="1859822"/>
                </a:lnTo>
                <a:cubicBezTo>
                  <a:pt x="3967083" y="1864783"/>
                  <a:pt x="3972044" y="1867264"/>
                  <a:pt x="3977005" y="1867264"/>
                </a:cubicBezTo>
                <a:cubicBezTo>
                  <a:pt x="3981966" y="1867264"/>
                  <a:pt x="3984446" y="1867264"/>
                  <a:pt x="3984446" y="1867264"/>
                </a:cubicBezTo>
                <a:lnTo>
                  <a:pt x="3991888" y="1867264"/>
                </a:lnTo>
                <a:cubicBezTo>
                  <a:pt x="3991888" y="1867264"/>
                  <a:pt x="3990647" y="1866024"/>
                  <a:pt x="3988167" y="1863543"/>
                </a:cubicBezTo>
                <a:cubicBezTo>
                  <a:pt x="3985687" y="1861062"/>
                  <a:pt x="3984446" y="1859822"/>
                  <a:pt x="3984446" y="1859822"/>
                </a:cubicBezTo>
                <a:cubicBezTo>
                  <a:pt x="3984446" y="1859822"/>
                  <a:pt x="3980726" y="1857342"/>
                  <a:pt x="3973284" y="1852381"/>
                </a:cubicBezTo>
                <a:cubicBezTo>
                  <a:pt x="3969564" y="1849901"/>
                  <a:pt x="3966773" y="1848661"/>
                  <a:pt x="3964913" y="1848661"/>
                </a:cubicBezTo>
                <a:close/>
                <a:moveTo>
                  <a:pt x="4103509" y="1844939"/>
                </a:moveTo>
                <a:cubicBezTo>
                  <a:pt x="4103509" y="1859822"/>
                  <a:pt x="4110950" y="1867264"/>
                  <a:pt x="4125833" y="1867264"/>
                </a:cubicBezTo>
                <a:lnTo>
                  <a:pt x="4125833" y="1859822"/>
                </a:lnTo>
                <a:close/>
                <a:moveTo>
                  <a:pt x="3947239" y="1837498"/>
                </a:moveTo>
                <a:lnTo>
                  <a:pt x="3939798" y="1844939"/>
                </a:lnTo>
                <a:cubicBezTo>
                  <a:pt x="3939798" y="1849900"/>
                  <a:pt x="3939798" y="1852381"/>
                  <a:pt x="3939798" y="1852381"/>
                </a:cubicBezTo>
                <a:lnTo>
                  <a:pt x="3947239" y="1844939"/>
                </a:lnTo>
                <a:cubicBezTo>
                  <a:pt x="3947239" y="1839979"/>
                  <a:pt x="3947239" y="1837498"/>
                  <a:pt x="3947239" y="1837498"/>
                </a:cubicBezTo>
                <a:close/>
                <a:moveTo>
                  <a:pt x="3962122" y="1830057"/>
                </a:moveTo>
                <a:lnTo>
                  <a:pt x="3962122" y="1837498"/>
                </a:lnTo>
                <a:cubicBezTo>
                  <a:pt x="3967083" y="1837498"/>
                  <a:pt x="3972044" y="1839979"/>
                  <a:pt x="3977005" y="1844939"/>
                </a:cubicBezTo>
                <a:lnTo>
                  <a:pt x="3969564" y="1837498"/>
                </a:lnTo>
                <a:cubicBezTo>
                  <a:pt x="3969564" y="1832537"/>
                  <a:pt x="3967083" y="1830057"/>
                  <a:pt x="3962122" y="1830057"/>
                </a:cubicBezTo>
                <a:close/>
                <a:moveTo>
                  <a:pt x="4296055" y="1825638"/>
                </a:moveTo>
                <a:cubicBezTo>
                  <a:pt x="4294195" y="1825483"/>
                  <a:pt x="4292025" y="1825716"/>
                  <a:pt x="4289544" y="1826336"/>
                </a:cubicBezTo>
                <a:cubicBezTo>
                  <a:pt x="4279622" y="1828817"/>
                  <a:pt x="4269700" y="1830057"/>
                  <a:pt x="4259778" y="1830057"/>
                </a:cubicBezTo>
                <a:lnTo>
                  <a:pt x="4244896" y="1837498"/>
                </a:lnTo>
                <a:lnTo>
                  <a:pt x="4252337" y="1844939"/>
                </a:lnTo>
                <a:cubicBezTo>
                  <a:pt x="4257298" y="1849900"/>
                  <a:pt x="4262258" y="1852381"/>
                  <a:pt x="4267220" y="1852381"/>
                </a:cubicBezTo>
                <a:lnTo>
                  <a:pt x="4267220" y="1844939"/>
                </a:lnTo>
                <a:lnTo>
                  <a:pt x="4267220" y="1837498"/>
                </a:lnTo>
                <a:lnTo>
                  <a:pt x="4274661" y="1844939"/>
                </a:lnTo>
                <a:cubicBezTo>
                  <a:pt x="4279622" y="1844939"/>
                  <a:pt x="4282103" y="1844939"/>
                  <a:pt x="4282103" y="1844939"/>
                </a:cubicBezTo>
                <a:cubicBezTo>
                  <a:pt x="4287064" y="1844939"/>
                  <a:pt x="4289544" y="1847420"/>
                  <a:pt x="4289544" y="1852381"/>
                </a:cubicBezTo>
                <a:lnTo>
                  <a:pt x="4289544" y="1859822"/>
                </a:lnTo>
                <a:cubicBezTo>
                  <a:pt x="4284583" y="1854861"/>
                  <a:pt x="4280862" y="1853621"/>
                  <a:pt x="4278382" y="1856101"/>
                </a:cubicBezTo>
                <a:cubicBezTo>
                  <a:pt x="4275902" y="1858582"/>
                  <a:pt x="4274661" y="1862303"/>
                  <a:pt x="4274661" y="1867264"/>
                </a:cubicBezTo>
                <a:cubicBezTo>
                  <a:pt x="4274661" y="1872224"/>
                  <a:pt x="4282103" y="1879666"/>
                  <a:pt x="4296985" y="1889588"/>
                </a:cubicBezTo>
                <a:cubicBezTo>
                  <a:pt x="4331712" y="1909431"/>
                  <a:pt x="4349075" y="1919353"/>
                  <a:pt x="4349075" y="1919353"/>
                </a:cubicBezTo>
                <a:lnTo>
                  <a:pt x="4363958" y="1911912"/>
                </a:lnTo>
                <a:cubicBezTo>
                  <a:pt x="4363958" y="1916873"/>
                  <a:pt x="4366438" y="1919353"/>
                  <a:pt x="4371399" y="1919353"/>
                </a:cubicBezTo>
                <a:cubicBezTo>
                  <a:pt x="4376361" y="1919353"/>
                  <a:pt x="4378841" y="1920593"/>
                  <a:pt x="4378841" y="1923074"/>
                </a:cubicBezTo>
                <a:cubicBezTo>
                  <a:pt x="4378841" y="1925555"/>
                  <a:pt x="4378841" y="1926795"/>
                  <a:pt x="4378841" y="1926795"/>
                </a:cubicBezTo>
                <a:cubicBezTo>
                  <a:pt x="4378841" y="1926795"/>
                  <a:pt x="4380081" y="1928035"/>
                  <a:pt x="4382562" y="1930516"/>
                </a:cubicBezTo>
                <a:cubicBezTo>
                  <a:pt x="4385042" y="1932996"/>
                  <a:pt x="4386282" y="1934236"/>
                  <a:pt x="4386282" y="1934236"/>
                </a:cubicBezTo>
                <a:lnTo>
                  <a:pt x="4408606" y="1956560"/>
                </a:lnTo>
                <a:lnTo>
                  <a:pt x="4423489" y="1964002"/>
                </a:lnTo>
                <a:cubicBezTo>
                  <a:pt x="4438372" y="1968963"/>
                  <a:pt x="4453255" y="1976404"/>
                  <a:pt x="4468138" y="1986326"/>
                </a:cubicBezTo>
                <a:cubicBezTo>
                  <a:pt x="4478059" y="1991287"/>
                  <a:pt x="4485501" y="1991287"/>
                  <a:pt x="4490462" y="1986326"/>
                </a:cubicBezTo>
                <a:cubicBezTo>
                  <a:pt x="4490462" y="1981365"/>
                  <a:pt x="4491703" y="1978885"/>
                  <a:pt x="4494183" y="1978885"/>
                </a:cubicBezTo>
                <a:cubicBezTo>
                  <a:pt x="4496663" y="1978885"/>
                  <a:pt x="4492942" y="1973924"/>
                  <a:pt x="4483021" y="1964002"/>
                </a:cubicBezTo>
                <a:cubicBezTo>
                  <a:pt x="4463176" y="1944158"/>
                  <a:pt x="4455735" y="1939197"/>
                  <a:pt x="4460696" y="1949119"/>
                </a:cubicBezTo>
                <a:lnTo>
                  <a:pt x="4430931" y="1941678"/>
                </a:lnTo>
                <a:lnTo>
                  <a:pt x="4438372" y="1934236"/>
                </a:lnTo>
                <a:cubicBezTo>
                  <a:pt x="4448294" y="1939197"/>
                  <a:pt x="4454496" y="1940438"/>
                  <a:pt x="4456976" y="1937957"/>
                </a:cubicBezTo>
                <a:cubicBezTo>
                  <a:pt x="4459456" y="1935476"/>
                  <a:pt x="4453255" y="1928035"/>
                  <a:pt x="4438372" y="1915633"/>
                </a:cubicBezTo>
                <a:cubicBezTo>
                  <a:pt x="4423489" y="1903231"/>
                  <a:pt x="4413568" y="1897029"/>
                  <a:pt x="4408606" y="1897029"/>
                </a:cubicBezTo>
                <a:lnTo>
                  <a:pt x="4401165" y="1897029"/>
                </a:lnTo>
                <a:cubicBezTo>
                  <a:pt x="4401165" y="1892068"/>
                  <a:pt x="4401165" y="1889588"/>
                  <a:pt x="4401165" y="1889588"/>
                </a:cubicBezTo>
                <a:lnTo>
                  <a:pt x="4378841" y="1882146"/>
                </a:lnTo>
                <a:cubicBezTo>
                  <a:pt x="4378841" y="1877186"/>
                  <a:pt x="4376361" y="1874705"/>
                  <a:pt x="4371399" y="1874705"/>
                </a:cubicBezTo>
                <a:lnTo>
                  <a:pt x="4363958" y="1867264"/>
                </a:lnTo>
                <a:cubicBezTo>
                  <a:pt x="4358997" y="1867264"/>
                  <a:pt x="4355276" y="1867264"/>
                  <a:pt x="4352796" y="1867264"/>
                </a:cubicBezTo>
                <a:cubicBezTo>
                  <a:pt x="4350316" y="1867264"/>
                  <a:pt x="4349075" y="1866024"/>
                  <a:pt x="4349075" y="1863543"/>
                </a:cubicBezTo>
                <a:cubicBezTo>
                  <a:pt x="4349075" y="1861062"/>
                  <a:pt x="4346595" y="1857342"/>
                  <a:pt x="4341634" y="1852381"/>
                </a:cubicBezTo>
                <a:cubicBezTo>
                  <a:pt x="4336673" y="1847420"/>
                  <a:pt x="4331712" y="1844939"/>
                  <a:pt x="4326751" y="1844939"/>
                </a:cubicBezTo>
                <a:cubicBezTo>
                  <a:pt x="4311868" y="1854861"/>
                  <a:pt x="4304427" y="1852381"/>
                  <a:pt x="4304427" y="1837498"/>
                </a:cubicBezTo>
                <a:cubicBezTo>
                  <a:pt x="4304427" y="1830057"/>
                  <a:pt x="4301636" y="1826103"/>
                  <a:pt x="4296055" y="1825638"/>
                </a:cubicBezTo>
                <a:close/>
                <a:moveTo>
                  <a:pt x="3969564" y="1822615"/>
                </a:moveTo>
                <a:cubicBezTo>
                  <a:pt x="3969564" y="1827576"/>
                  <a:pt x="3973284" y="1831297"/>
                  <a:pt x="3980726" y="1833777"/>
                </a:cubicBezTo>
                <a:cubicBezTo>
                  <a:pt x="3988167" y="1836258"/>
                  <a:pt x="3995608" y="1842459"/>
                  <a:pt x="4003050" y="1852381"/>
                </a:cubicBezTo>
                <a:cubicBezTo>
                  <a:pt x="4010491" y="1862303"/>
                  <a:pt x="4017933" y="1867264"/>
                  <a:pt x="4025374" y="1867264"/>
                </a:cubicBezTo>
                <a:cubicBezTo>
                  <a:pt x="4032815" y="1867264"/>
                  <a:pt x="4036536" y="1869744"/>
                  <a:pt x="4036536" y="1874705"/>
                </a:cubicBezTo>
                <a:lnTo>
                  <a:pt x="4051419" y="1874705"/>
                </a:lnTo>
                <a:cubicBezTo>
                  <a:pt x="4046458" y="1869744"/>
                  <a:pt x="4045218" y="1866024"/>
                  <a:pt x="4047698" y="1863543"/>
                </a:cubicBezTo>
                <a:cubicBezTo>
                  <a:pt x="4050178" y="1861062"/>
                  <a:pt x="4050178" y="1857342"/>
                  <a:pt x="4047698" y="1852381"/>
                </a:cubicBezTo>
                <a:cubicBezTo>
                  <a:pt x="4045218" y="1847420"/>
                  <a:pt x="4043978" y="1844939"/>
                  <a:pt x="4043978" y="1844939"/>
                </a:cubicBezTo>
                <a:lnTo>
                  <a:pt x="4036536" y="1844939"/>
                </a:lnTo>
                <a:cubicBezTo>
                  <a:pt x="4031575" y="1839979"/>
                  <a:pt x="4029095" y="1837498"/>
                  <a:pt x="4029095" y="1837498"/>
                </a:cubicBezTo>
                <a:cubicBezTo>
                  <a:pt x="4029095" y="1837498"/>
                  <a:pt x="4026615" y="1837498"/>
                  <a:pt x="4021653" y="1837498"/>
                </a:cubicBezTo>
                <a:cubicBezTo>
                  <a:pt x="4021653" y="1842459"/>
                  <a:pt x="4019173" y="1842459"/>
                  <a:pt x="4014212" y="1837498"/>
                </a:cubicBezTo>
                <a:close/>
                <a:moveTo>
                  <a:pt x="3928636" y="1822615"/>
                </a:moveTo>
                <a:cubicBezTo>
                  <a:pt x="3926156" y="1822615"/>
                  <a:pt x="3924915" y="1823855"/>
                  <a:pt x="3924915" y="1826336"/>
                </a:cubicBezTo>
                <a:cubicBezTo>
                  <a:pt x="3924915" y="1828817"/>
                  <a:pt x="3927395" y="1830057"/>
                  <a:pt x="3932356" y="1830057"/>
                </a:cubicBezTo>
                <a:cubicBezTo>
                  <a:pt x="3932356" y="1825096"/>
                  <a:pt x="3931116" y="1822615"/>
                  <a:pt x="3928636" y="1822615"/>
                </a:cubicBezTo>
                <a:close/>
                <a:moveTo>
                  <a:pt x="4051419" y="1815174"/>
                </a:moveTo>
                <a:lnTo>
                  <a:pt x="4051419" y="1822615"/>
                </a:lnTo>
                <a:lnTo>
                  <a:pt x="4058860" y="1822615"/>
                </a:lnTo>
                <a:cubicBezTo>
                  <a:pt x="4053899" y="1817654"/>
                  <a:pt x="4051419" y="1815174"/>
                  <a:pt x="4051419" y="1815174"/>
                </a:cubicBezTo>
                <a:close/>
                <a:moveTo>
                  <a:pt x="4029095" y="1807732"/>
                </a:moveTo>
                <a:cubicBezTo>
                  <a:pt x="4029095" y="1807732"/>
                  <a:pt x="4029095" y="1808972"/>
                  <a:pt x="4029095" y="1811453"/>
                </a:cubicBezTo>
                <a:cubicBezTo>
                  <a:pt x="4029095" y="1813934"/>
                  <a:pt x="4031575" y="1815174"/>
                  <a:pt x="4036536" y="1815174"/>
                </a:cubicBezTo>
                <a:cubicBezTo>
                  <a:pt x="4036536" y="1810213"/>
                  <a:pt x="4035296" y="1807732"/>
                  <a:pt x="4032815" y="1807732"/>
                </a:cubicBezTo>
                <a:cubicBezTo>
                  <a:pt x="4030335" y="1807732"/>
                  <a:pt x="4029095" y="1807732"/>
                  <a:pt x="4029095" y="1807732"/>
                </a:cubicBezTo>
                <a:close/>
                <a:moveTo>
                  <a:pt x="3910032" y="1807732"/>
                </a:moveTo>
                <a:cubicBezTo>
                  <a:pt x="3910032" y="1807732"/>
                  <a:pt x="3907552" y="1810213"/>
                  <a:pt x="3902591" y="1815174"/>
                </a:cubicBezTo>
                <a:cubicBezTo>
                  <a:pt x="3902591" y="1815174"/>
                  <a:pt x="3905071" y="1815174"/>
                  <a:pt x="3910032" y="1815174"/>
                </a:cubicBezTo>
                <a:lnTo>
                  <a:pt x="3917474" y="1815174"/>
                </a:lnTo>
                <a:cubicBezTo>
                  <a:pt x="3917474" y="1810213"/>
                  <a:pt x="3914994" y="1807732"/>
                  <a:pt x="3910032" y="1807732"/>
                </a:cubicBezTo>
                <a:close/>
                <a:moveTo>
                  <a:pt x="4029095" y="1792850"/>
                </a:moveTo>
                <a:cubicBezTo>
                  <a:pt x="4029095" y="1797810"/>
                  <a:pt x="4030335" y="1800291"/>
                  <a:pt x="4032815" y="1800291"/>
                </a:cubicBezTo>
                <a:cubicBezTo>
                  <a:pt x="4035296" y="1800291"/>
                  <a:pt x="4036536" y="1799051"/>
                  <a:pt x="4036536" y="1796570"/>
                </a:cubicBezTo>
                <a:cubicBezTo>
                  <a:pt x="4036536" y="1794090"/>
                  <a:pt x="4034056" y="1792850"/>
                  <a:pt x="4029095" y="1792850"/>
                </a:cubicBezTo>
                <a:close/>
                <a:moveTo>
                  <a:pt x="3881196" y="1787268"/>
                </a:moveTo>
                <a:cubicBezTo>
                  <a:pt x="3879336" y="1787268"/>
                  <a:pt x="3877786" y="1787889"/>
                  <a:pt x="3876546" y="1789129"/>
                </a:cubicBezTo>
                <a:cubicBezTo>
                  <a:pt x="3874066" y="1791609"/>
                  <a:pt x="3880267" y="1795330"/>
                  <a:pt x="3895149" y="1800291"/>
                </a:cubicBezTo>
                <a:cubicBezTo>
                  <a:pt x="3895149" y="1795330"/>
                  <a:pt x="3895149" y="1792850"/>
                  <a:pt x="3895149" y="1792850"/>
                </a:cubicBezTo>
                <a:cubicBezTo>
                  <a:pt x="3895149" y="1792850"/>
                  <a:pt x="3892669" y="1791609"/>
                  <a:pt x="3887708" y="1789129"/>
                </a:cubicBezTo>
                <a:cubicBezTo>
                  <a:pt x="3885227" y="1787889"/>
                  <a:pt x="3883057" y="1787268"/>
                  <a:pt x="3881196" y="1787268"/>
                </a:cubicBezTo>
                <a:close/>
                <a:moveTo>
                  <a:pt x="3857942" y="1777967"/>
                </a:moveTo>
                <a:cubicBezTo>
                  <a:pt x="3857942" y="1782927"/>
                  <a:pt x="3859183" y="1785408"/>
                  <a:pt x="3861663" y="1785408"/>
                </a:cubicBezTo>
                <a:cubicBezTo>
                  <a:pt x="3864143" y="1785408"/>
                  <a:pt x="3865384" y="1785408"/>
                  <a:pt x="3865384" y="1785408"/>
                </a:cubicBezTo>
                <a:lnTo>
                  <a:pt x="3872825" y="1785408"/>
                </a:lnTo>
                <a:cubicBezTo>
                  <a:pt x="3872825" y="1780447"/>
                  <a:pt x="3871585" y="1777967"/>
                  <a:pt x="3869105" y="1777967"/>
                </a:cubicBezTo>
                <a:cubicBezTo>
                  <a:pt x="3866624" y="1777967"/>
                  <a:pt x="3862904" y="1777967"/>
                  <a:pt x="3857942" y="1777967"/>
                </a:cubicBezTo>
                <a:close/>
                <a:moveTo>
                  <a:pt x="3843060" y="1748201"/>
                </a:moveTo>
                <a:cubicBezTo>
                  <a:pt x="3838098" y="1748201"/>
                  <a:pt x="3838098" y="1750682"/>
                  <a:pt x="3843060" y="1755643"/>
                </a:cubicBezTo>
                <a:lnTo>
                  <a:pt x="3850501" y="1755643"/>
                </a:lnTo>
                <a:cubicBezTo>
                  <a:pt x="3850501" y="1750682"/>
                  <a:pt x="3848021" y="1748201"/>
                  <a:pt x="3843060" y="1748201"/>
                </a:cubicBezTo>
                <a:close/>
                <a:moveTo>
                  <a:pt x="959515" y="1688670"/>
                </a:moveTo>
                <a:cubicBezTo>
                  <a:pt x="957034" y="1688670"/>
                  <a:pt x="955794" y="1691151"/>
                  <a:pt x="955794" y="1696111"/>
                </a:cubicBezTo>
                <a:cubicBezTo>
                  <a:pt x="960755" y="1696111"/>
                  <a:pt x="963236" y="1694871"/>
                  <a:pt x="963236" y="1692391"/>
                </a:cubicBezTo>
                <a:cubicBezTo>
                  <a:pt x="963236" y="1689910"/>
                  <a:pt x="961996" y="1688670"/>
                  <a:pt x="959515" y="1688670"/>
                </a:cubicBezTo>
                <a:close/>
                <a:moveTo>
                  <a:pt x="948353" y="1666346"/>
                </a:moveTo>
                <a:cubicBezTo>
                  <a:pt x="953313" y="1671306"/>
                  <a:pt x="955794" y="1673787"/>
                  <a:pt x="955794" y="1673787"/>
                </a:cubicBezTo>
                <a:lnTo>
                  <a:pt x="963236" y="1673787"/>
                </a:lnTo>
                <a:lnTo>
                  <a:pt x="955794" y="1666346"/>
                </a:lnTo>
                <a:close/>
                <a:moveTo>
                  <a:pt x="971607" y="1646812"/>
                </a:moveTo>
                <a:cubicBezTo>
                  <a:pt x="969747" y="1646192"/>
                  <a:pt x="968197" y="1646502"/>
                  <a:pt x="966956" y="1647742"/>
                </a:cubicBezTo>
                <a:cubicBezTo>
                  <a:pt x="964476" y="1650223"/>
                  <a:pt x="960755" y="1651463"/>
                  <a:pt x="955794" y="1651463"/>
                </a:cubicBezTo>
                <a:cubicBezTo>
                  <a:pt x="955794" y="1651463"/>
                  <a:pt x="959515" y="1652703"/>
                  <a:pt x="966956" y="1655184"/>
                </a:cubicBezTo>
                <a:cubicBezTo>
                  <a:pt x="974398" y="1657664"/>
                  <a:pt x="978119" y="1658904"/>
                  <a:pt x="978119" y="1658904"/>
                </a:cubicBezTo>
                <a:lnTo>
                  <a:pt x="978119" y="1651463"/>
                </a:lnTo>
                <a:cubicBezTo>
                  <a:pt x="975638" y="1648983"/>
                  <a:pt x="973468" y="1647432"/>
                  <a:pt x="971607" y="1646812"/>
                </a:cubicBezTo>
                <a:close/>
                <a:moveTo>
                  <a:pt x="859056" y="1584490"/>
                </a:moveTo>
                <a:cubicBezTo>
                  <a:pt x="859056" y="1584490"/>
                  <a:pt x="859056" y="1586971"/>
                  <a:pt x="859056" y="1591932"/>
                </a:cubicBezTo>
                <a:cubicBezTo>
                  <a:pt x="864017" y="1591932"/>
                  <a:pt x="866497" y="1591932"/>
                  <a:pt x="866497" y="1591932"/>
                </a:cubicBezTo>
                <a:close/>
                <a:moveTo>
                  <a:pt x="866497" y="1577049"/>
                </a:moveTo>
                <a:lnTo>
                  <a:pt x="873939" y="1591932"/>
                </a:lnTo>
                <a:cubicBezTo>
                  <a:pt x="878899" y="1591932"/>
                  <a:pt x="881380" y="1590692"/>
                  <a:pt x="881380" y="1588211"/>
                </a:cubicBezTo>
                <a:cubicBezTo>
                  <a:pt x="881380" y="1585730"/>
                  <a:pt x="878899" y="1583250"/>
                  <a:pt x="873939" y="1580769"/>
                </a:cubicBezTo>
                <a:cubicBezTo>
                  <a:pt x="868978" y="1578289"/>
                  <a:pt x="866497" y="1577049"/>
                  <a:pt x="866497" y="1577049"/>
                </a:cubicBezTo>
                <a:close/>
                <a:moveTo>
                  <a:pt x="4177923" y="1539842"/>
                </a:moveTo>
                <a:lnTo>
                  <a:pt x="4185364" y="1539842"/>
                </a:lnTo>
                <a:lnTo>
                  <a:pt x="4185364" y="1547283"/>
                </a:lnTo>
                <a:close/>
                <a:moveTo>
                  <a:pt x="4311868" y="1517518"/>
                </a:moveTo>
                <a:lnTo>
                  <a:pt x="4311868" y="1524959"/>
                </a:lnTo>
                <a:cubicBezTo>
                  <a:pt x="4311868" y="1549764"/>
                  <a:pt x="4306907" y="1562166"/>
                  <a:pt x="4296985" y="1562166"/>
                </a:cubicBezTo>
                <a:cubicBezTo>
                  <a:pt x="4296985" y="1562166"/>
                  <a:pt x="4296985" y="1558445"/>
                  <a:pt x="4296985" y="1551004"/>
                </a:cubicBezTo>
                <a:cubicBezTo>
                  <a:pt x="4296985" y="1543562"/>
                  <a:pt x="4294505" y="1537361"/>
                  <a:pt x="4289544" y="1532400"/>
                </a:cubicBezTo>
                <a:cubicBezTo>
                  <a:pt x="4284583" y="1527440"/>
                  <a:pt x="4285823" y="1524959"/>
                  <a:pt x="4293265" y="1524959"/>
                </a:cubicBezTo>
                <a:cubicBezTo>
                  <a:pt x="4300706" y="1524959"/>
                  <a:pt x="4306907" y="1522478"/>
                  <a:pt x="4311868" y="1517518"/>
                </a:cubicBezTo>
                <a:close/>
                <a:moveTo>
                  <a:pt x="680462" y="1510076"/>
                </a:moveTo>
                <a:lnTo>
                  <a:pt x="673021" y="1517518"/>
                </a:lnTo>
                <a:cubicBezTo>
                  <a:pt x="673021" y="1517518"/>
                  <a:pt x="677981" y="1517518"/>
                  <a:pt x="687904" y="1517518"/>
                </a:cubicBezTo>
                <a:close/>
                <a:moveTo>
                  <a:pt x="763248" y="1505425"/>
                </a:moveTo>
                <a:cubicBezTo>
                  <a:pt x="761388" y="1504805"/>
                  <a:pt x="759837" y="1505115"/>
                  <a:pt x="758597" y="1506355"/>
                </a:cubicBezTo>
                <a:cubicBezTo>
                  <a:pt x="756116" y="1508836"/>
                  <a:pt x="754876" y="1511316"/>
                  <a:pt x="754876" y="1513797"/>
                </a:cubicBezTo>
                <a:cubicBezTo>
                  <a:pt x="754876" y="1516277"/>
                  <a:pt x="757357" y="1517518"/>
                  <a:pt x="762318" y="1517518"/>
                </a:cubicBezTo>
                <a:cubicBezTo>
                  <a:pt x="762318" y="1517518"/>
                  <a:pt x="764798" y="1517518"/>
                  <a:pt x="769759" y="1517518"/>
                </a:cubicBezTo>
                <a:cubicBezTo>
                  <a:pt x="774720" y="1522478"/>
                  <a:pt x="777200" y="1523719"/>
                  <a:pt x="777200" y="1521238"/>
                </a:cubicBezTo>
                <a:cubicBezTo>
                  <a:pt x="777200" y="1518758"/>
                  <a:pt x="777200" y="1517518"/>
                  <a:pt x="777200" y="1517518"/>
                </a:cubicBezTo>
                <a:lnTo>
                  <a:pt x="769759" y="1510076"/>
                </a:lnTo>
                <a:cubicBezTo>
                  <a:pt x="767279" y="1507596"/>
                  <a:pt x="765108" y="1506046"/>
                  <a:pt x="763248" y="1505425"/>
                </a:cubicBezTo>
                <a:close/>
                <a:moveTo>
                  <a:pt x="4123043" y="1500774"/>
                </a:moveTo>
                <a:cubicBezTo>
                  <a:pt x="4121182" y="1500774"/>
                  <a:pt x="4119632" y="1501395"/>
                  <a:pt x="4118392" y="1502635"/>
                </a:cubicBezTo>
                <a:lnTo>
                  <a:pt x="4125833" y="1517518"/>
                </a:lnTo>
                <a:lnTo>
                  <a:pt x="4148157" y="1532400"/>
                </a:lnTo>
                <a:lnTo>
                  <a:pt x="4148157" y="1517518"/>
                </a:lnTo>
                <a:cubicBezTo>
                  <a:pt x="4136995" y="1506355"/>
                  <a:pt x="4128624" y="1500774"/>
                  <a:pt x="4123043" y="1500774"/>
                </a:cubicBezTo>
                <a:close/>
                <a:moveTo>
                  <a:pt x="4289544" y="1487752"/>
                </a:moveTo>
                <a:lnTo>
                  <a:pt x="4296985" y="1495193"/>
                </a:lnTo>
                <a:lnTo>
                  <a:pt x="4296985" y="1502635"/>
                </a:lnTo>
                <a:lnTo>
                  <a:pt x="4289544" y="1502635"/>
                </a:lnTo>
                <a:cubicBezTo>
                  <a:pt x="4284583" y="1502635"/>
                  <a:pt x="4282103" y="1500154"/>
                  <a:pt x="4282103" y="1495193"/>
                </a:cubicBezTo>
                <a:close/>
                <a:moveTo>
                  <a:pt x="4155599" y="1480310"/>
                </a:moveTo>
                <a:cubicBezTo>
                  <a:pt x="4160560" y="1480310"/>
                  <a:pt x="4163040" y="1481551"/>
                  <a:pt x="4163040" y="1484031"/>
                </a:cubicBezTo>
                <a:cubicBezTo>
                  <a:pt x="4163040" y="1486512"/>
                  <a:pt x="4160560" y="1487752"/>
                  <a:pt x="4155599" y="1487752"/>
                </a:cubicBezTo>
                <a:cubicBezTo>
                  <a:pt x="4155599" y="1487752"/>
                  <a:pt x="4155599" y="1486512"/>
                  <a:pt x="4155599" y="1484031"/>
                </a:cubicBezTo>
                <a:cubicBezTo>
                  <a:pt x="4155599" y="1481551"/>
                  <a:pt x="4155599" y="1480310"/>
                  <a:pt x="4155599" y="1480310"/>
                </a:cubicBezTo>
                <a:close/>
                <a:moveTo>
                  <a:pt x="4296985" y="1465428"/>
                </a:moveTo>
                <a:cubicBezTo>
                  <a:pt x="4296985" y="1465428"/>
                  <a:pt x="4296985" y="1466668"/>
                  <a:pt x="4296985" y="1469148"/>
                </a:cubicBezTo>
                <a:cubicBezTo>
                  <a:pt x="4296985" y="1471629"/>
                  <a:pt x="4295745" y="1472869"/>
                  <a:pt x="4293265" y="1472869"/>
                </a:cubicBezTo>
                <a:cubicBezTo>
                  <a:pt x="4290785" y="1472869"/>
                  <a:pt x="4289544" y="1471629"/>
                  <a:pt x="4289544" y="1469148"/>
                </a:cubicBezTo>
                <a:cubicBezTo>
                  <a:pt x="4289544" y="1466668"/>
                  <a:pt x="4292024" y="1465428"/>
                  <a:pt x="4296985" y="1465428"/>
                </a:cubicBezTo>
                <a:close/>
                <a:moveTo>
                  <a:pt x="650696" y="1465428"/>
                </a:moveTo>
                <a:cubicBezTo>
                  <a:pt x="650696" y="1470388"/>
                  <a:pt x="653177" y="1472869"/>
                  <a:pt x="658138" y="1472869"/>
                </a:cubicBezTo>
                <a:cubicBezTo>
                  <a:pt x="663099" y="1472869"/>
                  <a:pt x="665580" y="1470388"/>
                  <a:pt x="665580" y="1465428"/>
                </a:cubicBezTo>
                <a:cubicBezTo>
                  <a:pt x="660619" y="1465428"/>
                  <a:pt x="658138" y="1465428"/>
                  <a:pt x="658138" y="1465428"/>
                </a:cubicBezTo>
                <a:cubicBezTo>
                  <a:pt x="658138" y="1465428"/>
                  <a:pt x="655657" y="1465428"/>
                  <a:pt x="650696" y="1465428"/>
                </a:cubicBezTo>
                <a:close/>
                <a:moveTo>
                  <a:pt x="4207689" y="1443103"/>
                </a:moveTo>
                <a:lnTo>
                  <a:pt x="4215130" y="1450545"/>
                </a:lnTo>
                <a:lnTo>
                  <a:pt x="4222571" y="1465428"/>
                </a:lnTo>
                <a:lnTo>
                  <a:pt x="4230013" y="1472869"/>
                </a:lnTo>
                <a:lnTo>
                  <a:pt x="4222571" y="1480310"/>
                </a:lnTo>
                <a:cubicBezTo>
                  <a:pt x="4217610" y="1485271"/>
                  <a:pt x="4213889" y="1488992"/>
                  <a:pt x="4211409" y="1491473"/>
                </a:cubicBezTo>
                <a:cubicBezTo>
                  <a:pt x="4208929" y="1493953"/>
                  <a:pt x="4205208" y="1497674"/>
                  <a:pt x="4200247" y="1502635"/>
                </a:cubicBezTo>
                <a:cubicBezTo>
                  <a:pt x="4195286" y="1512557"/>
                  <a:pt x="4190326" y="1515037"/>
                  <a:pt x="4185364" y="1510076"/>
                </a:cubicBezTo>
                <a:lnTo>
                  <a:pt x="4185364" y="1502635"/>
                </a:lnTo>
                <a:cubicBezTo>
                  <a:pt x="4190326" y="1492713"/>
                  <a:pt x="4190326" y="1485271"/>
                  <a:pt x="4185364" y="1480310"/>
                </a:cubicBezTo>
                <a:lnTo>
                  <a:pt x="4163040" y="1465428"/>
                </a:lnTo>
                <a:cubicBezTo>
                  <a:pt x="4158079" y="1465428"/>
                  <a:pt x="4153119" y="1462947"/>
                  <a:pt x="4148157" y="1457986"/>
                </a:cubicBezTo>
                <a:lnTo>
                  <a:pt x="4155599" y="1457986"/>
                </a:lnTo>
                <a:cubicBezTo>
                  <a:pt x="4165520" y="1457986"/>
                  <a:pt x="4170481" y="1455506"/>
                  <a:pt x="4170481" y="1450545"/>
                </a:cubicBezTo>
                <a:cubicBezTo>
                  <a:pt x="4170481" y="1445584"/>
                  <a:pt x="4172962" y="1444343"/>
                  <a:pt x="4177923" y="1446824"/>
                </a:cubicBezTo>
                <a:cubicBezTo>
                  <a:pt x="4182884" y="1449305"/>
                  <a:pt x="4186605" y="1449305"/>
                  <a:pt x="4189085" y="1446824"/>
                </a:cubicBezTo>
                <a:cubicBezTo>
                  <a:pt x="4191565" y="1444343"/>
                  <a:pt x="4195286" y="1445584"/>
                  <a:pt x="4200247" y="1450545"/>
                </a:cubicBezTo>
                <a:close/>
                <a:moveTo>
                  <a:pt x="535355" y="1443103"/>
                </a:moveTo>
                <a:cubicBezTo>
                  <a:pt x="532874" y="1443103"/>
                  <a:pt x="531634" y="1444343"/>
                  <a:pt x="531634" y="1446824"/>
                </a:cubicBezTo>
                <a:cubicBezTo>
                  <a:pt x="531634" y="1449305"/>
                  <a:pt x="534115" y="1450545"/>
                  <a:pt x="539075" y="1450545"/>
                </a:cubicBezTo>
                <a:cubicBezTo>
                  <a:pt x="539075" y="1445584"/>
                  <a:pt x="537835" y="1443103"/>
                  <a:pt x="535355" y="1443103"/>
                </a:cubicBezTo>
                <a:close/>
                <a:moveTo>
                  <a:pt x="583724" y="1435662"/>
                </a:moveTo>
                <a:cubicBezTo>
                  <a:pt x="583724" y="1435662"/>
                  <a:pt x="583724" y="1438143"/>
                  <a:pt x="583724" y="1443103"/>
                </a:cubicBezTo>
                <a:lnTo>
                  <a:pt x="598607" y="1443103"/>
                </a:lnTo>
                <a:cubicBezTo>
                  <a:pt x="598607" y="1438143"/>
                  <a:pt x="596126" y="1435662"/>
                  <a:pt x="591165" y="1435662"/>
                </a:cubicBezTo>
                <a:cubicBezTo>
                  <a:pt x="586205" y="1435662"/>
                  <a:pt x="583724" y="1435662"/>
                  <a:pt x="583724" y="1435662"/>
                </a:cubicBezTo>
                <a:close/>
                <a:moveTo>
                  <a:pt x="412572" y="1435662"/>
                </a:moveTo>
                <a:lnTo>
                  <a:pt x="427454" y="1443103"/>
                </a:lnTo>
                <a:cubicBezTo>
                  <a:pt x="437377" y="1457986"/>
                  <a:pt x="439856" y="1465428"/>
                  <a:pt x="434896" y="1465428"/>
                </a:cubicBezTo>
                <a:lnTo>
                  <a:pt x="427454" y="1450545"/>
                </a:lnTo>
                <a:cubicBezTo>
                  <a:pt x="427454" y="1450545"/>
                  <a:pt x="424974" y="1448064"/>
                  <a:pt x="420013" y="1443103"/>
                </a:cubicBezTo>
                <a:cubicBezTo>
                  <a:pt x="415052" y="1443103"/>
                  <a:pt x="412572" y="1440623"/>
                  <a:pt x="412572" y="1435662"/>
                </a:cubicBezTo>
                <a:close/>
                <a:moveTo>
                  <a:pt x="576282" y="1428221"/>
                </a:moveTo>
                <a:cubicBezTo>
                  <a:pt x="571322" y="1428221"/>
                  <a:pt x="568841" y="1429461"/>
                  <a:pt x="568841" y="1431941"/>
                </a:cubicBezTo>
                <a:cubicBezTo>
                  <a:pt x="568841" y="1434422"/>
                  <a:pt x="568841" y="1435662"/>
                  <a:pt x="568841" y="1435662"/>
                </a:cubicBezTo>
                <a:close/>
                <a:moveTo>
                  <a:pt x="546517" y="1428221"/>
                </a:moveTo>
                <a:cubicBezTo>
                  <a:pt x="541556" y="1428221"/>
                  <a:pt x="539075" y="1429461"/>
                  <a:pt x="539075" y="1431941"/>
                </a:cubicBezTo>
                <a:cubicBezTo>
                  <a:pt x="539075" y="1434422"/>
                  <a:pt x="539075" y="1435662"/>
                  <a:pt x="539075" y="1435662"/>
                </a:cubicBezTo>
                <a:cubicBezTo>
                  <a:pt x="544036" y="1435662"/>
                  <a:pt x="546517" y="1435662"/>
                  <a:pt x="546517" y="1435662"/>
                </a:cubicBezTo>
                <a:cubicBezTo>
                  <a:pt x="546517" y="1435662"/>
                  <a:pt x="546517" y="1433181"/>
                  <a:pt x="546517" y="1428221"/>
                </a:cubicBezTo>
                <a:close/>
                <a:moveTo>
                  <a:pt x="4125833" y="1413338"/>
                </a:moveTo>
                <a:lnTo>
                  <a:pt x="4140716" y="1413338"/>
                </a:lnTo>
                <a:cubicBezTo>
                  <a:pt x="4150637" y="1418299"/>
                  <a:pt x="4155599" y="1420779"/>
                  <a:pt x="4155599" y="1420779"/>
                </a:cubicBezTo>
                <a:lnTo>
                  <a:pt x="4140716" y="1420779"/>
                </a:lnTo>
                <a:lnTo>
                  <a:pt x="4133274" y="1420779"/>
                </a:lnTo>
                <a:cubicBezTo>
                  <a:pt x="4128313" y="1415818"/>
                  <a:pt x="4125833" y="1413338"/>
                  <a:pt x="4125833" y="1413338"/>
                </a:cubicBezTo>
                <a:close/>
                <a:moveTo>
                  <a:pt x="4125833" y="1392874"/>
                </a:moveTo>
                <a:cubicBezTo>
                  <a:pt x="4127073" y="1392874"/>
                  <a:pt x="4128314" y="1393494"/>
                  <a:pt x="4129554" y="1394734"/>
                </a:cubicBezTo>
                <a:cubicBezTo>
                  <a:pt x="4132034" y="1397215"/>
                  <a:pt x="4133274" y="1398455"/>
                  <a:pt x="4133274" y="1398455"/>
                </a:cubicBezTo>
                <a:lnTo>
                  <a:pt x="4125833" y="1398455"/>
                </a:lnTo>
                <a:cubicBezTo>
                  <a:pt x="4120872" y="1398455"/>
                  <a:pt x="4119632" y="1397215"/>
                  <a:pt x="4122112" y="1394734"/>
                </a:cubicBezTo>
                <a:cubicBezTo>
                  <a:pt x="4123352" y="1393494"/>
                  <a:pt x="4124592" y="1392874"/>
                  <a:pt x="4125833" y="1392874"/>
                </a:cubicBezTo>
                <a:close/>
                <a:moveTo>
                  <a:pt x="0" y="1392396"/>
                </a:moveTo>
                <a:lnTo>
                  <a:pt x="18177" y="1398455"/>
                </a:lnTo>
                <a:lnTo>
                  <a:pt x="25619" y="1405896"/>
                </a:lnTo>
                <a:cubicBezTo>
                  <a:pt x="20658" y="1405896"/>
                  <a:pt x="13216" y="1403416"/>
                  <a:pt x="3294" y="1398455"/>
                </a:cubicBezTo>
                <a:lnTo>
                  <a:pt x="0" y="1397357"/>
                </a:lnTo>
                <a:close/>
                <a:moveTo>
                  <a:pt x="438151" y="1373805"/>
                </a:moveTo>
                <a:cubicBezTo>
                  <a:pt x="437221" y="1374116"/>
                  <a:pt x="436136" y="1374891"/>
                  <a:pt x="434896" y="1376131"/>
                </a:cubicBezTo>
                <a:cubicBezTo>
                  <a:pt x="429935" y="1376131"/>
                  <a:pt x="428695" y="1377371"/>
                  <a:pt x="431175" y="1379851"/>
                </a:cubicBezTo>
                <a:cubicBezTo>
                  <a:pt x="433656" y="1382332"/>
                  <a:pt x="436136" y="1383572"/>
                  <a:pt x="438617" y="1383572"/>
                </a:cubicBezTo>
                <a:cubicBezTo>
                  <a:pt x="441097" y="1383572"/>
                  <a:pt x="442337" y="1383572"/>
                  <a:pt x="442337" y="1383572"/>
                </a:cubicBezTo>
                <a:cubicBezTo>
                  <a:pt x="442337" y="1376131"/>
                  <a:pt x="440942" y="1372875"/>
                  <a:pt x="438151" y="1373805"/>
                </a:cubicBezTo>
                <a:close/>
                <a:moveTo>
                  <a:pt x="59105" y="1373340"/>
                </a:moveTo>
                <a:cubicBezTo>
                  <a:pt x="61585" y="1373961"/>
                  <a:pt x="65306" y="1376131"/>
                  <a:pt x="70267" y="1379851"/>
                </a:cubicBezTo>
                <a:cubicBezTo>
                  <a:pt x="80189" y="1387293"/>
                  <a:pt x="87631" y="1389774"/>
                  <a:pt x="92591" y="1387293"/>
                </a:cubicBezTo>
                <a:cubicBezTo>
                  <a:pt x="97552" y="1384812"/>
                  <a:pt x="107474" y="1386053"/>
                  <a:pt x="122357" y="1391014"/>
                </a:cubicBezTo>
                <a:cubicBezTo>
                  <a:pt x="137240" y="1395974"/>
                  <a:pt x="145921" y="1399695"/>
                  <a:pt x="148402" y="1402176"/>
                </a:cubicBezTo>
                <a:cubicBezTo>
                  <a:pt x="150882" y="1404656"/>
                  <a:pt x="154603" y="1405896"/>
                  <a:pt x="159564" y="1405896"/>
                </a:cubicBezTo>
                <a:cubicBezTo>
                  <a:pt x="164525" y="1405896"/>
                  <a:pt x="170726" y="1408377"/>
                  <a:pt x="178168" y="1413338"/>
                </a:cubicBezTo>
                <a:cubicBezTo>
                  <a:pt x="185609" y="1418299"/>
                  <a:pt x="190570" y="1420779"/>
                  <a:pt x="193050" y="1420779"/>
                </a:cubicBezTo>
                <a:cubicBezTo>
                  <a:pt x="195531" y="1420779"/>
                  <a:pt x="199252" y="1422019"/>
                  <a:pt x="204212" y="1424500"/>
                </a:cubicBezTo>
                <a:cubicBezTo>
                  <a:pt x="209173" y="1426981"/>
                  <a:pt x="216615" y="1428221"/>
                  <a:pt x="226537" y="1428221"/>
                </a:cubicBezTo>
                <a:cubicBezTo>
                  <a:pt x="256302" y="1428221"/>
                  <a:pt x="273666" y="1435662"/>
                  <a:pt x="278626" y="1450545"/>
                </a:cubicBezTo>
                <a:cubicBezTo>
                  <a:pt x="278626" y="1455506"/>
                  <a:pt x="281107" y="1457986"/>
                  <a:pt x="286068" y="1457986"/>
                </a:cubicBezTo>
                <a:lnTo>
                  <a:pt x="263744" y="1450545"/>
                </a:lnTo>
                <a:cubicBezTo>
                  <a:pt x="253822" y="1450545"/>
                  <a:pt x="246380" y="1450545"/>
                  <a:pt x="241420" y="1450545"/>
                </a:cubicBezTo>
                <a:lnTo>
                  <a:pt x="211654" y="1435662"/>
                </a:lnTo>
                <a:cubicBezTo>
                  <a:pt x="191810" y="1430701"/>
                  <a:pt x="180648" y="1425740"/>
                  <a:pt x="178168" y="1420779"/>
                </a:cubicBezTo>
                <a:cubicBezTo>
                  <a:pt x="175687" y="1415818"/>
                  <a:pt x="171966" y="1413338"/>
                  <a:pt x="167005" y="1413338"/>
                </a:cubicBezTo>
                <a:cubicBezTo>
                  <a:pt x="162044" y="1413338"/>
                  <a:pt x="157083" y="1413338"/>
                  <a:pt x="152123" y="1413338"/>
                </a:cubicBezTo>
                <a:cubicBezTo>
                  <a:pt x="152123" y="1413338"/>
                  <a:pt x="150882" y="1412098"/>
                  <a:pt x="148402" y="1409617"/>
                </a:cubicBezTo>
                <a:cubicBezTo>
                  <a:pt x="145921" y="1407136"/>
                  <a:pt x="142200" y="1405896"/>
                  <a:pt x="137240" y="1405896"/>
                </a:cubicBezTo>
                <a:cubicBezTo>
                  <a:pt x="132279" y="1405896"/>
                  <a:pt x="128558" y="1405896"/>
                  <a:pt x="126078" y="1405896"/>
                </a:cubicBezTo>
                <a:cubicBezTo>
                  <a:pt x="123597" y="1405896"/>
                  <a:pt x="119876" y="1403416"/>
                  <a:pt x="114916" y="1398455"/>
                </a:cubicBezTo>
                <a:cubicBezTo>
                  <a:pt x="109955" y="1398455"/>
                  <a:pt x="106234" y="1398455"/>
                  <a:pt x="103753" y="1398455"/>
                </a:cubicBezTo>
                <a:cubicBezTo>
                  <a:pt x="101273" y="1398455"/>
                  <a:pt x="98792" y="1397215"/>
                  <a:pt x="96312" y="1394734"/>
                </a:cubicBezTo>
                <a:cubicBezTo>
                  <a:pt x="93832" y="1392254"/>
                  <a:pt x="92591" y="1391014"/>
                  <a:pt x="92591" y="1391014"/>
                </a:cubicBezTo>
                <a:lnTo>
                  <a:pt x="70267" y="1391014"/>
                </a:lnTo>
                <a:cubicBezTo>
                  <a:pt x="60345" y="1386053"/>
                  <a:pt x="55384" y="1381092"/>
                  <a:pt x="55384" y="1376131"/>
                </a:cubicBezTo>
                <a:cubicBezTo>
                  <a:pt x="55384" y="1373651"/>
                  <a:pt x="56624" y="1372721"/>
                  <a:pt x="59105" y="1373340"/>
                </a:cubicBezTo>
                <a:close/>
                <a:moveTo>
                  <a:pt x="390248" y="1361248"/>
                </a:moveTo>
                <a:cubicBezTo>
                  <a:pt x="390248" y="1366209"/>
                  <a:pt x="391488" y="1368689"/>
                  <a:pt x="393968" y="1368689"/>
                </a:cubicBezTo>
                <a:cubicBezTo>
                  <a:pt x="396449" y="1368689"/>
                  <a:pt x="397689" y="1368689"/>
                  <a:pt x="397689" y="1368689"/>
                </a:cubicBezTo>
                <a:cubicBezTo>
                  <a:pt x="397689" y="1363729"/>
                  <a:pt x="396449" y="1361248"/>
                  <a:pt x="393968" y="1361248"/>
                </a:cubicBezTo>
                <a:cubicBezTo>
                  <a:pt x="391488" y="1361248"/>
                  <a:pt x="390248" y="1361248"/>
                  <a:pt x="390248" y="1361248"/>
                </a:cubicBezTo>
                <a:close/>
                <a:moveTo>
                  <a:pt x="0" y="1351421"/>
                </a:moveTo>
                <a:lnTo>
                  <a:pt x="10736" y="1353807"/>
                </a:lnTo>
                <a:lnTo>
                  <a:pt x="47943" y="1368689"/>
                </a:lnTo>
                <a:cubicBezTo>
                  <a:pt x="47943" y="1373650"/>
                  <a:pt x="46703" y="1377371"/>
                  <a:pt x="44222" y="1379851"/>
                </a:cubicBezTo>
                <a:cubicBezTo>
                  <a:pt x="41742" y="1382332"/>
                  <a:pt x="38021" y="1381092"/>
                  <a:pt x="33060" y="1376131"/>
                </a:cubicBezTo>
                <a:cubicBezTo>
                  <a:pt x="33060" y="1376131"/>
                  <a:pt x="31820" y="1374891"/>
                  <a:pt x="29339" y="1372410"/>
                </a:cubicBezTo>
                <a:cubicBezTo>
                  <a:pt x="26859" y="1369929"/>
                  <a:pt x="25619" y="1368689"/>
                  <a:pt x="25619" y="1368689"/>
                </a:cubicBezTo>
                <a:cubicBezTo>
                  <a:pt x="20658" y="1363729"/>
                  <a:pt x="16937" y="1362488"/>
                  <a:pt x="14457" y="1364969"/>
                </a:cubicBezTo>
                <a:lnTo>
                  <a:pt x="0" y="1364969"/>
                </a:lnTo>
                <a:close/>
                <a:moveTo>
                  <a:pt x="360482" y="1338924"/>
                </a:moveTo>
                <a:cubicBezTo>
                  <a:pt x="360482" y="1338924"/>
                  <a:pt x="359242" y="1340164"/>
                  <a:pt x="356761" y="1342644"/>
                </a:cubicBezTo>
                <a:cubicBezTo>
                  <a:pt x="354280" y="1345125"/>
                  <a:pt x="355521" y="1346365"/>
                  <a:pt x="360482" y="1346365"/>
                </a:cubicBezTo>
                <a:cubicBezTo>
                  <a:pt x="365443" y="1346365"/>
                  <a:pt x="367923" y="1346365"/>
                  <a:pt x="367923" y="1346365"/>
                </a:cubicBezTo>
                <a:close/>
                <a:moveTo>
                  <a:pt x="247000" y="1311018"/>
                </a:moveTo>
                <a:cubicBezTo>
                  <a:pt x="245760" y="1311018"/>
                  <a:pt x="243900" y="1311639"/>
                  <a:pt x="241420" y="1312879"/>
                </a:cubicBezTo>
                <a:cubicBezTo>
                  <a:pt x="236458" y="1315359"/>
                  <a:pt x="236458" y="1319080"/>
                  <a:pt x="241420" y="1324041"/>
                </a:cubicBezTo>
                <a:cubicBezTo>
                  <a:pt x="251341" y="1333963"/>
                  <a:pt x="261263" y="1336443"/>
                  <a:pt x="271185" y="1331482"/>
                </a:cubicBezTo>
                <a:cubicBezTo>
                  <a:pt x="276146" y="1326522"/>
                  <a:pt x="277386" y="1322801"/>
                  <a:pt x="274905" y="1320320"/>
                </a:cubicBezTo>
                <a:cubicBezTo>
                  <a:pt x="272425" y="1317840"/>
                  <a:pt x="267464" y="1316600"/>
                  <a:pt x="260023" y="1316600"/>
                </a:cubicBezTo>
                <a:cubicBezTo>
                  <a:pt x="252582" y="1316600"/>
                  <a:pt x="248861" y="1315359"/>
                  <a:pt x="248861" y="1312879"/>
                </a:cubicBezTo>
                <a:cubicBezTo>
                  <a:pt x="248861" y="1311639"/>
                  <a:pt x="248241" y="1311018"/>
                  <a:pt x="247000" y="1311018"/>
                </a:cubicBezTo>
                <a:close/>
                <a:moveTo>
                  <a:pt x="4055140" y="1309158"/>
                </a:moveTo>
                <a:cubicBezTo>
                  <a:pt x="4052660" y="1309158"/>
                  <a:pt x="4051419" y="1311639"/>
                  <a:pt x="4051419" y="1316600"/>
                </a:cubicBezTo>
                <a:cubicBezTo>
                  <a:pt x="4051419" y="1326522"/>
                  <a:pt x="4056380" y="1331482"/>
                  <a:pt x="4066302" y="1331482"/>
                </a:cubicBezTo>
                <a:cubicBezTo>
                  <a:pt x="4081185" y="1341404"/>
                  <a:pt x="4088626" y="1341404"/>
                  <a:pt x="4088626" y="1331482"/>
                </a:cubicBezTo>
                <a:cubicBezTo>
                  <a:pt x="4093587" y="1326522"/>
                  <a:pt x="4093587" y="1321560"/>
                  <a:pt x="4088626" y="1316600"/>
                </a:cubicBezTo>
                <a:cubicBezTo>
                  <a:pt x="4083665" y="1311639"/>
                  <a:pt x="4078705" y="1310398"/>
                  <a:pt x="4073743" y="1312879"/>
                </a:cubicBezTo>
                <a:cubicBezTo>
                  <a:pt x="4068782" y="1315359"/>
                  <a:pt x="4066302" y="1316600"/>
                  <a:pt x="4066302" y="1316600"/>
                </a:cubicBezTo>
                <a:cubicBezTo>
                  <a:pt x="4061340" y="1311639"/>
                  <a:pt x="4057620" y="1309158"/>
                  <a:pt x="4055140" y="1309158"/>
                </a:cubicBezTo>
                <a:close/>
                <a:moveTo>
                  <a:pt x="107474" y="1257068"/>
                </a:moveTo>
                <a:cubicBezTo>
                  <a:pt x="97552" y="1257068"/>
                  <a:pt x="100033" y="1262029"/>
                  <a:pt x="114916" y="1271951"/>
                </a:cubicBezTo>
                <a:lnTo>
                  <a:pt x="137240" y="1279393"/>
                </a:lnTo>
                <a:cubicBezTo>
                  <a:pt x="137240" y="1264510"/>
                  <a:pt x="127318" y="1257068"/>
                  <a:pt x="107474" y="1257068"/>
                </a:cubicBezTo>
                <a:close/>
                <a:moveTo>
                  <a:pt x="51664" y="1227303"/>
                </a:moveTo>
                <a:cubicBezTo>
                  <a:pt x="49183" y="1227303"/>
                  <a:pt x="47943" y="1228543"/>
                  <a:pt x="47943" y="1231023"/>
                </a:cubicBezTo>
                <a:cubicBezTo>
                  <a:pt x="47943" y="1233504"/>
                  <a:pt x="50423" y="1234744"/>
                  <a:pt x="55384" y="1234744"/>
                </a:cubicBezTo>
                <a:cubicBezTo>
                  <a:pt x="55384" y="1229783"/>
                  <a:pt x="54144" y="1227303"/>
                  <a:pt x="51664" y="1227303"/>
                </a:cubicBezTo>
                <a:close/>
                <a:moveTo>
                  <a:pt x="3895149" y="1212420"/>
                </a:moveTo>
                <a:cubicBezTo>
                  <a:pt x="3895149" y="1212420"/>
                  <a:pt x="3895149" y="1214901"/>
                  <a:pt x="3895149" y="1219861"/>
                </a:cubicBezTo>
                <a:cubicBezTo>
                  <a:pt x="3895149" y="1224822"/>
                  <a:pt x="3897630" y="1227303"/>
                  <a:pt x="3902591" y="1227303"/>
                </a:cubicBezTo>
                <a:lnTo>
                  <a:pt x="3910032" y="1219861"/>
                </a:lnTo>
                <a:cubicBezTo>
                  <a:pt x="3900111" y="1214901"/>
                  <a:pt x="3895149" y="1212420"/>
                  <a:pt x="3895149" y="1212420"/>
                </a:cubicBezTo>
                <a:close/>
                <a:moveTo>
                  <a:pt x="4113276" y="1210094"/>
                </a:moveTo>
                <a:cubicBezTo>
                  <a:pt x="4121647" y="1209164"/>
                  <a:pt x="4125833" y="1212420"/>
                  <a:pt x="4125833" y="1219861"/>
                </a:cubicBezTo>
                <a:cubicBezTo>
                  <a:pt x="4125833" y="1224822"/>
                  <a:pt x="4122112" y="1227303"/>
                  <a:pt x="4114671" y="1227303"/>
                </a:cubicBezTo>
                <a:cubicBezTo>
                  <a:pt x="4107230" y="1227303"/>
                  <a:pt x="4102268" y="1226063"/>
                  <a:pt x="4099788" y="1223582"/>
                </a:cubicBezTo>
                <a:cubicBezTo>
                  <a:pt x="4097308" y="1221101"/>
                  <a:pt x="4097308" y="1218621"/>
                  <a:pt x="4099788" y="1216141"/>
                </a:cubicBezTo>
                <a:cubicBezTo>
                  <a:pt x="4102268" y="1213660"/>
                  <a:pt x="4103509" y="1212420"/>
                  <a:pt x="4103509" y="1212420"/>
                </a:cubicBezTo>
                <a:cubicBezTo>
                  <a:pt x="4107230" y="1211180"/>
                  <a:pt x="4110485" y="1210405"/>
                  <a:pt x="4113276" y="1210094"/>
                </a:cubicBezTo>
                <a:close/>
                <a:moveTo>
                  <a:pt x="3895149" y="1190096"/>
                </a:moveTo>
                <a:cubicBezTo>
                  <a:pt x="3895149" y="1190096"/>
                  <a:pt x="3895149" y="1191336"/>
                  <a:pt x="3895149" y="1193816"/>
                </a:cubicBezTo>
                <a:cubicBezTo>
                  <a:pt x="3895149" y="1196297"/>
                  <a:pt x="3895149" y="1197537"/>
                  <a:pt x="3895149" y="1197537"/>
                </a:cubicBezTo>
                <a:lnTo>
                  <a:pt x="3902591" y="1212420"/>
                </a:lnTo>
                <a:lnTo>
                  <a:pt x="3910032" y="1204978"/>
                </a:lnTo>
                <a:cubicBezTo>
                  <a:pt x="3910032" y="1204978"/>
                  <a:pt x="3908792" y="1203738"/>
                  <a:pt x="3906312" y="1201258"/>
                </a:cubicBezTo>
                <a:cubicBezTo>
                  <a:pt x="3903831" y="1198777"/>
                  <a:pt x="3900111" y="1197537"/>
                  <a:pt x="3895149" y="1197537"/>
                </a:cubicBezTo>
                <a:lnTo>
                  <a:pt x="3902591" y="1190096"/>
                </a:lnTo>
                <a:cubicBezTo>
                  <a:pt x="3902591" y="1190096"/>
                  <a:pt x="3900111" y="1190096"/>
                  <a:pt x="3895149" y="1190096"/>
                </a:cubicBezTo>
                <a:close/>
                <a:moveTo>
                  <a:pt x="4014212" y="1115682"/>
                </a:moveTo>
                <a:lnTo>
                  <a:pt x="4021653" y="1123123"/>
                </a:lnTo>
                <a:lnTo>
                  <a:pt x="4014212" y="1123123"/>
                </a:lnTo>
                <a:cubicBezTo>
                  <a:pt x="4014212" y="1118162"/>
                  <a:pt x="4014212" y="1115682"/>
                  <a:pt x="4014212" y="1115682"/>
                </a:cubicBezTo>
                <a:close/>
                <a:moveTo>
                  <a:pt x="25619" y="1108240"/>
                </a:moveTo>
                <a:cubicBezTo>
                  <a:pt x="20658" y="1108240"/>
                  <a:pt x="19418" y="1110721"/>
                  <a:pt x="21898" y="1115682"/>
                </a:cubicBezTo>
                <a:cubicBezTo>
                  <a:pt x="24378" y="1120642"/>
                  <a:pt x="26859" y="1123123"/>
                  <a:pt x="29339" y="1123123"/>
                </a:cubicBezTo>
                <a:cubicBezTo>
                  <a:pt x="31820" y="1123123"/>
                  <a:pt x="33060" y="1120642"/>
                  <a:pt x="33060" y="1115682"/>
                </a:cubicBezTo>
                <a:cubicBezTo>
                  <a:pt x="33060" y="1115682"/>
                  <a:pt x="31820" y="1114442"/>
                  <a:pt x="29339" y="1111961"/>
                </a:cubicBezTo>
                <a:cubicBezTo>
                  <a:pt x="26859" y="1109480"/>
                  <a:pt x="25619" y="1108240"/>
                  <a:pt x="25619" y="1108240"/>
                </a:cubicBezTo>
                <a:close/>
                <a:moveTo>
                  <a:pt x="44222" y="1084056"/>
                </a:moveTo>
                <a:cubicBezTo>
                  <a:pt x="41742" y="1082816"/>
                  <a:pt x="40502" y="1085916"/>
                  <a:pt x="40502" y="1093357"/>
                </a:cubicBezTo>
                <a:cubicBezTo>
                  <a:pt x="45462" y="1093357"/>
                  <a:pt x="49183" y="1094597"/>
                  <a:pt x="51664" y="1097078"/>
                </a:cubicBezTo>
                <a:cubicBezTo>
                  <a:pt x="54144" y="1099559"/>
                  <a:pt x="55384" y="1103279"/>
                  <a:pt x="55384" y="1108240"/>
                </a:cubicBezTo>
                <a:lnTo>
                  <a:pt x="55384" y="1100799"/>
                </a:lnTo>
                <a:cubicBezTo>
                  <a:pt x="50423" y="1090877"/>
                  <a:pt x="46703" y="1085296"/>
                  <a:pt x="44222" y="1084056"/>
                </a:cubicBezTo>
                <a:close/>
                <a:moveTo>
                  <a:pt x="25619" y="1063592"/>
                </a:moveTo>
                <a:cubicBezTo>
                  <a:pt x="20658" y="1063592"/>
                  <a:pt x="19418" y="1064832"/>
                  <a:pt x="21898" y="1067312"/>
                </a:cubicBezTo>
                <a:cubicBezTo>
                  <a:pt x="24378" y="1069793"/>
                  <a:pt x="26859" y="1071033"/>
                  <a:pt x="29339" y="1071033"/>
                </a:cubicBezTo>
                <a:cubicBezTo>
                  <a:pt x="31820" y="1071033"/>
                  <a:pt x="33060" y="1069793"/>
                  <a:pt x="33060" y="1067312"/>
                </a:cubicBezTo>
                <a:cubicBezTo>
                  <a:pt x="33060" y="1064832"/>
                  <a:pt x="30579" y="1063592"/>
                  <a:pt x="25619" y="1063592"/>
                </a:cubicBezTo>
                <a:close/>
                <a:moveTo>
                  <a:pt x="3917474" y="1056150"/>
                </a:moveTo>
                <a:lnTo>
                  <a:pt x="3932356" y="1056150"/>
                </a:lnTo>
                <a:cubicBezTo>
                  <a:pt x="3932356" y="1061111"/>
                  <a:pt x="3929876" y="1063592"/>
                  <a:pt x="3924915" y="1063592"/>
                </a:cubicBezTo>
                <a:cubicBezTo>
                  <a:pt x="3924915" y="1063592"/>
                  <a:pt x="3923674" y="1062352"/>
                  <a:pt x="3921194" y="1059871"/>
                </a:cubicBezTo>
                <a:cubicBezTo>
                  <a:pt x="3918714" y="1057390"/>
                  <a:pt x="3917474" y="1056150"/>
                  <a:pt x="3917474" y="1056150"/>
                </a:cubicBezTo>
                <a:close/>
                <a:moveTo>
                  <a:pt x="4021653" y="974295"/>
                </a:moveTo>
                <a:lnTo>
                  <a:pt x="4029095" y="974295"/>
                </a:lnTo>
                <a:cubicBezTo>
                  <a:pt x="4029095" y="974295"/>
                  <a:pt x="4030335" y="975535"/>
                  <a:pt x="4032815" y="978016"/>
                </a:cubicBezTo>
                <a:cubicBezTo>
                  <a:pt x="4035296" y="980496"/>
                  <a:pt x="4036536" y="981736"/>
                  <a:pt x="4036536" y="981736"/>
                </a:cubicBezTo>
                <a:cubicBezTo>
                  <a:pt x="4041497" y="991658"/>
                  <a:pt x="4041497" y="999100"/>
                  <a:pt x="4036536" y="1004060"/>
                </a:cubicBezTo>
                <a:cubicBezTo>
                  <a:pt x="4031575" y="1009021"/>
                  <a:pt x="4029095" y="1011502"/>
                  <a:pt x="4029095" y="1011502"/>
                </a:cubicBezTo>
                <a:cubicBezTo>
                  <a:pt x="4029095" y="1011502"/>
                  <a:pt x="4026615" y="1011502"/>
                  <a:pt x="4021653" y="1011502"/>
                </a:cubicBezTo>
                <a:cubicBezTo>
                  <a:pt x="4016692" y="1006541"/>
                  <a:pt x="4016692" y="999100"/>
                  <a:pt x="4021653" y="989178"/>
                </a:cubicBezTo>
                <a:close/>
                <a:moveTo>
                  <a:pt x="3642142" y="884998"/>
                </a:moveTo>
                <a:lnTo>
                  <a:pt x="3642142" y="892439"/>
                </a:lnTo>
                <a:lnTo>
                  <a:pt x="3634700" y="892439"/>
                </a:lnTo>
                <a:close/>
                <a:moveTo>
                  <a:pt x="3738880" y="803143"/>
                </a:moveTo>
                <a:lnTo>
                  <a:pt x="3746321" y="803143"/>
                </a:lnTo>
                <a:cubicBezTo>
                  <a:pt x="3746321" y="813065"/>
                  <a:pt x="3748801" y="819265"/>
                  <a:pt x="3753763" y="821746"/>
                </a:cubicBezTo>
                <a:cubicBezTo>
                  <a:pt x="3758724" y="824227"/>
                  <a:pt x="3761204" y="826707"/>
                  <a:pt x="3761204" y="829187"/>
                </a:cubicBezTo>
                <a:cubicBezTo>
                  <a:pt x="3761204" y="831668"/>
                  <a:pt x="3758724" y="835389"/>
                  <a:pt x="3753763" y="840350"/>
                </a:cubicBezTo>
                <a:cubicBezTo>
                  <a:pt x="3748801" y="845310"/>
                  <a:pt x="3743841" y="846551"/>
                  <a:pt x="3738880" y="844070"/>
                </a:cubicBezTo>
                <a:cubicBezTo>
                  <a:pt x="3733919" y="841590"/>
                  <a:pt x="3732679" y="835389"/>
                  <a:pt x="3735159" y="825467"/>
                </a:cubicBezTo>
                <a:cubicBezTo>
                  <a:pt x="3737639" y="815545"/>
                  <a:pt x="3738880" y="808103"/>
                  <a:pt x="3738880" y="803143"/>
                </a:cubicBezTo>
                <a:close/>
                <a:moveTo>
                  <a:pt x="3404017" y="698963"/>
                </a:moveTo>
                <a:lnTo>
                  <a:pt x="3418899" y="706404"/>
                </a:lnTo>
                <a:cubicBezTo>
                  <a:pt x="3413938" y="706404"/>
                  <a:pt x="3412699" y="707644"/>
                  <a:pt x="3415179" y="710125"/>
                </a:cubicBezTo>
                <a:cubicBezTo>
                  <a:pt x="3417659" y="712606"/>
                  <a:pt x="3423861" y="716326"/>
                  <a:pt x="3433782" y="721287"/>
                </a:cubicBezTo>
                <a:lnTo>
                  <a:pt x="3456106" y="736170"/>
                </a:lnTo>
                <a:cubicBezTo>
                  <a:pt x="3451145" y="736170"/>
                  <a:pt x="3446185" y="733689"/>
                  <a:pt x="3441224" y="728728"/>
                </a:cubicBezTo>
                <a:cubicBezTo>
                  <a:pt x="3436262" y="728728"/>
                  <a:pt x="3432542" y="728728"/>
                  <a:pt x="3430062" y="728728"/>
                </a:cubicBezTo>
                <a:cubicBezTo>
                  <a:pt x="3427581" y="728728"/>
                  <a:pt x="3423861" y="728728"/>
                  <a:pt x="3418899" y="728728"/>
                </a:cubicBezTo>
                <a:cubicBezTo>
                  <a:pt x="3404017" y="728728"/>
                  <a:pt x="3396575" y="723768"/>
                  <a:pt x="3396575" y="713846"/>
                </a:cubicBezTo>
                <a:cubicBezTo>
                  <a:pt x="3396575" y="708885"/>
                  <a:pt x="3399055" y="703924"/>
                  <a:pt x="3404017" y="698963"/>
                </a:cubicBezTo>
                <a:close/>
                <a:moveTo>
                  <a:pt x="3329603" y="698963"/>
                </a:moveTo>
                <a:lnTo>
                  <a:pt x="3322161" y="706404"/>
                </a:lnTo>
                <a:cubicBezTo>
                  <a:pt x="3322161" y="711365"/>
                  <a:pt x="3322161" y="713846"/>
                  <a:pt x="3322161" y="713846"/>
                </a:cubicBezTo>
                <a:cubicBezTo>
                  <a:pt x="3327122" y="713846"/>
                  <a:pt x="3329603" y="711365"/>
                  <a:pt x="3329603" y="706404"/>
                </a:cubicBezTo>
                <a:cubicBezTo>
                  <a:pt x="3329603" y="701443"/>
                  <a:pt x="3329603" y="698963"/>
                  <a:pt x="3329603" y="698963"/>
                </a:cubicBezTo>
                <a:close/>
                <a:moveTo>
                  <a:pt x="3121243" y="535252"/>
                </a:moveTo>
                <a:lnTo>
                  <a:pt x="3128685" y="535252"/>
                </a:lnTo>
                <a:cubicBezTo>
                  <a:pt x="3128685" y="540213"/>
                  <a:pt x="3129925" y="543934"/>
                  <a:pt x="3132405" y="546414"/>
                </a:cubicBezTo>
                <a:cubicBezTo>
                  <a:pt x="3134885" y="548895"/>
                  <a:pt x="3138606" y="550135"/>
                  <a:pt x="3143567" y="550135"/>
                </a:cubicBezTo>
                <a:lnTo>
                  <a:pt x="3173333" y="572459"/>
                </a:lnTo>
                <a:cubicBezTo>
                  <a:pt x="3168372" y="572459"/>
                  <a:pt x="3164651" y="571219"/>
                  <a:pt x="3162171" y="568738"/>
                </a:cubicBezTo>
                <a:cubicBezTo>
                  <a:pt x="3159691" y="566258"/>
                  <a:pt x="3157210" y="565018"/>
                  <a:pt x="3154730" y="565018"/>
                </a:cubicBezTo>
                <a:cubicBezTo>
                  <a:pt x="3152249" y="565018"/>
                  <a:pt x="3149768" y="563777"/>
                  <a:pt x="3147288" y="561297"/>
                </a:cubicBezTo>
                <a:cubicBezTo>
                  <a:pt x="3144808" y="558817"/>
                  <a:pt x="3141087" y="557576"/>
                  <a:pt x="3136126" y="557576"/>
                </a:cubicBezTo>
                <a:cubicBezTo>
                  <a:pt x="3131165" y="557576"/>
                  <a:pt x="3126205" y="556336"/>
                  <a:pt x="3121243" y="553855"/>
                </a:cubicBezTo>
                <a:cubicBezTo>
                  <a:pt x="3116282" y="551375"/>
                  <a:pt x="3113802" y="550135"/>
                  <a:pt x="3113802" y="550135"/>
                </a:cubicBezTo>
                <a:cubicBezTo>
                  <a:pt x="3113802" y="540213"/>
                  <a:pt x="3116282" y="535252"/>
                  <a:pt x="3121243" y="535252"/>
                </a:cubicBezTo>
                <a:close/>
                <a:moveTo>
                  <a:pt x="2950091" y="468279"/>
                </a:moveTo>
                <a:lnTo>
                  <a:pt x="2950091" y="475721"/>
                </a:lnTo>
                <a:cubicBezTo>
                  <a:pt x="2955052" y="475721"/>
                  <a:pt x="2957532" y="473241"/>
                  <a:pt x="2957532" y="468279"/>
                </a:cubicBezTo>
                <a:cubicBezTo>
                  <a:pt x="2957532" y="468279"/>
                  <a:pt x="2955052" y="468279"/>
                  <a:pt x="2950091" y="468279"/>
                </a:cubicBezTo>
                <a:close/>
                <a:moveTo>
                  <a:pt x="2943580" y="396656"/>
                </a:moveTo>
                <a:lnTo>
                  <a:pt x="2957532" y="401307"/>
                </a:lnTo>
                <a:cubicBezTo>
                  <a:pt x="2957532" y="401307"/>
                  <a:pt x="2955052" y="401307"/>
                  <a:pt x="2950091" y="401307"/>
                </a:cubicBezTo>
                <a:cubicBezTo>
                  <a:pt x="2947610" y="401307"/>
                  <a:pt x="2945750" y="400687"/>
                  <a:pt x="2944510" y="399446"/>
                </a:cubicBezTo>
                <a:close/>
                <a:moveTo>
                  <a:pt x="2637552" y="267361"/>
                </a:moveTo>
                <a:cubicBezTo>
                  <a:pt x="2632591" y="267361"/>
                  <a:pt x="2630111" y="269842"/>
                  <a:pt x="2630111" y="274803"/>
                </a:cubicBezTo>
                <a:cubicBezTo>
                  <a:pt x="2635072" y="274803"/>
                  <a:pt x="2637552" y="274803"/>
                  <a:pt x="2637552" y="274803"/>
                </a:cubicBezTo>
                <a:lnTo>
                  <a:pt x="2644993" y="274803"/>
                </a:lnTo>
                <a:close/>
                <a:moveTo>
                  <a:pt x="2697083" y="261780"/>
                </a:moveTo>
                <a:cubicBezTo>
                  <a:pt x="2695843" y="261780"/>
                  <a:pt x="2694602" y="262401"/>
                  <a:pt x="2693362" y="263641"/>
                </a:cubicBezTo>
                <a:cubicBezTo>
                  <a:pt x="2690882" y="266121"/>
                  <a:pt x="2690882" y="268602"/>
                  <a:pt x="2693362" y="271082"/>
                </a:cubicBezTo>
                <a:cubicBezTo>
                  <a:pt x="2695843" y="273562"/>
                  <a:pt x="2698324" y="274803"/>
                  <a:pt x="2700804" y="274803"/>
                </a:cubicBezTo>
                <a:cubicBezTo>
                  <a:pt x="2703284" y="274803"/>
                  <a:pt x="2704524" y="273562"/>
                  <a:pt x="2704524" y="271082"/>
                </a:cubicBezTo>
                <a:cubicBezTo>
                  <a:pt x="2704524" y="268602"/>
                  <a:pt x="2703284" y="266121"/>
                  <a:pt x="2700804" y="263641"/>
                </a:cubicBezTo>
                <a:cubicBezTo>
                  <a:pt x="2699564" y="262401"/>
                  <a:pt x="2698324" y="261780"/>
                  <a:pt x="2697083" y="261780"/>
                </a:cubicBezTo>
                <a:close/>
                <a:moveTo>
                  <a:pt x="2600345" y="215271"/>
                </a:moveTo>
                <a:cubicBezTo>
                  <a:pt x="2605306" y="220232"/>
                  <a:pt x="2607786" y="222713"/>
                  <a:pt x="2607786" y="222713"/>
                </a:cubicBezTo>
                <a:lnTo>
                  <a:pt x="2615228" y="215271"/>
                </a:lnTo>
                <a:close/>
                <a:moveTo>
                  <a:pt x="2578021" y="207830"/>
                </a:moveTo>
                <a:cubicBezTo>
                  <a:pt x="2578021" y="207830"/>
                  <a:pt x="2578021" y="210310"/>
                  <a:pt x="2578021" y="215271"/>
                </a:cubicBezTo>
                <a:cubicBezTo>
                  <a:pt x="2582982" y="215271"/>
                  <a:pt x="2585462" y="212791"/>
                  <a:pt x="2585462" y="207830"/>
                </a:cubicBezTo>
                <a:cubicBezTo>
                  <a:pt x="2585462" y="207830"/>
                  <a:pt x="2582982" y="207830"/>
                  <a:pt x="2578021" y="207830"/>
                </a:cubicBezTo>
                <a:close/>
                <a:moveTo>
                  <a:pt x="2413202" y="49667"/>
                </a:moveTo>
                <a:lnTo>
                  <a:pt x="2418024" y="56510"/>
                </a:lnTo>
                <a:lnTo>
                  <a:pt x="2409367" y="65865"/>
                </a:lnTo>
                <a:cubicBezTo>
                  <a:pt x="2406152" y="61302"/>
                  <a:pt x="2407430" y="55903"/>
                  <a:pt x="2413202" y="49667"/>
                </a:cubicBezTo>
                <a:close/>
                <a:moveTo>
                  <a:pt x="0" y="0"/>
                </a:moveTo>
                <a:lnTo>
                  <a:pt x="2227460" y="0"/>
                </a:lnTo>
                <a:lnTo>
                  <a:pt x="2231457" y="946"/>
                </a:lnTo>
                <a:lnTo>
                  <a:pt x="2231681" y="0"/>
                </a:lnTo>
                <a:lnTo>
                  <a:pt x="2379860" y="0"/>
                </a:lnTo>
                <a:lnTo>
                  <a:pt x="2379443" y="1762"/>
                </a:lnTo>
                <a:lnTo>
                  <a:pt x="2372063" y="5718"/>
                </a:lnTo>
                <a:cubicBezTo>
                  <a:pt x="2376131" y="6681"/>
                  <a:pt x="2377739" y="8962"/>
                  <a:pt x="2376887" y="12562"/>
                </a:cubicBezTo>
                <a:cubicBezTo>
                  <a:pt x="2376035" y="16161"/>
                  <a:pt x="2375183" y="19761"/>
                  <a:pt x="2374330" y="23360"/>
                </a:cubicBezTo>
                <a:lnTo>
                  <a:pt x="2381709" y="19405"/>
                </a:lnTo>
                <a:lnTo>
                  <a:pt x="2393911" y="22293"/>
                </a:lnTo>
                <a:cubicBezTo>
                  <a:pt x="2393058" y="25893"/>
                  <a:pt x="2391780" y="31292"/>
                  <a:pt x="2390076" y="38491"/>
                </a:cubicBezTo>
                <a:lnTo>
                  <a:pt x="2383555" y="66042"/>
                </a:lnTo>
                <a:lnTo>
                  <a:pt x="2572151" y="87433"/>
                </a:lnTo>
                <a:lnTo>
                  <a:pt x="2605673" y="87667"/>
                </a:lnTo>
                <a:lnTo>
                  <a:pt x="2604066" y="92488"/>
                </a:lnTo>
                <a:cubicBezTo>
                  <a:pt x="2601585" y="94969"/>
                  <a:pt x="2600345" y="96209"/>
                  <a:pt x="2600345" y="96209"/>
                </a:cubicBezTo>
                <a:cubicBezTo>
                  <a:pt x="2600345" y="111092"/>
                  <a:pt x="2590423" y="116053"/>
                  <a:pt x="2570579" y="111092"/>
                </a:cubicBezTo>
                <a:cubicBezTo>
                  <a:pt x="2565618" y="106131"/>
                  <a:pt x="2560658" y="106131"/>
                  <a:pt x="2555697" y="111092"/>
                </a:cubicBezTo>
                <a:cubicBezTo>
                  <a:pt x="2550736" y="116053"/>
                  <a:pt x="2550736" y="121014"/>
                  <a:pt x="2555697" y="125975"/>
                </a:cubicBezTo>
                <a:cubicBezTo>
                  <a:pt x="2555697" y="130936"/>
                  <a:pt x="2556937" y="134656"/>
                  <a:pt x="2559417" y="137137"/>
                </a:cubicBezTo>
                <a:cubicBezTo>
                  <a:pt x="2561898" y="139617"/>
                  <a:pt x="2563138" y="143338"/>
                  <a:pt x="2563138" y="148299"/>
                </a:cubicBezTo>
                <a:cubicBezTo>
                  <a:pt x="2568099" y="158221"/>
                  <a:pt x="2578021" y="165662"/>
                  <a:pt x="2592904" y="170623"/>
                </a:cubicBezTo>
                <a:lnTo>
                  <a:pt x="2630111" y="192947"/>
                </a:lnTo>
                <a:cubicBezTo>
                  <a:pt x="2635072" y="202869"/>
                  <a:pt x="2642513" y="207830"/>
                  <a:pt x="2652435" y="207830"/>
                </a:cubicBezTo>
                <a:lnTo>
                  <a:pt x="2682201" y="222713"/>
                </a:lnTo>
                <a:cubicBezTo>
                  <a:pt x="2677239" y="222713"/>
                  <a:pt x="2674759" y="225193"/>
                  <a:pt x="2674759" y="230154"/>
                </a:cubicBezTo>
                <a:lnTo>
                  <a:pt x="2704524" y="245037"/>
                </a:lnTo>
                <a:lnTo>
                  <a:pt x="2704524" y="252478"/>
                </a:lnTo>
                <a:lnTo>
                  <a:pt x="2734290" y="267361"/>
                </a:lnTo>
                <a:lnTo>
                  <a:pt x="2764056" y="297127"/>
                </a:lnTo>
                <a:cubicBezTo>
                  <a:pt x="2764056" y="297127"/>
                  <a:pt x="2761576" y="295887"/>
                  <a:pt x="2756614" y="293406"/>
                </a:cubicBezTo>
                <a:cubicBezTo>
                  <a:pt x="2751654" y="290926"/>
                  <a:pt x="2749173" y="289685"/>
                  <a:pt x="2749173" y="289685"/>
                </a:cubicBezTo>
                <a:lnTo>
                  <a:pt x="2726849" y="289685"/>
                </a:lnTo>
                <a:cubicBezTo>
                  <a:pt x="2726849" y="299608"/>
                  <a:pt x="2736771" y="304568"/>
                  <a:pt x="2756614" y="304568"/>
                </a:cubicBezTo>
                <a:cubicBezTo>
                  <a:pt x="2766536" y="304568"/>
                  <a:pt x="2773978" y="307049"/>
                  <a:pt x="2778939" y="312010"/>
                </a:cubicBezTo>
                <a:cubicBezTo>
                  <a:pt x="2783900" y="316971"/>
                  <a:pt x="2787621" y="319451"/>
                  <a:pt x="2790101" y="319451"/>
                </a:cubicBezTo>
                <a:cubicBezTo>
                  <a:pt x="2792581" y="319451"/>
                  <a:pt x="2795062" y="319451"/>
                  <a:pt x="2797542" y="319451"/>
                </a:cubicBezTo>
                <a:cubicBezTo>
                  <a:pt x="2800022" y="319451"/>
                  <a:pt x="2803743" y="319451"/>
                  <a:pt x="2808704" y="319451"/>
                </a:cubicBezTo>
                <a:cubicBezTo>
                  <a:pt x="2813665" y="319451"/>
                  <a:pt x="2816146" y="321932"/>
                  <a:pt x="2816146" y="326893"/>
                </a:cubicBezTo>
                <a:cubicBezTo>
                  <a:pt x="2855833" y="346737"/>
                  <a:pt x="2883118" y="356658"/>
                  <a:pt x="2898001" y="356658"/>
                </a:cubicBezTo>
                <a:lnTo>
                  <a:pt x="2942649" y="393865"/>
                </a:lnTo>
                <a:lnTo>
                  <a:pt x="2943580" y="396656"/>
                </a:lnTo>
                <a:lnTo>
                  <a:pt x="2935208" y="393865"/>
                </a:lnTo>
                <a:cubicBezTo>
                  <a:pt x="2910404" y="374022"/>
                  <a:pt x="2888080" y="361619"/>
                  <a:pt x="2868235" y="356658"/>
                </a:cubicBezTo>
                <a:cubicBezTo>
                  <a:pt x="2858314" y="356658"/>
                  <a:pt x="2850872" y="354178"/>
                  <a:pt x="2845911" y="349217"/>
                </a:cubicBezTo>
                <a:cubicBezTo>
                  <a:pt x="2840950" y="344256"/>
                  <a:pt x="2837229" y="344256"/>
                  <a:pt x="2834749" y="349217"/>
                </a:cubicBezTo>
                <a:cubicBezTo>
                  <a:pt x="2832269" y="354178"/>
                  <a:pt x="2832269" y="357899"/>
                  <a:pt x="2834749" y="360379"/>
                </a:cubicBezTo>
                <a:cubicBezTo>
                  <a:pt x="2837229" y="362859"/>
                  <a:pt x="2838470" y="366580"/>
                  <a:pt x="2838470" y="371541"/>
                </a:cubicBezTo>
                <a:cubicBezTo>
                  <a:pt x="2838470" y="376502"/>
                  <a:pt x="2842190" y="381463"/>
                  <a:pt x="2849632" y="386424"/>
                </a:cubicBezTo>
                <a:cubicBezTo>
                  <a:pt x="2857073" y="391385"/>
                  <a:pt x="2858314" y="393865"/>
                  <a:pt x="2853353" y="393865"/>
                </a:cubicBezTo>
                <a:lnTo>
                  <a:pt x="2860794" y="408748"/>
                </a:lnTo>
                <a:cubicBezTo>
                  <a:pt x="2865755" y="418670"/>
                  <a:pt x="2870715" y="423631"/>
                  <a:pt x="2875677" y="423631"/>
                </a:cubicBezTo>
                <a:cubicBezTo>
                  <a:pt x="2875677" y="423631"/>
                  <a:pt x="2876917" y="423631"/>
                  <a:pt x="2879398" y="423631"/>
                </a:cubicBezTo>
                <a:cubicBezTo>
                  <a:pt x="2881878" y="423631"/>
                  <a:pt x="2885598" y="426111"/>
                  <a:pt x="2890560" y="431072"/>
                </a:cubicBezTo>
                <a:cubicBezTo>
                  <a:pt x="2890560" y="436034"/>
                  <a:pt x="2895521" y="438514"/>
                  <a:pt x="2905442" y="438514"/>
                </a:cubicBezTo>
                <a:cubicBezTo>
                  <a:pt x="2915364" y="443475"/>
                  <a:pt x="2921566" y="444715"/>
                  <a:pt x="2924046" y="442234"/>
                </a:cubicBezTo>
                <a:cubicBezTo>
                  <a:pt x="2926526" y="439754"/>
                  <a:pt x="2930247" y="436034"/>
                  <a:pt x="2935208" y="431072"/>
                </a:cubicBezTo>
                <a:lnTo>
                  <a:pt x="2942649" y="431072"/>
                </a:lnTo>
                <a:cubicBezTo>
                  <a:pt x="2932728" y="450916"/>
                  <a:pt x="2935208" y="460838"/>
                  <a:pt x="2950091" y="460838"/>
                </a:cubicBezTo>
                <a:cubicBezTo>
                  <a:pt x="2955052" y="460838"/>
                  <a:pt x="2958773" y="462078"/>
                  <a:pt x="2961253" y="464559"/>
                </a:cubicBezTo>
                <a:cubicBezTo>
                  <a:pt x="2963733" y="467039"/>
                  <a:pt x="2967454" y="465799"/>
                  <a:pt x="2972415" y="460838"/>
                </a:cubicBezTo>
                <a:lnTo>
                  <a:pt x="2979856" y="445955"/>
                </a:lnTo>
                <a:lnTo>
                  <a:pt x="2994739" y="460838"/>
                </a:lnTo>
                <a:cubicBezTo>
                  <a:pt x="3004661" y="475721"/>
                  <a:pt x="3012102" y="483162"/>
                  <a:pt x="3017064" y="483162"/>
                </a:cubicBezTo>
                <a:lnTo>
                  <a:pt x="3039388" y="498045"/>
                </a:lnTo>
                <a:cubicBezTo>
                  <a:pt x="3044349" y="507967"/>
                  <a:pt x="3049309" y="512928"/>
                  <a:pt x="3054271" y="512928"/>
                </a:cubicBezTo>
                <a:lnTo>
                  <a:pt x="3069153" y="512928"/>
                </a:lnTo>
                <a:lnTo>
                  <a:pt x="3098919" y="512928"/>
                </a:lnTo>
                <a:lnTo>
                  <a:pt x="3098919" y="535252"/>
                </a:lnTo>
                <a:cubicBezTo>
                  <a:pt x="3098919" y="565018"/>
                  <a:pt x="3108840" y="579900"/>
                  <a:pt x="3128685" y="579900"/>
                </a:cubicBezTo>
                <a:cubicBezTo>
                  <a:pt x="3138606" y="584862"/>
                  <a:pt x="3146048" y="587342"/>
                  <a:pt x="3151009" y="587342"/>
                </a:cubicBezTo>
                <a:cubicBezTo>
                  <a:pt x="3155970" y="592303"/>
                  <a:pt x="3164651" y="594783"/>
                  <a:pt x="3177054" y="594783"/>
                </a:cubicBezTo>
                <a:cubicBezTo>
                  <a:pt x="3189456" y="594783"/>
                  <a:pt x="3195657" y="594783"/>
                  <a:pt x="3195657" y="594783"/>
                </a:cubicBezTo>
                <a:lnTo>
                  <a:pt x="3203099" y="594783"/>
                </a:lnTo>
                <a:cubicBezTo>
                  <a:pt x="3208060" y="599744"/>
                  <a:pt x="3213020" y="602225"/>
                  <a:pt x="3217981" y="602225"/>
                </a:cubicBezTo>
                <a:cubicBezTo>
                  <a:pt x="3222943" y="602225"/>
                  <a:pt x="3227903" y="607185"/>
                  <a:pt x="3232864" y="617107"/>
                </a:cubicBezTo>
                <a:cubicBezTo>
                  <a:pt x="3247747" y="631990"/>
                  <a:pt x="3257669" y="634471"/>
                  <a:pt x="3262630" y="624549"/>
                </a:cubicBezTo>
                <a:cubicBezTo>
                  <a:pt x="3267591" y="619588"/>
                  <a:pt x="3273792" y="620828"/>
                  <a:pt x="3281233" y="628269"/>
                </a:cubicBezTo>
                <a:cubicBezTo>
                  <a:pt x="3288675" y="635711"/>
                  <a:pt x="3294876" y="641912"/>
                  <a:pt x="3299837" y="646873"/>
                </a:cubicBezTo>
                <a:cubicBezTo>
                  <a:pt x="3299837" y="646873"/>
                  <a:pt x="3302317" y="648113"/>
                  <a:pt x="3307278" y="650594"/>
                </a:cubicBezTo>
                <a:cubicBezTo>
                  <a:pt x="3312240" y="653074"/>
                  <a:pt x="3317200" y="656795"/>
                  <a:pt x="3322161" y="661756"/>
                </a:cubicBezTo>
                <a:cubicBezTo>
                  <a:pt x="3327122" y="671678"/>
                  <a:pt x="3334564" y="676639"/>
                  <a:pt x="3344485" y="676639"/>
                </a:cubicBezTo>
                <a:lnTo>
                  <a:pt x="3351927" y="676639"/>
                </a:lnTo>
                <a:cubicBezTo>
                  <a:pt x="3356888" y="681599"/>
                  <a:pt x="3361848" y="682840"/>
                  <a:pt x="3366810" y="680359"/>
                </a:cubicBezTo>
                <a:cubicBezTo>
                  <a:pt x="3371771" y="677879"/>
                  <a:pt x="3374251" y="679119"/>
                  <a:pt x="3374251" y="684080"/>
                </a:cubicBezTo>
                <a:lnTo>
                  <a:pt x="3381692" y="691521"/>
                </a:lnTo>
                <a:cubicBezTo>
                  <a:pt x="3381692" y="696482"/>
                  <a:pt x="3382933" y="706404"/>
                  <a:pt x="3385413" y="721287"/>
                </a:cubicBezTo>
                <a:cubicBezTo>
                  <a:pt x="3387893" y="736170"/>
                  <a:pt x="3386654" y="743611"/>
                  <a:pt x="3381692" y="743611"/>
                </a:cubicBezTo>
                <a:cubicBezTo>
                  <a:pt x="3376731" y="748572"/>
                  <a:pt x="3374251" y="751053"/>
                  <a:pt x="3374251" y="751053"/>
                </a:cubicBezTo>
                <a:cubicBezTo>
                  <a:pt x="3374251" y="751053"/>
                  <a:pt x="3376731" y="751053"/>
                  <a:pt x="3381692" y="751053"/>
                </a:cubicBezTo>
                <a:cubicBezTo>
                  <a:pt x="3381692" y="751053"/>
                  <a:pt x="3384173" y="751053"/>
                  <a:pt x="3389134" y="751053"/>
                </a:cubicBezTo>
                <a:cubicBezTo>
                  <a:pt x="3394095" y="746092"/>
                  <a:pt x="3406497" y="746092"/>
                  <a:pt x="3426341" y="751053"/>
                </a:cubicBezTo>
                <a:cubicBezTo>
                  <a:pt x="3456106" y="765935"/>
                  <a:pt x="3473469" y="768416"/>
                  <a:pt x="3478431" y="758494"/>
                </a:cubicBezTo>
                <a:cubicBezTo>
                  <a:pt x="3483392" y="758494"/>
                  <a:pt x="3485872" y="758494"/>
                  <a:pt x="3485872" y="758494"/>
                </a:cubicBezTo>
                <a:lnTo>
                  <a:pt x="3493314" y="780818"/>
                </a:lnTo>
                <a:cubicBezTo>
                  <a:pt x="3488352" y="780818"/>
                  <a:pt x="3485872" y="780818"/>
                  <a:pt x="3485872" y="780818"/>
                </a:cubicBezTo>
                <a:cubicBezTo>
                  <a:pt x="3485872" y="780818"/>
                  <a:pt x="3485872" y="783299"/>
                  <a:pt x="3485872" y="788260"/>
                </a:cubicBezTo>
                <a:lnTo>
                  <a:pt x="3493314" y="788260"/>
                </a:lnTo>
                <a:cubicBezTo>
                  <a:pt x="3498275" y="783299"/>
                  <a:pt x="3500755" y="778338"/>
                  <a:pt x="3500755" y="773377"/>
                </a:cubicBezTo>
                <a:cubicBezTo>
                  <a:pt x="3500755" y="763455"/>
                  <a:pt x="3508196" y="765935"/>
                  <a:pt x="3523079" y="780818"/>
                </a:cubicBezTo>
                <a:cubicBezTo>
                  <a:pt x="3528040" y="790740"/>
                  <a:pt x="3530521" y="798182"/>
                  <a:pt x="3530521" y="803143"/>
                </a:cubicBezTo>
                <a:lnTo>
                  <a:pt x="3545403" y="840350"/>
                </a:lnTo>
                <a:cubicBezTo>
                  <a:pt x="3550365" y="845310"/>
                  <a:pt x="3552845" y="847791"/>
                  <a:pt x="3552845" y="847791"/>
                </a:cubicBezTo>
                <a:cubicBezTo>
                  <a:pt x="3552845" y="852752"/>
                  <a:pt x="3555325" y="856472"/>
                  <a:pt x="3560286" y="858953"/>
                </a:cubicBezTo>
                <a:cubicBezTo>
                  <a:pt x="3565247" y="861434"/>
                  <a:pt x="3570208" y="862674"/>
                  <a:pt x="3575169" y="862674"/>
                </a:cubicBezTo>
                <a:cubicBezTo>
                  <a:pt x="3580130" y="862674"/>
                  <a:pt x="3585090" y="865154"/>
                  <a:pt x="3590052" y="870115"/>
                </a:cubicBezTo>
                <a:cubicBezTo>
                  <a:pt x="3595013" y="875076"/>
                  <a:pt x="3597493" y="877557"/>
                  <a:pt x="3597493" y="877557"/>
                </a:cubicBezTo>
                <a:cubicBezTo>
                  <a:pt x="3607415" y="887479"/>
                  <a:pt x="3619817" y="894920"/>
                  <a:pt x="3634700" y="899881"/>
                </a:cubicBezTo>
                <a:lnTo>
                  <a:pt x="3657024" y="922205"/>
                </a:lnTo>
                <a:lnTo>
                  <a:pt x="3664466" y="922205"/>
                </a:lnTo>
                <a:cubicBezTo>
                  <a:pt x="3669427" y="922205"/>
                  <a:pt x="3673148" y="923445"/>
                  <a:pt x="3675628" y="925926"/>
                </a:cubicBezTo>
                <a:cubicBezTo>
                  <a:pt x="3678108" y="928406"/>
                  <a:pt x="3686790" y="934607"/>
                  <a:pt x="3701673" y="944529"/>
                </a:cubicBezTo>
                <a:cubicBezTo>
                  <a:pt x="3716556" y="954451"/>
                  <a:pt x="3725238" y="959412"/>
                  <a:pt x="3727718" y="959412"/>
                </a:cubicBezTo>
                <a:cubicBezTo>
                  <a:pt x="3730198" y="959412"/>
                  <a:pt x="3731439" y="959412"/>
                  <a:pt x="3731439" y="959412"/>
                </a:cubicBezTo>
                <a:lnTo>
                  <a:pt x="3731439" y="951971"/>
                </a:lnTo>
                <a:cubicBezTo>
                  <a:pt x="3736400" y="951971"/>
                  <a:pt x="3738880" y="954451"/>
                  <a:pt x="3738880" y="959412"/>
                </a:cubicBezTo>
                <a:cubicBezTo>
                  <a:pt x="3738880" y="964373"/>
                  <a:pt x="3743841" y="971814"/>
                  <a:pt x="3753763" y="981736"/>
                </a:cubicBezTo>
                <a:cubicBezTo>
                  <a:pt x="3773607" y="996619"/>
                  <a:pt x="3783528" y="1001580"/>
                  <a:pt x="3783528" y="996619"/>
                </a:cubicBezTo>
                <a:lnTo>
                  <a:pt x="3790970" y="1004060"/>
                </a:lnTo>
                <a:cubicBezTo>
                  <a:pt x="3795931" y="1009021"/>
                  <a:pt x="3804612" y="1015223"/>
                  <a:pt x="3817015" y="1022664"/>
                </a:cubicBezTo>
                <a:cubicBezTo>
                  <a:pt x="3829417" y="1030105"/>
                  <a:pt x="3836859" y="1031345"/>
                  <a:pt x="3839339" y="1026385"/>
                </a:cubicBezTo>
                <a:cubicBezTo>
                  <a:pt x="3841819" y="1021424"/>
                  <a:pt x="3843060" y="1016463"/>
                  <a:pt x="3843060" y="1011502"/>
                </a:cubicBezTo>
                <a:lnTo>
                  <a:pt x="3850501" y="1004060"/>
                </a:lnTo>
                <a:cubicBezTo>
                  <a:pt x="3850501" y="1009021"/>
                  <a:pt x="3851742" y="1012742"/>
                  <a:pt x="3854222" y="1015223"/>
                </a:cubicBezTo>
                <a:cubicBezTo>
                  <a:pt x="3856702" y="1017703"/>
                  <a:pt x="3857942" y="1018943"/>
                  <a:pt x="3857942" y="1018943"/>
                </a:cubicBezTo>
                <a:cubicBezTo>
                  <a:pt x="3862904" y="1023904"/>
                  <a:pt x="3864143" y="1030105"/>
                  <a:pt x="3861663" y="1037547"/>
                </a:cubicBezTo>
                <a:cubicBezTo>
                  <a:pt x="3859183" y="1044988"/>
                  <a:pt x="3862904" y="1051190"/>
                  <a:pt x="3872825" y="1056150"/>
                </a:cubicBezTo>
                <a:cubicBezTo>
                  <a:pt x="3872825" y="1061111"/>
                  <a:pt x="3875305" y="1063592"/>
                  <a:pt x="3880267" y="1063592"/>
                </a:cubicBezTo>
                <a:cubicBezTo>
                  <a:pt x="3885228" y="1063592"/>
                  <a:pt x="3890188" y="1066072"/>
                  <a:pt x="3895149" y="1071033"/>
                </a:cubicBezTo>
                <a:cubicBezTo>
                  <a:pt x="3905071" y="1071033"/>
                  <a:pt x="3914994" y="1075994"/>
                  <a:pt x="3924915" y="1085916"/>
                </a:cubicBezTo>
                <a:cubicBezTo>
                  <a:pt x="3934837" y="1095838"/>
                  <a:pt x="3942278" y="1100799"/>
                  <a:pt x="3947239" y="1100799"/>
                </a:cubicBezTo>
                <a:cubicBezTo>
                  <a:pt x="3962122" y="1100799"/>
                  <a:pt x="3964602" y="1110721"/>
                  <a:pt x="3954681" y="1130564"/>
                </a:cubicBezTo>
                <a:cubicBezTo>
                  <a:pt x="3954681" y="1135525"/>
                  <a:pt x="3955921" y="1138006"/>
                  <a:pt x="3958401" y="1138006"/>
                </a:cubicBezTo>
                <a:cubicBezTo>
                  <a:pt x="3960881" y="1138006"/>
                  <a:pt x="3967083" y="1138006"/>
                  <a:pt x="3977005" y="1138006"/>
                </a:cubicBezTo>
                <a:cubicBezTo>
                  <a:pt x="3991888" y="1142967"/>
                  <a:pt x="4003050" y="1149168"/>
                  <a:pt x="4010491" y="1156609"/>
                </a:cubicBezTo>
                <a:cubicBezTo>
                  <a:pt x="4017933" y="1164051"/>
                  <a:pt x="4024133" y="1165291"/>
                  <a:pt x="4029095" y="1160330"/>
                </a:cubicBezTo>
                <a:cubicBezTo>
                  <a:pt x="4034056" y="1160330"/>
                  <a:pt x="4039016" y="1162811"/>
                  <a:pt x="4043978" y="1167771"/>
                </a:cubicBezTo>
                <a:cubicBezTo>
                  <a:pt x="4039016" y="1182654"/>
                  <a:pt x="4034056" y="1190096"/>
                  <a:pt x="4029095" y="1190096"/>
                </a:cubicBezTo>
                <a:cubicBezTo>
                  <a:pt x="4024133" y="1190096"/>
                  <a:pt x="4021653" y="1192576"/>
                  <a:pt x="4021653" y="1197537"/>
                </a:cubicBezTo>
                <a:cubicBezTo>
                  <a:pt x="4021653" y="1202498"/>
                  <a:pt x="4021653" y="1207459"/>
                  <a:pt x="4021653" y="1212420"/>
                </a:cubicBezTo>
                <a:lnTo>
                  <a:pt x="4029095" y="1219861"/>
                </a:lnTo>
                <a:cubicBezTo>
                  <a:pt x="4029095" y="1224822"/>
                  <a:pt x="4031575" y="1227303"/>
                  <a:pt x="4036536" y="1227303"/>
                </a:cubicBezTo>
                <a:cubicBezTo>
                  <a:pt x="4041497" y="1227303"/>
                  <a:pt x="4046458" y="1224822"/>
                  <a:pt x="4051419" y="1219861"/>
                </a:cubicBezTo>
                <a:lnTo>
                  <a:pt x="4058860" y="1212420"/>
                </a:lnTo>
                <a:cubicBezTo>
                  <a:pt x="4053899" y="1217381"/>
                  <a:pt x="4051419" y="1224822"/>
                  <a:pt x="4051419" y="1234744"/>
                </a:cubicBezTo>
                <a:cubicBezTo>
                  <a:pt x="4051419" y="1244666"/>
                  <a:pt x="4043978" y="1247146"/>
                  <a:pt x="4029095" y="1242185"/>
                </a:cubicBezTo>
                <a:lnTo>
                  <a:pt x="4021653" y="1242185"/>
                </a:lnTo>
                <a:cubicBezTo>
                  <a:pt x="4016692" y="1242185"/>
                  <a:pt x="4014212" y="1244666"/>
                  <a:pt x="4014212" y="1249627"/>
                </a:cubicBezTo>
                <a:cubicBezTo>
                  <a:pt x="4009251" y="1249627"/>
                  <a:pt x="4009251" y="1252108"/>
                  <a:pt x="4014212" y="1257068"/>
                </a:cubicBezTo>
                <a:lnTo>
                  <a:pt x="4029095" y="1264510"/>
                </a:lnTo>
                <a:cubicBezTo>
                  <a:pt x="4043978" y="1269470"/>
                  <a:pt x="4052660" y="1269470"/>
                  <a:pt x="4055140" y="1264510"/>
                </a:cubicBezTo>
                <a:cubicBezTo>
                  <a:pt x="4057620" y="1259549"/>
                  <a:pt x="4066302" y="1257068"/>
                  <a:pt x="4081185" y="1257068"/>
                </a:cubicBezTo>
                <a:lnTo>
                  <a:pt x="4088626" y="1271951"/>
                </a:lnTo>
                <a:cubicBezTo>
                  <a:pt x="4088626" y="1276912"/>
                  <a:pt x="4088626" y="1281873"/>
                  <a:pt x="4088626" y="1286834"/>
                </a:cubicBezTo>
                <a:lnTo>
                  <a:pt x="4096067" y="1286834"/>
                </a:lnTo>
                <a:cubicBezTo>
                  <a:pt x="4101029" y="1286834"/>
                  <a:pt x="4108470" y="1286834"/>
                  <a:pt x="4118392" y="1286834"/>
                </a:cubicBezTo>
                <a:cubicBezTo>
                  <a:pt x="4118392" y="1291795"/>
                  <a:pt x="4120872" y="1294275"/>
                  <a:pt x="4125833" y="1294275"/>
                </a:cubicBezTo>
                <a:cubicBezTo>
                  <a:pt x="4140716" y="1304197"/>
                  <a:pt x="4150637" y="1314119"/>
                  <a:pt x="4155599" y="1324041"/>
                </a:cubicBezTo>
                <a:cubicBezTo>
                  <a:pt x="4150637" y="1338924"/>
                  <a:pt x="4155599" y="1351326"/>
                  <a:pt x="4170481" y="1361248"/>
                </a:cubicBezTo>
                <a:cubicBezTo>
                  <a:pt x="4175443" y="1366209"/>
                  <a:pt x="4177923" y="1368689"/>
                  <a:pt x="4177923" y="1368689"/>
                </a:cubicBezTo>
                <a:cubicBezTo>
                  <a:pt x="4177923" y="1368689"/>
                  <a:pt x="4175443" y="1371170"/>
                  <a:pt x="4170481" y="1376131"/>
                </a:cubicBezTo>
                <a:cubicBezTo>
                  <a:pt x="4170481" y="1381092"/>
                  <a:pt x="4168001" y="1383572"/>
                  <a:pt x="4163040" y="1383572"/>
                </a:cubicBezTo>
                <a:cubicBezTo>
                  <a:pt x="4163040" y="1383572"/>
                  <a:pt x="4160560" y="1383572"/>
                  <a:pt x="4155599" y="1383572"/>
                </a:cubicBezTo>
                <a:lnTo>
                  <a:pt x="4148157" y="1383572"/>
                </a:lnTo>
                <a:cubicBezTo>
                  <a:pt x="4148157" y="1378611"/>
                  <a:pt x="4150637" y="1373650"/>
                  <a:pt x="4155599" y="1368689"/>
                </a:cubicBezTo>
                <a:cubicBezTo>
                  <a:pt x="4165520" y="1363729"/>
                  <a:pt x="4165520" y="1361248"/>
                  <a:pt x="4155599" y="1361248"/>
                </a:cubicBezTo>
                <a:cubicBezTo>
                  <a:pt x="4135755" y="1356287"/>
                  <a:pt x="4125833" y="1361248"/>
                  <a:pt x="4125833" y="1376131"/>
                </a:cubicBezTo>
                <a:cubicBezTo>
                  <a:pt x="4125833" y="1381092"/>
                  <a:pt x="4122112" y="1381092"/>
                  <a:pt x="4114671" y="1376131"/>
                </a:cubicBezTo>
                <a:cubicBezTo>
                  <a:pt x="4107230" y="1371170"/>
                  <a:pt x="4097308" y="1369929"/>
                  <a:pt x="4084905" y="1372410"/>
                </a:cubicBezTo>
                <a:cubicBezTo>
                  <a:pt x="4072503" y="1374891"/>
                  <a:pt x="4062581" y="1373650"/>
                  <a:pt x="4055140" y="1368689"/>
                </a:cubicBezTo>
                <a:cubicBezTo>
                  <a:pt x="4047698" y="1363729"/>
                  <a:pt x="4043978" y="1363729"/>
                  <a:pt x="4043978" y="1368689"/>
                </a:cubicBezTo>
                <a:cubicBezTo>
                  <a:pt x="4043978" y="1373650"/>
                  <a:pt x="4045218" y="1377371"/>
                  <a:pt x="4047698" y="1379851"/>
                </a:cubicBezTo>
                <a:cubicBezTo>
                  <a:pt x="4050178" y="1382332"/>
                  <a:pt x="4052660" y="1382332"/>
                  <a:pt x="4055140" y="1379851"/>
                </a:cubicBezTo>
                <a:cubicBezTo>
                  <a:pt x="4057620" y="1377371"/>
                  <a:pt x="4060101" y="1377371"/>
                  <a:pt x="4062581" y="1379851"/>
                </a:cubicBezTo>
                <a:cubicBezTo>
                  <a:pt x="4065061" y="1382332"/>
                  <a:pt x="4056380" y="1383572"/>
                  <a:pt x="4036536" y="1383572"/>
                </a:cubicBezTo>
                <a:cubicBezTo>
                  <a:pt x="4036536" y="1383572"/>
                  <a:pt x="4034056" y="1384812"/>
                  <a:pt x="4029095" y="1387293"/>
                </a:cubicBezTo>
                <a:cubicBezTo>
                  <a:pt x="4024133" y="1389774"/>
                  <a:pt x="4021653" y="1391014"/>
                  <a:pt x="4021653" y="1391014"/>
                </a:cubicBezTo>
                <a:lnTo>
                  <a:pt x="4006771" y="1391014"/>
                </a:lnTo>
                <a:cubicBezTo>
                  <a:pt x="4006771" y="1376131"/>
                  <a:pt x="4001809" y="1373650"/>
                  <a:pt x="3991888" y="1383572"/>
                </a:cubicBezTo>
                <a:lnTo>
                  <a:pt x="3984446" y="1391014"/>
                </a:lnTo>
                <a:lnTo>
                  <a:pt x="3991888" y="1398455"/>
                </a:lnTo>
                <a:cubicBezTo>
                  <a:pt x="4001809" y="1403416"/>
                  <a:pt x="4006771" y="1408377"/>
                  <a:pt x="4006771" y="1413338"/>
                </a:cubicBezTo>
                <a:lnTo>
                  <a:pt x="3999329" y="1420779"/>
                </a:lnTo>
                <a:cubicBezTo>
                  <a:pt x="4004290" y="1420779"/>
                  <a:pt x="4006771" y="1420779"/>
                  <a:pt x="4006771" y="1420779"/>
                </a:cubicBezTo>
                <a:cubicBezTo>
                  <a:pt x="4011732" y="1420779"/>
                  <a:pt x="4016692" y="1423260"/>
                  <a:pt x="4021653" y="1428221"/>
                </a:cubicBezTo>
                <a:lnTo>
                  <a:pt x="4036536" y="1428221"/>
                </a:lnTo>
                <a:lnTo>
                  <a:pt x="4066302" y="1435662"/>
                </a:lnTo>
                <a:cubicBezTo>
                  <a:pt x="4066302" y="1440623"/>
                  <a:pt x="4061340" y="1443103"/>
                  <a:pt x="4051419" y="1443103"/>
                </a:cubicBezTo>
                <a:lnTo>
                  <a:pt x="4029095" y="1435662"/>
                </a:lnTo>
                <a:lnTo>
                  <a:pt x="4021653" y="1443103"/>
                </a:lnTo>
                <a:cubicBezTo>
                  <a:pt x="4021653" y="1448064"/>
                  <a:pt x="4024133" y="1453026"/>
                  <a:pt x="4029095" y="1457986"/>
                </a:cubicBezTo>
                <a:cubicBezTo>
                  <a:pt x="4034056" y="1457986"/>
                  <a:pt x="4036536" y="1456746"/>
                  <a:pt x="4036536" y="1454266"/>
                </a:cubicBezTo>
                <a:cubicBezTo>
                  <a:pt x="4036536" y="1451785"/>
                  <a:pt x="4039016" y="1450545"/>
                  <a:pt x="4043978" y="1450545"/>
                </a:cubicBezTo>
                <a:cubicBezTo>
                  <a:pt x="4043978" y="1455506"/>
                  <a:pt x="4043978" y="1457986"/>
                  <a:pt x="4043978" y="1457986"/>
                </a:cubicBezTo>
                <a:lnTo>
                  <a:pt x="4051419" y="1465428"/>
                </a:lnTo>
                <a:cubicBezTo>
                  <a:pt x="4056380" y="1465428"/>
                  <a:pt x="4060101" y="1466668"/>
                  <a:pt x="4062581" y="1469148"/>
                </a:cubicBezTo>
                <a:cubicBezTo>
                  <a:pt x="4065061" y="1471629"/>
                  <a:pt x="4066302" y="1472869"/>
                  <a:pt x="4066302" y="1472869"/>
                </a:cubicBezTo>
                <a:cubicBezTo>
                  <a:pt x="4066302" y="1477830"/>
                  <a:pt x="4068782" y="1480310"/>
                  <a:pt x="4073743" y="1480310"/>
                </a:cubicBezTo>
                <a:cubicBezTo>
                  <a:pt x="4078705" y="1480310"/>
                  <a:pt x="4081185" y="1480310"/>
                  <a:pt x="4081185" y="1480310"/>
                </a:cubicBezTo>
                <a:cubicBezTo>
                  <a:pt x="4081185" y="1480310"/>
                  <a:pt x="4081185" y="1482791"/>
                  <a:pt x="4081185" y="1487752"/>
                </a:cubicBezTo>
                <a:cubicBezTo>
                  <a:pt x="4086146" y="1492713"/>
                  <a:pt x="4098548" y="1492713"/>
                  <a:pt x="4118392" y="1487752"/>
                </a:cubicBezTo>
                <a:lnTo>
                  <a:pt x="4140716" y="1495193"/>
                </a:lnTo>
                <a:cubicBezTo>
                  <a:pt x="4135755" y="1505115"/>
                  <a:pt x="4140716" y="1510076"/>
                  <a:pt x="4155599" y="1510076"/>
                </a:cubicBezTo>
                <a:cubicBezTo>
                  <a:pt x="4165520" y="1515037"/>
                  <a:pt x="4170481" y="1522478"/>
                  <a:pt x="4170481" y="1532400"/>
                </a:cubicBezTo>
                <a:cubicBezTo>
                  <a:pt x="4170481" y="1547283"/>
                  <a:pt x="4177923" y="1557205"/>
                  <a:pt x="4192806" y="1562166"/>
                </a:cubicBezTo>
                <a:cubicBezTo>
                  <a:pt x="4207689" y="1567127"/>
                  <a:pt x="4215130" y="1567127"/>
                  <a:pt x="4215130" y="1562166"/>
                </a:cubicBezTo>
                <a:lnTo>
                  <a:pt x="4207689" y="1554725"/>
                </a:lnTo>
                <a:cubicBezTo>
                  <a:pt x="4202727" y="1554725"/>
                  <a:pt x="4197767" y="1554725"/>
                  <a:pt x="4192806" y="1554725"/>
                </a:cubicBezTo>
                <a:lnTo>
                  <a:pt x="4207689" y="1547283"/>
                </a:lnTo>
                <a:cubicBezTo>
                  <a:pt x="4222571" y="1557205"/>
                  <a:pt x="4232493" y="1560926"/>
                  <a:pt x="4237454" y="1558445"/>
                </a:cubicBezTo>
                <a:cubicBezTo>
                  <a:pt x="4242415" y="1555965"/>
                  <a:pt x="4246136" y="1557205"/>
                  <a:pt x="4248616" y="1562166"/>
                </a:cubicBezTo>
                <a:cubicBezTo>
                  <a:pt x="4251096" y="1567127"/>
                  <a:pt x="4254817" y="1569607"/>
                  <a:pt x="4259778" y="1569607"/>
                </a:cubicBezTo>
                <a:lnTo>
                  <a:pt x="4282103" y="1591932"/>
                </a:lnTo>
                <a:cubicBezTo>
                  <a:pt x="4282103" y="1596892"/>
                  <a:pt x="4284583" y="1601854"/>
                  <a:pt x="4289544" y="1606814"/>
                </a:cubicBezTo>
                <a:cubicBezTo>
                  <a:pt x="4294505" y="1611775"/>
                  <a:pt x="4296985" y="1616736"/>
                  <a:pt x="4296985" y="1621697"/>
                </a:cubicBezTo>
                <a:lnTo>
                  <a:pt x="4326751" y="1636580"/>
                </a:lnTo>
                <a:cubicBezTo>
                  <a:pt x="4341634" y="1646502"/>
                  <a:pt x="4349075" y="1653943"/>
                  <a:pt x="4349075" y="1658904"/>
                </a:cubicBezTo>
                <a:cubicBezTo>
                  <a:pt x="4349075" y="1663865"/>
                  <a:pt x="4349075" y="1668826"/>
                  <a:pt x="4349075" y="1673787"/>
                </a:cubicBezTo>
                <a:cubicBezTo>
                  <a:pt x="4349075" y="1673787"/>
                  <a:pt x="4350316" y="1675027"/>
                  <a:pt x="4352796" y="1677508"/>
                </a:cubicBezTo>
                <a:cubicBezTo>
                  <a:pt x="4355276" y="1679988"/>
                  <a:pt x="4358997" y="1683709"/>
                  <a:pt x="4363958" y="1688670"/>
                </a:cubicBezTo>
                <a:lnTo>
                  <a:pt x="4408606" y="1718435"/>
                </a:lnTo>
                <a:cubicBezTo>
                  <a:pt x="4423489" y="1728358"/>
                  <a:pt x="4435892" y="1735799"/>
                  <a:pt x="4445814" y="1740760"/>
                </a:cubicBezTo>
                <a:cubicBezTo>
                  <a:pt x="4455735" y="1745720"/>
                  <a:pt x="4465658" y="1750682"/>
                  <a:pt x="4475579" y="1755643"/>
                </a:cubicBezTo>
                <a:cubicBezTo>
                  <a:pt x="4480540" y="1760603"/>
                  <a:pt x="4484261" y="1763084"/>
                  <a:pt x="4486741" y="1763084"/>
                </a:cubicBezTo>
                <a:cubicBezTo>
                  <a:pt x="4489221" y="1763084"/>
                  <a:pt x="4490462" y="1763084"/>
                  <a:pt x="4490462" y="1763084"/>
                </a:cubicBezTo>
                <a:cubicBezTo>
                  <a:pt x="4495423" y="1763084"/>
                  <a:pt x="4502865" y="1768045"/>
                  <a:pt x="4512786" y="1777967"/>
                </a:cubicBezTo>
                <a:cubicBezTo>
                  <a:pt x="4522708" y="1787889"/>
                  <a:pt x="4527669" y="1795330"/>
                  <a:pt x="4527669" y="1800291"/>
                </a:cubicBezTo>
                <a:lnTo>
                  <a:pt x="4535110" y="1800291"/>
                </a:lnTo>
                <a:cubicBezTo>
                  <a:pt x="4535110" y="1800291"/>
                  <a:pt x="4536351" y="1800291"/>
                  <a:pt x="4538831" y="1800291"/>
                </a:cubicBezTo>
                <a:cubicBezTo>
                  <a:pt x="4541311" y="1800291"/>
                  <a:pt x="4542552" y="1802772"/>
                  <a:pt x="4542552" y="1807732"/>
                </a:cubicBezTo>
                <a:cubicBezTo>
                  <a:pt x="4547513" y="1807732"/>
                  <a:pt x="4558675" y="1812693"/>
                  <a:pt x="4576038" y="1822615"/>
                </a:cubicBezTo>
                <a:cubicBezTo>
                  <a:pt x="4593401" y="1832537"/>
                  <a:pt x="4604563" y="1837498"/>
                  <a:pt x="4609524" y="1837498"/>
                </a:cubicBezTo>
                <a:lnTo>
                  <a:pt x="4676497" y="1889588"/>
                </a:lnTo>
                <a:lnTo>
                  <a:pt x="4639290" y="1874705"/>
                </a:lnTo>
                <a:cubicBezTo>
                  <a:pt x="4624407" y="1869744"/>
                  <a:pt x="4616966" y="1867264"/>
                  <a:pt x="4616966" y="1867264"/>
                </a:cubicBezTo>
                <a:lnTo>
                  <a:pt x="4609524" y="1867264"/>
                </a:lnTo>
                <a:lnTo>
                  <a:pt x="4602083" y="1859822"/>
                </a:lnTo>
                <a:lnTo>
                  <a:pt x="4587200" y="1852381"/>
                </a:lnTo>
                <a:cubicBezTo>
                  <a:pt x="4582239" y="1852381"/>
                  <a:pt x="4577279" y="1848660"/>
                  <a:pt x="4572317" y="1841219"/>
                </a:cubicBezTo>
                <a:cubicBezTo>
                  <a:pt x="4567356" y="1833777"/>
                  <a:pt x="4561155" y="1830057"/>
                  <a:pt x="4553714" y="1830057"/>
                </a:cubicBezTo>
                <a:cubicBezTo>
                  <a:pt x="4546273" y="1830057"/>
                  <a:pt x="4542552" y="1828817"/>
                  <a:pt x="4542552" y="1826336"/>
                </a:cubicBezTo>
                <a:cubicBezTo>
                  <a:pt x="4542552" y="1823855"/>
                  <a:pt x="4537590" y="1820135"/>
                  <a:pt x="4527669" y="1815174"/>
                </a:cubicBezTo>
                <a:cubicBezTo>
                  <a:pt x="4517747" y="1810213"/>
                  <a:pt x="4507825" y="1810213"/>
                  <a:pt x="4497903" y="1815174"/>
                </a:cubicBezTo>
                <a:cubicBezTo>
                  <a:pt x="4487982" y="1820135"/>
                  <a:pt x="4483021" y="1815174"/>
                  <a:pt x="4483021" y="1800291"/>
                </a:cubicBezTo>
                <a:cubicBezTo>
                  <a:pt x="4483021" y="1795330"/>
                  <a:pt x="4473099" y="1792850"/>
                  <a:pt x="4453255" y="1792850"/>
                </a:cubicBezTo>
                <a:cubicBezTo>
                  <a:pt x="4433411" y="1792850"/>
                  <a:pt x="4423489" y="1792850"/>
                  <a:pt x="4423489" y="1792850"/>
                </a:cubicBezTo>
                <a:cubicBezTo>
                  <a:pt x="4423489" y="1802772"/>
                  <a:pt x="4433411" y="1810213"/>
                  <a:pt x="4453255" y="1815174"/>
                </a:cubicBezTo>
                <a:cubicBezTo>
                  <a:pt x="4453255" y="1815174"/>
                  <a:pt x="4453255" y="1820135"/>
                  <a:pt x="4453255" y="1830057"/>
                </a:cubicBezTo>
                <a:cubicBezTo>
                  <a:pt x="4453255" y="1835017"/>
                  <a:pt x="4463176" y="1844939"/>
                  <a:pt x="4483021" y="1859822"/>
                </a:cubicBezTo>
                <a:cubicBezTo>
                  <a:pt x="4492942" y="1864783"/>
                  <a:pt x="4502865" y="1870984"/>
                  <a:pt x="4512786" y="1878426"/>
                </a:cubicBezTo>
                <a:cubicBezTo>
                  <a:pt x="4522708" y="1885867"/>
                  <a:pt x="4531390" y="1892068"/>
                  <a:pt x="4538831" y="1897029"/>
                </a:cubicBezTo>
                <a:cubicBezTo>
                  <a:pt x="4546273" y="1901990"/>
                  <a:pt x="4552473" y="1904471"/>
                  <a:pt x="4557435" y="1904471"/>
                </a:cubicBezTo>
                <a:cubicBezTo>
                  <a:pt x="4557435" y="1909431"/>
                  <a:pt x="4559915" y="1913152"/>
                  <a:pt x="4564876" y="1915633"/>
                </a:cubicBezTo>
                <a:cubicBezTo>
                  <a:pt x="4569837" y="1918113"/>
                  <a:pt x="4577279" y="1921834"/>
                  <a:pt x="4587200" y="1926795"/>
                </a:cubicBezTo>
                <a:cubicBezTo>
                  <a:pt x="4587200" y="1931756"/>
                  <a:pt x="4589680" y="1934236"/>
                  <a:pt x="4594642" y="1934236"/>
                </a:cubicBezTo>
                <a:cubicBezTo>
                  <a:pt x="4594642" y="1934236"/>
                  <a:pt x="4595882" y="1935476"/>
                  <a:pt x="4598362" y="1937957"/>
                </a:cubicBezTo>
                <a:cubicBezTo>
                  <a:pt x="4600842" y="1940438"/>
                  <a:pt x="4604563" y="1941678"/>
                  <a:pt x="4609524" y="1941678"/>
                </a:cubicBezTo>
                <a:cubicBezTo>
                  <a:pt x="4614486" y="1946638"/>
                  <a:pt x="4621927" y="1951600"/>
                  <a:pt x="4631849" y="1956560"/>
                </a:cubicBezTo>
                <a:cubicBezTo>
                  <a:pt x="4641770" y="1961521"/>
                  <a:pt x="4649212" y="1964002"/>
                  <a:pt x="4654173" y="1964002"/>
                </a:cubicBezTo>
                <a:lnTo>
                  <a:pt x="4661614" y="1978885"/>
                </a:lnTo>
                <a:cubicBezTo>
                  <a:pt x="4651693" y="1988807"/>
                  <a:pt x="4656653" y="1993768"/>
                  <a:pt x="4676497" y="1993768"/>
                </a:cubicBezTo>
                <a:cubicBezTo>
                  <a:pt x="4681458" y="1998728"/>
                  <a:pt x="4686419" y="2003690"/>
                  <a:pt x="4691379" y="2008650"/>
                </a:cubicBezTo>
                <a:lnTo>
                  <a:pt x="4713704" y="2023533"/>
                </a:lnTo>
                <a:lnTo>
                  <a:pt x="4721145" y="2038416"/>
                </a:lnTo>
                <a:cubicBezTo>
                  <a:pt x="4716184" y="2038416"/>
                  <a:pt x="4713704" y="2038416"/>
                  <a:pt x="4713704" y="2038416"/>
                </a:cubicBezTo>
                <a:cubicBezTo>
                  <a:pt x="4713704" y="2043377"/>
                  <a:pt x="4721145" y="2050818"/>
                  <a:pt x="4736028" y="2060740"/>
                </a:cubicBezTo>
                <a:lnTo>
                  <a:pt x="4780677" y="2097947"/>
                </a:lnTo>
                <a:cubicBezTo>
                  <a:pt x="4775715" y="2097947"/>
                  <a:pt x="4774476" y="2099187"/>
                  <a:pt x="4776956" y="2101668"/>
                </a:cubicBezTo>
                <a:cubicBezTo>
                  <a:pt x="4779436" y="2104149"/>
                  <a:pt x="4783157" y="2107869"/>
                  <a:pt x="4788118" y="2112830"/>
                </a:cubicBezTo>
                <a:cubicBezTo>
                  <a:pt x="4793079" y="2122752"/>
                  <a:pt x="4798039" y="2125232"/>
                  <a:pt x="4803001" y="2120271"/>
                </a:cubicBezTo>
                <a:lnTo>
                  <a:pt x="4817883" y="2135154"/>
                </a:lnTo>
                <a:cubicBezTo>
                  <a:pt x="4817883" y="2135154"/>
                  <a:pt x="4819124" y="2136394"/>
                  <a:pt x="4821605" y="2138875"/>
                </a:cubicBezTo>
                <a:cubicBezTo>
                  <a:pt x="4824085" y="2141356"/>
                  <a:pt x="4825325" y="2142596"/>
                  <a:pt x="4825325" y="2142596"/>
                </a:cubicBezTo>
                <a:cubicBezTo>
                  <a:pt x="4830287" y="2142596"/>
                  <a:pt x="4834007" y="2146316"/>
                  <a:pt x="4836487" y="2153758"/>
                </a:cubicBezTo>
                <a:cubicBezTo>
                  <a:pt x="4838967" y="2161199"/>
                  <a:pt x="4846409" y="2167401"/>
                  <a:pt x="4858811" y="2172361"/>
                </a:cubicBezTo>
                <a:cubicBezTo>
                  <a:pt x="4871214" y="2177322"/>
                  <a:pt x="4877415" y="2182283"/>
                  <a:pt x="4877415" y="2187244"/>
                </a:cubicBezTo>
                <a:cubicBezTo>
                  <a:pt x="4877415" y="2187244"/>
                  <a:pt x="4879895" y="2189725"/>
                  <a:pt x="4884856" y="2194685"/>
                </a:cubicBezTo>
                <a:cubicBezTo>
                  <a:pt x="4889817" y="2199646"/>
                  <a:pt x="4892297" y="2202127"/>
                  <a:pt x="4892297" y="2202127"/>
                </a:cubicBezTo>
                <a:cubicBezTo>
                  <a:pt x="4902219" y="2207088"/>
                  <a:pt x="4907181" y="2212049"/>
                  <a:pt x="4907181" y="2217010"/>
                </a:cubicBezTo>
                <a:cubicBezTo>
                  <a:pt x="4912142" y="2221970"/>
                  <a:pt x="4917102" y="2226932"/>
                  <a:pt x="4922063" y="2231893"/>
                </a:cubicBezTo>
                <a:cubicBezTo>
                  <a:pt x="4927025" y="2236853"/>
                  <a:pt x="4931985" y="2241815"/>
                  <a:pt x="4936946" y="2246775"/>
                </a:cubicBezTo>
                <a:lnTo>
                  <a:pt x="4959271" y="2269100"/>
                </a:lnTo>
                <a:cubicBezTo>
                  <a:pt x="4959271" y="2269100"/>
                  <a:pt x="4954309" y="2266619"/>
                  <a:pt x="4944387" y="2261658"/>
                </a:cubicBezTo>
                <a:cubicBezTo>
                  <a:pt x="4924543" y="2246775"/>
                  <a:pt x="4914622" y="2241815"/>
                  <a:pt x="4914622" y="2246775"/>
                </a:cubicBezTo>
                <a:cubicBezTo>
                  <a:pt x="4909661" y="2251736"/>
                  <a:pt x="4899739" y="2251736"/>
                  <a:pt x="4884856" y="2246775"/>
                </a:cubicBezTo>
                <a:lnTo>
                  <a:pt x="4847649" y="2209568"/>
                </a:lnTo>
                <a:lnTo>
                  <a:pt x="4869973" y="2224451"/>
                </a:lnTo>
                <a:cubicBezTo>
                  <a:pt x="4889817" y="2239334"/>
                  <a:pt x="4902219" y="2244295"/>
                  <a:pt x="4907181" y="2239334"/>
                </a:cubicBezTo>
                <a:lnTo>
                  <a:pt x="4847649" y="2179803"/>
                </a:lnTo>
                <a:cubicBezTo>
                  <a:pt x="4837727" y="2169881"/>
                  <a:pt x="4832767" y="2162439"/>
                  <a:pt x="4832767" y="2157478"/>
                </a:cubicBezTo>
                <a:lnTo>
                  <a:pt x="4810442" y="2150037"/>
                </a:lnTo>
                <a:lnTo>
                  <a:pt x="4765793" y="2127713"/>
                </a:lnTo>
                <a:cubicBezTo>
                  <a:pt x="4760833" y="2122752"/>
                  <a:pt x="4755872" y="2117791"/>
                  <a:pt x="4750911" y="2112830"/>
                </a:cubicBezTo>
                <a:cubicBezTo>
                  <a:pt x="4745949" y="2107869"/>
                  <a:pt x="4743469" y="2105389"/>
                  <a:pt x="4743469" y="2105389"/>
                </a:cubicBezTo>
                <a:lnTo>
                  <a:pt x="4736028" y="2090506"/>
                </a:lnTo>
                <a:cubicBezTo>
                  <a:pt x="4731067" y="2090506"/>
                  <a:pt x="4727346" y="2088025"/>
                  <a:pt x="4724866" y="2083064"/>
                </a:cubicBezTo>
                <a:cubicBezTo>
                  <a:pt x="4722386" y="2078104"/>
                  <a:pt x="4718665" y="2073142"/>
                  <a:pt x="4713704" y="2068182"/>
                </a:cubicBezTo>
                <a:cubicBezTo>
                  <a:pt x="4708743" y="2068182"/>
                  <a:pt x="4705022" y="2066942"/>
                  <a:pt x="4702542" y="2064461"/>
                </a:cubicBezTo>
                <a:cubicBezTo>
                  <a:pt x="4700061" y="2061980"/>
                  <a:pt x="4698821" y="2060740"/>
                  <a:pt x="4698821" y="2060740"/>
                </a:cubicBezTo>
                <a:lnTo>
                  <a:pt x="4676497" y="2038416"/>
                </a:lnTo>
                <a:lnTo>
                  <a:pt x="4661614" y="2038416"/>
                </a:lnTo>
                <a:cubicBezTo>
                  <a:pt x="4656653" y="2033455"/>
                  <a:pt x="4652932" y="2030975"/>
                  <a:pt x="4650452" y="2030975"/>
                </a:cubicBezTo>
                <a:cubicBezTo>
                  <a:pt x="4647972" y="2030975"/>
                  <a:pt x="4646731" y="2028494"/>
                  <a:pt x="4646731" y="2023533"/>
                </a:cubicBezTo>
                <a:lnTo>
                  <a:pt x="4654173" y="2016092"/>
                </a:lnTo>
                <a:cubicBezTo>
                  <a:pt x="4654173" y="2011131"/>
                  <a:pt x="4646731" y="2008650"/>
                  <a:pt x="4631849" y="2008650"/>
                </a:cubicBezTo>
                <a:cubicBezTo>
                  <a:pt x="4626887" y="2008650"/>
                  <a:pt x="4624407" y="2006170"/>
                  <a:pt x="4624407" y="2001209"/>
                </a:cubicBezTo>
                <a:cubicBezTo>
                  <a:pt x="4624407" y="1996248"/>
                  <a:pt x="4619446" y="1992527"/>
                  <a:pt x="4609524" y="1990047"/>
                </a:cubicBezTo>
                <a:cubicBezTo>
                  <a:pt x="4599603" y="1987566"/>
                  <a:pt x="4589680" y="1983845"/>
                  <a:pt x="4579759" y="1978885"/>
                </a:cubicBezTo>
                <a:cubicBezTo>
                  <a:pt x="4569837" y="1964002"/>
                  <a:pt x="4564876" y="1961521"/>
                  <a:pt x="4564876" y="1971443"/>
                </a:cubicBezTo>
                <a:cubicBezTo>
                  <a:pt x="4564876" y="1976404"/>
                  <a:pt x="4562396" y="1976404"/>
                  <a:pt x="4557435" y="1971443"/>
                </a:cubicBezTo>
                <a:cubicBezTo>
                  <a:pt x="4557435" y="1971443"/>
                  <a:pt x="4556194" y="1971443"/>
                  <a:pt x="4553714" y="1971443"/>
                </a:cubicBezTo>
                <a:cubicBezTo>
                  <a:pt x="4551234" y="1971443"/>
                  <a:pt x="4547513" y="1971443"/>
                  <a:pt x="4542552" y="1971443"/>
                </a:cubicBezTo>
                <a:cubicBezTo>
                  <a:pt x="4542552" y="1976404"/>
                  <a:pt x="4542552" y="1978885"/>
                  <a:pt x="4542552" y="1978885"/>
                </a:cubicBezTo>
                <a:cubicBezTo>
                  <a:pt x="4547513" y="1978885"/>
                  <a:pt x="4549993" y="1980125"/>
                  <a:pt x="4549993" y="1982605"/>
                </a:cubicBezTo>
                <a:cubicBezTo>
                  <a:pt x="4549993" y="1985086"/>
                  <a:pt x="4552473" y="1986326"/>
                  <a:pt x="4557435" y="1986326"/>
                </a:cubicBezTo>
                <a:cubicBezTo>
                  <a:pt x="4562396" y="2001209"/>
                  <a:pt x="4574798" y="2008650"/>
                  <a:pt x="4594642" y="2008650"/>
                </a:cubicBezTo>
                <a:lnTo>
                  <a:pt x="4602083" y="2016092"/>
                </a:lnTo>
                <a:cubicBezTo>
                  <a:pt x="4597122" y="2011131"/>
                  <a:pt x="4594642" y="2011131"/>
                  <a:pt x="4594642" y="2016092"/>
                </a:cubicBezTo>
                <a:cubicBezTo>
                  <a:pt x="4594642" y="2021052"/>
                  <a:pt x="4595882" y="2024773"/>
                  <a:pt x="4598362" y="2027254"/>
                </a:cubicBezTo>
                <a:cubicBezTo>
                  <a:pt x="4600842" y="2029734"/>
                  <a:pt x="4602083" y="2030975"/>
                  <a:pt x="4602083" y="2030975"/>
                </a:cubicBezTo>
                <a:cubicBezTo>
                  <a:pt x="4612005" y="2035935"/>
                  <a:pt x="4621927" y="2045857"/>
                  <a:pt x="4631849" y="2060740"/>
                </a:cubicBezTo>
                <a:cubicBezTo>
                  <a:pt x="4641770" y="2070662"/>
                  <a:pt x="4651693" y="2079344"/>
                  <a:pt x="4661614" y="2086785"/>
                </a:cubicBezTo>
                <a:cubicBezTo>
                  <a:pt x="4671535" y="2094226"/>
                  <a:pt x="4676497" y="2095467"/>
                  <a:pt x="4676497" y="2090506"/>
                </a:cubicBezTo>
                <a:cubicBezTo>
                  <a:pt x="4681458" y="2090506"/>
                  <a:pt x="4682697" y="2089266"/>
                  <a:pt x="4680217" y="2086785"/>
                </a:cubicBezTo>
                <a:cubicBezTo>
                  <a:pt x="4677737" y="2084304"/>
                  <a:pt x="4676497" y="2083064"/>
                  <a:pt x="4676497" y="2083064"/>
                </a:cubicBezTo>
                <a:lnTo>
                  <a:pt x="4676497" y="2075623"/>
                </a:lnTo>
                <a:cubicBezTo>
                  <a:pt x="4676497" y="2075623"/>
                  <a:pt x="4677737" y="2078104"/>
                  <a:pt x="4680217" y="2083064"/>
                </a:cubicBezTo>
                <a:cubicBezTo>
                  <a:pt x="4682697" y="2088025"/>
                  <a:pt x="4683939" y="2091746"/>
                  <a:pt x="4683939" y="2094226"/>
                </a:cubicBezTo>
                <a:cubicBezTo>
                  <a:pt x="4683939" y="2096707"/>
                  <a:pt x="4685179" y="2099187"/>
                  <a:pt x="4687659" y="2101668"/>
                </a:cubicBezTo>
                <a:cubicBezTo>
                  <a:pt x="4690139" y="2104149"/>
                  <a:pt x="4691379" y="2107869"/>
                  <a:pt x="4691379" y="2112830"/>
                </a:cubicBezTo>
                <a:lnTo>
                  <a:pt x="4698821" y="2120271"/>
                </a:lnTo>
                <a:cubicBezTo>
                  <a:pt x="4698821" y="2125232"/>
                  <a:pt x="4700061" y="2127713"/>
                  <a:pt x="4702542" y="2127713"/>
                </a:cubicBezTo>
                <a:cubicBezTo>
                  <a:pt x="4705022" y="2127713"/>
                  <a:pt x="4709983" y="2131434"/>
                  <a:pt x="4717425" y="2138875"/>
                </a:cubicBezTo>
                <a:cubicBezTo>
                  <a:pt x="4724866" y="2146316"/>
                  <a:pt x="4731067" y="2150037"/>
                  <a:pt x="4736028" y="2150037"/>
                </a:cubicBezTo>
                <a:lnTo>
                  <a:pt x="4743469" y="2157478"/>
                </a:lnTo>
                <a:cubicBezTo>
                  <a:pt x="4743469" y="2162439"/>
                  <a:pt x="4745949" y="2166160"/>
                  <a:pt x="4750911" y="2168641"/>
                </a:cubicBezTo>
                <a:cubicBezTo>
                  <a:pt x="4755872" y="2171121"/>
                  <a:pt x="4758353" y="2173601"/>
                  <a:pt x="4758353" y="2176082"/>
                </a:cubicBezTo>
                <a:cubicBezTo>
                  <a:pt x="4758353" y="2178563"/>
                  <a:pt x="4760833" y="2182283"/>
                  <a:pt x="4765793" y="2187244"/>
                </a:cubicBezTo>
                <a:lnTo>
                  <a:pt x="4765793" y="2194685"/>
                </a:lnTo>
                <a:cubicBezTo>
                  <a:pt x="4765793" y="2194685"/>
                  <a:pt x="4755872" y="2184763"/>
                  <a:pt x="4736028" y="2164920"/>
                </a:cubicBezTo>
                <a:cubicBezTo>
                  <a:pt x="4716184" y="2145076"/>
                  <a:pt x="4705022" y="2135154"/>
                  <a:pt x="4702542" y="2135154"/>
                </a:cubicBezTo>
                <a:cubicBezTo>
                  <a:pt x="4700061" y="2135154"/>
                  <a:pt x="4697581" y="2132674"/>
                  <a:pt x="4695101" y="2127713"/>
                </a:cubicBezTo>
                <a:cubicBezTo>
                  <a:pt x="4692621" y="2122752"/>
                  <a:pt x="4688899" y="2120271"/>
                  <a:pt x="4683939" y="2120271"/>
                </a:cubicBezTo>
                <a:cubicBezTo>
                  <a:pt x="4683939" y="2115311"/>
                  <a:pt x="4678977" y="2110349"/>
                  <a:pt x="4669055" y="2105389"/>
                </a:cubicBezTo>
                <a:cubicBezTo>
                  <a:pt x="4659134" y="2100428"/>
                  <a:pt x="4654173" y="2096707"/>
                  <a:pt x="4654173" y="2094226"/>
                </a:cubicBezTo>
                <a:cubicBezTo>
                  <a:pt x="4654173" y="2091746"/>
                  <a:pt x="4649212" y="2088025"/>
                  <a:pt x="4639290" y="2083064"/>
                </a:cubicBezTo>
                <a:cubicBezTo>
                  <a:pt x="4634329" y="2083064"/>
                  <a:pt x="4630608" y="2083064"/>
                  <a:pt x="4628128" y="2083064"/>
                </a:cubicBezTo>
                <a:cubicBezTo>
                  <a:pt x="4625648" y="2083064"/>
                  <a:pt x="4624407" y="2083064"/>
                  <a:pt x="4624407" y="2083064"/>
                </a:cubicBezTo>
                <a:cubicBezTo>
                  <a:pt x="4624407" y="2088025"/>
                  <a:pt x="4621927" y="2089266"/>
                  <a:pt x="4616966" y="2086785"/>
                </a:cubicBezTo>
                <a:cubicBezTo>
                  <a:pt x="4612005" y="2084304"/>
                  <a:pt x="4609524" y="2083064"/>
                  <a:pt x="4609524" y="2083064"/>
                </a:cubicBezTo>
                <a:lnTo>
                  <a:pt x="4542552" y="2038416"/>
                </a:lnTo>
                <a:lnTo>
                  <a:pt x="4490462" y="2001209"/>
                </a:lnTo>
                <a:cubicBezTo>
                  <a:pt x="4490462" y="2006170"/>
                  <a:pt x="4490462" y="2008650"/>
                  <a:pt x="4490462" y="2008650"/>
                </a:cubicBezTo>
                <a:lnTo>
                  <a:pt x="4490462" y="2016092"/>
                </a:lnTo>
                <a:lnTo>
                  <a:pt x="4497903" y="2030975"/>
                </a:lnTo>
                <a:cubicBezTo>
                  <a:pt x="4502865" y="2030975"/>
                  <a:pt x="4506585" y="2033455"/>
                  <a:pt x="4509065" y="2038416"/>
                </a:cubicBezTo>
                <a:cubicBezTo>
                  <a:pt x="4511546" y="2043377"/>
                  <a:pt x="4512786" y="2045857"/>
                  <a:pt x="4512786" y="2045857"/>
                </a:cubicBezTo>
                <a:cubicBezTo>
                  <a:pt x="4512786" y="2050818"/>
                  <a:pt x="4517747" y="2053299"/>
                  <a:pt x="4527669" y="2053299"/>
                </a:cubicBezTo>
                <a:cubicBezTo>
                  <a:pt x="4547513" y="2063221"/>
                  <a:pt x="4557435" y="2068182"/>
                  <a:pt x="4557435" y="2068182"/>
                </a:cubicBezTo>
                <a:cubicBezTo>
                  <a:pt x="4557435" y="2073142"/>
                  <a:pt x="4552473" y="2075623"/>
                  <a:pt x="4542552" y="2075623"/>
                </a:cubicBezTo>
                <a:lnTo>
                  <a:pt x="4549993" y="2083064"/>
                </a:lnTo>
                <a:cubicBezTo>
                  <a:pt x="4559915" y="2088025"/>
                  <a:pt x="4569837" y="2095467"/>
                  <a:pt x="4579759" y="2105389"/>
                </a:cubicBezTo>
                <a:cubicBezTo>
                  <a:pt x="4579759" y="2105389"/>
                  <a:pt x="4582239" y="2106629"/>
                  <a:pt x="4587200" y="2109109"/>
                </a:cubicBezTo>
                <a:cubicBezTo>
                  <a:pt x="4592162" y="2111590"/>
                  <a:pt x="4597122" y="2115311"/>
                  <a:pt x="4602083" y="2120271"/>
                </a:cubicBezTo>
                <a:lnTo>
                  <a:pt x="4624407" y="2135154"/>
                </a:lnTo>
                <a:lnTo>
                  <a:pt x="4616966" y="2135154"/>
                </a:lnTo>
                <a:cubicBezTo>
                  <a:pt x="4607044" y="2130193"/>
                  <a:pt x="4602083" y="2130193"/>
                  <a:pt x="4602083" y="2135154"/>
                </a:cubicBezTo>
                <a:cubicBezTo>
                  <a:pt x="4602083" y="2135154"/>
                  <a:pt x="4602083" y="2136394"/>
                  <a:pt x="4602083" y="2138875"/>
                </a:cubicBezTo>
                <a:cubicBezTo>
                  <a:pt x="4602083" y="2141356"/>
                  <a:pt x="4604563" y="2142596"/>
                  <a:pt x="4609524" y="2142596"/>
                </a:cubicBezTo>
                <a:lnTo>
                  <a:pt x="4616966" y="2150037"/>
                </a:lnTo>
                <a:lnTo>
                  <a:pt x="4639290" y="2150037"/>
                </a:lnTo>
                <a:lnTo>
                  <a:pt x="4639290" y="2157478"/>
                </a:lnTo>
                <a:cubicBezTo>
                  <a:pt x="4644251" y="2172361"/>
                  <a:pt x="4649212" y="2179803"/>
                  <a:pt x="4654173" y="2179803"/>
                </a:cubicBezTo>
                <a:cubicBezTo>
                  <a:pt x="4659134" y="2179803"/>
                  <a:pt x="4664094" y="2182283"/>
                  <a:pt x="4669055" y="2187244"/>
                </a:cubicBezTo>
                <a:lnTo>
                  <a:pt x="4676497" y="2194685"/>
                </a:lnTo>
                <a:cubicBezTo>
                  <a:pt x="4681458" y="2194685"/>
                  <a:pt x="4681458" y="2192205"/>
                  <a:pt x="4676497" y="2187244"/>
                </a:cubicBezTo>
                <a:lnTo>
                  <a:pt x="4706263" y="2209568"/>
                </a:lnTo>
                <a:cubicBezTo>
                  <a:pt x="4721145" y="2219490"/>
                  <a:pt x="4733548" y="2226932"/>
                  <a:pt x="4743469" y="2231893"/>
                </a:cubicBezTo>
                <a:cubicBezTo>
                  <a:pt x="4758353" y="2241815"/>
                  <a:pt x="4760833" y="2249256"/>
                  <a:pt x="4750911" y="2254217"/>
                </a:cubicBezTo>
                <a:cubicBezTo>
                  <a:pt x="4750911" y="2254217"/>
                  <a:pt x="4743469" y="2249256"/>
                  <a:pt x="4728587" y="2239334"/>
                </a:cubicBezTo>
                <a:lnTo>
                  <a:pt x="4698821" y="2224451"/>
                </a:lnTo>
                <a:cubicBezTo>
                  <a:pt x="4703783" y="2229412"/>
                  <a:pt x="4708743" y="2234373"/>
                  <a:pt x="4713704" y="2239334"/>
                </a:cubicBezTo>
                <a:lnTo>
                  <a:pt x="4736028" y="2254217"/>
                </a:lnTo>
                <a:cubicBezTo>
                  <a:pt x="4740989" y="2264139"/>
                  <a:pt x="4750911" y="2274060"/>
                  <a:pt x="4765793" y="2283982"/>
                </a:cubicBezTo>
                <a:cubicBezTo>
                  <a:pt x="4770755" y="2288943"/>
                  <a:pt x="4775715" y="2292664"/>
                  <a:pt x="4780677" y="2295144"/>
                </a:cubicBezTo>
                <a:cubicBezTo>
                  <a:pt x="4785638" y="2297625"/>
                  <a:pt x="4788118" y="2301346"/>
                  <a:pt x="4788118" y="2306307"/>
                </a:cubicBezTo>
                <a:lnTo>
                  <a:pt x="4773235" y="2298865"/>
                </a:lnTo>
                <a:cubicBezTo>
                  <a:pt x="4753391" y="2283982"/>
                  <a:pt x="4740989" y="2279022"/>
                  <a:pt x="4736028" y="2283982"/>
                </a:cubicBezTo>
                <a:cubicBezTo>
                  <a:pt x="4731067" y="2288943"/>
                  <a:pt x="4726107" y="2288943"/>
                  <a:pt x="4721145" y="2283982"/>
                </a:cubicBezTo>
                <a:lnTo>
                  <a:pt x="4713704" y="2291424"/>
                </a:lnTo>
                <a:lnTo>
                  <a:pt x="4706263" y="2291424"/>
                </a:lnTo>
                <a:lnTo>
                  <a:pt x="4698821" y="2276541"/>
                </a:lnTo>
                <a:cubicBezTo>
                  <a:pt x="4698821" y="2271580"/>
                  <a:pt x="4696341" y="2269100"/>
                  <a:pt x="4691379" y="2269100"/>
                </a:cubicBezTo>
                <a:cubicBezTo>
                  <a:pt x="4686419" y="2269100"/>
                  <a:pt x="4683939" y="2269100"/>
                  <a:pt x="4683939" y="2269100"/>
                </a:cubicBezTo>
                <a:cubicBezTo>
                  <a:pt x="4683939" y="2264139"/>
                  <a:pt x="4682697" y="2260418"/>
                  <a:pt x="4680217" y="2257937"/>
                </a:cubicBezTo>
                <a:cubicBezTo>
                  <a:pt x="4677737" y="2255457"/>
                  <a:pt x="4674017" y="2254217"/>
                  <a:pt x="4669055" y="2254217"/>
                </a:cubicBezTo>
                <a:lnTo>
                  <a:pt x="4661614" y="2246775"/>
                </a:lnTo>
                <a:lnTo>
                  <a:pt x="4676497" y="2246775"/>
                </a:lnTo>
                <a:cubicBezTo>
                  <a:pt x="4681458" y="2246775"/>
                  <a:pt x="4683939" y="2248015"/>
                  <a:pt x="4683939" y="2250496"/>
                </a:cubicBezTo>
                <a:cubicBezTo>
                  <a:pt x="4683939" y="2252977"/>
                  <a:pt x="4690139" y="2256697"/>
                  <a:pt x="4702542" y="2261658"/>
                </a:cubicBezTo>
                <a:cubicBezTo>
                  <a:pt x="4714945" y="2266619"/>
                  <a:pt x="4718665" y="2266619"/>
                  <a:pt x="4713704" y="2261658"/>
                </a:cubicBezTo>
                <a:cubicBezTo>
                  <a:pt x="4713704" y="2251736"/>
                  <a:pt x="4698821" y="2236853"/>
                  <a:pt x="4669055" y="2217010"/>
                </a:cubicBezTo>
                <a:lnTo>
                  <a:pt x="4654173" y="2194685"/>
                </a:lnTo>
                <a:lnTo>
                  <a:pt x="4616966" y="2179803"/>
                </a:lnTo>
                <a:cubicBezTo>
                  <a:pt x="4607044" y="2179803"/>
                  <a:pt x="4597122" y="2173601"/>
                  <a:pt x="4587200" y="2161199"/>
                </a:cubicBezTo>
                <a:cubicBezTo>
                  <a:pt x="4577279" y="2148797"/>
                  <a:pt x="4569837" y="2142596"/>
                  <a:pt x="4564876" y="2142596"/>
                </a:cubicBezTo>
                <a:lnTo>
                  <a:pt x="4564876" y="2135154"/>
                </a:lnTo>
                <a:cubicBezTo>
                  <a:pt x="4564876" y="2130193"/>
                  <a:pt x="4563635" y="2128953"/>
                  <a:pt x="4561155" y="2131434"/>
                </a:cubicBezTo>
                <a:cubicBezTo>
                  <a:pt x="4558675" y="2133914"/>
                  <a:pt x="4554955" y="2130193"/>
                  <a:pt x="4549993" y="2120271"/>
                </a:cubicBezTo>
                <a:cubicBezTo>
                  <a:pt x="4545032" y="2105389"/>
                  <a:pt x="4532630" y="2100428"/>
                  <a:pt x="4512786" y="2105389"/>
                </a:cubicBezTo>
                <a:cubicBezTo>
                  <a:pt x="4507825" y="2105389"/>
                  <a:pt x="4505345" y="2105389"/>
                  <a:pt x="4505345" y="2105389"/>
                </a:cubicBezTo>
                <a:cubicBezTo>
                  <a:pt x="4505345" y="2105389"/>
                  <a:pt x="4505345" y="2102908"/>
                  <a:pt x="4505345" y="2097947"/>
                </a:cubicBezTo>
                <a:lnTo>
                  <a:pt x="4512786" y="2097947"/>
                </a:lnTo>
                <a:lnTo>
                  <a:pt x="4505345" y="2090506"/>
                </a:lnTo>
                <a:lnTo>
                  <a:pt x="4483021" y="2090506"/>
                </a:lnTo>
                <a:cubicBezTo>
                  <a:pt x="4483021" y="2085545"/>
                  <a:pt x="4480540" y="2083064"/>
                  <a:pt x="4475579" y="2083064"/>
                </a:cubicBezTo>
                <a:cubicBezTo>
                  <a:pt x="4470618" y="2083064"/>
                  <a:pt x="4465658" y="2080584"/>
                  <a:pt x="4460696" y="2075623"/>
                </a:cubicBezTo>
                <a:cubicBezTo>
                  <a:pt x="4440852" y="2070662"/>
                  <a:pt x="4438372" y="2065701"/>
                  <a:pt x="4453255" y="2060740"/>
                </a:cubicBezTo>
                <a:cubicBezTo>
                  <a:pt x="4458216" y="2060740"/>
                  <a:pt x="4463176" y="2063221"/>
                  <a:pt x="4468138" y="2068182"/>
                </a:cubicBezTo>
                <a:lnTo>
                  <a:pt x="4475579" y="2060740"/>
                </a:lnTo>
                <a:lnTo>
                  <a:pt x="4460696" y="2045857"/>
                </a:lnTo>
                <a:cubicBezTo>
                  <a:pt x="4455735" y="2045857"/>
                  <a:pt x="4450775" y="2043377"/>
                  <a:pt x="4445814" y="2038416"/>
                </a:cubicBezTo>
                <a:cubicBezTo>
                  <a:pt x="4440852" y="2038416"/>
                  <a:pt x="4437131" y="2037176"/>
                  <a:pt x="4434651" y="2034695"/>
                </a:cubicBezTo>
                <a:cubicBezTo>
                  <a:pt x="4432171" y="2032215"/>
                  <a:pt x="4430931" y="2030975"/>
                  <a:pt x="4430931" y="2030975"/>
                </a:cubicBezTo>
                <a:cubicBezTo>
                  <a:pt x="4425969" y="2030975"/>
                  <a:pt x="4421009" y="2030975"/>
                  <a:pt x="4416048" y="2030975"/>
                </a:cubicBezTo>
                <a:lnTo>
                  <a:pt x="4423489" y="2045857"/>
                </a:lnTo>
                <a:lnTo>
                  <a:pt x="4430931" y="2045857"/>
                </a:lnTo>
                <a:cubicBezTo>
                  <a:pt x="4425969" y="2050818"/>
                  <a:pt x="4423489" y="2052059"/>
                  <a:pt x="4423489" y="2049578"/>
                </a:cubicBezTo>
                <a:cubicBezTo>
                  <a:pt x="4423489" y="2047097"/>
                  <a:pt x="4422249" y="2045857"/>
                  <a:pt x="4419769" y="2045857"/>
                </a:cubicBezTo>
                <a:cubicBezTo>
                  <a:pt x="4417289" y="2045857"/>
                  <a:pt x="4414807" y="2045857"/>
                  <a:pt x="4412327" y="2045857"/>
                </a:cubicBezTo>
                <a:cubicBezTo>
                  <a:pt x="4409847" y="2045857"/>
                  <a:pt x="4406126" y="2045857"/>
                  <a:pt x="4401165" y="2045857"/>
                </a:cubicBezTo>
                <a:lnTo>
                  <a:pt x="4408606" y="2053299"/>
                </a:lnTo>
                <a:cubicBezTo>
                  <a:pt x="4428451" y="2073142"/>
                  <a:pt x="4443333" y="2083064"/>
                  <a:pt x="4453255" y="2083064"/>
                </a:cubicBezTo>
                <a:cubicBezTo>
                  <a:pt x="4463176" y="2083064"/>
                  <a:pt x="4465658" y="2088025"/>
                  <a:pt x="4460696" y="2097947"/>
                </a:cubicBezTo>
                <a:cubicBezTo>
                  <a:pt x="4455735" y="2102908"/>
                  <a:pt x="4456976" y="2107869"/>
                  <a:pt x="4464417" y="2112830"/>
                </a:cubicBezTo>
                <a:cubicBezTo>
                  <a:pt x="4471858" y="2117791"/>
                  <a:pt x="4478059" y="2120271"/>
                  <a:pt x="4483021" y="2120271"/>
                </a:cubicBezTo>
                <a:cubicBezTo>
                  <a:pt x="4487982" y="2120271"/>
                  <a:pt x="4490462" y="2122752"/>
                  <a:pt x="4490462" y="2127713"/>
                </a:cubicBezTo>
                <a:cubicBezTo>
                  <a:pt x="4490462" y="2132674"/>
                  <a:pt x="4492942" y="2132674"/>
                  <a:pt x="4497903" y="2127713"/>
                </a:cubicBezTo>
                <a:cubicBezTo>
                  <a:pt x="4497903" y="2127713"/>
                  <a:pt x="4500383" y="2128953"/>
                  <a:pt x="4505345" y="2131434"/>
                </a:cubicBezTo>
                <a:cubicBezTo>
                  <a:pt x="4510306" y="2133914"/>
                  <a:pt x="4512786" y="2140115"/>
                  <a:pt x="4512786" y="2150037"/>
                </a:cubicBezTo>
                <a:cubicBezTo>
                  <a:pt x="4532630" y="2164920"/>
                  <a:pt x="4547513" y="2172361"/>
                  <a:pt x="4557435" y="2172361"/>
                </a:cubicBezTo>
                <a:lnTo>
                  <a:pt x="4572317" y="2187244"/>
                </a:lnTo>
                <a:lnTo>
                  <a:pt x="4579759" y="2209568"/>
                </a:lnTo>
                <a:cubicBezTo>
                  <a:pt x="4599603" y="2224451"/>
                  <a:pt x="4604563" y="2231893"/>
                  <a:pt x="4594642" y="2231893"/>
                </a:cubicBezTo>
                <a:cubicBezTo>
                  <a:pt x="4574798" y="2231893"/>
                  <a:pt x="4564876" y="2226932"/>
                  <a:pt x="4564876" y="2217010"/>
                </a:cubicBezTo>
                <a:lnTo>
                  <a:pt x="4542552" y="2187244"/>
                </a:lnTo>
                <a:lnTo>
                  <a:pt x="4512786" y="2172361"/>
                </a:lnTo>
                <a:lnTo>
                  <a:pt x="4497903" y="2172361"/>
                </a:lnTo>
                <a:cubicBezTo>
                  <a:pt x="4497903" y="2177322"/>
                  <a:pt x="4502865" y="2182283"/>
                  <a:pt x="4512786" y="2187244"/>
                </a:cubicBezTo>
                <a:cubicBezTo>
                  <a:pt x="4522708" y="2187244"/>
                  <a:pt x="4528910" y="2189725"/>
                  <a:pt x="4531390" y="2194685"/>
                </a:cubicBezTo>
                <a:cubicBezTo>
                  <a:pt x="4533870" y="2199646"/>
                  <a:pt x="4535110" y="2202127"/>
                  <a:pt x="4535110" y="2202127"/>
                </a:cubicBezTo>
                <a:cubicBezTo>
                  <a:pt x="4530149" y="2197166"/>
                  <a:pt x="4510306" y="2187244"/>
                  <a:pt x="4475579" y="2172361"/>
                </a:cubicBezTo>
                <a:cubicBezTo>
                  <a:pt x="4465658" y="2167401"/>
                  <a:pt x="4452014" y="2156238"/>
                  <a:pt x="4434651" y="2138875"/>
                </a:cubicBezTo>
                <a:cubicBezTo>
                  <a:pt x="4417289" y="2121511"/>
                  <a:pt x="4403645" y="2110349"/>
                  <a:pt x="4393724" y="2105389"/>
                </a:cubicBezTo>
                <a:lnTo>
                  <a:pt x="4371399" y="2090506"/>
                </a:lnTo>
                <a:lnTo>
                  <a:pt x="4393724" y="2090506"/>
                </a:lnTo>
                <a:cubicBezTo>
                  <a:pt x="4398685" y="2100428"/>
                  <a:pt x="4406126" y="2102908"/>
                  <a:pt x="4416048" y="2097947"/>
                </a:cubicBezTo>
                <a:lnTo>
                  <a:pt x="4423489" y="2105389"/>
                </a:lnTo>
                <a:lnTo>
                  <a:pt x="4475579" y="2157478"/>
                </a:lnTo>
                <a:cubicBezTo>
                  <a:pt x="4480540" y="2157478"/>
                  <a:pt x="4483021" y="2154998"/>
                  <a:pt x="4483021" y="2150037"/>
                </a:cubicBezTo>
                <a:lnTo>
                  <a:pt x="4490462" y="2150037"/>
                </a:lnTo>
                <a:cubicBezTo>
                  <a:pt x="4495423" y="2154998"/>
                  <a:pt x="4497903" y="2157478"/>
                  <a:pt x="4497903" y="2157478"/>
                </a:cubicBezTo>
                <a:cubicBezTo>
                  <a:pt x="4497903" y="2157478"/>
                  <a:pt x="4497903" y="2154998"/>
                  <a:pt x="4497903" y="2150037"/>
                </a:cubicBezTo>
                <a:lnTo>
                  <a:pt x="4497903" y="2142596"/>
                </a:lnTo>
                <a:cubicBezTo>
                  <a:pt x="4497903" y="2142596"/>
                  <a:pt x="4495423" y="2141356"/>
                  <a:pt x="4490462" y="2138875"/>
                </a:cubicBezTo>
                <a:cubicBezTo>
                  <a:pt x="4485501" y="2136394"/>
                  <a:pt x="4481780" y="2133914"/>
                  <a:pt x="4479300" y="2131434"/>
                </a:cubicBezTo>
                <a:cubicBezTo>
                  <a:pt x="4476820" y="2128953"/>
                  <a:pt x="4474339" y="2126473"/>
                  <a:pt x="4471858" y="2123992"/>
                </a:cubicBezTo>
                <a:cubicBezTo>
                  <a:pt x="4469378" y="2121511"/>
                  <a:pt x="4466897" y="2120271"/>
                  <a:pt x="4464417" y="2120271"/>
                </a:cubicBezTo>
                <a:cubicBezTo>
                  <a:pt x="4461937" y="2120271"/>
                  <a:pt x="4459456" y="2119031"/>
                  <a:pt x="4456976" y="2116551"/>
                </a:cubicBezTo>
                <a:cubicBezTo>
                  <a:pt x="4454496" y="2114070"/>
                  <a:pt x="4452014" y="2111590"/>
                  <a:pt x="4449534" y="2109109"/>
                </a:cubicBezTo>
                <a:cubicBezTo>
                  <a:pt x="4447054" y="2106629"/>
                  <a:pt x="4443333" y="2102908"/>
                  <a:pt x="4438372" y="2097947"/>
                </a:cubicBezTo>
                <a:cubicBezTo>
                  <a:pt x="4433411" y="2092986"/>
                  <a:pt x="4428451" y="2090506"/>
                  <a:pt x="4423489" y="2090506"/>
                </a:cubicBezTo>
                <a:cubicBezTo>
                  <a:pt x="4413568" y="2075623"/>
                  <a:pt x="4408606" y="2068182"/>
                  <a:pt x="4408606" y="2068182"/>
                </a:cubicBezTo>
                <a:lnTo>
                  <a:pt x="4393724" y="2068182"/>
                </a:lnTo>
                <a:lnTo>
                  <a:pt x="4386282" y="2060740"/>
                </a:lnTo>
                <a:cubicBezTo>
                  <a:pt x="4391244" y="2060740"/>
                  <a:pt x="4388762" y="2058260"/>
                  <a:pt x="4378841" y="2053299"/>
                </a:cubicBezTo>
                <a:cubicBezTo>
                  <a:pt x="4378841" y="2048338"/>
                  <a:pt x="4378841" y="2043377"/>
                  <a:pt x="4378841" y="2038416"/>
                </a:cubicBezTo>
                <a:lnTo>
                  <a:pt x="4378841" y="2030975"/>
                </a:lnTo>
                <a:cubicBezTo>
                  <a:pt x="4378841" y="2026014"/>
                  <a:pt x="4373880" y="2024773"/>
                  <a:pt x="4363958" y="2027254"/>
                </a:cubicBezTo>
                <a:cubicBezTo>
                  <a:pt x="4354037" y="2029734"/>
                  <a:pt x="4346595" y="2028494"/>
                  <a:pt x="4341634" y="2023533"/>
                </a:cubicBezTo>
                <a:lnTo>
                  <a:pt x="4334192" y="2016092"/>
                </a:lnTo>
                <a:lnTo>
                  <a:pt x="4349075" y="2023533"/>
                </a:lnTo>
                <a:cubicBezTo>
                  <a:pt x="4354037" y="2023533"/>
                  <a:pt x="4357757" y="2023533"/>
                  <a:pt x="4360237" y="2023533"/>
                </a:cubicBezTo>
                <a:cubicBezTo>
                  <a:pt x="4362717" y="2023533"/>
                  <a:pt x="4360237" y="2019812"/>
                  <a:pt x="4352796" y="2012371"/>
                </a:cubicBezTo>
                <a:cubicBezTo>
                  <a:pt x="4345355" y="2004930"/>
                  <a:pt x="4340393" y="2002449"/>
                  <a:pt x="4337913" y="2004930"/>
                </a:cubicBezTo>
                <a:cubicBezTo>
                  <a:pt x="4335433" y="2007410"/>
                  <a:pt x="4332952" y="2008650"/>
                  <a:pt x="4330472" y="2008650"/>
                </a:cubicBezTo>
                <a:cubicBezTo>
                  <a:pt x="4327992" y="2008650"/>
                  <a:pt x="4324271" y="2008650"/>
                  <a:pt x="4319310" y="2008650"/>
                </a:cubicBezTo>
                <a:lnTo>
                  <a:pt x="4311868" y="1986326"/>
                </a:lnTo>
                <a:cubicBezTo>
                  <a:pt x="4306907" y="1986326"/>
                  <a:pt x="4304427" y="1983845"/>
                  <a:pt x="4304427" y="1978885"/>
                </a:cubicBezTo>
                <a:cubicBezTo>
                  <a:pt x="4304427" y="1978885"/>
                  <a:pt x="4303186" y="1977645"/>
                  <a:pt x="4300706" y="1975164"/>
                </a:cubicBezTo>
                <a:cubicBezTo>
                  <a:pt x="4298226" y="1972683"/>
                  <a:pt x="4296985" y="1971443"/>
                  <a:pt x="4296985" y="1971443"/>
                </a:cubicBezTo>
                <a:cubicBezTo>
                  <a:pt x="4287064" y="1976404"/>
                  <a:pt x="4282103" y="1976404"/>
                  <a:pt x="4282103" y="1971443"/>
                </a:cubicBezTo>
                <a:lnTo>
                  <a:pt x="4274661" y="1964002"/>
                </a:lnTo>
                <a:lnTo>
                  <a:pt x="4274661" y="1971443"/>
                </a:lnTo>
                <a:cubicBezTo>
                  <a:pt x="4274661" y="1976404"/>
                  <a:pt x="4275902" y="1980125"/>
                  <a:pt x="4278382" y="1982605"/>
                </a:cubicBezTo>
                <a:cubicBezTo>
                  <a:pt x="4280862" y="1985086"/>
                  <a:pt x="4282103" y="1986326"/>
                  <a:pt x="4282103" y="1986326"/>
                </a:cubicBezTo>
                <a:cubicBezTo>
                  <a:pt x="4282103" y="1991287"/>
                  <a:pt x="4282103" y="1993768"/>
                  <a:pt x="4282103" y="1993768"/>
                </a:cubicBezTo>
                <a:cubicBezTo>
                  <a:pt x="4282103" y="1993768"/>
                  <a:pt x="4279622" y="1993768"/>
                  <a:pt x="4274661" y="1993768"/>
                </a:cubicBezTo>
                <a:lnTo>
                  <a:pt x="4252337" y="1993768"/>
                </a:lnTo>
                <a:cubicBezTo>
                  <a:pt x="4252337" y="1993768"/>
                  <a:pt x="4249857" y="1993768"/>
                  <a:pt x="4244896" y="1993768"/>
                </a:cubicBezTo>
                <a:cubicBezTo>
                  <a:pt x="4239934" y="1988807"/>
                  <a:pt x="4237454" y="1986326"/>
                  <a:pt x="4237454" y="1986326"/>
                </a:cubicBezTo>
                <a:cubicBezTo>
                  <a:pt x="4237454" y="1986326"/>
                  <a:pt x="4237454" y="1983845"/>
                  <a:pt x="4237454" y="1978885"/>
                </a:cubicBezTo>
                <a:cubicBezTo>
                  <a:pt x="4237454" y="1973924"/>
                  <a:pt x="4232493" y="1971443"/>
                  <a:pt x="4222571" y="1971443"/>
                </a:cubicBezTo>
                <a:cubicBezTo>
                  <a:pt x="4217610" y="1971443"/>
                  <a:pt x="4215130" y="1968963"/>
                  <a:pt x="4215130" y="1964002"/>
                </a:cubicBezTo>
                <a:cubicBezTo>
                  <a:pt x="4220091" y="1959041"/>
                  <a:pt x="4222571" y="1956560"/>
                  <a:pt x="4222571" y="1956560"/>
                </a:cubicBezTo>
                <a:cubicBezTo>
                  <a:pt x="4222571" y="1956560"/>
                  <a:pt x="4225051" y="1956560"/>
                  <a:pt x="4230013" y="1956560"/>
                </a:cubicBezTo>
                <a:cubicBezTo>
                  <a:pt x="4234974" y="1961521"/>
                  <a:pt x="4237454" y="1961521"/>
                  <a:pt x="4237454" y="1956560"/>
                </a:cubicBezTo>
                <a:lnTo>
                  <a:pt x="4244896" y="1956560"/>
                </a:lnTo>
                <a:cubicBezTo>
                  <a:pt x="4249857" y="1961521"/>
                  <a:pt x="4254817" y="1964002"/>
                  <a:pt x="4259778" y="1964002"/>
                </a:cubicBezTo>
                <a:cubicBezTo>
                  <a:pt x="4264740" y="1964002"/>
                  <a:pt x="4267220" y="1961521"/>
                  <a:pt x="4267220" y="1956560"/>
                </a:cubicBezTo>
                <a:cubicBezTo>
                  <a:pt x="4267220" y="1936717"/>
                  <a:pt x="4259778" y="1931756"/>
                  <a:pt x="4244896" y="1941678"/>
                </a:cubicBezTo>
                <a:cubicBezTo>
                  <a:pt x="4239934" y="1941678"/>
                  <a:pt x="4234974" y="1939197"/>
                  <a:pt x="4230013" y="1934236"/>
                </a:cubicBezTo>
                <a:lnTo>
                  <a:pt x="4200247" y="1919353"/>
                </a:lnTo>
                <a:lnTo>
                  <a:pt x="4192806" y="1926795"/>
                </a:lnTo>
                <a:cubicBezTo>
                  <a:pt x="4197767" y="1931756"/>
                  <a:pt x="4199006" y="1935476"/>
                  <a:pt x="4196526" y="1937957"/>
                </a:cubicBezTo>
                <a:cubicBezTo>
                  <a:pt x="4194046" y="1940438"/>
                  <a:pt x="4191565" y="1939197"/>
                  <a:pt x="4189085" y="1934236"/>
                </a:cubicBezTo>
                <a:cubicBezTo>
                  <a:pt x="4186605" y="1929276"/>
                  <a:pt x="4181644" y="1926795"/>
                  <a:pt x="4174202" y="1926795"/>
                </a:cubicBezTo>
                <a:cubicBezTo>
                  <a:pt x="4166761" y="1926795"/>
                  <a:pt x="4160560" y="1923074"/>
                  <a:pt x="4155599" y="1915633"/>
                </a:cubicBezTo>
                <a:cubicBezTo>
                  <a:pt x="4150637" y="1908191"/>
                  <a:pt x="4143196" y="1903231"/>
                  <a:pt x="4133274" y="1900750"/>
                </a:cubicBezTo>
                <a:cubicBezTo>
                  <a:pt x="4123353" y="1898269"/>
                  <a:pt x="4113430" y="1894549"/>
                  <a:pt x="4103509" y="1889588"/>
                </a:cubicBezTo>
                <a:cubicBezTo>
                  <a:pt x="4083665" y="1859822"/>
                  <a:pt x="4068782" y="1849900"/>
                  <a:pt x="4058860" y="1859822"/>
                </a:cubicBezTo>
                <a:cubicBezTo>
                  <a:pt x="4058860" y="1859822"/>
                  <a:pt x="4060101" y="1863543"/>
                  <a:pt x="4062581" y="1870984"/>
                </a:cubicBezTo>
                <a:cubicBezTo>
                  <a:pt x="4065061" y="1878426"/>
                  <a:pt x="4066302" y="1882146"/>
                  <a:pt x="4066302" y="1882146"/>
                </a:cubicBezTo>
                <a:cubicBezTo>
                  <a:pt x="4091106" y="1882146"/>
                  <a:pt x="4103509" y="1889588"/>
                  <a:pt x="4103509" y="1904471"/>
                </a:cubicBezTo>
                <a:lnTo>
                  <a:pt x="4081185" y="1897029"/>
                </a:lnTo>
                <a:cubicBezTo>
                  <a:pt x="4081185" y="1897029"/>
                  <a:pt x="4078705" y="1897029"/>
                  <a:pt x="4073743" y="1897029"/>
                </a:cubicBezTo>
                <a:lnTo>
                  <a:pt x="4096067" y="1911912"/>
                </a:lnTo>
                <a:cubicBezTo>
                  <a:pt x="4096067" y="1911912"/>
                  <a:pt x="4097308" y="1913152"/>
                  <a:pt x="4099788" y="1915633"/>
                </a:cubicBezTo>
                <a:cubicBezTo>
                  <a:pt x="4102268" y="1918113"/>
                  <a:pt x="4105989" y="1919353"/>
                  <a:pt x="4110950" y="1919353"/>
                </a:cubicBezTo>
                <a:cubicBezTo>
                  <a:pt x="4115912" y="1924314"/>
                  <a:pt x="4118392" y="1928035"/>
                  <a:pt x="4118392" y="1930516"/>
                </a:cubicBezTo>
                <a:cubicBezTo>
                  <a:pt x="4118392" y="1932996"/>
                  <a:pt x="4123353" y="1936717"/>
                  <a:pt x="4133274" y="1941678"/>
                </a:cubicBezTo>
                <a:lnTo>
                  <a:pt x="4163040" y="1956560"/>
                </a:lnTo>
                <a:cubicBezTo>
                  <a:pt x="4168001" y="1956560"/>
                  <a:pt x="4172962" y="1957801"/>
                  <a:pt x="4177923" y="1960281"/>
                </a:cubicBezTo>
                <a:cubicBezTo>
                  <a:pt x="4182884" y="1962762"/>
                  <a:pt x="4185364" y="1964002"/>
                  <a:pt x="4185364" y="1964002"/>
                </a:cubicBezTo>
                <a:cubicBezTo>
                  <a:pt x="4190326" y="1964002"/>
                  <a:pt x="4195286" y="1966483"/>
                  <a:pt x="4200247" y="1971443"/>
                </a:cubicBezTo>
                <a:cubicBezTo>
                  <a:pt x="4220091" y="1991287"/>
                  <a:pt x="4239934" y="2001209"/>
                  <a:pt x="4259778" y="2001209"/>
                </a:cubicBezTo>
                <a:lnTo>
                  <a:pt x="4289544" y="2023533"/>
                </a:lnTo>
                <a:cubicBezTo>
                  <a:pt x="4289544" y="2023533"/>
                  <a:pt x="4292024" y="2023533"/>
                  <a:pt x="4296985" y="2023533"/>
                </a:cubicBezTo>
                <a:cubicBezTo>
                  <a:pt x="4301947" y="2023533"/>
                  <a:pt x="4309388" y="2028494"/>
                  <a:pt x="4319310" y="2038416"/>
                </a:cubicBezTo>
                <a:cubicBezTo>
                  <a:pt x="4329231" y="2043377"/>
                  <a:pt x="4336673" y="2045857"/>
                  <a:pt x="4341634" y="2045857"/>
                </a:cubicBezTo>
                <a:lnTo>
                  <a:pt x="4349075" y="2045857"/>
                </a:lnTo>
                <a:lnTo>
                  <a:pt x="4356517" y="2060740"/>
                </a:lnTo>
                <a:lnTo>
                  <a:pt x="4349075" y="2060740"/>
                </a:lnTo>
                <a:cubicBezTo>
                  <a:pt x="4349075" y="2065701"/>
                  <a:pt x="4351555" y="2068182"/>
                  <a:pt x="4356517" y="2068182"/>
                </a:cubicBezTo>
                <a:cubicBezTo>
                  <a:pt x="4361478" y="2068182"/>
                  <a:pt x="4363958" y="2070662"/>
                  <a:pt x="4363958" y="2075623"/>
                </a:cubicBezTo>
                <a:cubicBezTo>
                  <a:pt x="4368919" y="2080584"/>
                  <a:pt x="4368919" y="2083064"/>
                  <a:pt x="4363958" y="2083064"/>
                </a:cubicBezTo>
                <a:lnTo>
                  <a:pt x="4349075" y="2068182"/>
                </a:lnTo>
                <a:cubicBezTo>
                  <a:pt x="4334192" y="2063221"/>
                  <a:pt x="4325510" y="2058260"/>
                  <a:pt x="4323030" y="2053299"/>
                </a:cubicBezTo>
                <a:cubicBezTo>
                  <a:pt x="4320550" y="2048338"/>
                  <a:pt x="4315589" y="2045857"/>
                  <a:pt x="4308148" y="2045857"/>
                </a:cubicBezTo>
                <a:cubicBezTo>
                  <a:pt x="4300706" y="2045857"/>
                  <a:pt x="4294505" y="2045857"/>
                  <a:pt x="4289544" y="2045857"/>
                </a:cubicBezTo>
                <a:lnTo>
                  <a:pt x="4284825" y="2050576"/>
                </a:lnTo>
                <a:lnTo>
                  <a:pt x="4283498" y="2049811"/>
                </a:lnTo>
                <a:cubicBezTo>
                  <a:pt x="4278847" y="2046555"/>
                  <a:pt x="4278381" y="2043997"/>
                  <a:pt x="4282103" y="2042137"/>
                </a:cubicBezTo>
                <a:cubicBezTo>
                  <a:pt x="4287064" y="2039656"/>
                  <a:pt x="4289544" y="2035935"/>
                  <a:pt x="4289544" y="2030975"/>
                </a:cubicBezTo>
                <a:cubicBezTo>
                  <a:pt x="4289544" y="2030975"/>
                  <a:pt x="4280862" y="2026014"/>
                  <a:pt x="4263499" y="2016092"/>
                </a:cubicBezTo>
                <a:cubicBezTo>
                  <a:pt x="4246136" y="2006170"/>
                  <a:pt x="4234974" y="2003690"/>
                  <a:pt x="4230013" y="2008650"/>
                </a:cubicBezTo>
                <a:cubicBezTo>
                  <a:pt x="4225051" y="2008650"/>
                  <a:pt x="4221331" y="2007410"/>
                  <a:pt x="4218851" y="2004930"/>
                </a:cubicBezTo>
                <a:cubicBezTo>
                  <a:pt x="4216371" y="2002449"/>
                  <a:pt x="4212650" y="1998728"/>
                  <a:pt x="4207689" y="1993768"/>
                </a:cubicBezTo>
                <a:cubicBezTo>
                  <a:pt x="4197767" y="1983845"/>
                  <a:pt x="4186605" y="1978885"/>
                  <a:pt x="4174202" y="1978885"/>
                </a:cubicBezTo>
                <a:cubicBezTo>
                  <a:pt x="4161799" y="1978885"/>
                  <a:pt x="4155599" y="1976404"/>
                  <a:pt x="4155599" y="1971443"/>
                </a:cubicBezTo>
                <a:cubicBezTo>
                  <a:pt x="4150637" y="1971443"/>
                  <a:pt x="4146917" y="1971443"/>
                  <a:pt x="4144437" y="1971443"/>
                </a:cubicBezTo>
                <a:cubicBezTo>
                  <a:pt x="4141956" y="1971443"/>
                  <a:pt x="4140716" y="1971443"/>
                  <a:pt x="4140716" y="1971443"/>
                </a:cubicBezTo>
                <a:cubicBezTo>
                  <a:pt x="4135755" y="1971443"/>
                  <a:pt x="4136995" y="1973924"/>
                  <a:pt x="4144437" y="1978885"/>
                </a:cubicBezTo>
                <a:cubicBezTo>
                  <a:pt x="4151878" y="1983845"/>
                  <a:pt x="4160560" y="1988807"/>
                  <a:pt x="4170481" y="1993768"/>
                </a:cubicBezTo>
                <a:cubicBezTo>
                  <a:pt x="4170481" y="1998728"/>
                  <a:pt x="4176682" y="2003690"/>
                  <a:pt x="4189085" y="2008650"/>
                </a:cubicBezTo>
                <a:cubicBezTo>
                  <a:pt x="4201488" y="2013611"/>
                  <a:pt x="4212650" y="2018572"/>
                  <a:pt x="4222571" y="2023533"/>
                </a:cubicBezTo>
                <a:cubicBezTo>
                  <a:pt x="4227533" y="2023533"/>
                  <a:pt x="4234974" y="2027254"/>
                  <a:pt x="4244896" y="2034695"/>
                </a:cubicBezTo>
                <a:cubicBezTo>
                  <a:pt x="4254817" y="2042137"/>
                  <a:pt x="4259778" y="2045857"/>
                  <a:pt x="4259778" y="2045857"/>
                </a:cubicBezTo>
                <a:cubicBezTo>
                  <a:pt x="4264740" y="2045857"/>
                  <a:pt x="4267220" y="2045857"/>
                  <a:pt x="4267220" y="2045857"/>
                </a:cubicBezTo>
                <a:cubicBezTo>
                  <a:pt x="4267220" y="2045857"/>
                  <a:pt x="4267220" y="2048338"/>
                  <a:pt x="4267220" y="2053299"/>
                </a:cubicBezTo>
                <a:cubicBezTo>
                  <a:pt x="4272181" y="2058260"/>
                  <a:pt x="4277141" y="2063221"/>
                  <a:pt x="4282103" y="2068182"/>
                </a:cubicBezTo>
                <a:cubicBezTo>
                  <a:pt x="4292024" y="2073142"/>
                  <a:pt x="4301947" y="2078104"/>
                  <a:pt x="4311868" y="2083064"/>
                </a:cubicBezTo>
                <a:cubicBezTo>
                  <a:pt x="4316830" y="2088025"/>
                  <a:pt x="4320550" y="2091746"/>
                  <a:pt x="4323030" y="2094226"/>
                </a:cubicBezTo>
                <a:cubicBezTo>
                  <a:pt x="4325510" y="2096707"/>
                  <a:pt x="4327992" y="2097947"/>
                  <a:pt x="4330472" y="2097947"/>
                </a:cubicBezTo>
                <a:cubicBezTo>
                  <a:pt x="4332952" y="2097947"/>
                  <a:pt x="4335433" y="2099187"/>
                  <a:pt x="4337913" y="2101668"/>
                </a:cubicBezTo>
                <a:cubicBezTo>
                  <a:pt x="4340393" y="2104149"/>
                  <a:pt x="4344114" y="2105389"/>
                  <a:pt x="4349075" y="2105389"/>
                </a:cubicBezTo>
                <a:cubicBezTo>
                  <a:pt x="4363958" y="2115311"/>
                  <a:pt x="4376361" y="2120271"/>
                  <a:pt x="4386282" y="2120271"/>
                </a:cubicBezTo>
                <a:lnTo>
                  <a:pt x="4393724" y="2127713"/>
                </a:lnTo>
                <a:cubicBezTo>
                  <a:pt x="4393724" y="2132674"/>
                  <a:pt x="4397444" y="2137635"/>
                  <a:pt x="4404886" y="2142596"/>
                </a:cubicBezTo>
                <a:cubicBezTo>
                  <a:pt x="4412327" y="2147556"/>
                  <a:pt x="4418528" y="2150037"/>
                  <a:pt x="4423489" y="2150037"/>
                </a:cubicBezTo>
                <a:cubicBezTo>
                  <a:pt x="4433411" y="2154998"/>
                  <a:pt x="4438372" y="2158718"/>
                  <a:pt x="4438372" y="2161199"/>
                </a:cubicBezTo>
                <a:cubicBezTo>
                  <a:pt x="4438372" y="2163680"/>
                  <a:pt x="4435892" y="2164920"/>
                  <a:pt x="4430931" y="2164920"/>
                </a:cubicBezTo>
                <a:lnTo>
                  <a:pt x="4423489" y="2164920"/>
                </a:lnTo>
                <a:cubicBezTo>
                  <a:pt x="4423489" y="2164920"/>
                  <a:pt x="4425969" y="2167401"/>
                  <a:pt x="4430931" y="2172361"/>
                </a:cubicBezTo>
                <a:cubicBezTo>
                  <a:pt x="4435892" y="2177322"/>
                  <a:pt x="4443333" y="2182283"/>
                  <a:pt x="4453255" y="2187244"/>
                </a:cubicBezTo>
                <a:lnTo>
                  <a:pt x="4497903" y="2217010"/>
                </a:lnTo>
                <a:cubicBezTo>
                  <a:pt x="4507825" y="2221970"/>
                  <a:pt x="4515266" y="2226932"/>
                  <a:pt x="4520228" y="2231893"/>
                </a:cubicBezTo>
                <a:cubicBezTo>
                  <a:pt x="4520228" y="2231893"/>
                  <a:pt x="4521468" y="2233133"/>
                  <a:pt x="4523948" y="2235613"/>
                </a:cubicBezTo>
                <a:cubicBezTo>
                  <a:pt x="4526428" y="2238094"/>
                  <a:pt x="4527669" y="2241815"/>
                  <a:pt x="4527669" y="2246775"/>
                </a:cubicBezTo>
                <a:lnTo>
                  <a:pt x="4505345" y="2254217"/>
                </a:lnTo>
                <a:cubicBezTo>
                  <a:pt x="4505345" y="2259177"/>
                  <a:pt x="4502865" y="2259177"/>
                  <a:pt x="4497903" y="2254217"/>
                </a:cubicBezTo>
                <a:cubicBezTo>
                  <a:pt x="4492942" y="2249256"/>
                  <a:pt x="4490462" y="2245535"/>
                  <a:pt x="4490462" y="2243055"/>
                </a:cubicBezTo>
                <a:cubicBezTo>
                  <a:pt x="4490462" y="2240574"/>
                  <a:pt x="4489221" y="2236853"/>
                  <a:pt x="4486741" y="2231893"/>
                </a:cubicBezTo>
                <a:cubicBezTo>
                  <a:pt x="4484261" y="2226932"/>
                  <a:pt x="4481780" y="2224451"/>
                  <a:pt x="4479300" y="2224451"/>
                </a:cubicBezTo>
                <a:cubicBezTo>
                  <a:pt x="4476820" y="2224451"/>
                  <a:pt x="4475579" y="2226932"/>
                  <a:pt x="4475579" y="2231893"/>
                </a:cubicBezTo>
                <a:lnTo>
                  <a:pt x="4468138" y="2239334"/>
                </a:lnTo>
                <a:lnTo>
                  <a:pt x="4460696" y="2231893"/>
                </a:lnTo>
                <a:cubicBezTo>
                  <a:pt x="4475579" y="2226932"/>
                  <a:pt x="4475579" y="2219490"/>
                  <a:pt x="4460696" y="2209568"/>
                </a:cubicBezTo>
                <a:cubicBezTo>
                  <a:pt x="4455735" y="2209568"/>
                  <a:pt x="4448294" y="2204608"/>
                  <a:pt x="4438372" y="2194685"/>
                </a:cubicBezTo>
                <a:lnTo>
                  <a:pt x="4430931" y="2194685"/>
                </a:lnTo>
                <a:lnTo>
                  <a:pt x="4423489" y="2202127"/>
                </a:lnTo>
                <a:lnTo>
                  <a:pt x="4408606" y="2187244"/>
                </a:lnTo>
                <a:cubicBezTo>
                  <a:pt x="4393724" y="2177322"/>
                  <a:pt x="4385042" y="2172361"/>
                  <a:pt x="4382562" y="2172361"/>
                </a:cubicBezTo>
                <a:cubicBezTo>
                  <a:pt x="4380081" y="2172361"/>
                  <a:pt x="4378841" y="2171121"/>
                  <a:pt x="4378841" y="2168641"/>
                </a:cubicBezTo>
                <a:cubicBezTo>
                  <a:pt x="4378841" y="2166160"/>
                  <a:pt x="4375120" y="2163680"/>
                  <a:pt x="4367679" y="2161199"/>
                </a:cubicBezTo>
                <a:cubicBezTo>
                  <a:pt x="4360237" y="2158718"/>
                  <a:pt x="4356517" y="2154998"/>
                  <a:pt x="4356517" y="2150037"/>
                </a:cubicBezTo>
                <a:cubicBezTo>
                  <a:pt x="4356517" y="2145076"/>
                  <a:pt x="4349075" y="2142596"/>
                  <a:pt x="4334192" y="2142596"/>
                </a:cubicBezTo>
                <a:cubicBezTo>
                  <a:pt x="4329231" y="2142596"/>
                  <a:pt x="4326751" y="2140115"/>
                  <a:pt x="4326751" y="2135154"/>
                </a:cubicBezTo>
                <a:cubicBezTo>
                  <a:pt x="4326751" y="2130193"/>
                  <a:pt x="4321790" y="2125232"/>
                  <a:pt x="4311868" y="2120271"/>
                </a:cubicBezTo>
                <a:cubicBezTo>
                  <a:pt x="4306907" y="2120271"/>
                  <a:pt x="4301947" y="2120271"/>
                  <a:pt x="4296985" y="2120271"/>
                </a:cubicBezTo>
                <a:cubicBezTo>
                  <a:pt x="4292024" y="2120271"/>
                  <a:pt x="4289544" y="2120271"/>
                  <a:pt x="4289544" y="2120271"/>
                </a:cubicBezTo>
                <a:cubicBezTo>
                  <a:pt x="4284583" y="2125232"/>
                  <a:pt x="4282103" y="2128953"/>
                  <a:pt x="4282103" y="2131434"/>
                </a:cubicBezTo>
                <a:cubicBezTo>
                  <a:pt x="4282103" y="2133914"/>
                  <a:pt x="4284583" y="2137635"/>
                  <a:pt x="4289544" y="2142596"/>
                </a:cubicBezTo>
                <a:lnTo>
                  <a:pt x="4289544" y="2150037"/>
                </a:lnTo>
                <a:cubicBezTo>
                  <a:pt x="4289544" y="2150037"/>
                  <a:pt x="4288303" y="2148797"/>
                  <a:pt x="4285823" y="2146316"/>
                </a:cubicBezTo>
                <a:cubicBezTo>
                  <a:pt x="4283343" y="2143836"/>
                  <a:pt x="4279622" y="2142596"/>
                  <a:pt x="4274661" y="2142596"/>
                </a:cubicBezTo>
                <a:lnTo>
                  <a:pt x="4267220" y="2112830"/>
                </a:lnTo>
                <a:cubicBezTo>
                  <a:pt x="4267220" y="2102908"/>
                  <a:pt x="4263499" y="2097947"/>
                  <a:pt x="4256058" y="2097947"/>
                </a:cubicBezTo>
                <a:cubicBezTo>
                  <a:pt x="4248616" y="2097947"/>
                  <a:pt x="4247376" y="2100428"/>
                  <a:pt x="4252337" y="2105389"/>
                </a:cubicBezTo>
                <a:lnTo>
                  <a:pt x="4237454" y="2105389"/>
                </a:lnTo>
                <a:cubicBezTo>
                  <a:pt x="4227533" y="2100428"/>
                  <a:pt x="4222571" y="2097947"/>
                  <a:pt x="4222571" y="2097947"/>
                </a:cubicBezTo>
                <a:cubicBezTo>
                  <a:pt x="4222571" y="2102908"/>
                  <a:pt x="4223812" y="2106629"/>
                  <a:pt x="4226292" y="2109109"/>
                </a:cubicBezTo>
                <a:cubicBezTo>
                  <a:pt x="4228772" y="2111590"/>
                  <a:pt x="4232493" y="2112830"/>
                  <a:pt x="4237454" y="2112830"/>
                </a:cubicBezTo>
                <a:cubicBezTo>
                  <a:pt x="4242415" y="2112830"/>
                  <a:pt x="4246136" y="2115311"/>
                  <a:pt x="4248616" y="2120271"/>
                </a:cubicBezTo>
                <a:cubicBezTo>
                  <a:pt x="4251096" y="2125232"/>
                  <a:pt x="4252337" y="2127713"/>
                  <a:pt x="4252337" y="2127713"/>
                </a:cubicBezTo>
                <a:cubicBezTo>
                  <a:pt x="4252337" y="2132674"/>
                  <a:pt x="4256058" y="2137635"/>
                  <a:pt x="4263499" y="2142596"/>
                </a:cubicBezTo>
                <a:cubicBezTo>
                  <a:pt x="4270940" y="2147556"/>
                  <a:pt x="4274661" y="2150037"/>
                  <a:pt x="4274661" y="2150037"/>
                </a:cubicBezTo>
                <a:cubicBezTo>
                  <a:pt x="4289544" y="2164920"/>
                  <a:pt x="4304427" y="2177322"/>
                  <a:pt x="4319310" y="2187244"/>
                </a:cubicBezTo>
                <a:cubicBezTo>
                  <a:pt x="4324271" y="2187244"/>
                  <a:pt x="4329231" y="2187244"/>
                  <a:pt x="4334192" y="2187244"/>
                </a:cubicBezTo>
                <a:cubicBezTo>
                  <a:pt x="4339154" y="2187244"/>
                  <a:pt x="4341634" y="2192205"/>
                  <a:pt x="4341634" y="2202127"/>
                </a:cubicBezTo>
                <a:cubicBezTo>
                  <a:pt x="4341634" y="2207088"/>
                  <a:pt x="4342874" y="2210808"/>
                  <a:pt x="4345355" y="2213289"/>
                </a:cubicBezTo>
                <a:cubicBezTo>
                  <a:pt x="4347835" y="2215770"/>
                  <a:pt x="4352796" y="2219490"/>
                  <a:pt x="4360237" y="2224451"/>
                </a:cubicBezTo>
                <a:cubicBezTo>
                  <a:pt x="4367679" y="2229412"/>
                  <a:pt x="4378841" y="2236853"/>
                  <a:pt x="4393724" y="2246775"/>
                </a:cubicBezTo>
                <a:cubicBezTo>
                  <a:pt x="4408606" y="2256697"/>
                  <a:pt x="4417289" y="2262898"/>
                  <a:pt x="4419769" y="2265379"/>
                </a:cubicBezTo>
                <a:cubicBezTo>
                  <a:pt x="4422249" y="2267859"/>
                  <a:pt x="4428451" y="2269100"/>
                  <a:pt x="4438372" y="2269100"/>
                </a:cubicBezTo>
                <a:cubicBezTo>
                  <a:pt x="4453255" y="2279022"/>
                  <a:pt x="4455735" y="2286463"/>
                  <a:pt x="4445814" y="2291424"/>
                </a:cubicBezTo>
                <a:lnTo>
                  <a:pt x="4468138" y="2306307"/>
                </a:lnTo>
                <a:cubicBezTo>
                  <a:pt x="4478059" y="2306307"/>
                  <a:pt x="4483021" y="2311267"/>
                  <a:pt x="4483021" y="2321189"/>
                </a:cubicBezTo>
                <a:lnTo>
                  <a:pt x="4490462" y="2328631"/>
                </a:lnTo>
                <a:cubicBezTo>
                  <a:pt x="4500383" y="2328631"/>
                  <a:pt x="4507825" y="2331111"/>
                  <a:pt x="4512786" y="2336072"/>
                </a:cubicBezTo>
                <a:cubicBezTo>
                  <a:pt x="4517747" y="2341033"/>
                  <a:pt x="4520228" y="2343514"/>
                  <a:pt x="4520228" y="2343514"/>
                </a:cubicBezTo>
                <a:cubicBezTo>
                  <a:pt x="4520228" y="2343514"/>
                  <a:pt x="4517747" y="2343514"/>
                  <a:pt x="4512786" y="2343514"/>
                </a:cubicBezTo>
                <a:cubicBezTo>
                  <a:pt x="4492942" y="2343514"/>
                  <a:pt x="4495423" y="2350955"/>
                  <a:pt x="4520228" y="2365838"/>
                </a:cubicBezTo>
                <a:cubicBezTo>
                  <a:pt x="4545032" y="2380721"/>
                  <a:pt x="4558675" y="2389402"/>
                  <a:pt x="4561155" y="2391883"/>
                </a:cubicBezTo>
                <a:cubicBezTo>
                  <a:pt x="4563635" y="2394363"/>
                  <a:pt x="4564876" y="2398084"/>
                  <a:pt x="4564876" y="2403045"/>
                </a:cubicBezTo>
                <a:lnTo>
                  <a:pt x="4572317" y="2417928"/>
                </a:lnTo>
                <a:cubicBezTo>
                  <a:pt x="4582239" y="2427850"/>
                  <a:pt x="4588441" y="2431570"/>
                  <a:pt x="4590921" y="2429090"/>
                </a:cubicBezTo>
                <a:cubicBezTo>
                  <a:pt x="4593401" y="2426609"/>
                  <a:pt x="4595882" y="2426609"/>
                  <a:pt x="4598362" y="2429090"/>
                </a:cubicBezTo>
                <a:cubicBezTo>
                  <a:pt x="4600842" y="2431570"/>
                  <a:pt x="4602083" y="2435291"/>
                  <a:pt x="4602083" y="2440252"/>
                </a:cubicBezTo>
                <a:cubicBezTo>
                  <a:pt x="4602083" y="2445213"/>
                  <a:pt x="4607044" y="2450174"/>
                  <a:pt x="4616966" y="2455135"/>
                </a:cubicBezTo>
                <a:lnTo>
                  <a:pt x="4624407" y="2462576"/>
                </a:lnTo>
                <a:cubicBezTo>
                  <a:pt x="4629369" y="2467537"/>
                  <a:pt x="4636810" y="2472498"/>
                  <a:pt x="4646731" y="2477459"/>
                </a:cubicBezTo>
                <a:cubicBezTo>
                  <a:pt x="4656653" y="2482420"/>
                  <a:pt x="4664094" y="2487381"/>
                  <a:pt x="4669055" y="2492342"/>
                </a:cubicBezTo>
                <a:cubicBezTo>
                  <a:pt x="4669055" y="2497302"/>
                  <a:pt x="4670296" y="2501024"/>
                  <a:pt x="4672776" y="2503504"/>
                </a:cubicBezTo>
                <a:cubicBezTo>
                  <a:pt x="4675256" y="2505984"/>
                  <a:pt x="4678977" y="2507225"/>
                  <a:pt x="4683939" y="2507225"/>
                </a:cubicBezTo>
                <a:cubicBezTo>
                  <a:pt x="4688899" y="2512186"/>
                  <a:pt x="4692621" y="2518387"/>
                  <a:pt x="4695101" y="2525828"/>
                </a:cubicBezTo>
                <a:cubicBezTo>
                  <a:pt x="4697581" y="2533269"/>
                  <a:pt x="4708743" y="2541951"/>
                  <a:pt x="4728587" y="2551873"/>
                </a:cubicBezTo>
                <a:lnTo>
                  <a:pt x="4750911" y="2581639"/>
                </a:lnTo>
                <a:cubicBezTo>
                  <a:pt x="4750911" y="2581639"/>
                  <a:pt x="4749671" y="2580399"/>
                  <a:pt x="4747190" y="2577918"/>
                </a:cubicBezTo>
                <a:cubicBezTo>
                  <a:pt x="4744710" y="2575438"/>
                  <a:pt x="4740989" y="2571717"/>
                  <a:pt x="4736028" y="2566756"/>
                </a:cubicBezTo>
                <a:lnTo>
                  <a:pt x="4698821" y="2559314"/>
                </a:lnTo>
                <a:cubicBezTo>
                  <a:pt x="4698821" y="2559314"/>
                  <a:pt x="4696341" y="2559314"/>
                  <a:pt x="4691379" y="2559314"/>
                </a:cubicBezTo>
                <a:cubicBezTo>
                  <a:pt x="4686419" y="2559314"/>
                  <a:pt x="4681458" y="2556834"/>
                  <a:pt x="4676497" y="2551873"/>
                </a:cubicBezTo>
                <a:lnTo>
                  <a:pt x="4639290" y="2522107"/>
                </a:lnTo>
                <a:lnTo>
                  <a:pt x="4654173" y="2529549"/>
                </a:lnTo>
                <a:cubicBezTo>
                  <a:pt x="4678977" y="2544432"/>
                  <a:pt x="4693860" y="2551873"/>
                  <a:pt x="4698821" y="2551873"/>
                </a:cubicBezTo>
                <a:cubicBezTo>
                  <a:pt x="4698821" y="2546912"/>
                  <a:pt x="4695101" y="2540711"/>
                  <a:pt x="4687659" y="2533269"/>
                </a:cubicBezTo>
                <a:cubicBezTo>
                  <a:pt x="4680217" y="2525828"/>
                  <a:pt x="4671535" y="2517147"/>
                  <a:pt x="4661614" y="2507225"/>
                </a:cubicBezTo>
                <a:cubicBezTo>
                  <a:pt x="4651693" y="2497302"/>
                  <a:pt x="4641770" y="2489861"/>
                  <a:pt x="4631849" y="2484900"/>
                </a:cubicBezTo>
                <a:lnTo>
                  <a:pt x="4616966" y="2470018"/>
                </a:lnTo>
                <a:cubicBezTo>
                  <a:pt x="4616966" y="2465057"/>
                  <a:pt x="4615725" y="2462576"/>
                  <a:pt x="4613245" y="2462576"/>
                </a:cubicBezTo>
                <a:cubicBezTo>
                  <a:pt x="4610765" y="2462576"/>
                  <a:pt x="4604563" y="2460095"/>
                  <a:pt x="4594642" y="2455135"/>
                </a:cubicBezTo>
                <a:cubicBezTo>
                  <a:pt x="4579759" y="2450174"/>
                  <a:pt x="4564876" y="2442733"/>
                  <a:pt x="4549993" y="2432810"/>
                </a:cubicBezTo>
                <a:cubicBezTo>
                  <a:pt x="4545032" y="2427850"/>
                  <a:pt x="4540072" y="2424129"/>
                  <a:pt x="4535110" y="2421648"/>
                </a:cubicBezTo>
                <a:cubicBezTo>
                  <a:pt x="4530149" y="2419168"/>
                  <a:pt x="4527669" y="2417928"/>
                  <a:pt x="4527669" y="2417928"/>
                </a:cubicBezTo>
                <a:lnTo>
                  <a:pt x="4527669" y="2410486"/>
                </a:lnTo>
                <a:cubicBezTo>
                  <a:pt x="4532630" y="2405526"/>
                  <a:pt x="4532630" y="2403045"/>
                  <a:pt x="4527669" y="2403045"/>
                </a:cubicBezTo>
                <a:cubicBezTo>
                  <a:pt x="4527669" y="2403045"/>
                  <a:pt x="4526428" y="2401805"/>
                  <a:pt x="4523948" y="2399324"/>
                </a:cubicBezTo>
                <a:cubicBezTo>
                  <a:pt x="4521468" y="2396843"/>
                  <a:pt x="4517747" y="2393123"/>
                  <a:pt x="4512786" y="2388162"/>
                </a:cubicBezTo>
                <a:cubicBezTo>
                  <a:pt x="4507825" y="2383201"/>
                  <a:pt x="4502865" y="2380721"/>
                  <a:pt x="4497903" y="2380721"/>
                </a:cubicBezTo>
                <a:cubicBezTo>
                  <a:pt x="4492942" y="2375760"/>
                  <a:pt x="4489221" y="2373279"/>
                  <a:pt x="4486741" y="2373279"/>
                </a:cubicBezTo>
                <a:cubicBezTo>
                  <a:pt x="4484261" y="2373279"/>
                  <a:pt x="4483021" y="2370799"/>
                  <a:pt x="4483021" y="2365838"/>
                </a:cubicBezTo>
                <a:cubicBezTo>
                  <a:pt x="4483021" y="2365838"/>
                  <a:pt x="4480540" y="2360877"/>
                  <a:pt x="4475579" y="2350955"/>
                </a:cubicBezTo>
                <a:lnTo>
                  <a:pt x="4468138" y="2343514"/>
                </a:lnTo>
                <a:lnTo>
                  <a:pt x="4460696" y="2350955"/>
                </a:lnTo>
                <a:cubicBezTo>
                  <a:pt x="4450775" y="2355916"/>
                  <a:pt x="4440852" y="2353436"/>
                  <a:pt x="4430931" y="2343514"/>
                </a:cubicBezTo>
                <a:cubicBezTo>
                  <a:pt x="4430931" y="2338553"/>
                  <a:pt x="4428451" y="2336072"/>
                  <a:pt x="4423489" y="2336072"/>
                </a:cubicBezTo>
                <a:cubicBezTo>
                  <a:pt x="4423489" y="2336072"/>
                  <a:pt x="4421009" y="2336072"/>
                  <a:pt x="4416048" y="2336072"/>
                </a:cubicBezTo>
                <a:cubicBezTo>
                  <a:pt x="4421009" y="2331111"/>
                  <a:pt x="4425969" y="2328631"/>
                  <a:pt x="4430931" y="2328631"/>
                </a:cubicBezTo>
                <a:cubicBezTo>
                  <a:pt x="4435892" y="2328631"/>
                  <a:pt x="4438372" y="2326150"/>
                  <a:pt x="4438372" y="2321189"/>
                </a:cubicBezTo>
                <a:cubicBezTo>
                  <a:pt x="4433411" y="2316229"/>
                  <a:pt x="4425969" y="2313748"/>
                  <a:pt x="4416048" y="2313748"/>
                </a:cubicBezTo>
                <a:cubicBezTo>
                  <a:pt x="4411087" y="2313748"/>
                  <a:pt x="4408606" y="2311267"/>
                  <a:pt x="4408606" y="2306307"/>
                </a:cubicBezTo>
                <a:cubicBezTo>
                  <a:pt x="4408606" y="2301346"/>
                  <a:pt x="4407366" y="2298865"/>
                  <a:pt x="4404886" y="2298865"/>
                </a:cubicBezTo>
                <a:cubicBezTo>
                  <a:pt x="4402406" y="2298865"/>
                  <a:pt x="4398685" y="2298865"/>
                  <a:pt x="4393724" y="2298865"/>
                </a:cubicBezTo>
                <a:lnTo>
                  <a:pt x="4371399" y="2298865"/>
                </a:lnTo>
                <a:cubicBezTo>
                  <a:pt x="4371399" y="2288943"/>
                  <a:pt x="4368919" y="2283982"/>
                  <a:pt x="4363958" y="2283982"/>
                </a:cubicBezTo>
                <a:lnTo>
                  <a:pt x="4334192" y="2261658"/>
                </a:lnTo>
                <a:cubicBezTo>
                  <a:pt x="4304427" y="2241815"/>
                  <a:pt x="4284583" y="2234373"/>
                  <a:pt x="4274661" y="2239334"/>
                </a:cubicBezTo>
                <a:lnTo>
                  <a:pt x="4282103" y="2246775"/>
                </a:lnTo>
                <a:cubicBezTo>
                  <a:pt x="4277141" y="2246775"/>
                  <a:pt x="4267220" y="2243055"/>
                  <a:pt x="4252337" y="2235613"/>
                </a:cubicBezTo>
                <a:cubicBezTo>
                  <a:pt x="4237454" y="2228172"/>
                  <a:pt x="4230013" y="2224451"/>
                  <a:pt x="4230013" y="2224451"/>
                </a:cubicBezTo>
                <a:lnTo>
                  <a:pt x="4230013" y="2217010"/>
                </a:lnTo>
                <a:cubicBezTo>
                  <a:pt x="4225051" y="2217010"/>
                  <a:pt x="4220091" y="2213289"/>
                  <a:pt x="4215130" y="2205848"/>
                </a:cubicBezTo>
                <a:cubicBezTo>
                  <a:pt x="4210169" y="2198406"/>
                  <a:pt x="4205208" y="2194685"/>
                  <a:pt x="4200247" y="2194685"/>
                </a:cubicBezTo>
                <a:cubicBezTo>
                  <a:pt x="4195286" y="2194685"/>
                  <a:pt x="4190326" y="2194685"/>
                  <a:pt x="4185364" y="2194685"/>
                </a:cubicBezTo>
                <a:lnTo>
                  <a:pt x="4177923" y="2187244"/>
                </a:lnTo>
                <a:lnTo>
                  <a:pt x="4177923" y="2179803"/>
                </a:lnTo>
                <a:cubicBezTo>
                  <a:pt x="4177923" y="2174842"/>
                  <a:pt x="4175443" y="2172361"/>
                  <a:pt x="4170481" y="2172361"/>
                </a:cubicBezTo>
                <a:cubicBezTo>
                  <a:pt x="4170481" y="2172361"/>
                  <a:pt x="4169241" y="2171121"/>
                  <a:pt x="4166761" y="2168641"/>
                </a:cubicBezTo>
                <a:cubicBezTo>
                  <a:pt x="4164281" y="2166160"/>
                  <a:pt x="4160560" y="2164920"/>
                  <a:pt x="4155599" y="2164920"/>
                </a:cubicBezTo>
                <a:cubicBezTo>
                  <a:pt x="4145677" y="2154998"/>
                  <a:pt x="4138236" y="2150037"/>
                  <a:pt x="4133274" y="2150037"/>
                </a:cubicBezTo>
                <a:cubicBezTo>
                  <a:pt x="4128313" y="2150037"/>
                  <a:pt x="4124592" y="2147556"/>
                  <a:pt x="4122112" y="2142596"/>
                </a:cubicBezTo>
                <a:cubicBezTo>
                  <a:pt x="4119632" y="2137635"/>
                  <a:pt x="4114671" y="2133914"/>
                  <a:pt x="4107230" y="2131434"/>
                </a:cubicBezTo>
                <a:cubicBezTo>
                  <a:pt x="4099788" y="2128953"/>
                  <a:pt x="4097308" y="2125232"/>
                  <a:pt x="4099788" y="2120271"/>
                </a:cubicBezTo>
                <a:cubicBezTo>
                  <a:pt x="4102268" y="2115311"/>
                  <a:pt x="4103509" y="2112830"/>
                  <a:pt x="4103509" y="2112830"/>
                </a:cubicBezTo>
                <a:lnTo>
                  <a:pt x="4096067" y="2112830"/>
                </a:lnTo>
                <a:cubicBezTo>
                  <a:pt x="4096067" y="2117791"/>
                  <a:pt x="4093587" y="2116551"/>
                  <a:pt x="4088626" y="2109109"/>
                </a:cubicBezTo>
                <a:cubicBezTo>
                  <a:pt x="4083665" y="2101668"/>
                  <a:pt x="4078705" y="2100428"/>
                  <a:pt x="4073743" y="2105389"/>
                </a:cubicBezTo>
                <a:cubicBezTo>
                  <a:pt x="4073743" y="2120271"/>
                  <a:pt x="4078705" y="2132674"/>
                  <a:pt x="4088626" y="2142596"/>
                </a:cubicBezTo>
                <a:lnTo>
                  <a:pt x="4096067" y="2157478"/>
                </a:lnTo>
                <a:lnTo>
                  <a:pt x="4088626" y="2157478"/>
                </a:lnTo>
                <a:cubicBezTo>
                  <a:pt x="4078705" y="2162439"/>
                  <a:pt x="4072503" y="2166160"/>
                  <a:pt x="4070023" y="2168641"/>
                </a:cubicBezTo>
                <a:cubicBezTo>
                  <a:pt x="4067542" y="2171121"/>
                  <a:pt x="4066302" y="2169881"/>
                  <a:pt x="4066302" y="2164920"/>
                </a:cubicBezTo>
                <a:cubicBezTo>
                  <a:pt x="4066302" y="2150037"/>
                  <a:pt x="4061340" y="2145076"/>
                  <a:pt x="4051419" y="2150037"/>
                </a:cubicBezTo>
                <a:cubicBezTo>
                  <a:pt x="4046458" y="2150037"/>
                  <a:pt x="4046458" y="2157478"/>
                  <a:pt x="4051419" y="2172361"/>
                </a:cubicBezTo>
                <a:lnTo>
                  <a:pt x="4036536" y="2179803"/>
                </a:lnTo>
                <a:cubicBezTo>
                  <a:pt x="4031575" y="2174842"/>
                  <a:pt x="4026615" y="2172361"/>
                  <a:pt x="4021653" y="2172361"/>
                </a:cubicBezTo>
                <a:cubicBezTo>
                  <a:pt x="4016692" y="2172361"/>
                  <a:pt x="4014212" y="2177322"/>
                  <a:pt x="4014212" y="2187244"/>
                </a:cubicBezTo>
                <a:cubicBezTo>
                  <a:pt x="4014212" y="2192205"/>
                  <a:pt x="4016692" y="2195926"/>
                  <a:pt x="4021653" y="2198406"/>
                </a:cubicBezTo>
                <a:cubicBezTo>
                  <a:pt x="4026615" y="2200887"/>
                  <a:pt x="4031575" y="2199646"/>
                  <a:pt x="4036536" y="2194685"/>
                </a:cubicBezTo>
                <a:lnTo>
                  <a:pt x="4043978" y="2194685"/>
                </a:lnTo>
                <a:cubicBezTo>
                  <a:pt x="4043978" y="2194685"/>
                  <a:pt x="4051419" y="2194685"/>
                  <a:pt x="4066302" y="2194685"/>
                </a:cubicBezTo>
                <a:lnTo>
                  <a:pt x="4103509" y="2209568"/>
                </a:lnTo>
                <a:lnTo>
                  <a:pt x="4096067" y="2209568"/>
                </a:lnTo>
                <a:lnTo>
                  <a:pt x="4103509" y="2217010"/>
                </a:lnTo>
                <a:cubicBezTo>
                  <a:pt x="4118392" y="2217010"/>
                  <a:pt x="4125833" y="2217010"/>
                  <a:pt x="4125833" y="2217010"/>
                </a:cubicBezTo>
                <a:lnTo>
                  <a:pt x="4140716" y="2224451"/>
                </a:lnTo>
                <a:cubicBezTo>
                  <a:pt x="4140716" y="2229412"/>
                  <a:pt x="4143196" y="2231893"/>
                  <a:pt x="4148157" y="2231893"/>
                </a:cubicBezTo>
                <a:lnTo>
                  <a:pt x="4170481" y="2246775"/>
                </a:lnTo>
                <a:cubicBezTo>
                  <a:pt x="4175443" y="2251736"/>
                  <a:pt x="4181644" y="2256697"/>
                  <a:pt x="4189085" y="2261658"/>
                </a:cubicBezTo>
                <a:cubicBezTo>
                  <a:pt x="4196526" y="2266619"/>
                  <a:pt x="4202727" y="2269100"/>
                  <a:pt x="4207689" y="2269100"/>
                </a:cubicBezTo>
                <a:cubicBezTo>
                  <a:pt x="4207689" y="2269100"/>
                  <a:pt x="4220091" y="2276541"/>
                  <a:pt x="4244896" y="2291424"/>
                </a:cubicBezTo>
                <a:cubicBezTo>
                  <a:pt x="4274661" y="2311267"/>
                  <a:pt x="4279622" y="2318709"/>
                  <a:pt x="4259778" y="2313748"/>
                </a:cubicBezTo>
                <a:cubicBezTo>
                  <a:pt x="4254817" y="2313748"/>
                  <a:pt x="4252337" y="2313748"/>
                  <a:pt x="4252337" y="2313748"/>
                </a:cubicBezTo>
                <a:cubicBezTo>
                  <a:pt x="4252337" y="2313748"/>
                  <a:pt x="4252337" y="2311267"/>
                  <a:pt x="4252337" y="2306307"/>
                </a:cubicBezTo>
                <a:cubicBezTo>
                  <a:pt x="4252337" y="2301346"/>
                  <a:pt x="4247376" y="2296385"/>
                  <a:pt x="4237454" y="2291424"/>
                </a:cubicBezTo>
                <a:lnTo>
                  <a:pt x="4215130" y="2291424"/>
                </a:lnTo>
                <a:cubicBezTo>
                  <a:pt x="4220091" y="2296385"/>
                  <a:pt x="4222571" y="2298865"/>
                  <a:pt x="4222571" y="2298865"/>
                </a:cubicBezTo>
                <a:cubicBezTo>
                  <a:pt x="4227533" y="2298865"/>
                  <a:pt x="4230013" y="2300105"/>
                  <a:pt x="4230013" y="2302586"/>
                </a:cubicBezTo>
                <a:cubicBezTo>
                  <a:pt x="4230013" y="2305067"/>
                  <a:pt x="4234974" y="2308787"/>
                  <a:pt x="4244896" y="2313748"/>
                </a:cubicBezTo>
                <a:lnTo>
                  <a:pt x="4244896" y="2328631"/>
                </a:lnTo>
                <a:lnTo>
                  <a:pt x="4259778" y="2343514"/>
                </a:lnTo>
                <a:cubicBezTo>
                  <a:pt x="4264740" y="2348474"/>
                  <a:pt x="4269700" y="2352195"/>
                  <a:pt x="4274661" y="2354676"/>
                </a:cubicBezTo>
                <a:cubicBezTo>
                  <a:pt x="4279622" y="2357156"/>
                  <a:pt x="4282103" y="2358396"/>
                  <a:pt x="4282103" y="2358396"/>
                </a:cubicBezTo>
                <a:cubicBezTo>
                  <a:pt x="4282103" y="2358396"/>
                  <a:pt x="4292024" y="2364598"/>
                  <a:pt x="4311868" y="2377000"/>
                </a:cubicBezTo>
                <a:cubicBezTo>
                  <a:pt x="4331712" y="2389402"/>
                  <a:pt x="4342874" y="2395603"/>
                  <a:pt x="4345355" y="2395603"/>
                </a:cubicBezTo>
                <a:cubicBezTo>
                  <a:pt x="4347835" y="2395603"/>
                  <a:pt x="4351555" y="2398084"/>
                  <a:pt x="4356517" y="2403045"/>
                </a:cubicBezTo>
                <a:lnTo>
                  <a:pt x="4386282" y="2425369"/>
                </a:lnTo>
                <a:lnTo>
                  <a:pt x="4401165" y="2432810"/>
                </a:lnTo>
                <a:lnTo>
                  <a:pt x="4393724" y="2447693"/>
                </a:lnTo>
                <a:cubicBezTo>
                  <a:pt x="4403645" y="2447693"/>
                  <a:pt x="4408606" y="2452654"/>
                  <a:pt x="4408606" y="2462576"/>
                </a:cubicBezTo>
                <a:cubicBezTo>
                  <a:pt x="4423489" y="2487381"/>
                  <a:pt x="4443333" y="2499783"/>
                  <a:pt x="4468138" y="2499783"/>
                </a:cubicBezTo>
                <a:cubicBezTo>
                  <a:pt x="4473099" y="2499783"/>
                  <a:pt x="4480540" y="2504744"/>
                  <a:pt x="4490462" y="2514666"/>
                </a:cubicBezTo>
                <a:lnTo>
                  <a:pt x="4490462" y="2522107"/>
                </a:lnTo>
                <a:cubicBezTo>
                  <a:pt x="4485501" y="2517147"/>
                  <a:pt x="4478059" y="2514666"/>
                  <a:pt x="4468138" y="2514666"/>
                </a:cubicBezTo>
                <a:cubicBezTo>
                  <a:pt x="4463176" y="2519627"/>
                  <a:pt x="4459456" y="2520867"/>
                  <a:pt x="4456976" y="2518387"/>
                </a:cubicBezTo>
                <a:cubicBezTo>
                  <a:pt x="4454496" y="2515907"/>
                  <a:pt x="4453255" y="2514666"/>
                  <a:pt x="4453255" y="2514666"/>
                </a:cubicBezTo>
                <a:cubicBezTo>
                  <a:pt x="4453255" y="2509705"/>
                  <a:pt x="4450775" y="2504744"/>
                  <a:pt x="4445814" y="2499783"/>
                </a:cubicBezTo>
                <a:lnTo>
                  <a:pt x="4430931" y="2492342"/>
                </a:lnTo>
                <a:lnTo>
                  <a:pt x="4408606" y="2470018"/>
                </a:lnTo>
                <a:cubicBezTo>
                  <a:pt x="4403645" y="2465057"/>
                  <a:pt x="4398685" y="2461336"/>
                  <a:pt x="4393724" y="2458855"/>
                </a:cubicBezTo>
                <a:cubicBezTo>
                  <a:pt x="4388762" y="2456375"/>
                  <a:pt x="4383802" y="2452654"/>
                  <a:pt x="4378841" y="2447693"/>
                </a:cubicBezTo>
                <a:cubicBezTo>
                  <a:pt x="4378841" y="2442733"/>
                  <a:pt x="4373880" y="2437771"/>
                  <a:pt x="4363958" y="2432810"/>
                </a:cubicBezTo>
                <a:cubicBezTo>
                  <a:pt x="4354037" y="2427850"/>
                  <a:pt x="4346595" y="2422888"/>
                  <a:pt x="4341634" y="2417928"/>
                </a:cubicBezTo>
                <a:cubicBezTo>
                  <a:pt x="4336673" y="2408006"/>
                  <a:pt x="4329231" y="2405526"/>
                  <a:pt x="4319310" y="2410486"/>
                </a:cubicBezTo>
                <a:cubicBezTo>
                  <a:pt x="4314348" y="2410486"/>
                  <a:pt x="4311868" y="2410486"/>
                  <a:pt x="4311868" y="2410486"/>
                </a:cubicBezTo>
                <a:cubicBezTo>
                  <a:pt x="4311868" y="2410486"/>
                  <a:pt x="4311868" y="2408006"/>
                  <a:pt x="4311868" y="2403045"/>
                </a:cubicBezTo>
                <a:cubicBezTo>
                  <a:pt x="4311868" y="2403045"/>
                  <a:pt x="4306907" y="2400564"/>
                  <a:pt x="4296985" y="2395603"/>
                </a:cubicBezTo>
                <a:lnTo>
                  <a:pt x="4282103" y="2388162"/>
                </a:lnTo>
                <a:cubicBezTo>
                  <a:pt x="4282103" y="2388162"/>
                  <a:pt x="4279622" y="2388162"/>
                  <a:pt x="4274661" y="2388162"/>
                </a:cubicBezTo>
                <a:lnTo>
                  <a:pt x="4259778" y="2373279"/>
                </a:lnTo>
                <a:lnTo>
                  <a:pt x="4274661" y="2373279"/>
                </a:lnTo>
                <a:cubicBezTo>
                  <a:pt x="4279622" y="2373279"/>
                  <a:pt x="4282103" y="2373279"/>
                  <a:pt x="4282103" y="2373279"/>
                </a:cubicBezTo>
                <a:lnTo>
                  <a:pt x="4244896" y="2350955"/>
                </a:lnTo>
                <a:cubicBezTo>
                  <a:pt x="4234974" y="2350955"/>
                  <a:pt x="4226292" y="2349715"/>
                  <a:pt x="4218851" y="2347234"/>
                </a:cubicBezTo>
                <a:cubicBezTo>
                  <a:pt x="4211409" y="2344754"/>
                  <a:pt x="4207689" y="2341033"/>
                  <a:pt x="4207689" y="2336072"/>
                </a:cubicBezTo>
                <a:cubicBezTo>
                  <a:pt x="4207689" y="2326150"/>
                  <a:pt x="4190326" y="2311267"/>
                  <a:pt x="4155599" y="2291424"/>
                </a:cubicBezTo>
                <a:cubicBezTo>
                  <a:pt x="4145677" y="2286463"/>
                  <a:pt x="4138236" y="2283982"/>
                  <a:pt x="4133274" y="2283982"/>
                </a:cubicBezTo>
                <a:cubicBezTo>
                  <a:pt x="4128313" y="2283982"/>
                  <a:pt x="4123353" y="2286463"/>
                  <a:pt x="4118392" y="2291424"/>
                </a:cubicBezTo>
                <a:lnTo>
                  <a:pt x="4096067" y="2283982"/>
                </a:lnTo>
                <a:lnTo>
                  <a:pt x="4081185" y="2276541"/>
                </a:lnTo>
                <a:lnTo>
                  <a:pt x="4088626" y="2283982"/>
                </a:lnTo>
                <a:lnTo>
                  <a:pt x="4066302" y="2276541"/>
                </a:lnTo>
                <a:lnTo>
                  <a:pt x="4058860" y="2276541"/>
                </a:lnTo>
                <a:cubicBezTo>
                  <a:pt x="4058860" y="2281502"/>
                  <a:pt x="4061340" y="2283982"/>
                  <a:pt x="4066302" y="2283982"/>
                </a:cubicBezTo>
                <a:cubicBezTo>
                  <a:pt x="4071263" y="2283982"/>
                  <a:pt x="4073743" y="2285222"/>
                  <a:pt x="4073743" y="2287703"/>
                </a:cubicBezTo>
                <a:cubicBezTo>
                  <a:pt x="4073743" y="2290184"/>
                  <a:pt x="4076223" y="2293904"/>
                  <a:pt x="4081185" y="2298865"/>
                </a:cubicBezTo>
                <a:cubicBezTo>
                  <a:pt x="4086146" y="2298865"/>
                  <a:pt x="4088626" y="2300105"/>
                  <a:pt x="4088626" y="2302586"/>
                </a:cubicBezTo>
                <a:cubicBezTo>
                  <a:pt x="4088626" y="2305067"/>
                  <a:pt x="4088626" y="2308787"/>
                  <a:pt x="4088626" y="2313748"/>
                </a:cubicBezTo>
                <a:cubicBezTo>
                  <a:pt x="4093587" y="2328631"/>
                  <a:pt x="4101029" y="2338553"/>
                  <a:pt x="4110950" y="2343514"/>
                </a:cubicBezTo>
                <a:lnTo>
                  <a:pt x="4110950" y="2328631"/>
                </a:lnTo>
                <a:lnTo>
                  <a:pt x="4096067" y="2313748"/>
                </a:lnTo>
                <a:lnTo>
                  <a:pt x="4110950" y="2321189"/>
                </a:lnTo>
                <a:cubicBezTo>
                  <a:pt x="4110950" y="2326150"/>
                  <a:pt x="4114671" y="2329871"/>
                  <a:pt x="4122112" y="2332351"/>
                </a:cubicBezTo>
                <a:cubicBezTo>
                  <a:pt x="4129554" y="2334832"/>
                  <a:pt x="4133274" y="2336072"/>
                  <a:pt x="4133274" y="2336072"/>
                </a:cubicBezTo>
                <a:cubicBezTo>
                  <a:pt x="4138236" y="2336072"/>
                  <a:pt x="4140716" y="2337312"/>
                  <a:pt x="4140716" y="2339793"/>
                </a:cubicBezTo>
                <a:cubicBezTo>
                  <a:pt x="4140716" y="2342274"/>
                  <a:pt x="4143196" y="2341033"/>
                  <a:pt x="4148157" y="2336072"/>
                </a:cubicBezTo>
                <a:cubicBezTo>
                  <a:pt x="4153119" y="2336072"/>
                  <a:pt x="4156839" y="2337312"/>
                  <a:pt x="4159319" y="2339793"/>
                </a:cubicBezTo>
                <a:cubicBezTo>
                  <a:pt x="4161799" y="2342274"/>
                  <a:pt x="4163040" y="2343514"/>
                  <a:pt x="4163040" y="2343514"/>
                </a:cubicBezTo>
                <a:lnTo>
                  <a:pt x="4177923" y="2350955"/>
                </a:lnTo>
                <a:cubicBezTo>
                  <a:pt x="4182884" y="2350955"/>
                  <a:pt x="4189085" y="2354676"/>
                  <a:pt x="4196526" y="2362117"/>
                </a:cubicBezTo>
                <a:cubicBezTo>
                  <a:pt x="4203968" y="2369559"/>
                  <a:pt x="4206448" y="2375760"/>
                  <a:pt x="4203968" y="2380721"/>
                </a:cubicBezTo>
                <a:cubicBezTo>
                  <a:pt x="4201488" y="2385681"/>
                  <a:pt x="4202727" y="2388162"/>
                  <a:pt x="4207689" y="2388162"/>
                </a:cubicBezTo>
                <a:cubicBezTo>
                  <a:pt x="4212650" y="2388162"/>
                  <a:pt x="4215130" y="2390643"/>
                  <a:pt x="4215130" y="2395603"/>
                </a:cubicBezTo>
                <a:cubicBezTo>
                  <a:pt x="4215130" y="2400564"/>
                  <a:pt x="4217610" y="2405526"/>
                  <a:pt x="4222571" y="2410486"/>
                </a:cubicBezTo>
                <a:cubicBezTo>
                  <a:pt x="4227533" y="2415447"/>
                  <a:pt x="4232493" y="2417928"/>
                  <a:pt x="4237454" y="2417928"/>
                </a:cubicBezTo>
                <a:cubicBezTo>
                  <a:pt x="4252337" y="2427850"/>
                  <a:pt x="4262258" y="2437771"/>
                  <a:pt x="4267220" y="2447693"/>
                </a:cubicBezTo>
                <a:cubicBezTo>
                  <a:pt x="4267220" y="2452654"/>
                  <a:pt x="4269700" y="2457615"/>
                  <a:pt x="4274661" y="2462576"/>
                </a:cubicBezTo>
                <a:cubicBezTo>
                  <a:pt x="4279622" y="2467537"/>
                  <a:pt x="4284583" y="2470018"/>
                  <a:pt x="4289544" y="2470018"/>
                </a:cubicBezTo>
                <a:cubicBezTo>
                  <a:pt x="4294505" y="2470018"/>
                  <a:pt x="4296985" y="2471258"/>
                  <a:pt x="4296985" y="2473738"/>
                </a:cubicBezTo>
                <a:cubicBezTo>
                  <a:pt x="4296985" y="2476219"/>
                  <a:pt x="4299465" y="2478699"/>
                  <a:pt x="4304427" y="2481180"/>
                </a:cubicBezTo>
                <a:cubicBezTo>
                  <a:pt x="4309388" y="2483660"/>
                  <a:pt x="4316830" y="2488621"/>
                  <a:pt x="4326751" y="2496062"/>
                </a:cubicBezTo>
                <a:cubicBezTo>
                  <a:pt x="4336673" y="2503504"/>
                  <a:pt x="4349075" y="2512186"/>
                  <a:pt x="4363958" y="2522107"/>
                </a:cubicBezTo>
                <a:lnTo>
                  <a:pt x="4393724" y="2536990"/>
                </a:lnTo>
                <a:cubicBezTo>
                  <a:pt x="4398685" y="2541951"/>
                  <a:pt x="4403645" y="2544432"/>
                  <a:pt x="4408606" y="2544432"/>
                </a:cubicBezTo>
                <a:cubicBezTo>
                  <a:pt x="4413568" y="2544432"/>
                  <a:pt x="4421009" y="2549393"/>
                  <a:pt x="4430931" y="2559314"/>
                </a:cubicBezTo>
                <a:cubicBezTo>
                  <a:pt x="4440852" y="2569236"/>
                  <a:pt x="4445814" y="2574197"/>
                  <a:pt x="4445814" y="2574197"/>
                </a:cubicBezTo>
                <a:cubicBezTo>
                  <a:pt x="4445814" y="2579159"/>
                  <a:pt x="4445814" y="2581639"/>
                  <a:pt x="4445814" y="2581639"/>
                </a:cubicBezTo>
                <a:cubicBezTo>
                  <a:pt x="4445814" y="2581639"/>
                  <a:pt x="4448294" y="2581639"/>
                  <a:pt x="4453255" y="2581639"/>
                </a:cubicBezTo>
                <a:lnTo>
                  <a:pt x="4468138" y="2589080"/>
                </a:lnTo>
                <a:lnTo>
                  <a:pt x="4483021" y="2596521"/>
                </a:lnTo>
                <a:lnTo>
                  <a:pt x="4497903" y="2596521"/>
                </a:lnTo>
                <a:cubicBezTo>
                  <a:pt x="4497903" y="2601483"/>
                  <a:pt x="4500383" y="2603963"/>
                  <a:pt x="4505345" y="2603963"/>
                </a:cubicBezTo>
                <a:cubicBezTo>
                  <a:pt x="4510306" y="2603963"/>
                  <a:pt x="4512786" y="2603963"/>
                  <a:pt x="4512786" y="2603963"/>
                </a:cubicBezTo>
                <a:cubicBezTo>
                  <a:pt x="4512786" y="2613885"/>
                  <a:pt x="4527669" y="2621326"/>
                  <a:pt x="4557435" y="2626287"/>
                </a:cubicBezTo>
                <a:lnTo>
                  <a:pt x="4572317" y="2626287"/>
                </a:lnTo>
                <a:cubicBezTo>
                  <a:pt x="4577279" y="2621326"/>
                  <a:pt x="4579759" y="2621326"/>
                  <a:pt x="4579759" y="2626287"/>
                </a:cubicBezTo>
                <a:lnTo>
                  <a:pt x="4594642" y="2633728"/>
                </a:lnTo>
                <a:cubicBezTo>
                  <a:pt x="4599603" y="2633728"/>
                  <a:pt x="4602083" y="2633728"/>
                  <a:pt x="4602083" y="2633728"/>
                </a:cubicBezTo>
                <a:lnTo>
                  <a:pt x="4587200" y="2641170"/>
                </a:lnTo>
                <a:lnTo>
                  <a:pt x="4579759" y="2656053"/>
                </a:lnTo>
                <a:lnTo>
                  <a:pt x="4616966" y="2685818"/>
                </a:lnTo>
                <a:cubicBezTo>
                  <a:pt x="4616966" y="2690780"/>
                  <a:pt x="4619446" y="2693260"/>
                  <a:pt x="4624407" y="2693260"/>
                </a:cubicBezTo>
                <a:cubicBezTo>
                  <a:pt x="4629369" y="2693260"/>
                  <a:pt x="4635569" y="2696980"/>
                  <a:pt x="4643011" y="2704422"/>
                </a:cubicBezTo>
                <a:cubicBezTo>
                  <a:pt x="4650452" y="2711863"/>
                  <a:pt x="4654173" y="2715584"/>
                  <a:pt x="4654173" y="2715584"/>
                </a:cubicBezTo>
                <a:lnTo>
                  <a:pt x="4624407" y="2700701"/>
                </a:lnTo>
                <a:cubicBezTo>
                  <a:pt x="4599603" y="2680858"/>
                  <a:pt x="4584720" y="2670935"/>
                  <a:pt x="4579759" y="2670935"/>
                </a:cubicBezTo>
                <a:cubicBezTo>
                  <a:pt x="4579759" y="2670935"/>
                  <a:pt x="4572317" y="2665975"/>
                  <a:pt x="4557435" y="2656053"/>
                </a:cubicBezTo>
                <a:cubicBezTo>
                  <a:pt x="4542552" y="2651092"/>
                  <a:pt x="4535110" y="2648611"/>
                  <a:pt x="4535110" y="2648611"/>
                </a:cubicBezTo>
                <a:lnTo>
                  <a:pt x="4527669" y="2648611"/>
                </a:lnTo>
                <a:cubicBezTo>
                  <a:pt x="4522708" y="2643651"/>
                  <a:pt x="4520228" y="2641170"/>
                  <a:pt x="4520228" y="2641170"/>
                </a:cubicBezTo>
                <a:lnTo>
                  <a:pt x="4505345" y="2633728"/>
                </a:lnTo>
                <a:lnTo>
                  <a:pt x="4490462" y="2626287"/>
                </a:lnTo>
                <a:cubicBezTo>
                  <a:pt x="4485501" y="2621326"/>
                  <a:pt x="4481780" y="2617606"/>
                  <a:pt x="4479300" y="2615125"/>
                </a:cubicBezTo>
                <a:cubicBezTo>
                  <a:pt x="4476820" y="2612645"/>
                  <a:pt x="4473099" y="2611404"/>
                  <a:pt x="4468138" y="2611404"/>
                </a:cubicBezTo>
                <a:cubicBezTo>
                  <a:pt x="4458216" y="2611404"/>
                  <a:pt x="4453255" y="2610164"/>
                  <a:pt x="4453255" y="2607684"/>
                </a:cubicBezTo>
                <a:cubicBezTo>
                  <a:pt x="4453255" y="2605203"/>
                  <a:pt x="4448294" y="2601483"/>
                  <a:pt x="4438372" y="2596521"/>
                </a:cubicBezTo>
                <a:cubicBezTo>
                  <a:pt x="4433411" y="2591561"/>
                  <a:pt x="4429690" y="2589080"/>
                  <a:pt x="4427210" y="2589080"/>
                </a:cubicBezTo>
                <a:cubicBezTo>
                  <a:pt x="4424730" y="2589080"/>
                  <a:pt x="4421009" y="2591561"/>
                  <a:pt x="4416048" y="2596521"/>
                </a:cubicBezTo>
                <a:cubicBezTo>
                  <a:pt x="4411087" y="2596521"/>
                  <a:pt x="4406126" y="2594041"/>
                  <a:pt x="4401165" y="2589080"/>
                </a:cubicBezTo>
                <a:lnTo>
                  <a:pt x="4401165" y="2581639"/>
                </a:lnTo>
                <a:cubicBezTo>
                  <a:pt x="4401165" y="2576678"/>
                  <a:pt x="4391244" y="2574197"/>
                  <a:pt x="4371399" y="2574197"/>
                </a:cubicBezTo>
                <a:cubicBezTo>
                  <a:pt x="4351555" y="2574197"/>
                  <a:pt x="4341634" y="2576678"/>
                  <a:pt x="4341634" y="2581639"/>
                </a:cubicBezTo>
                <a:lnTo>
                  <a:pt x="4356517" y="2596521"/>
                </a:lnTo>
                <a:cubicBezTo>
                  <a:pt x="4361478" y="2596521"/>
                  <a:pt x="4365199" y="2597762"/>
                  <a:pt x="4367679" y="2600242"/>
                </a:cubicBezTo>
                <a:cubicBezTo>
                  <a:pt x="4370159" y="2602723"/>
                  <a:pt x="4371399" y="2606443"/>
                  <a:pt x="4371399" y="2611404"/>
                </a:cubicBezTo>
                <a:cubicBezTo>
                  <a:pt x="4371399" y="2621326"/>
                  <a:pt x="4376361" y="2626287"/>
                  <a:pt x="4386282" y="2626287"/>
                </a:cubicBezTo>
                <a:cubicBezTo>
                  <a:pt x="4386282" y="2626287"/>
                  <a:pt x="4387523" y="2627528"/>
                  <a:pt x="4390003" y="2630008"/>
                </a:cubicBezTo>
                <a:cubicBezTo>
                  <a:pt x="4392483" y="2632488"/>
                  <a:pt x="4396204" y="2636209"/>
                  <a:pt x="4401165" y="2641170"/>
                </a:cubicBezTo>
                <a:cubicBezTo>
                  <a:pt x="4416048" y="2646131"/>
                  <a:pt x="4430931" y="2654813"/>
                  <a:pt x="4445814" y="2667215"/>
                </a:cubicBezTo>
                <a:cubicBezTo>
                  <a:pt x="4460696" y="2679618"/>
                  <a:pt x="4469378" y="2687059"/>
                  <a:pt x="4471858" y="2689539"/>
                </a:cubicBezTo>
                <a:cubicBezTo>
                  <a:pt x="4474339" y="2692020"/>
                  <a:pt x="4478059" y="2694500"/>
                  <a:pt x="4483021" y="2696980"/>
                </a:cubicBezTo>
                <a:cubicBezTo>
                  <a:pt x="4487982" y="2699461"/>
                  <a:pt x="4494183" y="2703182"/>
                  <a:pt x="4501624" y="2708143"/>
                </a:cubicBezTo>
                <a:cubicBezTo>
                  <a:pt x="4509065" y="2713104"/>
                  <a:pt x="4514027" y="2715584"/>
                  <a:pt x="4516507" y="2715584"/>
                </a:cubicBezTo>
                <a:cubicBezTo>
                  <a:pt x="4518987" y="2715584"/>
                  <a:pt x="4520228" y="2718065"/>
                  <a:pt x="4520228" y="2723025"/>
                </a:cubicBezTo>
                <a:cubicBezTo>
                  <a:pt x="4540072" y="2737908"/>
                  <a:pt x="4557435" y="2745350"/>
                  <a:pt x="4572317" y="2745350"/>
                </a:cubicBezTo>
                <a:lnTo>
                  <a:pt x="4579759" y="2760232"/>
                </a:lnTo>
                <a:cubicBezTo>
                  <a:pt x="4564876" y="2765194"/>
                  <a:pt x="4567356" y="2770154"/>
                  <a:pt x="4587200" y="2775115"/>
                </a:cubicBezTo>
                <a:cubicBezTo>
                  <a:pt x="4597122" y="2780076"/>
                  <a:pt x="4603324" y="2785037"/>
                  <a:pt x="4605804" y="2789998"/>
                </a:cubicBezTo>
                <a:cubicBezTo>
                  <a:pt x="4608284" y="2794959"/>
                  <a:pt x="4616966" y="2799920"/>
                  <a:pt x="4631849" y="2804881"/>
                </a:cubicBezTo>
                <a:lnTo>
                  <a:pt x="4639290" y="2819764"/>
                </a:lnTo>
                <a:cubicBezTo>
                  <a:pt x="4634329" y="2819764"/>
                  <a:pt x="4631849" y="2819764"/>
                  <a:pt x="4631849" y="2819764"/>
                </a:cubicBezTo>
                <a:cubicBezTo>
                  <a:pt x="4631849" y="2824725"/>
                  <a:pt x="4639290" y="2832166"/>
                  <a:pt x="4654173" y="2842088"/>
                </a:cubicBezTo>
                <a:lnTo>
                  <a:pt x="4691379" y="2879295"/>
                </a:lnTo>
                <a:cubicBezTo>
                  <a:pt x="4691379" y="2879295"/>
                  <a:pt x="4695101" y="2883016"/>
                  <a:pt x="4702542" y="2890457"/>
                </a:cubicBezTo>
                <a:cubicBezTo>
                  <a:pt x="4709983" y="2897898"/>
                  <a:pt x="4716184" y="2901619"/>
                  <a:pt x="4721145" y="2901619"/>
                </a:cubicBezTo>
                <a:cubicBezTo>
                  <a:pt x="4726107" y="2901619"/>
                  <a:pt x="4729827" y="2902860"/>
                  <a:pt x="4732307" y="2905340"/>
                </a:cubicBezTo>
                <a:cubicBezTo>
                  <a:pt x="4734787" y="2907820"/>
                  <a:pt x="4736028" y="2911541"/>
                  <a:pt x="4736028" y="2916502"/>
                </a:cubicBezTo>
                <a:cubicBezTo>
                  <a:pt x="4736028" y="2921463"/>
                  <a:pt x="4738508" y="2923943"/>
                  <a:pt x="4743469" y="2923943"/>
                </a:cubicBezTo>
                <a:cubicBezTo>
                  <a:pt x="4748431" y="2923943"/>
                  <a:pt x="4752151" y="2927664"/>
                  <a:pt x="4754631" y="2935105"/>
                </a:cubicBezTo>
                <a:cubicBezTo>
                  <a:pt x="4757111" y="2942547"/>
                  <a:pt x="4764553" y="2948748"/>
                  <a:pt x="4776956" y="2953709"/>
                </a:cubicBezTo>
                <a:cubicBezTo>
                  <a:pt x="4789359" y="2958670"/>
                  <a:pt x="4796800" y="2963631"/>
                  <a:pt x="4799280" y="2968592"/>
                </a:cubicBezTo>
                <a:cubicBezTo>
                  <a:pt x="4801760" y="2973553"/>
                  <a:pt x="4806721" y="2978514"/>
                  <a:pt x="4814163" y="2983475"/>
                </a:cubicBezTo>
                <a:cubicBezTo>
                  <a:pt x="4821605" y="2988436"/>
                  <a:pt x="4826565" y="2993397"/>
                  <a:pt x="4829045" y="2998357"/>
                </a:cubicBezTo>
                <a:cubicBezTo>
                  <a:pt x="4831526" y="3003319"/>
                  <a:pt x="4840208" y="3013240"/>
                  <a:pt x="4855091" y="3028123"/>
                </a:cubicBezTo>
                <a:lnTo>
                  <a:pt x="4877415" y="3050447"/>
                </a:lnTo>
                <a:cubicBezTo>
                  <a:pt x="4877415" y="3050447"/>
                  <a:pt x="4872453" y="3047967"/>
                  <a:pt x="4862532" y="3043006"/>
                </a:cubicBezTo>
                <a:cubicBezTo>
                  <a:pt x="4842688" y="3028123"/>
                  <a:pt x="4830287" y="3023162"/>
                  <a:pt x="4825325" y="3028123"/>
                </a:cubicBezTo>
                <a:cubicBezTo>
                  <a:pt x="4825325" y="3033084"/>
                  <a:pt x="4817883" y="3033084"/>
                  <a:pt x="4803001" y="3028123"/>
                </a:cubicBezTo>
                <a:lnTo>
                  <a:pt x="4765793" y="2990916"/>
                </a:lnTo>
                <a:cubicBezTo>
                  <a:pt x="4765793" y="2990916"/>
                  <a:pt x="4768274" y="2992157"/>
                  <a:pt x="4773235" y="2994637"/>
                </a:cubicBezTo>
                <a:cubicBezTo>
                  <a:pt x="4778197" y="2997117"/>
                  <a:pt x="4783157" y="2998357"/>
                  <a:pt x="4788118" y="2998357"/>
                </a:cubicBezTo>
                <a:cubicBezTo>
                  <a:pt x="4807962" y="3018201"/>
                  <a:pt x="4820363" y="3025643"/>
                  <a:pt x="4825325" y="3020682"/>
                </a:cubicBezTo>
                <a:lnTo>
                  <a:pt x="4765793" y="2961150"/>
                </a:lnTo>
                <a:cubicBezTo>
                  <a:pt x="4755872" y="2951229"/>
                  <a:pt x="4750911" y="2943787"/>
                  <a:pt x="4750911" y="2938826"/>
                </a:cubicBezTo>
                <a:cubicBezTo>
                  <a:pt x="4750911" y="2938826"/>
                  <a:pt x="4748431" y="2937586"/>
                  <a:pt x="4743469" y="2935105"/>
                </a:cubicBezTo>
                <a:cubicBezTo>
                  <a:pt x="4738508" y="2932625"/>
                  <a:pt x="4731067" y="2931385"/>
                  <a:pt x="4721145" y="2931385"/>
                </a:cubicBezTo>
                <a:lnTo>
                  <a:pt x="4683939" y="2909060"/>
                </a:lnTo>
                <a:cubicBezTo>
                  <a:pt x="4669055" y="2899139"/>
                  <a:pt x="4659134" y="2891698"/>
                  <a:pt x="4654173" y="2886736"/>
                </a:cubicBezTo>
                <a:lnTo>
                  <a:pt x="4661614" y="2886736"/>
                </a:lnTo>
                <a:cubicBezTo>
                  <a:pt x="4666575" y="2886736"/>
                  <a:pt x="4669055" y="2884256"/>
                  <a:pt x="4669055" y="2879295"/>
                </a:cubicBezTo>
                <a:cubicBezTo>
                  <a:pt x="4664094" y="2869373"/>
                  <a:pt x="4649212" y="2859451"/>
                  <a:pt x="4624407" y="2849529"/>
                </a:cubicBezTo>
                <a:cubicBezTo>
                  <a:pt x="4619446" y="2849529"/>
                  <a:pt x="4616966" y="2847049"/>
                  <a:pt x="4616966" y="2842088"/>
                </a:cubicBezTo>
                <a:lnTo>
                  <a:pt x="4594642" y="2819764"/>
                </a:lnTo>
                <a:lnTo>
                  <a:pt x="4579759" y="2819764"/>
                </a:lnTo>
                <a:lnTo>
                  <a:pt x="4572317" y="2812322"/>
                </a:lnTo>
                <a:cubicBezTo>
                  <a:pt x="4567356" y="2812322"/>
                  <a:pt x="4564876" y="2811082"/>
                  <a:pt x="4564876" y="2808601"/>
                </a:cubicBezTo>
                <a:cubicBezTo>
                  <a:pt x="4564876" y="2806121"/>
                  <a:pt x="4564876" y="2804881"/>
                  <a:pt x="4564876" y="2804881"/>
                </a:cubicBezTo>
                <a:cubicBezTo>
                  <a:pt x="4569837" y="2804881"/>
                  <a:pt x="4572317" y="2803641"/>
                  <a:pt x="4572317" y="2801160"/>
                </a:cubicBezTo>
                <a:cubicBezTo>
                  <a:pt x="4572317" y="2798680"/>
                  <a:pt x="4572317" y="2797439"/>
                  <a:pt x="4572317" y="2797439"/>
                </a:cubicBezTo>
                <a:lnTo>
                  <a:pt x="4557435" y="2789998"/>
                </a:lnTo>
                <a:cubicBezTo>
                  <a:pt x="4547513" y="2789998"/>
                  <a:pt x="4542552" y="2787518"/>
                  <a:pt x="4542552" y="2782557"/>
                </a:cubicBezTo>
                <a:lnTo>
                  <a:pt x="4527669" y="2775115"/>
                </a:lnTo>
                <a:cubicBezTo>
                  <a:pt x="4517747" y="2775115"/>
                  <a:pt x="4507825" y="2770154"/>
                  <a:pt x="4497903" y="2760232"/>
                </a:cubicBezTo>
                <a:cubicBezTo>
                  <a:pt x="4497903" y="2755272"/>
                  <a:pt x="4495423" y="2751551"/>
                  <a:pt x="4490462" y="2749070"/>
                </a:cubicBezTo>
                <a:cubicBezTo>
                  <a:pt x="4485501" y="2746590"/>
                  <a:pt x="4483021" y="2745350"/>
                  <a:pt x="4483021" y="2745350"/>
                </a:cubicBezTo>
                <a:cubicBezTo>
                  <a:pt x="4478059" y="2745350"/>
                  <a:pt x="4473099" y="2742869"/>
                  <a:pt x="4468138" y="2737908"/>
                </a:cubicBezTo>
                <a:cubicBezTo>
                  <a:pt x="4453255" y="2723025"/>
                  <a:pt x="4438372" y="2713104"/>
                  <a:pt x="4423489" y="2708143"/>
                </a:cubicBezTo>
                <a:cubicBezTo>
                  <a:pt x="4413568" y="2708143"/>
                  <a:pt x="4408606" y="2708143"/>
                  <a:pt x="4408606" y="2708143"/>
                </a:cubicBezTo>
                <a:lnTo>
                  <a:pt x="4408606" y="2723025"/>
                </a:lnTo>
                <a:cubicBezTo>
                  <a:pt x="4403645" y="2723025"/>
                  <a:pt x="4394964" y="2719305"/>
                  <a:pt x="4382562" y="2711863"/>
                </a:cubicBezTo>
                <a:cubicBezTo>
                  <a:pt x="4370159" y="2704422"/>
                  <a:pt x="4363958" y="2698221"/>
                  <a:pt x="4363958" y="2693260"/>
                </a:cubicBezTo>
                <a:cubicBezTo>
                  <a:pt x="4363958" y="2688299"/>
                  <a:pt x="4361478" y="2685818"/>
                  <a:pt x="4356517" y="2685818"/>
                </a:cubicBezTo>
                <a:cubicBezTo>
                  <a:pt x="4351555" y="2680858"/>
                  <a:pt x="4349075" y="2678377"/>
                  <a:pt x="4349075" y="2678377"/>
                </a:cubicBezTo>
                <a:cubicBezTo>
                  <a:pt x="4344114" y="2673416"/>
                  <a:pt x="4340393" y="2669695"/>
                  <a:pt x="4337913" y="2667215"/>
                </a:cubicBezTo>
                <a:cubicBezTo>
                  <a:pt x="4335433" y="2664735"/>
                  <a:pt x="4331712" y="2663494"/>
                  <a:pt x="4326751" y="2663494"/>
                </a:cubicBezTo>
                <a:cubicBezTo>
                  <a:pt x="4326751" y="2663494"/>
                  <a:pt x="4329231" y="2661014"/>
                  <a:pt x="4334192" y="2656053"/>
                </a:cubicBezTo>
                <a:cubicBezTo>
                  <a:pt x="4329231" y="2656053"/>
                  <a:pt x="4326751" y="2657293"/>
                  <a:pt x="4326751" y="2659773"/>
                </a:cubicBezTo>
                <a:cubicBezTo>
                  <a:pt x="4326751" y="2662254"/>
                  <a:pt x="4326751" y="2663494"/>
                  <a:pt x="4326751" y="2663494"/>
                </a:cubicBezTo>
                <a:cubicBezTo>
                  <a:pt x="4321790" y="2668455"/>
                  <a:pt x="4316830" y="2668455"/>
                  <a:pt x="4311868" y="2663494"/>
                </a:cubicBezTo>
                <a:cubicBezTo>
                  <a:pt x="4306907" y="2658533"/>
                  <a:pt x="4304427" y="2653573"/>
                  <a:pt x="4304427" y="2648611"/>
                </a:cubicBezTo>
                <a:lnTo>
                  <a:pt x="4304427" y="2641170"/>
                </a:lnTo>
                <a:cubicBezTo>
                  <a:pt x="4304427" y="2641170"/>
                  <a:pt x="4301947" y="2641170"/>
                  <a:pt x="4296985" y="2641170"/>
                </a:cubicBezTo>
                <a:cubicBezTo>
                  <a:pt x="4292024" y="2641170"/>
                  <a:pt x="4288303" y="2639930"/>
                  <a:pt x="4285823" y="2637449"/>
                </a:cubicBezTo>
                <a:cubicBezTo>
                  <a:pt x="4283343" y="2634969"/>
                  <a:pt x="4279622" y="2632488"/>
                  <a:pt x="4274661" y="2630008"/>
                </a:cubicBezTo>
                <a:cubicBezTo>
                  <a:pt x="4269700" y="2627528"/>
                  <a:pt x="4265979" y="2626287"/>
                  <a:pt x="4263499" y="2626287"/>
                </a:cubicBezTo>
                <a:cubicBezTo>
                  <a:pt x="4261019" y="2626287"/>
                  <a:pt x="4258538" y="2625047"/>
                  <a:pt x="4256058" y="2622566"/>
                </a:cubicBezTo>
                <a:cubicBezTo>
                  <a:pt x="4253578" y="2620086"/>
                  <a:pt x="4252337" y="2618846"/>
                  <a:pt x="4252337" y="2618846"/>
                </a:cubicBezTo>
                <a:cubicBezTo>
                  <a:pt x="4252337" y="2618846"/>
                  <a:pt x="4249857" y="2617606"/>
                  <a:pt x="4244896" y="2615125"/>
                </a:cubicBezTo>
                <a:cubicBezTo>
                  <a:pt x="4239934" y="2612645"/>
                  <a:pt x="4237454" y="2608924"/>
                  <a:pt x="4237454" y="2603963"/>
                </a:cubicBezTo>
                <a:cubicBezTo>
                  <a:pt x="4232493" y="2603963"/>
                  <a:pt x="4230013" y="2602723"/>
                  <a:pt x="4230013" y="2600242"/>
                </a:cubicBezTo>
                <a:cubicBezTo>
                  <a:pt x="4230013" y="2597762"/>
                  <a:pt x="4230013" y="2594041"/>
                  <a:pt x="4230013" y="2589080"/>
                </a:cubicBezTo>
                <a:cubicBezTo>
                  <a:pt x="4230013" y="2589080"/>
                  <a:pt x="4228772" y="2589080"/>
                  <a:pt x="4226292" y="2589080"/>
                </a:cubicBezTo>
                <a:cubicBezTo>
                  <a:pt x="4223812" y="2589080"/>
                  <a:pt x="4220091" y="2586600"/>
                  <a:pt x="4215130" y="2581639"/>
                </a:cubicBezTo>
                <a:cubicBezTo>
                  <a:pt x="4215130" y="2576678"/>
                  <a:pt x="4212650" y="2576678"/>
                  <a:pt x="4207689" y="2581639"/>
                </a:cubicBezTo>
                <a:lnTo>
                  <a:pt x="4200247" y="2581639"/>
                </a:lnTo>
                <a:cubicBezTo>
                  <a:pt x="4195286" y="2581639"/>
                  <a:pt x="4191565" y="2580399"/>
                  <a:pt x="4189085" y="2577918"/>
                </a:cubicBezTo>
                <a:cubicBezTo>
                  <a:pt x="4186605" y="2575438"/>
                  <a:pt x="4184124" y="2571717"/>
                  <a:pt x="4181644" y="2566756"/>
                </a:cubicBezTo>
                <a:cubicBezTo>
                  <a:pt x="4179164" y="2561795"/>
                  <a:pt x="4175443" y="2558074"/>
                  <a:pt x="4170481" y="2555594"/>
                </a:cubicBezTo>
                <a:cubicBezTo>
                  <a:pt x="4165520" y="2553114"/>
                  <a:pt x="4161799" y="2550633"/>
                  <a:pt x="4159319" y="2548152"/>
                </a:cubicBezTo>
                <a:cubicBezTo>
                  <a:pt x="4156839" y="2545672"/>
                  <a:pt x="4154358" y="2543192"/>
                  <a:pt x="4151878" y="2540711"/>
                </a:cubicBezTo>
                <a:cubicBezTo>
                  <a:pt x="4149398" y="2538231"/>
                  <a:pt x="4148157" y="2536990"/>
                  <a:pt x="4148157" y="2536990"/>
                </a:cubicBezTo>
                <a:cubicBezTo>
                  <a:pt x="4148157" y="2532029"/>
                  <a:pt x="4144437" y="2529549"/>
                  <a:pt x="4136995" y="2529549"/>
                </a:cubicBezTo>
                <a:cubicBezTo>
                  <a:pt x="4129554" y="2529549"/>
                  <a:pt x="4125833" y="2527069"/>
                  <a:pt x="4125833" y="2522107"/>
                </a:cubicBezTo>
                <a:cubicBezTo>
                  <a:pt x="4110950" y="2507225"/>
                  <a:pt x="4098548" y="2499783"/>
                  <a:pt x="4088626" y="2499783"/>
                </a:cubicBezTo>
                <a:lnTo>
                  <a:pt x="4081185" y="2499783"/>
                </a:lnTo>
                <a:cubicBezTo>
                  <a:pt x="4086146" y="2494822"/>
                  <a:pt x="4088626" y="2491102"/>
                  <a:pt x="4088626" y="2488621"/>
                </a:cubicBezTo>
                <a:cubicBezTo>
                  <a:pt x="4088626" y="2486140"/>
                  <a:pt x="4086146" y="2484900"/>
                  <a:pt x="4081185" y="2484900"/>
                </a:cubicBezTo>
                <a:cubicBezTo>
                  <a:pt x="4061340" y="2484900"/>
                  <a:pt x="4050178" y="2484900"/>
                  <a:pt x="4047698" y="2484900"/>
                </a:cubicBezTo>
                <a:cubicBezTo>
                  <a:pt x="4045218" y="2484900"/>
                  <a:pt x="4043978" y="2482420"/>
                  <a:pt x="4043978" y="2477459"/>
                </a:cubicBezTo>
                <a:cubicBezTo>
                  <a:pt x="4043978" y="2472498"/>
                  <a:pt x="4042737" y="2470018"/>
                  <a:pt x="4040257" y="2470018"/>
                </a:cubicBezTo>
                <a:cubicBezTo>
                  <a:pt x="4037777" y="2470018"/>
                  <a:pt x="4035296" y="2471258"/>
                  <a:pt x="4032815" y="2473738"/>
                </a:cubicBezTo>
                <a:cubicBezTo>
                  <a:pt x="4030335" y="2476219"/>
                  <a:pt x="4030335" y="2479940"/>
                  <a:pt x="4032815" y="2484900"/>
                </a:cubicBezTo>
                <a:cubicBezTo>
                  <a:pt x="4035296" y="2489861"/>
                  <a:pt x="4039016" y="2492342"/>
                  <a:pt x="4043978" y="2492342"/>
                </a:cubicBezTo>
                <a:lnTo>
                  <a:pt x="4036536" y="2499783"/>
                </a:lnTo>
                <a:lnTo>
                  <a:pt x="4021653" y="2514666"/>
                </a:lnTo>
                <a:cubicBezTo>
                  <a:pt x="4021653" y="2514666"/>
                  <a:pt x="4022894" y="2515907"/>
                  <a:pt x="4025374" y="2518387"/>
                </a:cubicBezTo>
                <a:cubicBezTo>
                  <a:pt x="4027854" y="2520867"/>
                  <a:pt x="4031575" y="2522107"/>
                  <a:pt x="4036536" y="2522107"/>
                </a:cubicBezTo>
                <a:lnTo>
                  <a:pt x="4043978" y="2522320"/>
                </a:lnTo>
                <a:lnTo>
                  <a:pt x="4043978" y="2523968"/>
                </a:lnTo>
                <a:cubicBezTo>
                  <a:pt x="4043978" y="2525208"/>
                  <a:pt x="4043978" y="2527068"/>
                  <a:pt x="4043978" y="2529549"/>
                </a:cubicBezTo>
                <a:lnTo>
                  <a:pt x="4051419" y="2536990"/>
                </a:lnTo>
                <a:cubicBezTo>
                  <a:pt x="4051419" y="2536990"/>
                  <a:pt x="4050178" y="2534510"/>
                  <a:pt x="4047698" y="2529549"/>
                </a:cubicBezTo>
                <a:cubicBezTo>
                  <a:pt x="4046458" y="2527068"/>
                  <a:pt x="4045528" y="2525208"/>
                  <a:pt x="4044908" y="2523968"/>
                </a:cubicBezTo>
                <a:lnTo>
                  <a:pt x="4044085" y="2522323"/>
                </a:lnTo>
                <a:lnTo>
                  <a:pt x="4052814" y="2522572"/>
                </a:lnTo>
                <a:cubicBezTo>
                  <a:pt x="4066767" y="2523503"/>
                  <a:pt x="4073743" y="2525828"/>
                  <a:pt x="4073743" y="2529549"/>
                </a:cubicBezTo>
                <a:cubicBezTo>
                  <a:pt x="4073743" y="2529549"/>
                  <a:pt x="4071263" y="2529549"/>
                  <a:pt x="4066302" y="2529549"/>
                </a:cubicBezTo>
                <a:lnTo>
                  <a:pt x="4066302" y="2551873"/>
                </a:lnTo>
                <a:cubicBezTo>
                  <a:pt x="4071263" y="2551873"/>
                  <a:pt x="4076223" y="2553114"/>
                  <a:pt x="4081185" y="2555594"/>
                </a:cubicBezTo>
                <a:cubicBezTo>
                  <a:pt x="4086146" y="2558074"/>
                  <a:pt x="4091106" y="2559314"/>
                  <a:pt x="4096067" y="2559314"/>
                </a:cubicBezTo>
                <a:lnTo>
                  <a:pt x="4125833" y="2574197"/>
                </a:lnTo>
                <a:cubicBezTo>
                  <a:pt x="4115912" y="2579159"/>
                  <a:pt x="4103509" y="2576678"/>
                  <a:pt x="4088626" y="2566756"/>
                </a:cubicBezTo>
                <a:cubicBezTo>
                  <a:pt x="4083665" y="2561795"/>
                  <a:pt x="4076223" y="2560555"/>
                  <a:pt x="4066302" y="2563035"/>
                </a:cubicBezTo>
                <a:cubicBezTo>
                  <a:pt x="4056380" y="2565516"/>
                  <a:pt x="4046458" y="2564276"/>
                  <a:pt x="4036536" y="2559314"/>
                </a:cubicBezTo>
                <a:cubicBezTo>
                  <a:pt x="4031575" y="2554354"/>
                  <a:pt x="4026615" y="2551873"/>
                  <a:pt x="4021653" y="2551873"/>
                </a:cubicBezTo>
                <a:cubicBezTo>
                  <a:pt x="4016692" y="2551873"/>
                  <a:pt x="4014212" y="2551873"/>
                  <a:pt x="4014212" y="2551873"/>
                </a:cubicBezTo>
                <a:lnTo>
                  <a:pt x="3999329" y="2544432"/>
                </a:lnTo>
                <a:cubicBezTo>
                  <a:pt x="3994368" y="2539471"/>
                  <a:pt x="3986926" y="2534510"/>
                  <a:pt x="3977005" y="2529549"/>
                </a:cubicBezTo>
                <a:cubicBezTo>
                  <a:pt x="3967083" y="2524588"/>
                  <a:pt x="3960881" y="2523348"/>
                  <a:pt x="3958401" y="2525828"/>
                </a:cubicBezTo>
                <a:cubicBezTo>
                  <a:pt x="3955921" y="2528309"/>
                  <a:pt x="3952201" y="2528309"/>
                  <a:pt x="3947239" y="2525828"/>
                </a:cubicBezTo>
                <a:cubicBezTo>
                  <a:pt x="3942278" y="2523348"/>
                  <a:pt x="3938557" y="2523348"/>
                  <a:pt x="3936077" y="2525828"/>
                </a:cubicBezTo>
                <a:cubicBezTo>
                  <a:pt x="3933597" y="2528309"/>
                  <a:pt x="3932356" y="2527069"/>
                  <a:pt x="3932356" y="2522107"/>
                </a:cubicBezTo>
                <a:lnTo>
                  <a:pt x="3917474" y="2529549"/>
                </a:lnTo>
                <a:cubicBezTo>
                  <a:pt x="3912512" y="2529549"/>
                  <a:pt x="3912512" y="2532029"/>
                  <a:pt x="3917474" y="2536990"/>
                </a:cubicBezTo>
                <a:lnTo>
                  <a:pt x="3924915" y="2544432"/>
                </a:lnTo>
                <a:cubicBezTo>
                  <a:pt x="3934837" y="2544432"/>
                  <a:pt x="3939798" y="2546912"/>
                  <a:pt x="3939798" y="2551873"/>
                </a:cubicBezTo>
                <a:lnTo>
                  <a:pt x="3954681" y="2566756"/>
                </a:lnTo>
                <a:cubicBezTo>
                  <a:pt x="3964602" y="2576678"/>
                  <a:pt x="3972044" y="2581639"/>
                  <a:pt x="3977005" y="2581639"/>
                </a:cubicBezTo>
                <a:cubicBezTo>
                  <a:pt x="3977005" y="2591561"/>
                  <a:pt x="3979485" y="2596521"/>
                  <a:pt x="3984446" y="2596521"/>
                </a:cubicBezTo>
                <a:cubicBezTo>
                  <a:pt x="3984446" y="2596521"/>
                  <a:pt x="3986926" y="2599002"/>
                  <a:pt x="3991888" y="2603963"/>
                </a:cubicBezTo>
                <a:lnTo>
                  <a:pt x="3991888" y="2596521"/>
                </a:lnTo>
                <a:cubicBezTo>
                  <a:pt x="3991888" y="2586600"/>
                  <a:pt x="3999329" y="2584119"/>
                  <a:pt x="4014212" y="2589080"/>
                </a:cubicBezTo>
                <a:cubicBezTo>
                  <a:pt x="4019173" y="2594041"/>
                  <a:pt x="4019173" y="2597762"/>
                  <a:pt x="4014212" y="2600242"/>
                </a:cubicBezTo>
                <a:cubicBezTo>
                  <a:pt x="4009251" y="2602723"/>
                  <a:pt x="4009251" y="2606443"/>
                  <a:pt x="4014212" y="2611404"/>
                </a:cubicBezTo>
                <a:cubicBezTo>
                  <a:pt x="4019173" y="2616366"/>
                  <a:pt x="4024133" y="2616366"/>
                  <a:pt x="4029095" y="2611404"/>
                </a:cubicBezTo>
                <a:cubicBezTo>
                  <a:pt x="4034056" y="2606443"/>
                  <a:pt x="4039016" y="2603963"/>
                  <a:pt x="4043978" y="2603963"/>
                </a:cubicBezTo>
                <a:cubicBezTo>
                  <a:pt x="4048939" y="2603963"/>
                  <a:pt x="4052660" y="2606443"/>
                  <a:pt x="4055140" y="2611404"/>
                </a:cubicBezTo>
                <a:cubicBezTo>
                  <a:pt x="4057620" y="2616366"/>
                  <a:pt x="4063822" y="2620086"/>
                  <a:pt x="4073743" y="2622566"/>
                </a:cubicBezTo>
                <a:cubicBezTo>
                  <a:pt x="4083665" y="2625047"/>
                  <a:pt x="4088626" y="2626287"/>
                  <a:pt x="4088626" y="2626287"/>
                </a:cubicBezTo>
                <a:cubicBezTo>
                  <a:pt x="4093587" y="2626287"/>
                  <a:pt x="4099788" y="2630008"/>
                  <a:pt x="4107230" y="2637449"/>
                </a:cubicBezTo>
                <a:cubicBezTo>
                  <a:pt x="4114671" y="2644891"/>
                  <a:pt x="4118392" y="2651092"/>
                  <a:pt x="4118392" y="2656053"/>
                </a:cubicBezTo>
                <a:cubicBezTo>
                  <a:pt x="4113430" y="2656053"/>
                  <a:pt x="4110950" y="2656053"/>
                  <a:pt x="4110950" y="2656053"/>
                </a:cubicBezTo>
                <a:cubicBezTo>
                  <a:pt x="4110950" y="2656053"/>
                  <a:pt x="4108470" y="2653573"/>
                  <a:pt x="4103509" y="2648611"/>
                </a:cubicBezTo>
                <a:cubicBezTo>
                  <a:pt x="4103509" y="2643651"/>
                  <a:pt x="4101029" y="2639930"/>
                  <a:pt x="4096067" y="2637449"/>
                </a:cubicBezTo>
                <a:cubicBezTo>
                  <a:pt x="4091106" y="2634969"/>
                  <a:pt x="4088626" y="2638690"/>
                  <a:pt x="4088626" y="2648611"/>
                </a:cubicBezTo>
                <a:cubicBezTo>
                  <a:pt x="4088626" y="2658533"/>
                  <a:pt x="4091106" y="2665975"/>
                  <a:pt x="4096067" y="2670935"/>
                </a:cubicBezTo>
                <a:cubicBezTo>
                  <a:pt x="4101029" y="2675897"/>
                  <a:pt x="4105989" y="2678377"/>
                  <a:pt x="4110950" y="2678377"/>
                </a:cubicBezTo>
                <a:cubicBezTo>
                  <a:pt x="4115912" y="2678377"/>
                  <a:pt x="4117151" y="2675897"/>
                  <a:pt x="4114671" y="2670935"/>
                </a:cubicBezTo>
                <a:cubicBezTo>
                  <a:pt x="4112191" y="2665975"/>
                  <a:pt x="4115912" y="2663494"/>
                  <a:pt x="4125833" y="2663494"/>
                </a:cubicBezTo>
                <a:lnTo>
                  <a:pt x="4133274" y="2656053"/>
                </a:lnTo>
                <a:cubicBezTo>
                  <a:pt x="4128313" y="2656053"/>
                  <a:pt x="4127074" y="2653573"/>
                  <a:pt x="4129554" y="2648611"/>
                </a:cubicBezTo>
                <a:cubicBezTo>
                  <a:pt x="4132034" y="2643651"/>
                  <a:pt x="4135755" y="2644891"/>
                  <a:pt x="4140716" y="2652332"/>
                </a:cubicBezTo>
                <a:cubicBezTo>
                  <a:pt x="4145677" y="2659773"/>
                  <a:pt x="4148157" y="2665975"/>
                  <a:pt x="4148157" y="2670935"/>
                </a:cubicBezTo>
                <a:cubicBezTo>
                  <a:pt x="4153119" y="2675897"/>
                  <a:pt x="4155599" y="2678377"/>
                  <a:pt x="4155599" y="2678377"/>
                </a:cubicBezTo>
                <a:lnTo>
                  <a:pt x="4177923" y="2685818"/>
                </a:lnTo>
                <a:lnTo>
                  <a:pt x="4200247" y="2693260"/>
                </a:lnTo>
                <a:cubicBezTo>
                  <a:pt x="4205208" y="2693260"/>
                  <a:pt x="4207689" y="2695740"/>
                  <a:pt x="4207689" y="2700701"/>
                </a:cubicBezTo>
                <a:cubicBezTo>
                  <a:pt x="4207689" y="2700701"/>
                  <a:pt x="4210169" y="2703182"/>
                  <a:pt x="4215130" y="2708143"/>
                </a:cubicBezTo>
                <a:cubicBezTo>
                  <a:pt x="4220091" y="2708143"/>
                  <a:pt x="4222571" y="2708143"/>
                  <a:pt x="4222571" y="2708143"/>
                </a:cubicBezTo>
                <a:lnTo>
                  <a:pt x="4237454" y="2723025"/>
                </a:lnTo>
                <a:cubicBezTo>
                  <a:pt x="4247376" y="2727987"/>
                  <a:pt x="4254817" y="2732947"/>
                  <a:pt x="4259778" y="2737908"/>
                </a:cubicBezTo>
                <a:lnTo>
                  <a:pt x="4311868" y="2767674"/>
                </a:lnTo>
                <a:cubicBezTo>
                  <a:pt x="4316830" y="2767674"/>
                  <a:pt x="4321790" y="2768914"/>
                  <a:pt x="4326751" y="2771394"/>
                </a:cubicBezTo>
                <a:cubicBezTo>
                  <a:pt x="4331712" y="2773875"/>
                  <a:pt x="4336673" y="2777596"/>
                  <a:pt x="4341634" y="2782557"/>
                </a:cubicBezTo>
                <a:cubicBezTo>
                  <a:pt x="4376361" y="2817284"/>
                  <a:pt x="4418528" y="2844568"/>
                  <a:pt x="4468138" y="2864412"/>
                </a:cubicBezTo>
                <a:cubicBezTo>
                  <a:pt x="4478059" y="2869373"/>
                  <a:pt x="4485501" y="2874334"/>
                  <a:pt x="4490462" y="2879295"/>
                </a:cubicBezTo>
                <a:cubicBezTo>
                  <a:pt x="4495423" y="2884256"/>
                  <a:pt x="4502865" y="2889217"/>
                  <a:pt x="4512786" y="2894178"/>
                </a:cubicBezTo>
                <a:lnTo>
                  <a:pt x="4527669" y="2909060"/>
                </a:lnTo>
                <a:lnTo>
                  <a:pt x="4520228" y="2916502"/>
                </a:lnTo>
                <a:cubicBezTo>
                  <a:pt x="4525189" y="2921463"/>
                  <a:pt x="4535110" y="2931385"/>
                  <a:pt x="4549993" y="2946268"/>
                </a:cubicBezTo>
                <a:lnTo>
                  <a:pt x="4602083" y="2976033"/>
                </a:lnTo>
                <a:lnTo>
                  <a:pt x="4616966" y="2976033"/>
                </a:lnTo>
                <a:cubicBezTo>
                  <a:pt x="4616966" y="2980994"/>
                  <a:pt x="4619446" y="2985955"/>
                  <a:pt x="4624407" y="2990916"/>
                </a:cubicBezTo>
                <a:lnTo>
                  <a:pt x="4624407" y="2998357"/>
                </a:lnTo>
                <a:cubicBezTo>
                  <a:pt x="4619446" y="2998357"/>
                  <a:pt x="4616966" y="2997117"/>
                  <a:pt x="4616966" y="2994637"/>
                </a:cubicBezTo>
                <a:cubicBezTo>
                  <a:pt x="4616966" y="2992157"/>
                  <a:pt x="4613245" y="2990916"/>
                  <a:pt x="4605804" y="2990916"/>
                </a:cubicBezTo>
                <a:cubicBezTo>
                  <a:pt x="4598362" y="2990916"/>
                  <a:pt x="4592162" y="2988436"/>
                  <a:pt x="4587200" y="2983475"/>
                </a:cubicBezTo>
                <a:lnTo>
                  <a:pt x="4572317" y="2976033"/>
                </a:lnTo>
                <a:cubicBezTo>
                  <a:pt x="4567356" y="2976033"/>
                  <a:pt x="4563635" y="2973553"/>
                  <a:pt x="4561155" y="2968592"/>
                </a:cubicBezTo>
                <a:cubicBezTo>
                  <a:pt x="4558675" y="2963631"/>
                  <a:pt x="4549993" y="2956190"/>
                  <a:pt x="4535110" y="2946268"/>
                </a:cubicBezTo>
                <a:cubicBezTo>
                  <a:pt x="4530149" y="2941307"/>
                  <a:pt x="4525189" y="2936346"/>
                  <a:pt x="4520228" y="2931385"/>
                </a:cubicBezTo>
                <a:cubicBezTo>
                  <a:pt x="4515266" y="2926424"/>
                  <a:pt x="4512786" y="2922703"/>
                  <a:pt x="4512786" y="2920223"/>
                </a:cubicBezTo>
                <a:cubicBezTo>
                  <a:pt x="4512786" y="2917743"/>
                  <a:pt x="4510306" y="2915262"/>
                  <a:pt x="4505345" y="2912781"/>
                </a:cubicBezTo>
                <a:cubicBezTo>
                  <a:pt x="4500383" y="2910301"/>
                  <a:pt x="4495423" y="2909060"/>
                  <a:pt x="4490462" y="2909060"/>
                </a:cubicBezTo>
                <a:cubicBezTo>
                  <a:pt x="4480540" y="2904100"/>
                  <a:pt x="4475579" y="2899139"/>
                  <a:pt x="4475579" y="2894178"/>
                </a:cubicBezTo>
                <a:cubicBezTo>
                  <a:pt x="4470618" y="2884256"/>
                  <a:pt x="4460696" y="2879295"/>
                  <a:pt x="4445814" y="2879295"/>
                </a:cubicBezTo>
                <a:cubicBezTo>
                  <a:pt x="4440852" y="2879295"/>
                  <a:pt x="4438372" y="2879295"/>
                  <a:pt x="4438372" y="2879295"/>
                </a:cubicBezTo>
                <a:cubicBezTo>
                  <a:pt x="4438372" y="2879295"/>
                  <a:pt x="4438372" y="2876815"/>
                  <a:pt x="4438372" y="2871853"/>
                </a:cubicBezTo>
                <a:cubicBezTo>
                  <a:pt x="4433411" y="2871853"/>
                  <a:pt x="4429690" y="2871853"/>
                  <a:pt x="4427210" y="2871853"/>
                </a:cubicBezTo>
                <a:cubicBezTo>
                  <a:pt x="4424730" y="2871853"/>
                  <a:pt x="4423489" y="2869373"/>
                  <a:pt x="4423489" y="2864412"/>
                </a:cubicBezTo>
                <a:cubicBezTo>
                  <a:pt x="4413568" y="2859451"/>
                  <a:pt x="4407366" y="2856971"/>
                  <a:pt x="4404886" y="2856971"/>
                </a:cubicBezTo>
                <a:cubicBezTo>
                  <a:pt x="4402406" y="2856971"/>
                  <a:pt x="4398685" y="2856971"/>
                  <a:pt x="4393724" y="2856971"/>
                </a:cubicBezTo>
                <a:lnTo>
                  <a:pt x="4401165" y="2849529"/>
                </a:lnTo>
                <a:cubicBezTo>
                  <a:pt x="4406126" y="2849529"/>
                  <a:pt x="4408606" y="2847049"/>
                  <a:pt x="4408606" y="2842088"/>
                </a:cubicBezTo>
                <a:lnTo>
                  <a:pt x="4386282" y="2827205"/>
                </a:lnTo>
                <a:cubicBezTo>
                  <a:pt x="4366438" y="2827205"/>
                  <a:pt x="4344114" y="2813563"/>
                  <a:pt x="4319310" y="2786277"/>
                </a:cubicBezTo>
                <a:cubicBezTo>
                  <a:pt x="4294505" y="2758992"/>
                  <a:pt x="4272181" y="2747830"/>
                  <a:pt x="4252337" y="2752791"/>
                </a:cubicBezTo>
                <a:cubicBezTo>
                  <a:pt x="4247376" y="2752791"/>
                  <a:pt x="4244896" y="2750311"/>
                  <a:pt x="4244896" y="2745350"/>
                </a:cubicBezTo>
                <a:cubicBezTo>
                  <a:pt x="4244896" y="2740389"/>
                  <a:pt x="4239934" y="2735428"/>
                  <a:pt x="4230013" y="2730467"/>
                </a:cubicBezTo>
                <a:cubicBezTo>
                  <a:pt x="4210169" y="2715584"/>
                  <a:pt x="4190326" y="2705662"/>
                  <a:pt x="4170481" y="2700701"/>
                </a:cubicBezTo>
                <a:cubicBezTo>
                  <a:pt x="4160560" y="2700701"/>
                  <a:pt x="4153119" y="2698221"/>
                  <a:pt x="4148157" y="2693260"/>
                </a:cubicBezTo>
                <a:lnTo>
                  <a:pt x="4140716" y="2685818"/>
                </a:lnTo>
                <a:cubicBezTo>
                  <a:pt x="4135755" y="2685818"/>
                  <a:pt x="4133274" y="2684578"/>
                  <a:pt x="4133274" y="2682098"/>
                </a:cubicBezTo>
                <a:cubicBezTo>
                  <a:pt x="4133274" y="2679618"/>
                  <a:pt x="4133274" y="2675897"/>
                  <a:pt x="4133274" y="2670935"/>
                </a:cubicBezTo>
                <a:cubicBezTo>
                  <a:pt x="4128313" y="2670935"/>
                  <a:pt x="4125833" y="2672176"/>
                  <a:pt x="4125833" y="2674656"/>
                </a:cubicBezTo>
                <a:cubicBezTo>
                  <a:pt x="4125833" y="2677137"/>
                  <a:pt x="4125833" y="2680858"/>
                  <a:pt x="4125833" y="2685818"/>
                </a:cubicBezTo>
                <a:cubicBezTo>
                  <a:pt x="4125833" y="2690780"/>
                  <a:pt x="4125833" y="2693260"/>
                  <a:pt x="4125833" y="2693260"/>
                </a:cubicBezTo>
                <a:cubicBezTo>
                  <a:pt x="4125833" y="2693260"/>
                  <a:pt x="4128313" y="2693260"/>
                  <a:pt x="4133274" y="2693260"/>
                </a:cubicBezTo>
                <a:cubicBezTo>
                  <a:pt x="4133274" y="2693260"/>
                  <a:pt x="4134515" y="2695740"/>
                  <a:pt x="4136995" y="2700701"/>
                </a:cubicBezTo>
                <a:cubicBezTo>
                  <a:pt x="4139475" y="2705662"/>
                  <a:pt x="4140716" y="2708143"/>
                  <a:pt x="4140716" y="2708143"/>
                </a:cubicBezTo>
                <a:lnTo>
                  <a:pt x="4125833" y="2700701"/>
                </a:lnTo>
                <a:cubicBezTo>
                  <a:pt x="4105989" y="2685818"/>
                  <a:pt x="4096067" y="2683338"/>
                  <a:pt x="4096067" y="2693260"/>
                </a:cubicBezTo>
                <a:cubicBezTo>
                  <a:pt x="4091106" y="2698221"/>
                  <a:pt x="4081185" y="2698221"/>
                  <a:pt x="4066302" y="2693260"/>
                </a:cubicBezTo>
                <a:lnTo>
                  <a:pt x="4043978" y="2678377"/>
                </a:lnTo>
                <a:cubicBezTo>
                  <a:pt x="4039016" y="2678377"/>
                  <a:pt x="4035296" y="2677137"/>
                  <a:pt x="4032815" y="2674656"/>
                </a:cubicBezTo>
                <a:cubicBezTo>
                  <a:pt x="4030335" y="2672176"/>
                  <a:pt x="4029095" y="2670935"/>
                  <a:pt x="4029095" y="2670935"/>
                </a:cubicBezTo>
                <a:lnTo>
                  <a:pt x="3991888" y="2641170"/>
                </a:lnTo>
                <a:cubicBezTo>
                  <a:pt x="3986926" y="2641170"/>
                  <a:pt x="3981966" y="2639930"/>
                  <a:pt x="3977005" y="2637449"/>
                </a:cubicBezTo>
                <a:cubicBezTo>
                  <a:pt x="3972044" y="2634969"/>
                  <a:pt x="3969564" y="2633728"/>
                  <a:pt x="3969564" y="2633728"/>
                </a:cubicBezTo>
                <a:lnTo>
                  <a:pt x="3939798" y="2618846"/>
                </a:lnTo>
                <a:cubicBezTo>
                  <a:pt x="3914994" y="2613885"/>
                  <a:pt x="3902591" y="2603963"/>
                  <a:pt x="3902591" y="2589080"/>
                </a:cubicBezTo>
                <a:cubicBezTo>
                  <a:pt x="3902591" y="2584119"/>
                  <a:pt x="3890188" y="2581639"/>
                  <a:pt x="3865384" y="2581639"/>
                </a:cubicBezTo>
                <a:cubicBezTo>
                  <a:pt x="3835618" y="2581639"/>
                  <a:pt x="3815774" y="2571717"/>
                  <a:pt x="3805853" y="2551873"/>
                </a:cubicBezTo>
                <a:cubicBezTo>
                  <a:pt x="3805853" y="2546912"/>
                  <a:pt x="3797171" y="2539471"/>
                  <a:pt x="3779808" y="2529549"/>
                </a:cubicBezTo>
                <a:cubicBezTo>
                  <a:pt x="3762445" y="2519627"/>
                  <a:pt x="3751283" y="2514666"/>
                  <a:pt x="3746321" y="2514666"/>
                </a:cubicBezTo>
                <a:cubicBezTo>
                  <a:pt x="3741360" y="2514666"/>
                  <a:pt x="3737639" y="2513426"/>
                  <a:pt x="3735159" y="2510945"/>
                </a:cubicBezTo>
                <a:cubicBezTo>
                  <a:pt x="3732679" y="2508465"/>
                  <a:pt x="3731439" y="2507225"/>
                  <a:pt x="3731439" y="2507225"/>
                </a:cubicBezTo>
                <a:lnTo>
                  <a:pt x="3731439" y="2499783"/>
                </a:lnTo>
                <a:cubicBezTo>
                  <a:pt x="3726477" y="2499783"/>
                  <a:pt x="3720276" y="2497302"/>
                  <a:pt x="3712835" y="2492342"/>
                </a:cubicBezTo>
                <a:cubicBezTo>
                  <a:pt x="3705394" y="2487381"/>
                  <a:pt x="3696712" y="2484900"/>
                  <a:pt x="3686790" y="2484900"/>
                </a:cubicBezTo>
                <a:cubicBezTo>
                  <a:pt x="3676869" y="2484900"/>
                  <a:pt x="3671907" y="2483660"/>
                  <a:pt x="3671907" y="2481180"/>
                </a:cubicBezTo>
                <a:cubicBezTo>
                  <a:pt x="3671907" y="2478699"/>
                  <a:pt x="3666946" y="2474978"/>
                  <a:pt x="3657024" y="2470018"/>
                </a:cubicBezTo>
                <a:lnTo>
                  <a:pt x="3657024" y="2462576"/>
                </a:lnTo>
                <a:cubicBezTo>
                  <a:pt x="3661986" y="2462576"/>
                  <a:pt x="3666946" y="2463816"/>
                  <a:pt x="3671907" y="2466297"/>
                </a:cubicBezTo>
                <a:cubicBezTo>
                  <a:pt x="3676869" y="2468777"/>
                  <a:pt x="3684310" y="2470018"/>
                  <a:pt x="3694231" y="2470018"/>
                </a:cubicBezTo>
                <a:lnTo>
                  <a:pt x="3709722" y="2475919"/>
                </a:lnTo>
                <a:lnTo>
                  <a:pt x="3707621" y="2474325"/>
                </a:lnTo>
                <a:cubicBezTo>
                  <a:pt x="3708047" y="2472526"/>
                  <a:pt x="3708260" y="2471625"/>
                  <a:pt x="3708260" y="2471625"/>
                </a:cubicBezTo>
                <a:lnTo>
                  <a:pt x="3711860" y="2476734"/>
                </a:lnTo>
                <a:lnTo>
                  <a:pt x="3733299" y="2484901"/>
                </a:lnTo>
                <a:cubicBezTo>
                  <a:pt x="3741980" y="2489862"/>
                  <a:pt x="3746321" y="2494822"/>
                  <a:pt x="3746321" y="2499783"/>
                </a:cubicBezTo>
                <a:cubicBezTo>
                  <a:pt x="3746321" y="2499783"/>
                  <a:pt x="3747562" y="2499783"/>
                  <a:pt x="3750042" y="2499783"/>
                </a:cubicBezTo>
                <a:cubicBezTo>
                  <a:pt x="3752522" y="2499783"/>
                  <a:pt x="3756243" y="2499783"/>
                  <a:pt x="3761204" y="2499783"/>
                </a:cubicBezTo>
                <a:cubicBezTo>
                  <a:pt x="3771126" y="2499783"/>
                  <a:pt x="3773607" y="2494822"/>
                  <a:pt x="3768646" y="2484900"/>
                </a:cubicBezTo>
                <a:lnTo>
                  <a:pt x="3716556" y="2455135"/>
                </a:lnTo>
                <a:cubicBezTo>
                  <a:pt x="3711594" y="2455135"/>
                  <a:pt x="3704153" y="2452654"/>
                  <a:pt x="3694231" y="2447693"/>
                </a:cubicBezTo>
                <a:lnTo>
                  <a:pt x="3723997" y="2447693"/>
                </a:lnTo>
                <a:cubicBezTo>
                  <a:pt x="3743841" y="2447693"/>
                  <a:pt x="3752522" y="2446453"/>
                  <a:pt x="3750042" y="2443973"/>
                </a:cubicBezTo>
                <a:cubicBezTo>
                  <a:pt x="3747562" y="2441492"/>
                  <a:pt x="3745081" y="2440252"/>
                  <a:pt x="3742601" y="2440252"/>
                </a:cubicBezTo>
                <a:cubicBezTo>
                  <a:pt x="3740121" y="2440252"/>
                  <a:pt x="3738880" y="2437771"/>
                  <a:pt x="3738880" y="2432810"/>
                </a:cubicBezTo>
                <a:cubicBezTo>
                  <a:pt x="3733919" y="2422888"/>
                  <a:pt x="3721517" y="2417928"/>
                  <a:pt x="3701673" y="2417928"/>
                </a:cubicBezTo>
                <a:lnTo>
                  <a:pt x="3691535" y="2412859"/>
                </a:lnTo>
                <a:lnTo>
                  <a:pt x="3689259" y="2415810"/>
                </a:lnTo>
                <a:lnTo>
                  <a:pt x="3684807" y="2409495"/>
                </a:lnTo>
                <a:lnTo>
                  <a:pt x="3657024" y="2395603"/>
                </a:lnTo>
                <a:cubicBezTo>
                  <a:pt x="3632220" y="2385681"/>
                  <a:pt x="3619817" y="2380721"/>
                  <a:pt x="3619817" y="2380721"/>
                </a:cubicBezTo>
                <a:cubicBezTo>
                  <a:pt x="3619817" y="2380721"/>
                  <a:pt x="3617337" y="2385681"/>
                  <a:pt x="3612376" y="2395603"/>
                </a:cubicBezTo>
                <a:cubicBezTo>
                  <a:pt x="3607415" y="2410486"/>
                  <a:pt x="3602455" y="2412967"/>
                  <a:pt x="3597493" y="2403045"/>
                </a:cubicBezTo>
                <a:cubicBezTo>
                  <a:pt x="3592532" y="2403045"/>
                  <a:pt x="3585090" y="2403045"/>
                  <a:pt x="3575169" y="2403045"/>
                </a:cubicBezTo>
                <a:cubicBezTo>
                  <a:pt x="3570208" y="2403045"/>
                  <a:pt x="3565247" y="2401805"/>
                  <a:pt x="3560286" y="2399324"/>
                </a:cubicBezTo>
                <a:cubicBezTo>
                  <a:pt x="3555325" y="2396843"/>
                  <a:pt x="3550365" y="2393123"/>
                  <a:pt x="3545403" y="2388162"/>
                </a:cubicBezTo>
                <a:lnTo>
                  <a:pt x="3532531" y="2388162"/>
                </a:lnTo>
                <a:lnTo>
                  <a:pt x="3543830" y="2404195"/>
                </a:lnTo>
                <a:lnTo>
                  <a:pt x="3532906" y="2395907"/>
                </a:lnTo>
                <a:lnTo>
                  <a:pt x="3527448" y="2388162"/>
                </a:lnTo>
                <a:lnTo>
                  <a:pt x="3515638" y="2388162"/>
                </a:lnTo>
                <a:cubicBezTo>
                  <a:pt x="3515638" y="2403045"/>
                  <a:pt x="3523079" y="2408006"/>
                  <a:pt x="3537962" y="2403045"/>
                </a:cubicBezTo>
                <a:cubicBezTo>
                  <a:pt x="3547883" y="2403045"/>
                  <a:pt x="3552845" y="2405526"/>
                  <a:pt x="3552845" y="2410486"/>
                </a:cubicBezTo>
                <a:cubicBezTo>
                  <a:pt x="3557806" y="2420408"/>
                  <a:pt x="3565247" y="2422888"/>
                  <a:pt x="3575169" y="2417928"/>
                </a:cubicBezTo>
                <a:cubicBezTo>
                  <a:pt x="3580130" y="2417928"/>
                  <a:pt x="3585090" y="2420408"/>
                  <a:pt x="3590052" y="2425369"/>
                </a:cubicBezTo>
                <a:lnTo>
                  <a:pt x="3597493" y="2425369"/>
                </a:lnTo>
                <a:lnTo>
                  <a:pt x="3619817" y="2440252"/>
                </a:lnTo>
                <a:cubicBezTo>
                  <a:pt x="3644622" y="2450174"/>
                  <a:pt x="3649583" y="2460095"/>
                  <a:pt x="3634700" y="2470018"/>
                </a:cubicBezTo>
                <a:cubicBezTo>
                  <a:pt x="3624779" y="2474978"/>
                  <a:pt x="3619817" y="2472498"/>
                  <a:pt x="3619817" y="2462576"/>
                </a:cubicBezTo>
                <a:lnTo>
                  <a:pt x="3604935" y="2462576"/>
                </a:lnTo>
                <a:lnTo>
                  <a:pt x="3604935" y="2477459"/>
                </a:lnTo>
                <a:cubicBezTo>
                  <a:pt x="3609896" y="2477459"/>
                  <a:pt x="3612376" y="2479940"/>
                  <a:pt x="3612376" y="2484900"/>
                </a:cubicBezTo>
                <a:cubicBezTo>
                  <a:pt x="3612376" y="2484900"/>
                  <a:pt x="3609896" y="2484900"/>
                  <a:pt x="3604935" y="2484900"/>
                </a:cubicBezTo>
                <a:lnTo>
                  <a:pt x="3604935" y="2514666"/>
                </a:lnTo>
                <a:lnTo>
                  <a:pt x="3604935" y="2529549"/>
                </a:lnTo>
                <a:cubicBezTo>
                  <a:pt x="3599973" y="2534510"/>
                  <a:pt x="3595013" y="2535750"/>
                  <a:pt x="3590052" y="2533269"/>
                </a:cubicBezTo>
                <a:cubicBezTo>
                  <a:pt x="3585090" y="2530789"/>
                  <a:pt x="3582610" y="2522107"/>
                  <a:pt x="3582610" y="2507225"/>
                </a:cubicBezTo>
                <a:cubicBezTo>
                  <a:pt x="3582610" y="2502264"/>
                  <a:pt x="3581370" y="2499783"/>
                  <a:pt x="3578890" y="2499783"/>
                </a:cubicBezTo>
                <a:cubicBezTo>
                  <a:pt x="3576410" y="2499783"/>
                  <a:pt x="3572689" y="2502264"/>
                  <a:pt x="3567728" y="2507225"/>
                </a:cubicBezTo>
                <a:lnTo>
                  <a:pt x="3560286" y="2522107"/>
                </a:lnTo>
                <a:cubicBezTo>
                  <a:pt x="3565247" y="2522107"/>
                  <a:pt x="3567728" y="2524588"/>
                  <a:pt x="3567728" y="2529549"/>
                </a:cubicBezTo>
                <a:lnTo>
                  <a:pt x="3582610" y="2536990"/>
                </a:lnTo>
                <a:lnTo>
                  <a:pt x="3590052" y="2544432"/>
                </a:lnTo>
                <a:lnTo>
                  <a:pt x="3604935" y="2544432"/>
                </a:lnTo>
                <a:cubicBezTo>
                  <a:pt x="3609896" y="2549393"/>
                  <a:pt x="3614856" y="2554354"/>
                  <a:pt x="3619817" y="2559314"/>
                </a:cubicBezTo>
                <a:cubicBezTo>
                  <a:pt x="3619817" y="2569236"/>
                  <a:pt x="3609896" y="2574197"/>
                  <a:pt x="3590052" y="2574197"/>
                </a:cubicBezTo>
                <a:cubicBezTo>
                  <a:pt x="3580130" y="2569236"/>
                  <a:pt x="3575169" y="2564276"/>
                  <a:pt x="3575169" y="2559314"/>
                </a:cubicBezTo>
                <a:lnTo>
                  <a:pt x="3573734" y="2557880"/>
                </a:lnTo>
                <a:lnTo>
                  <a:pt x="3571608" y="2559020"/>
                </a:lnTo>
                <a:cubicBezTo>
                  <a:pt x="3563474" y="2557094"/>
                  <a:pt x="3559619" y="2555232"/>
                  <a:pt x="3560045" y="2553432"/>
                </a:cubicBezTo>
                <a:cubicBezTo>
                  <a:pt x="3560258" y="2552532"/>
                  <a:pt x="3559212" y="2550147"/>
                  <a:pt x="3556907" y="2546275"/>
                </a:cubicBezTo>
                <a:lnTo>
                  <a:pt x="3553386" y="2540982"/>
                </a:lnTo>
                <a:lnTo>
                  <a:pt x="3545403" y="2536990"/>
                </a:lnTo>
                <a:cubicBezTo>
                  <a:pt x="3545403" y="2536990"/>
                  <a:pt x="3544163" y="2536990"/>
                  <a:pt x="3541683" y="2536990"/>
                </a:cubicBezTo>
                <a:cubicBezTo>
                  <a:pt x="3539203" y="2536990"/>
                  <a:pt x="3535482" y="2536990"/>
                  <a:pt x="3530521" y="2536990"/>
                </a:cubicBezTo>
                <a:lnTo>
                  <a:pt x="3523079" y="2522107"/>
                </a:lnTo>
                <a:lnTo>
                  <a:pt x="3508196" y="2522107"/>
                </a:lnTo>
                <a:lnTo>
                  <a:pt x="3485872" y="2514666"/>
                </a:lnTo>
                <a:cubicBezTo>
                  <a:pt x="3485872" y="2514666"/>
                  <a:pt x="3493314" y="2513426"/>
                  <a:pt x="3508196" y="2510945"/>
                </a:cubicBezTo>
                <a:cubicBezTo>
                  <a:pt x="3523079" y="2508465"/>
                  <a:pt x="3530521" y="2509705"/>
                  <a:pt x="3530521" y="2514666"/>
                </a:cubicBezTo>
                <a:cubicBezTo>
                  <a:pt x="3530521" y="2519627"/>
                  <a:pt x="3531761" y="2522728"/>
                  <a:pt x="3534242" y="2523968"/>
                </a:cubicBezTo>
                <a:lnTo>
                  <a:pt x="3541758" y="2522715"/>
                </a:lnTo>
                <a:lnTo>
                  <a:pt x="3526383" y="2496887"/>
                </a:lnTo>
                <a:lnTo>
                  <a:pt x="3521219" y="2493272"/>
                </a:lnTo>
                <a:lnTo>
                  <a:pt x="3522430" y="2490246"/>
                </a:lnTo>
                <a:lnTo>
                  <a:pt x="3518558" y="2483742"/>
                </a:lnTo>
                <a:lnTo>
                  <a:pt x="3523500" y="2488621"/>
                </a:lnTo>
                <a:lnTo>
                  <a:pt x="3534241" y="2488621"/>
                </a:lnTo>
                <a:cubicBezTo>
                  <a:pt x="3536721" y="2491102"/>
                  <a:pt x="3537962" y="2489861"/>
                  <a:pt x="3537962" y="2484900"/>
                </a:cubicBezTo>
                <a:lnTo>
                  <a:pt x="3545403" y="2492342"/>
                </a:lnTo>
                <a:cubicBezTo>
                  <a:pt x="3545403" y="2492342"/>
                  <a:pt x="3546644" y="2493582"/>
                  <a:pt x="3549124" y="2496062"/>
                </a:cubicBezTo>
                <a:cubicBezTo>
                  <a:pt x="3551604" y="2498543"/>
                  <a:pt x="3552845" y="2499783"/>
                  <a:pt x="3552845" y="2499783"/>
                </a:cubicBezTo>
                <a:lnTo>
                  <a:pt x="3552845" y="2492342"/>
                </a:lnTo>
                <a:cubicBezTo>
                  <a:pt x="3552845" y="2487381"/>
                  <a:pt x="3555325" y="2484900"/>
                  <a:pt x="3560286" y="2484900"/>
                </a:cubicBezTo>
                <a:lnTo>
                  <a:pt x="3567728" y="2492342"/>
                </a:lnTo>
                <a:cubicBezTo>
                  <a:pt x="3567728" y="2492342"/>
                  <a:pt x="3570208" y="2492342"/>
                  <a:pt x="3575169" y="2492342"/>
                </a:cubicBezTo>
                <a:cubicBezTo>
                  <a:pt x="3575169" y="2487381"/>
                  <a:pt x="3572689" y="2482420"/>
                  <a:pt x="3567728" y="2477459"/>
                </a:cubicBezTo>
                <a:lnTo>
                  <a:pt x="3552845" y="2477459"/>
                </a:lnTo>
                <a:lnTo>
                  <a:pt x="3537962" y="2470018"/>
                </a:lnTo>
                <a:lnTo>
                  <a:pt x="3536761" y="2469418"/>
                </a:lnTo>
                <a:lnTo>
                  <a:pt x="3544239" y="2484119"/>
                </a:lnTo>
                <a:cubicBezTo>
                  <a:pt x="3544239" y="2484119"/>
                  <a:pt x="3543435" y="2482979"/>
                  <a:pt x="3541827" y="2480697"/>
                </a:cubicBezTo>
                <a:cubicBezTo>
                  <a:pt x="3540220" y="2478416"/>
                  <a:pt x="3537809" y="2474994"/>
                  <a:pt x="3534594" y="2470432"/>
                </a:cubicBezTo>
                <a:lnTo>
                  <a:pt x="3505368" y="2457812"/>
                </a:lnTo>
                <a:cubicBezTo>
                  <a:pt x="3505368" y="2457812"/>
                  <a:pt x="3503335" y="2457330"/>
                  <a:pt x="3499267" y="2456367"/>
                </a:cubicBezTo>
                <a:lnTo>
                  <a:pt x="3488798" y="2448425"/>
                </a:lnTo>
                <a:lnTo>
                  <a:pt x="3485872" y="2447693"/>
                </a:lnTo>
                <a:cubicBezTo>
                  <a:pt x="3461068" y="2427850"/>
                  <a:pt x="3441224" y="2417928"/>
                  <a:pt x="3426341" y="2417928"/>
                </a:cubicBezTo>
                <a:cubicBezTo>
                  <a:pt x="3401537" y="2417928"/>
                  <a:pt x="3386654" y="2412967"/>
                  <a:pt x="3381692" y="2403045"/>
                </a:cubicBezTo>
                <a:cubicBezTo>
                  <a:pt x="3381692" y="2398084"/>
                  <a:pt x="3379212" y="2395603"/>
                  <a:pt x="3374251" y="2395603"/>
                </a:cubicBezTo>
                <a:lnTo>
                  <a:pt x="3351927" y="2388162"/>
                </a:lnTo>
                <a:cubicBezTo>
                  <a:pt x="3351927" y="2385682"/>
                  <a:pt x="3350067" y="2383821"/>
                  <a:pt x="3346346" y="2382581"/>
                </a:cubicBezTo>
                <a:lnTo>
                  <a:pt x="3338851" y="2381749"/>
                </a:lnTo>
                <a:lnTo>
                  <a:pt x="3342215" y="2384982"/>
                </a:lnTo>
                <a:lnTo>
                  <a:pt x="3340938" y="2390381"/>
                </a:lnTo>
                <a:lnTo>
                  <a:pt x="3324039" y="2380721"/>
                </a:lnTo>
                <a:lnTo>
                  <a:pt x="3322602" y="2380721"/>
                </a:lnTo>
                <a:lnTo>
                  <a:pt x="3314124" y="2381184"/>
                </a:lnTo>
                <a:lnTo>
                  <a:pt x="3313798" y="2380721"/>
                </a:lnTo>
                <a:lnTo>
                  <a:pt x="3311930" y="2380721"/>
                </a:lnTo>
                <a:cubicBezTo>
                  <a:pt x="3307589" y="2380721"/>
                  <a:pt x="3304798" y="2380721"/>
                  <a:pt x="3303558" y="2380721"/>
                </a:cubicBezTo>
                <a:cubicBezTo>
                  <a:pt x="3301078" y="2380721"/>
                  <a:pt x="3299837" y="2378240"/>
                  <a:pt x="3299837" y="2373279"/>
                </a:cubicBezTo>
                <a:cubicBezTo>
                  <a:pt x="3299837" y="2363357"/>
                  <a:pt x="3289915" y="2358396"/>
                  <a:pt x="3270071" y="2358396"/>
                </a:cubicBezTo>
                <a:cubicBezTo>
                  <a:pt x="3265110" y="2358396"/>
                  <a:pt x="3261389" y="2363357"/>
                  <a:pt x="3258909" y="2373279"/>
                </a:cubicBezTo>
                <a:lnTo>
                  <a:pt x="3258073" y="2381649"/>
                </a:lnTo>
                <a:lnTo>
                  <a:pt x="3258845" y="2382235"/>
                </a:lnTo>
                <a:lnTo>
                  <a:pt x="3262630" y="2380721"/>
                </a:lnTo>
                <a:cubicBezTo>
                  <a:pt x="3267591" y="2380721"/>
                  <a:pt x="3270071" y="2383201"/>
                  <a:pt x="3270071" y="2388162"/>
                </a:cubicBezTo>
                <a:lnTo>
                  <a:pt x="3270071" y="2390769"/>
                </a:lnTo>
                <a:lnTo>
                  <a:pt x="3285741" y="2405825"/>
                </a:lnTo>
                <a:cubicBezTo>
                  <a:pt x="3292171" y="2414950"/>
                  <a:pt x="3295387" y="2419513"/>
                  <a:pt x="3295387" y="2419513"/>
                </a:cubicBezTo>
                <a:cubicBezTo>
                  <a:pt x="3294535" y="2423113"/>
                  <a:pt x="3294109" y="2424913"/>
                  <a:pt x="3294109" y="2424913"/>
                </a:cubicBezTo>
                <a:cubicBezTo>
                  <a:pt x="3294109" y="2424913"/>
                  <a:pt x="3296142" y="2425394"/>
                  <a:pt x="3300209" y="2426357"/>
                </a:cubicBezTo>
                <a:lnTo>
                  <a:pt x="3311133" y="2434644"/>
                </a:lnTo>
                <a:lnTo>
                  <a:pt x="3322057" y="2442931"/>
                </a:lnTo>
                <a:lnTo>
                  <a:pt x="3326461" y="2443973"/>
                </a:lnTo>
                <a:lnTo>
                  <a:pt x="3337044" y="2443973"/>
                </a:lnTo>
                <a:cubicBezTo>
                  <a:pt x="3337044" y="2441492"/>
                  <a:pt x="3334564" y="2437771"/>
                  <a:pt x="3329603" y="2432810"/>
                </a:cubicBezTo>
                <a:cubicBezTo>
                  <a:pt x="3324641" y="2427850"/>
                  <a:pt x="3320921" y="2424129"/>
                  <a:pt x="3318440" y="2421648"/>
                </a:cubicBezTo>
                <a:cubicBezTo>
                  <a:pt x="3315960" y="2419168"/>
                  <a:pt x="3314720" y="2417928"/>
                  <a:pt x="3314720" y="2417928"/>
                </a:cubicBezTo>
                <a:cubicBezTo>
                  <a:pt x="3317201" y="2415448"/>
                  <a:pt x="3321541" y="2415448"/>
                  <a:pt x="3327743" y="2417928"/>
                </a:cubicBezTo>
                <a:lnTo>
                  <a:pt x="3345383" y="2428783"/>
                </a:lnTo>
                <a:lnTo>
                  <a:pt x="3344832" y="2428365"/>
                </a:lnTo>
                <a:cubicBezTo>
                  <a:pt x="3345258" y="2426566"/>
                  <a:pt x="3347504" y="2426147"/>
                  <a:pt x="3351571" y="2427110"/>
                </a:cubicBezTo>
                <a:cubicBezTo>
                  <a:pt x="3355638" y="2428073"/>
                  <a:pt x="3357459" y="2429454"/>
                  <a:pt x="3357033" y="2431253"/>
                </a:cubicBezTo>
                <a:cubicBezTo>
                  <a:pt x="3356607" y="2433053"/>
                  <a:pt x="3356394" y="2433953"/>
                  <a:pt x="3356394" y="2433953"/>
                </a:cubicBezTo>
                <a:lnTo>
                  <a:pt x="3351858" y="2432880"/>
                </a:lnTo>
                <a:lnTo>
                  <a:pt x="3344485" y="2440252"/>
                </a:lnTo>
                <a:cubicBezTo>
                  <a:pt x="3344485" y="2445213"/>
                  <a:pt x="3343245" y="2448933"/>
                  <a:pt x="3340765" y="2451414"/>
                </a:cubicBezTo>
                <a:lnTo>
                  <a:pt x="3338517" y="2451864"/>
                </a:lnTo>
                <a:lnTo>
                  <a:pt x="3339081" y="2452663"/>
                </a:lnTo>
                <a:cubicBezTo>
                  <a:pt x="3343148" y="2453626"/>
                  <a:pt x="3345181" y="2454107"/>
                  <a:pt x="3345181" y="2454107"/>
                </a:cubicBezTo>
                <a:cubicBezTo>
                  <a:pt x="3343477" y="2461306"/>
                  <a:pt x="3354400" y="2469594"/>
                  <a:pt x="3377952" y="2478969"/>
                </a:cubicBezTo>
                <a:lnTo>
                  <a:pt x="3390152" y="2481857"/>
                </a:lnTo>
                <a:cubicBezTo>
                  <a:pt x="3395073" y="2479221"/>
                  <a:pt x="3397106" y="2479702"/>
                  <a:pt x="3396254" y="2483302"/>
                </a:cubicBezTo>
                <a:lnTo>
                  <a:pt x="3407178" y="2491589"/>
                </a:lnTo>
                <a:cubicBezTo>
                  <a:pt x="3411245" y="2492552"/>
                  <a:pt x="3413278" y="2493033"/>
                  <a:pt x="3413278" y="2493033"/>
                </a:cubicBezTo>
                <a:lnTo>
                  <a:pt x="3399798" y="2495545"/>
                </a:lnTo>
                <a:lnTo>
                  <a:pt x="3393744" y="2502088"/>
                </a:lnTo>
                <a:lnTo>
                  <a:pt x="3404017" y="2507225"/>
                </a:lnTo>
                <a:cubicBezTo>
                  <a:pt x="3404017" y="2507225"/>
                  <a:pt x="3406497" y="2509705"/>
                  <a:pt x="3411458" y="2514666"/>
                </a:cubicBezTo>
                <a:lnTo>
                  <a:pt x="3394878" y="2509140"/>
                </a:lnTo>
                <a:lnTo>
                  <a:pt x="3416533" y="2533717"/>
                </a:lnTo>
                <a:cubicBezTo>
                  <a:pt x="3415681" y="2537317"/>
                  <a:pt x="3417288" y="2539598"/>
                  <a:pt x="3421355" y="2540561"/>
                </a:cubicBezTo>
                <a:lnTo>
                  <a:pt x="3426341" y="2544939"/>
                </a:lnTo>
                <a:lnTo>
                  <a:pt x="3426341" y="2544432"/>
                </a:lnTo>
                <a:cubicBezTo>
                  <a:pt x="3431302" y="2544432"/>
                  <a:pt x="3441224" y="2550633"/>
                  <a:pt x="3456106" y="2563035"/>
                </a:cubicBezTo>
                <a:cubicBezTo>
                  <a:pt x="3470989" y="2575438"/>
                  <a:pt x="3478431" y="2581639"/>
                  <a:pt x="3478431" y="2581639"/>
                </a:cubicBezTo>
                <a:cubicBezTo>
                  <a:pt x="3473469" y="2581639"/>
                  <a:pt x="3466028" y="2579159"/>
                  <a:pt x="3456106" y="2574197"/>
                </a:cubicBezTo>
                <a:lnTo>
                  <a:pt x="3435911" y="2554002"/>
                </a:lnTo>
                <a:lnTo>
                  <a:pt x="3441924" y="2562535"/>
                </a:lnTo>
                <a:lnTo>
                  <a:pt x="3427871" y="2551873"/>
                </a:lnTo>
                <a:lnTo>
                  <a:pt x="3426341" y="2551873"/>
                </a:lnTo>
                <a:lnTo>
                  <a:pt x="3426341" y="2550712"/>
                </a:lnTo>
                <a:lnTo>
                  <a:pt x="3420077" y="2545960"/>
                </a:lnTo>
                <a:lnTo>
                  <a:pt x="3409775" y="2534953"/>
                </a:lnTo>
                <a:lnTo>
                  <a:pt x="3407737" y="2536990"/>
                </a:lnTo>
                <a:cubicBezTo>
                  <a:pt x="3405257" y="2536990"/>
                  <a:pt x="3401537" y="2534510"/>
                  <a:pt x="3396575" y="2529549"/>
                </a:cubicBezTo>
                <a:cubicBezTo>
                  <a:pt x="3396575" y="2529549"/>
                  <a:pt x="3399055" y="2529549"/>
                  <a:pt x="3404017" y="2529549"/>
                </a:cubicBezTo>
                <a:lnTo>
                  <a:pt x="3405332" y="2530206"/>
                </a:lnTo>
                <a:lnTo>
                  <a:pt x="3399509" y="2523986"/>
                </a:lnTo>
                <a:cubicBezTo>
                  <a:pt x="3394260" y="2518942"/>
                  <a:pt x="3390619" y="2516179"/>
                  <a:pt x="3388586" y="2515698"/>
                </a:cubicBezTo>
                <a:cubicBezTo>
                  <a:pt x="3388586" y="2515698"/>
                  <a:pt x="3383336" y="2510655"/>
                  <a:pt x="3372839" y="2500567"/>
                </a:cubicBezTo>
                <a:cubicBezTo>
                  <a:pt x="3361490" y="2494080"/>
                  <a:pt x="3355815" y="2490835"/>
                  <a:pt x="3355815" y="2490835"/>
                </a:cubicBezTo>
                <a:lnTo>
                  <a:pt x="3350551" y="2489589"/>
                </a:lnTo>
                <a:lnTo>
                  <a:pt x="3351927" y="2492342"/>
                </a:lnTo>
                <a:cubicBezTo>
                  <a:pt x="3351927" y="2492342"/>
                  <a:pt x="3349447" y="2492342"/>
                  <a:pt x="3344485" y="2492342"/>
                </a:cubicBezTo>
                <a:cubicBezTo>
                  <a:pt x="3344485" y="2487381"/>
                  <a:pt x="3344485" y="2484900"/>
                  <a:pt x="3344485" y="2484900"/>
                </a:cubicBezTo>
                <a:lnTo>
                  <a:pt x="3346549" y="2484900"/>
                </a:lnTo>
                <a:lnTo>
                  <a:pt x="3344892" y="2482548"/>
                </a:lnTo>
                <a:lnTo>
                  <a:pt x="3333969" y="2474260"/>
                </a:lnTo>
                <a:lnTo>
                  <a:pt x="3323045" y="2465973"/>
                </a:lnTo>
                <a:cubicBezTo>
                  <a:pt x="3319830" y="2461411"/>
                  <a:pt x="3317418" y="2457989"/>
                  <a:pt x="3315811" y="2455708"/>
                </a:cubicBezTo>
                <a:lnTo>
                  <a:pt x="3314809" y="2455135"/>
                </a:lnTo>
                <a:lnTo>
                  <a:pt x="3310999" y="2455135"/>
                </a:lnTo>
                <a:cubicBezTo>
                  <a:pt x="3308519" y="2455135"/>
                  <a:pt x="3307278" y="2455135"/>
                  <a:pt x="3307278" y="2455135"/>
                </a:cubicBezTo>
                <a:lnTo>
                  <a:pt x="3299837" y="2462576"/>
                </a:lnTo>
                <a:cubicBezTo>
                  <a:pt x="3304798" y="2462576"/>
                  <a:pt x="3310999" y="2463816"/>
                  <a:pt x="3318440" y="2466297"/>
                </a:cubicBezTo>
                <a:cubicBezTo>
                  <a:pt x="3325882" y="2468777"/>
                  <a:pt x="3325882" y="2471258"/>
                  <a:pt x="3318440" y="2473738"/>
                </a:cubicBezTo>
                <a:cubicBezTo>
                  <a:pt x="3310999" y="2476219"/>
                  <a:pt x="3302317" y="2473738"/>
                  <a:pt x="3292396" y="2466297"/>
                </a:cubicBezTo>
                <a:cubicBezTo>
                  <a:pt x="3282474" y="2458855"/>
                  <a:pt x="3277513" y="2455135"/>
                  <a:pt x="3277513" y="2455135"/>
                </a:cubicBezTo>
                <a:lnTo>
                  <a:pt x="3262630" y="2447693"/>
                </a:lnTo>
                <a:cubicBezTo>
                  <a:pt x="3257669" y="2442733"/>
                  <a:pt x="3251468" y="2440252"/>
                  <a:pt x="3244026" y="2440252"/>
                </a:cubicBezTo>
                <a:cubicBezTo>
                  <a:pt x="3236585" y="2440252"/>
                  <a:pt x="3232864" y="2439012"/>
                  <a:pt x="3232864" y="2436531"/>
                </a:cubicBezTo>
                <a:lnTo>
                  <a:pt x="3227535" y="2428537"/>
                </a:lnTo>
                <a:lnTo>
                  <a:pt x="3227989" y="2432069"/>
                </a:lnTo>
                <a:cubicBezTo>
                  <a:pt x="3226284" y="2439268"/>
                  <a:pt x="3229501" y="2443831"/>
                  <a:pt x="3237634" y="2445756"/>
                </a:cubicBezTo>
                <a:cubicBezTo>
                  <a:pt x="3237634" y="2445756"/>
                  <a:pt x="3238439" y="2446897"/>
                  <a:pt x="3240045" y="2449178"/>
                </a:cubicBezTo>
                <a:lnTo>
                  <a:pt x="3244244" y="2455135"/>
                </a:lnTo>
                <a:lnTo>
                  <a:pt x="3247747" y="2455135"/>
                </a:lnTo>
                <a:lnTo>
                  <a:pt x="3245692" y="2457190"/>
                </a:lnTo>
                <a:lnTo>
                  <a:pt x="3247280" y="2459443"/>
                </a:lnTo>
                <a:lnTo>
                  <a:pt x="3259608" y="2470018"/>
                </a:lnTo>
                <a:lnTo>
                  <a:pt x="3262630" y="2470018"/>
                </a:lnTo>
                <a:cubicBezTo>
                  <a:pt x="3267591" y="2470018"/>
                  <a:pt x="3268831" y="2471258"/>
                  <a:pt x="3266351" y="2473738"/>
                </a:cubicBezTo>
                <a:lnTo>
                  <a:pt x="3265240" y="2474850"/>
                </a:lnTo>
                <a:lnTo>
                  <a:pt x="3273251" y="2481721"/>
                </a:lnTo>
                <a:lnTo>
                  <a:pt x="3277513" y="2477459"/>
                </a:lnTo>
                <a:cubicBezTo>
                  <a:pt x="3287434" y="2477459"/>
                  <a:pt x="3292396" y="2479940"/>
                  <a:pt x="3292396" y="2484900"/>
                </a:cubicBezTo>
                <a:lnTo>
                  <a:pt x="3299837" y="2484900"/>
                </a:lnTo>
                <a:lnTo>
                  <a:pt x="3299837" y="2492342"/>
                </a:lnTo>
                <a:cubicBezTo>
                  <a:pt x="3299837" y="2497302"/>
                  <a:pt x="3302317" y="2499783"/>
                  <a:pt x="3307278" y="2499783"/>
                </a:cubicBezTo>
                <a:lnTo>
                  <a:pt x="3314720" y="2507225"/>
                </a:lnTo>
                <a:cubicBezTo>
                  <a:pt x="3314720" y="2517147"/>
                  <a:pt x="3317200" y="2522107"/>
                  <a:pt x="3322161" y="2522107"/>
                </a:cubicBezTo>
                <a:cubicBezTo>
                  <a:pt x="3322161" y="2527069"/>
                  <a:pt x="3322161" y="2529549"/>
                  <a:pt x="3322161" y="2529549"/>
                </a:cubicBezTo>
                <a:lnTo>
                  <a:pt x="3326459" y="2533846"/>
                </a:lnTo>
                <a:lnTo>
                  <a:pt x="3329061" y="2535820"/>
                </a:lnTo>
                <a:lnTo>
                  <a:pt x="3329317" y="2536704"/>
                </a:lnTo>
                <a:lnTo>
                  <a:pt x="3329603" y="2536990"/>
                </a:lnTo>
                <a:cubicBezTo>
                  <a:pt x="3334564" y="2536990"/>
                  <a:pt x="3337044" y="2536990"/>
                  <a:pt x="3337044" y="2536990"/>
                </a:cubicBezTo>
                <a:cubicBezTo>
                  <a:pt x="3337044" y="2536990"/>
                  <a:pt x="3337044" y="2539471"/>
                  <a:pt x="3337044" y="2544432"/>
                </a:cubicBezTo>
                <a:lnTo>
                  <a:pt x="3333670" y="2544432"/>
                </a:lnTo>
                <a:lnTo>
                  <a:pt x="3350835" y="2559505"/>
                </a:lnTo>
                <a:lnTo>
                  <a:pt x="3359368" y="2563459"/>
                </a:lnTo>
                <a:lnTo>
                  <a:pt x="3359368" y="2559314"/>
                </a:lnTo>
                <a:lnTo>
                  <a:pt x="3362066" y="2564709"/>
                </a:lnTo>
                <a:lnTo>
                  <a:pt x="3369703" y="2568248"/>
                </a:lnTo>
                <a:lnTo>
                  <a:pt x="3373249" y="2580491"/>
                </a:lnTo>
                <a:lnTo>
                  <a:pt x="3373145" y="2580533"/>
                </a:lnTo>
                <a:lnTo>
                  <a:pt x="3381692" y="2589080"/>
                </a:lnTo>
                <a:lnTo>
                  <a:pt x="3389134" y="2603963"/>
                </a:lnTo>
                <a:lnTo>
                  <a:pt x="3404017" y="2603963"/>
                </a:lnTo>
                <a:cubicBezTo>
                  <a:pt x="3408978" y="2603963"/>
                  <a:pt x="3413938" y="2606443"/>
                  <a:pt x="3418899" y="2611404"/>
                </a:cubicBezTo>
                <a:cubicBezTo>
                  <a:pt x="3423861" y="2616366"/>
                  <a:pt x="3426341" y="2620086"/>
                  <a:pt x="3426341" y="2622566"/>
                </a:cubicBezTo>
                <a:cubicBezTo>
                  <a:pt x="3426341" y="2625047"/>
                  <a:pt x="3428821" y="2626287"/>
                  <a:pt x="3433782" y="2626287"/>
                </a:cubicBezTo>
                <a:cubicBezTo>
                  <a:pt x="3448665" y="2626287"/>
                  <a:pt x="3453626" y="2631248"/>
                  <a:pt x="3448665" y="2641170"/>
                </a:cubicBezTo>
                <a:cubicBezTo>
                  <a:pt x="3448665" y="2646131"/>
                  <a:pt x="3448665" y="2648611"/>
                  <a:pt x="3448665" y="2648611"/>
                </a:cubicBezTo>
                <a:cubicBezTo>
                  <a:pt x="3448665" y="2648611"/>
                  <a:pt x="3448665" y="2651092"/>
                  <a:pt x="3448665" y="2656053"/>
                </a:cubicBezTo>
                <a:lnTo>
                  <a:pt x="3463548" y="2656053"/>
                </a:lnTo>
                <a:lnTo>
                  <a:pt x="3478431" y="2656053"/>
                </a:lnTo>
                <a:lnTo>
                  <a:pt x="3493314" y="2670935"/>
                </a:lnTo>
                <a:cubicBezTo>
                  <a:pt x="3488352" y="2670935"/>
                  <a:pt x="3485872" y="2670935"/>
                  <a:pt x="3485872" y="2670935"/>
                </a:cubicBezTo>
                <a:cubicBezTo>
                  <a:pt x="3485872" y="2670935"/>
                  <a:pt x="3483392" y="2668455"/>
                  <a:pt x="3478431" y="2663494"/>
                </a:cubicBezTo>
                <a:lnTo>
                  <a:pt x="3478431" y="2670935"/>
                </a:lnTo>
                <a:cubicBezTo>
                  <a:pt x="3483392" y="2675897"/>
                  <a:pt x="3488352" y="2678377"/>
                  <a:pt x="3493314" y="2678377"/>
                </a:cubicBezTo>
                <a:cubicBezTo>
                  <a:pt x="3498275" y="2678377"/>
                  <a:pt x="3501996" y="2677137"/>
                  <a:pt x="3504476" y="2674656"/>
                </a:cubicBezTo>
                <a:cubicBezTo>
                  <a:pt x="3506956" y="2672176"/>
                  <a:pt x="3510676" y="2673416"/>
                  <a:pt x="3515638" y="2678377"/>
                </a:cubicBezTo>
                <a:cubicBezTo>
                  <a:pt x="3520599" y="2683338"/>
                  <a:pt x="3523079" y="2688299"/>
                  <a:pt x="3523079" y="2693260"/>
                </a:cubicBezTo>
                <a:cubicBezTo>
                  <a:pt x="3523079" y="2688299"/>
                  <a:pt x="3520599" y="2684578"/>
                  <a:pt x="3515638" y="2682098"/>
                </a:cubicBezTo>
                <a:cubicBezTo>
                  <a:pt x="3510676" y="2679618"/>
                  <a:pt x="3505716" y="2680858"/>
                  <a:pt x="3500755" y="2685818"/>
                </a:cubicBezTo>
                <a:cubicBezTo>
                  <a:pt x="3500755" y="2690780"/>
                  <a:pt x="3500755" y="2693260"/>
                  <a:pt x="3500755" y="2693260"/>
                </a:cubicBezTo>
                <a:cubicBezTo>
                  <a:pt x="3505716" y="2693260"/>
                  <a:pt x="3513158" y="2693260"/>
                  <a:pt x="3523079" y="2693260"/>
                </a:cubicBezTo>
                <a:lnTo>
                  <a:pt x="3560286" y="2708143"/>
                </a:lnTo>
                <a:lnTo>
                  <a:pt x="3569216" y="2714096"/>
                </a:lnTo>
                <a:lnTo>
                  <a:pt x="3537962" y="2700701"/>
                </a:lnTo>
                <a:lnTo>
                  <a:pt x="3530521" y="2700701"/>
                </a:lnTo>
                <a:cubicBezTo>
                  <a:pt x="3530521" y="2705662"/>
                  <a:pt x="3528040" y="2705662"/>
                  <a:pt x="3523079" y="2700701"/>
                </a:cubicBezTo>
                <a:lnTo>
                  <a:pt x="3523079" y="2715584"/>
                </a:lnTo>
                <a:cubicBezTo>
                  <a:pt x="3528040" y="2715584"/>
                  <a:pt x="3531761" y="2715584"/>
                  <a:pt x="3534241" y="2715584"/>
                </a:cubicBezTo>
                <a:cubicBezTo>
                  <a:pt x="3536721" y="2715584"/>
                  <a:pt x="3537962" y="2715584"/>
                  <a:pt x="3537962" y="2715584"/>
                </a:cubicBezTo>
                <a:cubicBezTo>
                  <a:pt x="3537962" y="2710623"/>
                  <a:pt x="3544163" y="2711863"/>
                  <a:pt x="3556565" y="2719305"/>
                </a:cubicBezTo>
                <a:cubicBezTo>
                  <a:pt x="3568968" y="2726746"/>
                  <a:pt x="3575169" y="2732947"/>
                  <a:pt x="3575169" y="2737908"/>
                </a:cubicBezTo>
                <a:cubicBezTo>
                  <a:pt x="3575169" y="2742869"/>
                  <a:pt x="3572689" y="2742869"/>
                  <a:pt x="3567728" y="2737908"/>
                </a:cubicBezTo>
                <a:cubicBezTo>
                  <a:pt x="3562766" y="2737908"/>
                  <a:pt x="3559046" y="2737908"/>
                  <a:pt x="3556565" y="2737908"/>
                </a:cubicBezTo>
                <a:cubicBezTo>
                  <a:pt x="3554085" y="2737908"/>
                  <a:pt x="3555325" y="2740389"/>
                  <a:pt x="3560286" y="2745350"/>
                </a:cubicBezTo>
                <a:cubicBezTo>
                  <a:pt x="3565247" y="2750311"/>
                  <a:pt x="3570208" y="2752791"/>
                  <a:pt x="3575169" y="2752791"/>
                </a:cubicBezTo>
                <a:cubicBezTo>
                  <a:pt x="3580130" y="2752791"/>
                  <a:pt x="3582610" y="2755272"/>
                  <a:pt x="3582610" y="2760232"/>
                </a:cubicBezTo>
                <a:lnTo>
                  <a:pt x="3604935" y="2775115"/>
                </a:lnTo>
                <a:cubicBezTo>
                  <a:pt x="3609896" y="2780076"/>
                  <a:pt x="3613617" y="2783797"/>
                  <a:pt x="3616097" y="2786277"/>
                </a:cubicBezTo>
                <a:cubicBezTo>
                  <a:pt x="3618577" y="2788758"/>
                  <a:pt x="3619817" y="2789998"/>
                  <a:pt x="3619817" y="2789998"/>
                </a:cubicBezTo>
                <a:lnTo>
                  <a:pt x="3627259" y="2789998"/>
                </a:lnTo>
                <a:lnTo>
                  <a:pt x="3634700" y="2797439"/>
                </a:lnTo>
                <a:cubicBezTo>
                  <a:pt x="3629739" y="2802401"/>
                  <a:pt x="3634700" y="2807361"/>
                  <a:pt x="3649583" y="2812322"/>
                </a:cubicBezTo>
                <a:lnTo>
                  <a:pt x="3664466" y="2819764"/>
                </a:lnTo>
                <a:cubicBezTo>
                  <a:pt x="3659505" y="2824725"/>
                  <a:pt x="3671907" y="2837127"/>
                  <a:pt x="3701673" y="2856971"/>
                </a:cubicBezTo>
                <a:cubicBezTo>
                  <a:pt x="3711594" y="2866893"/>
                  <a:pt x="3721517" y="2875574"/>
                  <a:pt x="3731439" y="2883016"/>
                </a:cubicBezTo>
                <a:cubicBezTo>
                  <a:pt x="3741360" y="2890457"/>
                  <a:pt x="3748801" y="2896658"/>
                  <a:pt x="3753763" y="2901619"/>
                </a:cubicBezTo>
                <a:cubicBezTo>
                  <a:pt x="3758724" y="2906580"/>
                  <a:pt x="3762445" y="2909060"/>
                  <a:pt x="3764925" y="2909060"/>
                </a:cubicBezTo>
                <a:cubicBezTo>
                  <a:pt x="3767405" y="2909060"/>
                  <a:pt x="3769886" y="2909060"/>
                  <a:pt x="3772366" y="2909060"/>
                </a:cubicBezTo>
                <a:cubicBezTo>
                  <a:pt x="3774226" y="2909060"/>
                  <a:pt x="3776784" y="2911851"/>
                  <a:pt x="3780040" y="2917432"/>
                </a:cubicBezTo>
                <a:lnTo>
                  <a:pt x="3781480" y="2920120"/>
                </a:lnTo>
                <a:lnTo>
                  <a:pt x="3761204" y="2909060"/>
                </a:lnTo>
                <a:cubicBezTo>
                  <a:pt x="3751283" y="2909060"/>
                  <a:pt x="3745081" y="2906580"/>
                  <a:pt x="3742601" y="2901619"/>
                </a:cubicBezTo>
                <a:cubicBezTo>
                  <a:pt x="3740121" y="2896658"/>
                  <a:pt x="3736400" y="2894178"/>
                  <a:pt x="3731439" y="2894178"/>
                </a:cubicBezTo>
                <a:cubicBezTo>
                  <a:pt x="3731439" y="2894178"/>
                  <a:pt x="3728958" y="2892938"/>
                  <a:pt x="3723997" y="2890457"/>
                </a:cubicBezTo>
                <a:cubicBezTo>
                  <a:pt x="3719036" y="2887977"/>
                  <a:pt x="3712835" y="2884256"/>
                  <a:pt x="3705394" y="2879295"/>
                </a:cubicBezTo>
                <a:cubicBezTo>
                  <a:pt x="3697952" y="2874334"/>
                  <a:pt x="3689270" y="2868133"/>
                  <a:pt x="3679349" y="2860691"/>
                </a:cubicBezTo>
                <a:cubicBezTo>
                  <a:pt x="3669427" y="2853250"/>
                  <a:pt x="3664466" y="2849529"/>
                  <a:pt x="3664466" y="2849529"/>
                </a:cubicBezTo>
                <a:lnTo>
                  <a:pt x="3709114" y="2886736"/>
                </a:lnTo>
                <a:cubicBezTo>
                  <a:pt x="3714076" y="2891698"/>
                  <a:pt x="3720276" y="2896658"/>
                  <a:pt x="3727718" y="2901619"/>
                </a:cubicBezTo>
                <a:cubicBezTo>
                  <a:pt x="3735159" y="2906580"/>
                  <a:pt x="3738880" y="2911541"/>
                  <a:pt x="3738880" y="2916502"/>
                </a:cubicBezTo>
                <a:cubicBezTo>
                  <a:pt x="3743841" y="2916502"/>
                  <a:pt x="3752522" y="2922703"/>
                  <a:pt x="3764925" y="2935105"/>
                </a:cubicBezTo>
                <a:cubicBezTo>
                  <a:pt x="3774227" y="2944407"/>
                  <a:pt x="3792598" y="2958592"/>
                  <a:pt x="3820038" y="2977661"/>
                </a:cubicBezTo>
                <a:lnTo>
                  <a:pt x="3823867" y="2980262"/>
                </a:lnTo>
                <a:lnTo>
                  <a:pt x="3822596" y="2979754"/>
                </a:lnTo>
                <a:cubicBezTo>
                  <a:pt x="3821355" y="2979754"/>
                  <a:pt x="3820735" y="2980994"/>
                  <a:pt x="3820735" y="2983475"/>
                </a:cubicBezTo>
                <a:cubicBezTo>
                  <a:pt x="3810814" y="2988436"/>
                  <a:pt x="3800891" y="2983475"/>
                  <a:pt x="3790970" y="2968592"/>
                </a:cubicBezTo>
                <a:cubicBezTo>
                  <a:pt x="3786008" y="2958670"/>
                  <a:pt x="3783528" y="2956190"/>
                  <a:pt x="3783528" y="2961150"/>
                </a:cubicBezTo>
                <a:cubicBezTo>
                  <a:pt x="3778567" y="2966112"/>
                  <a:pt x="3766165" y="2958670"/>
                  <a:pt x="3746321" y="2938826"/>
                </a:cubicBezTo>
                <a:cubicBezTo>
                  <a:pt x="3741360" y="2933865"/>
                  <a:pt x="3736400" y="2931385"/>
                  <a:pt x="3731439" y="2931385"/>
                </a:cubicBezTo>
                <a:cubicBezTo>
                  <a:pt x="3731439" y="2931385"/>
                  <a:pt x="3728958" y="2928905"/>
                  <a:pt x="3723997" y="2923943"/>
                </a:cubicBezTo>
                <a:cubicBezTo>
                  <a:pt x="3719036" y="2918983"/>
                  <a:pt x="3714076" y="2914022"/>
                  <a:pt x="3709114" y="2909060"/>
                </a:cubicBezTo>
                <a:cubicBezTo>
                  <a:pt x="3694231" y="2899139"/>
                  <a:pt x="3684310" y="2894178"/>
                  <a:pt x="3679349" y="2894178"/>
                </a:cubicBezTo>
                <a:cubicBezTo>
                  <a:pt x="3669427" y="2889217"/>
                  <a:pt x="3652063" y="2874334"/>
                  <a:pt x="3627259" y="2849529"/>
                </a:cubicBezTo>
                <a:cubicBezTo>
                  <a:pt x="3622298" y="2844568"/>
                  <a:pt x="3617337" y="2842088"/>
                  <a:pt x="3612376" y="2842088"/>
                </a:cubicBezTo>
                <a:cubicBezTo>
                  <a:pt x="3612376" y="2842088"/>
                  <a:pt x="3612376" y="2840848"/>
                  <a:pt x="3612376" y="2838367"/>
                </a:cubicBezTo>
                <a:cubicBezTo>
                  <a:pt x="3612376" y="2835887"/>
                  <a:pt x="3609896" y="2834646"/>
                  <a:pt x="3604935" y="2834646"/>
                </a:cubicBezTo>
                <a:lnTo>
                  <a:pt x="3590052" y="2827205"/>
                </a:lnTo>
                <a:cubicBezTo>
                  <a:pt x="3590052" y="2822244"/>
                  <a:pt x="3588811" y="2819764"/>
                  <a:pt x="3586331" y="2819764"/>
                </a:cubicBezTo>
                <a:cubicBezTo>
                  <a:pt x="3583851" y="2819764"/>
                  <a:pt x="3582610" y="2819764"/>
                  <a:pt x="3582610" y="2819764"/>
                </a:cubicBezTo>
                <a:cubicBezTo>
                  <a:pt x="3582610" y="2819764"/>
                  <a:pt x="3581370" y="2818524"/>
                  <a:pt x="3578890" y="2816043"/>
                </a:cubicBezTo>
                <a:cubicBezTo>
                  <a:pt x="3576410" y="2813563"/>
                  <a:pt x="3572689" y="2812322"/>
                  <a:pt x="3567728" y="2812322"/>
                </a:cubicBezTo>
                <a:lnTo>
                  <a:pt x="3560286" y="2804881"/>
                </a:lnTo>
                <a:lnTo>
                  <a:pt x="3552845" y="2797439"/>
                </a:lnTo>
                <a:lnTo>
                  <a:pt x="3548425" y="2793020"/>
                </a:lnTo>
                <a:lnTo>
                  <a:pt x="3541055" y="2796971"/>
                </a:lnTo>
                <a:cubicBezTo>
                  <a:pt x="3537839" y="2792408"/>
                  <a:pt x="3534624" y="2787846"/>
                  <a:pt x="3531408" y="2783284"/>
                </a:cubicBezTo>
                <a:cubicBezTo>
                  <a:pt x="3528194" y="2778721"/>
                  <a:pt x="3526586" y="2776440"/>
                  <a:pt x="3526586" y="2776440"/>
                </a:cubicBezTo>
                <a:cubicBezTo>
                  <a:pt x="3526586" y="2776440"/>
                  <a:pt x="3527603" y="2776681"/>
                  <a:pt x="3529637" y="2777163"/>
                </a:cubicBezTo>
                <a:cubicBezTo>
                  <a:pt x="3531670" y="2777644"/>
                  <a:pt x="3534294" y="2780165"/>
                  <a:pt x="3537510" y="2784728"/>
                </a:cubicBezTo>
                <a:lnTo>
                  <a:pt x="3548383" y="2792978"/>
                </a:lnTo>
                <a:lnTo>
                  <a:pt x="3545403" y="2789998"/>
                </a:lnTo>
                <a:cubicBezTo>
                  <a:pt x="3545403" y="2789998"/>
                  <a:pt x="3544163" y="2788758"/>
                  <a:pt x="3541683" y="2786277"/>
                </a:cubicBezTo>
                <a:cubicBezTo>
                  <a:pt x="3539203" y="2783797"/>
                  <a:pt x="3537962" y="2782557"/>
                  <a:pt x="3537962" y="2782557"/>
                </a:cubicBezTo>
                <a:lnTo>
                  <a:pt x="3516737" y="2768407"/>
                </a:lnTo>
                <a:lnTo>
                  <a:pt x="3515662" y="2768152"/>
                </a:lnTo>
                <a:lnTo>
                  <a:pt x="3516047" y="2767946"/>
                </a:lnTo>
                <a:lnTo>
                  <a:pt x="3515638" y="2767674"/>
                </a:lnTo>
                <a:lnTo>
                  <a:pt x="3510567" y="2767674"/>
                </a:lnTo>
                <a:lnTo>
                  <a:pt x="3517435" y="2774274"/>
                </a:lnTo>
                <a:cubicBezTo>
                  <a:pt x="3518616" y="2778355"/>
                  <a:pt x="3521831" y="2782918"/>
                  <a:pt x="3527081" y="2787961"/>
                </a:cubicBezTo>
                <a:lnTo>
                  <a:pt x="3529051" y="2790757"/>
                </a:lnTo>
                <a:lnTo>
                  <a:pt x="3529207" y="2790874"/>
                </a:lnTo>
                <a:lnTo>
                  <a:pt x="3529125" y="2790862"/>
                </a:lnTo>
                <a:lnTo>
                  <a:pt x="3531474" y="2794195"/>
                </a:lnTo>
                <a:lnTo>
                  <a:pt x="3537962" y="2797439"/>
                </a:lnTo>
                <a:lnTo>
                  <a:pt x="3545403" y="2804881"/>
                </a:lnTo>
                <a:cubicBezTo>
                  <a:pt x="3550365" y="2809842"/>
                  <a:pt x="3552845" y="2812322"/>
                  <a:pt x="3552845" y="2812322"/>
                </a:cubicBezTo>
                <a:cubicBezTo>
                  <a:pt x="3552845" y="2812322"/>
                  <a:pt x="3550365" y="2812322"/>
                  <a:pt x="3545403" y="2812322"/>
                </a:cubicBezTo>
                <a:lnTo>
                  <a:pt x="3542840" y="2811681"/>
                </a:lnTo>
                <a:lnTo>
                  <a:pt x="3545403" y="2815888"/>
                </a:lnTo>
                <a:lnTo>
                  <a:pt x="3545403" y="2812322"/>
                </a:lnTo>
                <a:lnTo>
                  <a:pt x="3560286" y="2819764"/>
                </a:lnTo>
                <a:cubicBezTo>
                  <a:pt x="3565247" y="2829686"/>
                  <a:pt x="3568968" y="2837127"/>
                  <a:pt x="3571448" y="2842088"/>
                </a:cubicBezTo>
                <a:cubicBezTo>
                  <a:pt x="3573928" y="2847049"/>
                  <a:pt x="3576410" y="2848289"/>
                  <a:pt x="3578890" y="2845809"/>
                </a:cubicBezTo>
                <a:cubicBezTo>
                  <a:pt x="3581370" y="2843328"/>
                  <a:pt x="3582610" y="2839608"/>
                  <a:pt x="3582610" y="2834646"/>
                </a:cubicBezTo>
                <a:lnTo>
                  <a:pt x="3582610" y="2827205"/>
                </a:lnTo>
                <a:cubicBezTo>
                  <a:pt x="3587572" y="2832166"/>
                  <a:pt x="3588811" y="2837127"/>
                  <a:pt x="3586331" y="2842088"/>
                </a:cubicBezTo>
                <a:cubicBezTo>
                  <a:pt x="3583851" y="2847049"/>
                  <a:pt x="3588811" y="2853250"/>
                  <a:pt x="3601214" y="2860691"/>
                </a:cubicBezTo>
                <a:cubicBezTo>
                  <a:pt x="3613617" y="2868133"/>
                  <a:pt x="3619817" y="2873094"/>
                  <a:pt x="3619817" y="2875574"/>
                </a:cubicBezTo>
                <a:cubicBezTo>
                  <a:pt x="3619817" y="2878055"/>
                  <a:pt x="3624779" y="2881776"/>
                  <a:pt x="3634700" y="2886736"/>
                </a:cubicBezTo>
                <a:lnTo>
                  <a:pt x="3627259" y="2879295"/>
                </a:lnTo>
                <a:lnTo>
                  <a:pt x="3634700" y="2871853"/>
                </a:lnTo>
                <a:cubicBezTo>
                  <a:pt x="3634700" y="2871853"/>
                  <a:pt x="3639662" y="2875574"/>
                  <a:pt x="3649583" y="2883016"/>
                </a:cubicBezTo>
                <a:cubicBezTo>
                  <a:pt x="3659505" y="2890457"/>
                  <a:pt x="3669427" y="2899139"/>
                  <a:pt x="3679349" y="2909060"/>
                </a:cubicBezTo>
                <a:cubicBezTo>
                  <a:pt x="3704153" y="2928905"/>
                  <a:pt x="3720276" y="2942547"/>
                  <a:pt x="3727718" y="2949988"/>
                </a:cubicBezTo>
                <a:cubicBezTo>
                  <a:pt x="3735159" y="2957430"/>
                  <a:pt x="3743841" y="2963631"/>
                  <a:pt x="3753763" y="2968592"/>
                </a:cubicBezTo>
                <a:cubicBezTo>
                  <a:pt x="3753763" y="2968592"/>
                  <a:pt x="3758724" y="2972312"/>
                  <a:pt x="3768646" y="2979754"/>
                </a:cubicBezTo>
                <a:cubicBezTo>
                  <a:pt x="3778567" y="2987195"/>
                  <a:pt x="3793450" y="2998357"/>
                  <a:pt x="3813294" y="3013240"/>
                </a:cubicBezTo>
                <a:cubicBezTo>
                  <a:pt x="3813294" y="3018201"/>
                  <a:pt x="3825697" y="3030604"/>
                  <a:pt x="3850501" y="3050447"/>
                </a:cubicBezTo>
                <a:cubicBezTo>
                  <a:pt x="3860423" y="3055409"/>
                  <a:pt x="3867864" y="3060369"/>
                  <a:pt x="3872825" y="3065330"/>
                </a:cubicBezTo>
                <a:cubicBezTo>
                  <a:pt x="3877787" y="3070291"/>
                  <a:pt x="3882747" y="3075252"/>
                  <a:pt x="3887708" y="3080213"/>
                </a:cubicBezTo>
                <a:cubicBezTo>
                  <a:pt x="3892669" y="3085174"/>
                  <a:pt x="3897630" y="3087654"/>
                  <a:pt x="3902591" y="3087654"/>
                </a:cubicBezTo>
                <a:cubicBezTo>
                  <a:pt x="3907552" y="3092616"/>
                  <a:pt x="3912512" y="3097576"/>
                  <a:pt x="3917474" y="3102537"/>
                </a:cubicBezTo>
                <a:cubicBezTo>
                  <a:pt x="3922435" y="3107498"/>
                  <a:pt x="3932356" y="3114940"/>
                  <a:pt x="3947239" y="3124861"/>
                </a:cubicBezTo>
                <a:cubicBezTo>
                  <a:pt x="3962122" y="3134783"/>
                  <a:pt x="3969564" y="3139744"/>
                  <a:pt x="3969564" y="3139744"/>
                </a:cubicBezTo>
                <a:lnTo>
                  <a:pt x="3969564" y="3147185"/>
                </a:lnTo>
                <a:cubicBezTo>
                  <a:pt x="3974525" y="3142225"/>
                  <a:pt x="3979485" y="3144705"/>
                  <a:pt x="3984446" y="3154627"/>
                </a:cubicBezTo>
                <a:lnTo>
                  <a:pt x="3991888" y="3162068"/>
                </a:lnTo>
                <a:cubicBezTo>
                  <a:pt x="3986926" y="3157108"/>
                  <a:pt x="3979485" y="3154627"/>
                  <a:pt x="3969564" y="3154627"/>
                </a:cubicBezTo>
                <a:lnTo>
                  <a:pt x="3962122" y="3139744"/>
                </a:lnTo>
                <a:cubicBezTo>
                  <a:pt x="3957161" y="3139744"/>
                  <a:pt x="3948480" y="3134783"/>
                  <a:pt x="3936077" y="3124861"/>
                </a:cubicBezTo>
                <a:cubicBezTo>
                  <a:pt x="3923674" y="3114940"/>
                  <a:pt x="3914994" y="3109978"/>
                  <a:pt x="3910032" y="3109978"/>
                </a:cubicBezTo>
                <a:cubicBezTo>
                  <a:pt x="3910032" y="3109978"/>
                  <a:pt x="3907552" y="3107498"/>
                  <a:pt x="3902591" y="3102537"/>
                </a:cubicBezTo>
                <a:cubicBezTo>
                  <a:pt x="3897630" y="3097576"/>
                  <a:pt x="3892669" y="3095096"/>
                  <a:pt x="3887708" y="3095096"/>
                </a:cubicBezTo>
                <a:cubicBezTo>
                  <a:pt x="3867864" y="3080213"/>
                  <a:pt x="3860423" y="3075252"/>
                  <a:pt x="3865384" y="3080213"/>
                </a:cubicBezTo>
                <a:lnTo>
                  <a:pt x="3887708" y="3102537"/>
                </a:lnTo>
                <a:lnTo>
                  <a:pt x="3902591" y="3117420"/>
                </a:lnTo>
                <a:cubicBezTo>
                  <a:pt x="3912512" y="3127342"/>
                  <a:pt x="3924915" y="3134783"/>
                  <a:pt x="3939798" y="3139744"/>
                </a:cubicBezTo>
                <a:lnTo>
                  <a:pt x="3954681" y="3154627"/>
                </a:lnTo>
                <a:cubicBezTo>
                  <a:pt x="3954681" y="3159588"/>
                  <a:pt x="3957161" y="3162068"/>
                  <a:pt x="3962122" y="3162068"/>
                </a:cubicBezTo>
                <a:lnTo>
                  <a:pt x="3999329" y="3191834"/>
                </a:lnTo>
                <a:cubicBezTo>
                  <a:pt x="3999329" y="3191834"/>
                  <a:pt x="3999329" y="3193075"/>
                  <a:pt x="3999329" y="3195555"/>
                </a:cubicBezTo>
                <a:cubicBezTo>
                  <a:pt x="3999329" y="3198035"/>
                  <a:pt x="4001809" y="3199275"/>
                  <a:pt x="4006771" y="3199275"/>
                </a:cubicBezTo>
                <a:lnTo>
                  <a:pt x="4029095" y="3206717"/>
                </a:lnTo>
                <a:lnTo>
                  <a:pt x="4073743" y="3243924"/>
                </a:lnTo>
                <a:cubicBezTo>
                  <a:pt x="4088626" y="3253846"/>
                  <a:pt x="4096067" y="3261287"/>
                  <a:pt x="4096067" y="3266248"/>
                </a:cubicBezTo>
                <a:cubicBezTo>
                  <a:pt x="4101029" y="3266248"/>
                  <a:pt x="4105989" y="3266248"/>
                  <a:pt x="4110950" y="3266248"/>
                </a:cubicBezTo>
                <a:lnTo>
                  <a:pt x="4118392" y="3273689"/>
                </a:lnTo>
                <a:cubicBezTo>
                  <a:pt x="4118392" y="3278650"/>
                  <a:pt x="4115912" y="3281131"/>
                  <a:pt x="4110950" y="3281131"/>
                </a:cubicBezTo>
                <a:lnTo>
                  <a:pt x="4118392" y="3288572"/>
                </a:lnTo>
                <a:lnTo>
                  <a:pt x="4140716" y="3296014"/>
                </a:lnTo>
                <a:cubicBezTo>
                  <a:pt x="4145677" y="3300975"/>
                  <a:pt x="4148157" y="3303455"/>
                  <a:pt x="4148157" y="3303455"/>
                </a:cubicBezTo>
                <a:lnTo>
                  <a:pt x="4148157" y="3310896"/>
                </a:lnTo>
                <a:lnTo>
                  <a:pt x="4148157" y="3318338"/>
                </a:lnTo>
                <a:cubicBezTo>
                  <a:pt x="4148157" y="3313377"/>
                  <a:pt x="4141956" y="3307176"/>
                  <a:pt x="4129554" y="3299734"/>
                </a:cubicBezTo>
                <a:cubicBezTo>
                  <a:pt x="4117151" y="3292293"/>
                  <a:pt x="4110950" y="3289812"/>
                  <a:pt x="4110950" y="3292293"/>
                </a:cubicBezTo>
                <a:cubicBezTo>
                  <a:pt x="4110950" y="3294774"/>
                  <a:pt x="4108470" y="3293534"/>
                  <a:pt x="4103509" y="3288572"/>
                </a:cubicBezTo>
                <a:cubicBezTo>
                  <a:pt x="4103509" y="3283611"/>
                  <a:pt x="4101029" y="3279891"/>
                  <a:pt x="4096067" y="3277410"/>
                </a:cubicBezTo>
                <a:cubicBezTo>
                  <a:pt x="4091106" y="3274930"/>
                  <a:pt x="4088626" y="3273689"/>
                  <a:pt x="4088626" y="3273689"/>
                </a:cubicBezTo>
                <a:cubicBezTo>
                  <a:pt x="4078705" y="3273689"/>
                  <a:pt x="4073743" y="3271209"/>
                  <a:pt x="4073743" y="3266248"/>
                </a:cubicBezTo>
                <a:cubicBezTo>
                  <a:pt x="4073743" y="3266248"/>
                  <a:pt x="4073743" y="3263768"/>
                  <a:pt x="4073743" y="3258807"/>
                </a:cubicBezTo>
                <a:cubicBezTo>
                  <a:pt x="4068782" y="3258807"/>
                  <a:pt x="4066302" y="3258807"/>
                  <a:pt x="4066302" y="3258807"/>
                </a:cubicBezTo>
                <a:lnTo>
                  <a:pt x="4058860" y="3258807"/>
                </a:lnTo>
                <a:cubicBezTo>
                  <a:pt x="4053899" y="3253846"/>
                  <a:pt x="4051419" y="3253846"/>
                  <a:pt x="4051419" y="3258807"/>
                </a:cubicBezTo>
                <a:cubicBezTo>
                  <a:pt x="4051419" y="3258807"/>
                  <a:pt x="4048939" y="3258807"/>
                  <a:pt x="4043978" y="3258807"/>
                </a:cubicBezTo>
                <a:lnTo>
                  <a:pt x="4051419" y="3251365"/>
                </a:lnTo>
                <a:lnTo>
                  <a:pt x="4051419" y="3243924"/>
                </a:lnTo>
                <a:lnTo>
                  <a:pt x="4043978" y="3243924"/>
                </a:lnTo>
                <a:cubicBezTo>
                  <a:pt x="4048939" y="3243924"/>
                  <a:pt x="4051419" y="3241444"/>
                  <a:pt x="4051419" y="3236482"/>
                </a:cubicBezTo>
                <a:lnTo>
                  <a:pt x="4043978" y="3229041"/>
                </a:lnTo>
                <a:cubicBezTo>
                  <a:pt x="4043978" y="3229041"/>
                  <a:pt x="4043978" y="3231522"/>
                  <a:pt x="4043978" y="3236482"/>
                </a:cubicBezTo>
                <a:cubicBezTo>
                  <a:pt x="4043978" y="3241444"/>
                  <a:pt x="4043978" y="3243924"/>
                  <a:pt x="4043978" y="3243924"/>
                </a:cubicBezTo>
                <a:lnTo>
                  <a:pt x="4036536" y="3243924"/>
                </a:lnTo>
                <a:cubicBezTo>
                  <a:pt x="4031575" y="3238963"/>
                  <a:pt x="4029095" y="3234002"/>
                  <a:pt x="4029095" y="3229041"/>
                </a:cubicBezTo>
                <a:lnTo>
                  <a:pt x="4036536" y="3229041"/>
                </a:lnTo>
                <a:cubicBezTo>
                  <a:pt x="4036536" y="3214158"/>
                  <a:pt x="4024133" y="3206717"/>
                  <a:pt x="3999329" y="3206717"/>
                </a:cubicBezTo>
                <a:lnTo>
                  <a:pt x="3962122" y="3176951"/>
                </a:lnTo>
                <a:cubicBezTo>
                  <a:pt x="3962122" y="3181912"/>
                  <a:pt x="3960881" y="3184393"/>
                  <a:pt x="3958401" y="3184393"/>
                </a:cubicBezTo>
                <a:cubicBezTo>
                  <a:pt x="3955921" y="3184393"/>
                  <a:pt x="3953440" y="3181912"/>
                  <a:pt x="3950960" y="3176951"/>
                </a:cubicBezTo>
                <a:cubicBezTo>
                  <a:pt x="3948480" y="3171990"/>
                  <a:pt x="3942278" y="3167030"/>
                  <a:pt x="3932356" y="3162068"/>
                </a:cubicBezTo>
                <a:lnTo>
                  <a:pt x="3924915" y="3154627"/>
                </a:lnTo>
                <a:lnTo>
                  <a:pt x="3924915" y="3147185"/>
                </a:lnTo>
                <a:cubicBezTo>
                  <a:pt x="3919954" y="3142225"/>
                  <a:pt x="3914994" y="3139744"/>
                  <a:pt x="3910032" y="3139744"/>
                </a:cubicBezTo>
                <a:cubicBezTo>
                  <a:pt x="3905071" y="3139744"/>
                  <a:pt x="3896390" y="3136023"/>
                  <a:pt x="3883987" y="3128582"/>
                </a:cubicBezTo>
                <a:cubicBezTo>
                  <a:pt x="3877786" y="3124861"/>
                  <a:pt x="3873135" y="3121450"/>
                  <a:pt x="3870035" y="3118350"/>
                </a:cubicBezTo>
                <a:lnTo>
                  <a:pt x="3869300" y="3117420"/>
                </a:lnTo>
                <a:lnTo>
                  <a:pt x="3857942" y="3117420"/>
                </a:lnTo>
                <a:lnTo>
                  <a:pt x="3843060" y="3124861"/>
                </a:lnTo>
                <a:cubicBezTo>
                  <a:pt x="3838098" y="3129823"/>
                  <a:pt x="3835618" y="3132303"/>
                  <a:pt x="3835618" y="3132303"/>
                </a:cubicBezTo>
                <a:lnTo>
                  <a:pt x="3843060" y="3132303"/>
                </a:lnTo>
                <a:cubicBezTo>
                  <a:pt x="3848021" y="3137264"/>
                  <a:pt x="3851742" y="3139744"/>
                  <a:pt x="3854222" y="3139744"/>
                </a:cubicBezTo>
                <a:cubicBezTo>
                  <a:pt x="3856702" y="3139744"/>
                  <a:pt x="3860423" y="3142225"/>
                  <a:pt x="3865384" y="3147185"/>
                </a:cubicBezTo>
                <a:lnTo>
                  <a:pt x="3880267" y="3154627"/>
                </a:lnTo>
                <a:cubicBezTo>
                  <a:pt x="3880267" y="3154627"/>
                  <a:pt x="3883987" y="3158348"/>
                  <a:pt x="3891429" y="3165789"/>
                </a:cubicBezTo>
                <a:cubicBezTo>
                  <a:pt x="3898870" y="3173230"/>
                  <a:pt x="3903831" y="3176951"/>
                  <a:pt x="3906312" y="3176951"/>
                </a:cubicBezTo>
                <a:cubicBezTo>
                  <a:pt x="3908792" y="3176951"/>
                  <a:pt x="3908792" y="3175711"/>
                  <a:pt x="3906312" y="3173230"/>
                </a:cubicBezTo>
                <a:cubicBezTo>
                  <a:pt x="3903831" y="3170750"/>
                  <a:pt x="3900111" y="3167030"/>
                  <a:pt x="3895149" y="3162068"/>
                </a:cubicBezTo>
                <a:cubicBezTo>
                  <a:pt x="3890188" y="3157108"/>
                  <a:pt x="3887708" y="3152147"/>
                  <a:pt x="3887708" y="3147185"/>
                </a:cubicBezTo>
                <a:cubicBezTo>
                  <a:pt x="3887708" y="3147185"/>
                  <a:pt x="3885228" y="3147185"/>
                  <a:pt x="3880267" y="3147185"/>
                </a:cubicBezTo>
                <a:cubicBezTo>
                  <a:pt x="3875305" y="3147185"/>
                  <a:pt x="3869105" y="3144705"/>
                  <a:pt x="3861663" y="3139744"/>
                </a:cubicBezTo>
                <a:cubicBezTo>
                  <a:pt x="3854222" y="3134783"/>
                  <a:pt x="3851742" y="3131063"/>
                  <a:pt x="3854222" y="3128582"/>
                </a:cubicBezTo>
                <a:cubicBezTo>
                  <a:pt x="3856702" y="3126102"/>
                  <a:pt x="3861663" y="3127342"/>
                  <a:pt x="3869105" y="3132303"/>
                </a:cubicBezTo>
                <a:cubicBezTo>
                  <a:pt x="3876546" y="3137264"/>
                  <a:pt x="3890188" y="3147185"/>
                  <a:pt x="3910032" y="3162068"/>
                </a:cubicBezTo>
                <a:cubicBezTo>
                  <a:pt x="3929876" y="3176951"/>
                  <a:pt x="3944759" y="3189354"/>
                  <a:pt x="3954681" y="3199275"/>
                </a:cubicBezTo>
                <a:cubicBezTo>
                  <a:pt x="3964602" y="3209197"/>
                  <a:pt x="3972044" y="3214158"/>
                  <a:pt x="3977005" y="3214158"/>
                </a:cubicBezTo>
                <a:lnTo>
                  <a:pt x="3999329" y="3229041"/>
                </a:lnTo>
                <a:cubicBezTo>
                  <a:pt x="4009251" y="3238963"/>
                  <a:pt x="4016692" y="3242684"/>
                  <a:pt x="4021653" y="3240203"/>
                </a:cubicBezTo>
                <a:cubicBezTo>
                  <a:pt x="4026615" y="3237723"/>
                  <a:pt x="4026615" y="3241444"/>
                  <a:pt x="4021653" y="3251365"/>
                </a:cubicBezTo>
                <a:cubicBezTo>
                  <a:pt x="4021653" y="3251365"/>
                  <a:pt x="4021653" y="3253846"/>
                  <a:pt x="4021653" y="3258807"/>
                </a:cubicBezTo>
                <a:cubicBezTo>
                  <a:pt x="4016692" y="3263768"/>
                  <a:pt x="4016692" y="3266248"/>
                  <a:pt x="4021653" y="3266248"/>
                </a:cubicBezTo>
                <a:cubicBezTo>
                  <a:pt x="4026615" y="3266248"/>
                  <a:pt x="4030335" y="3265008"/>
                  <a:pt x="4032815" y="3262527"/>
                </a:cubicBezTo>
                <a:cubicBezTo>
                  <a:pt x="4035296" y="3260047"/>
                  <a:pt x="4039016" y="3261287"/>
                  <a:pt x="4043978" y="3266248"/>
                </a:cubicBezTo>
                <a:lnTo>
                  <a:pt x="4043978" y="3273689"/>
                </a:lnTo>
                <a:cubicBezTo>
                  <a:pt x="4039016" y="3273689"/>
                  <a:pt x="4043978" y="3281131"/>
                  <a:pt x="4058860" y="3296014"/>
                </a:cubicBezTo>
                <a:cubicBezTo>
                  <a:pt x="4073743" y="3310896"/>
                  <a:pt x="4081185" y="3319578"/>
                  <a:pt x="4081185" y="3322059"/>
                </a:cubicBezTo>
                <a:cubicBezTo>
                  <a:pt x="4081185" y="3324539"/>
                  <a:pt x="4083665" y="3325779"/>
                  <a:pt x="4088626" y="3325779"/>
                </a:cubicBezTo>
                <a:cubicBezTo>
                  <a:pt x="4093587" y="3325779"/>
                  <a:pt x="4097308" y="3327020"/>
                  <a:pt x="4099788" y="3329500"/>
                </a:cubicBezTo>
                <a:cubicBezTo>
                  <a:pt x="4102268" y="3331981"/>
                  <a:pt x="4110950" y="3340662"/>
                  <a:pt x="4125833" y="3355545"/>
                </a:cubicBezTo>
                <a:cubicBezTo>
                  <a:pt x="4160560" y="3385310"/>
                  <a:pt x="4177923" y="3400193"/>
                  <a:pt x="4177923" y="3400193"/>
                </a:cubicBezTo>
                <a:cubicBezTo>
                  <a:pt x="4177923" y="3410115"/>
                  <a:pt x="4182884" y="3415076"/>
                  <a:pt x="4192806" y="3415076"/>
                </a:cubicBezTo>
                <a:cubicBezTo>
                  <a:pt x="4192806" y="3410115"/>
                  <a:pt x="4200247" y="3415076"/>
                  <a:pt x="4215130" y="3429959"/>
                </a:cubicBezTo>
                <a:cubicBezTo>
                  <a:pt x="4220091" y="3434920"/>
                  <a:pt x="4223812" y="3439881"/>
                  <a:pt x="4226292" y="3444842"/>
                </a:cubicBezTo>
                <a:cubicBezTo>
                  <a:pt x="4228772" y="3449803"/>
                  <a:pt x="4230013" y="3452283"/>
                  <a:pt x="4230013" y="3452283"/>
                </a:cubicBezTo>
                <a:lnTo>
                  <a:pt x="4259778" y="3474607"/>
                </a:lnTo>
                <a:lnTo>
                  <a:pt x="4252337" y="3474607"/>
                </a:lnTo>
                <a:lnTo>
                  <a:pt x="4259778" y="3482049"/>
                </a:lnTo>
                <a:lnTo>
                  <a:pt x="4252337" y="3482049"/>
                </a:lnTo>
                <a:lnTo>
                  <a:pt x="4252337" y="3489490"/>
                </a:lnTo>
                <a:cubicBezTo>
                  <a:pt x="4257298" y="3499412"/>
                  <a:pt x="4259778" y="3504373"/>
                  <a:pt x="4259778" y="3504373"/>
                </a:cubicBezTo>
                <a:lnTo>
                  <a:pt x="4244896" y="3511814"/>
                </a:lnTo>
                <a:lnTo>
                  <a:pt x="4230013" y="3496932"/>
                </a:lnTo>
                <a:cubicBezTo>
                  <a:pt x="4230013" y="3491971"/>
                  <a:pt x="4227533" y="3488250"/>
                  <a:pt x="4222571" y="3485769"/>
                </a:cubicBezTo>
                <a:cubicBezTo>
                  <a:pt x="4217610" y="3483289"/>
                  <a:pt x="4212650" y="3482049"/>
                  <a:pt x="4207689" y="3482049"/>
                </a:cubicBezTo>
                <a:cubicBezTo>
                  <a:pt x="4197767" y="3487010"/>
                  <a:pt x="4192806" y="3484529"/>
                  <a:pt x="4192806" y="3474607"/>
                </a:cubicBezTo>
                <a:lnTo>
                  <a:pt x="4185364" y="3474607"/>
                </a:lnTo>
                <a:lnTo>
                  <a:pt x="4207689" y="3496932"/>
                </a:lnTo>
                <a:lnTo>
                  <a:pt x="4237454" y="3526697"/>
                </a:lnTo>
                <a:cubicBezTo>
                  <a:pt x="4242415" y="3526697"/>
                  <a:pt x="4246136" y="3527937"/>
                  <a:pt x="4248616" y="3530418"/>
                </a:cubicBezTo>
                <a:cubicBezTo>
                  <a:pt x="4251096" y="3532899"/>
                  <a:pt x="4252337" y="3534139"/>
                  <a:pt x="4252337" y="3534139"/>
                </a:cubicBezTo>
                <a:cubicBezTo>
                  <a:pt x="4257298" y="3534139"/>
                  <a:pt x="4262258" y="3539099"/>
                  <a:pt x="4267220" y="3549021"/>
                </a:cubicBezTo>
                <a:cubicBezTo>
                  <a:pt x="4272181" y="3553982"/>
                  <a:pt x="4277141" y="3557703"/>
                  <a:pt x="4282103" y="3560184"/>
                </a:cubicBezTo>
                <a:cubicBezTo>
                  <a:pt x="4287064" y="3562664"/>
                  <a:pt x="4289544" y="3563904"/>
                  <a:pt x="4289544" y="3563904"/>
                </a:cubicBezTo>
                <a:cubicBezTo>
                  <a:pt x="4289544" y="3563904"/>
                  <a:pt x="4290785" y="3565144"/>
                  <a:pt x="4293265" y="3567625"/>
                </a:cubicBezTo>
                <a:cubicBezTo>
                  <a:pt x="4295745" y="3570106"/>
                  <a:pt x="4296985" y="3571346"/>
                  <a:pt x="4296985" y="3571346"/>
                </a:cubicBezTo>
                <a:cubicBezTo>
                  <a:pt x="4301947" y="3576306"/>
                  <a:pt x="4306907" y="3578787"/>
                  <a:pt x="4311868" y="3578787"/>
                </a:cubicBezTo>
                <a:lnTo>
                  <a:pt x="4319310" y="3578787"/>
                </a:lnTo>
                <a:lnTo>
                  <a:pt x="4371399" y="3630877"/>
                </a:lnTo>
                <a:lnTo>
                  <a:pt x="4401165" y="3653201"/>
                </a:lnTo>
                <a:cubicBezTo>
                  <a:pt x="4416048" y="3663123"/>
                  <a:pt x="4428451" y="3673045"/>
                  <a:pt x="4438372" y="3682967"/>
                </a:cubicBezTo>
                <a:lnTo>
                  <a:pt x="4438372" y="3690408"/>
                </a:lnTo>
                <a:lnTo>
                  <a:pt x="4430931" y="3690408"/>
                </a:lnTo>
                <a:lnTo>
                  <a:pt x="4430931" y="3682967"/>
                </a:lnTo>
                <a:cubicBezTo>
                  <a:pt x="4430931" y="3682967"/>
                  <a:pt x="4429690" y="3682967"/>
                  <a:pt x="4427210" y="3682967"/>
                </a:cubicBezTo>
                <a:cubicBezTo>
                  <a:pt x="4424730" y="3682967"/>
                  <a:pt x="4421009" y="3680486"/>
                  <a:pt x="4416048" y="3675525"/>
                </a:cubicBezTo>
                <a:cubicBezTo>
                  <a:pt x="4411087" y="3670565"/>
                  <a:pt x="4408606" y="3668084"/>
                  <a:pt x="4408606" y="3668084"/>
                </a:cubicBezTo>
                <a:lnTo>
                  <a:pt x="4401165" y="3668084"/>
                </a:lnTo>
                <a:lnTo>
                  <a:pt x="4363958" y="3638318"/>
                </a:lnTo>
                <a:cubicBezTo>
                  <a:pt x="4363958" y="3643279"/>
                  <a:pt x="4361478" y="3645760"/>
                  <a:pt x="4356517" y="3645760"/>
                </a:cubicBezTo>
                <a:lnTo>
                  <a:pt x="4349075" y="3645760"/>
                </a:lnTo>
                <a:cubicBezTo>
                  <a:pt x="4349075" y="3650720"/>
                  <a:pt x="4349075" y="3653201"/>
                  <a:pt x="4349075" y="3653201"/>
                </a:cubicBezTo>
                <a:cubicBezTo>
                  <a:pt x="4349075" y="3653201"/>
                  <a:pt x="4351555" y="3653201"/>
                  <a:pt x="4356517" y="3653201"/>
                </a:cubicBezTo>
                <a:cubicBezTo>
                  <a:pt x="4361478" y="3653201"/>
                  <a:pt x="4363958" y="3655682"/>
                  <a:pt x="4363958" y="3660643"/>
                </a:cubicBezTo>
                <a:cubicBezTo>
                  <a:pt x="4368919" y="3665603"/>
                  <a:pt x="4373880" y="3665603"/>
                  <a:pt x="4378841" y="3660643"/>
                </a:cubicBezTo>
                <a:lnTo>
                  <a:pt x="4386282" y="3668084"/>
                </a:lnTo>
                <a:cubicBezTo>
                  <a:pt x="4386282" y="3668084"/>
                  <a:pt x="4390003" y="3670565"/>
                  <a:pt x="4397444" y="3675525"/>
                </a:cubicBezTo>
                <a:cubicBezTo>
                  <a:pt x="4404886" y="3680486"/>
                  <a:pt x="4413568" y="3686687"/>
                  <a:pt x="4423489" y="3694129"/>
                </a:cubicBezTo>
                <a:cubicBezTo>
                  <a:pt x="4433411" y="3701570"/>
                  <a:pt x="4439613" y="3705291"/>
                  <a:pt x="4442093" y="3705291"/>
                </a:cubicBezTo>
                <a:cubicBezTo>
                  <a:pt x="4444573" y="3705291"/>
                  <a:pt x="4448294" y="3705291"/>
                  <a:pt x="4453255" y="3705291"/>
                </a:cubicBezTo>
                <a:lnTo>
                  <a:pt x="4460696" y="3712732"/>
                </a:lnTo>
                <a:lnTo>
                  <a:pt x="4453255" y="3712732"/>
                </a:lnTo>
                <a:cubicBezTo>
                  <a:pt x="4448294" y="3712732"/>
                  <a:pt x="4442093" y="3713972"/>
                  <a:pt x="4434651" y="3716453"/>
                </a:cubicBezTo>
                <a:cubicBezTo>
                  <a:pt x="4427210" y="3718934"/>
                  <a:pt x="4422249" y="3718934"/>
                  <a:pt x="4419769" y="3716453"/>
                </a:cubicBezTo>
                <a:cubicBezTo>
                  <a:pt x="4417289" y="3713972"/>
                  <a:pt x="4418528" y="3710252"/>
                  <a:pt x="4423489" y="3705291"/>
                </a:cubicBezTo>
                <a:lnTo>
                  <a:pt x="4393724" y="3697850"/>
                </a:lnTo>
                <a:cubicBezTo>
                  <a:pt x="4388762" y="3697850"/>
                  <a:pt x="4383802" y="3700330"/>
                  <a:pt x="4378841" y="3705291"/>
                </a:cubicBezTo>
                <a:lnTo>
                  <a:pt x="4371399" y="3705291"/>
                </a:lnTo>
                <a:cubicBezTo>
                  <a:pt x="4371399" y="3700330"/>
                  <a:pt x="4368919" y="3695369"/>
                  <a:pt x="4363958" y="3690408"/>
                </a:cubicBezTo>
                <a:cubicBezTo>
                  <a:pt x="4358997" y="3685447"/>
                  <a:pt x="4356517" y="3680486"/>
                  <a:pt x="4356517" y="3675525"/>
                </a:cubicBezTo>
                <a:lnTo>
                  <a:pt x="4349075" y="3660643"/>
                </a:lnTo>
                <a:lnTo>
                  <a:pt x="4326751" y="3645760"/>
                </a:lnTo>
                <a:cubicBezTo>
                  <a:pt x="4326751" y="3645760"/>
                  <a:pt x="4325510" y="3645760"/>
                  <a:pt x="4323030" y="3645760"/>
                </a:cubicBezTo>
                <a:cubicBezTo>
                  <a:pt x="4320550" y="3645760"/>
                  <a:pt x="4318069" y="3643279"/>
                  <a:pt x="4315589" y="3638318"/>
                </a:cubicBezTo>
                <a:cubicBezTo>
                  <a:pt x="4313109" y="3633358"/>
                  <a:pt x="4309388" y="3633358"/>
                  <a:pt x="4304427" y="3638318"/>
                </a:cubicBezTo>
                <a:cubicBezTo>
                  <a:pt x="4299465" y="3638318"/>
                  <a:pt x="4296985" y="3635838"/>
                  <a:pt x="4296985" y="3630877"/>
                </a:cubicBezTo>
                <a:lnTo>
                  <a:pt x="4274661" y="3623435"/>
                </a:lnTo>
                <a:cubicBezTo>
                  <a:pt x="4274661" y="3623435"/>
                  <a:pt x="4272181" y="3620955"/>
                  <a:pt x="4267220" y="3615994"/>
                </a:cubicBezTo>
                <a:cubicBezTo>
                  <a:pt x="4262258" y="3606072"/>
                  <a:pt x="4254817" y="3601111"/>
                  <a:pt x="4244896" y="3601111"/>
                </a:cubicBezTo>
                <a:lnTo>
                  <a:pt x="4244896" y="3608553"/>
                </a:lnTo>
                <a:lnTo>
                  <a:pt x="4244896" y="3615994"/>
                </a:lnTo>
                <a:cubicBezTo>
                  <a:pt x="4239934" y="3611033"/>
                  <a:pt x="4238695" y="3611033"/>
                  <a:pt x="4241175" y="3615994"/>
                </a:cubicBezTo>
                <a:cubicBezTo>
                  <a:pt x="4243655" y="3620955"/>
                  <a:pt x="4242415" y="3622195"/>
                  <a:pt x="4237454" y="3619715"/>
                </a:cubicBezTo>
                <a:cubicBezTo>
                  <a:pt x="4232493" y="3617234"/>
                  <a:pt x="4230013" y="3613513"/>
                  <a:pt x="4230013" y="3608553"/>
                </a:cubicBezTo>
                <a:cubicBezTo>
                  <a:pt x="4230013" y="3603592"/>
                  <a:pt x="4228772" y="3602351"/>
                  <a:pt x="4226292" y="3604832"/>
                </a:cubicBezTo>
                <a:cubicBezTo>
                  <a:pt x="4223812" y="3607313"/>
                  <a:pt x="4222571" y="3611033"/>
                  <a:pt x="4222571" y="3615994"/>
                </a:cubicBezTo>
                <a:cubicBezTo>
                  <a:pt x="4222571" y="3620955"/>
                  <a:pt x="4217610" y="3620955"/>
                  <a:pt x="4207689" y="3615994"/>
                </a:cubicBezTo>
                <a:lnTo>
                  <a:pt x="4200247" y="3608553"/>
                </a:lnTo>
                <a:cubicBezTo>
                  <a:pt x="4205208" y="3608553"/>
                  <a:pt x="4210169" y="3608553"/>
                  <a:pt x="4215130" y="3608553"/>
                </a:cubicBezTo>
                <a:cubicBezTo>
                  <a:pt x="4215130" y="3603592"/>
                  <a:pt x="4213889" y="3601111"/>
                  <a:pt x="4211409" y="3601111"/>
                </a:cubicBezTo>
                <a:cubicBezTo>
                  <a:pt x="4208929" y="3601111"/>
                  <a:pt x="4207689" y="3601111"/>
                  <a:pt x="4207689" y="3601111"/>
                </a:cubicBezTo>
                <a:lnTo>
                  <a:pt x="4192806" y="3593670"/>
                </a:lnTo>
                <a:cubicBezTo>
                  <a:pt x="4192806" y="3588709"/>
                  <a:pt x="4192806" y="3586228"/>
                  <a:pt x="4192806" y="3586228"/>
                </a:cubicBezTo>
                <a:cubicBezTo>
                  <a:pt x="4187844" y="3586228"/>
                  <a:pt x="4182884" y="3583748"/>
                  <a:pt x="4177923" y="3578787"/>
                </a:cubicBezTo>
                <a:cubicBezTo>
                  <a:pt x="4168001" y="3573826"/>
                  <a:pt x="4160560" y="3568865"/>
                  <a:pt x="4155599" y="3563904"/>
                </a:cubicBezTo>
                <a:cubicBezTo>
                  <a:pt x="4150637" y="3558943"/>
                  <a:pt x="4148157" y="3557703"/>
                  <a:pt x="4148157" y="3560184"/>
                </a:cubicBezTo>
                <a:cubicBezTo>
                  <a:pt x="4148157" y="3562664"/>
                  <a:pt x="4146917" y="3562664"/>
                  <a:pt x="4144437" y="3560184"/>
                </a:cubicBezTo>
                <a:cubicBezTo>
                  <a:pt x="4141956" y="3557703"/>
                  <a:pt x="4138236" y="3556463"/>
                  <a:pt x="4133274" y="3556463"/>
                </a:cubicBezTo>
                <a:lnTo>
                  <a:pt x="4133274" y="3549021"/>
                </a:lnTo>
                <a:lnTo>
                  <a:pt x="4118392" y="3541580"/>
                </a:lnTo>
                <a:lnTo>
                  <a:pt x="4110950" y="3541580"/>
                </a:lnTo>
                <a:lnTo>
                  <a:pt x="4103509" y="3541580"/>
                </a:lnTo>
                <a:cubicBezTo>
                  <a:pt x="4098548" y="3541580"/>
                  <a:pt x="4096067" y="3541580"/>
                  <a:pt x="4096067" y="3541580"/>
                </a:cubicBezTo>
                <a:cubicBezTo>
                  <a:pt x="4091106" y="3541580"/>
                  <a:pt x="4088626" y="3540340"/>
                  <a:pt x="4088626" y="3537859"/>
                </a:cubicBezTo>
                <a:cubicBezTo>
                  <a:pt x="4088626" y="3535379"/>
                  <a:pt x="4088626" y="3534139"/>
                  <a:pt x="4088626" y="3534139"/>
                </a:cubicBezTo>
                <a:cubicBezTo>
                  <a:pt x="4088626" y="3529178"/>
                  <a:pt x="4086146" y="3524217"/>
                  <a:pt x="4081185" y="3519256"/>
                </a:cubicBezTo>
                <a:lnTo>
                  <a:pt x="4073743" y="3526697"/>
                </a:lnTo>
                <a:lnTo>
                  <a:pt x="4066302" y="3534139"/>
                </a:lnTo>
                <a:lnTo>
                  <a:pt x="4058860" y="3534139"/>
                </a:lnTo>
                <a:cubicBezTo>
                  <a:pt x="4058860" y="3534139"/>
                  <a:pt x="4058860" y="3532899"/>
                  <a:pt x="4058860" y="3530418"/>
                </a:cubicBezTo>
                <a:cubicBezTo>
                  <a:pt x="4058860" y="3527937"/>
                  <a:pt x="4061340" y="3526697"/>
                  <a:pt x="4066302" y="3526697"/>
                </a:cubicBezTo>
                <a:lnTo>
                  <a:pt x="4073743" y="3519256"/>
                </a:lnTo>
                <a:cubicBezTo>
                  <a:pt x="4073743" y="3504373"/>
                  <a:pt x="4068782" y="3499412"/>
                  <a:pt x="4058860" y="3504373"/>
                </a:cubicBezTo>
                <a:cubicBezTo>
                  <a:pt x="4058860" y="3504373"/>
                  <a:pt x="4053899" y="3500652"/>
                  <a:pt x="4043978" y="3493211"/>
                </a:cubicBezTo>
                <a:cubicBezTo>
                  <a:pt x="4034056" y="3485769"/>
                  <a:pt x="4026615" y="3482049"/>
                  <a:pt x="4021653" y="3482049"/>
                </a:cubicBezTo>
                <a:lnTo>
                  <a:pt x="4006771" y="3467166"/>
                </a:lnTo>
                <a:cubicBezTo>
                  <a:pt x="4001809" y="3472127"/>
                  <a:pt x="3996849" y="3474607"/>
                  <a:pt x="3991888" y="3474607"/>
                </a:cubicBezTo>
                <a:cubicBezTo>
                  <a:pt x="3996849" y="3479568"/>
                  <a:pt x="4003050" y="3482049"/>
                  <a:pt x="4010491" y="3482049"/>
                </a:cubicBezTo>
                <a:cubicBezTo>
                  <a:pt x="4017933" y="3482049"/>
                  <a:pt x="4021653" y="3484529"/>
                  <a:pt x="4021653" y="3489490"/>
                </a:cubicBezTo>
                <a:lnTo>
                  <a:pt x="4021653" y="3496932"/>
                </a:lnTo>
                <a:lnTo>
                  <a:pt x="4051419" y="3519256"/>
                </a:lnTo>
                <a:cubicBezTo>
                  <a:pt x="4046458" y="3519256"/>
                  <a:pt x="4043978" y="3519256"/>
                  <a:pt x="4043978" y="3519256"/>
                </a:cubicBezTo>
                <a:cubicBezTo>
                  <a:pt x="4043978" y="3519256"/>
                  <a:pt x="4041497" y="3516775"/>
                  <a:pt x="4036536" y="3511814"/>
                </a:cubicBezTo>
                <a:cubicBezTo>
                  <a:pt x="4036536" y="3511814"/>
                  <a:pt x="4031575" y="3509334"/>
                  <a:pt x="4021653" y="3504373"/>
                </a:cubicBezTo>
                <a:lnTo>
                  <a:pt x="3991888" y="3489490"/>
                </a:lnTo>
                <a:lnTo>
                  <a:pt x="3984446" y="3482049"/>
                </a:lnTo>
                <a:cubicBezTo>
                  <a:pt x="3984446" y="3487010"/>
                  <a:pt x="3986926" y="3490730"/>
                  <a:pt x="3991888" y="3493211"/>
                </a:cubicBezTo>
                <a:cubicBezTo>
                  <a:pt x="3996849" y="3495692"/>
                  <a:pt x="3999329" y="3496932"/>
                  <a:pt x="3999329" y="3496932"/>
                </a:cubicBezTo>
                <a:cubicBezTo>
                  <a:pt x="4004290" y="3501892"/>
                  <a:pt x="4009251" y="3504373"/>
                  <a:pt x="4014212" y="3504373"/>
                </a:cubicBezTo>
                <a:lnTo>
                  <a:pt x="4006771" y="3511814"/>
                </a:lnTo>
                <a:cubicBezTo>
                  <a:pt x="4006771" y="3511814"/>
                  <a:pt x="4005530" y="3511814"/>
                  <a:pt x="4003050" y="3511814"/>
                </a:cubicBezTo>
                <a:cubicBezTo>
                  <a:pt x="4000570" y="3511814"/>
                  <a:pt x="3999329" y="3510574"/>
                  <a:pt x="3999329" y="3508094"/>
                </a:cubicBezTo>
                <a:cubicBezTo>
                  <a:pt x="3999329" y="3505613"/>
                  <a:pt x="3996849" y="3501892"/>
                  <a:pt x="3991888" y="3496932"/>
                </a:cubicBezTo>
                <a:cubicBezTo>
                  <a:pt x="3986926" y="3496932"/>
                  <a:pt x="3989408" y="3504373"/>
                  <a:pt x="3999329" y="3519256"/>
                </a:cubicBezTo>
                <a:cubicBezTo>
                  <a:pt x="3994368" y="3519256"/>
                  <a:pt x="3989408" y="3516775"/>
                  <a:pt x="3984446" y="3511814"/>
                </a:cubicBezTo>
                <a:lnTo>
                  <a:pt x="3954681" y="3482049"/>
                </a:lnTo>
                <a:lnTo>
                  <a:pt x="3954681" y="3474607"/>
                </a:lnTo>
                <a:cubicBezTo>
                  <a:pt x="3964602" y="3469647"/>
                  <a:pt x="3968323" y="3465926"/>
                  <a:pt x="3965843" y="3463445"/>
                </a:cubicBezTo>
                <a:cubicBezTo>
                  <a:pt x="3963363" y="3460965"/>
                  <a:pt x="3959642" y="3460965"/>
                  <a:pt x="3954681" y="3463445"/>
                </a:cubicBezTo>
                <a:cubicBezTo>
                  <a:pt x="3949719" y="3465926"/>
                  <a:pt x="3947239" y="3462205"/>
                  <a:pt x="3947239" y="3452283"/>
                </a:cubicBezTo>
                <a:cubicBezTo>
                  <a:pt x="3947239" y="3447322"/>
                  <a:pt x="3944759" y="3447322"/>
                  <a:pt x="3939798" y="3452283"/>
                </a:cubicBezTo>
                <a:cubicBezTo>
                  <a:pt x="3939798" y="3452283"/>
                  <a:pt x="3937318" y="3449803"/>
                  <a:pt x="3932356" y="3444842"/>
                </a:cubicBezTo>
                <a:cubicBezTo>
                  <a:pt x="3932356" y="3439881"/>
                  <a:pt x="3928636" y="3438641"/>
                  <a:pt x="3921194" y="3441121"/>
                </a:cubicBezTo>
                <a:cubicBezTo>
                  <a:pt x="3913753" y="3443602"/>
                  <a:pt x="3912512" y="3444842"/>
                  <a:pt x="3917474" y="3444842"/>
                </a:cubicBezTo>
                <a:lnTo>
                  <a:pt x="3910032" y="3444842"/>
                </a:lnTo>
                <a:cubicBezTo>
                  <a:pt x="3910032" y="3444842"/>
                  <a:pt x="3910032" y="3442362"/>
                  <a:pt x="3910032" y="3437400"/>
                </a:cubicBezTo>
                <a:cubicBezTo>
                  <a:pt x="3910032" y="3432440"/>
                  <a:pt x="3905071" y="3427479"/>
                  <a:pt x="3895149" y="3422518"/>
                </a:cubicBezTo>
                <a:cubicBezTo>
                  <a:pt x="3885228" y="3417557"/>
                  <a:pt x="3876546" y="3411355"/>
                  <a:pt x="3869105" y="3403914"/>
                </a:cubicBezTo>
                <a:cubicBezTo>
                  <a:pt x="3861663" y="3396473"/>
                  <a:pt x="3852981" y="3389031"/>
                  <a:pt x="3843060" y="3381590"/>
                </a:cubicBezTo>
                <a:cubicBezTo>
                  <a:pt x="3833138" y="3374148"/>
                  <a:pt x="3828177" y="3370428"/>
                  <a:pt x="3828177" y="3370428"/>
                </a:cubicBezTo>
                <a:lnTo>
                  <a:pt x="3798411" y="3348103"/>
                </a:lnTo>
                <a:cubicBezTo>
                  <a:pt x="3783528" y="3338182"/>
                  <a:pt x="3774846" y="3330741"/>
                  <a:pt x="3772366" y="3325779"/>
                </a:cubicBezTo>
                <a:cubicBezTo>
                  <a:pt x="3769886" y="3320818"/>
                  <a:pt x="3767405" y="3318338"/>
                  <a:pt x="3764925" y="3318338"/>
                </a:cubicBezTo>
                <a:cubicBezTo>
                  <a:pt x="3762445" y="3318338"/>
                  <a:pt x="3752522" y="3312137"/>
                  <a:pt x="3735159" y="3299734"/>
                </a:cubicBezTo>
                <a:cubicBezTo>
                  <a:pt x="3717796" y="3287332"/>
                  <a:pt x="3706634" y="3281131"/>
                  <a:pt x="3701673" y="3281131"/>
                </a:cubicBezTo>
                <a:cubicBezTo>
                  <a:pt x="3701673" y="3276170"/>
                  <a:pt x="3699193" y="3272449"/>
                  <a:pt x="3694231" y="3269969"/>
                </a:cubicBezTo>
                <a:cubicBezTo>
                  <a:pt x="3689270" y="3267489"/>
                  <a:pt x="3681829" y="3263768"/>
                  <a:pt x="3671907" y="3258807"/>
                </a:cubicBezTo>
                <a:cubicBezTo>
                  <a:pt x="3666946" y="3258807"/>
                  <a:pt x="3664466" y="3256326"/>
                  <a:pt x="3664466" y="3251365"/>
                </a:cubicBezTo>
                <a:cubicBezTo>
                  <a:pt x="3664466" y="3246404"/>
                  <a:pt x="3663225" y="3245164"/>
                  <a:pt x="3660745" y="3247644"/>
                </a:cubicBezTo>
                <a:cubicBezTo>
                  <a:pt x="3658265" y="3250125"/>
                  <a:pt x="3654544" y="3248885"/>
                  <a:pt x="3649583" y="3243924"/>
                </a:cubicBezTo>
                <a:lnTo>
                  <a:pt x="3649583" y="3236482"/>
                </a:lnTo>
                <a:cubicBezTo>
                  <a:pt x="3644622" y="3231522"/>
                  <a:pt x="3644622" y="3229041"/>
                  <a:pt x="3649583" y="3229041"/>
                </a:cubicBezTo>
                <a:lnTo>
                  <a:pt x="3642142" y="3221600"/>
                </a:lnTo>
                <a:cubicBezTo>
                  <a:pt x="3642142" y="3221600"/>
                  <a:pt x="3640901" y="3224080"/>
                  <a:pt x="3638421" y="3229041"/>
                </a:cubicBezTo>
                <a:cubicBezTo>
                  <a:pt x="3635941" y="3234002"/>
                  <a:pt x="3633460" y="3234002"/>
                  <a:pt x="3630980" y="3229041"/>
                </a:cubicBezTo>
                <a:cubicBezTo>
                  <a:pt x="3628499" y="3224080"/>
                  <a:pt x="3626018" y="3222840"/>
                  <a:pt x="3623538" y="3225320"/>
                </a:cubicBezTo>
                <a:cubicBezTo>
                  <a:pt x="3621058" y="3227801"/>
                  <a:pt x="3618577" y="3227801"/>
                  <a:pt x="3616097" y="3225320"/>
                </a:cubicBezTo>
                <a:cubicBezTo>
                  <a:pt x="3613617" y="3222840"/>
                  <a:pt x="3612376" y="3219119"/>
                  <a:pt x="3612376" y="3214158"/>
                </a:cubicBezTo>
                <a:cubicBezTo>
                  <a:pt x="3612376" y="3209197"/>
                  <a:pt x="3612376" y="3206717"/>
                  <a:pt x="3612376" y="3206717"/>
                </a:cubicBezTo>
                <a:cubicBezTo>
                  <a:pt x="3607415" y="3196795"/>
                  <a:pt x="3602455" y="3194315"/>
                  <a:pt x="3597493" y="3199275"/>
                </a:cubicBezTo>
                <a:cubicBezTo>
                  <a:pt x="3587572" y="3199275"/>
                  <a:pt x="3582610" y="3196795"/>
                  <a:pt x="3582610" y="3191834"/>
                </a:cubicBezTo>
                <a:lnTo>
                  <a:pt x="3575169" y="3184393"/>
                </a:lnTo>
                <a:cubicBezTo>
                  <a:pt x="3575169" y="3179432"/>
                  <a:pt x="3573928" y="3176951"/>
                  <a:pt x="3571448" y="3176951"/>
                </a:cubicBezTo>
                <a:cubicBezTo>
                  <a:pt x="3568968" y="3176951"/>
                  <a:pt x="3566487" y="3178192"/>
                  <a:pt x="3564007" y="3180672"/>
                </a:cubicBezTo>
                <a:cubicBezTo>
                  <a:pt x="3561527" y="3183152"/>
                  <a:pt x="3557806" y="3184393"/>
                  <a:pt x="3552845" y="3184393"/>
                </a:cubicBezTo>
                <a:lnTo>
                  <a:pt x="3552845" y="3176951"/>
                </a:lnTo>
                <a:cubicBezTo>
                  <a:pt x="3557806" y="3176951"/>
                  <a:pt x="3560286" y="3175711"/>
                  <a:pt x="3560286" y="3173230"/>
                </a:cubicBezTo>
                <a:cubicBezTo>
                  <a:pt x="3560286" y="3170750"/>
                  <a:pt x="3557806" y="3168270"/>
                  <a:pt x="3552845" y="3165789"/>
                </a:cubicBezTo>
                <a:cubicBezTo>
                  <a:pt x="3547883" y="3163309"/>
                  <a:pt x="3545403" y="3162068"/>
                  <a:pt x="3545403" y="3162068"/>
                </a:cubicBezTo>
                <a:cubicBezTo>
                  <a:pt x="3545403" y="3147185"/>
                  <a:pt x="3537962" y="3142225"/>
                  <a:pt x="3523079" y="3147185"/>
                </a:cubicBezTo>
                <a:cubicBezTo>
                  <a:pt x="3518118" y="3147185"/>
                  <a:pt x="3515638" y="3147185"/>
                  <a:pt x="3515638" y="3147185"/>
                </a:cubicBezTo>
                <a:cubicBezTo>
                  <a:pt x="3515638" y="3142225"/>
                  <a:pt x="3514397" y="3138504"/>
                  <a:pt x="3511917" y="3136023"/>
                </a:cubicBezTo>
                <a:cubicBezTo>
                  <a:pt x="3509437" y="3133543"/>
                  <a:pt x="3503235" y="3132303"/>
                  <a:pt x="3493314" y="3132303"/>
                </a:cubicBezTo>
                <a:cubicBezTo>
                  <a:pt x="3488352" y="3127342"/>
                  <a:pt x="3485872" y="3124861"/>
                  <a:pt x="3485872" y="3124861"/>
                </a:cubicBezTo>
                <a:cubicBezTo>
                  <a:pt x="3490833" y="3119901"/>
                  <a:pt x="3489593" y="3118660"/>
                  <a:pt x="3482151" y="3121141"/>
                </a:cubicBezTo>
                <a:cubicBezTo>
                  <a:pt x="3474710" y="3123621"/>
                  <a:pt x="3473469" y="3127342"/>
                  <a:pt x="3478431" y="3132303"/>
                </a:cubicBezTo>
                <a:lnTo>
                  <a:pt x="3485872" y="3147185"/>
                </a:lnTo>
                <a:lnTo>
                  <a:pt x="3470989" y="3132303"/>
                </a:lnTo>
                <a:lnTo>
                  <a:pt x="3456106" y="3132303"/>
                </a:lnTo>
                <a:cubicBezTo>
                  <a:pt x="3456106" y="3137264"/>
                  <a:pt x="3461068" y="3140985"/>
                  <a:pt x="3470989" y="3143465"/>
                </a:cubicBezTo>
                <a:cubicBezTo>
                  <a:pt x="3480911" y="3145945"/>
                  <a:pt x="3488352" y="3149666"/>
                  <a:pt x="3493314" y="3154627"/>
                </a:cubicBezTo>
                <a:cubicBezTo>
                  <a:pt x="3498275" y="3159588"/>
                  <a:pt x="3500755" y="3164549"/>
                  <a:pt x="3500755" y="3169510"/>
                </a:cubicBezTo>
                <a:cubicBezTo>
                  <a:pt x="3495794" y="3164549"/>
                  <a:pt x="3487113" y="3159588"/>
                  <a:pt x="3474710" y="3154627"/>
                </a:cubicBezTo>
                <a:cubicBezTo>
                  <a:pt x="3462307" y="3149666"/>
                  <a:pt x="3452386" y="3143465"/>
                  <a:pt x="3444944" y="3136023"/>
                </a:cubicBezTo>
                <a:cubicBezTo>
                  <a:pt x="3437503" y="3128582"/>
                  <a:pt x="3431302" y="3124861"/>
                  <a:pt x="3426341" y="3124861"/>
                </a:cubicBezTo>
                <a:lnTo>
                  <a:pt x="3411458" y="3102537"/>
                </a:lnTo>
                <a:lnTo>
                  <a:pt x="3411458" y="3095096"/>
                </a:lnTo>
                <a:cubicBezTo>
                  <a:pt x="3406497" y="3100057"/>
                  <a:pt x="3404017" y="3102537"/>
                  <a:pt x="3404017" y="3102537"/>
                </a:cubicBezTo>
                <a:cubicBezTo>
                  <a:pt x="3408978" y="3107498"/>
                  <a:pt x="3401537" y="3105018"/>
                  <a:pt x="3381692" y="3095096"/>
                </a:cubicBezTo>
                <a:cubicBezTo>
                  <a:pt x="3371771" y="3085174"/>
                  <a:pt x="3366810" y="3077733"/>
                  <a:pt x="3366810" y="3072771"/>
                </a:cubicBezTo>
                <a:cubicBezTo>
                  <a:pt x="3366810" y="3072771"/>
                  <a:pt x="3366810" y="3071531"/>
                  <a:pt x="3366810" y="3069051"/>
                </a:cubicBezTo>
                <a:cubicBezTo>
                  <a:pt x="3366810" y="3066571"/>
                  <a:pt x="3364330" y="3065330"/>
                  <a:pt x="3359368" y="3065330"/>
                </a:cubicBezTo>
                <a:cubicBezTo>
                  <a:pt x="3354407" y="3060369"/>
                  <a:pt x="3351927" y="3056649"/>
                  <a:pt x="3351927" y="3054168"/>
                </a:cubicBezTo>
                <a:cubicBezTo>
                  <a:pt x="3351927" y="3051688"/>
                  <a:pt x="3349447" y="3050447"/>
                  <a:pt x="3344485" y="3050447"/>
                </a:cubicBezTo>
                <a:cubicBezTo>
                  <a:pt x="3339524" y="3055409"/>
                  <a:pt x="3335803" y="3056649"/>
                  <a:pt x="3333323" y="3054168"/>
                </a:cubicBezTo>
                <a:cubicBezTo>
                  <a:pt x="3330843" y="3051688"/>
                  <a:pt x="3329603" y="3047967"/>
                  <a:pt x="3329603" y="3043006"/>
                </a:cubicBezTo>
                <a:cubicBezTo>
                  <a:pt x="3324641" y="3038045"/>
                  <a:pt x="3319681" y="3035564"/>
                  <a:pt x="3314720" y="3035564"/>
                </a:cubicBezTo>
                <a:cubicBezTo>
                  <a:pt x="3309758" y="3040526"/>
                  <a:pt x="3307278" y="3043006"/>
                  <a:pt x="3307278" y="3043006"/>
                </a:cubicBezTo>
                <a:cubicBezTo>
                  <a:pt x="3307278" y="3043006"/>
                  <a:pt x="3309758" y="3045486"/>
                  <a:pt x="3314720" y="3050447"/>
                </a:cubicBezTo>
                <a:cubicBezTo>
                  <a:pt x="3324641" y="3055409"/>
                  <a:pt x="3330843" y="3057889"/>
                  <a:pt x="3333323" y="3057889"/>
                </a:cubicBezTo>
                <a:cubicBezTo>
                  <a:pt x="3335803" y="3057889"/>
                  <a:pt x="3337044" y="3060369"/>
                  <a:pt x="3337044" y="3065330"/>
                </a:cubicBezTo>
                <a:cubicBezTo>
                  <a:pt x="3337044" y="3070291"/>
                  <a:pt x="3338285" y="3072771"/>
                  <a:pt x="3340765" y="3072771"/>
                </a:cubicBezTo>
                <a:cubicBezTo>
                  <a:pt x="3343245" y="3072771"/>
                  <a:pt x="3346965" y="3075252"/>
                  <a:pt x="3351927" y="3080213"/>
                </a:cubicBezTo>
                <a:cubicBezTo>
                  <a:pt x="3356888" y="3080213"/>
                  <a:pt x="3359368" y="3081453"/>
                  <a:pt x="3359368" y="3083934"/>
                </a:cubicBezTo>
                <a:cubicBezTo>
                  <a:pt x="3359368" y="3086414"/>
                  <a:pt x="3364330" y="3090135"/>
                  <a:pt x="3374251" y="3095096"/>
                </a:cubicBezTo>
                <a:lnTo>
                  <a:pt x="3396575" y="3109978"/>
                </a:lnTo>
                <a:lnTo>
                  <a:pt x="3389134" y="3109978"/>
                </a:lnTo>
                <a:lnTo>
                  <a:pt x="3366810" y="3102537"/>
                </a:lnTo>
                <a:lnTo>
                  <a:pt x="3351927" y="3087654"/>
                </a:lnTo>
                <a:cubicBezTo>
                  <a:pt x="3351927" y="3082693"/>
                  <a:pt x="3349447" y="3080213"/>
                  <a:pt x="3344485" y="3080213"/>
                </a:cubicBezTo>
                <a:lnTo>
                  <a:pt x="3329603" y="3080213"/>
                </a:lnTo>
                <a:cubicBezTo>
                  <a:pt x="3329603" y="3080213"/>
                  <a:pt x="3324641" y="3075252"/>
                  <a:pt x="3314720" y="3065330"/>
                </a:cubicBezTo>
                <a:lnTo>
                  <a:pt x="3299837" y="3057889"/>
                </a:lnTo>
                <a:cubicBezTo>
                  <a:pt x="3299837" y="3062850"/>
                  <a:pt x="3301078" y="3065330"/>
                  <a:pt x="3303558" y="3065330"/>
                </a:cubicBezTo>
                <a:cubicBezTo>
                  <a:pt x="3306038" y="3065330"/>
                  <a:pt x="3307278" y="3065330"/>
                  <a:pt x="3307278" y="3065330"/>
                </a:cubicBezTo>
                <a:lnTo>
                  <a:pt x="3314720" y="3072771"/>
                </a:lnTo>
                <a:lnTo>
                  <a:pt x="3329603" y="3087654"/>
                </a:lnTo>
                <a:lnTo>
                  <a:pt x="3344485" y="3102537"/>
                </a:lnTo>
                <a:cubicBezTo>
                  <a:pt x="3349447" y="3102537"/>
                  <a:pt x="3358128" y="3107498"/>
                  <a:pt x="3370530" y="3117420"/>
                </a:cubicBezTo>
                <a:cubicBezTo>
                  <a:pt x="3382933" y="3127342"/>
                  <a:pt x="3391614" y="3132303"/>
                  <a:pt x="3396575" y="3132303"/>
                </a:cubicBezTo>
                <a:cubicBezTo>
                  <a:pt x="3391614" y="3137264"/>
                  <a:pt x="3394095" y="3142225"/>
                  <a:pt x="3404017" y="3147185"/>
                </a:cubicBezTo>
                <a:cubicBezTo>
                  <a:pt x="3413938" y="3152147"/>
                  <a:pt x="3421380" y="3154627"/>
                  <a:pt x="3426341" y="3154627"/>
                </a:cubicBezTo>
                <a:lnTo>
                  <a:pt x="3433782" y="3162068"/>
                </a:lnTo>
                <a:lnTo>
                  <a:pt x="3448665" y="3176951"/>
                </a:lnTo>
                <a:cubicBezTo>
                  <a:pt x="3453626" y="3176951"/>
                  <a:pt x="3458587" y="3180672"/>
                  <a:pt x="3463548" y="3188113"/>
                </a:cubicBezTo>
                <a:cubicBezTo>
                  <a:pt x="3468509" y="3195555"/>
                  <a:pt x="3473469" y="3199275"/>
                  <a:pt x="3478431" y="3199275"/>
                </a:cubicBezTo>
                <a:lnTo>
                  <a:pt x="3485872" y="3199275"/>
                </a:lnTo>
                <a:cubicBezTo>
                  <a:pt x="3485872" y="3204237"/>
                  <a:pt x="3492073" y="3211678"/>
                  <a:pt x="3504476" y="3221600"/>
                </a:cubicBezTo>
                <a:cubicBezTo>
                  <a:pt x="3516878" y="3231522"/>
                  <a:pt x="3523079" y="3236482"/>
                  <a:pt x="3523079" y="3236482"/>
                </a:cubicBezTo>
                <a:lnTo>
                  <a:pt x="3530521" y="3243924"/>
                </a:lnTo>
                <a:lnTo>
                  <a:pt x="3552845" y="3251365"/>
                </a:lnTo>
                <a:lnTo>
                  <a:pt x="3515638" y="3251365"/>
                </a:lnTo>
                <a:cubicBezTo>
                  <a:pt x="3515638" y="3251365"/>
                  <a:pt x="3515638" y="3248885"/>
                  <a:pt x="3515638" y="3243924"/>
                </a:cubicBezTo>
                <a:lnTo>
                  <a:pt x="3500755" y="3229041"/>
                </a:lnTo>
                <a:lnTo>
                  <a:pt x="3485872" y="3221600"/>
                </a:lnTo>
                <a:lnTo>
                  <a:pt x="3448665" y="3199275"/>
                </a:lnTo>
                <a:cubicBezTo>
                  <a:pt x="3448665" y="3199275"/>
                  <a:pt x="3446185" y="3199275"/>
                  <a:pt x="3441224" y="3199275"/>
                </a:cubicBezTo>
                <a:cubicBezTo>
                  <a:pt x="3441224" y="3194315"/>
                  <a:pt x="3441224" y="3191834"/>
                  <a:pt x="3441224" y="3191834"/>
                </a:cubicBezTo>
                <a:cubicBezTo>
                  <a:pt x="3441224" y="3186873"/>
                  <a:pt x="3436262" y="3181912"/>
                  <a:pt x="3426341" y="3176951"/>
                </a:cubicBezTo>
                <a:cubicBezTo>
                  <a:pt x="3421380" y="3176951"/>
                  <a:pt x="3415179" y="3173230"/>
                  <a:pt x="3407737" y="3165789"/>
                </a:cubicBezTo>
                <a:cubicBezTo>
                  <a:pt x="3400296" y="3158348"/>
                  <a:pt x="3394095" y="3154627"/>
                  <a:pt x="3389134" y="3154627"/>
                </a:cubicBezTo>
                <a:cubicBezTo>
                  <a:pt x="3384173" y="3154627"/>
                  <a:pt x="3376731" y="3149666"/>
                  <a:pt x="3366810" y="3139744"/>
                </a:cubicBezTo>
                <a:lnTo>
                  <a:pt x="3344485" y="3117420"/>
                </a:lnTo>
                <a:cubicBezTo>
                  <a:pt x="3339524" y="3117420"/>
                  <a:pt x="3334564" y="3114940"/>
                  <a:pt x="3329603" y="3109978"/>
                </a:cubicBezTo>
                <a:cubicBezTo>
                  <a:pt x="3324641" y="3105018"/>
                  <a:pt x="3319681" y="3101297"/>
                  <a:pt x="3314720" y="3098816"/>
                </a:cubicBezTo>
                <a:cubicBezTo>
                  <a:pt x="3309758" y="3096336"/>
                  <a:pt x="3304798" y="3092616"/>
                  <a:pt x="3299837" y="3087654"/>
                </a:cubicBezTo>
                <a:cubicBezTo>
                  <a:pt x="3294876" y="3082693"/>
                  <a:pt x="3292396" y="3080213"/>
                  <a:pt x="3292396" y="3080213"/>
                </a:cubicBezTo>
                <a:cubicBezTo>
                  <a:pt x="3287434" y="3080213"/>
                  <a:pt x="3284954" y="3080213"/>
                  <a:pt x="3284954" y="3080213"/>
                </a:cubicBezTo>
                <a:cubicBezTo>
                  <a:pt x="3284954" y="3075252"/>
                  <a:pt x="3282474" y="3072771"/>
                  <a:pt x="3277513" y="3072771"/>
                </a:cubicBezTo>
                <a:cubicBezTo>
                  <a:pt x="3262630" y="3072771"/>
                  <a:pt x="3247747" y="3060369"/>
                  <a:pt x="3232864" y="3035564"/>
                </a:cubicBezTo>
                <a:lnTo>
                  <a:pt x="3225423" y="3028123"/>
                </a:lnTo>
                <a:cubicBezTo>
                  <a:pt x="3225423" y="3028123"/>
                  <a:pt x="3222943" y="3028123"/>
                  <a:pt x="3217981" y="3028123"/>
                </a:cubicBezTo>
                <a:lnTo>
                  <a:pt x="3210540" y="3020682"/>
                </a:lnTo>
                <a:cubicBezTo>
                  <a:pt x="3205579" y="3020682"/>
                  <a:pt x="3203099" y="3018201"/>
                  <a:pt x="3203099" y="3013240"/>
                </a:cubicBezTo>
                <a:lnTo>
                  <a:pt x="3195657" y="3005799"/>
                </a:lnTo>
                <a:cubicBezTo>
                  <a:pt x="3190696" y="3005799"/>
                  <a:pt x="3180774" y="2999598"/>
                  <a:pt x="3165892" y="2987195"/>
                </a:cubicBezTo>
                <a:cubicBezTo>
                  <a:pt x="3151009" y="2974793"/>
                  <a:pt x="3142327" y="2967352"/>
                  <a:pt x="3139847" y="2964871"/>
                </a:cubicBezTo>
                <a:cubicBezTo>
                  <a:pt x="3137367" y="2962391"/>
                  <a:pt x="3134885" y="2961150"/>
                  <a:pt x="3132405" y="2961150"/>
                </a:cubicBezTo>
                <a:cubicBezTo>
                  <a:pt x="3129925" y="2961150"/>
                  <a:pt x="3126205" y="2958670"/>
                  <a:pt x="3121243" y="2953709"/>
                </a:cubicBezTo>
                <a:lnTo>
                  <a:pt x="3113802" y="2946268"/>
                </a:lnTo>
                <a:lnTo>
                  <a:pt x="3106360" y="2938826"/>
                </a:lnTo>
                <a:cubicBezTo>
                  <a:pt x="3101399" y="2933865"/>
                  <a:pt x="3101399" y="2931385"/>
                  <a:pt x="3106360" y="2931385"/>
                </a:cubicBezTo>
                <a:lnTo>
                  <a:pt x="3098919" y="2931385"/>
                </a:lnTo>
                <a:lnTo>
                  <a:pt x="3091478" y="2931385"/>
                </a:lnTo>
                <a:cubicBezTo>
                  <a:pt x="3071633" y="2926424"/>
                  <a:pt x="3056751" y="2914022"/>
                  <a:pt x="3046829" y="2894178"/>
                </a:cubicBezTo>
                <a:cubicBezTo>
                  <a:pt x="3041868" y="2884256"/>
                  <a:pt x="3024505" y="2866893"/>
                  <a:pt x="2994739" y="2842088"/>
                </a:cubicBezTo>
                <a:cubicBezTo>
                  <a:pt x="2979856" y="2837127"/>
                  <a:pt x="2972415" y="2832166"/>
                  <a:pt x="2972415" y="2827205"/>
                </a:cubicBezTo>
                <a:cubicBezTo>
                  <a:pt x="2972415" y="2822244"/>
                  <a:pt x="2971174" y="2819764"/>
                  <a:pt x="2968694" y="2819764"/>
                </a:cubicBezTo>
                <a:cubicBezTo>
                  <a:pt x="2966214" y="2819764"/>
                  <a:pt x="2964974" y="2819764"/>
                  <a:pt x="2964974" y="2819764"/>
                </a:cubicBezTo>
                <a:cubicBezTo>
                  <a:pt x="2964974" y="2819764"/>
                  <a:pt x="2962494" y="2819764"/>
                  <a:pt x="2957532" y="2819764"/>
                </a:cubicBezTo>
                <a:lnTo>
                  <a:pt x="2957532" y="2827205"/>
                </a:lnTo>
                <a:lnTo>
                  <a:pt x="2950091" y="2827205"/>
                </a:lnTo>
                <a:lnTo>
                  <a:pt x="2935208" y="2819764"/>
                </a:lnTo>
                <a:lnTo>
                  <a:pt x="2927767" y="2812322"/>
                </a:lnTo>
                <a:cubicBezTo>
                  <a:pt x="2927767" y="2812322"/>
                  <a:pt x="2926526" y="2809842"/>
                  <a:pt x="2924046" y="2804881"/>
                </a:cubicBezTo>
                <a:cubicBezTo>
                  <a:pt x="2921566" y="2799920"/>
                  <a:pt x="2919085" y="2797439"/>
                  <a:pt x="2916605" y="2797439"/>
                </a:cubicBezTo>
                <a:cubicBezTo>
                  <a:pt x="2914124" y="2797439"/>
                  <a:pt x="2912884" y="2794959"/>
                  <a:pt x="2912884" y="2789998"/>
                </a:cubicBezTo>
                <a:lnTo>
                  <a:pt x="2883118" y="2760232"/>
                </a:lnTo>
                <a:lnTo>
                  <a:pt x="2875677" y="2760232"/>
                </a:lnTo>
                <a:cubicBezTo>
                  <a:pt x="2875677" y="2755272"/>
                  <a:pt x="2871956" y="2751551"/>
                  <a:pt x="2864515" y="2749070"/>
                </a:cubicBezTo>
                <a:cubicBezTo>
                  <a:pt x="2857073" y="2746590"/>
                  <a:pt x="2852112" y="2745350"/>
                  <a:pt x="2849632" y="2745350"/>
                </a:cubicBezTo>
                <a:lnTo>
                  <a:pt x="2844780" y="2740498"/>
                </a:lnTo>
                <a:lnTo>
                  <a:pt x="2834807" y="2738137"/>
                </a:lnTo>
                <a:lnTo>
                  <a:pt x="2838470" y="2752791"/>
                </a:lnTo>
                <a:lnTo>
                  <a:pt x="2860794" y="2775115"/>
                </a:lnTo>
                <a:lnTo>
                  <a:pt x="2868235" y="2789998"/>
                </a:lnTo>
                <a:cubicBezTo>
                  <a:pt x="2873197" y="2794959"/>
                  <a:pt x="2878157" y="2797439"/>
                  <a:pt x="2883118" y="2797439"/>
                </a:cubicBezTo>
                <a:cubicBezTo>
                  <a:pt x="2902962" y="2797439"/>
                  <a:pt x="2912884" y="2807361"/>
                  <a:pt x="2912884" y="2827205"/>
                </a:cubicBezTo>
                <a:lnTo>
                  <a:pt x="2898001" y="2819764"/>
                </a:lnTo>
                <a:cubicBezTo>
                  <a:pt x="2898001" y="2814803"/>
                  <a:pt x="2895521" y="2811082"/>
                  <a:pt x="2890560" y="2808601"/>
                </a:cubicBezTo>
                <a:cubicBezTo>
                  <a:pt x="2885598" y="2806121"/>
                  <a:pt x="2883118" y="2804881"/>
                  <a:pt x="2883118" y="2804881"/>
                </a:cubicBezTo>
                <a:lnTo>
                  <a:pt x="2868235" y="2797439"/>
                </a:lnTo>
                <a:cubicBezTo>
                  <a:pt x="2868235" y="2794959"/>
                  <a:pt x="2865755" y="2792479"/>
                  <a:pt x="2860794" y="2789999"/>
                </a:cubicBezTo>
                <a:lnTo>
                  <a:pt x="2858894" y="2789365"/>
                </a:lnTo>
                <a:lnTo>
                  <a:pt x="2862279" y="2793107"/>
                </a:lnTo>
                <a:lnTo>
                  <a:pt x="2866409" y="2803968"/>
                </a:lnTo>
                <a:lnTo>
                  <a:pt x="2868235" y="2804881"/>
                </a:lnTo>
                <a:cubicBezTo>
                  <a:pt x="2878157" y="2809842"/>
                  <a:pt x="2883118" y="2814803"/>
                  <a:pt x="2883118" y="2819764"/>
                </a:cubicBezTo>
                <a:cubicBezTo>
                  <a:pt x="2883118" y="2824725"/>
                  <a:pt x="2883118" y="2827205"/>
                  <a:pt x="2883118" y="2827205"/>
                </a:cubicBezTo>
                <a:cubicBezTo>
                  <a:pt x="2888080" y="2832166"/>
                  <a:pt x="2893040" y="2832166"/>
                  <a:pt x="2898001" y="2827205"/>
                </a:cubicBezTo>
                <a:cubicBezTo>
                  <a:pt x="2898001" y="2827205"/>
                  <a:pt x="2900481" y="2827205"/>
                  <a:pt x="2905442" y="2827205"/>
                </a:cubicBezTo>
                <a:cubicBezTo>
                  <a:pt x="2905442" y="2832166"/>
                  <a:pt x="2907923" y="2835887"/>
                  <a:pt x="2912884" y="2838367"/>
                </a:cubicBezTo>
                <a:cubicBezTo>
                  <a:pt x="2917845" y="2840848"/>
                  <a:pt x="2920325" y="2839608"/>
                  <a:pt x="2920325" y="2834646"/>
                </a:cubicBezTo>
                <a:lnTo>
                  <a:pt x="2927767" y="2834646"/>
                </a:lnTo>
                <a:lnTo>
                  <a:pt x="2933051" y="2838609"/>
                </a:lnTo>
                <a:lnTo>
                  <a:pt x="2927964" y="2828611"/>
                </a:lnTo>
                <a:lnTo>
                  <a:pt x="2908674" y="2801237"/>
                </a:lnTo>
                <a:cubicBezTo>
                  <a:pt x="2947448" y="2837024"/>
                  <a:pt x="2965984" y="2858517"/>
                  <a:pt x="2964279" y="2865717"/>
                </a:cubicBezTo>
                <a:cubicBezTo>
                  <a:pt x="2963853" y="2867517"/>
                  <a:pt x="2962222" y="2867605"/>
                  <a:pt x="2959385" y="2865983"/>
                </a:cubicBezTo>
                <a:lnTo>
                  <a:pt x="2957532" y="2864456"/>
                </a:lnTo>
                <a:lnTo>
                  <a:pt x="2957532" y="2871853"/>
                </a:lnTo>
                <a:lnTo>
                  <a:pt x="2942649" y="2871853"/>
                </a:lnTo>
                <a:cubicBezTo>
                  <a:pt x="2942649" y="2871853"/>
                  <a:pt x="2943890" y="2873094"/>
                  <a:pt x="2946370" y="2875574"/>
                </a:cubicBezTo>
                <a:cubicBezTo>
                  <a:pt x="2948850" y="2878055"/>
                  <a:pt x="2952571" y="2879295"/>
                  <a:pt x="2957532" y="2879295"/>
                </a:cubicBezTo>
                <a:cubicBezTo>
                  <a:pt x="2972415" y="2889217"/>
                  <a:pt x="2979856" y="2894178"/>
                  <a:pt x="2979856" y="2894178"/>
                </a:cubicBezTo>
                <a:lnTo>
                  <a:pt x="2980350" y="2894672"/>
                </a:lnTo>
                <a:lnTo>
                  <a:pt x="2978995" y="2892007"/>
                </a:lnTo>
                <a:lnTo>
                  <a:pt x="2978900" y="2889792"/>
                </a:lnTo>
                <a:lnTo>
                  <a:pt x="2992321" y="2904131"/>
                </a:lnTo>
                <a:lnTo>
                  <a:pt x="3002181" y="2909060"/>
                </a:lnTo>
                <a:cubicBezTo>
                  <a:pt x="3007142" y="2914022"/>
                  <a:pt x="3009622" y="2914022"/>
                  <a:pt x="3009622" y="2909060"/>
                </a:cubicBezTo>
                <a:lnTo>
                  <a:pt x="2994739" y="2894178"/>
                </a:lnTo>
                <a:cubicBezTo>
                  <a:pt x="2989778" y="2894178"/>
                  <a:pt x="2987298" y="2894178"/>
                  <a:pt x="2987298" y="2894178"/>
                </a:cubicBezTo>
                <a:cubicBezTo>
                  <a:pt x="2987298" y="2884256"/>
                  <a:pt x="2994739" y="2886736"/>
                  <a:pt x="3009622" y="2901619"/>
                </a:cubicBezTo>
                <a:lnTo>
                  <a:pt x="3031946" y="2916502"/>
                </a:lnTo>
                <a:cubicBezTo>
                  <a:pt x="3036908" y="2916502"/>
                  <a:pt x="3039388" y="2918983"/>
                  <a:pt x="3039388" y="2923943"/>
                </a:cubicBezTo>
                <a:lnTo>
                  <a:pt x="3024505" y="2916502"/>
                </a:lnTo>
                <a:lnTo>
                  <a:pt x="3017064" y="2916502"/>
                </a:lnTo>
                <a:cubicBezTo>
                  <a:pt x="3017064" y="2941307"/>
                  <a:pt x="3029466" y="2953709"/>
                  <a:pt x="3054271" y="2953709"/>
                </a:cubicBezTo>
                <a:lnTo>
                  <a:pt x="3061712" y="2961150"/>
                </a:lnTo>
                <a:lnTo>
                  <a:pt x="3061712" y="2953709"/>
                </a:lnTo>
                <a:cubicBezTo>
                  <a:pt x="3056751" y="2953709"/>
                  <a:pt x="3054271" y="2951229"/>
                  <a:pt x="3054271" y="2946268"/>
                </a:cubicBezTo>
                <a:lnTo>
                  <a:pt x="3076595" y="2953709"/>
                </a:lnTo>
                <a:cubicBezTo>
                  <a:pt x="3086516" y="2963631"/>
                  <a:pt x="3088997" y="2968592"/>
                  <a:pt x="3084036" y="2968592"/>
                </a:cubicBezTo>
                <a:cubicBezTo>
                  <a:pt x="3084036" y="2968592"/>
                  <a:pt x="3082796" y="2967352"/>
                  <a:pt x="3080315" y="2964871"/>
                </a:cubicBezTo>
                <a:cubicBezTo>
                  <a:pt x="3077835" y="2962391"/>
                  <a:pt x="3076595" y="2961150"/>
                  <a:pt x="3076595" y="2961150"/>
                </a:cubicBezTo>
                <a:lnTo>
                  <a:pt x="3076595" y="2968592"/>
                </a:lnTo>
                <a:cubicBezTo>
                  <a:pt x="3081556" y="2973553"/>
                  <a:pt x="3086516" y="2976033"/>
                  <a:pt x="3091478" y="2976033"/>
                </a:cubicBezTo>
                <a:lnTo>
                  <a:pt x="3098919" y="2983475"/>
                </a:lnTo>
                <a:cubicBezTo>
                  <a:pt x="3098919" y="2983475"/>
                  <a:pt x="3096439" y="2983475"/>
                  <a:pt x="3091478" y="2983475"/>
                </a:cubicBezTo>
                <a:lnTo>
                  <a:pt x="3084036" y="2990916"/>
                </a:lnTo>
                <a:lnTo>
                  <a:pt x="3128685" y="3013240"/>
                </a:lnTo>
                <a:cubicBezTo>
                  <a:pt x="3138606" y="3023162"/>
                  <a:pt x="3148529" y="3030604"/>
                  <a:pt x="3158450" y="3035564"/>
                </a:cubicBezTo>
                <a:lnTo>
                  <a:pt x="3165892" y="3050447"/>
                </a:lnTo>
                <a:lnTo>
                  <a:pt x="3173333" y="3057889"/>
                </a:lnTo>
                <a:cubicBezTo>
                  <a:pt x="3188216" y="3057889"/>
                  <a:pt x="3195657" y="3062850"/>
                  <a:pt x="3195657" y="3072771"/>
                </a:cubicBezTo>
                <a:lnTo>
                  <a:pt x="3195657" y="3080213"/>
                </a:lnTo>
                <a:cubicBezTo>
                  <a:pt x="3200619" y="3080213"/>
                  <a:pt x="3203099" y="3080213"/>
                  <a:pt x="3203099" y="3080213"/>
                </a:cubicBezTo>
                <a:cubicBezTo>
                  <a:pt x="3203099" y="3075252"/>
                  <a:pt x="3208060" y="3075252"/>
                  <a:pt x="3217981" y="3080213"/>
                </a:cubicBezTo>
                <a:lnTo>
                  <a:pt x="3225423" y="3095096"/>
                </a:lnTo>
                <a:cubicBezTo>
                  <a:pt x="3225423" y="3100057"/>
                  <a:pt x="3220462" y="3100057"/>
                  <a:pt x="3210540" y="3095096"/>
                </a:cubicBezTo>
                <a:lnTo>
                  <a:pt x="3180774" y="3072771"/>
                </a:lnTo>
                <a:lnTo>
                  <a:pt x="3180774" y="3065330"/>
                </a:lnTo>
                <a:cubicBezTo>
                  <a:pt x="3180774" y="3065330"/>
                  <a:pt x="3178294" y="3065330"/>
                  <a:pt x="3173333" y="3065330"/>
                </a:cubicBezTo>
                <a:lnTo>
                  <a:pt x="3151009" y="3057889"/>
                </a:lnTo>
                <a:cubicBezTo>
                  <a:pt x="3141087" y="3047967"/>
                  <a:pt x="3133646" y="3043006"/>
                  <a:pt x="3128685" y="3043006"/>
                </a:cubicBezTo>
                <a:cubicBezTo>
                  <a:pt x="3123723" y="3043006"/>
                  <a:pt x="3121243" y="3043006"/>
                  <a:pt x="3121243" y="3043006"/>
                </a:cubicBezTo>
                <a:cubicBezTo>
                  <a:pt x="3121243" y="3043006"/>
                  <a:pt x="3121243" y="3040526"/>
                  <a:pt x="3121243" y="3035564"/>
                </a:cubicBezTo>
                <a:cubicBezTo>
                  <a:pt x="3121243" y="3030604"/>
                  <a:pt x="3118763" y="3028123"/>
                  <a:pt x="3113802" y="3028123"/>
                </a:cubicBezTo>
                <a:cubicBezTo>
                  <a:pt x="3108840" y="3028123"/>
                  <a:pt x="3107601" y="3031844"/>
                  <a:pt x="3110081" y="3039285"/>
                </a:cubicBezTo>
                <a:cubicBezTo>
                  <a:pt x="3112561" y="3046726"/>
                  <a:pt x="3115042" y="3050447"/>
                  <a:pt x="3117523" y="3050447"/>
                </a:cubicBezTo>
                <a:cubicBezTo>
                  <a:pt x="3120003" y="3050447"/>
                  <a:pt x="3122484" y="3052928"/>
                  <a:pt x="3124964" y="3057889"/>
                </a:cubicBezTo>
                <a:cubicBezTo>
                  <a:pt x="3127444" y="3062850"/>
                  <a:pt x="3131165" y="3062850"/>
                  <a:pt x="3136126" y="3057889"/>
                </a:cubicBezTo>
                <a:lnTo>
                  <a:pt x="3136126" y="3065330"/>
                </a:lnTo>
                <a:cubicBezTo>
                  <a:pt x="3131165" y="3070291"/>
                  <a:pt x="3136126" y="3072771"/>
                  <a:pt x="3151009" y="3072771"/>
                </a:cubicBezTo>
                <a:cubicBezTo>
                  <a:pt x="3155970" y="3072771"/>
                  <a:pt x="3160930" y="3075252"/>
                  <a:pt x="3165892" y="3080213"/>
                </a:cubicBezTo>
                <a:cubicBezTo>
                  <a:pt x="3170853" y="3085174"/>
                  <a:pt x="3175813" y="3087654"/>
                  <a:pt x="3180774" y="3087654"/>
                </a:cubicBezTo>
                <a:lnTo>
                  <a:pt x="3188216" y="3087654"/>
                </a:lnTo>
                <a:lnTo>
                  <a:pt x="3195657" y="3102537"/>
                </a:lnTo>
                <a:cubicBezTo>
                  <a:pt x="3195657" y="3102537"/>
                  <a:pt x="3196898" y="3103778"/>
                  <a:pt x="3199378" y="3106258"/>
                </a:cubicBezTo>
                <a:cubicBezTo>
                  <a:pt x="3201858" y="3108738"/>
                  <a:pt x="3203099" y="3109978"/>
                  <a:pt x="3203099" y="3109978"/>
                </a:cubicBezTo>
                <a:cubicBezTo>
                  <a:pt x="3203099" y="3114940"/>
                  <a:pt x="3203099" y="3118660"/>
                  <a:pt x="3203099" y="3121141"/>
                </a:cubicBezTo>
                <a:cubicBezTo>
                  <a:pt x="3203099" y="3123621"/>
                  <a:pt x="3208060" y="3124861"/>
                  <a:pt x="3217981" y="3124861"/>
                </a:cubicBezTo>
                <a:cubicBezTo>
                  <a:pt x="3222943" y="3124861"/>
                  <a:pt x="3225423" y="3127342"/>
                  <a:pt x="3225423" y="3132303"/>
                </a:cubicBezTo>
                <a:cubicBezTo>
                  <a:pt x="3225423" y="3137264"/>
                  <a:pt x="3227903" y="3139744"/>
                  <a:pt x="3232864" y="3139744"/>
                </a:cubicBezTo>
                <a:cubicBezTo>
                  <a:pt x="3237826" y="3139744"/>
                  <a:pt x="3241546" y="3138504"/>
                  <a:pt x="3244026" y="3136023"/>
                </a:cubicBezTo>
                <a:cubicBezTo>
                  <a:pt x="3246506" y="3133543"/>
                  <a:pt x="3247747" y="3134783"/>
                  <a:pt x="3247747" y="3139744"/>
                </a:cubicBezTo>
                <a:cubicBezTo>
                  <a:pt x="3247747" y="3139744"/>
                  <a:pt x="3251468" y="3143465"/>
                  <a:pt x="3258909" y="3150906"/>
                </a:cubicBezTo>
                <a:cubicBezTo>
                  <a:pt x="3266351" y="3158348"/>
                  <a:pt x="3270071" y="3162068"/>
                  <a:pt x="3270071" y="3162068"/>
                </a:cubicBezTo>
                <a:lnTo>
                  <a:pt x="3284954" y="3184393"/>
                </a:lnTo>
                <a:cubicBezTo>
                  <a:pt x="3289915" y="3179432"/>
                  <a:pt x="3294876" y="3181912"/>
                  <a:pt x="3299837" y="3191834"/>
                </a:cubicBezTo>
                <a:lnTo>
                  <a:pt x="3322161" y="3206717"/>
                </a:lnTo>
                <a:lnTo>
                  <a:pt x="3322161" y="3214158"/>
                </a:lnTo>
                <a:cubicBezTo>
                  <a:pt x="3317200" y="3209197"/>
                  <a:pt x="3312240" y="3206717"/>
                  <a:pt x="3307278" y="3206717"/>
                </a:cubicBezTo>
                <a:lnTo>
                  <a:pt x="3292396" y="3199275"/>
                </a:lnTo>
                <a:cubicBezTo>
                  <a:pt x="3292396" y="3204237"/>
                  <a:pt x="3299837" y="3211678"/>
                  <a:pt x="3314720" y="3221600"/>
                </a:cubicBezTo>
                <a:cubicBezTo>
                  <a:pt x="3329603" y="3231522"/>
                  <a:pt x="3340765" y="3240203"/>
                  <a:pt x="3348206" y="3247644"/>
                </a:cubicBezTo>
                <a:cubicBezTo>
                  <a:pt x="3355648" y="3255086"/>
                  <a:pt x="3364330" y="3261287"/>
                  <a:pt x="3374251" y="3266248"/>
                </a:cubicBezTo>
                <a:cubicBezTo>
                  <a:pt x="3384173" y="3271209"/>
                  <a:pt x="3394095" y="3278650"/>
                  <a:pt x="3404017" y="3288572"/>
                </a:cubicBezTo>
                <a:cubicBezTo>
                  <a:pt x="3413938" y="3298494"/>
                  <a:pt x="3418899" y="3303455"/>
                  <a:pt x="3418899" y="3303455"/>
                </a:cubicBezTo>
                <a:lnTo>
                  <a:pt x="3426341" y="3303455"/>
                </a:lnTo>
                <a:cubicBezTo>
                  <a:pt x="3426341" y="3308416"/>
                  <a:pt x="3428821" y="3312137"/>
                  <a:pt x="3433782" y="3314617"/>
                </a:cubicBezTo>
                <a:cubicBezTo>
                  <a:pt x="3438744" y="3317098"/>
                  <a:pt x="3442464" y="3319578"/>
                  <a:pt x="3444944" y="3322059"/>
                </a:cubicBezTo>
                <a:cubicBezTo>
                  <a:pt x="3447424" y="3324539"/>
                  <a:pt x="3452386" y="3328260"/>
                  <a:pt x="3459827" y="3333221"/>
                </a:cubicBezTo>
                <a:cubicBezTo>
                  <a:pt x="3467269" y="3338182"/>
                  <a:pt x="3473469" y="3343143"/>
                  <a:pt x="3478431" y="3348103"/>
                </a:cubicBezTo>
                <a:cubicBezTo>
                  <a:pt x="3518118" y="3382830"/>
                  <a:pt x="3540442" y="3397713"/>
                  <a:pt x="3545403" y="3392752"/>
                </a:cubicBezTo>
                <a:lnTo>
                  <a:pt x="3552845" y="3400193"/>
                </a:lnTo>
                <a:lnTo>
                  <a:pt x="3560286" y="3415076"/>
                </a:lnTo>
                <a:cubicBezTo>
                  <a:pt x="3565247" y="3415076"/>
                  <a:pt x="3570208" y="3420037"/>
                  <a:pt x="3575169" y="3429959"/>
                </a:cubicBezTo>
                <a:cubicBezTo>
                  <a:pt x="3580130" y="3429959"/>
                  <a:pt x="3585090" y="3432440"/>
                  <a:pt x="3590052" y="3437400"/>
                </a:cubicBezTo>
                <a:cubicBezTo>
                  <a:pt x="3595013" y="3442362"/>
                  <a:pt x="3597493" y="3444842"/>
                  <a:pt x="3597493" y="3444842"/>
                </a:cubicBezTo>
                <a:cubicBezTo>
                  <a:pt x="3602455" y="3444842"/>
                  <a:pt x="3604935" y="3444842"/>
                  <a:pt x="3604935" y="3444842"/>
                </a:cubicBezTo>
                <a:cubicBezTo>
                  <a:pt x="3604935" y="3444842"/>
                  <a:pt x="3606175" y="3447322"/>
                  <a:pt x="3608655" y="3452283"/>
                </a:cubicBezTo>
                <a:cubicBezTo>
                  <a:pt x="3611135" y="3457244"/>
                  <a:pt x="3614856" y="3459725"/>
                  <a:pt x="3619817" y="3459725"/>
                </a:cubicBezTo>
                <a:lnTo>
                  <a:pt x="3634700" y="3482049"/>
                </a:lnTo>
                <a:cubicBezTo>
                  <a:pt x="3624779" y="3482049"/>
                  <a:pt x="3629739" y="3489490"/>
                  <a:pt x="3649583" y="3504373"/>
                </a:cubicBezTo>
                <a:lnTo>
                  <a:pt x="3657024" y="3496932"/>
                </a:lnTo>
                <a:cubicBezTo>
                  <a:pt x="3657024" y="3496932"/>
                  <a:pt x="3654544" y="3496932"/>
                  <a:pt x="3649583" y="3496932"/>
                </a:cubicBezTo>
                <a:cubicBezTo>
                  <a:pt x="3649583" y="3496932"/>
                  <a:pt x="3647103" y="3494451"/>
                  <a:pt x="3642142" y="3489490"/>
                </a:cubicBezTo>
                <a:lnTo>
                  <a:pt x="3664466" y="3496932"/>
                </a:lnTo>
                <a:cubicBezTo>
                  <a:pt x="3684310" y="3511814"/>
                  <a:pt x="3694231" y="3519256"/>
                  <a:pt x="3694231" y="3519256"/>
                </a:cubicBezTo>
                <a:lnTo>
                  <a:pt x="3701673" y="3526697"/>
                </a:lnTo>
                <a:cubicBezTo>
                  <a:pt x="3706634" y="3531658"/>
                  <a:pt x="3716556" y="3539099"/>
                  <a:pt x="3731439" y="3549021"/>
                </a:cubicBezTo>
                <a:cubicBezTo>
                  <a:pt x="3736400" y="3553982"/>
                  <a:pt x="3741360" y="3558943"/>
                  <a:pt x="3746321" y="3563904"/>
                </a:cubicBezTo>
                <a:cubicBezTo>
                  <a:pt x="3751283" y="3568865"/>
                  <a:pt x="3756243" y="3571346"/>
                  <a:pt x="3761204" y="3571346"/>
                </a:cubicBezTo>
                <a:cubicBezTo>
                  <a:pt x="3766165" y="3576306"/>
                  <a:pt x="3771126" y="3581268"/>
                  <a:pt x="3776087" y="3586228"/>
                </a:cubicBezTo>
                <a:cubicBezTo>
                  <a:pt x="3781048" y="3591189"/>
                  <a:pt x="3790970" y="3598631"/>
                  <a:pt x="3805853" y="3608553"/>
                </a:cubicBezTo>
                <a:lnTo>
                  <a:pt x="3843060" y="3645760"/>
                </a:lnTo>
                <a:cubicBezTo>
                  <a:pt x="3843060" y="3645760"/>
                  <a:pt x="3833138" y="3638318"/>
                  <a:pt x="3813294" y="3623435"/>
                </a:cubicBezTo>
                <a:cubicBezTo>
                  <a:pt x="3793450" y="3608553"/>
                  <a:pt x="3782288" y="3599871"/>
                  <a:pt x="3779808" y="3597391"/>
                </a:cubicBezTo>
                <a:cubicBezTo>
                  <a:pt x="3777328" y="3594910"/>
                  <a:pt x="3771126" y="3591189"/>
                  <a:pt x="3761204" y="3586228"/>
                </a:cubicBezTo>
                <a:lnTo>
                  <a:pt x="3746321" y="3586228"/>
                </a:lnTo>
                <a:lnTo>
                  <a:pt x="3753763" y="3593670"/>
                </a:lnTo>
                <a:cubicBezTo>
                  <a:pt x="3763684" y="3603592"/>
                  <a:pt x="3771126" y="3609793"/>
                  <a:pt x="3776087" y="3612273"/>
                </a:cubicBezTo>
                <a:cubicBezTo>
                  <a:pt x="3781048" y="3614754"/>
                  <a:pt x="3781048" y="3618475"/>
                  <a:pt x="3776087" y="3623435"/>
                </a:cubicBezTo>
                <a:lnTo>
                  <a:pt x="3798411" y="3630877"/>
                </a:lnTo>
                <a:cubicBezTo>
                  <a:pt x="3798411" y="3630877"/>
                  <a:pt x="3798411" y="3633358"/>
                  <a:pt x="3798411" y="3638318"/>
                </a:cubicBezTo>
                <a:cubicBezTo>
                  <a:pt x="3803372" y="3638318"/>
                  <a:pt x="3805853" y="3638318"/>
                  <a:pt x="3805853" y="3638318"/>
                </a:cubicBezTo>
                <a:cubicBezTo>
                  <a:pt x="3810814" y="3638318"/>
                  <a:pt x="3815774" y="3642039"/>
                  <a:pt x="3820735" y="3649480"/>
                </a:cubicBezTo>
                <a:cubicBezTo>
                  <a:pt x="3825697" y="3656922"/>
                  <a:pt x="3830657" y="3660643"/>
                  <a:pt x="3835618" y="3660643"/>
                </a:cubicBezTo>
                <a:cubicBezTo>
                  <a:pt x="3845540" y="3660643"/>
                  <a:pt x="3855462" y="3670565"/>
                  <a:pt x="3865384" y="3690408"/>
                </a:cubicBezTo>
                <a:cubicBezTo>
                  <a:pt x="3860423" y="3695369"/>
                  <a:pt x="3855462" y="3695369"/>
                  <a:pt x="3850501" y="3690408"/>
                </a:cubicBezTo>
                <a:cubicBezTo>
                  <a:pt x="3850501" y="3690408"/>
                  <a:pt x="3850501" y="3687927"/>
                  <a:pt x="3850501" y="3682967"/>
                </a:cubicBezTo>
                <a:lnTo>
                  <a:pt x="3820735" y="3675525"/>
                </a:lnTo>
                <a:lnTo>
                  <a:pt x="3805853" y="3668084"/>
                </a:lnTo>
                <a:cubicBezTo>
                  <a:pt x="3805853" y="3663123"/>
                  <a:pt x="3804612" y="3658162"/>
                  <a:pt x="3802132" y="3653201"/>
                </a:cubicBezTo>
                <a:cubicBezTo>
                  <a:pt x="3799652" y="3648240"/>
                  <a:pt x="3795931" y="3647000"/>
                  <a:pt x="3790970" y="3649480"/>
                </a:cubicBezTo>
                <a:cubicBezTo>
                  <a:pt x="3786008" y="3651961"/>
                  <a:pt x="3783528" y="3650720"/>
                  <a:pt x="3783528" y="3645760"/>
                </a:cubicBezTo>
                <a:cubicBezTo>
                  <a:pt x="3783528" y="3640799"/>
                  <a:pt x="3781048" y="3638318"/>
                  <a:pt x="3776087" y="3638318"/>
                </a:cubicBezTo>
                <a:cubicBezTo>
                  <a:pt x="3771126" y="3638318"/>
                  <a:pt x="3766165" y="3635838"/>
                  <a:pt x="3761204" y="3630877"/>
                </a:cubicBezTo>
                <a:cubicBezTo>
                  <a:pt x="3751283" y="3620955"/>
                  <a:pt x="3743841" y="3615994"/>
                  <a:pt x="3738880" y="3615994"/>
                </a:cubicBezTo>
                <a:cubicBezTo>
                  <a:pt x="3733919" y="3615994"/>
                  <a:pt x="3728958" y="3612273"/>
                  <a:pt x="3723997" y="3604832"/>
                </a:cubicBezTo>
                <a:cubicBezTo>
                  <a:pt x="3719036" y="3597391"/>
                  <a:pt x="3714076" y="3593670"/>
                  <a:pt x="3709114" y="3593670"/>
                </a:cubicBezTo>
                <a:cubicBezTo>
                  <a:pt x="3704153" y="3593670"/>
                  <a:pt x="3692991" y="3587468"/>
                  <a:pt x="3675628" y="3575066"/>
                </a:cubicBezTo>
                <a:cubicBezTo>
                  <a:pt x="3658265" y="3562664"/>
                  <a:pt x="3649583" y="3553982"/>
                  <a:pt x="3649583" y="3549021"/>
                </a:cubicBezTo>
                <a:cubicBezTo>
                  <a:pt x="3649583" y="3544061"/>
                  <a:pt x="3647103" y="3541580"/>
                  <a:pt x="3642142" y="3541580"/>
                </a:cubicBezTo>
                <a:lnTo>
                  <a:pt x="3634700" y="3541580"/>
                </a:lnTo>
                <a:cubicBezTo>
                  <a:pt x="3634700" y="3536619"/>
                  <a:pt x="3628499" y="3529178"/>
                  <a:pt x="3616097" y="3519256"/>
                </a:cubicBezTo>
                <a:cubicBezTo>
                  <a:pt x="3603694" y="3509334"/>
                  <a:pt x="3595013" y="3501892"/>
                  <a:pt x="3590052" y="3496932"/>
                </a:cubicBezTo>
                <a:cubicBezTo>
                  <a:pt x="3590052" y="3496932"/>
                  <a:pt x="3588811" y="3496932"/>
                  <a:pt x="3586331" y="3496932"/>
                </a:cubicBezTo>
                <a:cubicBezTo>
                  <a:pt x="3583851" y="3496932"/>
                  <a:pt x="3582610" y="3495692"/>
                  <a:pt x="3582610" y="3493211"/>
                </a:cubicBezTo>
                <a:cubicBezTo>
                  <a:pt x="3582610" y="3490730"/>
                  <a:pt x="3581370" y="3488250"/>
                  <a:pt x="3578890" y="3485769"/>
                </a:cubicBezTo>
                <a:cubicBezTo>
                  <a:pt x="3576410" y="3483289"/>
                  <a:pt x="3572689" y="3480809"/>
                  <a:pt x="3567728" y="3478328"/>
                </a:cubicBezTo>
                <a:cubicBezTo>
                  <a:pt x="3562766" y="3475847"/>
                  <a:pt x="3557806" y="3473367"/>
                  <a:pt x="3552845" y="3470887"/>
                </a:cubicBezTo>
                <a:cubicBezTo>
                  <a:pt x="3547883" y="3468406"/>
                  <a:pt x="3542923" y="3464685"/>
                  <a:pt x="3537962" y="3459725"/>
                </a:cubicBezTo>
                <a:cubicBezTo>
                  <a:pt x="3528040" y="3449803"/>
                  <a:pt x="3521839" y="3444842"/>
                  <a:pt x="3519358" y="3444842"/>
                </a:cubicBezTo>
                <a:cubicBezTo>
                  <a:pt x="3516878" y="3444842"/>
                  <a:pt x="3515638" y="3441121"/>
                  <a:pt x="3515638" y="3433680"/>
                </a:cubicBezTo>
                <a:cubicBezTo>
                  <a:pt x="3515638" y="3426238"/>
                  <a:pt x="3513158" y="3424998"/>
                  <a:pt x="3508196" y="3429959"/>
                </a:cubicBezTo>
                <a:cubicBezTo>
                  <a:pt x="3508196" y="3429959"/>
                  <a:pt x="3505716" y="3428719"/>
                  <a:pt x="3500755" y="3426238"/>
                </a:cubicBezTo>
                <a:cubicBezTo>
                  <a:pt x="3495794" y="3423758"/>
                  <a:pt x="3493314" y="3422518"/>
                  <a:pt x="3493314" y="3422518"/>
                </a:cubicBezTo>
                <a:cubicBezTo>
                  <a:pt x="3483392" y="3417557"/>
                  <a:pt x="3475951" y="3415076"/>
                  <a:pt x="3470989" y="3415076"/>
                </a:cubicBezTo>
                <a:cubicBezTo>
                  <a:pt x="3475951" y="3424998"/>
                  <a:pt x="3480911" y="3432440"/>
                  <a:pt x="3485872" y="3437400"/>
                </a:cubicBezTo>
                <a:cubicBezTo>
                  <a:pt x="3495794" y="3442362"/>
                  <a:pt x="3500755" y="3446082"/>
                  <a:pt x="3500755" y="3448562"/>
                </a:cubicBezTo>
                <a:cubicBezTo>
                  <a:pt x="3500755" y="3451043"/>
                  <a:pt x="3503235" y="3452283"/>
                  <a:pt x="3508196" y="3452283"/>
                </a:cubicBezTo>
                <a:cubicBezTo>
                  <a:pt x="3508196" y="3452283"/>
                  <a:pt x="3509437" y="3453524"/>
                  <a:pt x="3511917" y="3456004"/>
                </a:cubicBezTo>
                <a:cubicBezTo>
                  <a:pt x="3514397" y="3458484"/>
                  <a:pt x="3518118" y="3462205"/>
                  <a:pt x="3523079" y="3467166"/>
                </a:cubicBezTo>
                <a:cubicBezTo>
                  <a:pt x="3533001" y="3472127"/>
                  <a:pt x="3539203" y="3474607"/>
                  <a:pt x="3541683" y="3474607"/>
                </a:cubicBezTo>
                <a:cubicBezTo>
                  <a:pt x="3544163" y="3474607"/>
                  <a:pt x="3545403" y="3477088"/>
                  <a:pt x="3545403" y="3482049"/>
                </a:cubicBezTo>
                <a:cubicBezTo>
                  <a:pt x="3545403" y="3482049"/>
                  <a:pt x="3550365" y="3487010"/>
                  <a:pt x="3560286" y="3496932"/>
                </a:cubicBezTo>
                <a:cubicBezTo>
                  <a:pt x="3570208" y="3506854"/>
                  <a:pt x="3575169" y="3511814"/>
                  <a:pt x="3575169" y="3511814"/>
                </a:cubicBezTo>
                <a:lnTo>
                  <a:pt x="3582610" y="3519256"/>
                </a:lnTo>
                <a:cubicBezTo>
                  <a:pt x="3587572" y="3524217"/>
                  <a:pt x="3592532" y="3526697"/>
                  <a:pt x="3597493" y="3526697"/>
                </a:cubicBezTo>
                <a:cubicBezTo>
                  <a:pt x="3607415" y="3531658"/>
                  <a:pt x="3614856" y="3537859"/>
                  <a:pt x="3619817" y="3545301"/>
                </a:cubicBezTo>
                <a:cubicBezTo>
                  <a:pt x="3624779" y="3552742"/>
                  <a:pt x="3629739" y="3556463"/>
                  <a:pt x="3634700" y="3556463"/>
                </a:cubicBezTo>
                <a:lnTo>
                  <a:pt x="3649583" y="3571346"/>
                </a:lnTo>
                <a:cubicBezTo>
                  <a:pt x="3669427" y="3581268"/>
                  <a:pt x="3676869" y="3588709"/>
                  <a:pt x="3671907" y="3593670"/>
                </a:cubicBezTo>
                <a:cubicBezTo>
                  <a:pt x="3666946" y="3598631"/>
                  <a:pt x="3663225" y="3599871"/>
                  <a:pt x="3660745" y="3597391"/>
                </a:cubicBezTo>
                <a:cubicBezTo>
                  <a:pt x="3658265" y="3594910"/>
                  <a:pt x="3658265" y="3591189"/>
                  <a:pt x="3660745" y="3586228"/>
                </a:cubicBezTo>
                <a:cubicBezTo>
                  <a:pt x="3663225" y="3581268"/>
                  <a:pt x="3661986" y="3580027"/>
                  <a:pt x="3657024" y="3582508"/>
                </a:cubicBezTo>
                <a:cubicBezTo>
                  <a:pt x="3652063" y="3584988"/>
                  <a:pt x="3648342" y="3583748"/>
                  <a:pt x="3645862" y="3578787"/>
                </a:cubicBezTo>
                <a:cubicBezTo>
                  <a:pt x="3643382" y="3573826"/>
                  <a:pt x="3639662" y="3572586"/>
                  <a:pt x="3634700" y="3575066"/>
                </a:cubicBezTo>
                <a:cubicBezTo>
                  <a:pt x="3629739" y="3577547"/>
                  <a:pt x="3627259" y="3576306"/>
                  <a:pt x="3627259" y="3571346"/>
                </a:cubicBezTo>
                <a:cubicBezTo>
                  <a:pt x="3627259" y="3571346"/>
                  <a:pt x="3626018" y="3568865"/>
                  <a:pt x="3623538" y="3563904"/>
                </a:cubicBezTo>
                <a:cubicBezTo>
                  <a:pt x="3621058" y="3558943"/>
                  <a:pt x="3617337" y="3555223"/>
                  <a:pt x="3612376" y="3552742"/>
                </a:cubicBezTo>
                <a:cubicBezTo>
                  <a:pt x="3607415" y="3550261"/>
                  <a:pt x="3601214" y="3546541"/>
                  <a:pt x="3593773" y="3541580"/>
                </a:cubicBezTo>
                <a:cubicBezTo>
                  <a:pt x="3586331" y="3536619"/>
                  <a:pt x="3580130" y="3531658"/>
                  <a:pt x="3575169" y="3526697"/>
                </a:cubicBezTo>
                <a:cubicBezTo>
                  <a:pt x="3565247" y="3516775"/>
                  <a:pt x="3557806" y="3511814"/>
                  <a:pt x="3552845" y="3511814"/>
                </a:cubicBezTo>
                <a:cubicBezTo>
                  <a:pt x="3547883" y="3511814"/>
                  <a:pt x="3545403" y="3506854"/>
                  <a:pt x="3545403" y="3496932"/>
                </a:cubicBezTo>
                <a:cubicBezTo>
                  <a:pt x="3540442" y="3496932"/>
                  <a:pt x="3537962" y="3495692"/>
                  <a:pt x="3537962" y="3493211"/>
                </a:cubicBezTo>
                <a:cubicBezTo>
                  <a:pt x="3537962" y="3490730"/>
                  <a:pt x="3535482" y="3489490"/>
                  <a:pt x="3530521" y="3489490"/>
                </a:cubicBezTo>
                <a:lnTo>
                  <a:pt x="3523079" y="3489490"/>
                </a:lnTo>
                <a:cubicBezTo>
                  <a:pt x="3523079" y="3484529"/>
                  <a:pt x="3521839" y="3480809"/>
                  <a:pt x="3519358" y="3478328"/>
                </a:cubicBezTo>
                <a:cubicBezTo>
                  <a:pt x="3516878" y="3475847"/>
                  <a:pt x="3513158" y="3473367"/>
                  <a:pt x="3508196" y="3470887"/>
                </a:cubicBezTo>
                <a:cubicBezTo>
                  <a:pt x="3503235" y="3468406"/>
                  <a:pt x="3499514" y="3465926"/>
                  <a:pt x="3497034" y="3463445"/>
                </a:cubicBezTo>
                <a:cubicBezTo>
                  <a:pt x="3494554" y="3460965"/>
                  <a:pt x="3492073" y="3459725"/>
                  <a:pt x="3489593" y="3459725"/>
                </a:cubicBezTo>
                <a:cubicBezTo>
                  <a:pt x="3487113" y="3459725"/>
                  <a:pt x="3485872" y="3458484"/>
                  <a:pt x="3485872" y="3456004"/>
                </a:cubicBezTo>
                <a:cubicBezTo>
                  <a:pt x="3485872" y="3453524"/>
                  <a:pt x="3483392" y="3452283"/>
                  <a:pt x="3478431" y="3452283"/>
                </a:cubicBezTo>
                <a:lnTo>
                  <a:pt x="3470989" y="3444842"/>
                </a:lnTo>
                <a:cubicBezTo>
                  <a:pt x="3466028" y="3444842"/>
                  <a:pt x="3462307" y="3442362"/>
                  <a:pt x="3459827" y="3437400"/>
                </a:cubicBezTo>
                <a:cubicBezTo>
                  <a:pt x="3457347" y="3432440"/>
                  <a:pt x="3453626" y="3429959"/>
                  <a:pt x="3448665" y="3429959"/>
                </a:cubicBezTo>
                <a:lnTo>
                  <a:pt x="3426341" y="3415076"/>
                </a:lnTo>
                <a:lnTo>
                  <a:pt x="3411458" y="3400193"/>
                </a:lnTo>
                <a:cubicBezTo>
                  <a:pt x="3401537" y="3395233"/>
                  <a:pt x="3394095" y="3392752"/>
                  <a:pt x="3389134" y="3392752"/>
                </a:cubicBezTo>
                <a:lnTo>
                  <a:pt x="3374251" y="3370428"/>
                </a:lnTo>
                <a:cubicBezTo>
                  <a:pt x="3369290" y="3375389"/>
                  <a:pt x="3369290" y="3377869"/>
                  <a:pt x="3374251" y="3377869"/>
                </a:cubicBezTo>
                <a:lnTo>
                  <a:pt x="3366810" y="3385310"/>
                </a:lnTo>
                <a:cubicBezTo>
                  <a:pt x="3366810" y="3385310"/>
                  <a:pt x="3365569" y="3384070"/>
                  <a:pt x="3363089" y="3381590"/>
                </a:cubicBezTo>
                <a:cubicBezTo>
                  <a:pt x="3360609" y="3379110"/>
                  <a:pt x="3361848" y="3377869"/>
                  <a:pt x="3366810" y="3377869"/>
                </a:cubicBezTo>
                <a:lnTo>
                  <a:pt x="3366810" y="3370428"/>
                </a:lnTo>
                <a:lnTo>
                  <a:pt x="3337044" y="3348103"/>
                </a:lnTo>
                <a:cubicBezTo>
                  <a:pt x="3337044" y="3348103"/>
                  <a:pt x="3333323" y="3344383"/>
                  <a:pt x="3325882" y="3336941"/>
                </a:cubicBezTo>
                <a:cubicBezTo>
                  <a:pt x="3318440" y="3329500"/>
                  <a:pt x="3314720" y="3328260"/>
                  <a:pt x="3314720" y="3333221"/>
                </a:cubicBezTo>
                <a:cubicBezTo>
                  <a:pt x="3304798" y="3343143"/>
                  <a:pt x="3299837" y="3343143"/>
                  <a:pt x="3299837" y="3333221"/>
                </a:cubicBezTo>
                <a:lnTo>
                  <a:pt x="3307278" y="3325779"/>
                </a:lnTo>
                <a:cubicBezTo>
                  <a:pt x="3307278" y="3320818"/>
                  <a:pt x="3304798" y="3318338"/>
                  <a:pt x="3299837" y="3318338"/>
                </a:cubicBezTo>
                <a:cubicBezTo>
                  <a:pt x="3294876" y="3318338"/>
                  <a:pt x="3292396" y="3318338"/>
                  <a:pt x="3292396" y="3318338"/>
                </a:cubicBezTo>
                <a:cubicBezTo>
                  <a:pt x="3292396" y="3318338"/>
                  <a:pt x="3292396" y="3315858"/>
                  <a:pt x="3292396" y="3310896"/>
                </a:cubicBezTo>
                <a:lnTo>
                  <a:pt x="3277513" y="3303455"/>
                </a:lnTo>
                <a:lnTo>
                  <a:pt x="3255189" y="3288572"/>
                </a:lnTo>
                <a:cubicBezTo>
                  <a:pt x="3255189" y="3278650"/>
                  <a:pt x="3250227" y="3276170"/>
                  <a:pt x="3240306" y="3281131"/>
                </a:cubicBezTo>
                <a:cubicBezTo>
                  <a:pt x="3235344" y="3281131"/>
                  <a:pt x="3232864" y="3278650"/>
                  <a:pt x="3232864" y="3273689"/>
                </a:cubicBezTo>
                <a:cubicBezTo>
                  <a:pt x="3232864" y="3268729"/>
                  <a:pt x="3227903" y="3266248"/>
                  <a:pt x="3217981" y="3266248"/>
                </a:cubicBezTo>
                <a:lnTo>
                  <a:pt x="3205914" y="3260214"/>
                </a:lnTo>
                <a:lnTo>
                  <a:pt x="3205474" y="3262072"/>
                </a:lnTo>
                <a:cubicBezTo>
                  <a:pt x="3205048" y="3263872"/>
                  <a:pt x="3203228" y="3262491"/>
                  <a:pt x="3200012" y="3257929"/>
                </a:cubicBezTo>
                <a:lnTo>
                  <a:pt x="3200435" y="3256143"/>
                </a:lnTo>
                <a:lnTo>
                  <a:pt x="3195657" y="3251365"/>
                </a:lnTo>
                <a:lnTo>
                  <a:pt x="3188216" y="3251365"/>
                </a:lnTo>
                <a:lnTo>
                  <a:pt x="3188216" y="3245794"/>
                </a:lnTo>
                <a:lnTo>
                  <a:pt x="3184267" y="3242798"/>
                </a:lnTo>
                <a:lnTo>
                  <a:pt x="3188216" y="3240680"/>
                </a:lnTo>
                <a:lnTo>
                  <a:pt x="3188216" y="3236482"/>
                </a:lnTo>
                <a:cubicBezTo>
                  <a:pt x="3183255" y="3231522"/>
                  <a:pt x="3178294" y="3229041"/>
                  <a:pt x="3173333" y="3229041"/>
                </a:cubicBezTo>
                <a:cubicBezTo>
                  <a:pt x="3168372" y="3229041"/>
                  <a:pt x="3163412" y="3229041"/>
                  <a:pt x="3158450" y="3229041"/>
                </a:cubicBezTo>
                <a:cubicBezTo>
                  <a:pt x="3158450" y="3229041"/>
                  <a:pt x="3157210" y="3227801"/>
                  <a:pt x="3154730" y="3225320"/>
                </a:cubicBezTo>
                <a:cubicBezTo>
                  <a:pt x="3152249" y="3222840"/>
                  <a:pt x="3148529" y="3221600"/>
                  <a:pt x="3143567" y="3221600"/>
                </a:cubicBezTo>
                <a:cubicBezTo>
                  <a:pt x="3143567" y="3221600"/>
                  <a:pt x="3143567" y="3219119"/>
                  <a:pt x="3143567" y="3214158"/>
                </a:cubicBezTo>
                <a:cubicBezTo>
                  <a:pt x="3143567" y="3209197"/>
                  <a:pt x="3141087" y="3209197"/>
                  <a:pt x="3136126" y="3214158"/>
                </a:cubicBezTo>
                <a:lnTo>
                  <a:pt x="3136126" y="3206717"/>
                </a:lnTo>
                <a:cubicBezTo>
                  <a:pt x="3136126" y="3201756"/>
                  <a:pt x="3134885" y="3199275"/>
                  <a:pt x="3132405" y="3199275"/>
                </a:cubicBezTo>
                <a:cubicBezTo>
                  <a:pt x="3129925" y="3199275"/>
                  <a:pt x="3126205" y="3199275"/>
                  <a:pt x="3121243" y="3199275"/>
                </a:cubicBezTo>
                <a:lnTo>
                  <a:pt x="3110379" y="3195654"/>
                </a:lnTo>
                <a:lnTo>
                  <a:pt x="3111348" y="3197028"/>
                </a:lnTo>
                <a:cubicBezTo>
                  <a:pt x="3115415" y="3197991"/>
                  <a:pt x="3118252" y="3199613"/>
                  <a:pt x="3119860" y="3201894"/>
                </a:cubicBezTo>
                <a:cubicBezTo>
                  <a:pt x="3121467" y="3204175"/>
                  <a:pt x="3122057" y="3206215"/>
                  <a:pt x="3121631" y="3208015"/>
                </a:cubicBezTo>
                <a:cubicBezTo>
                  <a:pt x="3121205" y="3209815"/>
                  <a:pt x="3119385" y="3208434"/>
                  <a:pt x="3116170" y="3203871"/>
                </a:cubicBezTo>
                <a:cubicBezTo>
                  <a:pt x="3112955" y="3199309"/>
                  <a:pt x="3110330" y="3196787"/>
                  <a:pt x="3108297" y="3196306"/>
                </a:cubicBezTo>
                <a:cubicBezTo>
                  <a:pt x="3106264" y="3195825"/>
                  <a:pt x="3106854" y="3197865"/>
                  <a:pt x="3110070" y="3202427"/>
                </a:cubicBezTo>
                <a:lnTo>
                  <a:pt x="3105246" y="3195584"/>
                </a:lnTo>
                <a:lnTo>
                  <a:pt x="3101390" y="3192658"/>
                </a:lnTo>
                <a:lnTo>
                  <a:pt x="3098919" y="3191834"/>
                </a:lnTo>
                <a:lnTo>
                  <a:pt x="3099931" y="3190823"/>
                </a:lnTo>
                <a:lnTo>
                  <a:pt x="3100424" y="3188740"/>
                </a:lnTo>
                <a:lnTo>
                  <a:pt x="3101435" y="3189318"/>
                </a:lnTo>
                <a:lnTo>
                  <a:pt x="3106360" y="3184393"/>
                </a:lnTo>
                <a:cubicBezTo>
                  <a:pt x="3106360" y="3179432"/>
                  <a:pt x="3101399" y="3176951"/>
                  <a:pt x="3091478" y="3176951"/>
                </a:cubicBezTo>
                <a:lnTo>
                  <a:pt x="3081078" y="3174062"/>
                </a:lnTo>
                <a:lnTo>
                  <a:pt x="3092231" y="3182525"/>
                </a:lnTo>
                <a:cubicBezTo>
                  <a:pt x="3093625" y="3185706"/>
                  <a:pt x="3091863" y="3188615"/>
                  <a:pt x="3086944" y="3191252"/>
                </a:cubicBezTo>
                <a:cubicBezTo>
                  <a:pt x="3087796" y="3187652"/>
                  <a:pt x="3084581" y="3183090"/>
                  <a:pt x="3077299" y="3177565"/>
                </a:cubicBezTo>
                <a:lnTo>
                  <a:pt x="3071541" y="3171413"/>
                </a:lnTo>
                <a:lnTo>
                  <a:pt x="3057992" y="3167650"/>
                </a:lnTo>
                <a:cubicBezTo>
                  <a:pt x="3048070" y="3161449"/>
                  <a:pt x="3039388" y="3152147"/>
                  <a:pt x="3031946" y="3139744"/>
                </a:cubicBezTo>
                <a:cubicBezTo>
                  <a:pt x="3031946" y="3139744"/>
                  <a:pt x="3033187" y="3138504"/>
                  <a:pt x="3035667" y="3136023"/>
                </a:cubicBezTo>
                <a:cubicBezTo>
                  <a:pt x="3038147" y="3133543"/>
                  <a:pt x="3039388" y="3134783"/>
                  <a:pt x="3039388" y="3139744"/>
                </a:cubicBezTo>
                <a:lnTo>
                  <a:pt x="3041898" y="3139744"/>
                </a:lnTo>
                <a:lnTo>
                  <a:pt x="3036161" y="3133615"/>
                </a:lnTo>
                <a:lnTo>
                  <a:pt x="3025238" y="3125328"/>
                </a:lnTo>
                <a:lnTo>
                  <a:pt x="3025595" y="3123818"/>
                </a:lnTo>
                <a:lnTo>
                  <a:pt x="3017064" y="3117420"/>
                </a:lnTo>
                <a:lnTo>
                  <a:pt x="3017064" y="3123393"/>
                </a:lnTo>
                <a:lnTo>
                  <a:pt x="3019137" y="3123884"/>
                </a:lnTo>
                <a:lnTo>
                  <a:pt x="3052895" y="3171788"/>
                </a:lnTo>
                <a:lnTo>
                  <a:pt x="3060770" y="3180200"/>
                </a:lnTo>
                <a:lnTo>
                  <a:pt x="3076595" y="3188113"/>
                </a:lnTo>
                <a:cubicBezTo>
                  <a:pt x="3086516" y="3195555"/>
                  <a:pt x="3091478" y="3199275"/>
                  <a:pt x="3091478" y="3199275"/>
                </a:cubicBezTo>
                <a:lnTo>
                  <a:pt x="3097523" y="3208342"/>
                </a:lnTo>
                <a:lnTo>
                  <a:pt x="3099958" y="3211216"/>
                </a:lnTo>
                <a:lnTo>
                  <a:pt x="3113802" y="3221600"/>
                </a:lnTo>
                <a:cubicBezTo>
                  <a:pt x="3118763" y="3226561"/>
                  <a:pt x="3121243" y="3231522"/>
                  <a:pt x="3121243" y="3236482"/>
                </a:cubicBezTo>
                <a:lnTo>
                  <a:pt x="3127778" y="3236482"/>
                </a:lnTo>
                <a:lnTo>
                  <a:pt x="3128082" y="3235201"/>
                </a:lnTo>
                <a:lnTo>
                  <a:pt x="3133496" y="3236482"/>
                </a:lnTo>
                <a:lnTo>
                  <a:pt x="3136126" y="3236482"/>
                </a:lnTo>
                <a:lnTo>
                  <a:pt x="3151009" y="3236482"/>
                </a:lnTo>
                <a:lnTo>
                  <a:pt x="3157836" y="3245585"/>
                </a:lnTo>
                <a:lnTo>
                  <a:pt x="3158586" y="3242421"/>
                </a:lnTo>
                <a:cubicBezTo>
                  <a:pt x="3158586" y="3242421"/>
                  <a:pt x="3160192" y="3244702"/>
                  <a:pt x="3163408" y="3249265"/>
                </a:cubicBezTo>
                <a:lnTo>
                  <a:pt x="3162810" y="3251791"/>
                </a:lnTo>
                <a:lnTo>
                  <a:pt x="3173333" y="3258807"/>
                </a:lnTo>
                <a:lnTo>
                  <a:pt x="3173333" y="3263348"/>
                </a:lnTo>
                <a:lnTo>
                  <a:pt x="3177877" y="3269795"/>
                </a:lnTo>
                <a:lnTo>
                  <a:pt x="3174735" y="3269051"/>
                </a:lnTo>
                <a:lnTo>
                  <a:pt x="3177054" y="3273689"/>
                </a:lnTo>
                <a:cubicBezTo>
                  <a:pt x="3179534" y="3273689"/>
                  <a:pt x="3183255" y="3276170"/>
                  <a:pt x="3188216" y="3281131"/>
                </a:cubicBezTo>
                <a:cubicBezTo>
                  <a:pt x="3193177" y="3281131"/>
                  <a:pt x="3195657" y="3282371"/>
                  <a:pt x="3195657" y="3284851"/>
                </a:cubicBezTo>
                <a:cubicBezTo>
                  <a:pt x="3195657" y="3287332"/>
                  <a:pt x="3198137" y="3288572"/>
                  <a:pt x="3203099" y="3288572"/>
                </a:cubicBezTo>
                <a:cubicBezTo>
                  <a:pt x="3203099" y="3293534"/>
                  <a:pt x="3198137" y="3293534"/>
                  <a:pt x="3188216" y="3288572"/>
                </a:cubicBezTo>
                <a:cubicBezTo>
                  <a:pt x="3178294" y="3283611"/>
                  <a:pt x="3169612" y="3277410"/>
                  <a:pt x="3162171" y="3269969"/>
                </a:cubicBezTo>
                <a:cubicBezTo>
                  <a:pt x="3154730" y="3262527"/>
                  <a:pt x="3148529" y="3258807"/>
                  <a:pt x="3143567" y="3258807"/>
                </a:cubicBezTo>
                <a:cubicBezTo>
                  <a:pt x="3138606" y="3258807"/>
                  <a:pt x="3127444" y="3251365"/>
                  <a:pt x="3110081" y="3236482"/>
                </a:cubicBezTo>
                <a:lnTo>
                  <a:pt x="3098236" y="3225201"/>
                </a:lnTo>
                <a:lnTo>
                  <a:pt x="3097578" y="3227980"/>
                </a:lnTo>
                <a:lnTo>
                  <a:pt x="3091477" y="3226536"/>
                </a:lnTo>
                <a:lnTo>
                  <a:pt x="3092755" y="3221137"/>
                </a:lnTo>
                <a:cubicBezTo>
                  <a:pt x="3092755" y="3221137"/>
                  <a:pt x="3091738" y="3220896"/>
                  <a:pt x="3089705" y="3220415"/>
                </a:cubicBezTo>
                <a:cubicBezTo>
                  <a:pt x="3087672" y="3219934"/>
                  <a:pt x="3085047" y="3217411"/>
                  <a:pt x="3081832" y="3212849"/>
                </a:cubicBezTo>
                <a:cubicBezTo>
                  <a:pt x="3078617" y="3208287"/>
                  <a:pt x="3077009" y="3206006"/>
                  <a:pt x="3077009" y="3206006"/>
                </a:cubicBezTo>
                <a:lnTo>
                  <a:pt x="3070908" y="3204562"/>
                </a:lnTo>
                <a:lnTo>
                  <a:pt x="3046478" y="3176834"/>
                </a:lnTo>
                <a:lnTo>
                  <a:pt x="3044631" y="3176219"/>
                </a:lnTo>
                <a:lnTo>
                  <a:pt x="3038138" y="3179699"/>
                </a:lnTo>
                <a:lnTo>
                  <a:pt x="3032037" y="3178255"/>
                </a:lnTo>
                <a:cubicBezTo>
                  <a:pt x="3031185" y="3181854"/>
                  <a:pt x="3030759" y="3183654"/>
                  <a:pt x="3030759" y="3183654"/>
                </a:cubicBezTo>
                <a:cubicBezTo>
                  <a:pt x="3030759" y="3183654"/>
                  <a:pt x="3032792" y="3184136"/>
                  <a:pt x="3036860" y="3185099"/>
                </a:cubicBezTo>
                <a:cubicBezTo>
                  <a:pt x="3040928" y="3186061"/>
                  <a:pt x="3042535" y="3188343"/>
                  <a:pt x="3041683" y="3191942"/>
                </a:cubicBezTo>
                <a:lnTo>
                  <a:pt x="3046236" y="3193020"/>
                </a:lnTo>
                <a:lnTo>
                  <a:pt x="3046829" y="3191834"/>
                </a:lnTo>
                <a:lnTo>
                  <a:pt x="3048567" y="3193572"/>
                </a:lnTo>
                <a:lnTo>
                  <a:pt x="3053885" y="3194831"/>
                </a:lnTo>
                <a:lnTo>
                  <a:pt x="3058707" y="3201674"/>
                </a:lnTo>
                <a:lnTo>
                  <a:pt x="3061712" y="3204561"/>
                </a:lnTo>
                <a:lnTo>
                  <a:pt x="3061712" y="3199275"/>
                </a:lnTo>
                <a:lnTo>
                  <a:pt x="3069153" y="3206717"/>
                </a:lnTo>
                <a:lnTo>
                  <a:pt x="3063956" y="3206717"/>
                </a:lnTo>
                <a:lnTo>
                  <a:pt x="3066580" y="3209239"/>
                </a:lnTo>
                <a:cubicBezTo>
                  <a:pt x="3071829" y="3214283"/>
                  <a:pt x="3077882" y="3220467"/>
                  <a:pt x="3084737" y="3227792"/>
                </a:cubicBezTo>
                <a:cubicBezTo>
                  <a:pt x="3091594" y="3235116"/>
                  <a:pt x="3096039" y="3239020"/>
                  <a:pt x="3098072" y="3239501"/>
                </a:cubicBezTo>
                <a:cubicBezTo>
                  <a:pt x="3100106" y="3239982"/>
                  <a:pt x="3103157" y="3240705"/>
                  <a:pt x="3107224" y="3241667"/>
                </a:cubicBezTo>
                <a:lnTo>
                  <a:pt x="3112046" y="3248510"/>
                </a:lnTo>
                <a:lnTo>
                  <a:pt x="3105946" y="3247066"/>
                </a:lnTo>
                <a:cubicBezTo>
                  <a:pt x="3101879" y="3246104"/>
                  <a:pt x="3096582" y="3245800"/>
                  <a:pt x="3090055" y="3246156"/>
                </a:cubicBezTo>
                <a:cubicBezTo>
                  <a:pt x="3083528" y="3246512"/>
                  <a:pt x="3079460" y="3245549"/>
                  <a:pt x="3077854" y="3243268"/>
                </a:cubicBezTo>
                <a:cubicBezTo>
                  <a:pt x="3076246" y="3240987"/>
                  <a:pt x="3077901" y="3238528"/>
                  <a:pt x="3082820" y="3235891"/>
                </a:cubicBezTo>
                <a:lnTo>
                  <a:pt x="3059696" y="3224716"/>
                </a:lnTo>
                <a:cubicBezTo>
                  <a:pt x="3055628" y="3223753"/>
                  <a:pt x="3051136" y="3224590"/>
                  <a:pt x="3046216" y="3227227"/>
                </a:cubicBezTo>
                <a:lnTo>
                  <a:pt x="3040115" y="3225782"/>
                </a:lnTo>
                <a:lnTo>
                  <a:pt x="3039388" y="3223273"/>
                </a:lnTo>
                <a:lnTo>
                  <a:pt x="3039388" y="3229041"/>
                </a:lnTo>
                <a:cubicBezTo>
                  <a:pt x="3034426" y="3229041"/>
                  <a:pt x="3029466" y="3226561"/>
                  <a:pt x="3024505" y="3221600"/>
                </a:cubicBezTo>
                <a:cubicBezTo>
                  <a:pt x="3029466" y="3221600"/>
                  <a:pt x="3031946" y="3221600"/>
                  <a:pt x="3031946" y="3221600"/>
                </a:cubicBezTo>
                <a:lnTo>
                  <a:pt x="3038904" y="3221600"/>
                </a:lnTo>
                <a:lnTo>
                  <a:pt x="3036571" y="3213540"/>
                </a:lnTo>
                <a:cubicBezTo>
                  <a:pt x="3033356" y="3208977"/>
                  <a:pt x="3032174" y="3204896"/>
                  <a:pt x="3033026" y="3201297"/>
                </a:cubicBezTo>
                <a:lnTo>
                  <a:pt x="3029481" y="3189054"/>
                </a:lnTo>
                <a:lnTo>
                  <a:pt x="3013735" y="3173923"/>
                </a:lnTo>
                <a:cubicBezTo>
                  <a:pt x="3013735" y="3173923"/>
                  <a:pt x="3012718" y="3173682"/>
                  <a:pt x="3010685" y="3173201"/>
                </a:cubicBezTo>
                <a:cubicBezTo>
                  <a:pt x="3008651" y="3172720"/>
                  <a:pt x="3007044" y="3170438"/>
                  <a:pt x="3005862" y="3166357"/>
                </a:cubicBezTo>
                <a:cubicBezTo>
                  <a:pt x="3004681" y="3162277"/>
                  <a:pt x="3001630" y="3161555"/>
                  <a:pt x="2996711" y="3164191"/>
                </a:cubicBezTo>
                <a:cubicBezTo>
                  <a:pt x="2992643" y="3163228"/>
                  <a:pt x="2991036" y="3160947"/>
                  <a:pt x="2991888" y="3157348"/>
                </a:cubicBezTo>
                <a:lnTo>
                  <a:pt x="2974864" y="3147616"/>
                </a:lnTo>
                <a:cubicBezTo>
                  <a:pt x="2974864" y="3147616"/>
                  <a:pt x="2973257" y="3145335"/>
                  <a:pt x="2970042" y="3140773"/>
                </a:cubicBezTo>
                <a:cubicBezTo>
                  <a:pt x="2967678" y="3132611"/>
                  <a:pt x="2962429" y="3127567"/>
                  <a:pt x="2954296" y="3125642"/>
                </a:cubicBezTo>
                <a:lnTo>
                  <a:pt x="2953018" y="3131041"/>
                </a:lnTo>
                <a:lnTo>
                  <a:pt x="2951740" y="3136441"/>
                </a:lnTo>
                <a:cubicBezTo>
                  <a:pt x="2948524" y="3131878"/>
                  <a:pt x="2947508" y="3131638"/>
                  <a:pt x="2948689" y="3135719"/>
                </a:cubicBezTo>
                <a:cubicBezTo>
                  <a:pt x="2949870" y="3139799"/>
                  <a:pt x="2948641" y="3140458"/>
                  <a:pt x="2944999" y="3137696"/>
                </a:cubicBezTo>
                <a:cubicBezTo>
                  <a:pt x="2941358" y="3134934"/>
                  <a:pt x="2939964" y="3131752"/>
                  <a:pt x="2940816" y="3128153"/>
                </a:cubicBezTo>
                <a:cubicBezTo>
                  <a:pt x="2941668" y="3124554"/>
                  <a:pt x="2940864" y="3123413"/>
                  <a:pt x="2938404" y="3124731"/>
                </a:cubicBezTo>
                <a:cubicBezTo>
                  <a:pt x="2935945" y="3126050"/>
                  <a:pt x="2934289" y="3128509"/>
                  <a:pt x="2933437" y="3132108"/>
                </a:cubicBezTo>
                <a:cubicBezTo>
                  <a:pt x="2932585" y="3135708"/>
                  <a:pt x="2928517" y="3134745"/>
                  <a:pt x="2921236" y="3129220"/>
                </a:cubicBezTo>
                <a:lnTo>
                  <a:pt x="2916413" y="3122377"/>
                </a:lnTo>
                <a:cubicBezTo>
                  <a:pt x="2920480" y="3123340"/>
                  <a:pt x="2924547" y="3124302"/>
                  <a:pt x="2928614" y="3125265"/>
                </a:cubicBezTo>
                <a:cubicBezTo>
                  <a:pt x="2929466" y="3121666"/>
                  <a:pt x="2928875" y="3119624"/>
                  <a:pt x="2926842" y="3119143"/>
                </a:cubicBezTo>
                <a:cubicBezTo>
                  <a:pt x="2924809" y="3118662"/>
                  <a:pt x="2923792" y="3118421"/>
                  <a:pt x="2923792" y="3118421"/>
                </a:cubicBezTo>
                <a:lnTo>
                  <a:pt x="2912869" y="3110134"/>
                </a:lnTo>
                <a:cubicBezTo>
                  <a:pt x="2913721" y="3106534"/>
                  <a:pt x="2914147" y="3104734"/>
                  <a:pt x="2914147" y="3104734"/>
                </a:cubicBezTo>
                <a:lnTo>
                  <a:pt x="2906928" y="3099258"/>
                </a:lnTo>
                <a:lnTo>
                  <a:pt x="2912884" y="3109978"/>
                </a:lnTo>
                <a:cubicBezTo>
                  <a:pt x="2912884" y="3114940"/>
                  <a:pt x="2905442" y="3112459"/>
                  <a:pt x="2890560" y="3102537"/>
                </a:cubicBezTo>
                <a:lnTo>
                  <a:pt x="2875677" y="3087654"/>
                </a:lnTo>
                <a:lnTo>
                  <a:pt x="2898908" y="3092301"/>
                </a:lnTo>
                <a:lnTo>
                  <a:pt x="2887477" y="3081316"/>
                </a:lnTo>
                <a:cubicBezTo>
                  <a:pt x="2884261" y="3076753"/>
                  <a:pt x="2882441" y="3075372"/>
                  <a:pt x="2882015" y="3077173"/>
                </a:cubicBezTo>
                <a:cubicBezTo>
                  <a:pt x="2881589" y="3078972"/>
                  <a:pt x="2880572" y="3078731"/>
                  <a:pt x="2878965" y="3076451"/>
                </a:cubicBezTo>
                <a:cubicBezTo>
                  <a:pt x="2877357" y="3074169"/>
                  <a:pt x="2874520" y="3072547"/>
                  <a:pt x="2870452" y="3071584"/>
                </a:cubicBezTo>
                <a:lnTo>
                  <a:pt x="2871730" y="3066185"/>
                </a:lnTo>
                <a:lnTo>
                  <a:pt x="2860807" y="3057897"/>
                </a:lnTo>
                <a:lnTo>
                  <a:pt x="2854706" y="3056453"/>
                </a:lnTo>
                <a:lnTo>
                  <a:pt x="2848606" y="3055009"/>
                </a:lnTo>
                <a:cubicBezTo>
                  <a:pt x="2844539" y="3054047"/>
                  <a:pt x="2842504" y="3053565"/>
                  <a:pt x="2842504" y="3053565"/>
                </a:cubicBezTo>
                <a:cubicBezTo>
                  <a:pt x="2838437" y="3052602"/>
                  <a:pt x="2836617" y="3051221"/>
                  <a:pt x="2837043" y="3049421"/>
                </a:cubicBezTo>
                <a:cubicBezTo>
                  <a:pt x="2837469" y="3047622"/>
                  <a:pt x="2837682" y="3046722"/>
                  <a:pt x="2837682" y="3046722"/>
                </a:cubicBezTo>
                <a:cubicBezTo>
                  <a:pt x="2838534" y="3043123"/>
                  <a:pt x="2837353" y="3039041"/>
                  <a:pt x="2834138" y="3034479"/>
                </a:cubicBezTo>
                <a:lnTo>
                  <a:pt x="2826759" y="3038434"/>
                </a:lnTo>
                <a:lnTo>
                  <a:pt x="2820388" y="3041850"/>
                </a:lnTo>
                <a:lnTo>
                  <a:pt x="2821262" y="3041611"/>
                </a:lnTo>
                <a:cubicBezTo>
                  <a:pt x="2827773" y="3042541"/>
                  <a:pt x="2838469" y="3050447"/>
                  <a:pt x="2853353" y="3065330"/>
                </a:cubicBezTo>
                <a:cubicBezTo>
                  <a:pt x="2858314" y="3070291"/>
                  <a:pt x="2858314" y="3072771"/>
                  <a:pt x="2853353" y="3072771"/>
                </a:cubicBezTo>
                <a:lnTo>
                  <a:pt x="2844402" y="3072771"/>
                </a:lnTo>
                <a:lnTo>
                  <a:pt x="2843494" y="3076607"/>
                </a:lnTo>
                <a:lnTo>
                  <a:pt x="2849594" y="3078051"/>
                </a:lnTo>
                <a:lnTo>
                  <a:pt x="2854417" y="3084894"/>
                </a:lnTo>
                <a:cubicBezTo>
                  <a:pt x="2854417" y="3084894"/>
                  <a:pt x="2852384" y="3084413"/>
                  <a:pt x="2848316" y="3083450"/>
                </a:cubicBezTo>
                <a:cubicBezTo>
                  <a:pt x="2840182" y="3081525"/>
                  <a:pt x="2834081" y="3080081"/>
                  <a:pt x="2830014" y="3079118"/>
                </a:cubicBezTo>
                <a:lnTo>
                  <a:pt x="2819090" y="3070831"/>
                </a:lnTo>
                <a:lnTo>
                  <a:pt x="2817812" y="3076230"/>
                </a:lnTo>
                <a:cubicBezTo>
                  <a:pt x="2817812" y="3076230"/>
                  <a:pt x="2817057" y="3070350"/>
                  <a:pt x="2815546" y="3058588"/>
                </a:cubicBezTo>
                <a:lnTo>
                  <a:pt x="2805900" y="3044901"/>
                </a:lnTo>
                <a:lnTo>
                  <a:pt x="2812001" y="3046345"/>
                </a:lnTo>
                <a:lnTo>
                  <a:pt x="2821806" y="3048666"/>
                </a:lnTo>
                <a:lnTo>
                  <a:pt x="2816146" y="3043006"/>
                </a:lnTo>
                <a:lnTo>
                  <a:pt x="2818859" y="3042266"/>
                </a:lnTo>
                <a:lnTo>
                  <a:pt x="2813279" y="3040946"/>
                </a:lnTo>
                <a:cubicBezTo>
                  <a:pt x="2813279" y="3040946"/>
                  <a:pt x="2813492" y="3040046"/>
                  <a:pt x="2813918" y="3038246"/>
                </a:cubicBezTo>
                <a:cubicBezTo>
                  <a:pt x="2814344" y="3036446"/>
                  <a:pt x="2816590" y="3036027"/>
                  <a:pt x="2820658" y="3036990"/>
                </a:cubicBezTo>
                <a:lnTo>
                  <a:pt x="2828037" y="3033035"/>
                </a:lnTo>
                <a:cubicBezTo>
                  <a:pt x="2830593" y="3022236"/>
                  <a:pt x="2827377" y="3017674"/>
                  <a:pt x="2818391" y="3019348"/>
                </a:cubicBezTo>
                <a:cubicBezTo>
                  <a:pt x="2818391" y="3019348"/>
                  <a:pt x="2814963" y="3015685"/>
                  <a:pt x="2808107" y="3008361"/>
                </a:cubicBezTo>
                <a:cubicBezTo>
                  <a:pt x="2801251" y="3001036"/>
                  <a:pt x="2795790" y="2996893"/>
                  <a:pt x="2791722" y="2995930"/>
                </a:cubicBezTo>
                <a:lnTo>
                  <a:pt x="2782077" y="2982243"/>
                </a:lnTo>
                <a:lnTo>
                  <a:pt x="2772573" y="2984013"/>
                </a:lnTo>
                <a:lnTo>
                  <a:pt x="2786380" y="2990916"/>
                </a:lnTo>
                <a:lnTo>
                  <a:pt x="2786380" y="2997425"/>
                </a:lnTo>
                <a:lnTo>
                  <a:pt x="2790444" y="3001329"/>
                </a:lnTo>
                <a:lnTo>
                  <a:pt x="2789165" y="3006728"/>
                </a:lnTo>
                <a:lnTo>
                  <a:pt x="2809735" y="3028703"/>
                </a:lnTo>
                <a:lnTo>
                  <a:pt x="2807286" y="3028123"/>
                </a:lnTo>
                <a:lnTo>
                  <a:pt x="2793821" y="3028123"/>
                </a:lnTo>
                <a:lnTo>
                  <a:pt x="2786380" y="3020682"/>
                </a:lnTo>
                <a:lnTo>
                  <a:pt x="2802874" y="3026180"/>
                </a:lnTo>
                <a:lnTo>
                  <a:pt x="2798811" y="3020415"/>
                </a:lnTo>
                <a:cubicBezTo>
                  <a:pt x="2798811" y="3020415"/>
                  <a:pt x="2795170" y="3017653"/>
                  <a:pt x="2787887" y="3012128"/>
                </a:cubicBezTo>
                <a:lnTo>
                  <a:pt x="2777032" y="3003891"/>
                </a:lnTo>
                <a:lnTo>
                  <a:pt x="2778939" y="3005799"/>
                </a:lnTo>
                <a:lnTo>
                  <a:pt x="2775349" y="3005799"/>
                </a:lnTo>
                <a:lnTo>
                  <a:pt x="2781787" y="3010684"/>
                </a:lnTo>
                <a:lnTo>
                  <a:pt x="2774409" y="3014639"/>
                </a:lnTo>
                <a:cubicBezTo>
                  <a:pt x="2774409" y="3014639"/>
                  <a:pt x="2773391" y="3014398"/>
                  <a:pt x="2771358" y="3013917"/>
                </a:cubicBezTo>
                <a:cubicBezTo>
                  <a:pt x="2769325" y="3013435"/>
                  <a:pt x="2768520" y="3012295"/>
                  <a:pt x="2768946" y="3010495"/>
                </a:cubicBezTo>
                <a:lnTo>
                  <a:pt x="2765593" y="3002847"/>
                </a:lnTo>
                <a:lnTo>
                  <a:pt x="2764017" y="3002059"/>
                </a:lnTo>
                <a:lnTo>
                  <a:pt x="2762279" y="3004641"/>
                </a:lnTo>
                <a:cubicBezTo>
                  <a:pt x="2762657" y="3007581"/>
                  <a:pt x="2764241" y="3012232"/>
                  <a:pt x="2767029" y="3018594"/>
                </a:cubicBezTo>
                <a:cubicBezTo>
                  <a:pt x="2762962" y="3017632"/>
                  <a:pt x="2759322" y="3014869"/>
                  <a:pt x="2756106" y="3010307"/>
                </a:cubicBezTo>
                <a:lnTo>
                  <a:pt x="2736815" y="2982933"/>
                </a:lnTo>
                <a:lnTo>
                  <a:pt x="2738093" y="2977533"/>
                </a:lnTo>
                <a:lnTo>
                  <a:pt x="2741357" y="2975784"/>
                </a:lnTo>
                <a:lnTo>
                  <a:pt x="2730569" y="2968592"/>
                </a:lnTo>
                <a:cubicBezTo>
                  <a:pt x="2728089" y="2963631"/>
                  <a:pt x="2721888" y="2958670"/>
                  <a:pt x="2711966" y="2953709"/>
                </a:cubicBezTo>
                <a:lnTo>
                  <a:pt x="2704524" y="2946268"/>
                </a:lnTo>
                <a:lnTo>
                  <a:pt x="2706722" y="2946757"/>
                </a:lnTo>
                <a:lnTo>
                  <a:pt x="2707879" y="2941872"/>
                </a:lnTo>
                <a:cubicBezTo>
                  <a:pt x="2708731" y="2938273"/>
                  <a:pt x="2705515" y="2933710"/>
                  <a:pt x="2698233" y="2928185"/>
                </a:cubicBezTo>
                <a:lnTo>
                  <a:pt x="2693606" y="2923457"/>
                </a:lnTo>
                <a:lnTo>
                  <a:pt x="2693362" y="2923943"/>
                </a:lnTo>
                <a:cubicBezTo>
                  <a:pt x="2690882" y="2923943"/>
                  <a:pt x="2687162" y="2921463"/>
                  <a:pt x="2682201" y="2916502"/>
                </a:cubicBezTo>
                <a:lnTo>
                  <a:pt x="2667318" y="2909060"/>
                </a:lnTo>
                <a:lnTo>
                  <a:pt x="2674759" y="2916502"/>
                </a:lnTo>
                <a:cubicBezTo>
                  <a:pt x="2677239" y="2918983"/>
                  <a:pt x="2679410" y="2921153"/>
                  <a:pt x="2681270" y="2923013"/>
                </a:cubicBezTo>
                <a:lnTo>
                  <a:pt x="2682201" y="2923943"/>
                </a:lnTo>
                <a:lnTo>
                  <a:pt x="2674759" y="2922083"/>
                </a:lnTo>
                <a:cubicBezTo>
                  <a:pt x="2672279" y="2920843"/>
                  <a:pt x="2669798" y="2918983"/>
                  <a:pt x="2667318" y="2916502"/>
                </a:cubicBezTo>
                <a:cubicBezTo>
                  <a:pt x="2662357" y="2911541"/>
                  <a:pt x="2656156" y="2906580"/>
                  <a:pt x="2648714" y="2901619"/>
                </a:cubicBezTo>
                <a:cubicBezTo>
                  <a:pt x="2641273" y="2896658"/>
                  <a:pt x="2635072" y="2891698"/>
                  <a:pt x="2630111" y="2886736"/>
                </a:cubicBezTo>
                <a:cubicBezTo>
                  <a:pt x="2625150" y="2886736"/>
                  <a:pt x="2622669" y="2884256"/>
                  <a:pt x="2622669" y="2879295"/>
                </a:cubicBezTo>
                <a:lnTo>
                  <a:pt x="2613922" y="2873463"/>
                </a:lnTo>
                <a:lnTo>
                  <a:pt x="2614390" y="2874128"/>
                </a:lnTo>
                <a:lnTo>
                  <a:pt x="2608290" y="2872684"/>
                </a:lnTo>
                <a:lnTo>
                  <a:pt x="2608898" y="2870114"/>
                </a:lnTo>
                <a:lnTo>
                  <a:pt x="2600345" y="2864412"/>
                </a:lnTo>
                <a:cubicBezTo>
                  <a:pt x="2600345" y="2864412"/>
                  <a:pt x="2599105" y="2864412"/>
                  <a:pt x="2596624" y="2864412"/>
                </a:cubicBezTo>
                <a:cubicBezTo>
                  <a:pt x="2594144" y="2864412"/>
                  <a:pt x="2592904" y="2861932"/>
                  <a:pt x="2592904" y="2856971"/>
                </a:cubicBezTo>
                <a:cubicBezTo>
                  <a:pt x="2587943" y="2856971"/>
                  <a:pt x="2582982" y="2856971"/>
                  <a:pt x="2578021" y="2856971"/>
                </a:cubicBezTo>
                <a:lnTo>
                  <a:pt x="2570579" y="2856971"/>
                </a:lnTo>
                <a:cubicBezTo>
                  <a:pt x="2575540" y="2852010"/>
                  <a:pt x="2581742" y="2850770"/>
                  <a:pt x="2589183" y="2853250"/>
                </a:cubicBezTo>
                <a:cubicBezTo>
                  <a:pt x="2596624" y="2855731"/>
                  <a:pt x="2604066" y="2858211"/>
                  <a:pt x="2611507" y="2860691"/>
                </a:cubicBezTo>
                <a:cubicBezTo>
                  <a:pt x="2618949" y="2863172"/>
                  <a:pt x="2622669" y="2864412"/>
                  <a:pt x="2622669" y="2864412"/>
                </a:cubicBezTo>
                <a:cubicBezTo>
                  <a:pt x="2625150" y="2859452"/>
                  <a:pt x="2624530" y="2854491"/>
                  <a:pt x="2620809" y="2849530"/>
                </a:cubicBezTo>
                <a:lnTo>
                  <a:pt x="2600906" y="2835054"/>
                </a:lnTo>
                <a:lnTo>
                  <a:pt x="2601026" y="2835327"/>
                </a:lnTo>
                <a:lnTo>
                  <a:pt x="2600352" y="2835452"/>
                </a:lnTo>
                <a:lnTo>
                  <a:pt x="2600026" y="2834327"/>
                </a:lnTo>
                <a:lnTo>
                  <a:pt x="2593212" y="2827513"/>
                </a:lnTo>
                <a:lnTo>
                  <a:pt x="2592833" y="2829111"/>
                </a:lnTo>
                <a:lnTo>
                  <a:pt x="2590935" y="2826418"/>
                </a:lnTo>
                <a:lnTo>
                  <a:pt x="2574300" y="2819764"/>
                </a:lnTo>
                <a:lnTo>
                  <a:pt x="2569199" y="2817213"/>
                </a:lnTo>
                <a:lnTo>
                  <a:pt x="2569708" y="2817936"/>
                </a:lnTo>
                <a:lnTo>
                  <a:pt x="2574531" y="2824779"/>
                </a:lnTo>
                <a:lnTo>
                  <a:pt x="2590277" y="2839910"/>
                </a:lnTo>
                <a:lnTo>
                  <a:pt x="2606024" y="2855042"/>
                </a:lnTo>
                <a:lnTo>
                  <a:pt x="2593822" y="2852154"/>
                </a:lnTo>
                <a:cubicBezTo>
                  <a:pt x="2590606" y="2847591"/>
                  <a:pt x="2587983" y="2845069"/>
                  <a:pt x="2585949" y="2844588"/>
                </a:cubicBezTo>
                <a:cubicBezTo>
                  <a:pt x="2583916" y="2844106"/>
                  <a:pt x="2579257" y="2841103"/>
                  <a:pt x="2571975" y="2835578"/>
                </a:cubicBezTo>
                <a:lnTo>
                  <a:pt x="2565111" y="2825838"/>
                </a:lnTo>
                <a:lnTo>
                  <a:pt x="2540814" y="2819764"/>
                </a:lnTo>
                <a:cubicBezTo>
                  <a:pt x="2540814" y="2814803"/>
                  <a:pt x="2539573" y="2811082"/>
                  <a:pt x="2537093" y="2808601"/>
                </a:cubicBezTo>
                <a:cubicBezTo>
                  <a:pt x="2534613" y="2806121"/>
                  <a:pt x="2530892" y="2802401"/>
                  <a:pt x="2525931" y="2797439"/>
                </a:cubicBezTo>
                <a:lnTo>
                  <a:pt x="2511428" y="2792605"/>
                </a:lnTo>
                <a:lnTo>
                  <a:pt x="2511257" y="2792697"/>
                </a:lnTo>
                <a:lnTo>
                  <a:pt x="2511290" y="2792559"/>
                </a:lnTo>
                <a:lnTo>
                  <a:pt x="2503607" y="2789998"/>
                </a:lnTo>
                <a:lnTo>
                  <a:pt x="2511896" y="2789998"/>
                </a:lnTo>
                <a:lnTo>
                  <a:pt x="2512535" y="2787297"/>
                </a:lnTo>
                <a:cubicBezTo>
                  <a:pt x="2512535" y="2787297"/>
                  <a:pt x="2514569" y="2787779"/>
                  <a:pt x="2518636" y="2788741"/>
                </a:cubicBezTo>
                <a:lnTo>
                  <a:pt x="2516291" y="2789998"/>
                </a:lnTo>
                <a:lnTo>
                  <a:pt x="2518490" y="2789998"/>
                </a:lnTo>
                <a:lnTo>
                  <a:pt x="2525931" y="2789998"/>
                </a:lnTo>
                <a:cubicBezTo>
                  <a:pt x="2525931" y="2789998"/>
                  <a:pt x="2525931" y="2788758"/>
                  <a:pt x="2525931" y="2786277"/>
                </a:cubicBezTo>
                <a:cubicBezTo>
                  <a:pt x="2525931" y="2783797"/>
                  <a:pt x="2523451" y="2780076"/>
                  <a:pt x="2518490" y="2775115"/>
                </a:cubicBezTo>
                <a:lnTo>
                  <a:pt x="2511643" y="2769980"/>
                </a:lnTo>
                <a:lnTo>
                  <a:pt x="2504168" y="2768211"/>
                </a:lnTo>
                <a:cubicBezTo>
                  <a:pt x="2504168" y="2768211"/>
                  <a:pt x="2503363" y="2767070"/>
                  <a:pt x="2501756" y="2764789"/>
                </a:cubicBezTo>
                <a:lnTo>
                  <a:pt x="2501631" y="2764612"/>
                </a:lnTo>
                <a:lnTo>
                  <a:pt x="2492445" y="2767674"/>
                </a:lnTo>
                <a:cubicBezTo>
                  <a:pt x="2489964" y="2772635"/>
                  <a:pt x="2486244" y="2775115"/>
                  <a:pt x="2481283" y="2775115"/>
                </a:cubicBezTo>
                <a:cubicBezTo>
                  <a:pt x="2476322" y="2770154"/>
                  <a:pt x="2472601" y="2767674"/>
                  <a:pt x="2470120" y="2767674"/>
                </a:cubicBezTo>
                <a:cubicBezTo>
                  <a:pt x="2467640" y="2767674"/>
                  <a:pt x="2466400" y="2765194"/>
                  <a:pt x="2466400" y="2760232"/>
                </a:cubicBezTo>
                <a:lnTo>
                  <a:pt x="2451517" y="2745350"/>
                </a:lnTo>
                <a:lnTo>
                  <a:pt x="2466400" y="2752791"/>
                </a:lnTo>
                <a:cubicBezTo>
                  <a:pt x="2476322" y="2752791"/>
                  <a:pt x="2482523" y="2754032"/>
                  <a:pt x="2485003" y="2756512"/>
                </a:cubicBezTo>
                <a:cubicBezTo>
                  <a:pt x="2487484" y="2758992"/>
                  <a:pt x="2488724" y="2760232"/>
                  <a:pt x="2488724" y="2760232"/>
                </a:cubicBezTo>
                <a:lnTo>
                  <a:pt x="2488724" y="2747449"/>
                </a:lnTo>
                <a:lnTo>
                  <a:pt x="2483599" y="2746236"/>
                </a:lnTo>
                <a:lnTo>
                  <a:pt x="2481172" y="2737852"/>
                </a:lnTo>
                <a:lnTo>
                  <a:pt x="2466400" y="2730467"/>
                </a:lnTo>
                <a:lnTo>
                  <a:pt x="2458958" y="2737908"/>
                </a:lnTo>
                <a:lnTo>
                  <a:pt x="2451517" y="2730467"/>
                </a:lnTo>
                <a:lnTo>
                  <a:pt x="2444076" y="2723025"/>
                </a:lnTo>
                <a:lnTo>
                  <a:pt x="2444004" y="2722989"/>
                </a:lnTo>
                <a:lnTo>
                  <a:pt x="2443450" y="2725329"/>
                </a:lnTo>
                <a:lnTo>
                  <a:pt x="2440603" y="2721289"/>
                </a:lnTo>
                <a:lnTo>
                  <a:pt x="2436634" y="2719305"/>
                </a:lnTo>
                <a:cubicBezTo>
                  <a:pt x="2431673" y="2721785"/>
                  <a:pt x="2429193" y="2720545"/>
                  <a:pt x="2429193" y="2715584"/>
                </a:cubicBezTo>
                <a:lnTo>
                  <a:pt x="2414310" y="2700701"/>
                </a:lnTo>
                <a:lnTo>
                  <a:pt x="2406933" y="2697013"/>
                </a:lnTo>
                <a:lnTo>
                  <a:pt x="2412452" y="2706588"/>
                </a:lnTo>
                <a:lnTo>
                  <a:pt x="2417100" y="2711863"/>
                </a:lnTo>
                <a:lnTo>
                  <a:pt x="2425472" y="2715584"/>
                </a:lnTo>
                <a:cubicBezTo>
                  <a:pt x="2432913" y="2720545"/>
                  <a:pt x="2436634" y="2725506"/>
                  <a:pt x="2436634" y="2730467"/>
                </a:cubicBezTo>
                <a:lnTo>
                  <a:pt x="2431671" y="2728813"/>
                </a:lnTo>
                <a:lnTo>
                  <a:pt x="2446995" y="2737572"/>
                </a:lnTo>
                <a:lnTo>
                  <a:pt x="2416491" y="2730352"/>
                </a:lnTo>
                <a:cubicBezTo>
                  <a:pt x="2416491" y="2730352"/>
                  <a:pt x="2416917" y="2728552"/>
                  <a:pt x="2417769" y="2724953"/>
                </a:cubicBezTo>
                <a:lnTo>
                  <a:pt x="2417055" y="2723940"/>
                </a:lnTo>
                <a:lnTo>
                  <a:pt x="2414310" y="2723025"/>
                </a:lnTo>
                <a:cubicBezTo>
                  <a:pt x="2399427" y="2713104"/>
                  <a:pt x="2389505" y="2705662"/>
                  <a:pt x="2384544" y="2700701"/>
                </a:cubicBezTo>
                <a:lnTo>
                  <a:pt x="2391986" y="2700701"/>
                </a:lnTo>
                <a:lnTo>
                  <a:pt x="2397328" y="2703075"/>
                </a:lnTo>
                <a:lnTo>
                  <a:pt x="2397200" y="2702978"/>
                </a:lnTo>
                <a:lnTo>
                  <a:pt x="2370531" y="2679559"/>
                </a:lnTo>
                <a:lnTo>
                  <a:pt x="2364544" y="2678142"/>
                </a:lnTo>
                <a:lnTo>
                  <a:pt x="2369661" y="2685818"/>
                </a:lnTo>
                <a:cubicBezTo>
                  <a:pt x="2369661" y="2685818"/>
                  <a:pt x="2364700" y="2683338"/>
                  <a:pt x="2354779" y="2678377"/>
                </a:cubicBezTo>
                <a:lnTo>
                  <a:pt x="2354779" y="2663494"/>
                </a:lnTo>
                <a:lnTo>
                  <a:pt x="2364455" y="2678009"/>
                </a:lnTo>
                <a:lnTo>
                  <a:pt x="2365708" y="2672716"/>
                </a:lnTo>
                <a:cubicBezTo>
                  <a:pt x="2366560" y="2669116"/>
                  <a:pt x="2363344" y="2664554"/>
                  <a:pt x="2356062" y="2659029"/>
                </a:cubicBezTo>
                <a:cubicBezTo>
                  <a:pt x="2351995" y="2658066"/>
                  <a:pt x="2347550" y="2654163"/>
                  <a:pt x="2342727" y="2647320"/>
                </a:cubicBezTo>
                <a:cubicBezTo>
                  <a:pt x="2337905" y="2640476"/>
                  <a:pt x="2333460" y="2636573"/>
                  <a:pt x="2329393" y="2635610"/>
                </a:cubicBezTo>
                <a:lnTo>
                  <a:pt x="2316864" y="2623571"/>
                </a:lnTo>
                <a:lnTo>
                  <a:pt x="2302689" y="2618846"/>
                </a:lnTo>
                <a:cubicBezTo>
                  <a:pt x="2302689" y="2621326"/>
                  <a:pt x="2302689" y="2623187"/>
                  <a:pt x="2302689" y="2624427"/>
                </a:cubicBezTo>
                <a:lnTo>
                  <a:pt x="2302689" y="2625715"/>
                </a:lnTo>
                <a:lnTo>
                  <a:pt x="2298038" y="2620706"/>
                </a:lnTo>
                <a:cubicBezTo>
                  <a:pt x="2294937" y="2616985"/>
                  <a:pt x="2292767" y="2613885"/>
                  <a:pt x="2291527" y="2611404"/>
                </a:cubicBezTo>
                <a:cubicBezTo>
                  <a:pt x="2289046" y="2606443"/>
                  <a:pt x="2285326" y="2603963"/>
                  <a:pt x="2280365" y="2603963"/>
                </a:cubicBezTo>
                <a:cubicBezTo>
                  <a:pt x="2275404" y="2603963"/>
                  <a:pt x="2270443" y="2600242"/>
                  <a:pt x="2265482" y="2592801"/>
                </a:cubicBezTo>
                <a:cubicBezTo>
                  <a:pt x="2260521" y="2585359"/>
                  <a:pt x="2255560" y="2581639"/>
                  <a:pt x="2250599" y="2581639"/>
                </a:cubicBezTo>
                <a:lnTo>
                  <a:pt x="2250599" y="2574197"/>
                </a:lnTo>
                <a:lnTo>
                  <a:pt x="2265482" y="2574197"/>
                </a:lnTo>
                <a:cubicBezTo>
                  <a:pt x="2270443" y="2594041"/>
                  <a:pt x="2280365" y="2603963"/>
                  <a:pt x="2295247" y="2603963"/>
                </a:cubicBezTo>
                <a:lnTo>
                  <a:pt x="2280365" y="2589080"/>
                </a:lnTo>
                <a:cubicBezTo>
                  <a:pt x="2280365" y="2584119"/>
                  <a:pt x="2277884" y="2580399"/>
                  <a:pt x="2272923" y="2577918"/>
                </a:cubicBezTo>
                <a:cubicBezTo>
                  <a:pt x="2267962" y="2575438"/>
                  <a:pt x="2265482" y="2574197"/>
                  <a:pt x="2265482" y="2574197"/>
                </a:cubicBezTo>
                <a:lnTo>
                  <a:pt x="2259394" y="2562022"/>
                </a:lnTo>
                <a:lnTo>
                  <a:pt x="2256763" y="2561399"/>
                </a:lnTo>
                <a:lnTo>
                  <a:pt x="2253799" y="2557194"/>
                </a:lnTo>
                <a:lnTo>
                  <a:pt x="2243158" y="2551873"/>
                </a:lnTo>
                <a:cubicBezTo>
                  <a:pt x="2243158" y="2551873"/>
                  <a:pt x="2240677" y="2551873"/>
                  <a:pt x="2235716" y="2551873"/>
                </a:cubicBezTo>
                <a:cubicBezTo>
                  <a:pt x="2230755" y="2551873"/>
                  <a:pt x="2228275" y="2549393"/>
                  <a:pt x="2228275" y="2544432"/>
                </a:cubicBezTo>
                <a:lnTo>
                  <a:pt x="2220833" y="2544432"/>
                </a:lnTo>
                <a:cubicBezTo>
                  <a:pt x="2220833" y="2544432"/>
                  <a:pt x="2219593" y="2543192"/>
                  <a:pt x="2217113" y="2540711"/>
                </a:cubicBezTo>
                <a:cubicBezTo>
                  <a:pt x="2214632" y="2538231"/>
                  <a:pt x="2213392" y="2536990"/>
                  <a:pt x="2213392" y="2536990"/>
                </a:cubicBezTo>
                <a:lnTo>
                  <a:pt x="2191481" y="2522382"/>
                </a:lnTo>
                <a:lnTo>
                  <a:pt x="2193489" y="2529317"/>
                </a:lnTo>
                <a:lnTo>
                  <a:pt x="2184199" y="2520390"/>
                </a:lnTo>
                <a:lnTo>
                  <a:pt x="2176185" y="2518387"/>
                </a:lnTo>
                <a:cubicBezTo>
                  <a:pt x="2171224" y="2515907"/>
                  <a:pt x="2168743" y="2514666"/>
                  <a:pt x="2168743" y="2514666"/>
                </a:cubicBezTo>
                <a:lnTo>
                  <a:pt x="2161610" y="2507533"/>
                </a:lnTo>
                <a:lnTo>
                  <a:pt x="2164263" y="2516697"/>
                </a:lnTo>
                <a:lnTo>
                  <a:pt x="2169086" y="2523541"/>
                </a:lnTo>
                <a:cubicBezTo>
                  <a:pt x="2181287" y="2526429"/>
                  <a:pt x="2186535" y="2531472"/>
                  <a:pt x="2184832" y="2538671"/>
                </a:cubicBezTo>
                <a:lnTo>
                  <a:pt x="2183553" y="2544071"/>
                </a:lnTo>
                <a:cubicBezTo>
                  <a:pt x="2187622" y="2545034"/>
                  <a:pt x="2189655" y="2545515"/>
                  <a:pt x="2189655" y="2545515"/>
                </a:cubicBezTo>
                <a:cubicBezTo>
                  <a:pt x="2190507" y="2541915"/>
                  <a:pt x="2194574" y="2542878"/>
                  <a:pt x="2201856" y="2548403"/>
                </a:cubicBezTo>
                <a:lnTo>
                  <a:pt x="2205401" y="2560646"/>
                </a:lnTo>
                <a:lnTo>
                  <a:pt x="2198117" y="2558922"/>
                </a:lnTo>
                <a:lnTo>
                  <a:pt x="2205951" y="2566756"/>
                </a:lnTo>
                <a:lnTo>
                  <a:pt x="2217126" y="2577932"/>
                </a:lnTo>
                <a:lnTo>
                  <a:pt x="2221147" y="2575776"/>
                </a:lnTo>
                <a:cubicBezTo>
                  <a:pt x="2220295" y="2579377"/>
                  <a:pt x="2222919" y="2581898"/>
                  <a:pt x="2229020" y="2583342"/>
                </a:cubicBezTo>
                <a:cubicBezTo>
                  <a:pt x="2235121" y="2584786"/>
                  <a:pt x="2235711" y="2586827"/>
                  <a:pt x="2230792" y="2589464"/>
                </a:cubicBezTo>
                <a:cubicBezTo>
                  <a:pt x="2222658" y="2587538"/>
                  <a:pt x="2218591" y="2586575"/>
                  <a:pt x="2218591" y="2586575"/>
                </a:cubicBezTo>
                <a:lnTo>
                  <a:pt x="2213768" y="2579732"/>
                </a:lnTo>
                <a:lnTo>
                  <a:pt x="2215337" y="2578891"/>
                </a:lnTo>
                <a:lnTo>
                  <a:pt x="2191068" y="2566756"/>
                </a:lnTo>
                <a:cubicBezTo>
                  <a:pt x="2181146" y="2551873"/>
                  <a:pt x="2176185" y="2544432"/>
                  <a:pt x="2176185" y="2544432"/>
                </a:cubicBezTo>
                <a:lnTo>
                  <a:pt x="2180726" y="2544432"/>
                </a:lnTo>
                <a:lnTo>
                  <a:pt x="2172630" y="2535783"/>
                </a:lnTo>
                <a:lnTo>
                  <a:pt x="2173908" y="2530384"/>
                </a:lnTo>
                <a:cubicBezTo>
                  <a:pt x="2173908" y="2530384"/>
                  <a:pt x="2171875" y="2529902"/>
                  <a:pt x="2167808" y="2528940"/>
                </a:cubicBezTo>
                <a:lnTo>
                  <a:pt x="2159321" y="2524089"/>
                </a:lnTo>
                <a:lnTo>
                  <a:pt x="2153861" y="2529549"/>
                </a:lnTo>
                <a:cubicBezTo>
                  <a:pt x="2148900" y="2529549"/>
                  <a:pt x="2143939" y="2528309"/>
                  <a:pt x="2138978" y="2525828"/>
                </a:cubicBezTo>
                <a:lnTo>
                  <a:pt x="2136612" y="2524645"/>
                </a:lnTo>
                <a:lnTo>
                  <a:pt x="2136346" y="2525769"/>
                </a:lnTo>
                <a:cubicBezTo>
                  <a:pt x="2138166" y="2527150"/>
                  <a:pt x="2142127" y="2528563"/>
                  <a:pt x="2148228" y="2530007"/>
                </a:cubicBezTo>
                <a:lnTo>
                  <a:pt x="2154332" y="2534638"/>
                </a:lnTo>
                <a:lnTo>
                  <a:pt x="2154791" y="2532339"/>
                </a:lnTo>
                <a:cubicBezTo>
                  <a:pt x="2155411" y="2531719"/>
                  <a:pt x="2156341" y="2532029"/>
                  <a:pt x="2157581" y="2533269"/>
                </a:cubicBezTo>
                <a:cubicBezTo>
                  <a:pt x="2160062" y="2535750"/>
                  <a:pt x="2161302" y="2536990"/>
                  <a:pt x="2161302" y="2536990"/>
                </a:cubicBezTo>
                <a:lnTo>
                  <a:pt x="2157432" y="2536990"/>
                </a:lnTo>
                <a:lnTo>
                  <a:pt x="2159151" y="2538295"/>
                </a:lnTo>
                <a:cubicBezTo>
                  <a:pt x="2162366" y="2542857"/>
                  <a:pt x="2166007" y="2545619"/>
                  <a:pt x="2170074" y="2546582"/>
                </a:cubicBezTo>
                <a:lnTo>
                  <a:pt x="2176175" y="2548026"/>
                </a:lnTo>
                <a:lnTo>
                  <a:pt x="2179719" y="2560269"/>
                </a:lnTo>
                <a:cubicBezTo>
                  <a:pt x="2179719" y="2560269"/>
                  <a:pt x="2180524" y="2561410"/>
                  <a:pt x="2182131" y="2563691"/>
                </a:cubicBezTo>
                <a:cubicBezTo>
                  <a:pt x="2183738" y="2565972"/>
                  <a:pt x="2184543" y="2567112"/>
                  <a:pt x="2184543" y="2567112"/>
                </a:cubicBezTo>
                <a:cubicBezTo>
                  <a:pt x="2183690" y="2570713"/>
                  <a:pt x="2183052" y="2573412"/>
                  <a:pt x="2182626" y="2575212"/>
                </a:cubicBezTo>
                <a:cubicBezTo>
                  <a:pt x="2182200" y="2577011"/>
                  <a:pt x="2186054" y="2578874"/>
                  <a:pt x="2194187" y="2580799"/>
                </a:cubicBezTo>
                <a:cubicBezTo>
                  <a:pt x="2198256" y="2581762"/>
                  <a:pt x="2199863" y="2584043"/>
                  <a:pt x="2199011" y="2587643"/>
                </a:cubicBezTo>
                <a:cubicBezTo>
                  <a:pt x="2198159" y="2591243"/>
                  <a:pt x="2199766" y="2593523"/>
                  <a:pt x="2203833" y="2594486"/>
                </a:cubicBezTo>
                <a:cubicBezTo>
                  <a:pt x="2207901" y="2595449"/>
                  <a:pt x="2211164" y="2595271"/>
                  <a:pt x="2213623" y="2593952"/>
                </a:cubicBezTo>
                <a:cubicBezTo>
                  <a:pt x="2216082" y="2592634"/>
                  <a:pt x="2216887" y="2593775"/>
                  <a:pt x="2216035" y="2597374"/>
                </a:cubicBezTo>
                <a:cubicBezTo>
                  <a:pt x="2216035" y="2597374"/>
                  <a:pt x="2218446" y="2600796"/>
                  <a:pt x="2223269" y="2607639"/>
                </a:cubicBezTo>
                <a:cubicBezTo>
                  <a:pt x="2228092" y="2614483"/>
                  <a:pt x="2230503" y="2617905"/>
                  <a:pt x="2230503" y="2617905"/>
                </a:cubicBezTo>
                <a:lnTo>
                  <a:pt x="2234227" y="2626401"/>
                </a:lnTo>
                <a:lnTo>
                  <a:pt x="2237577" y="2630008"/>
                </a:lnTo>
                <a:lnTo>
                  <a:pt x="2236635" y="2631892"/>
                </a:lnTo>
                <a:lnTo>
                  <a:pt x="2238870" y="2636991"/>
                </a:lnTo>
                <a:cubicBezTo>
                  <a:pt x="2243789" y="2634355"/>
                  <a:pt x="2247431" y="2637117"/>
                  <a:pt x="2249794" y="2645279"/>
                </a:cubicBezTo>
                <a:lnTo>
                  <a:pt x="2265540" y="2660410"/>
                </a:lnTo>
                <a:lnTo>
                  <a:pt x="2264262" y="2665809"/>
                </a:lnTo>
                <a:cubicBezTo>
                  <a:pt x="2261046" y="2661247"/>
                  <a:pt x="2257406" y="2658485"/>
                  <a:pt x="2253338" y="2657522"/>
                </a:cubicBezTo>
                <a:lnTo>
                  <a:pt x="2242415" y="2649234"/>
                </a:lnTo>
                <a:cubicBezTo>
                  <a:pt x="2241563" y="2652834"/>
                  <a:pt x="2246385" y="2659677"/>
                  <a:pt x="2256883" y="2669765"/>
                </a:cubicBezTo>
                <a:cubicBezTo>
                  <a:pt x="2267380" y="2679852"/>
                  <a:pt x="2275041" y="2688317"/>
                  <a:pt x="2279863" y="2695160"/>
                </a:cubicBezTo>
                <a:cubicBezTo>
                  <a:pt x="2284686" y="2702004"/>
                  <a:pt x="2290739" y="2708189"/>
                  <a:pt x="2298020" y="2713713"/>
                </a:cubicBezTo>
                <a:cubicBezTo>
                  <a:pt x="2305303" y="2719239"/>
                  <a:pt x="2312159" y="2726563"/>
                  <a:pt x="2318590" y="2735688"/>
                </a:cubicBezTo>
                <a:cubicBezTo>
                  <a:pt x="2325019" y="2744812"/>
                  <a:pt x="2328234" y="2749375"/>
                  <a:pt x="2328234" y="2749375"/>
                </a:cubicBezTo>
                <a:lnTo>
                  <a:pt x="2334335" y="2750819"/>
                </a:lnTo>
                <a:cubicBezTo>
                  <a:pt x="2333483" y="2754419"/>
                  <a:pt x="2334878" y="2757600"/>
                  <a:pt x="2338519" y="2760362"/>
                </a:cubicBezTo>
                <a:cubicBezTo>
                  <a:pt x="2342161" y="2763125"/>
                  <a:pt x="2344785" y="2765646"/>
                  <a:pt x="2346392" y="2767928"/>
                </a:cubicBezTo>
                <a:cubicBezTo>
                  <a:pt x="2347999" y="2770209"/>
                  <a:pt x="2351428" y="2773871"/>
                  <a:pt x="2356676" y="2778915"/>
                </a:cubicBezTo>
                <a:cubicBezTo>
                  <a:pt x="2361926" y="2783959"/>
                  <a:pt x="2366157" y="2788762"/>
                  <a:pt x="2369373" y="2793324"/>
                </a:cubicBezTo>
                <a:cubicBezTo>
                  <a:pt x="2395945" y="2826223"/>
                  <a:pt x="2411691" y="2841354"/>
                  <a:pt x="2416611" y="2838717"/>
                </a:cubicBezTo>
                <a:lnTo>
                  <a:pt x="2421434" y="2845560"/>
                </a:lnTo>
                <a:lnTo>
                  <a:pt x="2424978" y="2857803"/>
                </a:lnTo>
                <a:cubicBezTo>
                  <a:pt x="2429045" y="2858766"/>
                  <a:pt x="2432261" y="2863328"/>
                  <a:pt x="2434624" y="2871490"/>
                </a:cubicBezTo>
                <a:cubicBezTo>
                  <a:pt x="2438691" y="2872453"/>
                  <a:pt x="2442331" y="2875215"/>
                  <a:pt x="2445547" y="2879777"/>
                </a:cubicBezTo>
                <a:cubicBezTo>
                  <a:pt x="2448762" y="2884341"/>
                  <a:pt x="2450369" y="2886621"/>
                  <a:pt x="2450369" y="2886621"/>
                </a:cubicBezTo>
                <a:cubicBezTo>
                  <a:pt x="2454437" y="2887584"/>
                  <a:pt x="2456471" y="2888065"/>
                  <a:pt x="2456471" y="2888065"/>
                </a:cubicBezTo>
                <a:cubicBezTo>
                  <a:pt x="2456471" y="2888065"/>
                  <a:pt x="2457061" y="2890105"/>
                  <a:pt x="2458242" y="2894186"/>
                </a:cubicBezTo>
                <a:cubicBezTo>
                  <a:pt x="2459424" y="2898267"/>
                  <a:pt x="2462048" y="2900790"/>
                  <a:pt x="2466115" y="2901752"/>
                </a:cubicBezTo>
                <a:lnTo>
                  <a:pt x="2474483" y="2920839"/>
                </a:lnTo>
                <a:cubicBezTo>
                  <a:pt x="2466349" y="2918913"/>
                  <a:pt x="2469137" y="2925275"/>
                  <a:pt x="2482850" y="2939925"/>
                </a:cubicBezTo>
                <a:lnTo>
                  <a:pt x="2490229" y="2935970"/>
                </a:lnTo>
                <a:cubicBezTo>
                  <a:pt x="2490229" y="2935970"/>
                  <a:pt x="2488195" y="2935488"/>
                  <a:pt x="2484128" y="2934526"/>
                </a:cubicBezTo>
                <a:cubicBezTo>
                  <a:pt x="2484128" y="2934526"/>
                  <a:pt x="2482521" y="2932244"/>
                  <a:pt x="2479306" y="2927682"/>
                </a:cubicBezTo>
                <a:lnTo>
                  <a:pt x="2496330" y="2937414"/>
                </a:lnTo>
                <a:cubicBezTo>
                  <a:pt x="2510043" y="2952063"/>
                  <a:pt x="2516898" y="2959388"/>
                  <a:pt x="2516898" y="2959388"/>
                </a:cubicBezTo>
                <a:lnTo>
                  <a:pt x="2521722" y="2966231"/>
                </a:lnTo>
                <a:cubicBezTo>
                  <a:pt x="2524937" y="2970793"/>
                  <a:pt x="2531793" y="2978118"/>
                  <a:pt x="2542291" y="2988206"/>
                </a:cubicBezTo>
                <a:cubicBezTo>
                  <a:pt x="2545506" y="2992768"/>
                  <a:pt x="2548720" y="2997330"/>
                  <a:pt x="2551935" y="3001893"/>
                </a:cubicBezTo>
                <a:cubicBezTo>
                  <a:pt x="2555151" y="3006455"/>
                  <a:pt x="2558792" y="3009218"/>
                  <a:pt x="2562859" y="3010181"/>
                </a:cubicBezTo>
                <a:cubicBezTo>
                  <a:pt x="2566074" y="3014742"/>
                  <a:pt x="2569289" y="3019305"/>
                  <a:pt x="2572505" y="3023867"/>
                </a:cubicBezTo>
                <a:cubicBezTo>
                  <a:pt x="2575720" y="3028429"/>
                  <a:pt x="2582576" y="3035754"/>
                  <a:pt x="2593073" y="3045842"/>
                </a:cubicBezTo>
                <a:lnTo>
                  <a:pt x="2617187" y="3080059"/>
                </a:lnTo>
                <a:cubicBezTo>
                  <a:pt x="2617187" y="3080059"/>
                  <a:pt x="2610331" y="3072734"/>
                  <a:pt x="2596618" y="3058084"/>
                </a:cubicBezTo>
                <a:cubicBezTo>
                  <a:pt x="2582905" y="3043435"/>
                  <a:pt x="2575245" y="3034970"/>
                  <a:pt x="2573638" y="3032689"/>
                </a:cubicBezTo>
                <a:cubicBezTo>
                  <a:pt x="2572031" y="3030407"/>
                  <a:pt x="2567585" y="3026504"/>
                  <a:pt x="2560303" y="3020979"/>
                </a:cubicBezTo>
                <a:lnTo>
                  <a:pt x="2548101" y="3018091"/>
                </a:lnTo>
                <a:lnTo>
                  <a:pt x="2552925" y="3024935"/>
                </a:lnTo>
                <a:cubicBezTo>
                  <a:pt x="2559354" y="3034059"/>
                  <a:pt x="2564390" y="3040003"/>
                  <a:pt x="2568031" y="3042765"/>
                </a:cubicBezTo>
                <a:cubicBezTo>
                  <a:pt x="2571672" y="3045528"/>
                  <a:pt x="2571033" y="3048228"/>
                  <a:pt x="2566114" y="3050864"/>
                </a:cubicBezTo>
                <a:lnTo>
                  <a:pt x="2583138" y="3060596"/>
                </a:lnTo>
                <a:cubicBezTo>
                  <a:pt x="2583138" y="3060596"/>
                  <a:pt x="2582712" y="3062396"/>
                  <a:pt x="2581860" y="3065995"/>
                </a:cubicBezTo>
                <a:cubicBezTo>
                  <a:pt x="2585928" y="3066958"/>
                  <a:pt x="2587961" y="3067439"/>
                  <a:pt x="2587961" y="3067439"/>
                </a:cubicBezTo>
                <a:cubicBezTo>
                  <a:pt x="2592029" y="3068402"/>
                  <a:pt x="2595456" y="3072064"/>
                  <a:pt x="2598245" y="3078426"/>
                </a:cubicBezTo>
                <a:cubicBezTo>
                  <a:pt x="2601035" y="3084789"/>
                  <a:pt x="2604463" y="3088451"/>
                  <a:pt x="2608530" y="3089414"/>
                </a:cubicBezTo>
                <a:cubicBezTo>
                  <a:pt x="2616664" y="3091340"/>
                  <a:pt x="2623095" y="3100464"/>
                  <a:pt x="2627821" y="3116788"/>
                </a:cubicBezTo>
                <a:cubicBezTo>
                  <a:pt x="2622902" y="3119425"/>
                  <a:pt x="2618835" y="3118462"/>
                  <a:pt x="2615619" y="3113900"/>
                </a:cubicBezTo>
                <a:cubicBezTo>
                  <a:pt x="2615619" y="3113900"/>
                  <a:pt x="2616046" y="3112099"/>
                  <a:pt x="2616897" y="3108500"/>
                </a:cubicBezTo>
                <a:lnTo>
                  <a:pt x="2593772" y="3097324"/>
                </a:lnTo>
                <a:lnTo>
                  <a:pt x="2582849" y="3089037"/>
                </a:lnTo>
                <a:cubicBezTo>
                  <a:pt x="2583701" y="3085438"/>
                  <a:pt x="2583536" y="3081597"/>
                  <a:pt x="2582355" y="3077516"/>
                </a:cubicBezTo>
                <a:cubicBezTo>
                  <a:pt x="2581174" y="3073435"/>
                  <a:pt x="2578336" y="3071813"/>
                  <a:pt x="2573843" y="3072650"/>
                </a:cubicBezTo>
                <a:cubicBezTo>
                  <a:pt x="2569349" y="3073487"/>
                  <a:pt x="2567529" y="3072106"/>
                  <a:pt x="2568380" y="3068507"/>
                </a:cubicBezTo>
                <a:cubicBezTo>
                  <a:pt x="2569232" y="3064907"/>
                  <a:pt x="2567625" y="3062626"/>
                  <a:pt x="2563558" y="3061663"/>
                </a:cubicBezTo>
                <a:cubicBezTo>
                  <a:pt x="2559491" y="3060700"/>
                  <a:pt x="2555850" y="3057938"/>
                  <a:pt x="2552635" y="3053376"/>
                </a:cubicBezTo>
                <a:cubicBezTo>
                  <a:pt x="2546205" y="3044251"/>
                  <a:pt x="2540956" y="3039207"/>
                  <a:pt x="2536889" y="3038245"/>
                </a:cubicBezTo>
                <a:cubicBezTo>
                  <a:pt x="2532821" y="3037282"/>
                  <a:pt x="2529393" y="3033619"/>
                  <a:pt x="2526604" y="3027257"/>
                </a:cubicBezTo>
                <a:cubicBezTo>
                  <a:pt x="2523815" y="3020895"/>
                  <a:pt x="2520388" y="3017233"/>
                  <a:pt x="2516320" y="3016270"/>
                </a:cubicBezTo>
                <a:cubicBezTo>
                  <a:pt x="2512252" y="3015308"/>
                  <a:pt x="2504166" y="3008641"/>
                  <a:pt x="2492062" y="2996273"/>
                </a:cubicBezTo>
                <a:cubicBezTo>
                  <a:pt x="2479957" y="2983905"/>
                  <a:pt x="2474330" y="2975920"/>
                  <a:pt x="2475182" y="2972321"/>
                </a:cubicBezTo>
                <a:cubicBezTo>
                  <a:pt x="2476034" y="2968722"/>
                  <a:pt x="2474427" y="2966440"/>
                  <a:pt x="2470360" y="2965478"/>
                </a:cubicBezTo>
                <a:lnTo>
                  <a:pt x="2464259" y="2964034"/>
                </a:lnTo>
                <a:cubicBezTo>
                  <a:pt x="2465111" y="2960434"/>
                  <a:pt x="2461305" y="2953832"/>
                  <a:pt x="2452841" y="2944226"/>
                </a:cubicBezTo>
                <a:cubicBezTo>
                  <a:pt x="2444377" y="2934619"/>
                  <a:pt x="2438538" y="2927535"/>
                  <a:pt x="2435322" y="2922973"/>
                </a:cubicBezTo>
                <a:cubicBezTo>
                  <a:pt x="2435322" y="2922973"/>
                  <a:pt x="2434305" y="2922732"/>
                  <a:pt x="2432272" y="2922251"/>
                </a:cubicBezTo>
                <a:cubicBezTo>
                  <a:pt x="2430239" y="2921770"/>
                  <a:pt x="2429434" y="2920629"/>
                  <a:pt x="2429861" y="2918829"/>
                </a:cubicBezTo>
                <a:cubicBezTo>
                  <a:pt x="2430287" y="2917029"/>
                  <a:pt x="2429696" y="2914989"/>
                  <a:pt x="2428089" y="2912707"/>
                </a:cubicBezTo>
                <a:cubicBezTo>
                  <a:pt x="2426482" y="2910427"/>
                  <a:pt x="2423857" y="2907905"/>
                  <a:pt x="2420216" y="2905142"/>
                </a:cubicBezTo>
                <a:cubicBezTo>
                  <a:pt x="2416574" y="2902379"/>
                  <a:pt x="2412933" y="2899617"/>
                  <a:pt x="2409292" y="2896855"/>
                </a:cubicBezTo>
                <a:cubicBezTo>
                  <a:pt x="2405650" y="2894092"/>
                  <a:pt x="2402223" y="2890429"/>
                  <a:pt x="2399008" y="2885868"/>
                </a:cubicBezTo>
                <a:cubicBezTo>
                  <a:pt x="2392577" y="2876743"/>
                  <a:pt x="2388346" y="2871940"/>
                  <a:pt x="2386311" y="2871459"/>
                </a:cubicBezTo>
                <a:cubicBezTo>
                  <a:pt x="2384278" y="2870977"/>
                  <a:pt x="2383901" y="2868037"/>
                  <a:pt x="2385179" y="2862637"/>
                </a:cubicBezTo>
                <a:cubicBezTo>
                  <a:pt x="2386457" y="2857238"/>
                  <a:pt x="2384636" y="2855857"/>
                  <a:pt x="2379716" y="2858493"/>
                </a:cubicBezTo>
                <a:cubicBezTo>
                  <a:pt x="2379716" y="2858493"/>
                  <a:pt x="2377896" y="2857113"/>
                  <a:pt x="2374255" y="2854350"/>
                </a:cubicBezTo>
                <a:cubicBezTo>
                  <a:pt x="2370614" y="2851587"/>
                  <a:pt x="2368793" y="2850206"/>
                  <a:pt x="2368793" y="2850206"/>
                </a:cubicBezTo>
                <a:cubicBezTo>
                  <a:pt x="2361511" y="2844681"/>
                  <a:pt x="2355837" y="2841437"/>
                  <a:pt x="2351769" y="2840474"/>
                </a:cubicBezTo>
                <a:cubicBezTo>
                  <a:pt x="2354133" y="2848637"/>
                  <a:pt x="2356921" y="2854999"/>
                  <a:pt x="2360137" y="2859560"/>
                </a:cubicBezTo>
                <a:cubicBezTo>
                  <a:pt x="2367419" y="2865086"/>
                  <a:pt x="2370847" y="2868748"/>
                  <a:pt x="2370421" y="2870548"/>
                </a:cubicBezTo>
                <a:cubicBezTo>
                  <a:pt x="2369995" y="2872348"/>
                  <a:pt x="2371815" y="2873729"/>
                  <a:pt x="2375882" y="2874692"/>
                </a:cubicBezTo>
                <a:cubicBezTo>
                  <a:pt x="2375882" y="2874692"/>
                  <a:pt x="2376686" y="2875833"/>
                  <a:pt x="2378294" y="2878114"/>
                </a:cubicBezTo>
                <a:cubicBezTo>
                  <a:pt x="2379901" y="2880394"/>
                  <a:pt x="2382313" y="2883816"/>
                  <a:pt x="2385528" y="2888379"/>
                </a:cubicBezTo>
                <a:cubicBezTo>
                  <a:pt x="2392810" y="2893904"/>
                  <a:pt x="2397469" y="2896907"/>
                  <a:pt x="2399502" y="2897388"/>
                </a:cubicBezTo>
                <a:cubicBezTo>
                  <a:pt x="2401535" y="2897869"/>
                  <a:pt x="2402126" y="2899910"/>
                  <a:pt x="2401274" y="2903510"/>
                </a:cubicBezTo>
                <a:cubicBezTo>
                  <a:pt x="2401274" y="2903510"/>
                  <a:pt x="2404490" y="2908072"/>
                  <a:pt x="2410919" y="2917197"/>
                </a:cubicBezTo>
                <a:cubicBezTo>
                  <a:pt x="2417350" y="2926322"/>
                  <a:pt x="2420565" y="2930883"/>
                  <a:pt x="2420565" y="2930883"/>
                </a:cubicBezTo>
                <a:lnTo>
                  <a:pt x="2425387" y="2937727"/>
                </a:lnTo>
                <a:cubicBezTo>
                  <a:pt x="2428603" y="2942290"/>
                  <a:pt x="2432244" y="2945052"/>
                  <a:pt x="2436311" y="2946014"/>
                </a:cubicBezTo>
                <a:cubicBezTo>
                  <a:pt x="2443593" y="2951539"/>
                  <a:pt x="2448629" y="2957483"/>
                  <a:pt x="2451418" y="2963845"/>
                </a:cubicBezTo>
                <a:cubicBezTo>
                  <a:pt x="2454208" y="2970207"/>
                  <a:pt x="2457635" y="2973870"/>
                  <a:pt x="2461703" y="2974833"/>
                </a:cubicBezTo>
                <a:lnTo>
                  <a:pt x="2471348" y="2988520"/>
                </a:lnTo>
                <a:cubicBezTo>
                  <a:pt x="2485913" y="2999570"/>
                  <a:pt x="2490736" y="3006413"/>
                  <a:pt x="2485816" y="3009050"/>
                </a:cubicBezTo>
                <a:cubicBezTo>
                  <a:pt x="2480896" y="3011687"/>
                  <a:pt x="2477633" y="3011865"/>
                  <a:pt x="2476026" y="3009584"/>
                </a:cubicBezTo>
                <a:cubicBezTo>
                  <a:pt x="2474419" y="3007302"/>
                  <a:pt x="2475058" y="3004602"/>
                  <a:pt x="2477943" y="3001484"/>
                </a:cubicBezTo>
                <a:cubicBezTo>
                  <a:pt x="2480828" y="2998366"/>
                  <a:pt x="2480025" y="2997225"/>
                  <a:pt x="2475531" y="2998063"/>
                </a:cubicBezTo>
                <a:cubicBezTo>
                  <a:pt x="2471038" y="2998899"/>
                  <a:pt x="2468200" y="2997278"/>
                  <a:pt x="2467019" y="2993197"/>
                </a:cubicBezTo>
                <a:cubicBezTo>
                  <a:pt x="2465838" y="2989116"/>
                  <a:pt x="2463001" y="2987494"/>
                  <a:pt x="2458508" y="2988331"/>
                </a:cubicBezTo>
                <a:cubicBezTo>
                  <a:pt x="2454014" y="2989168"/>
                  <a:pt x="2452194" y="2987787"/>
                  <a:pt x="2453046" y="2984188"/>
                </a:cubicBezTo>
                <a:cubicBezTo>
                  <a:pt x="2453046" y="2984188"/>
                  <a:pt x="2452454" y="2982147"/>
                  <a:pt x="2451273" y="2978066"/>
                </a:cubicBezTo>
                <a:cubicBezTo>
                  <a:pt x="2450092" y="2973985"/>
                  <a:pt x="2447680" y="2970563"/>
                  <a:pt x="2444039" y="2967801"/>
                </a:cubicBezTo>
                <a:cubicBezTo>
                  <a:pt x="2440398" y="2965038"/>
                  <a:pt x="2435953" y="2961135"/>
                  <a:pt x="2430705" y="2956091"/>
                </a:cubicBezTo>
                <a:cubicBezTo>
                  <a:pt x="2425456" y="2951048"/>
                  <a:pt x="2421224" y="2946244"/>
                  <a:pt x="2418009" y="2941682"/>
                </a:cubicBezTo>
                <a:cubicBezTo>
                  <a:pt x="2411578" y="2932557"/>
                  <a:pt x="2406330" y="2927514"/>
                  <a:pt x="2402263" y="2926551"/>
                </a:cubicBezTo>
                <a:cubicBezTo>
                  <a:pt x="2398195" y="2925588"/>
                  <a:pt x="2397014" y="2921508"/>
                  <a:pt x="2398718" y="2914309"/>
                </a:cubicBezTo>
                <a:cubicBezTo>
                  <a:pt x="2394650" y="2913346"/>
                  <a:pt x="2392830" y="2911965"/>
                  <a:pt x="2393257" y="2910165"/>
                </a:cubicBezTo>
                <a:cubicBezTo>
                  <a:pt x="2393683" y="2908365"/>
                  <a:pt x="2391862" y="2906984"/>
                  <a:pt x="2387795" y="2906021"/>
                </a:cubicBezTo>
                <a:lnTo>
                  <a:pt x="2381694" y="2904577"/>
                </a:lnTo>
                <a:cubicBezTo>
                  <a:pt x="2382546" y="2900977"/>
                  <a:pt x="2382168" y="2898037"/>
                  <a:pt x="2380560" y="2895756"/>
                </a:cubicBezTo>
                <a:cubicBezTo>
                  <a:pt x="2378953" y="2893474"/>
                  <a:pt x="2376329" y="2890953"/>
                  <a:pt x="2372687" y="2888190"/>
                </a:cubicBezTo>
                <a:cubicBezTo>
                  <a:pt x="2369046" y="2885428"/>
                  <a:pt x="2366421" y="2882906"/>
                  <a:pt x="2364814" y="2880625"/>
                </a:cubicBezTo>
                <a:cubicBezTo>
                  <a:pt x="2363207" y="2878344"/>
                  <a:pt x="2361386" y="2876963"/>
                  <a:pt x="2359353" y="2876481"/>
                </a:cubicBezTo>
                <a:cubicBezTo>
                  <a:pt x="2357320" y="2876000"/>
                  <a:pt x="2356515" y="2874859"/>
                  <a:pt x="2356941" y="2873059"/>
                </a:cubicBezTo>
                <a:cubicBezTo>
                  <a:pt x="2357367" y="2871260"/>
                  <a:pt x="2355547" y="2869878"/>
                  <a:pt x="2351480" y="2868915"/>
                </a:cubicBezTo>
                <a:lnTo>
                  <a:pt x="2346657" y="2862072"/>
                </a:lnTo>
                <a:cubicBezTo>
                  <a:pt x="2342589" y="2861110"/>
                  <a:pt x="2339965" y="2858588"/>
                  <a:pt x="2338784" y="2854506"/>
                </a:cubicBezTo>
                <a:cubicBezTo>
                  <a:pt x="2337603" y="2850426"/>
                  <a:pt x="2334978" y="2847904"/>
                  <a:pt x="2330911" y="2846941"/>
                </a:cubicBezTo>
                <a:lnTo>
                  <a:pt x="2315165" y="2831810"/>
                </a:lnTo>
                <a:lnTo>
                  <a:pt x="2305519" y="2818123"/>
                </a:lnTo>
                <a:cubicBezTo>
                  <a:pt x="2298238" y="2812599"/>
                  <a:pt x="2292562" y="2809354"/>
                  <a:pt x="2288495" y="2808392"/>
                </a:cubicBezTo>
                <a:lnTo>
                  <a:pt x="2280128" y="2789305"/>
                </a:lnTo>
                <a:cubicBezTo>
                  <a:pt x="2275208" y="2791942"/>
                  <a:pt x="2274782" y="2793742"/>
                  <a:pt x="2278850" y="2794705"/>
                </a:cubicBezTo>
                <a:lnTo>
                  <a:pt x="2271471" y="2798660"/>
                </a:lnTo>
                <a:cubicBezTo>
                  <a:pt x="2271471" y="2798660"/>
                  <a:pt x="2270667" y="2797519"/>
                  <a:pt x="2269060" y="2795238"/>
                </a:cubicBezTo>
                <a:cubicBezTo>
                  <a:pt x="2267452" y="2792958"/>
                  <a:pt x="2268681" y="2792298"/>
                  <a:pt x="2272749" y="2793261"/>
                </a:cubicBezTo>
                <a:lnTo>
                  <a:pt x="2274027" y="2787861"/>
                </a:lnTo>
                <a:lnTo>
                  <a:pt x="2253458" y="2765886"/>
                </a:lnTo>
                <a:cubicBezTo>
                  <a:pt x="2253458" y="2765886"/>
                  <a:pt x="2251046" y="2762465"/>
                  <a:pt x="2246224" y="2755621"/>
                </a:cubicBezTo>
                <a:cubicBezTo>
                  <a:pt x="2241401" y="2748778"/>
                  <a:pt x="2238564" y="2747156"/>
                  <a:pt x="2237712" y="2750756"/>
                </a:cubicBezTo>
                <a:cubicBezTo>
                  <a:pt x="2227874" y="2756030"/>
                  <a:pt x="2223806" y="2755067"/>
                  <a:pt x="2225511" y="2747868"/>
                </a:cubicBezTo>
                <a:lnTo>
                  <a:pt x="2232889" y="2743912"/>
                </a:lnTo>
                <a:cubicBezTo>
                  <a:pt x="2233741" y="2740312"/>
                  <a:pt x="2232134" y="2738032"/>
                  <a:pt x="2228067" y="2737069"/>
                </a:cubicBezTo>
                <a:cubicBezTo>
                  <a:pt x="2224000" y="2736106"/>
                  <a:pt x="2221966" y="2735625"/>
                  <a:pt x="2221966" y="2735625"/>
                </a:cubicBezTo>
                <a:cubicBezTo>
                  <a:pt x="2221966" y="2735625"/>
                  <a:pt x="2222392" y="2733825"/>
                  <a:pt x="2223244" y="2730225"/>
                </a:cubicBezTo>
                <a:lnTo>
                  <a:pt x="2212321" y="2721938"/>
                </a:lnTo>
                <a:lnTo>
                  <a:pt x="2196575" y="2706807"/>
                </a:lnTo>
                <a:cubicBezTo>
                  <a:pt x="2198279" y="2699607"/>
                  <a:pt x="2194637" y="2696845"/>
                  <a:pt x="2185651" y="2698519"/>
                </a:cubicBezTo>
                <a:cubicBezTo>
                  <a:pt x="2181583" y="2697556"/>
                  <a:pt x="2179976" y="2695275"/>
                  <a:pt x="2180828" y="2691675"/>
                </a:cubicBezTo>
                <a:cubicBezTo>
                  <a:pt x="2181680" y="2688076"/>
                  <a:pt x="2178039" y="2685314"/>
                  <a:pt x="2169904" y="2683388"/>
                </a:cubicBezTo>
                <a:cubicBezTo>
                  <a:pt x="2161771" y="2681463"/>
                  <a:pt x="2158129" y="2678701"/>
                  <a:pt x="2158982" y="2675101"/>
                </a:cubicBezTo>
                <a:lnTo>
                  <a:pt x="2154158" y="2668257"/>
                </a:lnTo>
                <a:lnTo>
                  <a:pt x="2148058" y="2666813"/>
                </a:lnTo>
                <a:lnTo>
                  <a:pt x="2150614" y="2656014"/>
                </a:lnTo>
                <a:cubicBezTo>
                  <a:pt x="2147399" y="2651452"/>
                  <a:pt x="2143758" y="2648689"/>
                  <a:pt x="2139691" y="2647727"/>
                </a:cubicBezTo>
                <a:cubicBezTo>
                  <a:pt x="2135624" y="2646764"/>
                  <a:pt x="2131557" y="2645801"/>
                  <a:pt x="2127489" y="2644838"/>
                </a:cubicBezTo>
                <a:cubicBezTo>
                  <a:pt x="2127489" y="2644838"/>
                  <a:pt x="2126685" y="2643698"/>
                  <a:pt x="2125078" y="2641417"/>
                </a:cubicBezTo>
                <a:cubicBezTo>
                  <a:pt x="2123470" y="2639136"/>
                  <a:pt x="2120634" y="2637514"/>
                  <a:pt x="2116565" y="2636551"/>
                </a:cubicBezTo>
                <a:cubicBezTo>
                  <a:pt x="2116565" y="2636551"/>
                  <a:pt x="2116992" y="2634751"/>
                  <a:pt x="2117844" y="2631152"/>
                </a:cubicBezTo>
                <a:cubicBezTo>
                  <a:pt x="2118696" y="2627552"/>
                  <a:pt x="2116662" y="2627071"/>
                  <a:pt x="2111743" y="2629708"/>
                </a:cubicBezTo>
                <a:lnTo>
                  <a:pt x="2113021" y="2624308"/>
                </a:lnTo>
                <a:cubicBezTo>
                  <a:pt x="2113873" y="2620709"/>
                  <a:pt x="2113282" y="2618668"/>
                  <a:pt x="2111249" y="2618187"/>
                </a:cubicBezTo>
                <a:cubicBezTo>
                  <a:pt x="2109215" y="2617705"/>
                  <a:pt x="2106166" y="2616983"/>
                  <a:pt x="2102097" y="2616020"/>
                </a:cubicBezTo>
                <a:cubicBezTo>
                  <a:pt x="2094816" y="2610496"/>
                  <a:pt x="2089141" y="2607252"/>
                  <a:pt x="2085074" y="2606289"/>
                </a:cubicBezTo>
                <a:cubicBezTo>
                  <a:pt x="2089141" y="2607252"/>
                  <a:pt x="2091600" y="2605934"/>
                  <a:pt x="2092452" y="2602334"/>
                </a:cubicBezTo>
                <a:cubicBezTo>
                  <a:pt x="2093304" y="2598734"/>
                  <a:pt x="2089663" y="2595971"/>
                  <a:pt x="2081529" y="2594046"/>
                </a:cubicBezTo>
                <a:cubicBezTo>
                  <a:pt x="2061193" y="2589233"/>
                  <a:pt x="2047054" y="2576383"/>
                  <a:pt x="2039113" y="2555497"/>
                </a:cubicBezTo>
                <a:cubicBezTo>
                  <a:pt x="2039113" y="2555497"/>
                  <a:pt x="2040343" y="2554838"/>
                  <a:pt x="2042803" y="2553519"/>
                </a:cubicBezTo>
                <a:cubicBezTo>
                  <a:pt x="2045262" y="2552201"/>
                  <a:pt x="2046066" y="2553341"/>
                  <a:pt x="2045214" y="2556941"/>
                </a:cubicBezTo>
                <a:cubicBezTo>
                  <a:pt x="2049281" y="2557903"/>
                  <a:pt x="2051315" y="2558385"/>
                  <a:pt x="2051315" y="2558385"/>
                </a:cubicBezTo>
                <a:lnTo>
                  <a:pt x="2030746" y="2536410"/>
                </a:lnTo>
                <a:lnTo>
                  <a:pt x="2029468" y="2541810"/>
                </a:lnTo>
                <a:cubicBezTo>
                  <a:pt x="2025400" y="2540847"/>
                  <a:pt x="2022562" y="2539225"/>
                  <a:pt x="2020955" y="2536944"/>
                </a:cubicBezTo>
                <a:cubicBezTo>
                  <a:pt x="2019348" y="2534663"/>
                  <a:pt x="2021004" y="2532204"/>
                  <a:pt x="2025923" y="2529567"/>
                </a:cubicBezTo>
                <a:cubicBezTo>
                  <a:pt x="2021004" y="2532204"/>
                  <a:pt x="2014902" y="2530760"/>
                  <a:pt x="2007621" y="2525234"/>
                </a:cubicBezTo>
                <a:cubicBezTo>
                  <a:pt x="2000338" y="2519710"/>
                  <a:pt x="1998141" y="2515388"/>
                  <a:pt x="2001026" y="2512270"/>
                </a:cubicBezTo>
                <a:cubicBezTo>
                  <a:pt x="2003911" y="2509152"/>
                  <a:pt x="2001500" y="2505730"/>
                  <a:pt x="1993792" y="2502005"/>
                </a:cubicBezTo>
                <a:cubicBezTo>
                  <a:pt x="1986084" y="2498279"/>
                  <a:pt x="1980622" y="2494136"/>
                  <a:pt x="1977406" y="2489573"/>
                </a:cubicBezTo>
                <a:cubicBezTo>
                  <a:pt x="1973339" y="2488610"/>
                  <a:pt x="1970501" y="2486988"/>
                  <a:pt x="1968894" y="2484708"/>
                </a:cubicBezTo>
                <a:cubicBezTo>
                  <a:pt x="1967287" y="2482427"/>
                  <a:pt x="1966484" y="2481286"/>
                  <a:pt x="1966484" y="2481286"/>
                </a:cubicBezTo>
                <a:cubicBezTo>
                  <a:pt x="1966484" y="2481286"/>
                  <a:pt x="1966909" y="2479486"/>
                  <a:pt x="1967762" y="2475887"/>
                </a:cubicBezTo>
                <a:cubicBezTo>
                  <a:pt x="1968614" y="2472287"/>
                  <a:pt x="1965398" y="2467725"/>
                  <a:pt x="1958116" y="2462200"/>
                </a:cubicBezTo>
                <a:lnTo>
                  <a:pt x="1945914" y="2459311"/>
                </a:lnTo>
                <a:lnTo>
                  <a:pt x="1948470" y="2448513"/>
                </a:lnTo>
                <a:lnTo>
                  <a:pt x="1942370" y="2447069"/>
                </a:lnTo>
                <a:cubicBezTo>
                  <a:pt x="1941518" y="2450668"/>
                  <a:pt x="1941092" y="2452468"/>
                  <a:pt x="1941092" y="2452468"/>
                </a:cubicBezTo>
                <a:cubicBezTo>
                  <a:pt x="1936172" y="2455105"/>
                  <a:pt x="1950641" y="2475635"/>
                  <a:pt x="1984496" y="2514059"/>
                </a:cubicBezTo>
                <a:cubicBezTo>
                  <a:pt x="1995845" y="2520547"/>
                  <a:pt x="2002111" y="2525831"/>
                  <a:pt x="2003292" y="2529912"/>
                </a:cubicBezTo>
                <a:cubicBezTo>
                  <a:pt x="2004473" y="2533993"/>
                  <a:pt x="2006082" y="2536274"/>
                  <a:pt x="2008115" y="2536756"/>
                </a:cubicBezTo>
                <a:cubicBezTo>
                  <a:pt x="2010149" y="2537237"/>
                  <a:pt x="2011969" y="2538619"/>
                  <a:pt x="2013577" y="2540899"/>
                </a:cubicBezTo>
                <a:cubicBezTo>
                  <a:pt x="2015184" y="2543181"/>
                  <a:pt x="2019630" y="2547083"/>
                  <a:pt x="2026912" y="2552609"/>
                </a:cubicBezTo>
                <a:cubicBezTo>
                  <a:pt x="2030127" y="2557171"/>
                  <a:pt x="2033342" y="2561733"/>
                  <a:pt x="2036557" y="2566295"/>
                </a:cubicBezTo>
                <a:cubicBezTo>
                  <a:pt x="2035705" y="2569895"/>
                  <a:pt x="2037312" y="2572176"/>
                  <a:pt x="2041380" y="2573139"/>
                </a:cubicBezTo>
                <a:cubicBezTo>
                  <a:pt x="2041380" y="2573139"/>
                  <a:pt x="2042396" y="2573380"/>
                  <a:pt x="2044430" y="2573861"/>
                </a:cubicBezTo>
                <a:cubicBezTo>
                  <a:pt x="2046464" y="2574342"/>
                  <a:pt x="2047054" y="2576383"/>
                  <a:pt x="2046202" y="2579983"/>
                </a:cubicBezTo>
                <a:cubicBezTo>
                  <a:pt x="2045350" y="2583582"/>
                  <a:pt x="2046957" y="2585863"/>
                  <a:pt x="2051025" y="2586826"/>
                </a:cubicBezTo>
                <a:cubicBezTo>
                  <a:pt x="2055093" y="2587789"/>
                  <a:pt x="2060554" y="2591933"/>
                  <a:pt x="2067410" y="2599257"/>
                </a:cubicBezTo>
                <a:cubicBezTo>
                  <a:pt x="2074266" y="2606582"/>
                  <a:pt x="2077695" y="2610244"/>
                  <a:pt x="2077695" y="2610244"/>
                </a:cubicBezTo>
                <a:cubicBezTo>
                  <a:pt x="2076843" y="2613845"/>
                  <a:pt x="2078237" y="2617025"/>
                  <a:pt x="2081879" y="2619787"/>
                </a:cubicBezTo>
                <a:cubicBezTo>
                  <a:pt x="2085520" y="2622550"/>
                  <a:pt x="2088947" y="2626213"/>
                  <a:pt x="2092163" y="2630775"/>
                </a:cubicBezTo>
                <a:cubicBezTo>
                  <a:pt x="2095378" y="2635338"/>
                  <a:pt x="2096559" y="2639418"/>
                  <a:pt x="2095707" y="2643018"/>
                </a:cubicBezTo>
                <a:lnTo>
                  <a:pt x="2107909" y="2645906"/>
                </a:lnTo>
                <a:lnTo>
                  <a:pt x="2120110" y="2648794"/>
                </a:lnTo>
                <a:cubicBezTo>
                  <a:pt x="2123326" y="2653357"/>
                  <a:pt x="2125524" y="2657678"/>
                  <a:pt x="2126705" y="2661759"/>
                </a:cubicBezTo>
                <a:cubicBezTo>
                  <a:pt x="2127887" y="2665840"/>
                  <a:pt x="2130511" y="2668362"/>
                  <a:pt x="2134578" y="2669325"/>
                </a:cubicBezTo>
                <a:cubicBezTo>
                  <a:pt x="2134578" y="2669325"/>
                  <a:pt x="2134152" y="2671124"/>
                  <a:pt x="2133300" y="2674724"/>
                </a:cubicBezTo>
                <a:cubicBezTo>
                  <a:pt x="2132448" y="2678323"/>
                  <a:pt x="2133040" y="2680364"/>
                  <a:pt x="2135073" y="2680845"/>
                </a:cubicBezTo>
                <a:cubicBezTo>
                  <a:pt x="2137106" y="2681326"/>
                  <a:pt x="2139731" y="2683848"/>
                  <a:pt x="2142946" y="2688411"/>
                </a:cubicBezTo>
                <a:cubicBezTo>
                  <a:pt x="2147013" y="2689374"/>
                  <a:pt x="2148833" y="2690754"/>
                  <a:pt x="2148407" y="2692554"/>
                </a:cubicBezTo>
                <a:cubicBezTo>
                  <a:pt x="2147981" y="2694354"/>
                  <a:pt x="2149801" y="2695735"/>
                  <a:pt x="2153869" y="2696698"/>
                </a:cubicBezTo>
                <a:cubicBezTo>
                  <a:pt x="2153017" y="2700299"/>
                  <a:pt x="2148949" y="2699336"/>
                  <a:pt x="2141668" y="2693810"/>
                </a:cubicBezTo>
                <a:cubicBezTo>
                  <a:pt x="2134385" y="2688285"/>
                  <a:pt x="2128333" y="2682101"/>
                  <a:pt x="2123510" y="2675258"/>
                </a:cubicBezTo>
                <a:cubicBezTo>
                  <a:pt x="2118688" y="2668414"/>
                  <a:pt x="2114243" y="2664511"/>
                  <a:pt x="2110175" y="2663548"/>
                </a:cubicBezTo>
                <a:cubicBezTo>
                  <a:pt x="2106108" y="2662586"/>
                  <a:pt x="2098235" y="2655020"/>
                  <a:pt x="2086556" y="2640851"/>
                </a:cubicBezTo>
                <a:cubicBezTo>
                  <a:pt x="2074877" y="2626684"/>
                  <a:pt x="2069464" y="2617800"/>
                  <a:pt x="2070316" y="2614200"/>
                </a:cubicBezTo>
                <a:cubicBezTo>
                  <a:pt x="2070316" y="2614200"/>
                  <a:pt x="2069512" y="2613059"/>
                  <a:pt x="2067904" y="2610778"/>
                </a:cubicBezTo>
                <a:cubicBezTo>
                  <a:pt x="2066297" y="2608497"/>
                  <a:pt x="2065493" y="2607356"/>
                  <a:pt x="2065493" y="2607356"/>
                </a:cubicBezTo>
                <a:cubicBezTo>
                  <a:pt x="2058211" y="2601832"/>
                  <a:pt x="2054570" y="2599069"/>
                  <a:pt x="2054570" y="2599069"/>
                </a:cubicBezTo>
                <a:lnTo>
                  <a:pt x="2049747" y="2592226"/>
                </a:lnTo>
                <a:lnTo>
                  <a:pt x="2044924" y="2585382"/>
                </a:lnTo>
                <a:cubicBezTo>
                  <a:pt x="2041709" y="2580820"/>
                  <a:pt x="2036034" y="2577576"/>
                  <a:pt x="2027900" y="2575651"/>
                </a:cubicBezTo>
                <a:lnTo>
                  <a:pt x="2016977" y="2567363"/>
                </a:lnTo>
                <a:cubicBezTo>
                  <a:pt x="2013761" y="2562801"/>
                  <a:pt x="2009530" y="2557998"/>
                  <a:pt x="2004281" y="2552953"/>
                </a:cubicBezTo>
                <a:cubicBezTo>
                  <a:pt x="1999032" y="2547910"/>
                  <a:pt x="1993192" y="2540826"/>
                  <a:pt x="1986763" y="2531701"/>
                </a:cubicBezTo>
                <a:cubicBezTo>
                  <a:pt x="1983547" y="2527139"/>
                  <a:pt x="1981136" y="2523718"/>
                  <a:pt x="1979529" y="2521436"/>
                </a:cubicBezTo>
                <a:cubicBezTo>
                  <a:pt x="1977921" y="2519155"/>
                  <a:pt x="1975084" y="2517533"/>
                  <a:pt x="1971016" y="2516570"/>
                </a:cubicBezTo>
                <a:cubicBezTo>
                  <a:pt x="1971868" y="2512971"/>
                  <a:pt x="1970474" y="2509790"/>
                  <a:pt x="1966833" y="2507027"/>
                </a:cubicBezTo>
                <a:cubicBezTo>
                  <a:pt x="1963191" y="2504265"/>
                  <a:pt x="1959764" y="2500603"/>
                  <a:pt x="1956548" y="2496040"/>
                </a:cubicBezTo>
                <a:cubicBezTo>
                  <a:pt x="1946050" y="2485953"/>
                  <a:pt x="1938390" y="2477487"/>
                  <a:pt x="1933568" y="2470644"/>
                </a:cubicBezTo>
                <a:cubicBezTo>
                  <a:pt x="1928746" y="2463800"/>
                  <a:pt x="1923709" y="2457857"/>
                  <a:pt x="1918461" y="2452813"/>
                </a:cubicBezTo>
                <a:cubicBezTo>
                  <a:pt x="1913212" y="2447769"/>
                  <a:pt x="1909784" y="2444107"/>
                  <a:pt x="1908177" y="2441826"/>
                </a:cubicBezTo>
                <a:cubicBezTo>
                  <a:pt x="1906569" y="2439545"/>
                  <a:pt x="1904748" y="2438163"/>
                  <a:pt x="1902714" y="2437682"/>
                </a:cubicBezTo>
                <a:cubicBezTo>
                  <a:pt x="1900681" y="2437201"/>
                  <a:pt x="1900091" y="2435161"/>
                  <a:pt x="1900943" y="2431561"/>
                </a:cubicBezTo>
                <a:cubicBezTo>
                  <a:pt x="1901795" y="2427961"/>
                  <a:pt x="1901203" y="2425920"/>
                  <a:pt x="1899170" y="2425439"/>
                </a:cubicBezTo>
                <a:cubicBezTo>
                  <a:pt x="1897137" y="2424958"/>
                  <a:pt x="1896545" y="2422918"/>
                  <a:pt x="1897397" y="2419318"/>
                </a:cubicBezTo>
                <a:lnTo>
                  <a:pt x="1891297" y="2417874"/>
                </a:lnTo>
                <a:cubicBezTo>
                  <a:pt x="1888082" y="2413312"/>
                  <a:pt x="1879618" y="2403706"/>
                  <a:pt x="1865906" y="2389056"/>
                </a:cubicBezTo>
                <a:lnTo>
                  <a:pt x="1859805" y="2387612"/>
                </a:lnTo>
                <a:lnTo>
                  <a:pt x="1850160" y="2373925"/>
                </a:lnTo>
                <a:cubicBezTo>
                  <a:pt x="1846945" y="2369363"/>
                  <a:pt x="1845337" y="2367081"/>
                  <a:pt x="1845337" y="2367081"/>
                </a:cubicBezTo>
                <a:lnTo>
                  <a:pt x="1835691" y="2353394"/>
                </a:lnTo>
                <a:cubicBezTo>
                  <a:pt x="1832477" y="2348832"/>
                  <a:pt x="1830869" y="2346551"/>
                  <a:pt x="1830869" y="2346551"/>
                </a:cubicBezTo>
                <a:lnTo>
                  <a:pt x="1819945" y="2338263"/>
                </a:lnTo>
                <a:cubicBezTo>
                  <a:pt x="1814368" y="2325539"/>
                  <a:pt x="1808692" y="2322295"/>
                  <a:pt x="1802921" y="2328532"/>
                </a:cubicBezTo>
                <a:cubicBezTo>
                  <a:pt x="1802069" y="2332131"/>
                  <a:pt x="1800626" y="2333690"/>
                  <a:pt x="1798592" y="2333209"/>
                </a:cubicBezTo>
                <a:cubicBezTo>
                  <a:pt x="1796559" y="2332728"/>
                  <a:pt x="1793935" y="2330206"/>
                  <a:pt x="1790720" y="2325644"/>
                </a:cubicBezTo>
                <a:lnTo>
                  <a:pt x="1779797" y="2317356"/>
                </a:lnTo>
                <a:lnTo>
                  <a:pt x="1784619" y="2324200"/>
                </a:lnTo>
                <a:cubicBezTo>
                  <a:pt x="1786226" y="2326481"/>
                  <a:pt x="1787633" y="2328477"/>
                  <a:pt x="1788839" y="2330187"/>
                </a:cubicBezTo>
                <a:lnTo>
                  <a:pt x="1789442" y="2331043"/>
                </a:lnTo>
                <a:lnTo>
                  <a:pt x="1783660" y="2328249"/>
                </a:lnTo>
                <a:cubicBezTo>
                  <a:pt x="1781840" y="2326868"/>
                  <a:pt x="1780126" y="2325037"/>
                  <a:pt x="1778518" y="2322756"/>
                </a:cubicBezTo>
                <a:cubicBezTo>
                  <a:pt x="1775303" y="2318193"/>
                  <a:pt x="1771072" y="2313390"/>
                  <a:pt x="1765822" y="2308346"/>
                </a:cubicBezTo>
                <a:cubicBezTo>
                  <a:pt x="1760574" y="2303303"/>
                  <a:pt x="1756342" y="2298501"/>
                  <a:pt x="1753127" y="2293938"/>
                </a:cubicBezTo>
                <a:cubicBezTo>
                  <a:pt x="1749060" y="2292975"/>
                  <a:pt x="1747452" y="2290694"/>
                  <a:pt x="1748304" y="2287094"/>
                </a:cubicBezTo>
                <a:cubicBezTo>
                  <a:pt x="1748304" y="2287094"/>
                  <a:pt x="1745680" y="2284573"/>
                  <a:pt x="1740431" y="2279528"/>
                </a:cubicBezTo>
                <a:cubicBezTo>
                  <a:pt x="1735182" y="2274485"/>
                  <a:pt x="1732558" y="2271963"/>
                  <a:pt x="1732558" y="2271963"/>
                </a:cubicBezTo>
                <a:cubicBezTo>
                  <a:pt x="1732558" y="2271963"/>
                  <a:pt x="1731541" y="2271722"/>
                  <a:pt x="1729507" y="2271241"/>
                </a:cubicBezTo>
                <a:cubicBezTo>
                  <a:pt x="1727474" y="2270760"/>
                  <a:pt x="1726884" y="2268720"/>
                  <a:pt x="1727736" y="2265120"/>
                </a:cubicBezTo>
                <a:cubicBezTo>
                  <a:pt x="1723668" y="2264157"/>
                  <a:pt x="1719601" y="2263195"/>
                  <a:pt x="1715534" y="2262232"/>
                </a:cubicBezTo>
                <a:lnTo>
                  <a:pt x="1709433" y="2260788"/>
                </a:lnTo>
                <a:cubicBezTo>
                  <a:pt x="1714352" y="2258151"/>
                  <a:pt x="1719650" y="2258455"/>
                  <a:pt x="1725324" y="2261698"/>
                </a:cubicBezTo>
                <a:cubicBezTo>
                  <a:pt x="1730998" y="2264942"/>
                  <a:pt x="1736674" y="2268186"/>
                  <a:pt x="1742348" y="2271429"/>
                </a:cubicBezTo>
                <a:cubicBezTo>
                  <a:pt x="1748023" y="2274674"/>
                  <a:pt x="1750860" y="2276295"/>
                  <a:pt x="1750860" y="2276295"/>
                </a:cubicBezTo>
                <a:cubicBezTo>
                  <a:pt x="1756631" y="2270059"/>
                  <a:pt x="1752235" y="2261415"/>
                  <a:pt x="1737670" y="2250365"/>
                </a:cubicBezTo>
                <a:lnTo>
                  <a:pt x="1734430" y="2245767"/>
                </a:lnTo>
                <a:lnTo>
                  <a:pt x="1733421" y="2246775"/>
                </a:lnTo>
                <a:lnTo>
                  <a:pt x="1731293" y="2242520"/>
                </a:lnTo>
                <a:lnTo>
                  <a:pt x="1718874" y="2234513"/>
                </a:lnTo>
                <a:cubicBezTo>
                  <a:pt x="1713625" y="2229469"/>
                  <a:pt x="1709984" y="2226706"/>
                  <a:pt x="1707950" y="2226225"/>
                </a:cubicBezTo>
                <a:cubicBezTo>
                  <a:pt x="1705917" y="2225744"/>
                  <a:pt x="1705752" y="2221903"/>
                  <a:pt x="1707456" y="2214704"/>
                </a:cubicBezTo>
                <a:lnTo>
                  <a:pt x="1702140" y="2210671"/>
                </a:lnTo>
                <a:lnTo>
                  <a:pt x="1699935" y="2209568"/>
                </a:lnTo>
                <a:lnTo>
                  <a:pt x="1697571" y="2207205"/>
                </a:lnTo>
                <a:lnTo>
                  <a:pt x="1696533" y="2206417"/>
                </a:lnTo>
                <a:lnTo>
                  <a:pt x="1695255" y="2211816"/>
                </a:lnTo>
                <a:cubicBezTo>
                  <a:pt x="1698470" y="2216379"/>
                  <a:pt x="1700077" y="2218659"/>
                  <a:pt x="1700077" y="2218659"/>
                </a:cubicBezTo>
                <a:lnTo>
                  <a:pt x="1709722" y="2232347"/>
                </a:lnTo>
                <a:lnTo>
                  <a:pt x="1714545" y="2239190"/>
                </a:lnTo>
                <a:lnTo>
                  <a:pt x="1691420" y="2228015"/>
                </a:lnTo>
                <a:cubicBezTo>
                  <a:pt x="1692272" y="2224415"/>
                  <a:pt x="1691894" y="2221474"/>
                  <a:pt x="1690287" y="2219193"/>
                </a:cubicBezTo>
                <a:cubicBezTo>
                  <a:pt x="1688680" y="2216912"/>
                  <a:pt x="1686268" y="2213491"/>
                  <a:pt x="1683053" y="2208928"/>
                </a:cubicBezTo>
                <a:cubicBezTo>
                  <a:pt x="1675770" y="2203403"/>
                  <a:pt x="1670096" y="2200159"/>
                  <a:pt x="1666029" y="2199196"/>
                </a:cubicBezTo>
                <a:lnTo>
                  <a:pt x="1678231" y="2202085"/>
                </a:lnTo>
                <a:lnTo>
                  <a:pt x="1684331" y="2203528"/>
                </a:lnTo>
                <a:cubicBezTo>
                  <a:pt x="1684331" y="2203528"/>
                  <a:pt x="1684544" y="2202629"/>
                  <a:pt x="1684970" y="2200829"/>
                </a:cubicBezTo>
                <a:cubicBezTo>
                  <a:pt x="1685396" y="2199029"/>
                  <a:pt x="1684002" y="2195848"/>
                  <a:pt x="1680787" y="2191285"/>
                </a:cubicBezTo>
                <a:cubicBezTo>
                  <a:pt x="1677571" y="2186723"/>
                  <a:pt x="1674143" y="2183061"/>
                  <a:pt x="1670502" y="2180298"/>
                </a:cubicBezTo>
                <a:lnTo>
                  <a:pt x="1670169" y="2180316"/>
                </a:lnTo>
                <a:lnTo>
                  <a:pt x="1670169" y="2187244"/>
                </a:lnTo>
                <a:lnTo>
                  <a:pt x="1663600" y="2180675"/>
                </a:lnTo>
                <a:lnTo>
                  <a:pt x="1660712" y="2180832"/>
                </a:lnTo>
                <a:cubicBezTo>
                  <a:pt x="1657826" y="2183950"/>
                  <a:pt x="1654350" y="2185028"/>
                  <a:pt x="1650283" y="2184065"/>
                </a:cubicBezTo>
                <a:cubicBezTo>
                  <a:pt x="1647068" y="2179503"/>
                  <a:pt x="1644443" y="2176981"/>
                  <a:pt x="1642409" y="2176500"/>
                </a:cubicBezTo>
                <a:cubicBezTo>
                  <a:pt x="1640376" y="2176019"/>
                  <a:pt x="1639785" y="2173979"/>
                  <a:pt x="1640637" y="2170378"/>
                </a:cubicBezTo>
                <a:lnTo>
                  <a:pt x="1638874" y="2167876"/>
                </a:lnTo>
                <a:lnTo>
                  <a:pt x="1632962" y="2164920"/>
                </a:lnTo>
                <a:lnTo>
                  <a:pt x="1636791" y="2164920"/>
                </a:lnTo>
                <a:lnTo>
                  <a:pt x="1630992" y="2156692"/>
                </a:lnTo>
                <a:lnTo>
                  <a:pt x="1641837" y="2164920"/>
                </a:lnTo>
                <a:lnTo>
                  <a:pt x="1655286" y="2164920"/>
                </a:lnTo>
                <a:lnTo>
                  <a:pt x="1660114" y="2169748"/>
                </a:lnTo>
                <a:lnTo>
                  <a:pt x="1661257" y="2164920"/>
                </a:lnTo>
                <a:lnTo>
                  <a:pt x="1655286" y="2164920"/>
                </a:lnTo>
                <a:cubicBezTo>
                  <a:pt x="1655286" y="2164920"/>
                  <a:pt x="1655286" y="2162439"/>
                  <a:pt x="1655286" y="2157478"/>
                </a:cubicBezTo>
                <a:lnTo>
                  <a:pt x="1660959" y="2163151"/>
                </a:lnTo>
                <a:lnTo>
                  <a:pt x="1656673" y="2157068"/>
                </a:lnTo>
                <a:lnTo>
                  <a:pt x="1654504" y="2155423"/>
                </a:lnTo>
                <a:lnTo>
                  <a:pt x="1640083" y="2151818"/>
                </a:lnTo>
                <a:lnTo>
                  <a:pt x="1638370" y="2152736"/>
                </a:lnTo>
                <a:lnTo>
                  <a:pt x="1637218" y="2151101"/>
                </a:lnTo>
                <a:lnTo>
                  <a:pt x="1632962" y="2150037"/>
                </a:lnTo>
                <a:lnTo>
                  <a:pt x="1626303" y="2150037"/>
                </a:lnTo>
                <a:lnTo>
                  <a:pt x="1618079" y="2150037"/>
                </a:lnTo>
                <a:cubicBezTo>
                  <a:pt x="1613119" y="2145076"/>
                  <a:pt x="1608158" y="2142596"/>
                  <a:pt x="1603196" y="2142596"/>
                </a:cubicBezTo>
                <a:cubicBezTo>
                  <a:pt x="1603196" y="2137635"/>
                  <a:pt x="1601956" y="2133914"/>
                  <a:pt x="1599476" y="2131434"/>
                </a:cubicBezTo>
                <a:cubicBezTo>
                  <a:pt x="1596995" y="2128953"/>
                  <a:pt x="1593274" y="2127713"/>
                  <a:pt x="1588314" y="2127713"/>
                </a:cubicBezTo>
                <a:cubicBezTo>
                  <a:pt x="1568470" y="2117791"/>
                  <a:pt x="1558548" y="2111590"/>
                  <a:pt x="1558548" y="2109109"/>
                </a:cubicBezTo>
                <a:cubicBezTo>
                  <a:pt x="1558548" y="2106629"/>
                  <a:pt x="1562269" y="2106629"/>
                  <a:pt x="1569710" y="2109109"/>
                </a:cubicBezTo>
                <a:lnTo>
                  <a:pt x="1584467" y="2112061"/>
                </a:lnTo>
                <a:lnTo>
                  <a:pt x="1583753" y="2111298"/>
                </a:lnTo>
                <a:lnTo>
                  <a:pt x="1589855" y="2112742"/>
                </a:lnTo>
                <a:lnTo>
                  <a:pt x="1600692" y="2120271"/>
                </a:lnTo>
                <a:lnTo>
                  <a:pt x="1610409" y="2120271"/>
                </a:lnTo>
                <a:lnTo>
                  <a:pt x="1609863" y="2119496"/>
                </a:lnTo>
                <a:lnTo>
                  <a:pt x="1605191" y="2114825"/>
                </a:lnTo>
                <a:lnTo>
                  <a:pt x="1597968" y="2109344"/>
                </a:lnTo>
                <a:lnTo>
                  <a:pt x="1580872" y="2097947"/>
                </a:lnTo>
                <a:lnTo>
                  <a:pt x="1572398" y="2093710"/>
                </a:lnTo>
                <a:lnTo>
                  <a:pt x="1574108" y="2097611"/>
                </a:lnTo>
                <a:cubicBezTo>
                  <a:pt x="1574108" y="2097611"/>
                  <a:pt x="1570467" y="2094849"/>
                  <a:pt x="1563185" y="2089324"/>
                </a:cubicBezTo>
                <a:lnTo>
                  <a:pt x="1563495" y="2088012"/>
                </a:lnTo>
                <a:lnTo>
                  <a:pt x="1543665" y="2068182"/>
                </a:lnTo>
                <a:lnTo>
                  <a:pt x="1528782" y="2060740"/>
                </a:lnTo>
                <a:cubicBezTo>
                  <a:pt x="1523822" y="2060740"/>
                  <a:pt x="1518861" y="2058260"/>
                  <a:pt x="1513900" y="2053299"/>
                </a:cubicBezTo>
                <a:cubicBezTo>
                  <a:pt x="1508939" y="2048338"/>
                  <a:pt x="1503978" y="2048338"/>
                  <a:pt x="1499017" y="2053299"/>
                </a:cubicBezTo>
                <a:cubicBezTo>
                  <a:pt x="1499017" y="2053299"/>
                  <a:pt x="1496536" y="2048338"/>
                  <a:pt x="1491575" y="2038416"/>
                </a:cubicBezTo>
                <a:lnTo>
                  <a:pt x="1506458" y="2038416"/>
                </a:lnTo>
                <a:cubicBezTo>
                  <a:pt x="1506458" y="2038416"/>
                  <a:pt x="1501497" y="2035935"/>
                  <a:pt x="1491575" y="2030975"/>
                </a:cubicBezTo>
                <a:cubicBezTo>
                  <a:pt x="1481653" y="2026014"/>
                  <a:pt x="1476693" y="2023533"/>
                  <a:pt x="1476693" y="2023533"/>
                </a:cubicBezTo>
                <a:cubicBezTo>
                  <a:pt x="1476693" y="2023533"/>
                  <a:pt x="1474212" y="2021052"/>
                  <a:pt x="1469251" y="2016092"/>
                </a:cubicBezTo>
                <a:lnTo>
                  <a:pt x="1463524" y="2013228"/>
                </a:lnTo>
                <a:lnTo>
                  <a:pt x="1475405" y="2031484"/>
                </a:lnTo>
                <a:cubicBezTo>
                  <a:pt x="1477604" y="2035806"/>
                  <a:pt x="1476882" y="2036585"/>
                  <a:pt x="1473241" y="2033822"/>
                </a:cubicBezTo>
                <a:cubicBezTo>
                  <a:pt x="1473241" y="2033822"/>
                  <a:pt x="1471421" y="2032441"/>
                  <a:pt x="1467780" y="2029679"/>
                </a:cubicBezTo>
                <a:cubicBezTo>
                  <a:pt x="1464138" y="2026917"/>
                  <a:pt x="1462743" y="2023735"/>
                  <a:pt x="1463595" y="2020136"/>
                </a:cubicBezTo>
                <a:lnTo>
                  <a:pt x="1450806" y="2010432"/>
                </a:lnTo>
                <a:lnTo>
                  <a:pt x="1446927" y="2012371"/>
                </a:lnTo>
                <a:cubicBezTo>
                  <a:pt x="1446927" y="2013612"/>
                  <a:pt x="1445687" y="2013302"/>
                  <a:pt x="1443207" y="2011441"/>
                </a:cubicBezTo>
                <a:lnTo>
                  <a:pt x="1437244" y="2005975"/>
                </a:lnTo>
                <a:lnTo>
                  <a:pt x="1434370" y="2007516"/>
                </a:lnTo>
                <a:lnTo>
                  <a:pt x="1428650" y="1999399"/>
                </a:lnTo>
                <a:lnTo>
                  <a:pt x="1405059" y="1986817"/>
                </a:lnTo>
                <a:lnTo>
                  <a:pt x="1406422" y="1989496"/>
                </a:lnTo>
                <a:lnTo>
                  <a:pt x="1383298" y="1978321"/>
                </a:lnTo>
                <a:cubicBezTo>
                  <a:pt x="1379231" y="1977358"/>
                  <a:pt x="1377410" y="1975977"/>
                  <a:pt x="1377836" y="1974177"/>
                </a:cubicBezTo>
                <a:cubicBezTo>
                  <a:pt x="1378262" y="1972378"/>
                  <a:pt x="1382542" y="1972441"/>
                  <a:pt x="1390676" y="1974366"/>
                </a:cubicBezTo>
                <a:lnTo>
                  <a:pt x="1401259" y="1981718"/>
                </a:lnTo>
                <a:lnTo>
                  <a:pt x="1394837" y="1971443"/>
                </a:lnTo>
                <a:lnTo>
                  <a:pt x="1394837" y="1964002"/>
                </a:lnTo>
                <a:lnTo>
                  <a:pt x="1387396" y="1956560"/>
                </a:lnTo>
                <a:cubicBezTo>
                  <a:pt x="1387396" y="1951600"/>
                  <a:pt x="1386156" y="1949119"/>
                  <a:pt x="1383675" y="1949119"/>
                </a:cubicBezTo>
                <a:cubicBezTo>
                  <a:pt x="1381194" y="1949119"/>
                  <a:pt x="1379955" y="1951600"/>
                  <a:pt x="1379955" y="1956560"/>
                </a:cubicBezTo>
                <a:lnTo>
                  <a:pt x="1365071" y="1941678"/>
                </a:lnTo>
                <a:cubicBezTo>
                  <a:pt x="1360111" y="1941678"/>
                  <a:pt x="1356390" y="1940438"/>
                  <a:pt x="1353910" y="1937957"/>
                </a:cubicBezTo>
                <a:cubicBezTo>
                  <a:pt x="1351429" y="1935476"/>
                  <a:pt x="1347708" y="1931756"/>
                  <a:pt x="1342747" y="1926795"/>
                </a:cubicBezTo>
                <a:cubicBezTo>
                  <a:pt x="1332825" y="1926795"/>
                  <a:pt x="1324144" y="1921834"/>
                  <a:pt x="1316702" y="1911912"/>
                </a:cubicBezTo>
                <a:cubicBezTo>
                  <a:pt x="1309261" y="1901990"/>
                  <a:pt x="1303060" y="1897029"/>
                  <a:pt x="1298099" y="1897029"/>
                </a:cubicBezTo>
                <a:cubicBezTo>
                  <a:pt x="1288177" y="1897029"/>
                  <a:pt x="1277015" y="1892068"/>
                  <a:pt x="1264613" y="1882146"/>
                </a:cubicBezTo>
                <a:cubicBezTo>
                  <a:pt x="1252210" y="1872224"/>
                  <a:pt x="1243528" y="1864783"/>
                  <a:pt x="1238568" y="1859822"/>
                </a:cubicBezTo>
                <a:cubicBezTo>
                  <a:pt x="1233607" y="1849900"/>
                  <a:pt x="1218724" y="1839979"/>
                  <a:pt x="1193919" y="1830057"/>
                </a:cubicBezTo>
                <a:cubicBezTo>
                  <a:pt x="1188958" y="1830057"/>
                  <a:pt x="1185238" y="1828817"/>
                  <a:pt x="1182757" y="1826336"/>
                </a:cubicBezTo>
                <a:cubicBezTo>
                  <a:pt x="1180276" y="1823855"/>
                  <a:pt x="1179036" y="1822615"/>
                  <a:pt x="1179036" y="1822615"/>
                </a:cubicBezTo>
                <a:lnTo>
                  <a:pt x="1171595" y="1822615"/>
                </a:lnTo>
                <a:lnTo>
                  <a:pt x="1186478" y="1837498"/>
                </a:lnTo>
                <a:cubicBezTo>
                  <a:pt x="1181517" y="1842459"/>
                  <a:pt x="1174076" y="1839979"/>
                  <a:pt x="1164154" y="1830057"/>
                </a:cubicBezTo>
                <a:cubicBezTo>
                  <a:pt x="1154231" y="1820135"/>
                  <a:pt x="1149271" y="1812693"/>
                  <a:pt x="1149271" y="1807732"/>
                </a:cubicBezTo>
                <a:cubicBezTo>
                  <a:pt x="1154231" y="1812693"/>
                  <a:pt x="1157952" y="1813934"/>
                  <a:pt x="1160433" y="1811453"/>
                </a:cubicBezTo>
                <a:cubicBezTo>
                  <a:pt x="1162913" y="1808972"/>
                  <a:pt x="1159193" y="1802772"/>
                  <a:pt x="1149271" y="1792850"/>
                </a:cubicBezTo>
                <a:lnTo>
                  <a:pt x="1134388" y="1785408"/>
                </a:lnTo>
                <a:cubicBezTo>
                  <a:pt x="1139349" y="1790369"/>
                  <a:pt x="1131907" y="1787889"/>
                  <a:pt x="1112064" y="1777967"/>
                </a:cubicBezTo>
                <a:cubicBezTo>
                  <a:pt x="1112064" y="1773006"/>
                  <a:pt x="1109583" y="1769285"/>
                  <a:pt x="1104622" y="1766805"/>
                </a:cubicBezTo>
                <a:cubicBezTo>
                  <a:pt x="1099662" y="1764324"/>
                  <a:pt x="1094700" y="1763084"/>
                  <a:pt x="1089739" y="1763084"/>
                </a:cubicBezTo>
                <a:cubicBezTo>
                  <a:pt x="1084779" y="1763084"/>
                  <a:pt x="1078577" y="1760603"/>
                  <a:pt x="1071136" y="1755643"/>
                </a:cubicBezTo>
                <a:cubicBezTo>
                  <a:pt x="1063695" y="1750682"/>
                  <a:pt x="1057493" y="1748201"/>
                  <a:pt x="1052532" y="1748201"/>
                </a:cubicBezTo>
                <a:lnTo>
                  <a:pt x="1037650" y="1748201"/>
                </a:lnTo>
                <a:lnTo>
                  <a:pt x="1052532" y="1740760"/>
                </a:lnTo>
                <a:cubicBezTo>
                  <a:pt x="1052532" y="1740760"/>
                  <a:pt x="1052532" y="1738279"/>
                  <a:pt x="1052532" y="1733318"/>
                </a:cubicBezTo>
                <a:cubicBezTo>
                  <a:pt x="1052532" y="1728358"/>
                  <a:pt x="1056253" y="1727117"/>
                  <a:pt x="1063695" y="1729598"/>
                </a:cubicBezTo>
                <a:cubicBezTo>
                  <a:pt x="1071136" y="1732078"/>
                  <a:pt x="1074857" y="1733318"/>
                  <a:pt x="1074857" y="1733318"/>
                </a:cubicBezTo>
                <a:lnTo>
                  <a:pt x="1052532" y="1718435"/>
                </a:lnTo>
                <a:lnTo>
                  <a:pt x="1045091" y="1718435"/>
                </a:lnTo>
                <a:cubicBezTo>
                  <a:pt x="1050052" y="1723396"/>
                  <a:pt x="1052532" y="1727117"/>
                  <a:pt x="1052532" y="1729598"/>
                </a:cubicBezTo>
                <a:cubicBezTo>
                  <a:pt x="1052532" y="1732078"/>
                  <a:pt x="1050052" y="1733318"/>
                  <a:pt x="1045091" y="1733318"/>
                </a:cubicBezTo>
                <a:cubicBezTo>
                  <a:pt x="1040130" y="1733318"/>
                  <a:pt x="1037650" y="1730838"/>
                  <a:pt x="1037650" y="1725877"/>
                </a:cubicBezTo>
                <a:lnTo>
                  <a:pt x="1030208" y="1725877"/>
                </a:lnTo>
                <a:cubicBezTo>
                  <a:pt x="1030208" y="1725877"/>
                  <a:pt x="1025247" y="1720916"/>
                  <a:pt x="1015325" y="1710994"/>
                </a:cubicBezTo>
                <a:cubicBezTo>
                  <a:pt x="995482" y="1696111"/>
                  <a:pt x="983079" y="1691151"/>
                  <a:pt x="978119" y="1696111"/>
                </a:cubicBezTo>
                <a:cubicBezTo>
                  <a:pt x="978119" y="1701072"/>
                  <a:pt x="975638" y="1701072"/>
                  <a:pt x="970677" y="1696111"/>
                </a:cubicBezTo>
                <a:cubicBezTo>
                  <a:pt x="965716" y="1696111"/>
                  <a:pt x="963236" y="1696111"/>
                  <a:pt x="963236" y="1696111"/>
                </a:cubicBezTo>
                <a:cubicBezTo>
                  <a:pt x="963236" y="1696111"/>
                  <a:pt x="963236" y="1698592"/>
                  <a:pt x="963236" y="1703553"/>
                </a:cubicBezTo>
                <a:cubicBezTo>
                  <a:pt x="963236" y="1708513"/>
                  <a:pt x="963236" y="1712234"/>
                  <a:pt x="963236" y="1714715"/>
                </a:cubicBezTo>
                <a:cubicBezTo>
                  <a:pt x="963236" y="1717195"/>
                  <a:pt x="960755" y="1715955"/>
                  <a:pt x="955794" y="1710994"/>
                </a:cubicBezTo>
                <a:cubicBezTo>
                  <a:pt x="955794" y="1710994"/>
                  <a:pt x="950833" y="1708513"/>
                  <a:pt x="940911" y="1703553"/>
                </a:cubicBezTo>
                <a:cubicBezTo>
                  <a:pt x="930989" y="1698592"/>
                  <a:pt x="921068" y="1693631"/>
                  <a:pt x="911146" y="1688670"/>
                </a:cubicBezTo>
                <a:cubicBezTo>
                  <a:pt x="871458" y="1678748"/>
                  <a:pt x="851614" y="1671306"/>
                  <a:pt x="851614" y="1666346"/>
                </a:cubicBezTo>
                <a:cubicBezTo>
                  <a:pt x="856575" y="1666346"/>
                  <a:pt x="864017" y="1668826"/>
                  <a:pt x="873939" y="1673787"/>
                </a:cubicBezTo>
                <a:lnTo>
                  <a:pt x="888822" y="1681228"/>
                </a:lnTo>
                <a:lnTo>
                  <a:pt x="888822" y="1673787"/>
                </a:lnTo>
                <a:cubicBezTo>
                  <a:pt x="893783" y="1663865"/>
                  <a:pt x="898744" y="1661385"/>
                  <a:pt x="903704" y="1666346"/>
                </a:cubicBezTo>
                <a:lnTo>
                  <a:pt x="918587" y="1658904"/>
                </a:lnTo>
                <a:cubicBezTo>
                  <a:pt x="893783" y="1639061"/>
                  <a:pt x="878899" y="1629139"/>
                  <a:pt x="873939" y="1629139"/>
                </a:cubicBezTo>
                <a:cubicBezTo>
                  <a:pt x="868978" y="1629139"/>
                  <a:pt x="861537" y="1626658"/>
                  <a:pt x="851614" y="1621697"/>
                </a:cubicBezTo>
                <a:cubicBezTo>
                  <a:pt x="851614" y="1616736"/>
                  <a:pt x="849134" y="1613016"/>
                  <a:pt x="844173" y="1610535"/>
                </a:cubicBezTo>
                <a:cubicBezTo>
                  <a:pt x="839213" y="1608054"/>
                  <a:pt x="836732" y="1606814"/>
                  <a:pt x="836732" y="1606814"/>
                </a:cubicBezTo>
                <a:lnTo>
                  <a:pt x="814407" y="1591932"/>
                </a:lnTo>
                <a:cubicBezTo>
                  <a:pt x="804485" y="1591932"/>
                  <a:pt x="797044" y="1591932"/>
                  <a:pt x="792083" y="1591932"/>
                </a:cubicBezTo>
                <a:lnTo>
                  <a:pt x="792083" y="1599373"/>
                </a:lnTo>
                <a:lnTo>
                  <a:pt x="806966" y="1614256"/>
                </a:lnTo>
                <a:cubicBezTo>
                  <a:pt x="806966" y="1619217"/>
                  <a:pt x="809447" y="1621697"/>
                  <a:pt x="814407" y="1621697"/>
                </a:cubicBezTo>
                <a:lnTo>
                  <a:pt x="821849" y="1621697"/>
                </a:lnTo>
                <a:cubicBezTo>
                  <a:pt x="811927" y="1616736"/>
                  <a:pt x="806966" y="1611775"/>
                  <a:pt x="806966" y="1606814"/>
                </a:cubicBezTo>
                <a:cubicBezTo>
                  <a:pt x="806966" y="1601854"/>
                  <a:pt x="808206" y="1599373"/>
                  <a:pt x="810687" y="1599373"/>
                </a:cubicBezTo>
                <a:cubicBezTo>
                  <a:pt x="813167" y="1599373"/>
                  <a:pt x="814407" y="1601854"/>
                  <a:pt x="814407" y="1606814"/>
                </a:cubicBezTo>
                <a:lnTo>
                  <a:pt x="821849" y="1614256"/>
                </a:lnTo>
                <a:cubicBezTo>
                  <a:pt x="826810" y="1614256"/>
                  <a:pt x="834251" y="1617976"/>
                  <a:pt x="844173" y="1625418"/>
                </a:cubicBezTo>
                <a:cubicBezTo>
                  <a:pt x="854095" y="1632859"/>
                  <a:pt x="861537" y="1636580"/>
                  <a:pt x="866497" y="1636580"/>
                </a:cubicBezTo>
                <a:lnTo>
                  <a:pt x="851614" y="1636580"/>
                </a:lnTo>
                <a:lnTo>
                  <a:pt x="836732" y="1629139"/>
                </a:lnTo>
                <a:lnTo>
                  <a:pt x="829290" y="1629139"/>
                </a:lnTo>
                <a:lnTo>
                  <a:pt x="829290" y="1644021"/>
                </a:lnTo>
                <a:cubicBezTo>
                  <a:pt x="834251" y="1644021"/>
                  <a:pt x="837972" y="1645261"/>
                  <a:pt x="840452" y="1647742"/>
                </a:cubicBezTo>
                <a:cubicBezTo>
                  <a:pt x="842933" y="1650223"/>
                  <a:pt x="844173" y="1651463"/>
                  <a:pt x="844173" y="1651463"/>
                </a:cubicBezTo>
                <a:cubicBezTo>
                  <a:pt x="844173" y="1661385"/>
                  <a:pt x="831771" y="1656424"/>
                  <a:pt x="806966" y="1636580"/>
                </a:cubicBezTo>
                <a:cubicBezTo>
                  <a:pt x="797044" y="1631619"/>
                  <a:pt x="790843" y="1627899"/>
                  <a:pt x="788363" y="1625418"/>
                </a:cubicBezTo>
                <a:cubicBezTo>
                  <a:pt x="785882" y="1622937"/>
                  <a:pt x="782161" y="1621697"/>
                  <a:pt x="777200" y="1621697"/>
                </a:cubicBezTo>
                <a:cubicBezTo>
                  <a:pt x="772240" y="1616736"/>
                  <a:pt x="767278" y="1611775"/>
                  <a:pt x="762318" y="1606814"/>
                </a:cubicBezTo>
                <a:cubicBezTo>
                  <a:pt x="772240" y="1606814"/>
                  <a:pt x="777200" y="1604334"/>
                  <a:pt x="777200" y="1599373"/>
                </a:cubicBezTo>
                <a:lnTo>
                  <a:pt x="777200" y="1591932"/>
                </a:lnTo>
                <a:lnTo>
                  <a:pt x="784642" y="1591932"/>
                </a:lnTo>
                <a:cubicBezTo>
                  <a:pt x="779681" y="1586971"/>
                  <a:pt x="772240" y="1584490"/>
                  <a:pt x="762318" y="1584490"/>
                </a:cubicBezTo>
                <a:lnTo>
                  <a:pt x="739993" y="1591932"/>
                </a:lnTo>
                <a:lnTo>
                  <a:pt x="710228" y="1577049"/>
                </a:lnTo>
                <a:lnTo>
                  <a:pt x="702786" y="1562166"/>
                </a:lnTo>
                <a:cubicBezTo>
                  <a:pt x="707747" y="1562166"/>
                  <a:pt x="710228" y="1564647"/>
                  <a:pt x="710228" y="1569607"/>
                </a:cubicBezTo>
                <a:lnTo>
                  <a:pt x="717669" y="1569607"/>
                </a:lnTo>
                <a:cubicBezTo>
                  <a:pt x="722630" y="1569607"/>
                  <a:pt x="725111" y="1569607"/>
                  <a:pt x="725111" y="1569607"/>
                </a:cubicBezTo>
                <a:cubicBezTo>
                  <a:pt x="725111" y="1564647"/>
                  <a:pt x="725111" y="1560926"/>
                  <a:pt x="725111" y="1558445"/>
                </a:cubicBezTo>
                <a:lnTo>
                  <a:pt x="725111" y="1554725"/>
                </a:lnTo>
                <a:cubicBezTo>
                  <a:pt x="725111" y="1554725"/>
                  <a:pt x="726351" y="1555965"/>
                  <a:pt x="728831" y="1558445"/>
                </a:cubicBezTo>
                <a:cubicBezTo>
                  <a:pt x="731312" y="1560926"/>
                  <a:pt x="732552" y="1562166"/>
                  <a:pt x="732552" y="1562166"/>
                </a:cubicBezTo>
                <a:cubicBezTo>
                  <a:pt x="732552" y="1557205"/>
                  <a:pt x="737513" y="1559685"/>
                  <a:pt x="747435" y="1569607"/>
                </a:cubicBezTo>
                <a:lnTo>
                  <a:pt x="762318" y="1577049"/>
                </a:lnTo>
                <a:lnTo>
                  <a:pt x="769759" y="1577049"/>
                </a:lnTo>
                <a:cubicBezTo>
                  <a:pt x="769759" y="1582010"/>
                  <a:pt x="770999" y="1583250"/>
                  <a:pt x="773480" y="1580769"/>
                </a:cubicBezTo>
                <a:cubicBezTo>
                  <a:pt x="775960" y="1578289"/>
                  <a:pt x="774720" y="1574568"/>
                  <a:pt x="769759" y="1569607"/>
                </a:cubicBezTo>
                <a:cubicBezTo>
                  <a:pt x="764798" y="1564647"/>
                  <a:pt x="757357" y="1559685"/>
                  <a:pt x="747435" y="1554725"/>
                </a:cubicBezTo>
                <a:cubicBezTo>
                  <a:pt x="747435" y="1554725"/>
                  <a:pt x="744954" y="1554725"/>
                  <a:pt x="739993" y="1554725"/>
                </a:cubicBezTo>
                <a:cubicBezTo>
                  <a:pt x="735033" y="1554725"/>
                  <a:pt x="732552" y="1554725"/>
                  <a:pt x="732552" y="1554725"/>
                </a:cubicBezTo>
                <a:cubicBezTo>
                  <a:pt x="727591" y="1549764"/>
                  <a:pt x="725111" y="1549764"/>
                  <a:pt x="725111" y="1554725"/>
                </a:cubicBezTo>
                <a:lnTo>
                  <a:pt x="725111" y="1553794"/>
                </a:lnTo>
                <a:cubicBezTo>
                  <a:pt x="725111" y="1551934"/>
                  <a:pt x="725111" y="1549764"/>
                  <a:pt x="725111" y="1547283"/>
                </a:cubicBezTo>
                <a:cubicBezTo>
                  <a:pt x="725111" y="1542322"/>
                  <a:pt x="722630" y="1539842"/>
                  <a:pt x="717669" y="1539842"/>
                </a:cubicBezTo>
                <a:cubicBezTo>
                  <a:pt x="717669" y="1539842"/>
                  <a:pt x="715188" y="1539842"/>
                  <a:pt x="710228" y="1539842"/>
                </a:cubicBezTo>
                <a:cubicBezTo>
                  <a:pt x="715188" y="1549764"/>
                  <a:pt x="712708" y="1552244"/>
                  <a:pt x="702786" y="1547283"/>
                </a:cubicBezTo>
                <a:cubicBezTo>
                  <a:pt x="692864" y="1547283"/>
                  <a:pt x="685423" y="1549764"/>
                  <a:pt x="680462" y="1554725"/>
                </a:cubicBezTo>
                <a:cubicBezTo>
                  <a:pt x="680462" y="1554725"/>
                  <a:pt x="677981" y="1554725"/>
                  <a:pt x="673021" y="1554725"/>
                </a:cubicBezTo>
                <a:cubicBezTo>
                  <a:pt x="668060" y="1554725"/>
                  <a:pt x="660619" y="1557205"/>
                  <a:pt x="650696" y="1562166"/>
                </a:cubicBezTo>
                <a:lnTo>
                  <a:pt x="620931" y="1562166"/>
                </a:lnTo>
                <a:cubicBezTo>
                  <a:pt x="606048" y="1552244"/>
                  <a:pt x="598607" y="1544802"/>
                  <a:pt x="598607" y="1539842"/>
                </a:cubicBezTo>
                <a:lnTo>
                  <a:pt x="583724" y="1539842"/>
                </a:lnTo>
                <a:cubicBezTo>
                  <a:pt x="578763" y="1544802"/>
                  <a:pt x="573802" y="1547283"/>
                  <a:pt x="568841" y="1547283"/>
                </a:cubicBezTo>
                <a:cubicBezTo>
                  <a:pt x="563880" y="1547283"/>
                  <a:pt x="560160" y="1546043"/>
                  <a:pt x="557679" y="1543562"/>
                </a:cubicBezTo>
                <a:cubicBezTo>
                  <a:pt x="555198" y="1541082"/>
                  <a:pt x="548997" y="1539842"/>
                  <a:pt x="539075" y="1539842"/>
                </a:cubicBezTo>
                <a:cubicBezTo>
                  <a:pt x="529153" y="1539842"/>
                  <a:pt x="519232" y="1534881"/>
                  <a:pt x="509310" y="1524959"/>
                </a:cubicBezTo>
                <a:cubicBezTo>
                  <a:pt x="509310" y="1524959"/>
                  <a:pt x="506829" y="1523719"/>
                  <a:pt x="501868" y="1521238"/>
                </a:cubicBezTo>
                <a:cubicBezTo>
                  <a:pt x="496908" y="1518758"/>
                  <a:pt x="494427" y="1517518"/>
                  <a:pt x="494427" y="1517518"/>
                </a:cubicBezTo>
                <a:cubicBezTo>
                  <a:pt x="489466" y="1517518"/>
                  <a:pt x="484505" y="1516277"/>
                  <a:pt x="479544" y="1513797"/>
                </a:cubicBezTo>
                <a:cubicBezTo>
                  <a:pt x="474583" y="1511316"/>
                  <a:pt x="468382" y="1508836"/>
                  <a:pt x="460941" y="1506355"/>
                </a:cubicBezTo>
                <a:cubicBezTo>
                  <a:pt x="453499" y="1503875"/>
                  <a:pt x="449779" y="1505115"/>
                  <a:pt x="449779" y="1510076"/>
                </a:cubicBezTo>
                <a:cubicBezTo>
                  <a:pt x="449779" y="1515037"/>
                  <a:pt x="448538" y="1516277"/>
                  <a:pt x="446058" y="1513797"/>
                </a:cubicBezTo>
                <a:cubicBezTo>
                  <a:pt x="443577" y="1511316"/>
                  <a:pt x="442337" y="1507595"/>
                  <a:pt x="442337" y="1502635"/>
                </a:cubicBezTo>
                <a:lnTo>
                  <a:pt x="405130" y="1495193"/>
                </a:lnTo>
                <a:cubicBezTo>
                  <a:pt x="385287" y="1495193"/>
                  <a:pt x="370404" y="1492713"/>
                  <a:pt x="360482" y="1487752"/>
                </a:cubicBezTo>
                <a:cubicBezTo>
                  <a:pt x="350560" y="1482791"/>
                  <a:pt x="340638" y="1477830"/>
                  <a:pt x="330716" y="1472869"/>
                </a:cubicBezTo>
                <a:lnTo>
                  <a:pt x="338158" y="1465428"/>
                </a:lnTo>
                <a:cubicBezTo>
                  <a:pt x="348080" y="1470388"/>
                  <a:pt x="356761" y="1471629"/>
                  <a:pt x="364203" y="1469148"/>
                </a:cubicBezTo>
                <a:cubicBezTo>
                  <a:pt x="371644" y="1466668"/>
                  <a:pt x="382806" y="1467908"/>
                  <a:pt x="397689" y="1472869"/>
                </a:cubicBezTo>
                <a:cubicBezTo>
                  <a:pt x="412572" y="1477830"/>
                  <a:pt x="420013" y="1479070"/>
                  <a:pt x="420013" y="1476590"/>
                </a:cubicBezTo>
                <a:cubicBezTo>
                  <a:pt x="420013" y="1474109"/>
                  <a:pt x="431175" y="1476590"/>
                  <a:pt x="453499" y="1484031"/>
                </a:cubicBezTo>
                <a:cubicBezTo>
                  <a:pt x="475823" y="1491473"/>
                  <a:pt x="491946" y="1495193"/>
                  <a:pt x="501868" y="1495193"/>
                </a:cubicBezTo>
                <a:cubicBezTo>
                  <a:pt x="506829" y="1495193"/>
                  <a:pt x="510550" y="1496433"/>
                  <a:pt x="513031" y="1498914"/>
                </a:cubicBezTo>
                <a:cubicBezTo>
                  <a:pt x="515511" y="1501395"/>
                  <a:pt x="519232" y="1502635"/>
                  <a:pt x="524193" y="1502635"/>
                </a:cubicBezTo>
                <a:cubicBezTo>
                  <a:pt x="524193" y="1507595"/>
                  <a:pt x="526674" y="1507595"/>
                  <a:pt x="531634" y="1502635"/>
                </a:cubicBezTo>
                <a:lnTo>
                  <a:pt x="561400" y="1502635"/>
                </a:lnTo>
                <a:cubicBezTo>
                  <a:pt x="576282" y="1507595"/>
                  <a:pt x="586205" y="1512557"/>
                  <a:pt x="591165" y="1517518"/>
                </a:cubicBezTo>
                <a:cubicBezTo>
                  <a:pt x="591165" y="1517518"/>
                  <a:pt x="592405" y="1518758"/>
                  <a:pt x="594886" y="1521238"/>
                </a:cubicBezTo>
                <a:cubicBezTo>
                  <a:pt x="597367" y="1523719"/>
                  <a:pt x="598607" y="1522478"/>
                  <a:pt x="598607" y="1517518"/>
                </a:cubicBezTo>
                <a:cubicBezTo>
                  <a:pt x="608529" y="1512557"/>
                  <a:pt x="620931" y="1515037"/>
                  <a:pt x="635814" y="1524959"/>
                </a:cubicBezTo>
                <a:cubicBezTo>
                  <a:pt x="640774" y="1529920"/>
                  <a:pt x="644495" y="1531160"/>
                  <a:pt x="646976" y="1528680"/>
                </a:cubicBezTo>
                <a:cubicBezTo>
                  <a:pt x="649456" y="1526199"/>
                  <a:pt x="655657" y="1527440"/>
                  <a:pt x="665580" y="1532400"/>
                </a:cubicBezTo>
                <a:lnTo>
                  <a:pt x="680462" y="1532400"/>
                </a:lnTo>
                <a:cubicBezTo>
                  <a:pt x="680462" y="1527440"/>
                  <a:pt x="676741" y="1523719"/>
                  <a:pt x="669300" y="1521238"/>
                </a:cubicBezTo>
                <a:cubicBezTo>
                  <a:pt x="661859" y="1518758"/>
                  <a:pt x="655657" y="1517518"/>
                  <a:pt x="650696" y="1517518"/>
                </a:cubicBezTo>
                <a:lnTo>
                  <a:pt x="643255" y="1517518"/>
                </a:lnTo>
                <a:lnTo>
                  <a:pt x="643255" y="1510076"/>
                </a:lnTo>
                <a:cubicBezTo>
                  <a:pt x="648216" y="1510076"/>
                  <a:pt x="650696" y="1508836"/>
                  <a:pt x="650696" y="1506355"/>
                </a:cubicBezTo>
                <a:cubicBezTo>
                  <a:pt x="650696" y="1503875"/>
                  <a:pt x="648216" y="1501395"/>
                  <a:pt x="643255" y="1498914"/>
                </a:cubicBezTo>
                <a:cubicBezTo>
                  <a:pt x="638294" y="1496433"/>
                  <a:pt x="634574" y="1497674"/>
                  <a:pt x="632093" y="1502635"/>
                </a:cubicBezTo>
                <a:cubicBezTo>
                  <a:pt x="629612" y="1507595"/>
                  <a:pt x="625892" y="1507595"/>
                  <a:pt x="620931" y="1502635"/>
                </a:cubicBezTo>
                <a:lnTo>
                  <a:pt x="620931" y="1495193"/>
                </a:lnTo>
                <a:cubicBezTo>
                  <a:pt x="625892" y="1495193"/>
                  <a:pt x="628372" y="1495193"/>
                  <a:pt x="628372" y="1495193"/>
                </a:cubicBezTo>
                <a:cubicBezTo>
                  <a:pt x="628372" y="1485271"/>
                  <a:pt x="625892" y="1480310"/>
                  <a:pt x="620931" y="1480310"/>
                </a:cubicBezTo>
                <a:cubicBezTo>
                  <a:pt x="615970" y="1480310"/>
                  <a:pt x="611009" y="1479070"/>
                  <a:pt x="606048" y="1476590"/>
                </a:cubicBezTo>
                <a:cubicBezTo>
                  <a:pt x="601087" y="1474109"/>
                  <a:pt x="596126" y="1470388"/>
                  <a:pt x="591165" y="1465428"/>
                </a:cubicBezTo>
                <a:cubicBezTo>
                  <a:pt x="584964" y="1461707"/>
                  <a:pt x="579383" y="1458762"/>
                  <a:pt x="574422" y="1456591"/>
                </a:cubicBezTo>
                <a:lnTo>
                  <a:pt x="561400" y="1452406"/>
                </a:lnTo>
                <a:lnTo>
                  <a:pt x="565120" y="1454266"/>
                </a:lnTo>
                <a:cubicBezTo>
                  <a:pt x="567601" y="1456746"/>
                  <a:pt x="573802" y="1460467"/>
                  <a:pt x="583724" y="1465428"/>
                </a:cubicBezTo>
                <a:cubicBezTo>
                  <a:pt x="593646" y="1475350"/>
                  <a:pt x="598607" y="1482791"/>
                  <a:pt x="598607" y="1487752"/>
                </a:cubicBezTo>
                <a:cubicBezTo>
                  <a:pt x="593646" y="1482791"/>
                  <a:pt x="587445" y="1477830"/>
                  <a:pt x="580003" y="1472869"/>
                </a:cubicBezTo>
                <a:cubicBezTo>
                  <a:pt x="572562" y="1467908"/>
                  <a:pt x="566360" y="1465428"/>
                  <a:pt x="561400" y="1465428"/>
                </a:cubicBezTo>
                <a:lnTo>
                  <a:pt x="553958" y="1465428"/>
                </a:lnTo>
                <a:cubicBezTo>
                  <a:pt x="553958" y="1460467"/>
                  <a:pt x="555198" y="1456746"/>
                  <a:pt x="557679" y="1454266"/>
                </a:cubicBezTo>
                <a:lnTo>
                  <a:pt x="561400" y="1452405"/>
                </a:lnTo>
                <a:cubicBezTo>
                  <a:pt x="553958" y="1451165"/>
                  <a:pt x="548997" y="1453026"/>
                  <a:pt x="546517" y="1457986"/>
                </a:cubicBezTo>
                <a:lnTo>
                  <a:pt x="539075" y="1457986"/>
                </a:lnTo>
                <a:lnTo>
                  <a:pt x="524193" y="1450545"/>
                </a:lnTo>
                <a:lnTo>
                  <a:pt x="509310" y="1435662"/>
                </a:lnTo>
                <a:cubicBezTo>
                  <a:pt x="504349" y="1435662"/>
                  <a:pt x="499388" y="1435662"/>
                  <a:pt x="494427" y="1435662"/>
                </a:cubicBezTo>
                <a:lnTo>
                  <a:pt x="486986" y="1420779"/>
                </a:lnTo>
                <a:cubicBezTo>
                  <a:pt x="486986" y="1415818"/>
                  <a:pt x="485746" y="1413338"/>
                  <a:pt x="483265" y="1413338"/>
                </a:cubicBezTo>
                <a:cubicBezTo>
                  <a:pt x="480784" y="1413338"/>
                  <a:pt x="477063" y="1412098"/>
                  <a:pt x="472103" y="1409617"/>
                </a:cubicBezTo>
                <a:cubicBezTo>
                  <a:pt x="467142" y="1407136"/>
                  <a:pt x="464661" y="1408377"/>
                  <a:pt x="464661" y="1413338"/>
                </a:cubicBezTo>
                <a:cubicBezTo>
                  <a:pt x="459701" y="1408377"/>
                  <a:pt x="455980" y="1405896"/>
                  <a:pt x="453499" y="1405896"/>
                </a:cubicBezTo>
                <a:cubicBezTo>
                  <a:pt x="451019" y="1405896"/>
                  <a:pt x="449779" y="1405896"/>
                  <a:pt x="449779" y="1405896"/>
                </a:cubicBezTo>
                <a:cubicBezTo>
                  <a:pt x="444818" y="1405896"/>
                  <a:pt x="442337" y="1403416"/>
                  <a:pt x="442337" y="1398455"/>
                </a:cubicBezTo>
                <a:cubicBezTo>
                  <a:pt x="442337" y="1393494"/>
                  <a:pt x="437377" y="1389774"/>
                  <a:pt x="427454" y="1387293"/>
                </a:cubicBezTo>
                <a:cubicBezTo>
                  <a:pt x="417532" y="1384812"/>
                  <a:pt x="410091" y="1386053"/>
                  <a:pt x="405130" y="1391014"/>
                </a:cubicBezTo>
                <a:lnTo>
                  <a:pt x="397689" y="1391014"/>
                </a:lnTo>
                <a:lnTo>
                  <a:pt x="397689" y="1383572"/>
                </a:lnTo>
                <a:cubicBezTo>
                  <a:pt x="392728" y="1383572"/>
                  <a:pt x="385287" y="1381092"/>
                  <a:pt x="375364" y="1376131"/>
                </a:cubicBezTo>
                <a:cubicBezTo>
                  <a:pt x="365443" y="1371170"/>
                  <a:pt x="360482" y="1368689"/>
                  <a:pt x="360482" y="1368689"/>
                </a:cubicBezTo>
                <a:cubicBezTo>
                  <a:pt x="360482" y="1368689"/>
                  <a:pt x="359242" y="1368689"/>
                  <a:pt x="356761" y="1368689"/>
                </a:cubicBezTo>
                <a:cubicBezTo>
                  <a:pt x="354280" y="1368689"/>
                  <a:pt x="351800" y="1368689"/>
                  <a:pt x="349320" y="1368689"/>
                </a:cubicBezTo>
                <a:cubicBezTo>
                  <a:pt x="346839" y="1368689"/>
                  <a:pt x="340638" y="1367449"/>
                  <a:pt x="330716" y="1364969"/>
                </a:cubicBezTo>
                <a:cubicBezTo>
                  <a:pt x="320794" y="1362488"/>
                  <a:pt x="312113" y="1360008"/>
                  <a:pt x="304671" y="1357527"/>
                </a:cubicBezTo>
                <a:cubicBezTo>
                  <a:pt x="297230" y="1355047"/>
                  <a:pt x="288548" y="1352567"/>
                  <a:pt x="278626" y="1350086"/>
                </a:cubicBezTo>
                <a:cubicBezTo>
                  <a:pt x="268704" y="1347605"/>
                  <a:pt x="261263" y="1346365"/>
                  <a:pt x="256302" y="1346365"/>
                </a:cubicBezTo>
                <a:cubicBezTo>
                  <a:pt x="251341" y="1346365"/>
                  <a:pt x="248861" y="1345125"/>
                  <a:pt x="248861" y="1342644"/>
                </a:cubicBezTo>
                <a:cubicBezTo>
                  <a:pt x="248861" y="1340164"/>
                  <a:pt x="241420" y="1336443"/>
                  <a:pt x="226537" y="1331482"/>
                </a:cubicBezTo>
                <a:cubicBezTo>
                  <a:pt x="201732" y="1326522"/>
                  <a:pt x="188089" y="1322801"/>
                  <a:pt x="185609" y="1320320"/>
                </a:cubicBezTo>
                <a:cubicBezTo>
                  <a:pt x="183128" y="1317840"/>
                  <a:pt x="181888" y="1314119"/>
                  <a:pt x="181888" y="1309158"/>
                </a:cubicBezTo>
                <a:lnTo>
                  <a:pt x="167005" y="1309158"/>
                </a:lnTo>
                <a:cubicBezTo>
                  <a:pt x="162044" y="1319080"/>
                  <a:pt x="152123" y="1321560"/>
                  <a:pt x="137240" y="1316600"/>
                </a:cubicBezTo>
                <a:cubicBezTo>
                  <a:pt x="132279" y="1311639"/>
                  <a:pt x="123597" y="1309158"/>
                  <a:pt x="111195" y="1309158"/>
                </a:cubicBezTo>
                <a:cubicBezTo>
                  <a:pt x="98792" y="1309158"/>
                  <a:pt x="85150" y="1304197"/>
                  <a:pt x="70267" y="1294275"/>
                </a:cubicBezTo>
                <a:lnTo>
                  <a:pt x="25619" y="1279393"/>
                </a:lnTo>
                <a:lnTo>
                  <a:pt x="0" y="127426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sp>
        <p:nvSpPr>
          <p:cNvPr id="3" name="Footer Placeholder 2"/>
          <p:cNvSpPr>
            <a:spLocks noGrp="1"/>
          </p:cNvSpPr>
          <p:nvPr>
            <p:ph type="ftr" sz="quarter" idx="10"/>
          </p:nvPr>
        </p:nvSpPr>
        <p:spPr/>
        <p:txBody>
          <a:bodyPr/>
          <a:lstStyle/>
          <a:p>
            <a:r>
              <a:rPr lang="en-US"/>
              <a:t>Research Management School</a:t>
            </a:r>
            <a:endParaRPr lang="en-US" dirty="0"/>
          </a:p>
        </p:txBody>
      </p:sp>
      <p:sp>
        <p:nvSpPr>
          <p:cNvPr id="4" name="Slide Number Placeholder 3"/>
          <p:cNvSpPr>
            <a:spLocks noGrp="1"/>
          </p:cNvSpPr>
          <p:nvPr>
            <p:ph type="sldNum" sz="quarter" idx="11"/>
          </p:nvPr>
        </p:nvSpPr>
        <p:spPr/>
        <p:txBody>
          <a:bodyPr/>
          <a:lstStyle/>
          <a:p>
            <a:fld id="{5F40E575-75D0-4511-BE24-65258C32779F}" type="slidenum">
              <a:rPr kumimoji="1" lang="ja-JP" altLang="en-US" smtClean="0"/>
              <a:pPr/>
              <a:t>‹#›</a:t>
            </a:fld>
            <a:endParaRPr kumimoji="1" lang="ja-JP" altLang="en-US" dirty="0"/>
          </a:p>
        </p:txBody>
      </p:sp>
      <p:sp>
        <p:nvSpPr>
          <p:cNvPr id="20" name="Text Placeholder 3"/>
          <p:cNvSpPr>
            <a:spLocks noGrp="1"/>
          </p:cNvSpPr>
          <p:nvPr userDrawn="1">
            <p:ph type="body" sz="quarter" idx="13" hasCustomPrompt="1"/>
          </p:nvPr>
        </p:nvSpPr>
        <p:spPr>
          <a:xfrm>
            <a:off x="917044" y="4798092"/>
            <a:ext cx="3767761" cy="1154251"/>
          </a:xfrm>
        </p:spPr>
        <p:txBody>
          <a:bodyPr vert="horz" lIns="91440" tIns="45720" rIns="91440" bIns="45720" rtlCol="0" anchor="t">
            <a:normAutofit/>
          </a:bodyPr>
          <a:lstStyle>
            <a:lvl1pPr algn="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1" name="Text Placeholder 3"/>
          <p:cNvSpPr>
            <a:spLocks noGrp="1"/>
          </p:cNvSpPr>
          <p:nvPr userDrawn="1">
            <p:ph type="body" sz="quarter" idx="15" hasCustomPrompt="1"/>
          </p:nvPr>
        </p:nvSpPr>
        <p:spPr>
          <a:xfrm>
            <a:off x="917044" y="4337855"/>
            <a:ext cx="3767761" cy="480074"/>
          </a:xfrm>
        </p:spPr>
        <p:txBody>
          <a:bodyPr anchor="b">
            <a:normAutofit/>
          </a:bodyPr>
          <a:lstStyle>
            <a:lvl1pPr algn="r">
              <a:lnSpc>
                <a:spcPct val="100000"/>
              </a:lnSpc>
              <a:spcBef>
                <a:spcPts val="0"/>
              </a:spcBef>
              <a:defRPr sz="2933" baseline="0">
                <a:solidFill>
                  <a:schemeClr val="tx2"/>
                </a:solidFill>
                <a:latin typeface="+mj-lt"/>
              </a:defRPr>
            </a:lvl1pPr>
          </a:lstStyle>
          <a:p>
            <a:pPr lvl="0"/>
            <a:r>
              <a:rPr kumimoji="1" lang="en-US" altLang="ja-JP" dirty="0"/>
              <a:t>heading goes here</a:t>
            </a:r>
            <a:endParaRPr kumimoji="1" lang="ja-JP" altLang="en-US" dirty="0"/>
          </a:p>
        </p:txBody>
      </p:sp>
      <p:sp>
        <p:nvSpPr>
          <p:cNvPr id="22" name="Text Placeholder 3"/>
          <p:cNvSpPr>
            <a:spLocks noGrp="1"/>
          </p:cNvSpPr>
          <p:nvPr userDrawn="1">
            <p:ph type="body" sz="quarter" idx="16" hasCustomPrompt="1"/>
          </p:nvPr>
        </p:nvSpPr>
        <p:spPr>
          <a:xfrm>
            <a:off x="7551282" y="1916145"/>
            <a:ext cx="3767761" cy="1154251"/>
          </a:xfrm>
        </p:spPr>
        <p:txBody>
          <a:bodyPr vert="horz" lIns="91440" tIns="45720" rIns="91440" bIns="45720" rtlCol="0" anchor="t">
            <a:normAutofit/>
          </a:bodyPr>
          <a:lstStyle>
            <a:lvl1pP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3" name="Text Placeholder 3"/>
          <p:cNvSpPr>
            <a:spLocks noGrp="1"/>
          </p:cNvSpPr>
          <p:nvPr userDrawn="1">
            <p:ph type="body" sz="quarter" idx="17" hasCustomPrompt="1"/>
          </p:nvPr>
        </p:nvSpPr>
        <p:spPr>
          <a:xfrm>
            <a:off x="7551282" y="1457710"/>
            <a:ext cx="3767761" cy="480074"/>
          </a:xfrm>
        </p:spPr>
        <p:txBody>
          <a:bodyPr anchor="b">
            <a:normAutofit/>
          </a:bodyPr>
          <a:lstStyle>
            <a:lvl1pPr algn="l">
              <a:lnSpc>
                <a:spcPct val="100000"/>
              </a:lnSpc>
              <a:spcBef>
                <a:spcPts val="0"/>
              </a:spcBef>
              <a:defRPr sz="2933" baseline="0">
                <a:solidFill>
                  <a:schemeClr val="tx2"/>
                </a:solidFill>
                <a:latin typeface="+mj-lt"/>
              </a:defRPr>
            </a:lvl1pPr>
          </a:lstStyle>
          <a:p>
            <a:pPr lvl="0"/>
            <a:r>
              <a:rPr kumimoji="1" lang="en-US" altLang="ja-JP" dirty="0"/>
              <a:t>heading goes here</a:t>
            </a:r>
            <a:endParaRPr kumimoji="1" lang="ja-JP" altLang="en-US" dirty="0"/>
          </a:p>
        </p:txBody>
      </p:sp>
      <p:sp>
        <p:nvSpPr>
          <p:cNvPr id="24" name="Text Placeholder 3"/>
          <p:cNvSpPr>
            <a:spLocks noGrp="1"/>
          </p:cNvSpPr>
          <p:nvPr userDrawn="1">
            <p:ph type="body" sz="quarter" idx="18" hasCustomPrompt="1"/>
          </p:nvPr>
        </p:nvSpPr>
        <p:spPr>
          <a:xfrm>
            <a:off x="7551282" y="4792458"/>
            <a:ext cx="3767761" cy="1154251"/>
          </a:xfrm>
        </p:spPr>
        <p:txBody>
          <a:bodyPr vert="horz" lIns="91440" tIns="45720" rIns="91440" bIns="45720" rtlCol="0" anchor="t">
            <a:normAutofit/>
          </a:bodyPr>
          <a:lstStyle>
            <a:lvl1pP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5" name="Text Placeholder 3"/>
          <p:cNvSpPr>
            <a:spLocks noGrp="1"/>
          </p:cNvSpPr>
          <p:nvPr userDrawn="1">
            <p:ph type="body" sz="quarter" idx="19" hasCustomPrompt="1"/>
          </p:nvPr>
        </p:nvSpPr>
        <p:spPr>
          <a:xfrm>
            <a:off x="7551282" y="4318018"/>
            <a:ext cx="3767761" cy="480074"/>
          </a:xfrm>
        </p:spPr>
        <p:txBody>
          <a:bodyPr anchor="ctr">
            <a:normAutofit/>
          </a:bodyPr>
          <a:lstStyle>
            <a:lvl1pPr algn="l">
              <a:lnSpc>
                <a:spcPct val="100000"/>
              </a:lnSpc>
              <a:spcBef>
                <a:spcPts val="0"/>
              </a:spcBef>
              <a:defRPr sz="2933" baseline="0">
                <a:solidFill>
                  <a:schemeClr val="tx2"/>
                </a:solidFill>
                <a:latin typeface="+mj-lt"/>
              </a:defRPr>
            </a:lvl1pPr>
          </a:lstStyle>
          <a:p>
            <a:pPr lvl="0"/>
            <a:r>
              <a:rPr kumimoji="1" lang="en-US" altLang="ja-JP" dirty="0"/>
              <a:t>heading goes here</a:t>
            </a:r>
            <a:endParaRPr kumimoji="1" lang="ja-JP" altLang="en-US" dirty="0"/>
          </a:p>
        </p:txBody>
      </p:sp>
      <p:cxnSp>
        <p:nvCxnSpPr>
          <p:cNvPr id="8" name="Straight Connector 7"/>
          <p:cNvCxnSpPr>
            <a:stCxn id="50" idx="2"/>
            <a:endCxn id="21" idx="3"/>
          </p:cNvCxnSpPr>
          <p:nvPr userDrawn="1"/>
        </p:nvCxnSpPr>
        <p:spPr>
          <a:xfrm rot="5400000">
            <a:off x="4721053" y="3469645"/>
            <a:ext cx="1071999" cy="1144495"/>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7"/>
          <p:cNvCxnSpPr>
            <a:stCxn id="25" idx="1"/>
            <a:endCxn id="52" idx="2"/>
          </p:cNvCxnSpPr>
          <p:nvPr userDrawn="1"/>
        </p:nvCxnSpPr>
        <p:spPr>
          <a:xfrm rot="10800000">
            <a:off x="6800035" y="3505893"/>
            <a:ext cx="751247" cy="105216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7"/>
          <p:cNvCxnSpPr>
            <a:stCxn id="51" idx="0"/>
            <a:endCxn id="23" idx="1"/>
          </p:cNvCxnSpPr>
          <p:nvPr userDrawn="1"/>
        </p:nvCxnSpPr>
        <p:spPr>
          <a:xfrm rot="5400000" flipH="1" flipV="1">
            <a:off x="6530740" y="1481677"/>
            <a:ext cx="804471" cy="1236614"/>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itle 1"/>
          <p:cNvSpPr>
            <a:spLocks noGrp="1"/>
          </p:cNvSpPr>
          <p:nvPr userDrawn="1">
            <p:ph type="title" hasCustomPrompt="1"/>
          </p:nvPr>
        </p:nvSpPr>
        <p:spPr>
          <a:xfrm>
            <a:off x="486615" y="481613"/>
            <a:ext cx="5447460" cy="1667975"/>
          </a:xfrm>
        </p:spPr>
        <p:txBody>
          <a:bodyPr anchor="t"/>
          <a:lstStyle>
            <a:lvl1pPr algn="l">
              <a:lnSpc>
                <a:spcPct val="80000"/>
              </a:lnSpc>
              <a:defRPr sz="64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0" name="Rectangle 49"/>
          <p:cNvSpPr/>
          <p:nvPr userDrawn="1"/>
        </p:nvSpPr>
        <p:spPr>
          <a:xfrm>
            <a:off x="5645150" y="2694193"/>
            <a:ext cx="368300" cy="8117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kumimoji="1" lang="en-US" altLang="ja-JP" sz="1600" dirty="0">
                <a:solidFill>
                  <a:schemeClr val="tx2"/>
                </a:solidFill>
                <a:latin typeface="+mj-lt"/>
              </a:rPr>
              <a:t>01</a:t>
            </a:r>
            <a:endParaRPr kumimoji="1" lang="ja-JP" altLang="en-US" sz="1600" dirty="0">
              <a:solidFill>
                <a:schemeClr val="tx2"/>
              </a:solidFill>
              <a:latin typeface="+mj-lt"/>
            </a:endParaRPr>
          </a:p>
        </p:txBody>
      </p:sp>
      <p:sp>
        <p:nvSpPr>
          <p:cNvPr id="51" name="Rectangle 50"/>
          <p:cNvSpPr/>
          <p:nvPr userDrawn="1"/>
        </p:nvSpPr>
        <p:spPr>
          <a:xfrm>
            <a:off x="6130518" y="2502219"/>
            <a:ext cx="368300" cy="1003674"/>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kumimoji="1" lang="en-US" altLang="ja-JP" sz="1600" dirty="0">
                <a:solidFill>
                  <a:schemeClr val="tx2"/>
                </a:solidFill>
                <a:latin typeface="+mj-lt"/>
              </a:rPr>
              <a:t>02</a:t>
            </a:r>
            <a:endParaRPr kumimoji="1" lang="ja-JP" altLang="en-US" sz="1600" dirty="0">
              <a:solidFill>
                <a:schemeClr val="tx2"/>
              </a:solidFill>
              <a:latin typeface="+mj-lt"/>
            </a:endParaRPr>
          </a:p>
        </p:txBody>
      </p:sp>
      <p:sp>
        <p:nvSpPr>
          <p:cNvPr id="52" name="Rectangle 51"/>
          <p:cNvSpPr/>
          <p:nvPr userDrawn="1"/>
        </p:nvSpPr>
        <p:spPr>
          <a:xfrm>
            <a:off x="6615885" y="2298987"/>
            <a:ext cx="368300" cy="120690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kumimoji="1" lang="en-US" altLang="ja-JP" sz="1600" dirty="0">
                <a:solidFill>
                  <a:schemeClr val="tx2"/>
                </a:solidFill>
                <a:latin typeface="+mj-lt"/>
              </a:rPr>
              <a:t>03</a:t>
            </a:r>
            <a:endParaRPr kumimoji="1" lang="ja-JP" altLang="en-US" sz="1600" dirty="0">
              <a:solidFill>
                <a:schemeClr val="tx2"/>
              </a:solidFill>
              <a:latin typeface="+mj-lt"/>
            </a:endParaRPr>
          </a:p>
        </p:txBody>
      </p:sp>
      <p:grpSp>
        <p:nvGrpSpPr>
          <p:cNvPr id="62" name="Group 61"/>
          <p:cNvGrpSpPr/>
          <p:nvPr userDrawn="1"/>
        </p:nvGrpSpPr>
        <p:grpSpPr>
          <a:xfrm>
            <a:off x="3415321" y="2694193"/>
            <a:ext cx="3921835" cy="1468555"/>
            <a:chOff x="5122981" y="3907417"/>
            <a:chExt cx="5882753" cy="2202493"/>
          </a:xfrm>
        </p:grpSpPr>
        <p:sp>
          <p:nvSpPr>
            <p:cNvPr id="11" name="Rectangle 10"/>
            <p:cNvSpPr/>
            <p:nvPr userDrawn="1"/>
          </p:nvSpPr>
          <p:spPr>
            <a:xfrm rot="16200000">
              <a:off x="6433735" y="4892550"/>
              <a:ext cx="1074058" cy="232229"/>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13" name="Rectangle 12"/>
            <p:cNvSpPr/>
            <p:nvPr userDrawn="1"/>
          </p:nvSpPr>
          <p:spPr>
            <a:xfrm rot="16200000">
              <a:off x="6876418" y="4885295"/>
              <a:ext cx="812801" cy="246741"/>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5" name="Rectangle: Rounded Corners 4"/>
            <p:cNvSpPr/>
            <p:nvPr userDrawn="1"/>
          </p:nvSpPr>
          <p:spPr>
            <a:xfrm>
              <a:off x="5122981" y="3907417"/>
              <a:ext cx="1430637" cy="2202493"/>
            </a:xfrm>
            <a:prstGeom prst="roundRect">
              <a:avLst>
                <a:gd name="adj" fmla="val 50000"/>
              </a:avLst>
            </a:prstGeom>
            <a:noFill/>
            <a:ln w="2286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10" name="Rectangle 9"/>
            <p:cNvSpPr/>
            <p:nvPr userDrawn="1"/>
          </p:nvSpPr>
          <p:spPr>
            <a:xfrm rot="16200000">
              <a:off x="8719734" y="2838779"/>
              <a:ext cx="232229" cy="4339771"/>
            </a:xfrm>
            <a:prstGeom prst="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grpSp>
    </p:spTree>
    <p:extLst>
      <p:ext uri="{BB962C8B-B14F-4D97-AF65-F5344CB8AC3E}">
        <p14:creationId xmlns:p14="http://schemas.microsoft.com/office/powerpoint/2010/main" val="24605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ppt_x"/>
                                          </p:val>
                                        </p:tav>
                                        <p:tav tm="100000">
                                          <p:val>
                                            <p:strVal val="#ppt_x"/>
                                          </p:val>
                                        </p:tav>
                                      </p:tavLst>
                                    </p:anim>
                                    <p:anim calcmode="lin" valueType="num">
                                      <p:cBhvr additive="base">
                                        <p:cTn id="8" dur="750" fill="hold"/>
                                        <p:tgtEl>
                                          <p:spTgt spid="49"/>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left)">
                                      <p:cBhvr>
                                        <p:cTn id="11" dur="500"/>
                                        <p:tgtEl>
                                          <p:spTgt spid="70"/>
                                        </p:tgtEl>
                                      </p:cBhvr>
                                    </p:animEffect>
                                  </p:childTnLst>
                                </p:cTn>
                              </p:par>
                            </p:childTnLst>
                          </p:cTn>
                        </p:par>
                        <p:par>
                          <p:cTn id="12" fill="hold">
                            <p:stCondLst>
                              <p:cond delay="975"/>
                            </p:stCondLst>
                            <p:childTnLst>
                              <p:par>
                                <p:cTn id="13" presetID="2" presetClass="entr" presetSubtype="8" decel="100000"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1000" fill="hold"/>
                                        <p:tgtEl>
                                          <p:spTgt spid="62"/>
                                        </p:tgtEl>
                                        <p:attrNameLst>
                                          <p:attrName>ppt_x</p:attrName>
                                        </p:attrNameLst>
                                      </p:cBhvr>
                                      <p:tavLst>
                                        <p:tav tm="0">
                                          <p:val>
                                            <p:strVal val="0-#ppt_w/2"/>
                                          </p:val>
                                        </p:tav>
                                        <p:tav tm="100000">
                                          <p:val>
                                            <p:strVal val="#ppt_x"/>
                                          </p:val>
                                        </p:tav>
                                      </p:tavLst>
                                    </p:anim>
                                    <p:anim calcmode="lin" valueType="num">
                                      <p:cBhvr additive="base">
                                        <p:cTn id="16" dur="1000" fill="hold"/>
                                        <p:tgtEl>
                                          <p:spTgt spid="62"/>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fill="hold"/>
                                        <p:tgtEl>
                                          <p:spTgt spid="50"/>
                                        </p:tgtEl>
                                        <p:attrNameLst>
                                          <p:attrName>ppt_x</p:attrName>
                                        </p:attrNameLst>
                                      </p:cBhvr>
                                      <p:tavLst>
                                        <p:tav tm="0">
                                          <p:val>
                                            <p:strVal val="0-#ppt_w/2"/>
                                          </p:val>
                                        </p:tav>
                                        <p:tav tm="100000">
                                          <p:val>
                                            <p:strVal val="#ppt_x"/>
                                          </p:val>
                                        </p:tav>
                                      </p:tavLst>
                                    </p:anim>
                                    <p:anim calcmode="lin" valueType="num">
                                      <p:cBhvr additive="base">
                                        <p:cTn id="20" dur="10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fill="hold"/>
                                        <p:tgtEl>
                                          <p:spTgt spid="51"/>
                                        </p:tgtEl>
                                        <p:attrNameLst>
                                          <p:attrName>ppt_x</p:attrName>
                                        </p:attrNameLst>
                                      </p:cBhvr>
                                      <p:tavLst>
                                        <p:tav tm="0">
                                          <p:val>
                                            <p:strVal val="0-#ppt_w/2"/>
                                          </p:val>
                                        </p:tav>
                                        <p:tav tm="100000">
                                          <p:val>
                                            <p:strVal val="#ppt_x"/>
                                          </p:val>
                                        </p:tav>
                                      </p:tavLst>
                                    </p:anim>
                                    <p:anim calcmode="lin" valueType="num">
                                      <p:cBhvr additive="base">
                                        <p:cTn id="24" dur="10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1000" fill="hold"/>
                                        <p:tgtEl>
                                          <p:spTgt spid="52"/>
                                        </p:tgtEl>
                                        <p:attrNameLst>
                                          <p:attrName>ppt_x</p:attrName>
                                        </p:attrNameLst>
                                      </p:cBhvr>
                                      <p:tavLst>
                                        <p:tav tm="0">
                                          <p:val>
                                            <p:strVal val="0-#ppt_w/2"/>
                                          </p:val>
                                        </p:tav>
                                        <p:tav tm="100000">
                                          <p:val>
                                            <p:strVal val="#ppt_x"/>
                                          </p:val>
                                        </p:tav>
                                      </p:tavLst>
                                    </p:anim>
                                    <p:anim calcmode="lin" valueType="num">
                                      <p:cBhvr additive="base">
                                        <p:cTn id="28" dur="1000" fill="hold"/>
                                        <p:tgtEl>
                                          <p:spTgt spid="52"/>
                                        </p:tgtEl>
                                        <p:attrNameLst>
                                          <p:attrName>ppt_y</p:attrName>
                                        </p:attrNameLst>
                                      </p:cBhvr>
                                      <p:tavLst>
                                        <p:tav tm="0">
                                          <p:val>
                                            <p:strVal val="#ppt_y"/>
                                          </p:val>
                                        </p:tav>
                                        <p:tav tm="100000">
                                          <p:val>
                                            <p:strVal val="#ppt_y"/>
                                          </p:val>
                                        </p:tav>
                                      </p:tavLst>
                                    </p:anim>
                                  </p:childTnLst>
                                </p:cTn>
                              </p:par>
                              <p:par>
                                <p:cTn id="29" presetID="22" presetClass="entr" presetSubtype="4" fill="hold" grpId="1"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1000"/>
                                        <p:tgtEl>
                                          <p:spTgt spid="50"/>
                                        </p:tgtEl>
                                      </p:cBhvr>
                                    </p:animEffect>
                                  </p:childTnLst>
                                </p:cTn>
                              </p:par>
                              <p:par>
                                <p:cTn id="32" presetID="22" presetClass="entr" presetSubtype="4" fill="hold" grpId="1"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down)">
                                      <p:cBhvr>
                                        <p:cTn id="34" dur="1000"/>
                                        <p:tgtEl>
                                          <p:spTgt spid="51"/>
                                        </p:tgtEl>
                                      </p:cBhvr>
                                    </p:animEffect>
                                  </p:childTnLst>
                                </p:cTn>
                              </p:par>
                              <p:par>
                                <p:cTn id="35" presetID="22" presetClass="entr" presetSubtype="4" fill="hold" grpId="1"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down)">
                                      <p:cBhvr>
                                        <p:cTn id="37" dur="1000"/>
                                        <p:tgtEl>
                                          <p:spTgt spid="52"/>
                                        </p:tgtEl>
                                      </p:cBhvr>
                                    </p:animEffect>
                                  </p:childTnLst>
                                </p:cTn>
                              </p:par>
                            </p:childTnLst>
                          </p:cTn>
                        </p:par>
                        <p:par>
                          <p:cTn id="38" fill="hold">
                            <p:stCondLst>
                              <p:cond delay="1975"/>
                            </p:stCondLst>
                            <p:childTnLst>
                              <p:par>
                                <p:cTn id="39" presetID="22" presetClass="entr" presetSubtype="2" fill="hold" nodeType="afterEffect">
                                  <p:stCondLst>
                                    <p:cond delay="25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par>
                          <p:cTn id="42" fill="hold">
                            <p:stCondLst>
                              <p:cond delay="2725"/>
                            </p:stCondLst>
                            <p:childTnLst>
                              <p:par>
                                <p:cTn id="43" presetID="2" presetClass="entr" presetSubtype="8" decel="100000"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 calcmode="lin" valueType="num">
                                      <p:cBhvr additive="base">
                                        <p:cTn id="45"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6" dur="75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3475"/>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3975"/>
                            </p:stCondLst>
                            <p:childTnLst>
                              <p:par>
                                <p:cTn id="52" presetID="22" presetClass="entr" presetSubtype="8"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par>
                          <p:cTn id="55" fill="hold">
                            <p:stCondLst>
                              <p:cond delay="4475"/>
                            </p:stCondLst>
                            <p:childTnLst>
                              <p:par>
                                <p:cTn id="56" presetID="2" presetClass="entr" presetSubtype="8" decel="100000" fill="hold" grpId="0" nodeType="after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 calcmode="lin" valueType="num">
                                      <p:cBhvr additive="base">
                                        <p:cTn id="58"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59" dur="75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5225"/>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5725"/>
                            </p:stCondLst>
                            <p:childTnLst>
                              <p:par>
                                <p:cTn id="65" presetID="22"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childTnLst>
                          </p:cTn>
                        </p:par>
                        <p:par>
                          <p:cTn id="68" fill="hold">
                            <p:stCondLst>
                              <p:cond delay="6225"/>
                            </p:stCondLst>
                            <p:childTnLst>
                              <p:par>
                                <p:cTn id="69" presetID="2" presetClass="entr" presetSubtype="8" decel="100000" fill="hold" grpId="0" nodeType="after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 calcmode="lin" valueType="num">
                                      <p:cBhvr additive="base">
                                        <p:cTn id="71"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72" dur="75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6975"/>
                            </p:stCondLst>
                            <p:childTnLst>
                              <p:par>
                                <p:cTn id="74" presetID="10" presetClass="entr" presetSubtype="0"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 presetClass="entr" presetSubtype="8"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49" grpId="0"/>
      <p:bldP spid="50" grpId="0" animBg="1"/>
      <p:bldP spid="50" grpId="1" animBg="1"/>
      <p:bldP spid="51" grpId="0" animBg="1"/>
      <p:bldP spid="51" grpId="1" animBg="1"/>
      <p:bldP spid="52" grpId="0" animBg="1"/>
      <p:bldP spid="52" grpId="1" animBg="1"/>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3B39-9292-4E89-AE22-44FC1488E374}"/>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70A7B9F4-AB88-4198-A18D-327906D3BCAC}"/>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F60F0E07-CC60-4660-971B-EDA56CD84252}"/>
              </a:ext>
            </a:extLst>
          </p:cNvPr>
          <p:cNvSpPr>
            <a:spLocks noGrp="1"/>
          </p:cNvSpPr>
          <p:nvPr>
            <p:ph type="ftr" sz="quarter" idx="11"/>
          </p:nvPr>
        </p:nvSpPr>
        <p:spPr>
          <a:xfrm>
            <a:off x="3171638" y="6383010"/>
            <a:ext cx="2088000" cy="365125"/>
          </a:xfrm>
        </p:spPr>
        <p:txBody>
          <a:bodyPr/>
          <a:lstStyle>
            <a:lvl1pPr>
              <a:defRPr b="1">
                <a:solidFill>
                  <a:srgbClr val="002060"/>
                </a:solidFill>
              </a:defRPr>
            </a:lvl1pPr>
          </a:lstStyle>
          <a:p>
            <a:r>
              <a:rPr lang="en-GB" dirty="0"/>
              <a:t>NEAR/TBS/2021/EA-RP/0086</a:t>
            </a:r>
          </a:p>
        </p:txBody>
      </p:sp>
      <p:pic>
        <p:nvPicPr>
          <p:cNvPr id="8" name="Content Placeholder 5" descr="Graphical user interface, text, application, email&#10;&#10;Description automatically generated">
            <a:extLst>
              <a:ext uri="{FF2B5EF4-FFF2-40B4-BE49-F238E27FC236}">
                <a16:creationId xmlns:a16="http://schemas.microsoft.com/office/drawing/2014/main" id="{A8203713-9137-4BB4-B438-CC2A51A717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3595" y="6186457"/>
            <a:ext cx="1998750" cy="648000"/>
          </a:xfrm>
          <a:prstGeom prst="rect">
            <a:avLst/>
          </a:prstGeom>
        </p:spPr>
      </p:pic>
      <p:sp>
        <p:nvSpPr>
          <p:cNvPr id="9" name="Text Box 10">
            <a:extLst>
              <a:ext uri="{FF2B5EF4-FFF2-40B4-BE49-F238E27FC236}">
                <a16:creationId xmlns:a16="http://schemas.microsoft.com/office/drawing/2014/main" id="{0488FB44-E5BC-45FF-9969-07232172E542}"/>
              </a:ext>
            </a:extLst>
          </p:cNvPr>
          <p:cNvSpPr txBox="1">
            <a:spLocks/>
          </p:cNvSpPr>
          <p:nvPr userDrawn="1"/>
        </p:nvSpPr>
        <p:spPr>
          <a:xfrm>
            <a:off x="6471883" y="6457573"/>
            <a:ext cx="3024000" cy="2160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GB" sz="11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This project is implemented on behalf of the EU by</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picture containing text, container&#10;&#10;Description automatically generated">
            <a:extLst>
              <a:ext uri="{FF2B5EF4-FFF2-40B4-BE49-F238E27FC236}">
                <a16:creationId xmlns:a16="http://schemas.microsoft.com/office/drawing/2014/main" id="{57DF4592-3598-478E-B6E5-A9EB778ED1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9774" y="6212420"/>
            <a:ext cx="701837" cy="612000"/>
          </a:xfrm>
          <a:prstGeom prst="rect">
            <a:avLst/>
          </a:prstGeom>
        </p:spPr>
      </p:pic>
      <p:pic>
        <p:nvPicPr>
          <p:cNvPr id="10" name="Picture 9" descr="Blue writing on a white background&#10;&#10;Description automatically generated with low confidence">
            <a:extLst>
              <a:ext uri="{FF2B5EF4-FFF2-40B4-BE49-F238E27FC236}">
                <a16:creationId xmlns:a16="http://schemas.microsoft.com/office/drawing/2014/main" id="{224E295E-B3EF-C3A5-0544-A3B5291CD7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009" y="6243005"/>
            <a:ext cx="2919725" cy="612000"/>
          </a:xfrm>
          <a:prstGeom prst="rect">
            <a:avLst/>
          </a:prstGeom>
        </p:spPr>
      </p:pic>
    </p:spTree>
    <p:extLst>
      <p:ext uri="{BB962C8B-B14F-4D97-AF65-F5344CB8AC3E}">
        <p14:creationId xmlns:p14="http://schemas.microsoft.com/office/powerpoint/2010/main" val="2548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68E3-1B5D-4C17-BEFB-526F139A4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05FF59-D958-46DF-AEE0-1EC47E09F8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4DD635-85BD-49F0-8ADB-1E0C13AA48CE}"/>
              </a:ext>
            </a:extLst>
          </p:cNvPr>
          <p:cNvSpPr>
            <a:spLocks noGrp="1"/>
          </p:cNvSpPr>
          <p:nvPr>
            <p:ph type="dt" sz="half" idx="10"/>
          </p:nvPr>
        </p:nvSpPr>
        <p:spPr/>
        <p:txBody>
          <a:bodyPr/>
          <a:lstStyle/>
          <a:p>
            <a:fld id="{289E6A21-3081-4F76-A60B-F1549EA4D492}" type="datetime1">
              <a:rPr lang="en-GB" smtClean="0"/>
              <a:t>09/07/2023</a:t>
            </a:fld>
            <a:endParaRPr lang="en-GB"/>
          </a:p>
        </p:txBody>
      </p:sp>
      <p:sp>
        <p:nvSpPr>
          <p:cNvPr id="5" name="Footer Placeholder 4">
            <a:extLst>
              <a:ext uri="{FF2B5EF4-FFF2-40B4-BE49-F238E27FC236}">
                <a16:creationId xmlns:a16="http://schemas.microsoft.com/office/drawing/2014/main" id="{9EF072CB-E1DA-4DF0-93E9-C9F603D20DC7}"/>
              </a:ext>
            </a:extLst>
          </p:cNvPr>
          <p:cNvSpPr>
            <a:spLocks noGrp="1"/>
          </p:cNvSpPr>
          <p:nvPr>
            <p:ph type="ftr" sz="quarter" idx="11"/>
          </p:nvPr>
        </p:nvSpPr>
        <p:spPr/>
        <p:txBody>
          <a:bodyPr/>
          <a:lstStyle/>
          <a:p>
            <a:r>
              <a:rPr lang="en-GB"/>
              <a:t>NEAR/TBS/2021/EA-RP/0086</a:t>
            </a:r>
          </a:p>
        </p:txBody>
      </p:sp>
      <p:sp>
        <p:nvSpPr>
          <p:cNvPr id="6" name="Slide Number Placeholder 5">
            <a:extLst>
              <a:ext uri="{FF2B5EF4-FFF2-40B4-BE49-F238E27FC236}">
                <a16:creationId xmlns:a16="http://schemas.microsoft.com/office/drawing/2014/main" id="{D1987065-B25A-4B2D-B5A8-020A7BD6F996}"/>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290325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5E6C-328B-4C71-9F42-3838AFCD28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1B9735-FBDC-47CB-8CB0-06F92A5FB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704FC2-C9F7-4493-B3A6-F8E4F5157A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3726DC-678F-4105-9346-2F60FD4B8296}"/>
              </a:ext>
            </a:extLst>
          </p:cNvPr>
          <p:cNvSpPr>
            <a:spLocks noGrp="1"/>
          </p:cNvSpPr>
          <p:nvPr>
            <p:ph type="dt" sz="half" idx="10"/>
          </p:nvPr>
        </p:nvSpPr>
        <p:spPr/>
        <p:txBody>
          <a:bodyPr/>
          <a:lstStyle/>
          <a:p>
            <a:fld id="{1C0A61F0-A300-4EF2-BC10-DA6905B079BD}" type="datetime1">
              <a:rPr lang="en-GB" smtClean="0"/>
              <a:t>09/07/2023</a:t>
            </a:fld>
            <a:endParaRPr lang="en-GB"/>
          </a:p>
        </p:txBody>
      </p:sp>
      <p:sp>
        <p:nvSpPr>
          <p:cNvPr id="6" name="Footer Placeholder 5">
            <a:extLst>
              <a:ext uri="{FF2B5EF4-FFF2-40B4-BE49-F238E27FC236}">
                <a16:creationId xmlns:a16="http://schemas.microsoft.com/office/drawing/2014/main" id="{13090266-F661-452E-ADED-D570D6B9FEEF}"/>
              </a:ext>
            </a:extLst>
          </p:cNvPr>
          <p:cNvSpPr>
            <a:spLocks noGrp="1"/>
          </p:cNvSpPr>
          <p:nvPr>
            <p:ph type="ftr" sz="quarter" idx="11"/>
          </p:nvPr>
        </p:nvSpPr>
        <p:spPr/>
        <p:txBody>
          <a:bodyPr/>
          <a:lstStyle/>
          <a:p>
            <a:r>
              <a:rPr lang="en-GB"/>
              <a:t>NEAR/TBS/2021/EA-RP/0086</a:t>
            </a:r>
          </a:p>
        </p:txBody>
      </p:sp>
      <p:sp>
        <p:nvSpPr>
          <p:cNvPr id="7" name="Slide Number Placeholder 6">
            <a:extLst>
              <a:ext uri="{FF2B5EF4-FFF2-40B4-BE49-F238E27FC236}">
                <a16:creationId xmlns:a16="http://schemas.microsoft.com/office/drawing/2014/main" id="{3A5E0BED-8B1D-4CBB-8C67-93333E311FEB}"/>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387250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8C4F-CA68-464E-8E92-90AFC25BE1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58CF85-0964-42A1-9CC5-373BA8D1E5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3322DE-E85E-4269-A0B3-55525697C4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9B5AC-E68D-4A2E-9E18-13E83820E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FB5BE-6B62-496F-962C-32616B1A2A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417142-6D60-481A-991F-F553B104AD27}"/>
              </a:ext>
            </a:extLst>
          </p:cNvPr>
          <p:cNvSpPr>
            <a:spLocks noGrp="1"/>
          </p:cNvSpPr>
          <p:nvPr>
            <p:ph type="dt" sz="half" idx="10"/>
          </p:nvPr>
        </p:nvSpPr>
        <p:spPr/>
        <p:txBody>
          <a:bodyPr/>
          <a:lstStyle/>
          <a:p>
            <a:fld id="{C11EA09B-3AF8-49EC-BC22-472A1BA43ECA}" type="datetime1">
              <a:rPr lang="en-GB" smtClean="0"/>
              <a:t>09/07/2023</a:t>
            </a:fld>
            <a:endParaRPr lang="en-GB"/>
          </a:p>
        </p:txBody>
      </p:sp>
      <p:sp>
        <p:nvSpPr>
          <p:cNvPr id="8" name="Footer Placeholder 7">
            <a:extLst>
              <a:ext uri="{FF2B5EF4-FFF2-40B4-BE49-F238E27FC236}">
                <a16:creationId xmlns:a16="http://schemas.microsoft.com/office/drawing/2014/main" id="{80C62334-2E11-43B1-A061-D41EC184A0A8}"/>
              </a:ext>
            </a:extLst>
          </p:cNvPr>
          <p:cNvSpPr>
            <a:spLocks noGrp="1"/>
          </p:cNvSpPr>
          <p:nvPr>
            <p:ph type="ftr" sz="quarter" idx="11"/>
          </p:nvPr>
        </p:nvSpPr>
        <p:spPr/>
        <p:txBody>
          <a:bodyPr/>
          <a:lstStyle/>
          <a:p>
            <a:r>
              <a:rPr lang="en-GB"/>
              <a:t>NEAR/TBS/2021/EA-RP/0086</a:t>
            </a:r>
          </a:p>
        </p:txBody>
      </p:sp>
      <p:sp>
        <p:nvSpPr>
          <p:cNvPr id="9" name="Slide Number Placeholder 8">
            <a:extLst>
              <a:ext uri="{FF2B5EF4-FFF2-40B4-BE49-F238E27FC236}">
                <a16:creationId xmlns:a16="http://schemas.microsoft.com/office/drawing/2014/main" id="{2C8D2773-1DE0-477D-9824-3C016E6DBF92}"/>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32253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A310-6340-43F2-8526-6876E674AB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847D50-629A-48A2-97C2-C47AB2710E9F}"/>
              </a:ext>
            </a:extLst>
          </p:cNvPr>
          <p:cNvSpPr>
            <a:spLocks noGrp="1"/>
          </p:cNvSpPr>
          <p:nvPr>
            <p:ph type="dt" sz="half" idx="10"/>
          </p:nvPr>
        </p:nvSpPr>
        <p:spPr/>
        <p:txBody>
          <a:bodyPr/>
          <a:lstStyle/>
          <a:p>
            <a:fld id="{95730C80-B5DE-4F57-A69B-24318301B5EF}" type="datetime1">
              <a:rPr lang="en-GB" smtClean="0"/>
              <a:t>09/07/2023</a:t>
            </a:fld>
            <a:endParaRPr lang="en-GB"/>
          </a:p>
        </p:txBody>
      </p:sp>
      <p:sp>
        <p:nvSpPr>
          <p:cNvPr id="4" name="Footer Placeholder 3">
            <a:extLst>
              <a:ext uri="{FF2B5EF4-FFF2-40B4-BE49-F238E27FC236}">
                <a16:creationId xmlns:a16="http://schemas.microsoft.com/office/drawing/2014/main" id="{6CFEAC7B-F286-49D9-A3A3-C9422C91CC3C}"/>
              </a:ext>
            </a:extLst>
          </p:cNvPr>
          <p:cNvSpPr>
            <a:spLocks noGrp="1"/>
          </p:cNvSpPr>
          <p:nvPr>
            <p:ph type="ftr" sz="quarter" idx="11"/>
          </p:nvPr>
        </p:nvSpPr>
        <p:spPr/>
        <p:txBody>
          <a:bodyPr/>
          <a:lstStyle/>
          <a:p>
            <a:r>
              <a:rPr lang="en-GB"/>
              <a:t>NEAR/TBS/2021/EA-RP/0086</a:t>
            </a:r>
          </a:p>
        </p:txBody>
      </p:sp>
      <p:sp>
        <p:nvSpPr>
          <p:cNvPr id="5" name="Slide Number Placeholder 4">
            <a:extLst>
              <a:ext uri="{FF2B5EF4-FFF2-40B4-BE49-F238E27FC236}">
                <a16:creationId xmlns:a16="http://schemas.microsoft.com/office/drawing/2014/main" id="{2057C821-7046-4B9C-8F0C-3A3F15F3238D}"/>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270640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B3556-01E7-4101-B9A2-AAE34294966C}"/>
              </a:ext>
            </a:extLst>
          </p:cNvPr>
          <p:cNvSpPr>
            <a:spLocks noGrp="1"/>
          </p:cNvSpPr>
          <p:nvPr>
            <p:ph type="dt" sz="half" idx="10"/>
          </p:nvPr>
        </p:nvSpPr>
        <p:spPr/>
        <p:txBody>
          <a:bodyPr/>
          <a:lstStyle/>
          <a:p>
            <a:fld id="{F3E729FC-A7E7-4B13-925F-51E06C381E82}" type="datetime1">
              <a:rPr lang="en-GB" smtClean="0"/>
              <a:t>09/07/2023</a:t>
            </a:fld>
            <a:endParaRPr lang="en-GB"/>
          </a:p>
        </p:txBody>
      </p:sp>
      <p:sp>
        <p:nvSpPr>
          <p:cNvPr id="3" name="Footer Placeholder 2">
            <a:extLst>
              <a:ext uri="{FF2B5EF4-FFF2-40B4-BE49-F238E27FC236}">
                <a16:creationId xmlns:a16="http://schemas.microsoft.com/office/drawing/2014/main" id="{FD67C497-F151-4357-956D-C118D178CA16}"/>
              </a:ext>
            </a:extLst>
          </p:cNvPr>
          <p:cNvSpPr>
            <a:spLocks noGrp="1"/>
          </p:cNvSpPr>
          <p:nvPr>
            <p:ph type="ftr" sz="quarter" idx="11"/>
          </p:nvPr>
        </p:nvSpPr>
        <p:spPr/>
        <p:txBody>
          <a:bodyPr/>
          <a:lstStyle/>
          <a:p>
            <a:r>
              <a:rPr lang="en-GB"/>
              <a:t>NEAR/TBS/2021/EA-RP/0086</a:t>
            </a:r>
          </a:p>
        </p:txBody>
      </p:sp>
      <p:sp>
        <p:nvSpPr>
          <p:cNvPr id="4" name="Slide Number Placeholder 3">
            <a:extLst>
              <a:ext uri="{FF2B5EF4-FFF2-40B4-BE49-F238E27FC236}">
                <a16:creationId xmlns:a16="http://schemas.microsoft.com/office/drawing/2014/main" id="{7814F40E-EFBB-48DA-87F8-14FAE29C948D}"/>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425310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FAF6-3601-4CAD-8B7C-E247F2111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FC8A80-F5D2-456E-AD8D-8A65E3313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D2D646-BBAA-47B1-8D8F-88D98D64B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F2066-AD5E-40BE-952C-79A7685A04CC}"/>
              </a:ext>
            </a:extLst>
          </p:cNvPr>
          <p:cNvSpPr>
            <a:spLocks noGrp="1"/>
          </p:cNvSpPr>
          <p:nvPr>
            <p:ph type="dt" sz="half" idx="10"/>
          </p:nvPr>
        </p:nvSpPr>
        <p:spPr/>
        <p:txBody>
          <a:bodyPr/>
          <a:lstStyle/>
          <a:p>
            <a:fld id="{4C6D5CDE-96BA-41DA-A125-323DC2313160}" type="datetime1">
              <a:rPr lang="en-GB" smtClean="0"/>
              <a:t>09/07/2023</a:t>
            </a:fld>
            <a:endParaRPr lang="en-GB"/>
          </a:p>
        </p:txBody>
      </p:sp>
      <p:sp>
        <p:nvSpPr>
          <p:cNvPr id="6" name="Footer Placeholder 5">
            <a:extLst>
              <a:ext uri="{FF2B5EF4-FFF2-40B4-BE49-F238E27FC236}">
                <a16:creationId xmlns:a16="http://schemas.microsoft.com/office/drawing/2014/main" id="{3D7B8D63-3814-4FE3-BB26-53E354B71EDA}"/>
              </a:ext>
            </a:extLst>
          </p:cNvPr>
          <p:cNvSpPr>
            <a:spLocks noGrp="1"/>
          </p:cNvSpPr>
          <p:nvPr>
            <p:ph type="ftr" sz="quarter" idx="11"/>
          </p:nvPr>
        </p:nvSpPr>
        <p:spPr/>
        <p:txBody>
          <a:bodyPr/>
          <a:lstStyle/>
          <a:p>
            <a:r>
              <a:rPr lang="en-GB"/>
              <a:t>NEAR/TBS/2021/EA-RP/0086</a:t>
            </a:r>
          </a:p>
        </p:txBody>
      </p:sp>
      <p:sp>
        <p:nvSpPr>
          <p:cNvPr id="7" name="Slide Number Placeholder 6">
            <a:extLst>
              <a:ext uri="{FF2B5EF4-FFF2-40B4-BE49-F238E27FC236}">
                <a16:creationId xmlns:a16="http://schemas.microsoft.com/office/drawing/2014/main" id="{2221A37D-DB1C-4996-AF63-571A0C7C30AC}"/>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89584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63E0-F86C-4EF6-B6AF-F82C450D2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D37F7-A4E7-41A9-9E59-5D99360C5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8F4D18B-AC7E-465F-B68A-07454A565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A27EA-61EF-458C-AE82-788F6CBD0496}"/>
              </a:ext>
            </a:extLst>
          </p:cNvPr>
          <p:cNvSpPr>
            <a:spLocks noGrp="1"/>
          </p:cNvSpPr>
          <p:nvPr>
            <p:ph type="dt" sz="half" idx="10"/>
          </p:nvPr>
        </p:nvSpPr>
        <p:spPr/>
        <p:txBody>
          <a:bodyPr/>
          <a:lstStyle/>
          <a:p>
            <a:fld id="{87FFF045-FB4E-42AD-A438-2C38E19A5287}" type="datetime1">
              <a:rPr lang="en-GB" smtClean="0"/>
              <a:t>09/07/2023</a:t>
            </a:fld>
            <a:endParaRPr lang="en-GB"/>
          </a:p>
        </p:txBody>
      </p:sp>
      <p:sp>
        <p:nvSpPr>
          <p:cNvPr id="6" name="Footer Placeholder 5">
            <a:extLst>
              <a:ext uri="{FF2B5EF4-FFF2-40B4-BE49-F238E27FC236}">
                <a16:creationId xmlns:a16="http://schemas.microsoft.com/office/drawing/2014/main" id="{69615928-4674-479F-9751-E22541F60EE5}"/>
              </a:ext>
            </a:extLst>
          </p:cNvPr>
          <p:cNvSpPr>
            <a:spLocks noGrp="1"/>
          </p:cNvSpPr>
          <p:nvPr>
            <p:ph type="ftr" sz="quarter" idx="11"/>
          </p:nvPr>
        </p:nvSpPr>
        <p:spPr/>
        <p:txBody>
          <a:bodyPr/>
          <a:lstStyle/>
          <a:p>
            <a:r>
              <a:rPr lang="en-GB"/>
              <a:t>NEAR/TBS/2021/EA-RP/0086</a:t>
            </a:r>
          </a:p>
        </p:txBody>
      </p:sp>
      <p:sp>
        <p:nvSpPr>
          <p:cNvPr id="7" name="Slide Number Placeholder 6">
            <a:extLst>
              <a:ext uri="{FF2B5EF4-FFF2-40B4-BE49-F238E27FC236}">
                <a16:creationId xmlns:a16="http://schemas.microsoft.com/office/drawing/2014/main" id="{A2CA139A-90E2-4148-9095-DED25C21CD5F}"/>
              </a:ext>
            </a:extLst>
          </p:cNvPr>
          <p:cNvSpPr>
            <a:spLocks noGrp="1"/>
          </p:cNvSpPr>
          <p:nvPr>
            <p:ph type="sldNum" sz="quarter" idx="12"/>
          </p:nvPr>
        </p:nvSpPr>
        <p:spPr/>
        <p:txBody>
          <a:bodyPr/>
          <a:lstStyle/>
          <a:p>
            <a:fld id="{4F2E8AFD-0E36-4673-A91C-9254FB546E62}" type="slidenum">
              <a:rPr lang="en-GB" smtClean="0"/>
              <a:t>‹#›</a:t>
            </a:fld>
            <a:endParaRPr lang="en-GB"/>
          </a:p>
        </p:txBody>
      </p:sp>
    </p:spTree>
    <p:extLst>
      <p:ext uri="{BB962C8B-B14F-4D97-AF65-F5344CB8AC3E}">
        <p14:creationId xmlns:p14="http://schemas.microsoft.com/office/powerpoint/2010/main" val="151947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7C1EE-49B3-4334-B0BB-9F5E71AC62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A80AD5-E520-464D-908F-FC02FB90FD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A64EE5-5B21-498E-8522-D806165D3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1A373-201D-4E2D-BFF9-BEFF40D26E37}" type="datetime1">
              <a:rPr lang="en-GB" smtClean="0"/>
              <a:t>09/07/2023</a:t>
            </a:fld>
            <a:endParaRPr lang="en-GB"/>
          </a:p>
        </p:txBody>
      </p:sp>
      <p:sp>
        <p:nvSpPr>
          <p:cNvPr id="5" name="Footer Placeholder 4">
            <a:extLst>
              <a:ext uri="{FF2B5EF4-FFF2-40B4-BE49-F238E27FC236}">
                <a16:creationId xmlns:a16="http://schemas.microsoft.com/office/drawing/2014/main" id="{9E03E353-EF8A-42F5-ABCC-4D56CCD4E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NEAR/TBS/2021/EA-RP/0086</a:t>
            </a:r>
          </a:p>
        </p:txBody>
      </p:sp>
      <p:sp>
        <p:nvSpPr>
          <p:cNvPr id="6" name="Slide Number Placeholder 5">
            <a:extLst>
              <a:ext uri="{FF2B5EF4-FFF2-40B4-BE49-F238E27FC236}">
                <a16:creationId xmlns:a16="http://schemas.microsoft.com/office/drawing/2014/main" id="{B4C7C548-C856-4B87-B84C-0707022CD2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E8AFD-0E36-4673-A91C-9254FB546E62}" type="slidenum">
              <a:rPr lang="en-GB" smtClean="0"/>
              <a:t>‹#›</a:t>
            </a:fld>
            <a:endParaRPr lang="en-GB"/>
          </a:p>
        </p:txBody>
      </p:sp>
    </p:spTree>
    <p:extLst>
      <p:ext uri="{BB962C8B-B14F-4D97-AF65-F5344CB8AC3E}">
        <p14:creationId xmlns:p14="http://schemas.microsoft.com/office/powerpoint/2010/main" val="350408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research/mariecurieactions/about-msca/msca-guidelines-supervision" TargetMode="External"/><Relationship Id="rId2" Type="http://schemas.openxmlformats.org/officeDocument/2006/relationships/hyperlink" Target="https://euraxess.ec.europa.eu/jobs/charter/european-charter" TargetMode="External"/><Relationship Id="rId1" Type="http://schemas.openxmlformats.org/officeDocument/2006/relationships/slideLayout" Target="../slideLayouts/slideLayout2.xml"/><Relationship Id="rId6" Type="http://schemas.openxmlformats.org/officeDocument/2006/relationships/hyperlink" Target="https://ec.europa.eu/info/business-economy-euro/recovery-coronavirus/recovery-and-resilience-facility_en" TargetMode="External"/><Relationship Id="rId5" Type="http://schemas.openxmlformats.org/officeDocument/2006/relationships/hyperlink" Target="https://ec.europa.eu/regional_policy/en/2021_2027/" TargetMode="External"/><Relationship Id="rId4" Type="http://schemas.openxmlformats.org/officeDocument/2006/relationships/hyperlink" Target="https://ec.europa.eu/research/mariecurieactions/about-msca/msca-green-chart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38B7-C331-4F60-962D-883D2AEBE97F}"/>
              </a:ext>
            </a:extLst>
          </p:cNvPr>
          <p:cNvSpPr>
            <a:spLocks noGrp="1"/>
          </p:cNvSpPr>
          <p:nvPr>
            <p:ph type="ctrTitle"/>
          </p:nvPr>
        </p:nvSpPr>
        <p:spPr>
          <a:xfrm>
            <a:off x="1524000" y="1184046"/>
            <a:ext cx="9144000" cy="2387600"/>
          </a:xfrm>
        </p:spPr>
        <p:txBody>
          <a:bodyPr>
            <a:normAutofit fontScale="90000"/>
          </a:bodyPr>
          <a:lstStyle/>
          <a:p>
            <a:r>
              <a:rPr lang="en-GB" b="1" dirty="0">
                <a:solidFill>
                  <a:srgbClr val="002060"/>
                </a:solidFill>
                <a:latin typeface="Arial" panose="020B0604020202020204" pitchFamily="34" charset="0"/>
                <a:cs typeface="Arial" panose="020B0604020202020204" pitchFamily="34" charset="0"/>
              </a:rPr>
              <a:t>SUPPORT TO GEORGIA’S RESEARCHERS’ MOBILITY</a:t>
            </a:r>
            <a:endParaRPr lang="en-US" b="1" dirty="0">
              <a:solidFill>
                <a:srgbClr val="00206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75D13C7-614E-4E47-8014-2116C99D7B03}"/>
              </a:ext>
            </a:extLst>
          </p:cNvPr>
          <p:cNvSpPr>
            <a:spLocks noGrp="1"/>
          </p:cNvSpPr>
          <p:nvPr>
            <p:ph type="subTitle" idx="1"/>
          </p:nvPr>
        </p:nvSpPr>
        <p:spPr>
          <a:xfrm>
            <a:off x="1524000" y="3800568"/>
            <a:ext cx="9144000" cy="1655762"/>
          </a:xfrm>
        </p:spPr>
        <p:txBody>
          <a:bodyPr>
            <a:normAutofit/>
          </a:bodyPr>
          <a:lstStyle/>
          <a:p>
            <a:r>
              <a:rPr lang="ka-GE" sz="4000" b="1" dirty="0">
                <a:solidFill>
                  <a:srgbClr val="002060"/>
                </a:solidFill>
                <a:latin typeface="Arial" panose="020B0604020202020204" pitchFamily="34" charset="0"/>
                <a:cs typeface="Arial" panose="020B0604020202020204" pitchFamily="34" charset="0"/>
              </a:rPr>
              <a:t>თემა 1: მარი სკლადოვსკა კიურის მიმართულებები</a:t>
            </a:r>
            <a:endParaRPr lang="en-US" sz="4000" b="1" dirty="0">
              <a:solidFill>
                <a:srgbClr val="002060"/>
              </a:solidFill>
              <a:latin typeface="Arial" panose="020B0604020202020204" pitchFamily="34" charset="0"/>
              <a:cs typeface="Arial" panose="020B0604020202020204" pitchFamily="34" charset="0"/>
            </a:endParaRPr>
          </a:p>
        </p:txBody>
      </p:sp>
      <p:sp>
        <p:nvSpPr>
          <p:cNvPr id="8" name="Text Box 10">
            <a:extLst>
              <a:ext uri="{FF2B5EF4-FFF2-40B4-BE49-F238E27FC236}">
                <a16:creationId xmlns:a16="http://schemas.microsoft.com/office/drawing/2014/main" id="{947173AE-BD43-43F3-9431-0FFB5E45AFFC}"/>
              </a:ext>
            </a:extLst>
          </p:cNvPr>
          <p:cNvSpPr txBox="1">
            <a:spLocks/>
          </p:cNvSpPr>
          <p:nvPr/>
        </p:nvSpPr>
        <p:spPr>
          <a:xfrm>
            <a:off x="1698292" y="5935882"/>
            <a:ext cx="5363571" cy="79599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GB"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This project is implemented on behalf of the EU by</a:t>
            </a:r>
            <a:endParaRPr lang="en-US"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Graphical user interface, text, application, email&#10;&#10;Description automatically generated">
            <a:extLst>
              <a:ext uri="{FF2B5EF4-FFF2-40B4-BE49-F238E27FC236}">
                <a16:creationId xmlns:a16="http://schemas.microsoft.com/office/drawing/2014/main" id="{85733A57-3E02-44FE-B00A-142767C5F86B}"/>
              </a:ext>
            </a:extLst>
          </p:cNvPr>
          <p:cNvPicPr/>
          <p:nvPr/>
        </p:nvPicPr>
        <p:blipFill>
          <a:blip r:embed="rId2">
            <a:extLst>
              <a:ext uri="{28A0092B-C50C-407E-A947-70E740481C1C}">
                <a14:useLocalDpi xmlns:a14="http://schemas.microsoft.com/office/drawing/2010/main" val="0"/>
              </a:ext>
            </a:extLst>
          </a:blip>
          <a:stretch>
            <a:fillRect/>
          </a:stretch>
        </p:blipFill>
        <p:spPr>
          <a:xfrm>
            <a:off x="7144603" y="5513696"/>
            <a:ext cx="4217157" cy="1300437"/>
          </a:xfrm>
          <a:prstGeom prst="rect">
            <a:avLst/>
          </a:prstGeom>
        </p:spPr>
      </p:pic>
      <p:pic>
        <p:nvPicPr>
          <p:cNvPr id="5" name="Picture 4">
            <a:extLst>
              <a:ext uri="{FF2B5EF4-FFF2-40B4-BE49-F238E27FC236}">
                <a16:creationId xmlns:a16="http://schemas.microsoft.com/office/drawing/2014/main" id="{DD86ACF2-BF4D-4BE8-9CDF-F89995D8D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855" y="59157"/>
            <a:ext cx="1775234" cy="1548000"/>
          </a:xfrm>
          <a:prstGeom prst="rect">
            <a:avLst/>
          </a:prstGeom>
        </p:spPr>
      </p:pic>
      <p:pic>
        <p:nvPicPr>
          <p:cNvPr id="7" name="Picture 6" descr="Blue writing on a white background&#10;&#10;Description automatically generated with low confidence">
            <a:extLst>
              <a:ext uri="{FF2B5EF4-FFF2-40B4-BE49-F238E27FC236}">
                <a16:creationId xmlns:a16="http://schemas.microsoft.com/office/drawing/2014/main" id="{87CB6D2D-F1C4-2789-AD2F-4E5A9FBFC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 y="10510"/>
            <a:ext cx="8072180" cy="1692000"/>
          </a:xfrm>
          <a:prstGeom prst="rect">
            <a:avLst/>
          </a:prstGeom>
        </p:spPr>
      </p:pic>
    </p:spTree>
    <p:extLst>
      <p:ext uri="{BB962C8B-B14F-4D97-AF65-F5344CB8AC3E}">
        <p14:creationId xmlns:p14="http://schemas.microsoft.com/office/powerpoint/2010/main" val="266987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7871-79F7-43FF-96FE-A9480613FE95}"/>
              </a:ext>
            </a:extLst>
          </p:cNvPr>
          <p:cNvSpPr>
            <a:spLocks noGrp="1"/>
          </p:cNvSpPr>
          <p:nvPr>
            <p:ph type="title"/>
          </p:nvPr>
        </p:nvSpPr>
        <p:spPr/>
        <p:txBody>
          <a:bodyPr>
            <a:normAutofit/>
          </a:bodyPr>
          <a:lstStyle/>
          <a:p>
            <a:r>
              <a:rPr lang="ka-GE" sz="3400" dirty="0"/>
              <a:t>მარი კიურის მიმართულებებისათვის მოთხოვნები</a:t>
            </a:r>
            <a:endParaRPr lang="en-US" sz="3400" dirty="0"/>
          </a:p>
        </p:txBody>
      </p:sp>
      <p:sp>
        <p:nvSpPr>
          <p:cNvPr id="3" name="Content Placeholder 2">
            <a:extLst>
              <a:ext uri="{FF2B5EF4-FFF2-40B4-BE49-F238E27FC236}">
                <a16:creationId xmlns:a16="http://schemas.microsoft.com/office/drawing/2014/main" id="{44DE98EB-821A-4991-8A23-2FFC9EECCCCC}"/>
              </a:ext>
            </a:extLst>
          </p:cNvPr>
          <p:cNvSpPr>
            <a:spLocks noGrp="1"/>
          </p:cNvSpPr>
          <p:nvPr>
            <p:ph idx="1"/>
          </p:nvPr>
        </p:nvSpPr>
        <p:spPr/>
        <p:txBody>
          <a:bodyPr/>
          <a:lstStyle/>
          <a:p>
            <a:r>
              <a:rPr lang="ka-GE" sz="2800" dirty="0"/>
              <a:t>1. ღია მეცნიერების მოთხოვნები </a:t>
            </a:r>
            <a:r>
              <a:rPr lang="en-US" sz="2800" dirty="0"/>
              <a:t>MSCA-</a:t>
            </a:r>
            <a:r>
              <a:rPr lang="ka-GE" sz="2800" dirty="0"/>
              <a:t>სთვის</a:t>
            </a:r>
          </a:p>
          <a:p>
            <a:r>
              <a:rPr lang="ka-GE" sz="2800" dirty="0"/>
              <a:t>2. ინფორმაციის მართვის გეგმა (</a:t>
            </a:r>
            <a:r>
              <a:rPr lang="en-US" sz="2800" dirty="0"/>
              <a:t>Data Management Plan</a:t>
            </a:r>
            <a:r>
              <a:rPr lang="ka-GE" sz="2800" dirty="0"/>
              <a:t>)</a:t>
            </a:r>
          </a:p>
          <a:p>
            <a:r>
              <a:rPr lang="ka-GE" sz="2800"/>
              <a:t>3. მწვანე </a:t>
            </a:r>
            <a:r>
              <a:rPr lang="ka-GE" sz="2800" dirty="0"/>
              <a:t>შეთანხმების მოთხოვნები </a:t>
            </a:r>
            <a:r>
              <a:rPr lang="en-US" sz="2800" dirty="0"/>
              <a:t>MSCA-</a:t>
            </a:r>
            <a:r>
              <a:rPr lang="ka-GE" sz="2800" dirty="0"/>
              <a:t>სთვის</a:t>
            </a:r>
            <a:endParaRPr lang="en-US" dirty="0"/>
          </a:p>
        </p:txBody>
      </p:sp>
      <p:sp>
        <p:nvSpPr>
          <p:cNvPr id="4" name="Footer Placeholder 3">
            <a:extLst>
              <a:ext uri="{FF2B5EF4-FFF2-40B4-BE49-F238E27FC236}">
                <a16:creationId xmlns:a16="http://schemas.microsoft.com/office/drawing/2014/main" id="{8B796A49-8612-4979-BAE0-65B21CCB8BEB}"/>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288496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9B91-89F1-4055-95C3-6A883F445FAC}"/>
              </a:ext>
            </a:extLst>
          </p:cNvPr>
          <p:cNvSpPr>
            <a:spLocks noGrp="1"/>
          </p:cNvSpPr>
          <p:nvPr>
            <p:ph type="title"/>
          </p:nvPr>
        </p:nvSpPr>
        <p:spPr/>
        <p:txBody>
          <a:bodyPr/>
          <a:lstStyle/>
          <a:p>
            <a:pPr algn="ctr"/>
            <a:r>
              <a:rPr lang="ka-GE" dirty="0"/>
              <a:t>ღია მეცნიერება </a:t>
            </a:r>
            <a:endParaRPr lang="en-US" dirty="0"/>
          </a:p>
        </p:txBody>
      </p:sp>
      <p:sp>
        <p:nvSpPr>
          <p:cNvPr id="3" name="Content Placeholder 2">
            <a:extLst>
              <a:ext uri="{FF2B5EF4-FFF2-40B4-BE49-F238E27FC236}">
                <a16:creationId xmlns:a16="http://schemas.microsoft.com/office/drawing/2014/main" id="{4DA12239-31A7-446D-9FB9-5C150C0CD73C}"/>
              </a:ext>
            </a:extLst>
          </p:cNvPr>
          <p:cNvSpPr>
            <a:spLocks noGrp="1"/>
          </p:cNvSpPr>
          <p:nvPr>
            <p:ph idx="1"/>
          </p:nvPr>
        </p:nvSpPr>
        <p:spPr>
          <a:xfrm>
            <a:off x="838200" y="1320800"/>
            <a:ext cx="10515600" cy="4856163"/>
          </a:xfrm>
        </p:spPr>
        <p:txBody>
          <a:bodyPr>
            <a:normAutofit fontScale="92500" lnSpcReduction="20000"/>
          </a:bodyPr>
          <a:lstStyle/>
          <a:p>
            <a:pPr marL="914400" lvl="1" indent="-457200">
              <a:buFont typeface="+mj-lt"/>
              <a:buAutoNum type="arabicPeriod"/>
            </a:pPr>
            <a:r>
              <a:rPr lang="ka-GE" dirty="0"/>
              <a:t>ღია მონაცემები (</a:t>
            </a:r>
            <a:r>
              <a:rPr lang="en-US" dirty="0"/>
              <a:t>open data</a:t>
            </a:r>
            <a:r>
              <a:rPr lang="ka-GE" dirty="0"/>
              <a:t>)</a:t>
            </a:r>
            <a:r>
              <a:rPr lang="en-US" dirty="0"/>
              <a:t> – fair and open data sharing</a:t>
            </a:r>
          </a:p>
          <a:p>
            <a:pPr marL="914400" lvl="1" indent="-457200">
              <a:buFont typeface="+mj-lt"/>
              <a:buAutoNum type="arabicPeriod"/>
            </a:pPr>
            <a:r>
              <a:rPr lang="ka-GE" dirty="0"/>
              <a:t>ევროპის ღია მეცნიერების ღრუბელი (</a:t>
            </a:r>
            <a:r>
              <a:rPr lang="en-US" dirty="0"/>
              <a:t>European open science cloud EOSC</a:t>
            </a:r>
            <a:r>
              <a:rPr lang="ka-GE" dirty="0"/>
              <a:t>)</a:t>
            </a:r>
            <a:r>
              <a:rPr lang="en-US" dirty="0"/>
              <a:t> – trusted virtual federal environment to store, share, process and reuse </a:t>
            </a:r>
          </a:p>
          <a:p>
            <a:pPr marL="914400" lvl="1" indent="-457200">
              <a:buFont typeface="+mj-lt"/>
              <a:buAutoNum type="arabicPeriod"/>
            </a:pPr>
            <a:r>
              <a:rPr lang="ka-GE" dirty="0"/>
              <a:t>ახალი თაობის მატრიცა (</a:t>
            </a:r>
            <a:r>
              <a:rPr lang="en-US" dirty="0"/>
              <a:t>new generation metrics</a:t>
            </a:r>
            <a:r>
              <a:rPr lang="ka-GE" dirty="0"/>
              <a:t>)</a:t>
            </a:r>
            <a:r>
              <a:rPr lang="en-US" dirty="0"/>
              <a:t> – compliment to conventional indicators for research quality and impact</a:t>
            </a:r>
          </a:p>
          <a:p>
            <a:pPr marL="914400" lvl="1" indent="-457200">
              <a:buFont typeface="+mj-lt"/>
              <a:buAutoNum type="arabicPeriod"/>
            </a:pPr>
            <a:r>
              <a:rPr lang="ka-GE" dirty="0"/>
              <a:t>მეცნიერთა შორის სამომავლო კომუნიკაცია (</a:t>
            </a:r>
            <a:r>
              <a:rPr lang="en-US" dirty="0"/>
              <a:t>future of scholarly communication</a:t>
            </a:r>
            <a:r>
              <a:rPr lang="ka-GE" dirty="0"/>
              <a:t>) – </a:t>
            </a:r>
            <a:r>
              <a:rPr lang="en-US" dirty="0"/>
              <a:t>freely available peer-reviewed publications </a:t>
            </a:r>
          </a:p>
          <a:p>
            <a:pPr marL="914400" lvl="1" indent="-457200">
              <a:buFont typeface="+mj-lt"/>
              <a:buAutoNum type="arabicPeriod"/>
            </a:pPr>
            <a:r>
              <a:rPr lang="ka-GE" dirty="0"/>
              <a:t>ჯილდოები (</a:t>
            </a:r>
            <a:r>
              <a:rPr lang="en-US" dirty="0"/>
              <a:t>rewards</a:t>
            </a:r>
            <a:r>
              <a:rPr lang="ka-GE" dirty="0"/>
              <a:t>)</a:t>
            </a:r>
            <a:r>
              <a:rPr lang="en-US" dirty="0"/>
              <a:t> – research career systems should fully acknowledge and reward open access practices</a:t>
            </a:r>
          </a:p>
          <a:p>
            <a:pPr marL="914400" lvl="1" indent="-457200">
              <a:buFont typeface="+mj-lt"/>
              <a:buAutoNum type="arabicPeriod"/>
            </a:pPr>
            <a:r>
              <a:rPr lang="ka-GE" dirty="0"/>
              <a:t>სამეცნიერო შედეგების მთლიანობა და ხელახალი გამოყენება (</a:t>
            </a:r>
            <a:r>
              <a:rPr lang="en-US" dirty="0"/>
              <a:t>research integrity and reproducibility of scientific results</a:t>
            </a:r>
            <a:r>
              <a:rPr lang="ka-GE" dirty="0"/>
              <a:t>)</a:t>
            </a:r>
            <a:r>
              <a:rPr lang="en-US" dirty="0"/>
              <a:t> – all research should be reproducible</a:t>
            </a:r>
            <a:endParaRPr lang="ka-GE" dirty="0"/>
          </a:p>
          <a:p>
            <a:pPr marL="914400" lvl="1" indent="-457200">
              <a:buFont typeface="+mj-lt"/>
              <a:buAutoNum type="arabicPeriod"/>
            </a:pPr>
            <a:r>
              <a:rPr lang="ka-GE" dirty="0"/>
              <a:t>განათლება და უნარები (</a:t>
            </a:r>
            <a:r>
              <a:rPr lang="en-US" dirty="0"/>
              <a:t>education and skills</a:t>
            </a:r>
            <a:r>
              <a:rPr lang="ka-GE" dirty="0"/>
              <a:t>)</a:t>
            </a:r>
            <a:r>
              <a:rPr lang="en-US" dirty="0"/>
              <a:t> – necessary open science skills </a:t>
            </a:r>
          </a:p>
          <a:p>
            <a:pPr marL="914400" lvl="1" indent="-457200">
              <a:buFont typeface="+mj-lt"/>
              <a:buAutoNum type="arabicPeriod"/>
            </a:pPr>
            <a:r>
              <a:rPr lang="ka-GE" dirty="0"/>
              <a:t>მოქალაქეების მეცნიერება (</a:t>
            </a:r>
            <a:r>
              <a:rPr lang="en-US" dirty="0"/>
              <a:t>citizen science</a:t>
            </a:r>
            <a:r>
              <a:rPr lang="ka-GE" dirty="0"/>
              <a:t>)</a:t>
            </a:r>
            <a:r>
              <a:rPr lang="en-US" dirty="0"/>
              <a:t> – citizens should be recognized as producers of knowledge</a:t>
            </a:r>
          </a:p>
        </p:txBody>
      </p:sp>
      <p:sp>
        <p:nvSpPr>
          <p:cNvPr id="4" name="Footer Placeholder 3">
            <a:extLst>
              <a:ext uri="{FF2B5EF4-FFF2-40B4-BE49-F238E27FC236}">
                <a16:creationId xmlns:a16="http://schemas.microsoft.com/office/drawing/2014/main" id="{E8279803-4FF8-49FA-AFE5-176CE1336D4E}"/>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1658283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F9C7-836C-4FC5-ABA3-882C43033DBF}"/>
              </a:ext>
            </a:extLst>
          </p:cNvPr>
          <p:cNvSpPr>
            <a:spLocks noGrp="1"/>
          </p:cNvSpPr>
          <p:nvPr>
            <p:ph type="title"/>
          </p:nvPr>
        </p:nvSpPr>
        <p:spPr>
          <a:xfrm>
            <a:off x="838200" y="365125"/>
            <a:ext cx="10515600" cy="701675"/>
          </a:xfrm>
        </p:spPr>
        <p:txBody>
          <a:bodyPr>
            <a:normAutofit/>
          </a:bodyPr>
          <a:lstStyle/>
          <a:p>
            <a:r>
              <a:rPr lang="ka-GE" sz="4000" dirty="0"/>
              <a:t>ღია მეცნიერების მოთხოვნები </a:t>
            </a:r>
            <a:r>
              <a:rPr lang="en-US" sz="4000" dirty="0"/>
              <a:t>MSCA-</a:t>
            </a:r>
            <a:r>
              <a:rPr lang="ka-GE" sz="4000" dirty="0"/>
              <a:t>სთვის</a:t>
            </a:r>
            <a:endParaRPr lang="en-US" sz="4000" dirty="0"/>
          </a:p>
        </p:txBody>
      </p:sp>
      <p:sp>
        <p:nvSpPr>
          <p:cNvPr id="3" name="Content Placeholder 2">
            <a:extLst>
              <a:ext uri="{FF2B5EF4-FFF2-40B4-BE49-F238E27FC236}">
                <a16:creationId xmlns:a16="http://schemas.microsoft.com/office/drawing/2014/main" id="{CCD8A0EF-50E3-4DE0-9C11-FBF20073F257}"/>
              </a:ext>
            </a:extLst>
          </p:cNvPr>
          <p:cNvSpPr>
            <a:spLocks noGrp="1"/>
          </p:cNvSpPr>
          <p:nvPr>
            <p:ph idx="1"/>
          </p:nvPr>
        </p:nvSpPr>
        <p:spPr>
          <a:xfrm>
            <a:off x="838200" y="1066800"/>
            <a:ext cx="10515600" cy="5110163"/>
          </a:xfrm>
        </p:spPr>
        <p:txBody>
          <a:bodyPr>
            <a:normAutofit fontScale="77500" lnSpcReduction="20000"/>
          </a:bodyPr>
          <a:lstStyle/>
          <a:p>
            <a:r>
              <a:rPr lang="en-US" dirty="0"/>
              <a:t>Explicit Evaluation Criteria</a:t>
            </a:r>
          </a:p>
          <a:p>
            <a:pPr lvl="1"/>
            <a:r>
              <a:rPr lang="en-US" dirty="0"/>
              <a:t>Provide clear and detailed explanation of </a:t>
            </a:r>
            <a:r>
              <a:rPr lang="en-US" b="1" dirty="0"/>
              <a:t>‘excellence criterion’ in Part B1 section 1</a:t>
            </a:r>
          </a:p>
          <a:p>
            <a:pPr lvl="1"/>
            <a:r>
              <a:rPr lang="en-US" dirty="0"/>
              <a:t>demonstrate an awareness of all open science obligations set out in the </a:t>
            </a:r>
            <a:r>
              <a:rPr lang="en-US" b="1" dirty="0"/>
              <a:t>model grant agreement</a:t>
            </a:r>
          </a:p>
          <a:p>
            <a:pPr lvl="1"/>
            <a:r>
              <a:rPr lang="en-US" dirty="0"/>
              <a:t>detail the open science </a:t>
            </a:r>
            <a:r>
              <a:rPr lang="en-US" b="1" dirty="0"/>
              <a:t>practices they will be utilizing </a:t>
            </a:r>
            <a:r>
              <a:rPr lang="en-US" dirty="0"/>
              <a:t>and explain how the open science practice’s they will be employing are integral to the </a:t>
            </a:r>
            <a:r>
              <a:rPr lang="en-US" b="1" dirty="0"/>
              <a:t>methodical approach </a:t>
            </a:r>
            <a:r>
              <a:rPr lang="en-US" dirty="0"/>
              <a:t>and will lead to the overall success of the project</a:t>
            </a:r>
          </a:p>
          <a:p>
            <a:r>
              <a:rPr lang="en-US" dirty="0"/>
              <a:t>Developing skills and enhancing long term employability for staff and researchers</a:t>
            </a:r>
          </a:p>
          <a:p>
            <a:pPr lvl="1"/>
            <a:r>
              <a:rPr lang="en-US" dirty="0"/>
              <a:t>The quality, and novelty of the research training must be detailed under the </a:t>
            </a:r>
            <a:r>
              <a:rPr lang="en-US" b="1" dirty="0"/>
              <a:t>‘excellence criterion’ in Part B1</a:t>
            </a:r>
          </a:p>
          <a:p>
            <a:pPr lvl="1"/>
            <a:r>
              <a:rPr lang="en-US" b="1" dirty="0"/>
              <a:t>Measures to enhance</a:t>
            </a:r>
            <a:r>
              <a:rPr lang="en-US" dirty="0"/>
              <a:t> the career perspectives and employability of staff and researchers as well as contributing to their skills development must be address under the </a:t>
            </a:r>
            <a:r>
              <a:rPr lang="en-US" b="1" dirty="0"/>
              <a:t>‘impact criterion’ in Part B1 section 2.</a:t>
            </a:r>
          </a:p>
          <a:p>
            <a:r>
              <a:rPr lang="en-US" dirty="0"/>
              <a:t>Planning your dissemination, exploitation, and communication activities</a:t>
            </a:r>
          </a:p>
          <a:p>
            <a:pPr lvl="1"/>
            <a:r>
              <a:rPr lang="en-US" dirty="0"/>
              <a:t>keeping in mind the open </a:t>
            </a:r>
            <a:r>
              <a:rPr lang="en-US" b="1" dirty="0"/>
              <a:t>science obligations set out in the Model Grant Agreement (MGA). </a:t>
            </a:r>
            <a:r>
              <a:rPr lang="en-US" dirty="0"/>
              <a:t>The activities must be clearly explained under the </a:t>
            </a:r>
            <a:r>
              <a:rPr lang="en-US" b="1" dirty="0"/>
              <a:t>‘Impact criterion’ in Part B1 section 2.</a:t>
            </a:r>
          </a:p>
          <a:p>
            <a:r>
              <a:rPr lang="en-US" dirty="0"/>
              <a:t>Host organization(s) experience of open science practices </a:t>
            </a:r>
          </a:p>
          <a:p>
            <a:pPr lvl="1"/>
            <a:r>
              <a:rPr lang="en-US" b="1" dirty="0"/>
              <a:t>‘Quality and efficiency of implementation criterion’ in Part B2 section 5</a:t>
            </a:r>
            <a:r>
              <a:rPr lang="en-US" dirty="0"/>
              <a:t> and where relevant under </a:t>
            </a:r>
            <a:r>
              <a:rPr lang="en-US" b="1" dirty="0"/>
              <a:t>Part B1 section 3. </a:t>
            </a:r>
          </a:p>
        </p:txBody>
      </p:sp>
      <p:sp>
        <p:nvSpPr>
          <p:cNvPr id="4" name="Footer Placeholder 3">
            <a:extLst>
              <a:ext uri="{FF2B5EF4-FFF2-40B4-BE49-F238E27FC236}">
                <a16:creationId xmlns:a16="http://schemas.microsoft.com/office/drawing/2014/main" id="{3464EEBC-F5AD-41D6-9C1E-DB69D8A8E6D4}"/>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91967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2C01-6676-4CCC-9A0B-DC560E03916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18FB028-FC18-4529-A02C-C36E6C524BB8}"/>
              </a:ext>
            </a:extLst>
          </p:cNvPr>
          <p:cNvPicPr>
            <a:picLocks noGrp="1" noChangeAspect="1"/>
          </p:cNvPicPr>
          <p:nvPr>
            <p:ph idx="1"/>
          </p:nvPr>
        </p:nvPicPr>
        <p:blipFill>
          <a:blip r:embed="rId2"/>
          <a:stretch>
            <a:fillRect/>
          </a:stretch>
        </p:blipFill>
        <p:spPr>
          <a:xfrm>
            <a:off x="1041870" y="365125"/>
            <a:ext cx="10108260" cy="5685896"/>
          </a:xfrm>
        </p:spPr>
      </p:pic>
      <p:sp>
        <p:nvSpPr>
          <p:cNvPr id="4" name="Footer Placeholder 3">
            <a:extLst>
              <a:ext uri="{FF2B5EF4-FFF2-40B4-BE49-F238E27FC236}">
                <a16:creationId xmlns:a16="http://schemas.microsoft.com/office/drawing/2014/main" id="{56B596E1-5782-4190-9D10-661CBF498F7E}"/>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576761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D3F3-497D-4B7F-BF86-11881B85D5E9}"/>
              </a:ext>
            </a:extLst>
          </p:cNvPr>
          <p:cNvSpPr>
            <a:spLocks noGrp="1"/>
          </p:cNvSpPr>
          <p:nvPr>
            <p:ph type="title"/>
          </p:nvPr>
        </p:nvSpPr>
        <p:spPr>
          <a:xfrm>
            <a:off x="220133" y="365126"/>
            <a:ext cx="11582399" cy="718608"/>
          </a:xfrm>
        </p:spPr>
        <p:txBody>
          <a:bodyPr>
            <a:normAutofit/>
          </a:bodyPr>
          <a:lstStyle/>
          <a:p>
            <a:r>
              <a:rPr lang="ka-GE" sz="3400" dirty="0"/>
              <a:t>ინფორმაციის მართვის გეგმა (</a:t>
            </a:r>
            <a:r>
              <a:rPr lang="en-US" sz="3400" dirty="0"/>
              <a:t>Data Management Plan</a:t>
            </a:r>
            <a:r>
              <a:rPr lang="ka-GE" sz="3400" dirty="0"/>
              <a:t>)</a:t>
            </a:r>
            <a:endParaRPr lang="en-US" sz="3400" dirty="0"/>
          </a:p>
        </p:txBody>
      </p:sp>
      <p:sp>
        <p:nvSpPr>
          <p:cNvPr id="3" name="Content Placeholder 2">
            <a:extLst>
              <a:ext uri="{FF2B5EF4-FFF2-40B4-BE49-F238E27FC236}">
                <a16:creationId xmlns:a16="http://schemas.microsoft.com/office/drawing/2014/main" id="{6A6B56D2-2A0E-4B88-B174-BE1C90963B14}"/>
              </a:ext>
            </a:extLst>
          </p:cNvPr>
          <p:cNvSpPr>
            <a:spLocks noGrp="1"/>
          </p:cNvSpPr>
          <p:nvPr>
            <p:ph idx="1"/>
          </p:nvPr>
        </p:nvSpPr>
        <p:spPr>
          <a:xfrm>
            <a:off x="838200" y="1083734"/>
            <a:ext cx="10515600" cy="5093229"/>
          </a:xfrm>
        </p:spPr>
        <p:txBody>
          <a:bodyPr>
            <a:normAutofit lnSpcReduction="10000"/>
          </a:bodyPr>
          <a:lstStyle/>
          <a:p>
            <a:r>
              <a:rPr lang="en-US" dirty="0"/>
              <a:t>Beneficiaries must produce a data management plan (DMP), which describes the way in which data is collected, processed, generated, and stored during the project life cycle.</a:t>
            </a:r>
          </a:p>
          <a:p>
            <a:r>
              <a:rPr lang="en-US" dirty="0"/>
              <a:t>All DMP’s should include: </a:t>
            </a:r>
          </a:p>
          <a:p>
            <a:pPr lvl="1"/>
            <a:r>
              <a:rPr lang="en-US" dirty="0"/>
              <a:t>✓ A description of the data set(s). </a:t>
            </a:r>
          </a:p>
          <a:p>
            <a:pPr lvl="1"/>
            <a:r>
              <a:rPr lang="en-US" dirty="0"/>
              <a:t>✓ The protocols, standards and metadata used. </a:t>
            </a:r>
          </a:p>
          <a:p>
            <a:pPr lvl="1"/>
            <a:r>
              <a:rPr lang="en-US" dirty="0"/>
              <a:t>✓ The unique and persistent identifies of the data set(s). </a:t>
            </a:r>
          </a:p>
          <a:p>
            <a:pPr lvl="1"/>
            <a:r>
              <a:rPr lang="en-US" dirty="0"/>
              <a:t>✓ Information used to ensure the integrity of the data set(s) </a:t>
            </a:r>
          </a:p>
          <a:p>
            <a:pPr lvl="1"/>
            <a:r>
              <a:rPr lang="en-US" dirty="0"/>
              <a:t>✓ The period for which the data set(s) will be maintained. </a:t>
            </a:r>
          </a:p>
          <a:p>
            <a:pPr lvl="1"/>
            <a:r>
              <a:rPr lang="en-US" dirty="0"/>
              <a:t>✓ Information on the data sharing methodology. </a:t>
            </a:r>
          </a:p>
          <a:p>
            <a:pPr lvl="1"/>
            <a:r>
              <a:rPr lang="en-US" dirty="0"/>
              <a:t>✓ Output management. </a:t>
            </a:r>
          </a:p>
          <a:p>
            <a:pPr lvl="1"/>
            <a:r>
              <a:rPr lang="en-US" dirty="0"/>
              <a:t>✓ The personnel responsible for the DMP and quality assurance process. </a:t>
            </a:r>
          </a:p>
          <a:p>
            <a:pPr lvl="1"/>
            <a:r>
              <a:rPr lang="en-US" dirty="0"/>
              <a:t>✓ An estimation of the costs for developing and maintaining the DMP.</a:t>
            </a:r>
          </a:p>
        </p:txBody>
      </p:sp>
      <p:sp>
        <p:nvSpPr>
          <p:cNvPr id="4" name="Footer Placeholder 3">
            <a:extLst>
              <a:ext uri="{FF2B5EF4-FFF2-40B4-BE49-F238E27FC236}">
                <a16:creationId xmlns:a16="http://schemas.microsoft.com/office/drawing/2014/main" id="{BD49BA91-4949-4113-B6EE-35DB06F3736A}"/>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106193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CD00-99B4-495B-8F50-848BFC2409A8}"/>
              </a:ext>
            </a:extLst>
          </p:cNvPr>
          <p:cNvSpPr>
            <a:spLocks noGrp="1"/>
          </p:cNvSpPr>
          <p:nvPr>
            <p:ph type="title"/>
          </p:nvPr>
        </p:nvSpPr>
        <p:spPr>
          <a:xfrm>
            <a:off x="838200" y="365126"/>
            <a:ext cx="10515600" cy="617008"/>
          </a:xfrm>
        </p:spPr>
        <p:txBody>
          <a:bodyPr>
            <a:normAutofit fontScale="90000"/>
          </a:bodyPr>
          <a:lstStyle/>
          <a:p>
            <a:pPr algn="ctr"/>
            <a:r>
              <a:rPr lang="en-US" dirty="0"/>
              <a:t>Research Data</a:t>
            </a:r>
          </a:p>
        </p:txBody>
      </p:sp>
      <p:sp>
        <p:nvSpPr>
          <p:cNvPr id="3" name="Content Placeholder 2">
            <a:extLst>
              <a:ext uri="{FF2B5EF4-FFF2-40B4-BE49-F238E27FC236}">
                <a16:creationId xmlns:a16="http://schemas.microsoft.com/office/drawing/2014/main" id="{E604D46C-F114-47BB-BC21-5871AC277B0B}"/>
              </a:ext>
            </a:extLst>
          </p:cNvPr>
          <p:cNvSpPr>
            <a:spLocks noGrp="1"/>
          </p:cNvSpPr>
          <p:nvPr>
            <p:ph idx="1"/>
          </p:nvPr>
        </p:nvSpPr>
        <p:spPr>
          <a:xfrm>
            <a:off x="838200" y="982134"/>
            <a:ext cx="10515600" cy="5194829"/>
          </a:xfrm>
        </p:spPr>
        <p:txBody>
          <a:bodyPr/>
          <a:lstStyle/>
          <a:p>
            <a:r>
              <a:rPr lang="en-US" dirty="0"/>
              <a:t>Research data is any information that is collected, observed, created, or generated. It is used to corroborate research findings (results). Research data can take many forms including both digital and non-digital formats. Data can include but are not limited to: </a:t>
            </a:r>
          </a:p>
          <a:p>
            <a:pPr lvl="1"/>
            <a:r>
              <a:rPr lang="en-US" dirty="0"/>
              <a:t>• Documents • Spreadsheets • Laboratory notebooks • Field notebooks • Diaries • Questionnaires • Transcripts • Codebooks • Archival material • Photographs • Films • Slides • Artefacts • Specimens • Database contents • Models, algorithms • Scripts • Software </a:t>
            </a:r>
            <a:r>
              <a:rPr lang="en-US" dirty="0" err="1"/>
              <a:t>etc</a:t>
            </a:r>
            <a:endParaRPr lang="en-US" dirty="0"/>
          </a:p>
        </p:txBody>
      </p:sp>
      <p:sp>
        <p:nvSpPr>
          <p:cNvPr id="4" name="Footer Placeholder 3">
            <a:extLst>
              <a:ext uri="{FF2B5EF4-FFF2-40B4-BE49-F238E27FC236}">
                <a16:creationId xmlns:a16="http://schemas.microsoft.com/office/drawing/2014/main" id="{5FF111EC-5A4A-4C5F-A142-DB38B6EDE7F6}"/>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275564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FA5B9-36D8-455D-9EF1-67A4A8D589F0}"/>
              </a:ext>
            </a:extLst>
          </p:cNvPr>
          <p:cNvSpPr>
            <a:spLocks noGrp="1"/>
          </p:cNvSpPr>
          <p:nvPr>
            <p:ph type="title"/>
          </p:nvPr>
        </p:nvSpPr>
        <p:spPr>
          <a:xfrm>
            <a:off x="838200" y="365126"/>
            <a:ext cx="10515600" cy="684742"/>
          </a:xfrm>
        </p:spPr>
        <p:txBody>
          <a:bodyPr>
            <a:normAutofit fontScale="90000"/>
          </a:bodyPr>
          <a:lstStyle/>
          <a:p>
            <a:pPr algn="ctr"/>
            <a:r>
              <a:rPr lang="en-US" dirty="0"/>
              <a:t>Europe’s Green Deal</a:t>
            </a:r>
          </a:p>
        </p:txBody>
      </p:sp>
      <p:pic>
        <p:nvPicPr>
          <p:cNvPr id="6" name="Content Placeholder 5">
            <a:extLst>
              <a:ext uri="{FF2B5EF4-FFF2-40B4-BE49-F238E27FC236}">
                <a16:creationId xmlns:a16="http://schemas.microsoft.com/office/drawing/2014/main" id="{A2BF547A-CB82-4B1A-8C31-BD32FA9999C2}"/>
              </a:ext>
            </a:extLst>
          </p:cNvPr>
          <p:cNvPicPr>
            <a:picLocks noGrp="1" noChangeAspect="1"/>
          </p:cNvPicPr>
          <p:nvPr>
            <p:ph idx="1"/>
          </p:nvPr>
        </p:nvPicPr>
        <p:blipFill>
          <a:blip r:embed="rId2"/>
          <a:stretch>
            <a:fillRect/>
          </a:stretch>
        </p:blipFill>
        <p:spPr>
          <a:xfrm>
            <a:off x="1658995" y="1049868"/>
            <a:ext cx="8874009" cy="4991630"/>
          </a:xfrm>
        </p:spPr>
      </p:pic>
      <p:sp>
        <p:nvSpPr>
          <p:cNvPr id="4" name="Footer Placeholder 3">
            <a:extLst>
              <a:ext uri="{FF2B5EF4-FFF2-40B4-BE49-F238E27FC236}">
                <a16:creationId xmlns:a16="http://schemas.microsoft.com/office/drawing/2014/main" id="{6CB85873-383E-4DB8-833C-226DBC0D9303}"/>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209351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EA5B-9B14-4887-8C80-99DB78F54666}"/>
              </a:ext>
            </a:extLst>
          </p:cNvPr>
          <p:cNvSpPr>
            <a:spLocks noGrp="1"/>
          </p:cNvSpPr>
          <p:nvPr>
            <p:ph type="title"/>
          </p:nvPr>
        </p:nvSpPr>
        <p:spPr/>
        <p:txBody>
          <a:bodyPr>
            <a:normAutofit/>
          </a:bodyPr>
          <a:lstStyle/>
          <a:p>
            <a:r>
              <a:rPr lang="en-US" sz="4200" dirty="0"/>
              <a:t>EU Taxonomy for Sustainable Activities</a:t>
            </a:r>
          </a:p>
        </p:txBody>
      </p:sp>
      <p:sp>
        <p:nvSpPr>
          <p:cNvPr id="3" name="Content Placeholder 2">
            <a:extLst>
              <a:ext uri="{FF2B5EF4-FFF2-40B4-BE49-F238E27FC236}">
                <a16:creationId xmlns:a16="http://schemas.microsoft.com/office/drawing/2014/main" id="{A17B9B3D-C432-4DEE-8934-E3981C7DED89}"/>
              </a:ext>
            </a:extLst>
          </p:cNvPr>
          <p:cNvSpPr>
            <a:spLocks noGrp="1"/>
          </p:cNvSpPr>
          <p:nvPr>
            <p:ph idx="1"/>
          </p:nvPr>
        </p:nvSpPr>
        <p:spPr/>
        <p:txBody>
          <a:bodyPr/>
          <a:lstStyle/>
          <a:p>
            <a:r>
              <a:rPr lang="en-US" dirty="0"/>
              <a:t>1. Climate change mitigation </a:t>
            </a:r>
          </a:p>
          <a:p>
            <a:r>
              <a:rPr lang="en-US" dirty="0"/>
              <a:t>2. Climate change adaptation </a:t>
            </a:r>
          </a:p>
          <a:p>
            <a:r>
              <a:rPr lang="en-US" dirty="0"/>
              <a:t>3. Sustainable use &amp; protection of water &amp; marine resources </a:t>
            </a:r>
          </a:p>
          <a:p>
            <a:r>
              <a:rPr lang="en-US" dirty="0"/>
              <a:t>4. Transition to a circular economy </a:t>
            </a:r>
          </a:p>
          <a:p>
            <a:r>
              <a:rPr lang="en-US" dirty="0"/>
              <a:t>5. Protection and restoration of biodiversity</a:t>
            </a:r>
          </a:p>
        </p:txBody>
      </p:sp>
      <p:sp>
        <p:nvSpPr>
          <p:cNvPr id="4" name="Footer Placeholder 3">
            <a:extLst>
              <a:ext uri="{FF2B5EF4-FFF2-40B4-BE49-F238E27FC236}">
                <a16:creationId xmlns:a16="http://schemas.microsoft.com/office/drawing/2014/main" id="{6E8D6A78-A8EA-40B8-B333-3B08735FCA03}"/>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290147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A4DC-2A8C-4F03-98D8-51F81E88F80F}"/>
              </a:ext>
            </a:extLst>
          </p:cNvPr>
          <p:cNvSpPr>
            <a:spLocks noGrp="1"/>
          </p:cNvSpPr>
          <p:nvPr>
            <p:ph type="title"/>
          </p:nvPr>
        </p:nvSpPr>
        <p:spPr/>
        <p:txBody>
          <a:bodyPr>
            <a:normAutofit/>
          </a:bodyPr>
          <a:lstStyle/>
          <a:p>
            <a:r>
              <a:rPr lang="ka-GE" sz="3600" dirty="0"/>
              <a:t>მწვანე შეთანხმების მოთხოვნები </a:t>
            </a:r>
            <a:r>
              <a:rPr lang="en-US" sz="3600" dirty="0"/>
              <a:t>MSCA-</a:t>
            </a:r>
            <a:r>
              <a:rPr lang="ka-GE" sz="3600" dirty="0"/>
              <a:t>სთვის</a:t>
            </a:r>
            <a:endParaRPr lang="en-US" sz="3600" dirty="0"/>
          </a:p>
        </p:txBody>
      </p:sp>
      <p:sp>
        <p:nvSpPr>
          <p:cNvPr id="3" name="Content Placeholder 2">
            <a:extLst>
              <a:ext uri="{FF2B5EF4-FFF2-40B4-BE49-F238E27FC236}">
                <a16:creationId xmlns:a16="http://schemas.microsoft.com/office/drawing/2014/main" id="{46EDD128-D930-4692-9CDD-32BC3B150D3D}"/>
              </a:ext>
            </a:extLst>
          </p:cNvPr>
          <p:cNvSpPr>
            <a:spLocks noGrp="1"/>
          </p:cNvSpPr>
          <p:nvPr>
            <p:ph idx="1"/>
          </p:nvPr>
        </p:nvSpPr>
        <p:spPr>
          <a:xfrm>
            <a:off x="719666" y="1385357"/>
            <a:ext cx="10515600" cy="4727575"/>
          </a:xfrm>
        </p:spPr>
        <p:txBody>
          <a:bodyPr>
            <a:normAutofit fontScale="70000" lnSpcReduction="20000"/>
          </a:bodyPr>
          <a:lstStyle/>
          <a:p>
            <a:r>
              <a:rPr lang="en-US" dirty="0"/>
              <a:t>Explicit evaluation criteria</a:t>
            </a:r>
          </a:p>
          <a:p>
            <a:pPr lvl="1"/>
            <a:r>
              <a:rPr lang="en-US" b="1" dirty="0"/>
              <a:t>‘excellence criterion’ in part B1 section 1</a:t>
            </a:r>
            <a:r>
              <a:rPr lang="en-US" dirty="0"/>
              <a:t> - demonstrate a chosen topic’s timeliness and relevance to society (</a:t>
            </a:r>
            <a:r>
              <a:rPr lang="pt-BR" dirty="0"/>
              <a:t>‘Do No Significant Harm principle’ (DNSH). )</a:t>
            </a:r>
          </a:p>
          <a:p>
            <a:pPr lvl="1"/>
            <a:r>
              <a:rPr lang="en-US" dirty="0"/>
              <a:t>‘Environmental aspects in light of the MSCA Green Charter’ in </a:t>
            </a:r>
            <a:r>
              <a:rPr lang="en-US" b="1" dirty="0"/>
              <a:t>Part B2 Section 5.</a:t>
            </a:r>
            <a:r>
              <a:rPr lang="en-US" dirty="0"/>
              <a:t> </a:t>
            </a:r>
            <a:endParaRPr lang="ka-GE" dirty="0"/>
          </a:p>
          <a:p>
            <a:r>
              <a:rPr lang="en-US" dirty="0"/>
              <a:t>Developing skills and enhancing long term employability for staff and researchers</a:t>
            </a:r>
          </a:p>
          <a:p>
            <a:pPr lvl="1"/>
            <a:r>
              <a:rPr lang="en-US" dirty="0"/>
              <a:t>Novelty of the research under </a:t>
            </a:r>
            <a:r>
              <a:rPr lang="en-US" b="1" dirty="0"/>
              <a:t>‘excellence criterion’ in Part B1 section 1</a:t>
            </a:r>
          </a:p>
          <a:p>
            <a:pPr lvl="1"/>
            <a:r>
              <a:rPr lang="en-US" dirty="0"/>
              <a:t>Career perspective increase activities - </a:t>
            </a:r>
            <a:r>
              <a:rPr lang="en-US" b="1" dirty="0"/>
              <a:t>‘impact criterion’ in Part B1 section 2</a:t>
            </a:r>
            <a:r>
              <a:rPr lang="en-US" dirty="0"/>
              <a:t>.</a:t>
            </a:r>
            <a:endParaRPr lang="ka-GE" dirty="0"/>
          </a:p>
          <a:p>
            <a:r>
              <a:rPr lang="en-US" dirty="0"/>
              <a:t>Planning your dissemination, exploitation and communication activities</a:t>
            </a:r>
          </a:p>
          <a:p>
            <a:pPr lvl="1"/>
            <a:r>
              <a:rPr lang="en-US" b="1" dirty="0"/>
              <a:t>‘impact criterion’ in Part B1 section 2</a:t>
            </a:r>
            <a:r>
              <a:rPr lang="en-US" dirty="0"/>
              <a:t> - Beneficiaries will need to submit a detailed dissemination and exploitation plan along with a plan for communication activities in accordance with the timeframe specified in the grant agreement</a:t>
            </a:r>
            <a:endParaRPr lang="ka-GE" dirty="0"/>
          </a:p>
          <a:p>
            <a:r>
              <a:rPr lang="en-US" dirty="0"/>
              <a:t>Demonstrating Impact - </a:t>
            </a:r>
            <a:r>
              <a:rPr lang="en-US" b="1" dirty="0"/>
              <a:t>‘impact criterion’ in Part B1 section 2</a:t>
            </a:r>
            <a:r>
              <a:rPr lang="en-US" dirty="0"/>
              <a:t>, </a:t>
            </a:r>
          </a:p>
          <a:p>
            <a:pPr lvl="1"/>
            <a:r>
              <a:rPr lang="en-US" dirty="0"/>
              <a:t>Scientific, societal, economic </a:t>
            </a:r>
            <a:endParaRPr lang="ka-GE" dirty="0"/>
          </a:p>
          <a:p>
            <a:r>
              <a:rPr lang="en-US" dirty="0"/>
              <a:t>Implementing measures to minimize the environmental footprint of MSCA project</a:t>
            </a:r>
          </a:p>
          <a:p>
            <a:pPr lvl="1"/>
            <a:r>
              <a:rPr lang="en-US" b="1" dirty="0"/>
              <a:t>MSCA Green Charter</a:t>
            </a:r>
            <a:r>
              <a:rPr lang="en-US" dirty="0"/>
              <a:t> </a:t>
            </a:r>
            <a:endParaRPr lang="ka-GE" dirty="0"/>
          </a:p>
          <a:p>
            <a:r>
              <a:rPr lang="en-US" dirty="0"/>
              <a:t>Reporting – on reduction of environmental footprint of their project inline with </a:t>
            </a:r>
            <a:r>
              <a:rPr lang="en-US" b="1" dirty="0"/>
              <a:t>MSCA Green Charter</a:t>
            </a:r>
          </a:p>
        </p:txBody>
      </p:sp>
      <p:sp>
        <p:nvSpPr>
          <p:cNvPr id="4" name="Footer Placeholder 3">
            <a:extLst>
              <a:ext uri="{FF2B5EF4-FFF2-40B4-BE49-F238E27FC236}">
                <a16:creationId xmlns:a16="http://schemas.microsoft.com/office/drawing/2014/main" id="{BEF8A768-42DF-43EB-A37F-DE94B329555B}"/>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255014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02AA-02C2-4A7F-969E-A9DF90735DE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9D1DDC8-5D88-41A5-AD2F-D95E4CED4437}"/>
              </a:ext>
            </a:extLst>
          </p:cNvPr>
          <p:cNvPicPr>
            <a:picLocks noGrp="1" noChangeAspect="1"/>
          </p:cNvPicPr>
          <p:nvPr>
            <p:ph idx="1"/>
          </p:nvPr>
        </p:nvPicPr>
        <p:blipFill>
          <a:blip r:embed="rId2"/>
          <a:stretch>
            <a:fillRect/>
          </a:stretch>
        </p:blipFill>
        <p:spPr>
          <a:xfrm>
            <a:off x="838199" y="365126"/>
            <a:ext cx="10395655" cy="5847556"/>
          </a:xfrm>
        </p:spPr>
      </p:pic>
      <p:sp>
        <p:nvSpPr>
          <p:cNvPr id="4" name="Footer Placeholder 3">
            <a:extLst>
              <a:ext uri="{FF2B5EF4-FFF2-40B4-BE49-F238E27FC236}">
                <a16:creationId xmlns:a16="http://schemas.microsoft.com/office/drawing/2014/main" id="{C2FC36B0-3328-41AC-92D9-2F267F781EF9}"/>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286594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9593-5394-41AE-8EA0-D650D5E7ED20}"/>
              </a:ext>
            </a:extLst>
          </p:cNvPr>
          <p:cNvSpPr>
            <a:spLocks noGrp="1"/>
          </p:cNvSpPr>
          <p:nvPr>
            <p:ph type="title"/>
          </p:nvPr>
        </p:nvSpPr>
        <p:spPr/>
        <p:txBody>
          <a:bodyPr/>
          <a:lstStyle/>
          <a:p>
            <a:pPr algn="ctr"/>
            <a:r>
              <a:rPr lang="ka-GE" dirty="0"/>
              <a:t>2000 წლის ლისაბონის სტრატეგია</a:t>
            </a:r>
            <a:endParaRPr lang="en-US" dirty="0"/>
          </a:p>
        </p:txBody>
      </p:sp>
      <p:sp>
        <p:nvSpPr>
          <p:cNvPr id="3" name="Content Placeholder 2">
            <a:extLst>
              <a:ext uri="{FF2B5EF4-FFF2-40B4-BE49-F238E27FC236}">
                <a16:creationId xmlns:a16="http://schemas.microsoft.com/office/drawing/2014/main" id="{B7FEF0D2-6B4B-4317-BA1E-5068B836D468}"/>
              </a:ext>
            </a:extLst>
          </p:cNvPr>
          <p:cNvSpPr>
            <a:spLocks noGrp="1"/>
          </p:cNvSpPr>
          <p:nvPr>
            <p:ph idx="1"/>
          </p:nvPr>
        </p:nvSpPr>
        <p:spPr/>
        <p:txBody>
          <a:bodyPr/>
          <a:lstStyle/>
          <a:p>
            <a:r>
              <a:rPr lang="ka-GE" dirty="0"/>
              <a:t>2002 წლის გეგმა </a:t>
            </a:r>
          </a:p>
          <a:p>
            <a:pPr lvl="1"/>
            <a:r>
              <a:rPr lang="ka-GE" sz="1800" dirty="0">
                <a:effectLst/>
                <a:latin typeface="Calibri" panose="020F0502020204030204" pitchFamily="34" charset="0"/>
                <a:ea typeface="Calibri" panose="020F0502020204030204" pitchFamily="34" charset="0"/>
                <a:cs typeface="Times New Roman" panose="02020603050405020304" pitchFamily="18" charset="0"/>
              </a:rPr>
              <a:t>ა) განახლებული კვლევებისა და ინოვაციების პოლიტიკის დღის წესრიგს; </a:t>
            </a:r>
          </a:p>
          <a:p>
            <a:pPr lvl="1"/>
            <a:r>
              <a:rPr lang="ka-GE" sz="1800" dirty="0">
                <a:effectLst/>
                <a:latin typeface="Calibri" panose="020F0502020204030204" pitchFamily="34" charset="0"/>
                <a:ea typeface="Calibri" panose="020F0502020204030204" pitchFamily="34" charset="0"/>
                <a:cs typeface="Times New Roman" panose="02020603050405020304" pitchFamily="18" charset="0"/>
              </a:rPr>
              <a:t>ბ) ევროკავშირის ფონდების და ინსტრუმენტების მობილიზებას კვლევისა და ინოვაციების მხარდასაჭერად; </a:t>
            </a:r>
          </a:p>
          <a:p>
            <a:pPr lvl="1"/>
            <a:r>
              <a:rPr lang="ka-GE" sz="1800" dirty="0">
                <a:effectLst/>
                <a:latin typeface="Calibri" panose="020F0502020204030204" pitchFamily="34" charset="0"/>
                <a:ea typeface="Calibri" panose="020F0502020204030204" pitchFamily="34" charset="0"/>
                <a:cs typeface="Times New Roman" panose="02020603050405020304" pitchFamily="18" charset="0"/>
              </a:rPr>
              <a:t>გ) ბიზნესის კვლევისა და ინოვაციისთვოს გარემოს გაუმჯობესებას; და </a:t>
            </a:r>
          </a:p>
          <a:p>
            <a:pPr lvl="1"/>
            <a:r>
              <a:rPr lang="ka-GE" sz="1800" dirty="0">
                <a:effectLst/>
                <a:latin typeface="Calibri" panose="020F0502020204030204" pitchFamily="34" charset="0"/>
                <a:ea typeface="Calibri" panose="020F0502020204030204" pitchFamily="34" charset="0"/>
                <a:cs typeface="Times New Roman" panose="02020603050405020304" pitchFamily="18" charset="0"/>
              </a:rPr>
              <a:t>დ) ტრანსნაციონალური თანამშრომლობის გზით ეროვნული პოლიტიკის გაძლიერებას. </a:t>
            </a:r>
            <a:endParaRPr lang="ka-GE" dirty="0"/>
          </a:p>
          <a:p>
            <a:r>
              <a:rPr lang="ka-GE" dirty="0"/>
              <a:t>მიზნები:</a:t>
            </a:r>
          </a:p>
          <a:p>
            <a:pPr lvl="1"/>
            <a:r>
              <a:rPr lang="ka-GE" sz="1800" dirty="0">
                <a:effectLst/>
                <a:latin typeface="Calibri" panose="020F0502020204030204" pitchFamily="34" charset="0"/>
                <a:ea typeface="Calibri" panose="020F0502020204030204" pitchFamily="34" charset="0"/>
                <a:cs typeface="Times New Roman" panose="02020603050405020304" pitchFamily="18" charset="0"/>
              </a:rPr>
              <a:t>ა) დახმარებოდა ევროპულ კომპანიებს ინოვაციასა და კონკურენტუნარიონობის შენარჩუნებაში; </a:t>
            </a:r>
          </a:p>
          <a:p>
            <a:pPr lvl="1"/>
            <a:r>
              <a:rPr lang="ka-GE" sz="1800" dirty="0">
                <a:effectLst/>
                <a:latin typeface="Calibri" panose="020F0502020204030204" pitchFamily="34" charset="0"/>
                <a:ea typeface="Calibri" panose="020F0502020204030204" pitchFamily="34" charset="0"/>
                <a:cs typeface="Times New Roman" panose="02020603050405020304" pitchFamily="18" charset="0"/>
              </a:rPr>
              <a:t>ბ) შექმნიდა ევროპაში უფრო მეტ და უკეთეს სამუშაო ადგილს; </a:t>
            </a:r>
          </a:p>
          <a:p>
            <a:pPr lvl="1"/>
            <a:r>
              <a:rPr lang="ka-GE" sz="1800" dirty="0">
                <a:effectLst/>
                <a:latin typeface="Calibri" panose="020F0502020204030204" pitchFamily="34" charset="0"/>
                <a:ea typeface="Calibri" panose="020F0502020204030204" pitchFamily="34" charset="0"/>
                <a:cs typeface="Times New Roman" panose="02020603050405020304" pitchFamily="18" charset="0"/>
              </a:rPr>
              <a:t>გ) გააგრძელებდა ევროპული ცხოვრების წესის გაუმჯობესებას. </a:t>
            </a:r>
          </a:p>
          <a:p>
            <a:pPr marL="457200" lvl="1" indent="0">
              <a:buNone/>
            </a:pPr>
            <a:endParaRPr lang="ka-GE" sz="1800" dirty="0">
              <a:latin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EFD9AF4-681C-4783-93EB-9B6CBAAC04E3}"/>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3112035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BB1BA-0CD4-47DE-88BE-FA08D3E82FE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D5DF0AA-97EA-4A08-BD9D-4A484BA90029}"/>
              </a:ext>
            </a:extLst>
          </p:cNvPr>
          <p:cNvPicPr>
            <a:picLocks noGrp="1" noChangeAspect="1"/>
          </p:cNvPicPr>
          <p:nvPr>
            <p:ph idx="1"/>
          </p:nvPr>
        </p:nvPicPr>
        <p:blipFill>
          <a:blip r:embed="rId2"/>
          <a:stretch>
            <a:fillRect/>
          </a:stretch>
        </p:blipFill>
        <p:spPr>
          <a:xfrm>
            <a:off x="929922" y="523081"/>
            <a:ext cx="10332156" cy="5811838"/>
          </a:xfrm>
        </p:spPr>
      </p:pic>
      <p:sp>
        <p:nvSpPr>
          <p:cNvPr id="4" name="Footer Placeholder 3">
            <a:extLst>
              <a:ext uri="{FF2B5EF4-FFF2-40B4-BE49-F238E27FC236}">
                <a16:creationId xmlns:a16="http://schemas.microsoft.com/office/drawing/2014/main" id="{32F33AF0-19F1-4A41-A9C6-0F4B36E1046C}"/>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2482035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FC9F-DCA8-4F26-96CA-D724117AAA94}"/>
              </a:ext>
            </a:extLst>
          </p:cNvPr>
          <p:cNvSpPr>
            <a:spLocks noGrp="1"/>
          </p:cNvSpPr>
          <p:nvPr>
            <p:ph type="title"/>
          </p:nvPr>
        </p:nvSpPr>
        <p:spPr/>
        <p:txBody>
          <a:bodyPr/>
          <a:lstStyle/>
          <a:p>
            <a:pPr algn="ctr"/>
            <a:r>
              <a:rPr lang="en-US" dirty="0"/>
              <a:t>MSCA - General</a:t>
            </a:r>
          </a:p>
        </p:txBody>
      </p:sp>
      <p:sp>
        <p:nvSpPr>
          <p:cNvPr id="3" name="Content Placeholder 2">
            <a:extLst>
              <a:ext uri="{FF2B5EF4-FFF2-40B4-BE49-F238E27FC236}">
                <a16:creationId xmlns:a16="http://schemas.microsoft.com/office/drawing/2014/main" id="{CFF116BF-BF79-4A87-950C-1FE126A13CC7}"/>
              </a:ext>
            </a:extLst>
          </p:cNvPr>
          <p:cNvSpPr>
            <a:spLocks noGrp="1"/>
          </p:cNvSpPr>
          <p:nvPr>
            <p:ph idx="1"/>
          </p:nvPr>
        </p:nvSpPr>
        <p:spPr/>
        <p:txBody>
          <a:bodyPr/>
          <a:lstStyle/>
          <a:p>
            <a:r>
              <a:rPr lang="en-US" dirty="0"/>
              <a:t>Sum-up and Questions</a:t>
            </a:r>
          </a:p>
          <a:p>
            <a:r>
              <a:rPr lang="en-US" dirty="0"/>
              <a:t>Next Sessions – </a:t>
            </a:r>
          </a:p>
          <a:p>
            <a:r>
              <a:rPr lang="en-US" dirty="0"/>
              <a:t>Day 1 </a:t>
            </a:r>
          </a:p>
          <a:p>
            <a:pPr lvl="1"/>
            <a:r>
              <a:rPr lang="en-US" dirty="0"/>
              <a:t>Finding Partners and host organizations</a:t>
            </a:r>
          </a:p>
          <a:p>
            <a:pPr lvl="1"/>
            <a:r>
              <a:rPr lang="en-US"/>
              <a:t>Doctoral Networks </a:t>
            </a:r>
          </a:p>
          <a:p>
            <a:r>
              <a:rPr lang="en-US"/>
              <a:t>Day </a:t>
            </a:r>
            <a:r>
              <a:rPr lang="en-US" dirty="0"/>
              <a:t>2</a:t>
            </a:r>
          </a:p>
          <a:p>
            <a:pPr lvl="1"/>
            <a:r>
              <a:rPr lang="en-US" dirty="0"/>
              <a:t>Doctoral Networks Proposal </a:t>
            </a:r>
          </a:p>
          <a:p>
            <a:pPr lvl="1"/>
            <a:r>
              <a:rPr lang="en-US" dirty="0"/>
              <a:t>Evaluation of proposal </a:t>
            </a:r>
          </a:p>
          <a:p>
            <a:pPr lvl="1"/>
            <a:r>
              <a:rPr lang="en-US" dirty="0"/>
              <a:t>MSCA popularization activities </a:t>
            </a:r>
          </a:p>
          <a:p>
            <a:pPr lvl="1"/>
            <a:endParaRPr lang="en-US" dirty="0"/>
          </a:p>
        </p:txBody>
      </p:sp>
      <p:sp>
        <p:nvSpPr>
          <p:cNvPr id="4" name="Footer Placeholder 3">
            <a:extLst>
              <a:ext uri="{FF2B5EF4-FFF2-40B4-BE49-F238E27FC236}">
                <a16:creationId xmlns:a16="http://schemas.microsoft.com/office/drawing/2014/main" id="{2AE6E9A4-13BA-468C-875B-1049F53185A5}"/>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44422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3008-4D5A-42B4-B22C-C214213FA007}"/>
              </a:ext>
            </a:extLst>
          </p:cNvPr>
          <p:cNvSpPr>
            <a:spLocks noGrp="1"/>
          </p:cNvSpPr>
          <p:nvPr>
            <p:ph type="title"/>
          </p:nvPr>
        </p:nvSpPr>
        <p:spPr>
          <a:xfrm>
            <a:off x="838200" y="365126"/>
            <a:ext cx="10515600" cy="598702"/>
          </a:xfrm>
        </p:spPr>
        <p:txBody>
          <a:bodyPr>
            <a:normAutofit fontScale="90000"/>
          </a:bodyPr>
          <a:lstStyle/>
          <a:p>
            <a:pPr algn="ctr"/>
            <a:r>
              <a:rPr lang="ka-GE" sz="4000" dirty="0"/>
              <a:t>ლისაბონის სტრატეგიის მიმართულებები</a:t>
            </a:r>
            <a:endParaRPr lang="en-US" sz="4000" dirty="0"/>
          </a:p>
        </p:txBody>
      </p:sp>
      <p:sp>
        <p:nvSpPr>
          <p:cNvPr id="3" name="Content Placeholder 2">
            <a:extLst>
              <a:ext uri="{FF2B5EF4-FFF2-40B4-BE49-F238E27FC236}">
                <a16:creationId xmlns:a16="http://schemas.microsoft.com/office/drawing/2014/main" id="{EFEAC88F-CD22-454F-9950-7A50A4B85C62}"/>
              </a:ext>
            </a:extLst>
          </p:cNvPr>
          <p:cNvSpPr>
            <a:spLocks noGrp="1"/>
          </p:cNvSpPr>
          <p:nvPr>
            <p:ph idx="1"/>
          </p:nvPr>
        </p:nvSpPr>
        <p:spPr>
          <a:xfrm>
            <a:off x="656968" y="889688"/>
            <a:ext cx="10515600" cy="5362831"/>
          </a:xfrm>
        </p:spPr>
        <p:txBody>
          <a:bodyPr>
            <a:noAutofit/>
          </a:bodyPr>
          <a:lstStyle/>
          <a:p>
            <a:pPr>
              <a:lnSpc>
                <a:spcPct val="120000"/>
              </a:lnSpc>
            </a:pPr>
            <a:r>
              <a:rPr lang="ka-GE" sz="1200" b="1" dirty="0">
                <a:effectLst/>
                <a:latin typeface="+mj-lt"/>
                <a:ea typeface="Calibri" panose="020F0502020204030204" pitchFamily="34" charset="0"/>
                <a:cs typeface="Times New Roman" panose="02020603050405020304" pitchFamily="18" charset="0"/>
              </a:rPr>
              <a:t>ინვესტიცია ადამიანური რესურსების განვითარებაში</a:t>
            </a:r>
            <a:endParaRPr lang="en-US" sz="1200" b="1" dirty="0">
              <a:effectLst/>
              <a:latin typeface="+mj-lt"/>
              <a:ea typeface="Calibri" panose="020F0502020204030204" pitchFamily="34" charset="0"/>
              <a:cs typeface="Times New Roman" panose="02020603050405020304" pitchFamily="18" charset="0"/>
            </a:endParaRPr>
          </a:p>
          <a:p>
            <a:pPr marL="800100" lvl="1" indent="-342900" algn="just">
              <a:lnSpc>
                <a:spcPct val="120000"/>
              </a:lnSpc>
              <a:spcBef>
                <a:spcPts val="0"/>
              </a:spcBef>
              <a:buFont typeface="Wingdings" panose="05000000000000000000" pitchFamily="2" charset="2"/>
              <a:buChar char=""/>
            </a:pPr>
            <a:r>
              <a:rPr lang="ka-GE" sz="1000" dirty="0">
                <a:effectLst/>
                <a:latin typeface="+mj-lt"/>
                <a:ea typeface="Calibri" panose="020F0502020204030204" pitchFamily="34" charset="0"/>
                <a:cs typeface="Times New Roman" panose="02020603050405020304" pitchFamily="18" charset="0"/>
              </a:rPr>
              <a:t>მკვლევართა ტრენინგის, მობილობისა და კარიერული განვითარების დაფინანსების გაძლიერება;</a:t>
            </a:r>
            <a:endParaRPr lang="en-US" sz="1000" dirty="0">
              <a:effectLst/>
              <a:latin typeface="+mj-lt"/>
              <a:ea typeface="Calibri" panose="020F0502020204030204" pitchFamily="34" charset="0"/>
              <a:cs typeface="Times New Roman" panose="02020603050405020304" pitchFamily="18" charset="0"/>
            </a:endParaRPr>
          </a:p>
          <a:p>
            <a:pPr marL="800100" lvl="1" indent="-342900" algn="just">
              <a:lnSpc>
                <a:spcPct val="120000"/>
              </a:lnSpc>
              <a:spcBef>
                <a:spcPts val="0"/>
              </a:spcBef>
              <a:buFont typeface="Wingdings" panose="05000000000000000000" pitchFamily="2" charset="2"/>
              <a:buChar char=""/>
            </a:pPr>
            <a:r>
              <a:rPr lang="ka-GE" sz="1000" dirty="0">
                <a:effectLst/>
                <a:latin typeface="+mj-lt"/>
                <a:ea typeface="Calibri" panose="020F0502020204030204" pitchFamily="34" charset="0"/>
                <a:cs typeface="Times New Roman" panose="02020603050405020304" pitchFamily="18" charset="0"/>
              </a:rPr>
              <a:t>მკვლევართა კარიერული პერსპექტივის ხელშეწყობა როგორც საჯარო, ისე კერძო სექტორში;</a:t>
            </a:r>
            <a:endParaRPr lang="en-US" sz="1000" dirty="0">
              <a:effectLst/>
              <a:latin typeface="+mj-lt"/>
              <a:ea typeface="Calibri" panose="020F0502020204030204" pitchFamily="34" charset="0"/>
              <a:cs typeface="Times New Roman" panose="02020603050405020304" pitchFamily="18" charset="0"/>
            </a:endParaRPr>
          </a:p>
          <a:p>
            <a:pPr marL="800100" lvl="1" indent="-342900" algn="just">
              <a:lnSpc>
                <a:spcPct val="120000"/>
              </a:lnSpc>
              <a:spcBef>
                <a:spcPts val="0"/>
              </a:spcBef>
              <a:spcAft>
                <a:spcPts val="800"/>
              </a:spcAft>
              <a:buFont typeface="Wingdings" panose="05000000000000000000" pitchFamily="2" charset="2"/>
              <a:buChar char=""/>
            </a:pPr>
            <a:r>
              <a:rPr lang="ka-GE" sz="1000" dirty="0">
                <a:effectLst/>
                <a:latin typeface="+mj-lt"/>
                <a:ea typeface="Calibri" panose="020F0502020204030204" pitchFamily="34" charset="0"/>
                <a:cs typeface="Times New Roman" panose="02020603050405020304" pitchFamily="18" charset="0"/>
              </a:rPr>
              <a:t>ევროპაში მკვლევართათვის საერთო გარემოს გაუმჯობესება და მკვლევართა საზოგადოების აღიარების გაძლიერება</a:t>
            </a:r>
            <a:endParaRPr lang="en-US" sz="1000" dirty="0">
              <a:latin typeface="+mj-lt"/>
              <a:ea typeface="Calibri" panose="020F0502020204030204" pitchFamily="34" charset="0"/>
              <a:cs typeface="Times New Roman" panose="02020603050405020304" pitchFamily="18" charset="0"/>
            </a:endParaRPr>
          </a:p>
          <a:p>
            <a:pPr marL="800100" lvl="1" indent="-342900" algn="just">
              <a:lnSpc>
                <a:spcPct val="100000"/>
              </a:lnSpc>
              <a:spcBef>
                <a:spcPts val="0"/>
              </a:spcBef>
              <a:spcAft>
                <a:spcPts val="800"/>
              </a:spcAft>
              <a:buFont typeface="Wingdings" panose="05000000000000000000" pitchFamily="2" charset="2"/>
              <a:buChar char=""/>
            </a:pPr>
            <a:r>
              <a:rPr lang="en-US" sz="1000" dirty="0">
                <a:latin typeface="+mj-lt"/>
                <a:ea typeface="Calibri" panose="020F0502020204030204" pitchFamily="34" charset="0"/>
                <a:cs typeface="Times New Roman" panose="02020603050405020304" pitchFamily="18" charset="0"/>
              </a:rPr>
              <a:t>“</a:t>
            </a:r>
            <a:r>
              <a:rPr lang="ka-GE" sz="1000" dirty="0">
                <a:latin typeface="+mj-lt"/>
                <a:ea typeface="Calibri" panose="020F0502020204030204" pitchFamily="34" charset="0"/>
                <a:cs typeface="Times New Roman" panose="02020603050405020304" pitchFamily="18" charset="0"/>
              </a:rPr>
              <a:t>სახლთან ახლოს“, „ევროპელ მკვლევართა პასპორტის პარტნიორობა“, „ტვინების გადინების“ შემობრუნება.</a:t>
            </a:r>
            <a:endParaRPr lang="ka-GE" sz="1000" dirty="0">
              <a:effectLst/>
              <a:latin typeface="+mj-lt"/>
              <a:ea typeface="Calibri" panose="020F0502020204030204" pitchFamily="34" charset="0"/>
              <a:cs typeface="Times New Roman" panose="02020603050405020304" pitchFamily="18" charset="0"/>
            </a:endParaRPr>
          </a:p>
          <a:p>
            <a:pPr>
              <a:lnSpc>
                <a:spcPct val="100000"/>
              </a:lnSpc>
            </a:pPr>
            <a:r>
              <a:rPr lang="ka-GE" sz="1200" b="1" dirty="0">
                <a:effectLst/>
                <a:latin typeface="+mj-lt"/>
                <a:ea typeface="Times New Roman" panose="02020603050405020304" pitchFamily="18" charset="0"/>
                <a:cs typeface="Times New Roman" panose="02020603050405020304" pitchFamily="18" charset="0"/>
              </a:rPr>
              <a:t>ინტელექტუალური საკუთრება და ტექნოლოგიების ტრანსფერი</a:t>
            </a:r>
          </a:p>
          <a:p>
            <a:pPr lvl="1">
              <a:lnSpc>
                <a:spcPct val="120000"/>
              </a:lnSpc>
            </a:pPr>
            <a:r>
              <a:rPr lang="en-US" sz="1000" dirty="0">
                <a:latin typeface="+mj-lt"/>
                <a:ea typeface="Calibri" panose="020F0502020204030204" pitchFamily="34" charset="0"/>
                <a:cs typeface="Times New Roman" panose="02020603050405020304" pitchFamily="18" charset="0"/>
              </a:rPr>
              <a:t>დ</a:t>
            </a:r>
            <a:r>
              <a:rPr lang="ka-GE" sz="1000" dirty="0">
                <a:latin typeface="+mj-lt"/>
                <a:ea typeface="Calibri" panose="020F0502020204030204" pitchFamily="34" charset="0"/>
                <a:cs typeface="Times New Roman" panose="02020603050405020304" pitchFamily="18" charset="0"/>
              </a:rPr>
              <a:t>აცვის აუცილებლობა</a:t>
            </a:r>
            <a:r>
              <a:rPr lang="en-US" sz="1000" dirty="0">
                <a:latin typeface="+mj-lt"/>
                <a:ea typeface="Calibri" panose="020F0502020204030204" pitchFamily="34" charset="0"/>
                <a:cs typeface="Times New Roman" panose="02020603050405020304" pitchFamily="18" charset="0"/>
              </a:rPr>
              <a:t>, </a:t>
            </a:r>
            <a:r>
              <a:rPr lang="ka-GE" sz="1000" dirty="0">
                <a:effectLst/>
                <a:latin typeface="+mj-lt"/>
                <a:ea typeface="Times New Roman" panose="02020603050405020304" pitchFamily="18" charset="0"/>
                <a:cs typeface="Times New Roman" panose="02020603050405020304" pitchFamily="18" charset="0"/>
              </a:rPr>
              <a:t>უნივერსიტეტსა და ინდუსტრიას შორის ურთიერთობა </a:t>
            </a:r>
            <a:endParaRPr lang="en-US" sz="1000" dirty="0">
              <a:effectLst/>
              <a:latin typeface="+mj-lt"/>
              <a:ea typeface="Times New Roman" panose="02020603050405020304" pitchFamily="18" charset="0"/>
              <a:cs typeface="Times New Roman" panose="02020603050405020304" pitchFamily="18" charset="0"/>
            </a:endParaRPr>
          </a:p>
          <a:p>
            <a:pPr>
              <a:lnSpc>
                <a:spcPct val="120000"/>
              </a:lnSpc>
            </a:pPr>
            <a:r>
              <a:rPr lang="ka-GE" sz="1200" b="1" dirty="0">
                <a:effectLst/>
                <a:latin typeface="+mj-lt"/>
                <a:ea typeface="Times New Roman" panose="02020603050405020304" pitchFamily="18" charset="0"/>
                <a:cs typeface="Times New Roman" panose="02020603050405020304" pitchFamily="18" charset="0"/>
              </a:rPr>
              <a:t>კვლევისთვის სახელმწიფო დახმარება </a:t>
            </a:r>
          </a:p>
          <a:p>
            <a:pPr lvl="1">
              <a:lnSpc>
                <a:spcPct val="120000"/>
              </a:lnSpc>
            </a:pPr>
            <a:r>
              <a:rPr lang="ka-GE" sz="1000" dirty="0">
                <a:latin typeface="+mj-lt"/>
                <a:ea typeface="Times New Roman" panose="02020603050405020304" pitchFamily="18" charset="0"/>
                <a:cs typeface="Times New Roman" panose="02020603050405020304" pitchFamily="18" charset="0"/>
              </a:rPr>
              <a:t>კვლევისა და ინოვაციების ახალი</a:t>
            </a:r>
            <a:r>
              <a:rPr lang="en-US" sz="1000" dirty="0">
                <a:latin typeface="+mj-lt"/>
                <a:ea typeface="Times New Roman" panose="02020603050405020304" pitchFamily="18" charset="0"/>
                <a:cs typeface="Times New Roman" panose="02020603050405020304" pitchFamily="18" charset="0"/>
              </a:rPr>
              <a:t> </a:t>
            </a:r>
            <a:r>
              <a:rPr lang="ka-GE" sz="1000" dirty="0">
                <a:latin typeface="+mj-lt"/>
                <a:ea typeface="Times New Roman" panose="02020603050405020304" pitchFamily="18" charset="0"/>
                <a:cs typeface="Times New Roman" panose="02020603050405020304" pitchFamily="18" charset="0"/>
              </a:rPr>
              <a:t>ჩარჩო, 2007 - </a:t>
            </a:r>
            <a:r>
              <a:rPr lang="ka-GE" sz="1000" dirty="0">
                <a:effectLst/>
                <a:latin typeface="+mj-lt"/>
                <a:ea typeface="Calibri" panose="020F0502020204030204" pitchFamily="34" charset="0"/>
                <a:cs typeface="Times New Roman" panose="02020603050405020304" pitchFamily="18" charset="0"/>
              </a:rPr>
              <a:t>ღია და კონკურენტულ ბაზრებზე. </a:t>
            </a:r>
          </a:p>
          <a:p>
            <a:pPr lvl="1">
              <a:lnSpc>
                <a:spcPct val="120000"/>
              </a:lnSpc>
            </a:pPr>
            <a:r>
              <a:rPr lang="ka-GE" sz="1000" dirty="0">
                <a:effectLst/>
                <a:latin typeface="+mj-lt"/>
                <a:ea typeface="Calibri" panose="020F0502020204030204" pitchFamily="34" charset="0"/>
                <a:cs typeface="Times New Roman" panose="02020603050405020304" pitchFamily="18" charset="0"/>
              </a:rPr>
              <a:t>2005 წელს ევროკავშირის 25 სახელმწიფოში დახმარების 12% დაეთმო კვლევასა და განვითარებას</a:t>
            </a:r>
          </a:p>
          <a:p>
            <a:pPr lvl="1">
              <a:lnSpc>
                <a:spcPct val="120000"/>
              </a:lnSpc>
            </a:pPr>
            <a:r>
              <a:rPr lang="ka-GE" sz="1000" dirty="0">
                <a:effectLst/>
                <a:latin typeface="+mj-lt"/>
                <a:ea typeface="Calibri" panose="020F0502020204030204" pitchFamily="34" charset="0"/>
                <a:cs typeface="Times New Roman" panose="02020603050405020304" pitchFamily="18" charset="0"/>
              </a:rPr>
              <a:t>ტრანსსაზღვრო კვლევისათვის ხელშეწყობის, საჯარო და კერძო კვლევითი პარტნიორობის საკითხები;</a:t>
            </a:r>
            <a:endParaRPr lang="en-US" sz="1000" dirty="0">
              <a:effectLst/>
              <a:latin typeface="+mj-lt"/>
              <a:ea typeface="Times New Roman" panose="02020603050405020304" pitchFamily="18" charset="0"/>
              <a:cs typeface="Times New Roman" panose="02020603050405020304" pitchFamily="18" charset="0"/>
            </a:endParaRPr>
          </a:p>
          <a:p>
            <a:pPr>
              <a:lnSpc>
                <a:spcPct val="120000"/>
              </a:lnSpc>
            </a:pPr>
            <a:r>
              <a:rPr lang="ka-GE" sz="1200" b="1" dirty="0">
                <a:effectLst/>
                <a:latin typeface="+mj-lt"/>
                <a:ea typeface="Times New Roman" panose="02020603050405020304" pitchFamily="18" charset="0"/>
                <a:cs typeface="Times New Roman" panose="02020603050405020304" pitchFamily="18" charset="0"/>
              </a:rPr>
              <a:t>საგადასახადო შეღავათები კვლევისათვის</a:t>
            </a:r>
          </a:p>
          <a:p>
            <a:pPr marL="457200" lvl="1" indent="457200" algn="just">
              <a:lnSpc>
                <a:spcPct val="120000"/>
              </a:lnSpc>
              <a:spcBef>
                <a:spcPts val="0"/>
              </a:spcBef>
              <a:spcAft>
                <a:spcPts val="800"/>
              </a:spcAft>
            </a:pPr>
            <a:r>
              <a:rPr lang="ka-GE" sz="1000" dirty="0">
                <a:effectLst/>
                <a:latin typeface="+mj-lt"/>
                <a:ea typeface="Calibri" panose="020F0502020204030204" pitchFamily="34" charset="0"/>
                <a:cs typeface="Times New Roman" panose="02020603050405020304" pitchFamily="18" charset="0"/>
              </a:rPr>
              <a:t>სამიზნე ჯგუფებისათვის კონკრეტული საგადასახადო შეღავათების შემუშავებასა და განხორციელებას:</a:t>
            </a:r>
            <a:endParaRPr lang="en-US" sz="1000" dirty="0">
              <a:effectLst/>
              <a:latin typeface="+mj-lt"/>
              <a:ea typeface="Calibri" panose="020F0502020204030204" pitchFamily="34" charset="0"/>
              <a:cs typeface="Times New Roman" panose="02020603050405020304" pitchFamily="18" charset="0"/>
            </a:endParaRPr>
          </a:p>
          <a:p>
            <a:pPr marL="1257300" lvl="2" indent="-342900" algn="just">
              <a:lnSpc>
                <a:spcPct val="120000"/>
              </a:lnSpc>
              <a:spcBef>
                <a:spcPts val="0"/>
              </a:spcBef>
              <a:buFont typeface="+mj-lt"/>
              <a:buAutoNum type="arabicPeriod"/>
            </a:pPr>
            <a:r>
              <a:rPr lang="ka-GE" sz="1000" dirty="0">
                <a:effectLst/>
                <a:latin typeface="+mj-lt"/>
                <a:ea typeface="Calibri" panose="020F0502020204030204" pitchFamily="34" charset="0"/>
                <a:cs typeface="Times New Roman" panose="02020603050405020304" pitchFamily="18" charset="0"/>
              </a:rPr>
              <a:t>კომპანიები, რომლებიც მონაწილეობენ ევროკავშირის მასშტაბურ კვლევისა და განვითარების პროექტებში;</a:t>
            </a:r>
            <a:endParaRPr lang="en-US" sz="1000" dirty="0">
              <a:effectLst/>
              <a:latin typeface="+mj-lt"/>
              <a:ea typeface="Calibri" panose="020F0502020204030204" pitchFamily="34" charset="0"/>
              <a:cs typeface="Times New Roman" panose="02020603050405020304" pitchFamily="18" charset="0"/>
            </a:endParaRPr>
          </a:p>
          <a:p>
            <a:pPr marL="1257300" lvl="2" indent="-342900" algn="just">
              <a:lnSpc>
                <a:spcPct val="120000"/>
              </a:lnSpc>
              <a:spcBef>
                <a:spcPts val="0"/>
              </a:spcBef>
              <a:spcAft>
                <a:spcPts val="800"/>
              </a:spcAft>
              <a:buFont typeface="+mj-lt"/>
              <a:buAutoNum type="arabicPeriod"/>
            </a:pPr>
            <a:r>
              <a:rPr lang="ka-GE" sz="1000" dirty="0">
                <a:effectLst/>
                <a:latin typeface="+mj-lt"/>
                <a:ea typeface="Calibri" panose="020F0502020204030204" pitchFamily="34" charset="0"/>
                <a:cs typeface="Times New Roman" panose="02020603050405020304" pitchFamily="18" charset="0"/>
              </a:rPr>
              <a:t>ახალი კვლევისა და განვითარების ინტენსიური განვითარებისათვის სტარტაპების ზრდა და მათი მოზიდვა სარისკო კაპიტალისთვის.</a:t>
            </a:r>
            <a:endParaRPr lang="en-US" sz="1000" b="1" dirty="0">
              <a:effectLst/>
              <a:latin typeface="+mj-lt"/>
              <a:ea typeface="Times New Roman" panose="02020603050405020304" pitchFamily="18" charset="0"/>
              <a:cs typeface="Times New Roman" panose="02020603050405020304" pitchFamily="18" charset="0"/>
            </a:endParaRPr>
          </a:p>
          <a:p>
            <a:pPr>
              <a:lnSpc>
                <a:spcPct val="120000"/>
              </a:lnSpc>
            </a:pPr>
            <a:r>
              <a:rPr lang="ka-GE" sz="1200" b="1" dirty="0">
                <a:effectLst/>
                <a:latin typeface="+mj-lt"/>
                <a:ea typeface="Times New Roman" panose="02020603050405020304" pitchFamily="18" charset="0"/>
                <a:cs typeface="Times New Roman" panose="02020603050405020304" pitchFamily="18" charset="0"/>
              </a:rPr>
              <a:t>სახელმწიფო შესყიდვები კვლევისა და ინოვაციებისთვის</a:t>
            </a:r>
            <a:r>
              <a:rPr lang="en-US" sz="1200" b="1" dirty="0">
                <a:effectLst/>
                <a:latin typeface="+mj-lt"/>
                <a:ea typeface="Times New Roman" panose="02020603050405020304" pitchFamily="18" charset="0"/>
                <a:cs typeface="Times New Roman" panose="02020603050405020304" pitchFamily="18" charset="0"/>
              </a:rPr>
              <a:t>  </a:t>
            </a:r>
            <a:r>
              <a:rPr lang="ka-GE" sz="1200" b="1" dirty="0">
                <a:effectLst/>
                <a:latin typeface="+mj-lt"/>
                <a:ea typeface="Times New Roman" panose="02020603050405020304" pitchFamily="18" charset="0"/>
                <a:cs typeface="Times New Roman" panose="02020603050405020304" pitchFamily="18" charset="0"/>
              </a:rPr>
              <a:t>და ფილანტროპია კვლევისთვის</a:t>
            </a:r>
          </a:p>
          <a:p>
            <a:pPr lvl="1">
              <a:lnSpc>
                <a:spcPct val="120000"/>
              </a:lnSpc>
            </a:pPr>
            <a:r>
              <a:rPr lang="ka-GE" sz="1000" dirty="0">
                <a:effectLst/>
                <a:latin typeface="+mj-lt"/>
                <a:ea typeface="Calibri" panose="020F0502020204030204" pitchFamily="34" charset="0"/>
                <a:cs typeface="Times New Roman" panose="02020603050405020304" pitchFamily="18" charset="0"/>
              </a:rPr>
              <a:t>2007 წლის ბოლოს კომისიამ მიიღო დადგენილება პრეკომერციული შესყიდვების შესახებ, რომელიც განსაზღვრა კვლევისა და განვითარების სერვისების შესყიდვის გამარტივებული პროცესი.</a:t>
            </a:r>
            <a:endParaRPr lang="en-US" sz="1000" b="1" dirty="0">
              <a:effectLst/>
              <a:latin typeface="+mj-lt"/>
              <a:ea typeface="Times New Roman" panose="02020603050405020304" pitchFamily="18" charset="0"/>
              <a:cs typeface="Times New Roman" panose="02020603050405020304" pitchFamily="18" charset="0"/>
            </a:endParaRPr>
          </a:p>
          <a:p>
            <a:pPr lvl="1">
              <a:lnSpc>
                <a:spcPct val="120000"/>
              </a:lnSpc>
            </a:pPr>
            <a:r>
              <a:rPr lang="ka-GE" sz="1000" dirty="0">
                <a:effectLst/>
                <a:latin typeface="+mj-lt"/>
                <a:ea typeface="Calibri" panose="020F0502020204030204" pitchFamily="34" charset="0"/>
                <a:cs typeface="Times New Roman" panose="02020603050405020304" pitchFamily="18" charset="0"/>
              </a:rPr>
              <a:t>2006 წელს. კონფერენციამ შეკრიბა 200-ზე მეტი მონაწილე ფონდებიდან, კვლევითი ორგანოებიდან, უნივერსიტეტებიდან, საჯარო ხელისუფლებისა და ინდუსტრიიდან, რომლებმაც განიხილეს სტრატეგიები და ინიციატივები ფილანტროპიის, როგორც ევროპაში კვლევის დაფინანსების წყაროს, პოტენციალის გასაძლიერებლად.</a:t>
            </a:r>
            <a:endParaRPr lang="en-US" sz="1000" b="1" dirty="0">
              <a:effectLst/>
              <a:latin typeface="+mj-lt"/>
              <a:ea typeface="Times New Roman" panose="02020603050405020304" pitchFamily="18" charset="0"/>
              <a:cs typeface="Times New Roman" panose="02020603050405020304" pitchFamily="18" charset="0"/>
            </a:endParaRPr>
          </a:p>
          <a:p>
            <a:endParaRPr lang="en-US" sz="1200" dirty="0"/>
          </a:p>
        </p:txBody>
      </p:sp>
      <p:sp>
        <p:nvSpPr>
          <p:cNvPr id="4" name="Footer Placeholder 3">
            <a:extLst>
              <a:ext uri="{FF2B5EF4-FFF2-40B4-BE49-F238E27FC236}">
                <a16:creationId xmlns:a16="http://schemas.microsoft.com/office/drawing/2014/main" id="{74F3BB13-9344-4D9F-8438-DCC967AFA42C}"/>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343797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9976-5CD5-45F2-9623-26727C575C36}"/>
              </a:ext>
            </a:extLst>
          </p:cNvPr>
          <p:cNvSpPr>
            <a:spLocks noGrp="1"/>
          </p:cNvSpPr>
          <p:nvPr>
            <p:ph type="title"/>
          </p:nvPr>
        </p:nvSpPr>
        <p:spPr/>
        <p:txBody>
          <a:bodyPr>
            <a:normAutofit/>
          </a:bodyPr>
          <a:lstStyle/>
          <a:p>
            <a:pPr algn="ctr"/>
            <a:r>
              <a:rPr lang="ka-GE" sz="4400" b="1" dirty="0">
                <a:solidFill>
                  <a:srgbClr val="002060"/>
                </a:solidFill>
                <a:latin typeface="Arial" panose="020B0604020202020204" pitchFamily="34" charset="0"/>
                <a:cs typeface="Arial" panose="020B0604020202020204" pitchFamily="34" charset="0"/>
              </a:rPr>
              <a:t>თემა 1: მარი სკლადოვსკა კიურის მიმართულებები</a:t>
            </a:r>
            <a:endParaRPr lang="en-US" b="1"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BE4F18C-32B5-44B2-906A-B6811BCE68A4}"/>
              </a:ext>
            </a:extLst>
          </p:cNvPr>
          <p:cNvSpPr>
            <a:spLocks noGrp="1"/>
          </p:cNvSpPr>
          <p:nvPr>
            <p:ph type="ftr" sz="quarter" idx="11"/>
          </p:nvPr>
        </p:nvSpPr>
        <p:spPr/>
        <p:txBody>
          <a:bodyPr/>
          <a:lstStyle/>
          <a:p>
            <a:r>
              <a:rPr lang="en-GB"/>
              <a:t>NEAR/TBS/2021/EA-RP/0086</a:t>
            </a:r>
          </a:p>
        </p:txBody>
      </p:sp>
      <p:sp>
        <p:nvSpPr>
          <p:cNvPr id="6" name="Content Placeholder 5">
            <a:extLst>
              <a:ext uri="{FF2B5EF4-FFF2-40B4-BE49-F238E27FC236}">
                <a16:creationId xmlns:a16="http://schemas.microsoft.com/office/drawing/2014/main" id="{5E98A8BF-1436-4A75-9E2D-42F03A0B6F36}"/>
              </a:ext>
            </a:extLst>
          </p:cNvPr>
          <p:cNvSpPr>
            <a:spLocks noGrp="1"/>
          </p:cNvSpPr>
          <p:nvPr>
            <p:ph idx="1"/>
          </p:nvPr>
        </p:nvSpPr>
        <p:spPr/>
        <p:txBody>
          <a:bodyPr>
            <a:normAutofit fontScale="92500" lnSpcReduction="20000"/>
          </a:bodyPr>
          <a:lstStyle/>
          <a:p>
            <a:pPr marL="1828800" marR="0" lvl="4" indent="0">
              <a:lnSpc>
                <a:spcPct val="115000"/>
              </a:lnSpc>
              <a:spcBef>
                <a:spcPts val="0"/>
              </a:spcBef>
              <a:spcAft>
                <a:spcPts val="0"/>
              </a:spcAft>
              <a:buNone/>
            </a:pPr>
            <a:r>
              <a:rPr lang="ka-GE" sz="3600" b="1" dirty="0">
                <a:solidFill>
                  <a:srgbClr val="002060"/>
                </a:solidFill>
                <a:latin typeface="Arial" panose="020B0604020202020204" pitchFamily="34" charset="0"/>
                <a:cs typeface="Arial" panose="020B0604020202020204" pitchFamily="34" charset="0"/>
              </a:rPr>
              <a:t>მარი სკლადოვსკა კიურის მიმართულებები</a:t>
            </a:r>
            <a:endParaRPr lang="ka-GE"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endParaRPr>
          </a:p>
          <a:p>
            <a:pPr marL="2057400" marR="0" lvl="4" indent="-228600">
              <a:lnSpc>
                <a:spcPct val="115000"/>
              </a:lnSpc>
              <a:spcBef>
                <a:spcPts val="0"/>
              </a:spcBef>
              <a:spcAft>
                <a:spcPts val="0"/>
              </a:spcAft>
              <a:buFont typeface="Wingdings" panose="05000000000000000000" pitchFamily="2" charset="2"/>
              <a:buChar char=""/>
            </a:pP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სადოქტორო</a:t>
            </a:r>
            <a:r>
              <a:rPr lang="hu-HU" sz="3500"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ქსელები</a:t>
            </a:r>
            <a:r>
              <a:rPr lang="hu-HU" sz="3500"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 </a:t>
            </a:r>
            <a:r>
              <a:rPr lang="ka-GE" sz="3500"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a:t>
            </a:r>
            <a:r>
              <a:rPr lang="en-US" sz="3500"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Doctoral Networks)</a:t>
            </a:r>
            <a:r>
              <a:rPr lang="hu-HU" sz="3500"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 </a:t>
            </a:r>
            <a:endParaRPr lang="en-US" sz="3500" dirty="0">
              <a:effectLst/>
              <a:latin typeface="Calibri" panose="020F0502020204030204" pitchFamily="34" charset="0"/>
              <a:ea typeface="Calibri" panose="020F0502020204030204" pitchFamily="34" charset="0"/>
              <a:cs typeface="Arial" panose="020B0604020202020204" pitchFamily="34" charset="0"/>
            </a:endParaRPr>
          </a:p>
          <a:p>
            <a:pPr marL="2057400" marR="0" lvl="4" indent="-228600">
              <a:lnSpc>
                <a:spcPct val="115000"/>
              </a:lnSpc>
              <a:spcBef>
                <a:spcPts val="0"/>
              </a:spcBef>
              <a:spcAft>
                <a:spcPts val="0"/>
              </a:spcAft>
              <a:buFont typeface="Wingdings" panose="05000000000000000000" pitchFamily="2" charset="2"/>
              <a:buChar char=""/>
            </a:pP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პოსტსადოქტორო</a:t>
            </a:r>
            <a:r>
              <a:rPr lang="hu-HU" sz="3500"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კვლევა</a:t>
            </a:r>
            <a:r>
              <a:rPr lang="hu-HU" sz="3500"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 </a:t>
            </a:r>
            <a:r>
              <a:rPr lang="en-US" sz="3500"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(Postdoctoral Fellowships)</a:t>
            </a:r>
            <a:endParaRPr lang="en-US" sz="3500" dirty="0">
              <a:effectLst/>
              <a:latin typeface="Calibri" panose="020F0502020204030204" pitchFamily="34" charset="0"/>
              <a:ea typeface="Calibri" panose="020F0502020204030204" pitchFamily="34" charset="0"/>
              <a:cs typeface="Arial" panose="020B0604020202020204" pitchFamily="34" charset="0"/>
            </a:endParaRPr>
          </a:p>
          <a:p>
            <a:pPr marL="2057400" marR="0" lvl="4" indent="-228600">
              <a:lnSpc>
                <a:spcPct val="115000"/>
              </a:lnSpc>
              <a:spcBef>
                <a:spcPts val="0"/>
              </a:spcBef>
              <a:spcAft>
                <a:spcPts val="0"/>
              </a:spcAft>
              <a:buFont typeface="Wingdings" panose="05000000000000000000" pitchFamily="2" charset="2"/>
              <a:buChar char=""/>
            </a:pP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თანამშრომელთა</a:t>
            </a:r>
            <a:r>
              <a:rPr lang="hu-HU" sz="3500"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გაცვლის</a:t>
            </a:r>
            <a:r>
              <a:rPr lang="hu-HU" sz="3500"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პროგრამა</a:t>
            </a:r>
            <a:r>
              <a:rPr lang="hu-HU" sz="3500"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 </a:t>
            </a:r>
            <a:r>
              <a:rPr lang="en-US" sz="3500"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(Staff Exchange)</a:t>
            </a:r>
            <a:endParaRPr lang="en-US" sz="3500" dirty="0">
              <a:effectLst/>
              <a:latin typeface="Calibri" panose="020F0502020204030204" pitchFamily="34" charset="0"/>
              <a:ea typeface="Calibri" panose="020F0502020204030204" pitchFamily="34" charset="0"/>
              <a:cs typeface="Arial" panose="020B0604020202020204" pitchFamily="34" charset="0"/>
            </a:endParaRPr>
          </a:p>
          <a:p>
            <a:pPr marL="2057400" marR="0" lvl="4" indent="-228600">
              <a:lnSpc>
                <a:spcPct val="115000"/>
              </a:lnSpc>
              <a:spcBef>
                <a:spcPts val="0"/>
              </a:spcBef>
              <a:spcAft>
                <a:spcPts val="0"/>
              </a:spcAft>
              <a:buFont typeface="Wingdings" panose="05000000000000000000" pitchFamily="2" charset="2"/>
              <a:buChar char=""/>
            </a:pP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თანადაფინანსების</a:t>
            </a:r>
            <a:r>
              <a:rPr lang="hu-HU" sz="3500"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პროგრამა</a:t>
            </a:r>
            <a:r>
              <a:rPr lang="en-US"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 (COFUND)</a:t>
            </a:r>
            <a:r>
              <a:rPr lang="hu-HU" sz="3500"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  </a:t>
            </a:r>
            <a:endParaRPr lang="en-US" sz="3500" dirty="0">
              <a:effectLst/>
              <a:latin typeface="Calibri" panose="020F0502020204030204" pitchFamily="34" charset="0"/>
              <a:ea typeface="Calibri" panose="020F0502020204030204" pitchFamily="34" charset="0"/>
              <a:cs typeface="Arial" panose="020B0604020202020204" pitchFamily="34" charset="0"/>
            </a:endParaRPr>
          </a:p>
          <a:p>
            <a:pPr marL="2057400" marR="0" lvl="4" indent="-228600">
              <a:lnSpc>
                <a:spcPct val="115000"/>
              </a:lnSpc>
              <a:spcBef>
                <a:spcPts val="0"/>
              </a:spcBef>
              <a:spcAft>
                <a:spcPts val="0"/>
              </a:spcAft>
              <a:buFont typeface="Wingdings" panose="05000000000000000000" pitchFamily="2" charset="2"/>
              <a:buChar char=""/>
            </a:pP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მარი</a:t>
            </a:r>
            <a:r>
              <a:rPr lang="hu-HU" sz="3500"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კიური</a:t>
            </a:r>
            <a:r>
              <a:rPr lang="hu-HU" sz="3500"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და</a:t>
            </a:r>
            <a:r>
              <a:rPr lang="hu-HU" sz="3500" dirty="0">
                <a:solidFill>
                  <a:srgbClr val="002060"/>
                </a:solidFill>
                <a:effectLst/>
                <a:latin typeface="Sylfaen" panose="010A0502050306030303" pitchFamily="18" charset="0"/>
                <a:ea typeface="Times New Roman" panose="02020603050405020304" pitchFamily="18" charset="0"/>
                <a:cs typeface="Calibri" panose="020F0502020204030204" pitchFamily="34" charset="0"/>
              </a:rPr>
              <a:t> </a:t>
            </a:r>
            <a:r>
              <a:rPr lang="hu-HU" sz="3500"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მოქალაქეები</a:t>
            </a:r>
            <a:r>
              <a:rPr lang="hu-HU" sz="3500"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  </a:t>
            </a:r>
            <a:r>
              <a:rPr lang="en-US" sz="3500" dirty="0">
                <a:solidFill>
                  <a:srgbClr val="002060"/>
                </a:solidFill>
                <a:effectLst/>
                <a:latin typeface="Sylfaen" panose="010A0502050306030303" pitchFamily="18" charset="0"/>
                <a:ea typeface="Times New Roman" panose="02020603050405020304" pitchFamily="18" charset="0"/>
                <a:cs typeface="Cambria" panose="02040503050406030204" pitchFamily="18" charset="0"/>
              </a:rPr>
              <a:t>(MSCA and Citizens)</a:t>
            </a:r>
            <a:endParaRPr lang="en-US" sz="35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00521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5F40E575-75D0-4511-BE24-65258C32779F}" type="slidenum">
              <a:rPr kumimoji="1" lang="ja-JP" altLang="en-US" smtClean="0"/>
              <a:pPr/>
              <a:t>5</a:t>
            </a:fld>
            <a:endParaRPr kumimoji="1" lang="ja-JP" altLang="en-US" dirty="0"/>
          </a:p>
        </p:txBody>
      </p:sp>
      <p:sp>
        <p:nvSpPr>
          <p:cNvPr id="14" name="Text Placeholder 13"/>
          <p:cNvSpPr>
            <a:spLocks noGrp="1"/>
          </p:cNvSpPr>
          <p:nvPr>
            <p:ph type="body" sz="quarter" idx="13"/>
          </p:nvPr>
        </p:nvSpPr>
        <p:spPr>
          <a:xfrm>
            <a:off x="194366" y="4691865"/>
            <a:ext cx="4490439" cy="1973191"/>
          </a:xfrm>
        </p:spPr>
        <p:txBody>
          <a:bodyPr>
            <a:normAutofit fontScale="85000" lnSpcReduction="20000"/>
          </a:bodyPr>
          <a:lstStyle/>
          <a:p>
            <a:pPr>
              <a:lnSpc>
                <a:spcPct val="170000"/>
              </a:lnSpc>
            </a:pPr>
            <a:r>
              <a:rPr lang="ka-GE" altLang="ja-JP" dirty="0"/>
              <a:t>მაღალი ხარისხის კვლევის ტრენინგი და ზედამხედველობა </a:t>
            </a:r>
          </a:p>
          <a:p>
            <a:pPr>
              <a:lnSpc>
                <a:spcPct val="170000"/>
              </a:lnSpc>
            </a:pPr>
            <a:r>
              <a:rPr lang="ka-GE" altLang="ja-JP" dirty="0"/>
              <a:t>ძლიერი კვლევითი და ინოვაციური პარტნიორობა</a:t>
            </a:r>
          </a:p>
          <a:p>
            <a:pPr>
              <a:lnSpc>
                <a:spcPct val="170000"/>
              </a:lnSpc>
            </a:pPr>
            <a:r>
              <a:rPr lang="ka-GE" altLang="ja-JP" dirty="0"/>
              <a:t>კვლევითი შესაძლებლობების გაძლიერება</a:t>
            </a:r>
          </a:p>
          <a:p>
            <a:pPr>
              <a:lnSpc>
                <a:spcPct val="170000"/>
              </a:lnSpc>
            </a:pPr>
            <a:r>
              <a:rPr lang="ka-GE" altLang="ja-JP" dirty="0"/>
              <a:t>ადამიანური რესურსებისა და სამუშაო პირობების გაუმჯობესება საუკეთესო მკვლევრების მოსაზიდად</a:t>
            </a:r>
          </a:p>
          <a:p>
            <a:pPr>
              <a:lnSpc>
                <a:spcPct val="170000"/>
              </a:lnSpc>
            </a:pPr>
            <a:r>
              <a:rPr lang="ka-GE" altLang="ja-JP" dirty="0"/>
              <a:t>ცოდნის მდგრადი ტრანსფერი და ახალი საერთაშორისო და სექტორთაშორისი თანამშრომლობა</a:t>
            </a:r>
          </a:p>
          <a:p>
            <a:pPr>
              <a:lnSpc>
                <a:spcPct val="170000"/>
              </a:lnSpc>
            </a:pPr>
            <a:r>
              <a:rPr lang="ka-GE" altLang="ja-JP" dirty="0"/>
              <a:t>გაძლიერებული გლობალური ხილვადობა და მიმზიდველობა</a:t>
            </a:r>
            <a:endParaRPr kumimoji="1" lang="ja-JP" altLang="en-US" dirty="0"/>
          </a:p>
        </p:txBody>
      </p:sp>
      <p:sp>
        <p:nvSpPr>
          <p:cNvPr id="15" name="Text Placeholder 14"/>
          <p:cNvSpPr>
            <a:spLocks noGrp="1"/>
          </p:cNvSpPr>
          <p:nvPr>
            <p:ph type="body" sz="quarter" idx="15"/>
          </p:nvPr>
        </p:nvSpPr>
        <p:spPr>
          <a:xfrm>
            <a:off x="917044" y="4258203"/>
            <a:ext cx="3767761" cy="480000"/>
          </a:xfrm>
        </p:spPr>
        <p:txBody>
          <a:bodyPr>
            <a:normAutofit/>
          </a:bodyPr>
          <a:lstStyle/>
          <a:p>
            <a:r>
              <a:rPr kumimoji="1" lang="ka-GE" altLang="ja-JP" sz="2400" dirty="0">
                <a:solidFill>
                  <a:srgbClr val="1694B2"/>
                </a:solidFill>
              </a:rPr>
              <a:t>ორგანიზაციებისთვის</a:t>
            </a:r>
            <a:endParaRPr kumimoji="1" lang="ja-JP" altLang="en-US" sz="2400" dirty="0"/>
          </a:p>
        </p:txBody>
      </p:sp>
      <p:sp>
        <p:nvSpPr>
          <p:cNvPr id="16" name="Text Placeholder 15"/>
          <p:cNvSpPr>
            <a:spLocks noGrp="1"/>
          </p:cNvSpPr>
          <p:nvPr>
            <p:ph type="body" sz="quarter" idx="16"/>
          </p:nvPr>
        </p:nvSpPr>
        <p:spPr>
          <a:xfrm>
            <a:off x="7551282" y="1748518"/>
            <a:ext cx="4398629" cy="2015629"/>
          </a:xfrm>
        </p:spPr>
        <p:txBody>
          <a:bodyPr>
            <a:noAutofit/>
          </a:bodyPr>
          <a:lstStyle/>
          <a:p>
            <a:pPr>
              <a:lnSpc>
                <a:spcPct val="150000"/>
              </a:lnSpc>
            </a:pPr>
            <a:r>
              <a:rPr lang="ka-GE" altLang="ja-JP" sz="1000" dirty="0"/>
              <a:t>ახალი ცოდნა და უნარები აკადემიაში და მის ფარგლებს გარეთ</a:t>
            </a:r>
          </a:p>
          <a:p>
            <a:pPr>
              <a:lnSpc>
                <a:spcPct val="150000"/>
              </a:lnSpc>
            </a:pPr>
            <a:r>
              <a:rPr lang="ka-GE" altLang="ja-JP" sz="1000" dirty="0"/>
              <a:t>გაზრდილი კარიერული პერსპექტივები და დასაქმება</a:t>
            </a:r>
          </a:p>
          <a:p>
            <a:pPr>
              <a:lnSpc>
                <a:spcPct val="150000"/>
              </a:lnSpc>
            </a:pPr>
            <a:r>
              <a:rPr lang="ka-GE" altLang="ja-JP" sz="1000" dirty="0"/>
              <a:t>ინოვაციებზე ორიენტირებული აზროვნება, იდეების პროდუქტად და სერვისად გადაქცევა</a:t>
            </a:r>
          </a:p>
          <a:p>
            <a:pPr>
              <a:lnSpc>
                <a:spcPct val="150000"/>
              </a:lnSpc>
            </a:pPr>
            <a:r>
              <a:rPr lang="ka-GE" altLang="ja-JP" sz="1000" dirty="0"/>
              <a:t>ქსელის შექმნა და გაზრდილი ხილვადობა ევროპის </a:t>
            </a:r>
            <a:r>
              <a:rPr lang="en-US" altLang="ja-JP" sz="1000" dirty="0"/>
              <a:t>R&amp;I </a:t>
            </a:r>
            <a:r>
              <a:rPr lang="ka-GE" altLang="ja-JP" sz="1000" dirty="0"/>
              <a:t>საზოგადოებაში საერთაშორისო, ინტერდისციპლინური და სექტორთაშორისი გამოცდილება და ექსპოზიცია</a:t>
            </a:r>
          </a:p>
          <a:p>
            <a:pPr>
              <a:lnSpc>
                <a:spcPct val="150000"/>
              </a:lnSpc>
            </a:pPr>
            <a:r>
              <a:rPr lang="ka-GE" altLang="ja-JP" sz="1000" dirty="0"/>
              <a:t>წვდომა წამყვან ორგანიზაციებთან და მათ გუნდებთან</a:t>
            </a:r>
            <a:endParaRPr lang="ja-JP" altLang="en-US" sz="1000" dirty="0"/>
          </a:p>
        </p:txBody>
      </p:sp>
      <p:sp>
        <p:nvSpPr>
          <p:cNvPr id="17" name="Text Placeholder 16"/>
          <p:cNvSpPr>
            <a:spLocks noGrp="1"/>
          </p:cNvSpPr>
          <p:nvPr>
            <p:ph type="body" sz="quarter" idx="17"/>
          </p:nvPr>
        </p:nvSpPr>
        <p:spPr>
          <a:xfrm>
            <a:off x="7551282" y="1343164"/>
            <a:ext cx="3767761" cy="480000"/>
          </a:xfrm>
        </p:spPr>
        <p:txBody>
          <a:bodyPr>
            <a:normAutofit/>
          </a:bodyPr>
          <a:lstStyle/>
          <a:p>
            <a:r>
              <a:rPr kumimoji="1" lang="ka-GE" altLang="ja-JP" sz="2400" dirty="0">
                <a:solidFill>
                  <a:srgbClr val="1694B2"/>
                </a:solidFill>
              </a:rPr>
              <a:t>მკვლევრებისთვის</a:t>
            </a:r>
            <a:endParaRPr kumimoji="1" lang="ja-JP" altLang="en-US" sz="2400" dirty="0"/>
          </a:p>
        </p:txBody>
      </p:sp>
      <p:sp>
        <p:nvSpPr>
          <p:cNvPr id="18" name="Text Placeholder 17"/>
          <p:cNvSpPr>
            <a:spLocks noGrp="1"/>
          </p:cNvSpPr>
          <p:nvPr>
            <p:ph type="body" sz="quarter" idx="18"/>
          </p:nvPr>
        </p:nvSpPr>
        <p:spPr>
          <a:xfrm>
            <a:off x="7551282" y="4615553"/>
            <a:ext cx="4446351" cy="1807858"/>
          </a:xfrm>
        </p:spPr>
        <p:txBody>
          <a:bodyPr>
            <a:noAutofit/>
          </a:bodyPr>
          <a:lstStyle/>
          <a:p>
            <a:pPr>
              <a:lnSpc>
                <a:spcPct val="150000"/>
              </a:lnSpc>
            </a:pPr>
            <a:r>
              <a:rPr lang="ka-GE" altLang="ja-JP" sz="1000" dirty="0"/>
              <a:t>მეცნიერული ბრწყინვალება ყველა ქვეყანაში აღიარებულია</a:t>
            </a:r>
          </a:p>
          <a:p>
            <a:pPr>
              <a:lnSpc>
                <a:spcPct val="150000"/>
              </a:lnSpc>
            </a:pPr>
            <a:r>
              <a:rPr lang="ka-GE" altLang="ja-JP" sz="1000" dirty="0"/>
              <a:t>ნიჭის მოზიდვა და შენარჩუნება ევროპაში</a:t>
            </a:r>
          </a:p>
          <a:p>
            <a:pPr>
              <a:lnSpc>
                <a:spcPct val="150000"/>
              </a:lnSpc>
            </a:pPr>
            <a:r>
              <a:rPr lang="ka-GE" altLang="ja-JP" sz="1000" dirty="0"/>
              <a:t>მაღალი ხარისხის </a:t>
            </a:r>
            <a:r>
              <a:rPr lang="en-US" altLang="ja-JP" sz="1000" dirty="0"/>
              <a:t>R&amp;I </a:t>
            </a:r>
            <a:r>
              <a:rPr lang="ka-GE" altLang="ja-JP" sz="1000" dirty="0"/>
              <a:t>ევროპის მდგრადი ზრდისთვის</a:t>
            </a:r>
          </a:p>
          <a:p>
            <a:pPr>
              <a:lnSpc>
                <a:spcPct val="150000"/>
              </a:lnSpc>
            </a:pPr>
            <a:r>
              <a:rPr lang="ka-GE" altLang="ja-JP" sz="1000" dirty="0"/>
              <a:t>მზარდი სტრატეგიული თანამშრომლობა და ტვინების ცირკულაცია ქვეყნებს, დისციპლინებსა და სექტორებს შორის</a:t>
            </a:r>
          </a:p>
          <a:p>
            <a:pPr>
              <a:lnSpc>
                <a:spcPct val="150000"/>
              </a:lnSpc>
            </a:pPr>
            <a:r>
              <a:rPr lang="ka-GE" altLang="ja-JP" sz="1000" dirty="0"/>
              <a:t>ახალი კავშირები კვლევას, ინდუსტრიასა და საზოგადოებას შორის</a:t>
            </a:r>
          </a:p>
          <a:p>
            <a:pPr>
              <a:lnSpc>
                <a:spcPct val="150000"/>
              </a:lnSpc>
            </a:pPr>
            <a:r>
              <a:rPr lang="ka-GE" altLang="ja-JP" sz="1000" dirty="0"/>
              <a:t>უფრო ძლიერი ევროპული კვლევის არეალი (</a:t>
            </a:r>
            <a:r>
              <a:rPr lang="en-US" altLang="ja-JP" sz="1000" dirty="0"/>
              <a:t>ERA)</a:t>
            </a:r>
          </a:p>
          <a:p>
            <a:pPr>
              <a:lnSpc>
                <a:spcPct val="150000"/>
              </a:lnSpc>
            </a:pPr>
            <a:endParaRPr lang="ja-JP" altLang="en-US" sz="1000" dirty="0"/>
          </a:p>
        </p:txBody>
      </p:sp>
      <p:sp>
        <p:nvSpPr>
          <p:cNvPr id="19" name="Text Placeholder 18"/>
          <p:cNvSpPr>
            <a:spLocks noGrp="1"/>
          </p:cNvSpPr>
          <p:nvPr>
            <p:ph type="body" sz="quarter" idx="19"/>
          </p:nvPr>
        </p:nvSpPr>
        <p:spPr>
          <a:xfrm>
            <a:off x="7551282" y="3801713"/>
            <a:ext cx="3767761" cy="874644"/>
          </a:xfrm>
        </p:spPr>
        <p:txBody>
          <a:bodyPr>
            <a:normAutofit/>
          </a:bodyPr>
          <a:lstStyle/>
          <a:p>
            <a:r>
              <a:rPr kumimoji="1" lang="ka-GE" altLang="ja-JP" sz="2400" dirty="0">
                <a:solidFill>
                  <a:srgbClr val="1694B2"/>
                </a:solidFill>
              </a:rPr>
              <a:t>ევროპული კვლევებისა და ინოვაციებისთვის</a:t>
            </a:r>
            <a:endParaRPr kumimoji="1" lang="ja-JP" altLang="en-US" sz="2400" dirty="0">
              <a:solidFill>
                <a:srgbClr val="1694B2"/>
              </a:solidFill>
            </a:endParaRPr>
          </a:p>
        </p:txBody>
      </p:sp>
      <p:sp>
        <p:nvSpPr>
          <p:cNvPr id="13" name="Title 12"/>
          <p:cNvSpPr>
            <a:spLocks noGrp="1"/>
          </p:cNvSpPr>
          <p:nvPr>
            <p:ph type="title"/>
          </p:nvPr>
        </p:nvSpPr>
        <p:spPr>
          <a:xfrm>
            <a:off x="486615" y="739246"/>
            <a:ext cx="5752259" cy="1667718"/>
          </a:xfrm>
        </p:spPr>
        <p:txBody>
          <a:bodyPr/>
          <a:lstStyle/>
          <a:p>
            <a:r>
              <a:rPr kumimoji="1" lang="ka-GE" altLang="ja-JP" sz="3200" dirty="0">
                <a:solidFill>
                  <a:schemeClr val="accent2"/>
                </a:solidFill>
              </a:rPr>
              <a:t>მარია სკლადოვსკა-კიურის </a:t>
            </a:r>
            <a:r>
              <a:rPr kumimoji="1" lang="ka-GE" altLang="ja-JP" sz="3200" dirty="0"/>
              <a:t>საგრანტო მიმართულებების უპირატესობები</a:t>
            </a:r>
            <a:endParaRPr kumimoji="1" lang="ja-JP" altLang="en-US" sz="3200" dirty="0">
              <a:solidFill>
                <a:schemeClr val="accent2"/>
              </a:solidFill>
            </a:endParaRPr>
          </a:p>
        </p:txBody>
      </p:sp>
      <p:cxnSp>
        <p:nvCxnSpPr>
          <p:cNvPr id="7" name="Straight Connector 6">
            <a:extLst>
              <a:ext uri="{FF2B5EF4-FFF2-40B4-BE49-F238E27FC236}">
                <a16:creationId xmlns:a16="http://schemas.microsoft.com/office/drawing/2014/main" id="{F7A8F363-5D80-4032-9D82-EC2207D1BDBA}"/>
              </a:ext>
            </a:extLst>
          </p:cNvPr>
          <p:cNvCxnSpPr/>
          <p:nvPr/>
        </p:nvCxnSpPr>
        <p:spPr>
          <a:xfrm>
            <a:off x="4740182" y="4902064"/>
            <a:ext cx="0" cy="1524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6C7ACDD-0CC2-4611-81CF-80A7E6A8FC15}"/>
              </a:ext>
            </a:extLst>
          </p:cNvPr>
          <p:cNvSpPr/>
          <p:nvPr/>
        </p:nvSpPr>
        <p:spPr>
          <a:xfrm>
            <a:off x="4693639" y="4771314"/>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20" name="Rectangle 19">
            <a:extLst>
              <a:ext uri="{FF2B5EF4-FFF2-40B4-BE49-F238E27FC236}">
                <a16:creationId xmlns:a16="http://schemas.microsoft.com/office/drawing/2014/main" id="{72DF0A52-4325-41D1-BFD5-5FDC11127545}"/>
              </a:ext>
            </a:extLst>
          </p:cNvPr>
          <p:cNvSpPr/>
          <p:nvPr/>
        </p:nvSpPr>
        <p:spPr>
          <a:xfrm>
            <a:off x="4689223" y="5005434"/>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21" name="Rectangle 20">
            <a:extLst>
              <a:ext uri="{FF2B5EF4-FFF2-40B4-BE49-F238E27FC236}">
                <a16:creationId xmlns:a16="http://schemas.microsoft.com/office/drawing/2014/main" id="{91C5F387-999A-45C3-80E5-70C9273B03F7}"/>
              </a:ext>
            </a:extLst>
          </p:cNvPr>
          <p:cNvSpPr/>
          <p:nvPr/>
        </p:nvSpPr>
        <p:spPr>
          <a:xfrm>
            <a:off x="4693642" y="5239554"/>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22" name="Rectangle 21">
            <a:extLst>
              <a:ext uri="{FF2B5EF4-FFF2-40B4-BE49-F238E27FC236}">
                <a16:creationId xmlns:a16="http://schemas.microsoft.com/office/drawing/2014/main" id="{B4691341-E8AA-4525-8842-2AFFD112A8C1}"/>
              </a:ext>
            </a:extLst>
          </p:cNvPr>
          <p:cNvSpPr/>
          <p:nvPr/>
        </p:nvSpPr>
        <p:spPr>
          <a:xfrm>
            <a:off x="4689226" y="5473674"/>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23" name="Rectangle 22">
            <a:extLst>
              <a:ext uri="{FF2B5EF4-FFF2-40B4-BE49-F238E27FC236}">
                <a16:creationId xmlns:a16="http://schemas.microsoft.com/office/drawing/2014/main" id="{B44DE32E-8C3B-41CD-ACAC-9CB96D13EC0D}"/>
              </a:ext>
            </a:extLst>
          </p:cNvPr>
          <p:cNvSpPr/>
          <p:nvPr/>
        </p:nvSpPr>
        <p:spPr>
          <a:xfrm>
            <a:off x="4693645" y="5919827"/>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24" name="Rectangle 23">
            <a:extLst>
              <a:ext uri="{FF2B5EF4-FFF2-40B4-BE49-F238E27FC236}">
                <a16:creationId xmlns:a16="http://schemas.microsoft.com/office/drawing/2014/main" id="{1B2FA35E-2256-44ED-A21B-05830EA5F7BF}"/>
              </a:ext>
            </a:extLst>
          </p:cNvPr>
          <p:cNvSpPr/>
          <p:nvPr/>
        </p:nvSpPr>
        <p:spPr>
          <a:xfrm>
            <a:off x="4693645" y="6379238"/>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cxnSp>
        <p:nvCxnSpPr>
          <p:cNvPr id="25" name="Straight Connector 24">
            <a:extLst>
              <a:ext uri="{FF2B5EF4-FFF2-40B4-BE49-F238E27FC236}">
                <a16:creationId xmlns:a16="http://schemas.microsoft.com/office/drawing/2014/main" id="{FAB51663-E870-4952-B639-59FBC5D4631C}"/>
              </a:ext>
            </a:extLst>
          </p:cNvPr>
          <p:cNvCxnSpPr/>
          <p:nvPr/>
        </p:nvCxnSpPr>
        <p:spPr>
          <a:xfrm>
            <a:off x="7448045" y="4844640"/>
            <a:ext cx="0" cy="13411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24D65EC-9E64-4619-9F81-2A3500A6C745}"/>
              </a:ext>
            </a:extLst>
          </p:cNvPr>
          <p:cNvSpPr/>
          <p:nvPr/>
        </p:nvSpPr>
        <p:spPr>
          <a:xfrm>
            <a:off x="7401502" y="4713890"/>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27" name="Rectangle 26">
            <a:extLst>
              <a:ext uri="{FF2B5EF4-FFF2-40B4-BE49-F238E27FC236}">
                <a16:creationId xmlns:a16="http://schemas.microsoft.com/office/drawing/2014/main" id="{B284FEB0-F20A-4FBB-ADD5-DB2B9DC0C525}"/>
              </a:ext>
            </a:extLst>
          </p:cNvPr>
          <p:cNvSpPr/>
          <p:nvPr/>
        </p:nvSpPr>
        <p:spPr>
          <a:xfrm>
            <a:off x="7397086" y="4948010"/>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28" name="Rectangle 27">
            <a:extLst>
              <a:ext uri="{FF2B5EF4-FFF2-40B4-BE49-F238E27FC236}">
                <a16:creationId xmlns:a16="http://schemas.microsoft.com/office/drawing/2014/main" id="{5135C5DC-DD45-45E1-851E-C80FFA8B3AF7}"/>
              </a:ext>
            </a:extLst>
          </p:cNvPr>
          <p:cNvSpPr/>
          <p:nvPr/>
        </p:nvSpPr>
        <p:spPr>
          <a:xfrm>
            <a:off x="7401505" y="5182130"/>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29" name="Rectangle 28">
            <a:extLst>
              <a:ext uri="{FF2B5EF4-FFF2-40B4-BE49-F238E27FC236}">
                <a16:creationId xmlns:a16="http://schemas.microsoft.com/office/drawing/2014/main" id="{FD612AA3-E67C-4C03-AB97-2118B3A68B25}"/>
              </a:ext>
            </a:extLst>
          </p:cNvPr>
          <p:cNvSpPr/>
          <p:nvPr/>
        </p:nvSpPr>
        <p:spPr>
          <a:xfrm>
            <a:off x="7397089" y="5416250"/>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30" name="Rectangle 29">
            <a:extLst>
              <a:ext uri="{FF2B5EF4-FFF2-40B4-BE49-F238E27FC236}">
                <a16:creationId xmlns:a16="http://schemas.microsoft.com/office/drawing/2014/main" id="{081046A1-5FFB-45E9-B3F7-9DC7D46C0513}"/>
              </a:ext>
            </a:extLst>
          </p:cNvPr>
          <p:cNvSpPr/>
          <p:nvPr/>
        </p:nvSpPr>
        <p:spPr>
          <a:xfrm>
            <a:off x="7401507" y="5862403"/>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31" name="Rectangle 30">
            <a:extLst>
              <a:ext uri="{FF2B5EF4-FFF2-40B4-BE49-F238E27FC236}">
                <a16:creationId xmlns:a16="http://schemas.microsoft.com/office/drawing/2014/main" id="{A4D8FE8D-09DB-4726-AEE9-6B2715DBBD5C}"/>
              </a:ext>
            </a:extLst>
          </p:cNvPr>
          <p:cNvSpPr/>
          <p:nvPr/>
        </p:nvSpPr>
        <p:spPr>
          <a:xfrm>
            <a:off x="7401507" y="6092109"/>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cxnSp>
        <p:nvCxnSpPr>
          <p:cNvPr id="32" name="Straight Connector 31">
            <a:extLst>
              <a:ext uri="{FF2B5EF4-FFF2-40B4-BE49-F238E27FC236}">
                <a16:creationId xmlns:a16="http://schemas.microsoft.com/office/drawing/2014/main" id="{5EE3B324-AD6F-4C9A-A0FD-B0A728ACEF22}"/>
              </a:ext>
            </a:extLst>
          </p:cNvPr>
          <p:cNvCxnSpPr/>
          <p:nvPr/>
        </p:nvCxnSpPr>
        <p:spPr>
          <a:xfrm>
            <a:off x="7456877" y="1884983"/>
            <a:ext cx="0" cy="16459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F14428D-CB7C-4FDF-BFE2-AFDE7A47B382}"/>
              </a:ext>
            </a:extLst>
          </p:cNvPr>
          <p:cNvSpPr/>
          <p:nvPr/>
        </p:nvSpPr>
        <p:spPr>
          <a:xfrm>
            <a:off x="7401500" y="1824911"/>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34" name="Rectangle 33">
            <a:extLst>
              <a:ext uri="{FF2B5EF4-FFF2-40B4-BE49-F238E27FC236}">
                <a16:creationId xmlns:a16="http://schemas.microsoft.com/office/drawing/2014/main" id="{5BEAA0F3-0BBF-44B7-801D-258916B01ED4}"/>
              </a:ext>
            </a:extLst>
          </p:cNvPr>
          <p:cNvSpPr/>
          <p:nvPr/>
        </p:nvSpPr>
        <p:spPr>
          <a:xfrm>
            <a:off x="7397084" y="2076700"/>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35" name="Rectangle 34">
            <a:extLst>
              <a:ext uri="{FF2B5EF4-FFF2-40B4-BE49-F238E27FC236}">
                <a16:creationId xmlns:a16="http://schemas.microsoft.com/office/drawing/2014/main" id="{B4232751-9213-4884-AB8A-800697B15E3D}"/>
              </a:ext>
            </a:extLst>
          </p:cNvPr>
          <p:cNvSpPr/>
          <p:nvPr/>
        </p:nvSpPr>
        <p:spPr>
          <a:xfrm>
            <a:off x="7401503" y="2301985"/>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36" name="Rectangle 35">
            <a:extLst>
              <a:ext uri="{FF2B5EF4-FFF2-40B4-BE49-F238E27FC236}">
                <a16:creationId xmlns:a16="http://schemas.microsoft.com/office/drawing/2014/main" id="{D4CE1F2B-DE6F-45AA-92C1-B8646FE7F051}"/>
              </a:ext>
            </a:extLst>
          </p:cNvPr>
          <p:cNvSpPr/>
          <p:nvPr/>
        </p:nvSpPr>
        <p:spPr>
          <a:xfrm>
            <a:off x="7397087" y="2784448"/>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37" name="Rectangle 36">
            <a:extLst>
              <a:ext uri="{FF2B5EF4-FFF2-40B4-BE49-F238E27FC236}">
                <a16:creationId xmlns:a16="http://schemas.microsoft.com/office/drawing/2014/main" id="{3676BB10-1841-48F9-90E6-41A190D1E125}"/>
              </a:ext>
            </a:extLst>
          </p:cNvPr>
          <p:cNvSpPr/>
          <p:nvPr/>
        </p:nvSpPr>
        <p:spPr>
          <a:xfrm>
            <a:off x="7401505" y="2989997"/>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
        <p:nvSpPr>
          <p:cNvPr id="38" name="Rectangle 37">
            <a:extLst>
              <a:ext uri="{FF2B5EF4-FFF2-40B4-BE49-F238E27FC236}">
                <a16:creationId xmlns:a16="http://schemas.microsoft.com/office/drawing/2014/main" id="{744FC9EF-48C3-4222-A4A2-F477BF23EC8E}"/>
              </a:ext>
            </a:extLst>
          </p:cNvPr>
          <p:cNvSpPr/>
          <p:nvPr/>
        </p:nvSpPr>
        <p:spPr>
          <a:xfrm>
            <a:off x="7401505" y="3457827"/>
            <a:ext cx="121920" cy="121920"/>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200"/>
          </a:p>
        </p:txBody>
      </p:sp>
    </p:spTree>
    <p:extLst>
      <p:ext uri="{BB962C8B-B14F-4D97-AF65-F5344CB8AC3E}">
        <p14:creationId xmlns:p14="http://schemas.microsoft.com/office/powerpoint/2010/main" val="607793030"/>
      </p:ext>
    </p:extLst>
  </p:cSld>
  <p:clrMapOvr>
    <a:masterClrMapping/>
  </p:clrMapOvr>
  <mc:AlternateContent xmlns:mc="http://schemas.openxmlformats.org/markup-compatibility/2006" xmlns:p14="http://schemas.microsoft.com/office/powerpoint/2010/main">
    <mc:Choice Requires="p14">
      <p:transition spd="slow" p14:dur="900" advTm="8159">
        <p14:warp dir="in"/>
      </p:transition>
    </mc:Choice>
    <mc:Fallback xmlns="">
      <p:transition spd="slow" advTm="81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iterate type="wd">
                                    <p:tmPct val="10000"/>
                                  </p:iterate>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50"/>
                            </p:stCondLst>
                            <p:childTnLst>
                              <p:par>
                                <p:cTn id="18" presetID="2" presetClass="entr" presetSubtype="8" decel="100000" fill="hold" grpId="0" nodeType="after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 calcmode="lin" valueType="num">
                                      <p:cBhvr additive="base">
                                        <p:cTn id="20"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1" dur="750" fill="hold"/>
                                        <p:tgtEl>
                                          <p:spTgt spid="15">
                                            <p:txEl>
                                              <p:pRg st="0" end="0"/>
                                            </p:txEl>
                                          </p:spTgt>
                                        </p:tgtEl>
                                        <p:attrNameLst>
                                          <p:attrName>ppt_y</p:attrName>
                                        </p:attrNameLst>
                                      </p:cBhvr>
                                      <p:tavLst>
                                        <p:tav tm="0">
                                          <p:val>
                                            <p:strVal val="#ppt_y"/>
                                          </p:val>
                                        </p:tav>
                                        <p:tav tm="100000">
                                          <p:val>
                                            <p:strVal val="#ppt_y"/>
                                          </p:val>
                                        </p:tav>
                                      </p:tavLst>
                                    </p:anim>
                                  </p:childTnLst>
                                </p:cTn>
                              </p:par>
                              <p:par>
                                <p:cTn id="22" presetID="22" presetClass="entr" presetSubtype="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10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205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255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wipe(up)">
                                      <p:cBhvr>
                                        <p:cTn id="47" dur="1000"/>
                                        <p:tgtEl>
                                          <p:spTgt spid="14">
                                            <p:txEl>
                                              <p:pRg st="0" end="0"/>
                                            </p:tx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Effect transition="in" filter="wipe(up)">
                                      <p:cBhvr>
                                        <p:cTn id="50" dur="1000"/>
                                        <p:tgtEl>
                                          <p:spTgt spid="14">
                                            <p:txEl>
                                              <p:pRg st="1" end="1"/>
                                            </p:tx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4">
                                            <p:txEl>
                                              <p:pRg st="2" end="2"/>
                                            </p:txEl>
                                          </p:spTgt>
                                        </p:tgtEl>
                                        <p:attrNameLst>
                                          <p:attrName>style.visibility</p:attrName>
                                        </p:attrNameLst>
                                      </p:cBhvr>
                                      <p:to>
                                        <p:strVal val="visible"/>
                                      </p:to>
                                    </p:set>
                                    <p:animEffect transition="in" filter="wipe(up)">
                                      <p:cBhvr>
                                        <p:cTn id="53" dur="1000"/>
                                        <p:tgtEl>
                                          <p:spTgt spid="14">
                                            <p:txEl>
                                              <p:pRg st="2" end="2"/>
                                            </p:txEl>
                                          </p:spTgt>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
                                            <p:txEl>
                                              <p:pRg st="3" end="3"/>
                                            </p:txEl>
                                          </p:spTgt>
                                        </p:tgtEl>
                                        <p:attrNameLst>
                                          <p:attrName>style.visibility</p:attrName>
                                        </p:attrNameLst>
                                      </p:cBhvr>
                                      <p:to>
                                        <p:strVal val="visible"/>
                                      </p:to>
                                    </p:set>
                                    <p:animEffect transition="in" filter="wipe(up)">
                                      <p:cBhvr>
                                        <p:cTn id="56" dur="1000"/>
                                        <p:tgtEl>
                                          <p:spTgt spid="14">
                                            <p:txEl>
                                              <p:pRg st="3" end="3"/>
                                            </p:txEl>
                                          </p:spTgt>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4">
                                            <p:txEl>
                                              <p:pRg st="4" end="4"/>
                                            </p:txEl>
                                          </p:spTgt>
                                        </p:tgtEl>
                                        <p:attrNameLst>
                                          <p:attrName>style.visibility</p:attrName>
                                        </p:attrNameLst>
                                      </p:cBhvr>
                                      <p:to>
                                        <p:strVal val="visible"/>
                                      </p:to>
                                    </p:set>
                                    <p:animEffect transition="in" filter="wipe(up)">
                                      <p:cBhvr>
                                        <p:cTn id="59" dur="1000"/>
                                        <p:tgtEl>
                                          <p:spTgt spid="14">
                                            <p:txEl>
                                              <p:pRg st="4" end="4"/>
                                            </p:txEl>
                                          </p:spTgt>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4">
                                            <p:txEl>
                                              <p:pRg st="5" end="5"/>
                                            </p:txEl>
                                          </p:spTgt>
                                        </p:tgtEl>
                                        <p:attrNameLst>
                                          <p:attrName>style.visibility</p:attrName>
                                        </p:attrNameLst>
                                      </p:cBhvr>
                                      <p:to>
                                        <p:strVal val="visible"/>
                                      </p:to>
                                    </p:set>
                                    <p:animEffect transition="in" filter="wipe(up)">
                                      <p:cBhvr>
                                        <p:cTn id="62" dur="1000"/>
                                        <p:tgtEl>
                                          <p:spTgt spid="14">
                                            <p:txEl>
                                              <p:pRg st="5" end="5"/>
                                            </p:txEl>
                                          </p:spTgt>
                                        </p:tgtEl>
                                      </p:cBhvr>
                                    </p:animEffect>
                                  </p:childTnLst>
                                </p:cTn>
                              </p:par>
                            </p:childTnLst>
                          </p:cTn>
                        </p:par>
                        <p:par>
                          <p:cTn id="63" fill="hold">
                            <p:stCondLst>
                              <p:cond delay="3550"/>
                            </p:stCondLst>
                            <p:childTnLst>
                              <p:par>
                                <p:cTn id="64" presetID="2" presetClass="entr" presetSubtype="8" decel="100000" fill="hold" grpId="0" nodeType="after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 calcmode="lin" valueType="num">
                                      <p:cBhvr additive="base">
                                        <p:cTn id="66"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7" dur="750" fill="hold"/>
                                        <p:tgtEl>
                                          <p:spTgt spid="17">
                                            <p:txEl>
                                              <p:pRg st="0" end="0"/>
                                            </p:txEl>
                                          </p:spTgt>
                                        </p:tgtEl>
                                        <p:attrNameLst>
                                          <p:attrName>ppt_y</p:attrName>
                                        </p:attrNameLst>
                                      </p:cBhvr>
                                      <p:tavLst>
                                        <p:tav tm="0">
                                          <p:val>
                                            <p:strVal val="#ppt_y"/>
                                          </p:val>
                                        </p:tav>
                                        <p:tav tm="100000">
                                          <p:val>
                                            <p:strVal val="#ppt_y"/>
                                          </p:val>
                                        </p:tav>
                                      </p:tavLst>
                                    </p:anim>
                                  </p:childTnLst>
                                </p:cTn>
                              </p:par>
                              <p:par>
                                <p:cTn id="68" presetID="22" presetClass="entr" presetSubtype="1"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up)">
                                      <p:cBhvr>
                                        <p:cTn id="70" dur="1000"/>
                                        <p:tgtEl>
                                          <p:spTgt spid="3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16">
                                            <p:txEl>
                                              <p:pRg st="0" end="0"/>
                                            </p:txEl>
                                          </p:spTgt>
                                        </p:tgtEl>
                                        <p:attrNameLst>
                                          <p:attrName>style.visibility</p:attrName>
                                        </p:attrNameLst>
                                      </p:cBhvr>
                                      <p:to>
                                        <p:strVal val="visible"/>
                                      </p:to>
                                    </p:set>
                                    <p:animEffect transition="in" filter="wipe(up)">
                                      <p:cBhvr>
                                        <p:cTn id="91" dur="1000"/>
                                        <p:tgtEl>
                                          <p:spTgt spid="16">
                                            <p:txEl>
                                              <p:pRg st="0" end="0"/>
                                            </p:txEl>
                                          </p:spTgt>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16">
                                            <p:txEl>
                                              <p:pRg st="1" end="1"/>
                                            </p:txEl>
                                          </p:spTgt>
                                        </p:tgtEl>
                                        <p:attrNameLst>
                                          <p:attrName>style.visibility</p:attrName>
                                        </p:attrNameLst>
                                      </p:cBhvr>
                                      <p:to>
                                        <p:strVal val="visible"/>
                                      </p:to>
                                    </p:set>
                                    <p:animEffect transition="in" filter="wipe(up)">
                                      <p:cBhvr>
                                        <p:cTn id="94" dur="1000"/>
                                        <p:tgtEl>
                                          <p:spTgt spid="16">
                                            <p:txEl>
                                              <p:pRg st="1" end="1"/>
                                            </p:txEl>
                                          </p:spTgt>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16">
                                            <p:txEl>
                                              <p:pRg st="2" end="2"/>
                                            </p:txEl>
                                          </p:spTgt>
                                        </p:tgtEl>
                                        <p:attrNameLst>
                                          <p:attrName>style.visibility</p:attrName>
                                        </p:attrNameLst>
                                      </p:cBhvr>
                                      <p:to>
                                        <p:strVal val="visible"/>
                                      </p:to>
                                    </p:set>
                                    <p:animEffect transition="in" filter="wipe(up)">
                                      <p:cBhvr>
                                        <p:cTn id="97" dur="1000"/>
                                        <p:tgtEl>
                                          <p:spTgt spid="16">
                                            <p:txEl>
                                              <p:pRg st="2" end="2"/>
                                            </p:txEl>
                                          </p:spTgt>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16">
                                            <p:txEl>
                                              <p:pRg st="3" end="3"/>
                                            </p:txEl>
                                          </p:spTgt>
                                        </p:tgtEl>
                                        <p:attrNameLst>
                                          <p:attrName>style.visibility</p:attrName>
                                        </p:attrNameLst>
                                      </p:cBhvr>
                                      <p:to>
                                        <p:strVal val="visible"/>
                                      </p:to>
                                    </p:set>
                                    <p:animEffect transition="in" filter="wipe(up)">
                                      <p:cBhvr>
                                        <p:cTn id="100" dur="1000"/>
                                        <p:tgtEl>
                                          <p:spTgt spid="16">
                                            <p:txEl>
                                              <p:pRg st="3" end="3"/>
                                            </p:txEl>
                                          </p:spTgt>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wipe(up)">
                                      <p:cBhvr>
                                        <p:cTn id="103" dur="1000"/>
                                        <p:tgtEl>
                                          <p:spTgt spid="16">
                                            <p:txEl>
                                              <p:pRg st="4" end="4"/>
                                            </p:txEl>
                                          </p:spTgt>
                                        </p:tgtEl>
                                      </p:cBhvr>
                                    </p:animEffect>
                                  </p:childTnLst>
                                </p:cTn>
                              </p:par>
                            </p:childTnLst>
                          </p:cTn>
                        </p:par>
                        <p:par>
                          <p:cTn id="104" fill="hold">
                            <p:stCondLst>
                              <p:cond delay="4550"/>
                            </p:stCondLst>
                            <p:childTnLst>
                              <p:par>
                                <p:cTn id="105" presetID="2" presetClass="entr" presetSubtype="8" decel="100000" fill="hold" grpId="0" nodeType="afterEffect">
                                  <p:stCondLst>
                                    <p:cond delay="0"/>
                                  </p:stCondLst>
                                  <p:childTnLst>
                                    <p:set>
                                      <p:cBhvr>
                                        <p:cTn id="106" dur="1" fill="hold">
                                          <p:stCondLst>
                                            <p:cond delay="0"/>
                                          </p:stCondLst>
                                        </p:cTn>
                                        <p:tgtEl>
                                          <p:spTgt spid="19">
                                            <p:txEl>
                                              <p:pRg st="0" end="0"/>
                                            </p:txEl>
                                          </p:spTgt>
                                        </p:tgtEl>
                                        <p:attrNameLst>
                                          <p:attrName>style.visibility</p:attrName>
                                        </p:attrNameLst>
                                      </p:cBhvr>
                                      <p:to>
                                        <p:strVal val="visible"/>
                                      </p:to>
                                    </p:set>
                                    <p:anim calcmode="lin" valueType="num">
                                      <p:cBhvr additive="base">
                                        <p:cTn id="107"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8" dur="750" fill="hold"/>
                                        <p:tgtEl>
                                          <p:spTgt spid="19">
                                            <p:txEl>
                                              <p:pRg st="0" end="0"/>
                                            </p:txEl>
                                          </p:spTgt>
                                        </p:tgtEl>
                                        <p:attrNameLst>
                                          <p:attrName>ppt_y</p:attrName>
                                        </p:attrNameLst>
                                      </p:cBhvr>
                                      <p:tavLst>
                                        <p:tav tm="0">
                                          <p:val>
                                            <p:strVal val="#ppt_y"/>
                                          </p:val>
                                        </p:tav>
                                        <p:tav tm="100000">
                                          <p:val>
                                            <p:strVal val="#ppt_y"/>
                                          </p:val>
                                        </p:tav>
                                      </p:tavLst>
                                    </p:anim>
                                  </p:childTnLst>
                                </p:cTn>
                              </p:par>
                              <p:par>
                                <p:cTn id="109" presetID="22" presetClass="entr" presetSubtype="1" fill="hold" nodeType="with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wipe(up)">
                                      <p:cBhvr>
                                        <p:cTn id="111" dur="1000"/>
                                        <p:tgtEl>
                                          <p:spTgt spid="2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500"/>
                                        <p:tgtEl>
                                          <p:spTgt spid="2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500"/>
                                        <p:tgtEl>
                                          <p:spTgt spid="2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fade">
                                      <p:cBhvr>
                                        <p:cTn id="129" dur="500"/>
                                        <p:tgtEl>
                                          <p:spTgt spid="31"/>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18">
                                            <p:txEl>
                                              <p:pRg st="0" end="0"/>
                                            </p:txEl>
                                          </p:spTgt>
                                        </p:tgtEl>
                                        <p:attrNameLst>
                                          <p:attrName>style.visibility</p:attrName>
                                        </p:attrNameLst>
                                      </p:cBhvr>
                                      <p:to>
                                        <p:strVal val="visible"/>
                                      </p:to>
                                    </p:set>
                                    <p:animEffect transition="in" filter="wipe(up)">
                                      <p:cBhvr>
                                        <p:cTn id="132" dur="500"/>
                                        <p:tgtEl>
                                          <p:spTgt spid="18">
                                            <p:txEl>
                                              <p:pRg st="0" end="0"/>
                                            </p:txEl>
                                          </p:spTgt>
                                        </p:tgtEl>
                                      </p:cBhvr>
                                    </p:animEffect>
                                  </p:childTnLst>
                                </p:cTn>
                              </p:par>
                              <p:par>
                                <p:cTn id="133" presetID="22" presetClass="entr" presetSubtype="1" fill="hold" grpId="0" nodeType="withEffect">
                                  <p:stCondLst>
                                    <p:cond delay="0"/>
                                  </p:stCondLst>
                                  <p:childTnLst>
                                    <p:set>
                                      <p:cBhvr>
                                        <p:cTn id="134" dur="1" fill="hold">
                                          <p:stCondLst>
                                            <p:cond delay="0"/>
                                          </p:stCondLst>
                                        </p:cTn>
                                        <p:tgtEl>
                                          <p:spTgt spid="18">
                                            <p:txEl>
                                              <p:pRg st="1" end="1"/>
                                            </p:txEl>
                                          </p:spTgt>
                                        </p:tgtEl>
                                        <p:attrNameLst>
                                          <p:attrName>style.visibility</p:attrName>
                                        </p:attrNameLst>
                                      </p:cBhvr>
                                      <p:to>
                                        <p:strVal val="visible"/>
                                      </p:to>
                                    </p:set>
                                    <p:animEffect transition="in" filter="wipe(up)">
                                      <p:cBhvr>
                                        <p:cTn id="135" dur="500"/>
                                        <p:tgtEl>
                                          <p:spTgt spid="18">
                                            <p:txEl>
                                              <p:pRg st="1" end="1"/>
                                            </p:txEl>
                                          </p:spTgt>
                                        </p:tgtEl>
                                      </p:cBhvr>
                                    </p:animEffect>
                                  </p:childTnLst>
                                </p:cTn>
                              </p:par>
                              <p:par>
                                <p:cTn id="136" presetID="22" presetClass="entr" presetSubtype="1" fill="hold" grpId="0" nodeType="withEffect">
                                  <p:stCondLst>
                                    <p:cond delay="0"/>
                                  </p:stCondLst>
                                  <p:childTnLst>
                                    <p:set>
                                      <p:cBhvr>
                                        <p:cTn id="137" dur="1" fill="hold">
                                          <p:stCondLst>
                                            <p:cond delay="0"/>
                                          </p:stCondLst>
                                        </p:cTn>
                                        <p:tgtEl>
                                          <p:spTgt spid="18">
                                            <p:txEl>
                                              <p:pRg st="2" end="2"/>
                                            </p:txEl>
                                          </p:spTgt>
                                        </p:tgtEl>
                                        <p:attrNameLst>
                                          <p:attrName>style.visibility</p:attrName>
                                        </p:attrNameLst>
                                      </p:cBhvr>
                                      <p:to>
                                        <p:strVal val="visible"/>
                                      </p:to>
                                    </p:set>
                                    <p:animEffect transition="in" filter="wipe(up)">
                                      <p:cBhvr>
                                        <p:cTn id="138" dur="500"/>
                                        <p:tgtEl>
                                          <p:spTgt spid="18">
                                            <p:txEl>
                                              <p:pRg st="2" end="2"/>
                                            </p:txEl>
                                          </p:spTgt>
                                        </p:tgtEl>
                                      </p:cBhvr>
                                    </p:animEffect>
                                  </p:childTnLst>
                                </p:cTn>
                              </p:par>
                              <p:par>
                                <p:cTn id="139" presetID="22" presetClass="entr" presetSubtype="1" fill="hold" grpId="0" nodeType="withEffect">
                                  <p:stCondLst>
                                    <p:cond delay="0"/>
                                  </p:stCondLst>
                                  <p:childTnLst>
                                    <p:set>
                                      <p:cBhvr>
                                        <p:cTn id="140" dur="1" fill="hold">
                                          <p:stCondLst>
                                            <p:cond delay="0"/>
                                          </p:stCondLst>
                                        </p:cTn>
                                        <p:tgtEl>
                                          <p:spTgt spid="18">
                                            <p:txEl>
                                              <p:pRg st="3" end="3"/>
                                            </p:txEl>
                                          </p:spTgt>
                                        </p:tgtEl>
                                        <p:attrNameLst>
                                          <p:attrName>style.visibility</p:attrName>
                                        </p:attrNameLst>
                                      </p:cBhvr>
                                      <p:to>
                                        <p:strVal val="visible"/>
                                      </p:to>
                                    </p:set>
                                    <p:animEffect transition="in" filter="wipe(up)">
                                      <p:cBhvr>
                                        <p:cTn id="141" dur="500"/>
                                        <p:tgtEl>
                                          <p:spTgt spid="18">
                                            <p:txEl>
                                              <p:pRg st="3" end="3"/>
                                            </p:txEl>
                                          </p:spTgt>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18">
                                            <p:txEl>
                                              <p:pRg st="4" end="4"/>
                                            </p:txEl>
                                          </p:spTgt>
                                        </p:tgtEl>
                                        <p:attrNameLst>
                                          <p:attrName>style.visibility</p:attrName>
                                        </p:attrNameLst>
                                      </p:cBhvr>
                                      <p:to>
                                        <p:strVal val="visible"/>
                                      </p:to>
                                    </p:set>
                                    <p:animEffect transition="in" filter="wipe(up)">
                                      <p:cBhvr>
                                        <p:cTn id="144" dur="500"/>
                                        <p:tgtEl>
                                          <p:spTgt spid="18">
                                            <p:txEl>
                                              <p:pRg st="4" end="4"/>
                                            </p:txEl>
                                          </p:spTgt>
                                        </p:tgtEl>
                                      </p:cBhvr>
                                    </p:animEffect>
                                  </p:childTnLst>
                                </p:cTn>
                              </p:par>
                              <p:par>
                                <p:cTn id="145" presetID="22" presetClass="entr" presetSubtype="1" fill="hold" grpId="0" nodeType="withEffect">
                                  <p:stCondLst>
                                    <p:cond delay="0"/>
                                  </p:stCondLst>
                                  <p:childTnLst>
                                    <p:set>
                                      <p:cBhvr>
                                        <p:cTn id="146" dur="1" fill="hold">
                                          <p:stCondLst>
                                            <p:cond delay="0"/>
                                          </p:stCondLst>
                                        </p:cTn>
                                        <p:tgtEl>
                                          <p:spTgt spid="18">
                                            <p:txEl>
                                              <p:pRg st="5" end="5"/>
                                            </p:txEl>
                                          </p:spTgt>
                                        </p:tgtEl>
                                        <p:attrNameLst>
                                          <p:attrName>style.visibility</p:attrName>
                                        </p:attrNameLst>
                                      </p:cBhvr>
                                      <p:to>
                                        <p:strVal val="visible"/>
                                      </p:to>
                                    </p:set>
                                    <p:animEffect transition="in" filter="wipe(up)">
                                      <p:cBhvr>
                                        <p:cTn id="14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build="p"/>
      <p:bldP spid="15" grpId="0" build="p"/>
      <p:bldP spid="16" grpId="0" build="p"/>
      <p:bldP spid="17" grpId="0" build="p"/>
      <p:bldP spid="18" grpId="0" build="p"/>
      <p:bldP spid="19" grpId="0" build="p"/>
      <p:bldP spid="13" grpId="0"/>
      <p:bldP spid="8"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5F40E575-75D0-4511-BE24-65258C32779F}" type="slidenum">
              <a:rPr kumimoji="1" lang="ja-JP" altLang="en-US" smtClean="0"/>
              <a:pPr/>
              <a:t>6</a:t>
            </a:fld>
            <a:endParaRPr kumimoji="1" lang="ja-JP" altLang="en-US" dirty="0"/>
          </a:p>
        </p:txBody>
      </p:sp>
      <p:sp>
        <p:nvSpPr>
          <p:cNvPr id="14" name="Text Placeholder 13"/>
          <p:cNvSpPr>
            <a:spLocks noGrp="1"/>
          </p:cNvSpPr>
          <p:nvPr>
            <p:ph type="body" sz="quarter" idx="20"/>
          </p:nvPr>
        </p:nvSpPr>
        <p:spPr>
          <a:xfrm>
            <a:off x="1676877" y="3477490"/>
            <a:ext cx="1581150" cy="640022"/>
          </a:xfrm>
        </p:spPr>
        <p:txBody>
          <a:bodyPr>
            <a:normAutofit fontScale="92500" lnSpcReduction="10000"/>
          </a:bodyPr>
          <a:lstStyle/>
          <a:p>
            <a:r>
              <a:rPr kumimoji="1" lang="en-US" altLang="ja-JP" sz="1333" dirty="0"/>
              <a:t>30 </a:t>
            </a:r>
            <a:r>
              <a:rPr kumimoji="1" lang="ka-GE" altLang="ja-JP" sz="1333" dirty="0"/>
              <a:t>მაისი 2023 </a:t>
            </a:r>
          </a:p>
          <a:p>
            <a:r>
              <a:rPr kumimoji="1" lang="ka-GE" altLang="ja-JP" sz="1333" dirty="0"/>
              <a:t>28 ნოემბერი 2023</a:t>
            </a:r>
            <a:endParaRPr kumimoji="1" lang="ja-JP" altLang="en-US" sz="1333" dirty="0"/>
          </a:p>
        </p:txBody>
      </p:sp>
      <p:sp>
        <p:nvSpPr>
          <p:cNvPr id="16" name="Text Placeholder 15"/>
          <p:cNvSpPr>
            <a:spLocks noGrp="1"/>
          </p:cNvSpPr>
          <p:nvPr>
            <p:ph type="body" sz="quarter" idx="25"/>
          </p:nvPr>
        </p:nvSpPr>
        <p:spPr>
          <a:xfrm>
            <a:off x="3426101" y="3477490"/>
            <a:ext cx="1709831" cy="640022"/>
          </a:xfrm>
        </p:spPr>
        <p:txBody>
          <a:bodyPr>
            <a:normAutofit fontScale="92500" lnSpcReduction="10000"/>
          </a:bodyPr>
          <a:lstStyle/>
          <a:p>
            <a:r>
              <a:rPr kumimoji="1" lang="ka-GE" altLang="ja-JP" sz="1333" dirty="0"/>
              <a:t>12 აპრილი 2023</a:t>
            </a:r>
          </a:p>
          <a:p>
            <a:r>
              <a:rPr kumimoji="1" lang="ka-GE" altLang="ja-JP" sz="1333" dirty="0"/>
              <a:t>13 სექტემბერი 2023</a:t>
            </a:r>
            <a:endParaRPr kumimoji="1" lang="ja-JP" altLang="en-US" sz="1333" dirty="0"/>
          </a:p>
        </p:txBody>
      </p:sp>
      <p:sp>
        <p:nvSpPr>
          <p:cNvPr id="15" name="Text Placeholder 14"/>
          <p:cNvSpPr>
            <a:spLocks noGrp="1"/>
          </p:cNvSpPr>
          <p:nvPr>
            <p:ph type="body" sz="quarter" idx="24"/>
          </p:nvPr>
        </p:nvSpPr>
        <p:spPr>
          <a:xfrm>
            <a:off x="1067350" y="1721424"/>
            <a:ext cx="2800206" cy="1098197"/>
          </a:xfrm>
        </p:spPr>
        <p:txBody>
          <a:bodyPr>
            <a:normAutofit/>
          </a:bodyPr>
          <a:lstStyle/>
          <a:p>
            <a:r>
              <a:rPr lang="en-US" altLang="ja-JP" sz="1600" dirty="0">
                <a:solidFill>
                  <a:srgbClr val="1694B2"/>
                </a:solidFill>
              </a:rPr>
              <a:t>Doctoral</a:t>
            </a:r>
            <a:r>
              <a:rPr lang="ka-GE" altLang="ja-JP" sz="1600" dirty="0">
                <a:solidFill>
                  <a:srgbClr val="1694B2"/>
                </a:solidFill>
              </a:rPr>
              <a:t> </a:t>
            </a:r>
            <a:r>
              <a:rPr lang="en-US" altLang="ja-JP" sz="1600" dirty="0">
                <a:solidFill>
                  <a:srgbClr val="1694B2"/>
                </a:solidFill>
              </a:rPr>
              <a:t>Networks</a:t>
            </a:r>
            <a:r>
              <a:rPr lang="ka-GE" altLang="ja-JP" sz="1600" dirty="0">
                <a:solidFill>
                  <a:srgbClr val="1694B2"/>
                </a:solidFill>
              </a:rPr>
              <a:t> </a:t>
            </a:r>
          </a:p>
          <a:p>
            <a:r>
              <a:rPr lang="ka-GE" altLang="ja-JP" sz="1600" dirty="0">
                <a:solidFill>
                  <a:srgbClr val="1694B2"/>
                </a:solidFill>
              </a:rPr>
              <a:t>სადოქტორო ქსელები</a:t>
            </a:r>
            <a:endParaRPr lang="ja-JP" altLang="en-US" sz="1600" dirty="0">
              <a:solidFill>
                <a:srgbClr val="1694B2"/>
              </a:solidFill>
            </a:endParaRPr>
          </a:p>
        </p:txBody>
      </p:sp>
      <p:sp>
        <p:nvSpPr>
          <p:cNvPr id="17" name="Text Placeholder 16"/>
          <p:cNvSpPr>
            <a:spLocks noGrp="1"/>
          </p:cNvSpPr>
          <p:nvPr>
            <p:ph type="body" sz="quarter" idx="26"/>
          </p:nvPr>
        </p:nvSpPr>
        <p:spPr>
          <a:xfrm>
            <a:off x="2880914" y="5014178"/>
            <a:ext cx="2800206" cy="1311609"/>
          </a:xfrm>
        </p:spPr>
        <p:txBody>
          <a:bodyPr>
            <a:normAutofit/>
          </a:bodyPr>
          <a:lstStyle/>
          <a:p>
            <a:r>
              <a:rPr lang="en-US" altLang="ja-JP" sz="1600" dirty="0">
                <a:solidFill>
                  <a:srgbClr val="1694B2"/>
                </a:solidFill>
              </a:rPr>
              <a:t>Postdoctoral</a:t>
            </a:r>
            <a:r>
              <a:rPr lang="ka-GE" altLang="ja-JP" sz="1600" dirty="0">
                <a:solidFill>
                  <a:srgbClr val="1694B2"/>
                </a:solidFill>
              </a:rPr>
              <a:t> </a:t>
            </a:r>
            <a:r>
              <a:rPr lang="en-US" altLang="ja-JP" sz="1600" dirty="0">
                <a:solidFill>
                  <a:srgbClr val="1694B2"/>
                </a:solidFill>
              </a:rPr>
              <a:t>Fellowships</a:t>
            </a:r>
            <a:endParaRPr lang="ka-GE" altLang="ja-JP" sz="1600" dirty="0">
              <a:solidFill>
                <a:srgbClr val="1694B2"/>
              </a:solidFill>
            </a:endParaRPr>
          </a:p>
          <a:p>
            <a:r>
              <a:rPr lang="ka-GE" altLang="ja-JP" sz="1600" dirty="0">
                <a:solidFill>
                  <a:srgbClr val="1694B2"/>
                </a:solidFill>
              </a:rPr>
              <a:t>პოსტ დოქტორანტურის მიმართულება</a:t>
            </a:r>
            <a:endParaRPr lang="ja-JP" altLang="en-US" sz="1600" dirty="0">
              <a:solidFill>
                <a:srgbClr val="1694B2"/>
              </a:solidFill>
            </a:endParaRPr>
          </a:p>
        </p:txBody>
      </p:sp>
      <p:sp>
        <p:nvSpPr>
          <p:cNvPr id="18" name="Text Placeholder 17"/>
          <p:cNvSpPr>
            <a:spLocks noGrp="1"/>
          </p:cNvSpPr>
          <p:nvPr>
            <p:ph type="body" sz="quarter" idx="27"/>
          </p:nvPr>
        </p:nvSpPr>
        <p:spPr>
          <a:xfrm>
            <a:off x="5241084" y="3477490"/>
            <a:ext cx="1709831" cy="640022"/>
          </a:xfrm>
        </p:spPr>
        <p:txBody>
          <a:bodyPr>
            <a:normAutofit fontScale="92500" lnSpcReduction="10000"/>
          </a:bodyPr>
          <a:lstStyle/>
          <a:p>
            <a:r>
              <a:rPr kumimoji="1" lang="ka-GE" altLang="ja-JP" sz="1333" dirty="0"/>
              <a:t>5 ოქტომბერი 2023</a:t>
            </a:r>
          </a:p>
          <a:p>
            <a:r>
              <a:rPr kumimoji="1" lang="ka-GE" altLang="ja-JP" sz="1333" dirty="0"/>
              <a:t>28 თებერვალი 2024</a:t>
            </a:r>
            <a:endParaRPr kumimoji="1" lang="ja-JP" altLang="en-US" sz="1333" dirty="0"/>
          </a:p>
        </p:txBody>
      </p:sp>
      <p:sp>
        <p:nvSpPr>
          <p:cNvPr id="19" name="Text Placeholder 18"/>
          <p:cNvSpPr>
            <a:spLocks noGrp="1"/>
          </p:cNvSpPr>
          <p:nvPr>
            <p:ph type="body" sz="quarter" idx="28"/>
          </p:nvPr>
        </p:nvSpPr>
        <p:spPr>
          <a:xfrm>
            <a:off x="7056067" y="3477490"/>
            <a:ext cx="1709831" cy="640022"/>
          </a:xfrm>
        </p:spPr>
        <p:txBody>
          <a:bodyPr>
            <a:normAutofit fontScale="92500" lnSpcReduction="10000"/>
          </a:bodyPr>
          <a:lstStyle/>
          <a:p>
            <a:r>
              <a:rPr kumimoji="1" lang="ka-GE" altLang="ja-JP" sz="1333" dirty="0"/>
              <a:t>10 ოქტომბერი 2023</a:t>
            </a:r>
          </a:p>
          <a:p>
            <a:r>
              <a:rPr kumimoji="1" lang="ka-GE" altLang="ja-JP" sz="1333" dirty="0"/>
              <a:t>8 თებერვალი 2024</a:t>
            </a:r>
            <a:endParaRPr kumimoji="1" lang="ja-JP" altLang="en-US" sz="1333" dirty="0"/>
          </a:p>
        </p:txBody>
      </p:sp>
      <p:sp>
        <p:nvSpPr>
          <p:cNvPr id="20" name="Text Placeholder 19"/>
          <p:cNvSpPr>
            <a:spLocks noGrp="1"/>
          </p:cNvSpPr>
          <p:nvPr>
            <p:ph type="body" sz="quarter" idx="29"/>
          </p:nvPr>
        </p:nvSpPr>
        <p:spPr>
          <a:xfrm>
            <a:off x="4695897" y="1725449"/>
            <a:ext cx="2800206" cy="1094173"/>
          </a:xfrm>
        </p:spPr>
        <p:txBody>
          <a:bodyPr>
            <a:normAutofit/>
          </a:bodyPr>
          <a:lstStyle/>
          <a:p>
            <a:r>
              <a:rPr lang="en-US" altLang="ja-JP" sz="1600" dirty="0">
                <a:solidFill>
                  <a:srgbClr val="1694B2"/>
                </a:solidFill>
              </a:rPr>
              <a:t>Staff</a:t>
            </a:r>
            <a:r>
              <a:rPr lang="ka-GE" altLang="ja-JP" sz="1600" dirty="0">
                <a:solidFill>
                  <a:srgbClr val="1694B2"/>
                </a:solidFill>
              </a:rPr>
              <a:t> </a:t>
            </a:r>
            <a:r>
              <a:rPr lang="en-US" altLang="ja-JP" sz="1600" dirty="0">
                <a:solidFill>
                  <a:srgbClr val="1694B2"/>
                </a:solidFill>
              </a:rPr>
              <a:t>Exchanges</a:t>
            </a:r>
            <a:r>
              <a:rPr lang="ka-GE" altLang="ja-JP" sz="1600" dirty="0">
                <a:solidFill>
                  <a:srgbClr val="1694B2"/>
                </a:solidFill>
              </a:rPr>
              <a:t> </a:t>
            </a:r>
          </a:p>
          <a:p>
            <a:r>
              <a:rPr lang="ka-GE" altLang="ja-JP" sz="1600" dirty="0">
                <a:solidFill>
                  <a:srgbClr val="1694B2"/>
                </a:solidFill>
              </a:rPr>
              <a:t>თანამშრომელთა გაცვლის მიმართულება</a:t>
            </a:r>
            <a:endParaRPr lang="ja-JP" altLang="en-US" sz="1600" dirty="0">
              <a:solidFill>
                <a:srgbClr val="1694B2"/>
              </a:solidFill>
            </a:endParaRPr>
          </a:p>
        </p:txBody>
      </p:sp>
      <p:sp>
        <p:nvSpPr>
          <p:cNvPr id="21" name="Text Placeholder 20"/>
          <p:cNvSpPr>
            <a:spLocks noGrp="1"/>
          </p:cNvSpPr>
          <p:nvPr>
            <p:ph type="body" sz="quarter" idx="30"/>
          </p:nvPr>
        </p:nvSpPr>
        <p:spPr/>
        <p:txBody>
          <a:bodyPr>
            <a:noAutofit/>
          </a:bodyPr>
          <a:lstStyle/>
          <a:p>
            <a:r>
              <a:rPr lang="en-US" altLang="ja-JP" sz="1600" dirty="0">
                <a:solidFill>
                  <a:srgbClr val="1694B2"/>
                </a:solidFill>
              </a:rPr>
              <a:t>COFUND</a:t>
            </a:r>
            <a:r>
              <a:rPr lang="ka-GE" altLang="ja-JP" sz="1600" dirty="0">
                <a:solidFill>
                  <a:srgbClr val="1694B2"/>
                </a:solidFill>
              </a:rPr>
              <a:t> </a:t>
            </a:r>
          </a:p>
          <a:p>
            <a:r>
              <a:rPr lang="ka-GE" altLang="ja-JP" sz="1600" dirty="0">
                <a:solidFill>
                  <a:srgbClr val="1694B2"/>
                </a:solidFill>
              </a:rPr>
              <a:t>თანადაფინანსების მიმართულება</a:t>
            </a:r>
            <a:endParaRPr lang="ja-JP" altLang="en-US" sz="1600" dirty="0">
              <a:solidFill>
                <a:srgbClr val="1694B2"/>
              </a:solidFill>
            </a:endParaRPr>
          </a:p>
        </p:txBody>
      </p:sp>
      <p:sp>
        <p:nvSpPr>
          <p:cNvPr id="22" name="Text Placeholder 21"/>
          <p:cNvSpPr>
            <a:spLocks noGrp="1"/>
          </p:cNvSpPr>
          <p:nvPr>
            <p:ph type="body" sz="quarter" idx="31"/>
          </p:nvPr>
        </p:nvSpPr>
        <p:spPr>
          <a:xfrm>
            <a:off x="8871049" y="3477490"/>
            <a:ext cx="1709831" cy="640022"/>
          </a:xfrm>
        </p:spPr>
        <p:txBody>
          <a:bodyPr>
            <a:normAutofit fontScale="92500" lnSpcReduction="10000"/>
          </a:bodyPr>
          <a:lstStyle/>
          <a:p>
            <a:r>
              <a:rPr kumimoji="1" lang="ka-GE" altLang="ja-JP" sz="1333" dirty="0"/>
              <a:t>20 ივნისი 2023</a:t>
            </a:r>
          </a:p>
          <a:p>
            <a:r>
              <a:rPr kumimoji="1" lang="ka-GE" altLang="ja-JP" sz="1333" dirty="0"/>
              <a:t>25 ოქტომბერი 2023</a:t>
            </a:r>
            <a:endParaRPr kumimoji="1" lang="ja-JP" altLang="en-US" sz="1333" dirty="0"/>
          </a:p>
        </p:txBody>
      </p:sp>
      <p:sp>
        <p:nvSpPr>
          <p:cNvPr id="23" name="Text Placeholder 22"/>
          <p:cNvSpPr>
            <a:spLocks noGrp="1"/>
          </p:cNvSpPr>
          <p:nvPr>
            <p:ph type="body" sz="quarter" idx="33"/>
          </p:nvPr>
        </p:nvSpPr>
        <p:spPr>
          <a:xfrm>
            <a:off x="8067676" y="1402571"/>
            <a:ext cx="3257550" cy="1417051"/>
          </a:xfrm>
        </p:spPr>
        <p:txBody>
          <a:bodyPr>
            <a:normAutofit/>
          </a:bodyPr>
          <a:lstStyle/>
          <a:p>
            <a:r>
              <a:rPr lang="en-US" altLang="ja-JP" sz="1600" dirty="0">
                <a:solidFill>
                  <a:srgbClr val="1694B2"/>
                </a:solidFill>
              </a:rPr>
              <a:t>MSCA</a:t>
            </a:r>
            <a:r>
              <a:rPr lang="ka-GE" altLang="ja-JP" sz="1600" dirty="0">
                <a:solidFill>
                  <a:srgbClr val="1694B2"/>
                </a:solidFill>
              </a:rPr>
              <a:t> </a:t>
            </a:r>
            <a:r>
              <a:rPr lang="en-US" altLang="ja-JP" sz="1600" dirty="0">
                <a:solidFill>
                  <a:srgbClr val="1694B2"/>
                </a:solidFill>
              </a:rPr>
              <a:t>and Citizens</a:t>
            </a:r>
            <a:endParaRPr lang="ka-GE" altLang="ja-JP" sz="1600" dirty="0">
              <a:solidFill>
                <a:srgbClr val="1694B2"/>
              </a:solidFill>
            </a:endParaRPr>
          </a:p>
          <a:p>
            <a:r>
              <a:rPr lang="ka-GE" altLang="ja-JP" sz="1600" dirty="0">
                <a:solidFill>
                  <a:srgbClr val="1694B2"/>
                </a:solidFill>
              </a:rPr>
              <a:t>მარია სკლადოვსკა-კიური და მოქალაქეები </a:t>
            </a:r>
          </a:p>
        </p:txBody>
      </p:sp>
      <p:sp>
        <p:nvSpPr>
          <p:cNvPr id="24" name="Title 10">
            <a:extLst>
              <a:ext uri="{FF2B5EF4-FFF2-40B4-BE49-F238E27FC236}">
                <a16:creationId xmlns:a16="http://schemas.microsoft.com/office/drawing/2014/main" id="{3B1B885A-99F2-449A-885B-764F9D82D307}"/>
              </a:ext>
            </a:extLst>
          </p:cNvPr>
          <p:cNvSpPr>
            <a:spLocks noGrp="1"/>
          </p:cNvSpPr>
          <p:nvPr>
            <p:ph type="title"/>
          </p:nvPr>
        </p:nvSpPr>
        <p:spPr>
          <a:xfrm>
            <a:off x="0" y="826501"/>
            <a:ext cx="12192000" cy="975801"/>
          </a:xfrm>
        </p:spPr>
        <p:txBody>
          <a:bodyPr>
            <a:normAutofit fontScale="90000"/>
          </a:bodyPr>
          <a:lstStyle/>
          <a:p>
            <a:r>
              <a:rPr kumimoji="1" lang="ka-GE" altLang="ja-JP" sz="3600" dirty="0">
                <a:solidFill>
                  <a:schemeClr val="accent2"/>
                </a:solidFill>
              </a:rPr>
              <a:t>მარია სკლადოვსკა-კიურის</a:t>
            </a:r>
            <a:r>
              <a:rPr kumimoji="1" lang="en-US" altLang="ja-JP" sz="3600" dirty="0"/>
              <a:t> </a:t>
            </a:r>
            <a:r>
              <a:rPr kumimoji="1" lang="ka-GE" altLang="ja-JP" sz="3600" dirty="0"/>
              <a:t>აქვს 5 ძირითადი საგრანტო მიმართულება</a:t>
            </a:r>
            <a:br>
              <a:rPr kumimoji="1" lang="ka-GE" altLang="ja-JP" sz="3600" dirty="0"/>
            </a:br>
            <a:r>
              <a:rPr kumimoji="1" lang="ka-GE" altLang="ja-JP" sz="1867" i="1" dirty="0"/>
              <a:t>2023 წლისთვის მარია სკლადოვსკა კიურის საგრანტო მიმართულებების ბიუჯეტი შეადგენს € 886 მილიონს. </a:t>
            </a:r>
            <a:endParaRPr kumimoji="1" lang="ja-JP" altLang="en-US" sz="3600" i="1" dirty="0">
              <a:solidFill>
                <a:schemeClr val="accent2"/>
              </a:solidFill>
            </a:endParaRPr>
          </a:p>
        </p:txBody>
      </p:sp>
      <p:sp>
        <p:nvSpPr>
          <p:cNvPr id="25" name="Text Placeholder 14">
            <a:extLst>
              <a:ext uri="{FF2B5EF4-FFF2-40B4-BE49-F238E27FC236}">
                <a16:creationId xmlns:a16="http://schemas.microsoft.com/office/drawing/2014/main" id="{59344563-7E82-4D9E-8FB9-A297AC458704}"/>
              </a:ext>
            </a:extLst>
          </p:cNvPr>
          <p:cNvSpPr txBox="1">
            <a:spLocks/>
          </p:cNvSpPr>
          <p:nvPr/>
        </p:nvSpPr>
        <p:spPr>
          <a:xfrm>
            <a:off x="1940926" y="3050100"/>
            <a:ext cx="1053052" cy="403289"/>
          </a:xfrm>
          <a:prstGeom prst="rect">
            <a:avLst/>
          </a:prstGeom>
        </p:spPr>
        <p:txBody>
          <a:bodyPr vert="horz" lIns="60960" tIns="30480" rIns="60960" bIns="30480" rtlCol="0" anchor="b">
            <a:normAutofit/>
          </a:bodyPr>
          <a:lstStyle>
            <a:lvl1pPr marL="0" indent="0" algn="ctr" defTabSz="1371417" rtl="0" eaLnBrk="1" latinLnBrk="0" hangingPunct="1">
              <a:lnSpc>
                <a:spcPct val="130000"/>
              </a:lnSpc>
              <a:spcBef>
                <a:spcPts val="0"/>
              </a:spcBef>
              <a:buFontTx/>
              <a:buNone/>
              <a:defRPr kumimoji="1" lang="ja-JP" altLang="en-US" sz="1800" kern="1200" baseline="0" dirty="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altLang="ja-JP" dirty="0">
                <a:solidFill>
                  <a:srgbClr val="1694B2"/>
                </a:solidFill>
              </a:rPr>
              <a:t>C - I</a:t>
            </a:r>
            <a:endParaRPr lang="ka-GE" dirty="0">
              <a:solidFill>
                <a:srgbClr val="1694B2"/>
              </a:solidFill>
            </a:endParaRPr>
          </a:p>
        </p:txBody>
      </p:sp>
      <p:sp>
        <p:nvSpPr>
          <p:cNvPr id="26" name="Text Placeholder 14">
            <a:extLst>
              <a:ext uri="{FF2B5EF4-FFF2-40B4-BE49-F238E27FC236}">
                <a16:creationId xmlns:a16="http://schemas.microsoft.com/office/drawing/2014/main" id="{ECCE4881-5BC1-4355-B380-37722983E356}"/>
              </a:ext>
            </a:extLst>
          </p:cNvPr>
          <p:cNvSpPr txBox="1">
            <a:spLocks/>
          </p:cNvSpPr>
          <p:nvPr/>
        </p:nvSpPr>
        <p:spPr>
          <a:xfrm>
            <a:off x="3754489" y="3050100"/>
            <a:ext cx="1053052" cy="403289"/>
          </a:xfrm>
          <a:prstGeom prst="rect">
            <a:avLst/>
          </a:prstGeom>
        </p:spPr>
        <p:txBody>
          <a:bodyPr vert="horz" lIns="60960" tIns="30480" rIns="60960" bIns="30480" rtlCol="0" anchor="b">
            <a:normAutofit/>
          </a:bodyPr>
          <a:lstStyle>
            <a:lvl1pPr marL="0" indent="0" algn="ctr" defTabSz="1371417" rtl="0" eaLnBrk="1" latinLnBrk="0" hangingPunct="1">
              <a:lnSpc>
                <a:spcPct val="130000"/>
              </a:lnSpc>
              <a:spcBef>
                <a:spcPts val="0"/>
              </a:spcBef>
              <a:buFontTx/>
              <a:buNone/>
              <a:defRPr kumimoji="1" lang="ja-JP" altLang="en-US" sz="1800" kern="1200" baseline="0" dirty="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altLang="ja-JP" dirty="0">
                <a:solidFill>
                  <a:srgbClr val="1694B2"/>
                </a:solidFill>
              </a:rPr>
              <a:t>I</a:t>
            </a:r>
            <a:endParaRPr lang="ka-GE" dirty="0">
              <a:solidFill>
                <a:srgbClr val="1694B2"/>
              </a:solidFill>
            </a:endParaRPr>
          </a:p>
        </p:txBody>
      </p:sp>
      <p:sp>
        <p:nvSpPr>
          <p:cNvPr id="27" name="Text Placeholder 14">
            <a:extLst>
              <a:ext uri="{FF2B5EF4-FFF2-40B4-BE49-F238E27FC236}">
                <a16:creationId xmlns:a16="http://schemas.microsoft.com/office/drawing/2014/main" id="{AD08233B-332A-439F-9842-38D57559757A}"/>
              </a:ext>
            </a:extLst>
          </p:cNvPr>
          <p:cNvSpPr txBox="1">
            <a:spLocks/>
          </p:cNvSpPr>
          <p:nvPr/>
        </p:nvSpPr>
        <p:spPr>
          <a:xfrm>
            <a:off x="5568053" y="3050100"/>
            <a:ext cx="1053052" cy="403289"/>
          </a:xfrm>
          <a:prstGeom prst="rect">
            <a:avLst/>
          </a:prstGeom>
        </p:spPr>
        <p:txBody>
          <a:bodyPr vert="horz" lIns="60960" tIns="30480" rIns="60960" bIns="30480" rtlCol="0" anchor="b">
            <a:normAutofit/>
          </a:bodyPr>
          <a:lstStyle>
            <a:lvl1pPr marL="0" indent="0" algn="ctr" defTabSz="1371417" rtl="0" eaLnBrk="1" latinLnBrk="0" hangingPunct="1">
              <a:lnSpc>
                <a:spcPct val="130000"/>
              </a:lnSpc>
              <a:spcBef>
                <a:spcPts val="0"/>
              </a:spcBef>
              <a:buFontTx/>
              <a:buNone/>
              <a:defRPr kumimoji="1" lang="ja-JP" altLang="en-US" sz="1800" kern="1200" baseline="0" dirty="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altLang="ja-JP" dirty="0">
                <a:solidFill>
                  <a:srgbClr val="1694B2"/>
                </a:solidFill>
              </a:rPr>
              <a:t>C</a:t>
            </a:r>
            <a:endParaRPr lang="ka-GE" dirty="0">
              <a:solidFill>
                <a:srgbClr val="1694B2"/>
              </a:solidFill>
            </a:endParaRPr>
          </a:p>
        </p:txBody>
      </p:sp>
      <p:sp>
        <p:nvSpPr>
          <p:cNvPr id="28" name="Text Placeholder 14">
            <a:extLst>
              <a:ext uri="{FF2B5EF4-FFF2-40B4-BE49-F238E27FC236}">
                <a16:creationId xmlns:a16="http://schemas.microsoft.com/office/drawing/2014/main" id="{228B5178-3E44-4A89-B17F-3970835E0072}"/>
              </a:ext>
            </a:extLst>
          </p:cNvPr>
          <p:cNvSpPr txBox="1">
            <a:spLocks/>
          </p:cNvSpPr>
          <p:nvPr/>
        </p:nvSpPr>
        <p:spPr>
          <a:xfrm>
            <a:off x="7383037" y="3050100"/>
            <a:ext cx="1053052" cy="403289"/>
          </a:xfrm>
          <a:prstGeom prst="rect">
            <a:avLst/>
          </a:prstGeom>
        </p:spPr>
        <p:txBody>
          <a:bodyPr vert="horz" lIns="60960" tIns="30480" rIns="60960" bIns="30480" rtlCol="0" anchor="b">
            <a:normAutofit/>
          </a:bodyPr>
          <a:lstStyle>
            <a:lvl1pPr marL="0" indent="0" algn="ctr" defTabSz="1371417" rtl="0" eaLnBrk="1" latinLnBrk="0" hangingPunct="1">
              <a:lnSpc>
                <a:spcPct val="130000"/>
              </a:lnSpc>
              <a:spcBef>
                <a:spcPts val="0"/>
              </a:spcBef>
              <a:buFontTx/>
              <a:buNone/>
              <a:defRPr kumimoji="1" lang="ja-JP" altLang="en-US" sz="1800" kern="1200" baseline="0" dirty="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altLang="ja-JP" dirty="0">
                <a:solidFill>
                  <a:srgbClr val="1694B2"/>
                </a:solidFill>
              </a:rPr>
              <a:t>C</a:t>
            </a:r>
            <a:endParaRPr lang="ka-GE" dirty="0">
              <a:solidFill>
                <a:srgbClr val="1694B2"/>
              </a:solidFill>
            </a:endParaRPr>
          </a:p>
        </p:txBody>
      </p:sp>
      <p:sp>
        <p:nvSpPr>
          <p:cNvPr id="29" name="Text Placeholder 14">
            <a:extLst>
              <a:ext uri="{FF2B5EF4-FFF2-40B4-BE49-F238E27FC236}">
                <a16:creationId xmlns:a16="http://schemas.microsoft.com/office/drawing/2014/main" id="{3FC069DE-708E-4628-8FC0-04820F9C221B}"/>
              </a:ext>
            </a:extLst>
          </p:cNvPr>
          <p:cNvSpPr txBox="1">
            <a:spLocks/>
          </p:cNvSpPr>
          <p:nvPr/>
        </p:nvSpPr>
        <p:spPr>
          <a:xfrm>
            <a:off x="9199439" y="3052360"/>
            <a:ext cx="1053052" cy="403289"/>
          </a:xfrm>
          <a:prstGeom prst="rect">
            <a:avLst/>
          </a:prstGeom>
        </p:spPr>
        <p:txBody>
          <a:bodyPr vert="horz" lIns="60960" tIns="30480" rIns="60960" bIns="30480" rtlCol="0" anchor="b">
            <a:normAutofit/>
          </a:bodyPr>
          <a:lstStyle>
            <a:lvl1pPr marL="0" indent="0" algn="ctr" defTabSz="1371417" rtl="0" eaLnBrk="1" latinLnBrk="0" hangingPunct="1">
              <a:lnSpc>
                <a:spcPct val="130000"/>
              </a:lnSpc>
              <a:spcBef>
                <a:spcPts val="0"/>
              </a:spcBef>
              <a:buFontTx/>
              <a:buNone/>
              <a:defRPr kumimoji="1" lang="ja-JP" altLang="en-US" sz="1800" kern="1200" baseline="0" dirty="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altLang="ja-JP" dirty="0">
                <a:solidFill>
                  <a:srgbClr val="1694B2"/>
                </a:solidFill>
              </a:rPr>
              <a:t>C</a:t>
            </a:r>
            <a:endParaRPr lang="ka-GE" dirty="0">
              <a:solidFill>
                <a:srgbClr val="1694B2"/>
              </a:solidFill>
            </a:endParaRPr>
          </a:p>
        </p:txBody>
      </p:sp>
      <p:sp>
        <p:nvSpPr>
          <p:cNvPr id="30" name="Text Placeholder 13">
            <a:extLst>
              <a:ext uri="{FF2B5EF4-FFF2-40B4-BE49-F238E27FC236}">
                <a16:creationId xmlns:a16="http://schemas.microsoft.com/office/drawing/2014/main" id="{D2F5A3DC-1796-47C5-8521-AC302DF0A9E3}"/>
              </a:ext>
            </a:extLst>
          </p:cNvPr>
          <p:cNvSpPr txBox="1">
            <a:spLocks/>
          </p:cNvSpPr>
          <p:nvPr/>
        </p:nvSpPr>
        <p:spPr>
          <a:xfrm>
            <a:off x="1676877" y="3925822"/>
            <a:ext cx="1581150" cy="640022"/>
          </a:xfrm>
          <a:prstGeom prst="rect">
            <a:avLst/>
          </a:prstGeom>
        </p:spPr>
        <p:txBody>
          <a:bodyPr vert="horz" lIns="60960" tIns="30480" rIns="60960" bIns="30480" rtlCol="0" anchor="ctr">
            <a:normAutofit/>
          </a:bodyPr>
          <a:lstStyle>
            <a:lvl1pPr marL="0" indent="0" algn="ctr" defTabSz="1371417" rtl="0" eaLnBrk="1" latinLnBrk="0" hangingPunct="1">
              <a:lnSpc>
                <a:spcPct val="100000"/>
              </a:lnSpc>
              <a:spcBef>
                <a:spcPts val="0"/>
              </a:spcBef>
              <a:buFontTx/>
              <a:buNone/>
              <a:defRPr sz="4400" kern="1200" baseline="0">
                <a:solidFill>
                  <a:schemeClr val="tx2"/>
                </a:solidFill>
                <a:latin typeface="+mj-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kumimoji="1" lang="en-US" altLang="ja-JP" sz="1333" b="1" dirty="0">
                <a:solidFill>
                  <a:srgbClr val="1694B2"/>
                </a:solidFill>
              </a:rPr>
              <a:t>€</a:t>
            </a:r>
            <a:r>
              <a:rPr kumimoji="1" lang="ka-GE" altLang="ja-JP" sz="1333" b="1" dirty="0">
                <a:solidFill>
                  <a:srgbClr val="1694B2"/>
                </a:solidFill>
              </a:rPr>
              <a:t> </a:t>
            </a:r>
            <a:r>
              <a:rPr kumimoji="1" lang="en-US" altLang="ja-JP" sz="1333" b="1" dirty="0">
                <a:solidFill>
                  <a:srgbClr val="1694B2"/>
                </a:solidFill>
              </a:rPr>
              <a:t>434.8 </a:t>
            </a:r>
            <a:endParaRPr kumimoji="1" lang="ka-GE" altLang="ja-JP" sz="1333" b="1" dirty="0">
              <a:solidFill>
                <a:srgbClr val="1694B2"/>
              </a:solidFill>
            </a:endParaRPr>
          </a:p>
          <a:p>
            <a:r>
              <a:rPr kumimoji="1" lang="ka-GE" altLang="ja-JP" sz="1333" dirty="0"/>
              <a:t>მილიონი</a:t>
            </a:r>
          </a:p>
        </p:txBody>
      </p:sp>
      <p:sp>
        <p:nvSpPr>
          <p:cNvPr id="31" name="Text Placeholder 13">
            <a:extLst>
              <a:ext uri="{FF2B5EF4-FFF2-40B4-BE49-F238E27FC236}">
                <a16:creationId xmlns:a16="http://schemas.microsoft.com/office/drawing/2014/main" id="{8D0F7917-7A69-421C-9005-35D4DB50FE2A}"/>
              </a:ext>
            </a:extLst>
          </p:cNvPr>
          <p:cNvSpPr txBox="1">
            <a:spLocks/>
          </p:cNvSpPr>
          <p:nvPr/>
        </p:nvSpPr>
        <p:spPr>
          <a:xfrm>
            <a:off x="3490440" y="3925822"/>
            <a:ext cx="1581150" cy="640022"/>
          </a:xfrm>
          <a:prstGeom prst="rect">
            <a:avLst/>
          </a:prstGeom>
        </p:spPr>
        <p:txBody>
          <a:bodyPr vert="horz" lIns="60960" tIns="30480" rIns="60960" bIns="30480" rtlCol="0" anchor="ctr">
            <a:normAutofit/>
          </a:bodyPr>
          <a:lstStyle>
            <a:lvl1pPr marL="0" indent="0" algn="ctr" defTabSz="1371417" rtl="0" eaLnBrk="1" latinLnBrk="0" hangingPunct="1">
              <a:lnSpc>
                <a:spcPct val="100000"/>
              </a:lnSpc>
              <a:spcBef>
                <a:spcPts val="0"/>
              </a:spcBef>
              <a:buFontTx/>
              <a:buNone/>
              <a:defRPr sz="4400" kern="1200" baseline="0">
                <a:solidFill>
                  <a:schemeClr val="tx2"/>
                </a:solidFill>
                <a:latin typeface="+mj-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kumimoji="1" lang="en-US" altLang="ja-JP" sz="1333" b="1" dirty="0">
                <a:solidFill>
                  <a:srgbClr val="1694B2"/>
                </a:solidFill>
              </a:rPr>
              <a:t>€</a:t>
            </a:r>
            <a:r>
              <a:rPr kumimoji="1" lang="ka-GE" altLang="ja-JP" sz="1333" b="1" dirty="0">
                <a:solidFill>
                  <a:srgbClr val="1694B2"/>
                </a:solidFill>
              </a:rPr>
              <a:t> </a:t>
            </a:r>
            <a:r>
              <a:rPr kumimoji="1" lang="en-US" altLang="ja-JP" sz="1333" b="1" dirty="0">
                <a:solidFill>
                  <a:srgbClr val="1694B2"/>
                </a:solidFill>
              </a:rPr>
              <a:t>260.5</a:t>
            </a:r>
            <a:endParaRPr kumimoji="1" lang="ka-GE" altLang="ja-JP" sz="1333" b="1" dirty="0">
              <a:solidFill>
                <a:srgbClr val="1694B2"/>
              </a:solidFill>
            </a:endParaRPr>
          </a:p>
          <a:p>
            <a:r>
              <a:rPr kumimoji="1" lang="ka-GE" altLang="ja-JP" sz="1333" dirty="0"/>
              <a:t>მილიონი</a:t>
            </a:r>
          </a:p>
        </p:txBody>
      </p:sp>
      <p:sp>
        <p:nvSpPr>
          <p:cNvPr id="32" name="Text Placeholder 13">
            <a:extLst>
              <a:ext uri="{FF2B5EF4-FFF2-40B4-BE49-F238E27FC236}">
                <a16:creationId xmlns:a16="http://schemas.microsoft.com/office/drawing/2014/main" id="{824EE058-1908-46FF-AAAA-339AA0F0D800}"/>
              </a:ext>
            </a:extLst>
          </p:cNvPr>
          <p:cNvSpPr txBox="1">
            <a:spLocks/>
          </p:cNvSpPr>
          <p:nvPr/>
        </p:nvSpPr>
        <p:spPr>
          <a:xfrm>
            <a:off x="5308770" y="3925822"/>
            <a:ext cx="1581150" cy="640022"/>
          </a:xfrm>
          <a:prstGeom prst="rect">
            <a:avLst/>
          </a:prstGeom>
        </p:spPr>
        <p:txBody>
          <a:bodyPr vert="horz" lIns="60960" tIns="30480" rIns="60960" bIns="30480" rtlCol="0" anchor="ctr">
            <a:normAutofit/>
          </a:bodyPr>
          <a:lstStyle>
            <a:lvl1pPr marL="0" indent="0" algn="ctr" defTabSz="1371417" rtl="0" eaLnBrk="1" latinLnBrk="0" hangingPunct="1">
              <a:lnSpc>
                <a:spcPct val="100000"/>
              </a:lnSpc>
              <a:spcBef>
                <a:spcPts val="0"/>
              </a:spcBef>
              <a:buFontTx/>
              <a:buNone/>
              <a:defRPr sz="4400" kern="1200" baseline="0">
                <a:solidFill>
                  <a:schemeClr val="tx2"/>
                </a:solidFill>
                <a:latin typeface="+mj-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kumimoji="1" lang="en-US" altLang="ja-JP" sz="1333" b="1" dirty="0">
                <a:solidFill>
                  <a:srgbClr val="1694B2"/>
                </a:solidFill>
              </a:rPr>
              <a:t>€</a:t>
            </a:r>
            <a:r>
              <a:rPr kumimoji="1" lang="ka-GE" altLang="ja-JP" sz="1333" b="1" dirty="0">
                <a:solidFill>
                  <a:srgbClr val="1694B2"/>
                </a:solidFill>
              </a:rPr>
              <a:t> </a:t>
            </a:r>
            <a:r>
              <a:rPr kumimoji="1" lang="en-US" altLang="ja-JP" sz="1333" b="1" dirty="0">
                <a:solidFill>
                  <a:srgbClr val="1694B2"/>
                </a:solidFill>
              </a:rPr>
              <a:t>78.5</a:t>
            </a:r>
            <a:endParaRPr kumimoji="1" lang="ka-GE" altLang="ja-JP" sz="1333" b="1" dirty="0">
              <a:solidFill>
                <a:srgbClr val="1694B2"/>
              </a:solidFill>
            </a:endParaRPr>
          </a:p>
          <a:p>
            <a:r>
              <a:rPr kumimoji="1" lang="ka-GE" altLang="ja-JP" sz="1333" dirty="0"/>
              <a:t>მილიონი</a:t>
            </a:r>
          </a:p>
        </p:txBody>
      </p:sp>
      <p:sp>
        <p:nvSpPr>
          <p:cNvPr id="33" name="Text Placeholder 13">
            <a:extLst>
              <a:ext uri="{FF2B5EF4-FFF2-40B4-BE49-F238E27FC236}">
                <a16:creationId xmlns:a16="http://schemas.microsoft.com/office/drawing/2014/main" id="{285BCB4E-B9D8-4B67-89CC-D14790BB2F1F}"/>
              </a:ext>
            </a:extLst>
          </p:cNvPr>
          <p:cNvSpPr txBox="1">
            <a:spLocks/>
          </p:cNvSpPr>
          <p:nvPr/>
        </p:nvSpPr>
        <p:spPr>
          <a:xfrm>
            <a:off x="7127099" y="3925822"/>
            <a:ext cx="1581150" cy="640022"/>
          </a:xfrm>
          <a:prstGeom prst="rect">
            <a:avLst/>
          </a:prstGeom>
        </p:spPr>
        <p:txBody>
          <a:bodyPr vert="horz" lIns="60960" tIns="30480" rIns="60960" bIns="30480" rtlCol="0" anchor="ctr">
            <a:normAutofit/>
          </a:bodyPr>
          <a:lstStyle>
            <a:lvl1pPr marL="0" indent="0" algn="ctr" defTabSz="1371417" rtl="0" eaLnBrk="1" latinLnBrk="0" hangingPunct="1">
              <a:lnSpc>
                <a:spcPct val="100000"/>
              </a:lnSpc>
              <a:spcBef>
                <a:spcPts val="0"/>
              </a:spcBef>
              <a:buFontTx/>
              <a:buNone/>
              <a:defRPr sz="4400" kern="1200" baseline="0">
                <a:solidFill>
                  <a:schemeClr val="tx2"/>
                </a:solidFill>
                <a:latin typeface="+mj-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kumimoji="1" lang="en-US" altLang="ja-JP" sz="1333" b="1" dirty="0">
                <a:solidFill>
                  <a:srgbClr val="1694B2"/>
                </a:solidFill>
              </a:rPr>
              <a:t>€</a:t>
            </a:r>
            <a:r>
              <a:rPr kumimoji="1" lang="ka-GE" altLang="ja-JP" sz="1333" b="1" dirty="0">
                <a:solidFill>
                  <a:srgbClr val="1694B2"/>
                </a:solidFill>
              </a:rPr>
              <a:t> </a:t>
            </a:r>
            <a:r>
              <a:rPr kumimoji="1" lang="en-US" altLang="ja-JP" sz="1333" b="1" dirty="0">
                <a:solidFill>
                  <a:srgbClr val="1694B2"/>
                </a:solidFill>
              </a:rPr>
              <a:t>96.6</a:t>
            </a:r>
            <a:endParaRPr kumimoji="1" lang="ka-GE" altLang="ja-JP" sz="1333" b="1" dirty="0">
              <a:solidFill>
                <a:srgbClr val="1694B2"/>
              </a:solidFill>
            </a:endParaRPr>
          </a:p>
          <a:p>
            <a:r>
              <a:rPr kumimoji="1" lang="ka-GE" altLang="ja-JP" sz="1333" dirty="0"/>
              <a:t>მილიონი</a:t>
            </a:r>
          </a:p>
        </p:txBody>
      </p:sp>
      <p:sp>
        <p:nvSpPr>
          <p:cNvPr id="34" name="Text Placeholder 13">
            <a:extLst>
              <a:ext uri="{FF2B5EF4-FFF2-40B4-BE49-F238E27FC236}">
                <a16:creationId xmlns:a16="http://schemas.microsoft.com/office/drawing/2014/main" id="{598E8B12-4604-437D-B3B2-D1B833289B6B}"/>
              </a:ext>
            </a:extLst>
          </p:cNvPr>
          <p:cNvSpPr txBox="1">
            <a:spLocks/>
          </p:cNvSpPr>
          <p:nvPr/>
        </p:nvSpPr>
        <p:spPr>
          <a:xfrm>
            <a:off x="8942082" y="3925821"/>
            <a:ext cx="1581150" cy="640022"/>
          </a:xfrm>
          <a:prstGeom prst="rect">
            <a:avLst/>
          </a:prstGeom>
        </p:spPr>
        <p:txBody>
          <a:bodyPr vert="horz" lIns="60960" tIns="30480" rIns="60960" bIns="30480" rtlCol="0" anchor="ctr">
            <a:normAutofit/>
          </a:bodyPr>
          <a:lstStyle>
            <a:lvl1pPr marL="0" indent="0" algn="ctr" defTabSz="1371417" rtl="0" eaLnBrk="1" latinLnBrk="0" hangingPunct="1">
              <a:lnSpc>
                <a:spcPct val="100000"/>
              </a:lnSpc>
              <a:spcBef>
                <a:spcPts val="0"/>
              </a:spcBef>
              <a:buFontTx/>
              <a:buNone/>
              <a:defRPr sz="4400" kern="1200" baseline="0">
                <a:solidFill>
                  <a:schemeClr val="tx2"/>
                </a:solidFill>
                <a:latin typeface="+mj-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kumimoji="1" lang="en-US" altLang="ja-JP" sz="1333" b="1" dirty="0">
                <a:solidFill>
                  <a:srgbClr val="1694B2"/>
                </a:solidFill>
              </a:rPr>
              <a:t>€</a:t>
            </a:r>
            <a:r>
              <a:rPr kumimoji="1" lang="ka-GE" altLang="ja-JP" sz="1333" b="1" dirty="0">
                <a:solidFill>
                  <a:srgbClr val="1694B2"/>
                </a:solidFill>
              </a:rPr>
              <a:t> </a:t>
            </a:r>
            <a:r>
              <a:rPr kumimoji="1" lang="en-US" altLang="ja-JP" sz="1333" b="1" dirty="0">
                <a:solidFill>
                  <a:srgbClr val="1694B2"/>
                </a:solidFill>
              </a:rPr>
              <a:t>15.4</a:t>
            </a:r>
            <a:endParaRPr kumimoji="1" lang="ka-GE" altLang="ja-JP" sz="1333" b="1" dirty="0">
              <a:solidFill>
                <a:srgbClr val="1694B2"/>
              </a:solidFill>
            </a:endParaRPr>
          </a:p>
          <a:p>
            <a:r>
              <a:rPr kumimoji="1" lang="ka-GE" altLang="ja-JP" sz="1333" dirty="0"/>
              <a:t>მილიონი</a:t>
            </a:r>
          </a:p>
        </p:txBody>
      </p:sp>
    </p:spTree>
    <p:extLst>
      <p:ext uri="{BB962C8B-B14F-4D97-AF65-F5344CB8AC3E}">
        <p14:creationId xmlns:p14="http://schemas.microsoft.com/office/powerpoint/2010/main" val="802113047"/>
      </p:ext>
    </p:extLst>
  </p:cSld>
  <p:clrMapOvr>
    <a:masterClrMapping/>
  </p:clrMapOvr>
  <mc:AlternateContent xmlns:mc="http://schemas.openxmlformats.org/markup-compatibility/2006" xmlns:p14="http://schemas.microsoft.com/office/powerpoint/2010/main">
    <mc:Choice Requires="p14">
      <p:transition spd="slow" p14:dur="900" advTm="8257">
        <p14:warp dir="in"/>
      </p:transition>
    </mc:Choice>
    <mc:Fallback xmlns="">
      <p:transition spd="slow" advTm="82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childTnLst>
                          </p:cTn>
                        </p:par>
                        <p:par>
                          <p:cTn id="9" fill="hold">
                            <p:stCondLst>
                              <p:cond delay="2175"/>
                            </p:stCondLst>
                            <p:childTnLst>
                              <p:par>
                                <p:cTn id="10" presetID="2" presetClass="entr" presetSubtype="4" decel="100000" fill="hold" grpId="0" nodeType="after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775"/>
                            </p:stCondLst>
                            <p:childTnLst>
                              <p:par>
                                <p:cTn id="19" presetID="10"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childTnLst>
                                </p:cTn>
                              </p:par>
                            </p:childTnLst>
                          </p:cTn>
                        </p:par>
                        <p:par>
                          <p:cTn id="22" fill="hold">
                            <p:stCondLst>
                              <p:cond delay="3275"/>
                            </p:stCondLst>
                            <p:childTnLst>
                              <p:par>
                                <p:cTn id="23" presetID="10" presetClass="entr" presetSubtype="0" fill="hold" grpId="0" nodeType="after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fade">
                                      <p:cBhvr>
                                        <p:cTn id="25" dur="500"/>
                                        <p:tgtEl>
                                          <p:spTgt spid="15">
                                            <p:txEl>
                                              <p:pRg st="1" end="1"/>
                                            </p:txEl>
                                          </p:spTgt>
                                        </p:tgtEl>
                                      </p:cBhvr>
                                    </p:animEffect>
                                  </p:childTnLst>
                                </p:cTn>
                              </p:par>
                            </p:childTnLst>
                          </p:cTn>
                        </p:par>
                        <p:par>
                          <p:cTn id="26" fill="hold">
                            <p:stCondLst>
                              <p:cond delay="3775"/>
                            </p:stCondLst>
                            <p:childTnLst>
                              <p:par>
                                <p:cTn id="27" presetID="10" presetClass="entr" presetSubtype="0" fill="hold" grpId="0" nodeType="after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par>
                          <p:cTn id="30" fill="hold">
                            <p:stCondLst>
                              <p:cond delay="4275"/>
                            </p:stCondLst>
                            <p:childTnLst>
                              <p:par>
                                <p:cTn id="31" presetID="10" presetClass="entr" presetSubtype="0" fill="hold" grpId="0" nodeType="after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fade">
                                      <p:cBhvr>
                                        <p:cTn id="33" dur="500"/>
                                        <p:tgtEl>
                                          <p:spTgt spid="17">
                                            <p:txEl>
                                              <p:pRg st="1" end="1"/>
                                            </p:txEl>
                                          </p:spTgt>
                                        </p:tgtEl>
                                      </p:cBhvr>
                                    </p:animEffect>
                                  </p:childTnLst>
                                </p:cTn>
                              </p:par>
                            </p:childTnLst>
                          </p:cTn>
                        </p:par>
                        <p:par>
                          <p:cTn id="34" fill="hold">
                            <p:stCondLst>
                              <p:cond delay="4775"/>
                            </p:stCondLst>
                            <p:childTnLst>
                              <p:par>
                                <p:cTn id="35" presetID="10" presetClass="entr" presetSubtype="0" fill="hold" grpId="0" nodeType="after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par>
                          <p:cTn id="38" fill="hold">
                            <p:stCondLst>
                              <p:cond delay="5275"/>
                            </p:stCondLst>
                            <p:childTnLst>
                              <p:par>
                                <p:cTn id="39" presetID="10" presetClass="entr" presetSubtype="0" fill="hold" grpId="0" nodeType="afterEffect">
                                  <p:stCondLst>
                                    <p:cond delay="0"/>
                                  </p:stCondLst>
                                  <p:childTnLst>
                                    <p:set>
                                      <p:cBhvr>
                                        <p:cTn id="40" dur="1" fill="hold">
                                          <p:stCondLst>
                                            <p:cond delay="0"/>
                                          </p:stCondLst>
                                        </p:cTn>
                                        <p:tgtEl>
                                          <p:spTgt spid="20">
                                            <p:txEl>
                                              <p:pRg st="1" end="1"/>
                                            </p:txEl>
                                          </p:spTgt>
                                        </p:tgtEl>
                                        <p:attrNameLst>
                                          <p:attrName>style.visibility</p:attrName>
                                        </p:attrNameLst>
                                      </p:cBhvr>
                                      <p:to>
                                        <p:strVal val="visible"/>
                                      </p:to>
                                    </p:set>
                                    <p:animEffect transition="in" filter="fade">
                                      <p:cBhvr>
                                        <p:cTn id="41" dur="500"/>
                                        <p:tgtEl>
                                          <p:spTgt spid="20">
                                            <p:txEl>
                                              <p:pRg st="1" end="1"/>
                                            </p:txEl>
                                          </p:spTgt>
                                        </p:tgtEl>
                                      </p:cBhvr>
                                    </p:animEffect>
                                  </p:childTnLst>
                                </p:cTn>
                              </p:par>
                            </p:childTnLst>
                          </p:cTn>
                        </p:par>
                        <p:par>
                          <p:cTn id="42" fill="hold">
                            <p:stCondLst>
                              <p:cond delay="5775"/>
                            </p:stCondLst>
                            <p:childTnLst>
                              <p:par>
                                <p:cTn id="43" presetID="10" presetClass="entr" presetSubtype="0"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childTnLst>
                          </p:cTn>
                        </p:par>
                        <p:par>
                          <p:cTn id="46" fill="hold">
                            <p:stCondLst>
                              <p:cond delay="6275"/>
                            </p:stCondLst>
                            <p:childTnLst>
                              <p:par>
                                <p:cTn id="47" presetID="10" presetClass="entr" presetSubtype="0" fill="hold" grpId="0" nodeType="afterEffect">
                                  <p:stCondLst>
                                    <p:cond delay="0"/>
                                  </p:stCondLst>
                                  <p:childTnLst>
                                    <p:set>
                                      <p:cBhvr>
                                        <p:cTn id="48" dur="1" fill="hold">
                                          <p:stCondLst>
                                            <p:cond delay="0"/>
                                          </p:stCondLst>
                                        </p:cTn>
                                        <p:tgtEl>
                                          <p:spTgt spid="21">
                                            <p:txEl>
                                              <p:pRg st="1" end="1"/>
                                            </p:txEl>
                                          </p:spTgt>
                                        </p:tgtEl>
                                        <p:attrNameLst>
                                          <p:attrName>style.visibility</p:attrName>
                                        </p:attrNameLst>
                                      </p:cBhvr>
                                      <p:to>
                                        <p:strVal val="visible"/>
                                      </p:to>
                                    </p:set>
                                    <p:animEffect transition="in" filter="fade">
                                      <p:cBhvr>
                                        <p:cTn id="49" dur="500"/>
                                        <p:tgtEl>
                                          <p:spTgt spid="21">
                                            <p:txEl>
                                              <p:pRg st="1" end="1"/>
                                            </p:txEl>
                                          </p:spTgt>
                                        </p:tgtEl>
                                      </p:cBhvr>
                                    </p:animEffect>
                                  </p:childTnLst>
                                </p:cTn>
                              </p:par>
                            </p:childTnLst>
                          </p:cTn>
                        </p:par>
                        <p:par>
                          <p:cTn id="50" fill="hold">
                            <p:stCondLst>
                              <p:cond delay="6775"/>
                            </p:stCondLst>
                            <p:childTnLst>
                              <p:par>
                                <p:cTn id="51" presetID="10" presetClass="entr" presetSubtype="0" fill="hold" grpId="0" nodeType="after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Effect transition="in" filter="fade">
                                      <p:cBhvr>
                                        <p:cTn id="53" dur="500"/>
                                        <p:tgtEl>
                                          <p:spTgt spid="23">
                                            <p:txEl>
                                              <p:pRg st="0" end="0"/>
                                            </p:txEl>
                                          </p:spTgt>
                                        </p:tgtEl>
                                      </p:cBhvr>
                                    </p:animEffect>
                                  </p:childTnLst>
                                </p:cTn>
                              </p:par>
                            </p:childTnLst>
                          </p:cTn>
                        </p:par>
                        <p:par>
                          <p:cTn id="54" fill="hold">
                            <p:stCondLst>
                              <p:cond delay="7275"/>
                            </p:stCondLst>
                            <p:childTnLst>
                              <p:par>
                                <p:cTn id="55" presetID="10" presetClass="entr" presetSubtype="0" fill="hold" grpId="0" nodeType="afterEffect">
                                  <p:stCondLst>
                                    <p:cond delay="0"/>
                                  </p:stCondLst>
                                  <p:childTnLst>
                                    <p:set>
                                      <p:cBhvr>
                                        <p:cTn id="56" dur="1" fill="hold">
                                          <p:stCondLst>
                                            <p:cond delay="0"/>
                                          </p:stCondLst>
                                        </p:cTn>
                                        <p:tgtEl>
                                          <p:spTgt spid="23">
                                            <p:txEl>
                                              <p:pRg st="1" end="1"/>
                                            </p:txEl>
                                          </p:spTgt>
                                        </p:tgtEl>
                                        <p:attrNameLst>
                                          <p:attrName>style.visibility</p:attrName>
                                        </p:attrNameLst>
                                      </p:cBhvr>
                                      <p:to>
                                        <p:strVal val="visible"/>
                                      </p:to>
                                    </p:set>
                                    <p:animEffect transition="in" filter="fade">
                                      <p:cBhvr>
                                        <p:cTn id="57" dur="500"/>
                                        <p:tgtEl>
                                          <p:spTgt spid="2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fade">
                                      <p:cBhvr>
                                        <p:cTn id="62" dur="500"/>
                                        <p:tgtEl>
                                          <p:spTgt spid="14">
                                            <p:txEl>
                                              <p:pRg st="0" end="0"/>
                                            </p:txEl>
                                          </p:spTgt>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4">
                                            <p:txEl>
                                              <p:pRg st="1" end="1"/>
                                            </p:txEl>
                                          </p:spTgt>
                                        </p:tgtEl>
                                        <p:attrNameLst>
                                          <p:attrName>style.visibility</p:attrName>
                                        </p:attrNameLst>
                                      </p:cBhvr>
                                      <p:to>
                                        <p:strVal val="visible"/>
                                      </p:to>
                                    </p:set>
                                    <p:animEffect transition="in" filter="fade">
                                      <p:cBhvr>
                                        <p:cTn id="66" dur="500"/>
                                        <p:tgtEl>
                                          <p:spTgt spid="14">
                                            <p:txEl>
                                              <p:pRg st="1" end="1"/>
                                            </p:txEl>
                                          </p:spTgt>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16">
                                            <p:txEl>
                                              <p:pRg st="0" end="0"/>
                                            </p:txEl>
                                          </p:spTgt>
                                        </p:tgtEl>
                                        <p:attrNameLst>
                                          <p:attrName>style.visibility</p:attrName>
                                        </p:attrNameLst>
                                      </p:cBhvr>
                                      <p:to>
                                        <p:strVal val="visible"/>
                                      </p:to>
                                    </p:set>
                                    <p:animEffect transition="in" filter="fade">
                                      <p:cBhvr>
                                        <p:cTn id="70" dur="500"/>
                                        <p:tgtEl>
                                          <p:spTgt spid="16">
                                            <p:txEl>
                                              <p:pRg st="0" end="0"/>
                                            </p:txEl>
                                          </p:spTgt>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16">
                                            <p:txEl>
                                              <p:pRg st="1" end="1"/>
                                            </p:txEl>
                                          </p:spTgt>
                                        </p:tgtEl>
                                        <p:attrNameLst>
                                          <p:attrName>style.visibility</p:attrName>
                                        </p:attrNameLst>
                                      </p:cBhvr>
                                      <p:to>
                                        <p:strVal val="visible"/>
                                      </p:to>
                                    </p:set>
                                    <p:animEffect transition="in" filter="fade">
                                      <p:cBhvr>
                                        <p:cTn id="74" dur="500"/>
                                        <p:tgtEl>
                                          <p:spTgt spid="16">
                                            <p:txEl>
                                              <p:pRg st="1" end="1"/>
                                            </p:txEl>
                                          </p:spTgt>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Effect transition="in" filter="fade">
                                      <p:cBhvr>
                                        <p:cTn id="78" dur="500"/>
                                        <p:tgtEl>
                                          <p:spTgt spid="18">
                                            <p:txEl>
                                              <p:pRg st="0" end="0"/>
                                            </p:txEl>
                                          </p:spTgt>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18">
                                            <p:txEl>
                                              <p:pRg st="1" end="1"/>
                                            </p:txEl>
                                          </p:spTgt>
                                        </p:tgtEl>
                                        <p:attrNameLst>
                                          <p:attrName>style.visibility</p:attrName>
                                        </p:attrNameLst>
                                      </p:cBhvr>
                                      <p:to>
                                        <p:strVal val="visible"/>
                                      </p:to>
                                    </p:set>
                                    <p:animEffect transition="in" filter="fade">
                                      <p:cBhvr>
                                        <p:cTn id="82" dur="500"/>
                                        <p:tgtEl>
                                          <p:spTgt spid="18">
                                            <p:txEl>
                                              <p:pRg st="1" end="1"/>
                                            </p:txEl>
                                          </p:spTgt>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19">
                                            <p:txEl>
                                              <p:pRg st="0" end="0"/>
                                            </p:txEl>
                                          </p:spTgt>
                                        </p:tgtEl>
                                        <p:attrNameLst>
                                          <p:attrName>style.visibility</p:attrName>
                                        </p:attrNameLst>
                                      </p:cBhvr>
                                      <p:to>
                                        <p:strVal val="visible"/>
                                      </p:to>
                                    </p:set>
                                    <p:animEffect transition="in" filter="fade">
                                      <p:cBhvr>
                                        <p:cTn id="86" dur="500"/>
                                        <p:tgtEl>
                                          <p:spTgt spid="19">
                                            <p:txEl>
                                              <p:pRg st="0" end="0"/>
                                            </p:txEl>
                                          </p:spTgt>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19">
                                            <p:txEl>
                                              <p:pRg st="1" end="1"/>
                                            </p:txEl>
                                          </p:spTgt>
                                        </p:tgtEl>
                                        <p:attrNameLst>
                                          <p:attrName>style.visibility</p:attrName>
                                        </p:attrNameLst>
                                      </p:cBhvr>
                                      <p:to>
                                        <p:strVal val="visible"/>
                                      </p:to>
                                    </p:set>
                                    <p:animEffect transition="in" filter="fade">
                                      <p:cBhvr>
                                        <p:cTn id="90" dur="500"/>
                                        <p:tgtEl>
                                          <p:spTgt spid="19">
                                            <p:txEl>
                                              <p:pRg st="1" end="1"/>
                                            </p:txEl>
                                          </p:spTgt>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22">
                                            <p:txEl>
                                              <p:pRg st="0" end="0"/>
                                            </p:txEl>
                                          </p:spTgt>
                                        </p:tgtEl>
                                        <p:attrNameLst>
                                          <p:attrName>style.visibility</p:attrName>
                                        </p:attrNameLst>
                                      </p:cBhvr>
                                      <p:to>
                                        <p:strVal val="visible"/>
                                      </p:to>
                                    </p:set>
                                    <p:animEffect transition="in" filter="fade">
                                      <p:cBhvr>
                                        <p:cTn id="94" dur="500"/>
                                        <p:tgtEl>
                                          <p:spTgt spid="22">
                                            <p:txEl>
                                              <p:pRg st="0" end="0"/>
                                            </p:txEl>
                                          </p:spTgt>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500"/>
                                        <p:tgtEl>
                                          <p:spTgt spid="30"/>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500"/>
                                        <p:tgtEl>
                                          <p:spTgt spid="33"/>
                                        </p:tgtEl>
                                      </p:cBhvr>
                                    </p:animEffect>
                                  </p:childTnLst>
                                </p:cTn>
                              </p:par>
                            </p:childTnLst>
                          </p:cTn>
                        </p:par>
                        <p:par>
                          <p:cTn id="116" fill="hold">
                            <p:stCondLst>
                              <p:cond delay="2000"/>
                            </p:stCondLst>
                            <p:childTnLst>
                              <p:par>
                                <p:cTn id="117" presetID="10" presetClass="entr" presetSubtype="0"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fade">
                                      <p:cBhvr>
                                        <p:cTn id="124" dur="500"/>
                                        <p:tgtEl>
                                          <p:spTgt spid="25"/>
                                        </p:tgtEl>
                                      </p:cBhvr>
                                    </p:animEffec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1000"/>
                            </p:stCondLst>
                            <p:childTnLst>
                              <p:par>
                                <p:cTn id="130" presetID="10" presetClass="entr" presetSubtype="0" fill="hold" grpId="0" nodeType="after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500"/>
                                        <p:tgtEl>
                                          <p:spTgt spid="27"/>
                                        </p:tgtEl>
                                      </p:cBhvr>
                                    </p:animEffect>
                                  </p:childTnLst>
                                </p:cTn>
                              </p:par>
                            </p:childTnLst>
                          </p:cTn>
                        </p:par>
                        <p:par>
                          <p:cTn id="133" fill="hold">
                            <p:stCondLst>
                              <p:cond delay="1500"/>
                            </p:stCondLst>
                            <p:childTnLst>
                              <p:par>
                                <p:cTn id="134" presetID="10" presetClass="entr" presetSubtype="0" fill="hold" grpId="0" nodeType="afterEffect">
                                  <p:stCondLst>
                                    <p:cond delay="0"/>
                                  </p:stCondLst>
                                  <p:childTnLst>
                                    <p:set>
                                      <p:cBhvr>
                                        <p:cTn id="135" dur="1" fill="hold">
                                          <p:stCondLst>
                                            <p:cond delay="0"/>
                                          </p:stCondLst>
                                        </p:cTn>
                                        <p:tgtEl>
                                          <p:spTgt spid="28"/>
                                        </p:tgtEl>
                                        <p:attrNameLst>
                                          <p:attrName>style.visibility</p:attrName>
                                        </p:attrNameLst>
                                      </p:cBhvr>
                                      <p:to>
                                        <p:strVal val="visible"/>
                                      </p:to>
                                    </p:set>
                                    <p:animEffect transition="in" filter="fade">
                                      <p:cBhvr>
                                        <p:cTn id="136" dur="500"/>
                                        <p:tgtEl>
                                          <p:spTgt spid="28"/>
                                        </p:tgtEl>
                                      </p:cBhvr>
                                    </p:animEffect>
                                  </p:childTnLst>
                                </p:cTn>
                              </p:par>
                            </p:childTnLst>
                          </p:cTn>
                        </p:par>
                        <p:par>
                          <p:cTn id="137" fill="hold">
                            <p:stCondLst>
                              <p:cond delay="2000"/>
                            </p:stCondLst>
                            <p:childTnLst>
                              <p:par>
                                <p:cTn id="138" presetID="10" presetClass="entr" presetSubtype="0" fill="hold" grpId="0" nodeType="after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uiExpand="1" build="p"/>
      <p:bldP spid="16" grpId="0" build="p"/>
      <p:bldP spid="15" grpId="0" build="p"/>
      <p:bldP spid="17" grpId="0" build="p"/>
      <p:bldP spid="18" grpId="0" build="p"/>
      <p:bldP spid="19" grpId="0" build="p"/>
      <p:bldP spid="20" grpId="0" build="p"/>
      <p:bldP spid="21" grpId="0" build="p"/>
      <p:bldP spid="22" grpId="0" build="p"/>
      <p:bldP spid="23" grpId="0" build="p"/>
      <p:bldP spid="24" grpId="0"/>
      <p:bldP spid="25" grpId="0"/>
      <p:bldP spid="26" grpId="0"/>
      <p:bldP spid="27"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FEA2-8201-4F94-BFD6-6726CD189131}"/>
              </a:ext>
            </a:extLst>
          </p:cNvPr>
          <p:cNvSpPr>
            <a:spLocks noGrp="1"/>
          </p:cNvSpPr>
          <p:nvPr>
            <p:ph type="title"/>
          </p:nvPr>
        </p:nvSpPr>
        <p:spPr/>
        <p:txBody>
          <a:bodyPr/>
          <a:lstStyle/>
          <a:p>
            <a:pPr algn="ctr"/>
            <a:r>
              <a:rPr lang="ka-GE" dirty="0"/>
              <a:t>ძირითადი პრინციპები</a:t>
            </a:r>
            <a:endParaRPr lang="en-US" dirty="0"/>
          </a:p>
        </p:txBody>
      </p:sp>
      <p:sp>
        <p:nvSpPr>
          <p:cNvPr id="3" name="Content Placeholder 2">
            <a:extLst>
              <a:ext uri="{FF2B5EF4-FFF2-40B4-BE49-F238E27FC236}">
                <a16:creationId xmlns:a16="http://schemas.microsoft.com/office/drawing/2014/main" id="{5B21DA6F-738E-4EE3-9E79-80564D6A7FE1}"/>
              </a:ext>
            </a:extLst>
          </p:cNvPr>
          <p:cNvSpPr>
            <a:spLocks noGrp="1"/>
          </p:cNvSpPr>
          <p:nvPr>
            <p:ph idx="1"/>
          </p:nvPr>
        </p:nvSpPr>
        <p:spPr>
          <a:xfrm>
            <a:off x="685800" y="1402291"/>
            <a:ext cx="10515600" cy="4659841"/>
          </a:xfrm>
        </p:spPr>
        <p:txBody>
          <a:bodyPr>
            <a:normAutofit fontScale="77500" lnSpcReduction="20000"/>
          </a:bodyPr>
          <a:lstStyle/>
          <a:p>
            <a:r>
              <a:rPr lang="ka-GE" sz="2200" dirty="0"/>
              <a:t>ბრწყინვალება (</a:t>
            </a:r>
            <a:r>
              <a:rPr lang="en-US" sz="2200" dirty="0"/>
              <a:t>Excellence</a:t>
            </a:r>
            <a:r>
              <a:rPr lang="ka-GE" sz="2200" dirty="0"/>
              <a:t>)</a:t>
            </a:r>
            <a:endParaRPr lang="en-US" sz="2200" dirty="0"/>
          </a:p>
          <a:p>
            <a:pPr lvl="1"/>
            <a:r>
              <a:rPr lang="en-US" sz="1800" dirty="0"/>
              <a:t>Research and innovation collaboration, knowledge transfer, methodologies and content, training, supervision and career guidance</a:t>
            </a:r>
          </a:p>
          <a:p>
            <a:r>
              <a:rPr lang="ka-GE" sz="2200" dirty="0"/>
              <a:t>მობილობა (</a:t>
            </a:r>
            <a:r>
              <a:rPr lang="en-US" sz="2200" dirty="0"/>
              <a:t>mobility) </a:t>
            </a:r>
          </a:p>
          <a:p>
            <a:pPr lvl="1"/>
            <a:r>
              <a:rPr lang="en-US" sz="1800" dirty="0"/>
              <a:t>Between countries, sectors and disciplines for new knowledge, skills and competences</a:t>
            </a:r>
            <a:endParaRPr lang="ka-GE" sz="1800" dirty="0"/>
          </a:p>
          <a:p>
            <a:r>
              <a:rPr lang="ka-GE" sz="2200" dirty="0"/>
              <a:t>ღიაობა</a:t>
            </a:r>
            <a:r>
              <a:rPr lang="en-US" sz="2200" dirty="0"/>
              <a:t> (bottom-up and open to the world)</a:t>
            </a:r>
          </a:p>
          <a:p>
            <a:pPr lvl="1"/>
            <a:r>
              <a:rPr lang="en-US" sz="1800" dirty="0"/>
              <a:t>Open to all domains of research and innovation, encouraging international cooperation for strategic alliances</a:t>
            </a:r>
            <a:endParaRPr lang="ka-GE" sz="1800" dirty="0"/>
          </a:p>
          <a:p>
            <a:r>
              <a:rPr lang="ka-GE" sz="2200" dirty="0"/>
              <a:t>სამუშაო პირობები</a:t>
            </a:r>
            <a:r>
              <a:rPr lang="en-US" sz="2200" dirty="0"/>
              <a:t> (recruiting, working conditions, inclusiveness)</a:t>
            </a:r>
          </a:p>
          <a:p>
            <a:pPr lvl="1"/>
            <a:r>
              <a:rPr lang="en-US" sz="1800" u="sng" dirty="0">
                <a:solidFill>
                  <a:srgbClr val="005B90"/>
                </a:solidFill>
                <a:effectLst/>
                <a:latin typeface="Open Sans" panose="020B0606030504020204" pitchFamily="34" charset="0"/>
                <a:ea typeface="Times New Roman" panose="02020603050405020304" pitchFamily="18" charset="0"/>
                <a:hlinkClick r:id="rId2"/>
              </a:rPr>
              <a:t>European Charter for Researchers and Code of Conduct for the Recruitment of Researchers</a:t>
            </a:r>
            <a:endParaRPr lang="ka-GE" sz="1800" dirty="0"/>
          </a:p>
          <a:p>
            <a:r>
              <a:rPr lang="ka-GE" sz="2200" dirty="0"/>
              <a:t>ხელმძღვანელობა და კარიერის მიმართულება</a:t>
            </a:r>
            <a:r>
              <a:rPr lang="en-US" sz="2200" dirty="0"/>
              <a:t> (supervision and career guidance )</a:t>
            </a:r>
          </a:p>
          <a:p>
            <a:pPr lvl="1"/>
            <a:r>
              <a:rPr lang="en-US" sz="1800" dirty="0"/>
              <a:t>Effective supervision and adequate mentoring and career guidance, supportive environment for the researchers to work. </a:t>
            </a:r>
            <a:r>
              <a:rPr lang="en-US" sz="1800" dirty="0">
                <a:solidFill>
                  <a:srgbClr val="000000"/>
                </a:solidFill>
                <a:effectLst/>
                <a:latin typeface="Open Sans" panose="020B0606030504020204" pitchFamily="34" charset="0"/>
                <a:ea typeface="Times New Roman" panose="02020603050405020304" pitchFamily="18" charset="0"/>
              </a:rPr>
              <a:t>T</a:t>
            </a:r>
            <a:r>
              <a:rPr lang="en-US" sz="1800" u="sng" dirty="0">
                <a:solidFill>
                  <a:srgbClr val="005B90"/>
                </a:solidFill>
                <a:effectLst/>
                <a:latin typeface="Open Sans" panose="020B0606030504020204" pitchFamily="34" charset="0"/>
                <a:ea typeface="Times New Roman" panose="02020603050405020304" pitchFamily="18" charset="0"/>
                <a:hlinkClick r:id="rId3" tooltip="No results"/>
              </a:rPr>
              <a:t>he Guidelines for MSCA Supervision</a:t>
            </a:r>
            <a:endParaRPr lang="ka-GE" sz="1800" dirty="0"/>
          </a:p>
          <a:p>
            <a:r>
              <a:rPr lang="ka-GE" sz="2200" dirty="0"/>
              <a:t>პასუხისმგებლიანი კვლევა </a:t>
            </a:r>
            <a:r>
              <a:rPr lang="en-US" sz="2200" dirty="0"/>
              <a:t>(open science and responsible research and innovation)</a:t>
            </a:r>
          </a:p>
          <a:p>
            <a:pPr lvl="1"/>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The MSCA support Open Science and Responsible Research and Innovation</a:t>
            </a:r>
            <a:endParaRPr lang="ka-GE" sz="1800" dirty="0"/>
          </a:p>
          <a:p>
            <a:r>
              <a:rPr lang="ka-GE" sz="2200" dirty="0"/>
              <a:t>მწვანე შეთანხმება </a:t>
            </a:r>
            <a:r>
              <a:rPr lang="en-US" sz="2200" dirty="0"/>
              <a:t>(European Green Deal)</a:t>
            </a:r>
          </a:p>
          <a:p>
            <a:pPr lvl="1"/>
            <a:r>
              <a:rPr lang="en-US" sz="1800" dirty="0"/>
              <a:t>Bottom-up and frontier research supporting European Green Deal and tackling climate and environmental-related challenges. </a:t>
            </a:r>
            <a:r>
              <a:rPr lang="en-US" sz="1800" u="sng" dirty="0">
                <a:solidFill>
                  <a:srgbClr val="005B90"/>
                </a:solidFill>
                <a:effectLst/>
                <a:latin typeface="Open Sans" panose="020B0606030504020204" pitchFamily="34" charset="0"/>
                <a:ea typeface="Times New Roman" panose="02020603050405020304" pitchFamily="18" charset="0"/>
                <a:hlinkClick r:id="rId4"/>
              </a:rPr>
              <a:t>MSCA Green Charter</a:t>
            </a:r>
            <a:endParaRPr lang="ka-GE" sz="1800" dirty="0"/>
          </a:p>
          <a:p>
            <a:r>
              <a:rPr lang="ka-GE" sz="2200" dirty="0"/>
              <a:t>სინერგიები</a:t>
            </a:r>
            <a:r>
              <a:rPr lang="en-US" sz="2200" dirty="0"/>
              <a:t> (Synergies)</a:t>
            </a:r>
          </a:p>
          <a:p>
            <a:pPr lvl="1"/>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The MSCA promote strong links with the </a:t>
            </a:r>
            <a:r>
              <a:rPr lang="en-US" sz="1800" u="sng" dirty="0">
                <a:solidFill>
                  <a:srgbClr val="005B90"/>
                </a:solidFill>
                <a:effectLst/>
                <a:latin typeface="Open Sans" panose="020B0606030504020204" pitchFamily="34" charset="0"/>
                <a:ea typeface="Times New Roman" panose="02020603050405020304" pitchFamily="18" charset="0"/>
                <a:cs typeface="Times New Roman" panose="02020603050405020304" pitchFamily="18" charset="0"/>
                <a:hlinkClick r:id="rId5"/>
              </a:rPr>
              <a:t>Cohesion policy funds</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and the </a:t>
            </a:r>
            <a:r>
              <a:rPr lang="en-US" sz="1800" u="sng" dirty="0">
                <a:solidFill>
                  <a:srgbClr val="005B90"/>
                </a:solidFill>
                <a:effectLst/>
                <a:latin typeface="Open Sans" panose="020B0606030504020204" pitchFamily="34" charset="0"/>
                <a:ea typeface="Times New Roman" panose="02020603050405020304" pitchFamily="18" charset="0"/>
                <a:cs typeface="Times New Roman" panose="02020603050405020304" pitchFamily="18" charset="0"/>
                <a:hlinkClick r:id="rId6"/>
              </a:rPr>
              <a:t>Recovery and Resilience Facility</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A62DF3B-47CB-43D1-A0E6-942EF891280B}"/>
              </a:ext>
            </a:extLst>
          </p:cNvPr>
          <p:cNvSpPr>
            <a:spLocks noGrp="1"/>
          </p:cNvSpPr>
          <p:nvPr>
            <p:ph type="ftr" sz="quarter" idx="11"/>
          </p:nvPr>
        </p:nvSpPr>
        <p:spPr/>
        <p:txBody>
          <a:bodyPr/>
          <a:lstStyle/>
          <a:p>
            <a:r>
              <a:rPr lang="en-GB"/>
              <a:t>NEAR/TBS/2021/EA-RP/0086</a:t>
            </a:r>
            <a:endParaRPr lang="en-GB" dirty="0"/>
          </a:p>
        </p:txBody>
      </p:sp>
    </p:spTree>
    <p:extLst>
      <p:ext uri="{BB962C8B-B14F-4D97-AF65-F5344CB8AC3E}">
        <p14:creationId xmlns:p14="http://schemas.microsoft.com/office/powerpoint/2010/main" val="117732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CA93-0844-4C21-B137-E5FD755143F0}"/>
              </a:ext>
            </a:extLst>
          </p:cNvPr>
          <p:cNvSpPr>
            <a:spLocks noGrp="1"/>
          </p:cNvSpPr>
          <p:nvPr>
            <p:ph type="title"/>
          </p:nvPr>
        </p:nvSpPr>
        <p:spPr>
          <a:xfrm>
            <a:off x="838200" y="365125"/>
            <a:ext cx="10515600" cy="973345"/>
          </a:xfrm>
        </p:spPr>
        <p:txBody>
          <a:bodyPr/>
          <a:lstStyle/>
          <a:p>
            <a:pPr algn="ctr"/>
            <a:r>
              <a:rPr lang="ka-GE" dirty="0"/>
              <a:t>შეფასების სქემა</a:t>
            </a:r>
            <a:endParaRPr lang="en-GB" dirty="0"/>
          </a:p>
        </p:txBody>
      </p:sp>
      <p:sp>
        <p:nvSpPr>
          <p:cNvPr id="4" name="Footer Placeholder 3">
            <a:extLst>
              <a:ext uri="{FF2B5EF4-FFF2-40B4-BE49-F238E27FC236}">
                <a16:creationId xmlns:a16="http://schemas.microsoft.com/office/drawing/2014/main" id="{0862BFFB-BAF3-4D92-9205-5F38EFD6E249}"/>
              </a:ext>
            </a:extLst>
          </p:cNvPr>
          <p:cNvSpPr>
            <a:spLocks noGrp="1"/>
          </p:cNvSpPr>
          <p:nvPr>
            <p:ph type="ftr" sz="quarter" idx="11"/>
          </p:nvPr>
        </p:nvSpPr>
        <p:spPr/>
        <p:txBody>
          <a:bodyPr/>
          <a:lstStyle/>
          <a:p>
            <a:r>
              <a:rPr lang="en-GB"/>
              <a:t>NEAR/TBS/2021/EA-RP/0086</a:t>
            </a:r>
            <a:endParaRPr lang="en-GB" dirty="0"/>
          </a:p>
        </p:txBody>
      </p:sp>
      <p:graphicFrame>
        <p:nvGraphicFramePr>
          <p:cNvPr id="28" name="Content Placeholder 27">
            <a:extLst>
              <a:ext uri="{FF2B5EF4-FFF2-40B4-BE49-F238E27FC236}">
                <a16:creationId xmlns:a16="http://schemas.microsoft.com/office/drawing/2014/main" id="{1914B90B-8F72-45F4-8AB0-32F2012FDF74}"/>
              </a:ext>
            </a:extLst>
          </p:cNvPr>
          <p:cNvGraphicFramePr>
            <a:graphicFrameLocks noGrp="1"/>
          </p:cNvGraphicFramePr>
          <p:nvPr>
            <p:ph idx="1"/>
            <p:extLst>
              <p:ext uri="{D42A27DB-BD31-4B8C-83A1-F6EECF244321}">
                <p14:modId xmlns:p14="http://schemas.microsoft.com/office/powerpoint/2010/main" val="3401794103"/>
              </p:ext>
            </p:extLst>
          </p:nvPr>
        </p:nvGraphicFramePr>
        <p:xfrm>
          <a:off x="291548" y="1434389"/>
          <a:ext cx="11317355" cy="4647751"/>
        </p:xfrm>
        <a:graphic>
          <a:graphicData uri="http://schemas.openxmlformats.org/drawingml/2006/table">
            <a:tbl>
              <a:tblPr firstRow="1" firstCol="1" bandRow="1">
                <a:tableStyleId>{72833802-FEF1-4C79-8D5D-14CF1EAF98D9}</a:tableStyleId>
              </a:tblPr>
              <a:tblGrid>
                <a:gridCol w="3771869">
                  <a:extLst>
                    <a:ext uri="{9D8B030D-6E8A-4147-A177-3AD203B41FA5}">
                      <a16:colId xmlns:a16="http://schemas.microsoft.com/office/drawing/2014/main" val="1946997645"/>
                    </a:ext>
                  </a:extLst>
                </a:gridCol>
                <a:gridCol w="3772743">
                  <a:extLst>
                    <a:ext uri="{9D8B030D-6E8A-4147-A177-3AD203B41FA5}">
                      <a16:colId xmlns:a16="http://schemas.microsoft.com/office/drawing/2014/main" val="1918710943"/>
                    </a:ext>
                  </a:extLst>
                </a:gridCol>
                <a:gridCol w="3772743">
                  <a:extLst>
                    <a:ext uri="{9D8B030D-6E8A-4147-A177-3AD203B41FA5}">
                      <a16:colId xmlns:a16="http://schemas.microsoft.com/office/drawing/2014/main" val="3989006049"/>
                    </a:ext>
                  </a:extLst>
                </a:gridCol>
              </a:tblGrid>
              <a:tr h="487176">
                <a:tc>
                  <a:txBody>
                    <a:bodyPr/>
                    <a:lstStyle/>
                    <a:p>
                      <a:pPr marL="0" marR="0" algn="ctr">
                        <a:lnSpc>
                          <a:spcPct val="107000"/>
                        </a:lnSpc>
                        <a:spcBef>
                          <a:spcPts val="0"/>
                        </a:spcBef>
                        <a:spcAft>
                          <a:spcPts val="0"/>
                        </a:spcAft>
                      </a:pPr>
                      <a:r>
                        <a:rPr lang="en-US" sz="1600" b="1" dirty="0">
                          <a:effectLst/>
                        </a:rPr>
                        <a:t>EXCELLENCE</a:t>
                      </a:r>
                      <a:r>
                        <a:rPr lang="ka-GE" sz="1600" b="1" dirty="0">
                          <a:effectLst/>
                        </a:rPr>
                        <a:t> - ბრწყინვალება</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IMPACT</a:t>
                      </a:r>
                      <a:r>
                        <a:rPr lang="ka-GE" sz="1600" b="1" dirty="0">
                          <a:effectLst/>
                        </a:rPr>
                        <a:t> - გავლენა</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Implementation</a:t>
                      </a:r>
                      <a:r>
                        <a:rPr lang="ka-GE" sz="1600" b="1" dirty="0">
                          <a:effectLst/>
                        </a:rPr>
                        <a:t> - განხორციელება</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0789740"/>
                  </a:ext>
                </a:extLst>
              </a:tr>
              <a:tr h="222509">
                <a:tc>
                  <a:txBody>
                    <a:bodyPr/>
                    <a:lstStyle/>
                    <a:p>
                      <a:pPr marL="0" marR="0" algn="ctr">
                        <a:lnSpc>
                          <a:spcPct val="107000"/>
                        </a:lnSpc>
                        <a:spcBef>
                          <a:spcPts val="0"/>
                        </a:spcBef>
                        <a:spcAft>
                          <a:spcPts val="0"/>
                        </a:spcAft>
                      </a:pPr>
                      <a:r>
                        <a:rPr lang="ka-GE" sz="1600" b="1">
                          <a:effectLst/>
                        </a:rPr>
                        <a:t>50 %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ka-GE" sz="1600" b="1" dirty="0">
                          <a:effectLst/>
                        </a:rPr>
                        <a:t>30 %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ka-GE" sz="1600" b="1" dirty="0">
                          <a:effectLst/>
                        </a:rPr>
                        <a:t>20 %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6469906"/>
                  </a:ext>
                </a:extLst>
              </a:tr>
              <a:tr h="3908353">
                <a:tc>
                  <a:txBody>
                    <a:bodyPr/>
                    <a:lstStyle/>
                    <a:p>
                      <a:pPr marL="342900" marR="0" lvl="0" indent="-342900">
                        <a:lnSpc>
                          <a:spcPct val="107000"/>
                        </a:lnSpc>
                        <a:spcBef>
                          <a:spcPts val="0"/>
                        </a:spcBef>
                        <a:spcAft>
                          <a:spcPts val="0"/>
                        </a:spcAft>
                        <a:buFont typeface="Symbol" panose="05050102010706020507" pitchFamily="18" charset="2"/>
                        <a:buChar char=""/>
                      </a:pPr>
                      <a:r>
                        <a:rPr lang="ka-GE" sz="1600" b="0" dirty="0">
                          <a:effectLst/>
                        </a:rPr>
                        <a:t>ხარისხი: ამბიციური და ინოვაციური მიზნები</a:t>
                      </a:r>
                      <a:endParaRPr lang="en-US" sz="1600" b="0" dirty="0">
                        <a:effectLst/>
                      </a:endParaRPr>
                    </a:p>
                    <a:p>
                      <a:pPr marL="342900" marR="0" lvl="0" indent="-342900">
                        <a:lnSpc>
                          <a:spcPct val="107000"/>
                        </a:lnSpc>
                        <a:spcBef>
                          <a:spcPts val="0"/>
                        </a:spcBef>
                        <a:spcAft>
                          <a:spcPts val="0"/>
                        </a:spcAft>
                        <a:buFont typeface="Symbol" panose="05050102010706020507" pitchFamily="18" charset="2"/>
                        <a:buChar char=""/>
                      </a:pPr>
                      <a:r>
                        <a:rPr lang="ka-GE" sz="1600" b="0" dirty="0">
                          <a:effectLst/>
                        </a:rPr>
                        <a:t>მეთოლოგია: ინტერნაციონალური; ინტერდისციპლინური; ინტერსექტორული; გენდერული პარამეტრები; შედეგების ხელმისაწვდომობა (ღიაობა).</a:t>
                      </a:r>
                      <a:endParaRPr lang="en-US" sz="1600" b="0" dirty="0">
                        <a:effectLst/>
                      </a:endParaRPr>
                    </a:p>
                    <a:p>
                      <a:pPr marL="342900" marR="0" lvl="0" indent="-342900">
                        <a:lnSpc>
                          <a:spcPct val="107000"/>
                        </a:lnSpc>
                        <a:spcBef>
                          <a:spcPts val="0"/>
                        </a:spcBef>
                        <a:spcAft>
                          <a:spcPts val="0"/>
                        </a:spcAft>
                        <a:buFont typeface="Symbol" panose="05050102010706020507" pitchFamily="18" charset="2"/>
                        <a:buChar char=""/>
                      </a:pPr>
                      <a:r>
                        <a:rPr lang="ka-GE" sz="1600" b="0" dirty="0">
                          <a:effectLst/>
                        </a:rPr>
                        <a:t>მკვლევარსა და მასპინძელ ორგანიზაციას შორის ცოდნისა და ინფორმაციის გაცვლის ხარისხი.</a:t>
                      </a:r>
                      <a:endParaRPr lang="en-US" sz="1600" b="0" dirty="0">
                        <a:effectLst/>
                      </a:endParaRPr>
                    </a:p>
                    <a:p>
                      <a:pPr marL="342900" marR="0" lvl="0" indent="-342900">
                        <a:lnSpc>
                          <a:spcPct val="107000"/>
                        </a:lnSpc>
                        <a:spcBef>
                          <a:spcPts val="0"/>
                        </a:spcBef>
                        <a:spcAft>
                          <a:spcPts val="0"/>
                        </a:spcAft>
                        <a:buFont typeface="Symbol" panose="05050102010706020507" pitchFamily="18" charset="2"/>
                        <a:buChar char=""/>
                      </a:pPr>
                      <a:r>
                        <a:rPr lang="ka-GE" sz="1600" b="0" dirty="0">
                          <a:effectLst/>
                        </a:rPr>
                        <a:t>თანამშრომლობა კვლევასა და ინოვაციაში ჩართულობა</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ka-GE" sz="1600" b="0" dirty="0">
                          <a:effectLst/>
                        </a:rPr>
                        <a:t>კვლევითი კოლაბორაცია; ცოდნის ტრანსფერი.</a:t>
                      </a:r>
                      <a:endParaRPr lang="en-US" sz="1600" b="0" dirty="0">
                        <a:effectLst/>
                      </a:endParaRPr>
                    </a:p>
                    <a:p>
                      <a:pPr marL="342900" marR="0" lvl="0" indent="-342900">
                        <a:lnSpc>
                          <a:spcPct val="107000"/>
                        </a:lnSpc>
                        <a:spcBef>
                          <a:spcPts val="0"/>
                        </a:spcBef>
                        <a:spcAft>
                          <a:spcPts val="0"/>
                        </a:spcAft>
                        <a:buFont typeface="Symbol" panose="05050102010706020507" pitchFamily="18" charset="2"/>
                        <a:buChar char=""/>
                      </a:pPr>
                      <a:r>
                        <a:rPr lang="ka-GE" sz="1600" b="0" dirty="0">
                          <a:effectLst/>
                        </a:rPr>
                        <a:t>გამოყენებული მეთოდოლოგიის სანდოობა.</a:t>
                      </a:r>
                      <a:endParaRPr lang="en-US" sz="1600" b="0" dirty="0">
                        <a:effectLst/>
                      </a:endParaRPr>
                    </a:p>
                    <a:p>
                      <a:pPr marL="342900" marR="0" lvl="0" indent="-342900">
                        <a:lnSpc>
                          <a:spcPct val="107000"/>
                        </a:lnSpc>
                        <a:spcBef>
                          <a:spcPts val="0"/>
                        </a:spcBef>
                        <a:spcAft>
                          <a:spcPts val="0"/>
                        </a:spcAft>
                        <a:buFont typeface="Symbol" panose="05050102010706020507" pitchFamily="18" charset="2"/>
                        <a:buChar char=""/>
                      </a:pPr>
                      <a:r>
                        <a:rPr lang="ka-GE" sz="1600" b="0" dirty="0">
                          <a:effectLst/>
                        </a:rPr>
                        <a:t>გამოყენებული მეთოდოლოგიის ხარისხი და მდგრადობა.</a:t>
                      </a:r>
                      <a:endParaRPr lang="en-US" sz="1600" b="0" dirty="0">
                        <a:effectLst/>
                      </a:endParaRPr>
                    </a:p>
                    <a:p>
                      <a:pPr marL="342900" marR="0" lvl="0" indent="-342900">
                        <a:lnSpc>
                          <a:spcPct val="107000"/>
                        </a:lnSpc>
                        <a:spcBef>
                          <a:spcPts val="0"/>
                        </a:spcBef>
                        <a:spcAft>
                          <a:spcPts val="0"/>
                        </a:spcAft>
                        <a:buFont typeface="Symbol" panose="05050102010706020507" pitchFamily="18" charset="2"/>
                        <a:buChar char=""/>
                      </a:pPr>
                      <a:r>
                        <a:rPr lang="ka-GE" sz="1600" b="0" dirty="0">
                          <a:effectLst/>
                        </a:rPr>
                        <a:t>სამეცნიერო, საზოგადოებრივი და ეკონომიკური გავლენა.</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ka-GE" sz="1600" b="0" dirty="0">
                          <a:effectLst/>
                        </a:rPr>
                        <a:t>სამუშაო გეგმის ხარისხი და ეფექტურობა.</a:t>
                      </a:r>
                      <a:endParaRPr lang="en-US" sz="1600" b="0" dirty="0">
                        <a:effectLst/>
                      </a:endParaRPr>
                    </a:p>
                    <a:p>
                      <a:pPr marL="342900" marR="0" lvl="0" indent="-342900">
                        <a:lnSpc>
                          <a:spcPct val="107000"/>
                        </a:lnSpc>
                        <a:spcBef>
                          <a:spcPts val="0"/>
                        </a:spcBef>
                        <a:spcAft>
                          <a:spcPts val="0"/>
                        </a:spcAft>
                        <a:buFont typeface="Symbol" panose="05050102010706020507" pitchFamily="18" charset="2"/>
                        <a:buChar char=""/>
                      </a:pPr>
                      <a:r>
                        <a:rPr lang="ka-GE" sz="1600" b="0" dirty="0">
                          <a:effectLst/>
                        </a:rPr>
                        <a:t>რისკების მართვა.</a:t>
                      </a:r>
                      <a:endParaRPr lang="en-US" sz="1600" b="0" dirty="0">
                        <a:effectLst/>
                      </a:endParaRPr>
                    </a:p>
                    <a:p>
                      <a:pPr marL="342900" marR="0" lvl="0" indent="-342900">
                        <a:lnSpc>
                          <a:spcPct val="107000"/>
                        </a:lnSpc>
                        <a:spcBef>
                          <a:spcPts val="0"/>
                        </a:spcBef>
                        <a:spcAft>
                          <a:spcPts val="0"/>
                        </a:spcAft>
                        <a:buFont typeface="Symbol" panose="05050102010706020507" pitchFamily="18" charset="2"/>
                        <a:buChar char=""/>
                      </a:pPr>
                      <a:r>
                        <a:rPr lang="ka-GE" sz="1600" b="0" dirty="0">
                          <a:effectLst/>
                        </a:rPr>
                        <a:t>მონაწილე ორგანიზაციების შესაძლებლობები.</a:t>
                      </a:r>
                      <a:endParaRPr lang="en-US" sz="1600" b="0" dirty="0">
                        <a:effectLst/>
                      </a:endParaRPr>
                    </a:p>
                    <a:p>
                      <a:pPr marL="457200" marR="0">
                        <a:lnSpc>
                          <a:spcPct val="107000"/>
                        </a:lnSpc>
                        <a:spcBef>
                          <a:spcPts val="0"/>
                        </a:spcBef>
                        <a:spcAft>
                          <a:spcPts val="0"/>
                        </a:spcAft>
                      </a:pPr>
                      <a:r>
                        <a:rPr lang="en-US" sz="1600" b="0" dirty="0">
                          <a:effectLst/>
                        </a:rPr>
                        <a:t>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5653305"/>
                  </a:ext>
                </a:extLst>
              </a:tr>
            </a:tbl>
          </a:graphicData>
        </a:graphic>
      </p:graphicFrame>
    </p:spTree>
    <p:extLst>
      <p:ext uri="{BB962C8B-B14F-4D97-AF65-F5344CB8AC3E}">
        <p14:creationId xmlns:p14="http://schemas.microsoft.com/office/powerpoint/2010/main" val="33647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782D-E12B-43C7-9767-8310DEEB2D83}"/>
              </a:ext>
            </a:extLst>
          </p:cNvPr>
          <p:cNvSpPr>
            <a:spLocks noGrp="1"/>
          </p:cNvSpPr>
          <p:nvPr>
            <p:ph type="title"/>
          </p:nvPr>
        </p:nvSpPr>
        <p:spPr>
          <a:xfrm>
            <a:off x="838200" y="365125"/>
            <a:ext cx="10515600" cy="926527"/>
          </a:xfrm>
        </p:spPr>
        <p:txBody>
          <a:bodyPr/>
          <a:lstStyle/>
          <a:p>
            <a:pPr algn="ctr"/>
            <a:r>
              <a:rPr lang="ka-GE" dirty="0"/>
              <a:t>ფინანსური ასპექტები</a:t>
            </a:r>
            <a:endParaRPr lang="en-US" dirty="0"/>
          </a:p>
        </p:txBody>
      </p:sp>
      <p:sp>
        <p:nvSpPr>
          <p:cNvPr id="4" name="Footer Placeholder 3">
            <a:extLst>
              <a:ext uri="{FF2B5EF4-FFF2-40B4-BE49-F238E27FC236}">
                <a16:creationId xmlns:a16="http://schemas.microsoft.com/office/drawing/2014/main" id="{021EE1C8-A8BD-4B9F-9B93-7E1E5F7B6268}"/>
              </a:ext>
            </a:extLst>
          </p:cNvPr>
          <p:cNvSpPr>
            <a:spLocks noGrp="1"/>
          </p:cNvSpPr>
          <p:nvPr>
            <p:ph type="ftr" sz="quarter" idx="11"/>
          </p:nvPr>
        </p:nvSpPr>
        <p:spPr/>
        <p:txBody>
          <a:bodyPr/>
          <a:lstStyle/>
          <a:p>
            <a:r>
              <a:rPr lang="en-GB"/>
              <a:t>NEAR/TBS/2021/EA-RP/0086</a:t>
            </a:r>
            <a:endParaRPr lang="en-GB" dirty="0"/>
          </a:p>
        </p:txBody>
      </p:sp>
      <p:graphicFrame>
        <p:nvGraphicFramePr>
          <p:cNvPr id="6" name="Content Placeholder 5">
            <a:extLst>
              <a:ext uri="{FF2B5EF4-FFF2-40B4-BE49-F238E27FC236}">
                <a16:creationId xmlns:a16="http://schemas.microsoft.com/office/drawing/2014/main" id="{89EFE60B-EB5D-4850-B487-85BB9370231E}"/>
              </a:ext>
            </a:extLst>
          </p:cNvPr>
          <p:cNvGraphicFramePr>
            <a:graphicFrameLocks noGrp="1"/>
          </p:cNvGraphicFramePr>
          <p:nvPr>
            <p:ph idx="1"/>
            <p:extLst>
              <p:ext uri="{D42A27DB-BD31-4B8C-83A1-F6EECF244321}">
                <p14:modId xmlns:p14="http://schemas.microsoft.com/office/powerpoint/2010/main" val="756619366"/>
              </p:ext>
            </p:extLst>
          </p:nvPr>
        </p:nvGraphicFramePr>
        <p:xfrm>
          <a:off x="626165" y="1285464"/>
          <a:ext cx="11419840" cy="4433470"/>
        </p:xfrm>
        <a:graphic>
          <a:graphicData uri="http://schemas.openxmlformats.org/drawingml/2006/table">
            <a:tbl>
              <a:tblPr firstRow="1" firstCol="1" bandRow="1">
                <a:tableStyleId>{72833802-FEF1-4C79-8D5D-14CF1EAF98D9}</a:tableStyleId>
              </a:tblPr>
              <a:tblGrid>
                <a:gridCol w="2567846">
                  <a:extLst>
                    <a:ext uri="{9D8B030D-6E8A-4147-A177-3AD203B41FA5}">
                      <a16:colId xmlns:a16="http://schemas.microsoft.com/office/drawing/2014/main" val="4002690664"/>
                    </a:ext>
                  </a:extLst>
                </a:gridCol>
                <a:gridCol w="1759109">
                  <a:extLst>
                    <a:ext uri="{9D8B030D-6E8A-4147-A177-3AD203B41FA5}">
                      <a16:colId xmlns:a16="http://schemas.microsoft.com/office/drawing/2014/main" val="1348727665"/>
                    </a:ext>
                  </a:extLst>
                </a:gridCol>
                <a:gridCol w="1473792">
                  <a:extLst>
                    <a:ext uri="{9D8B030D-6E8A-4147-A177-3AD203B41FA5}">
                      <a16:colId xmlns:a16="http://schemas.microsoft.com/office/drawing/2014/main" val="982145068"/>
                    </a:ext>
                  </a:extLst>
                </a:gridCol>
                <a:gridCol w="1873031">
                  <a:extLst>
                    <a:ext uri="{9D8B030D-6E8A-4147-A177-3AD203B41FA5}">
                      <a16:colId xmlns:a16="http://schemas.microsoft.com/office/drawing/2014/main" val="4248424607"/>
                    </a:ext>
                  </a:extLst>
                </a:gridCol>
                <a:gridCol w="1873031">
                  <a:extLst>
                    <a:ext uri="{9D8B030D-6E8A-4147-A177-3AD203B41FA5}">
                      <a16:colId xmlns:a16="http://schemas.microsoft.com/office/drawing/2014/main" val="3307918685"/>
                    </a:ext>
                  </a:extLst>
                </a:gridCol>
                <a:gridCol w="1873031">
                  <a:extLst>
                    <a:ext uri="{9D8B030D-6E8A-4147-A177-3AD203B41FA5}">
                      <a16:colId xmlns:a16="http://schemas.microsoft.com/office/drawing/2014/main" val="3321684176"/>
                    </a:ext>
                  </a:extLst>
                </a:gridCol>
              </a:tblGrid>
              <a:tr h="585314">
                <a:tc rowSpan="2">
                  <a:txBody>
                    <a:bodyPr/>
                    <a:lstStyle/>
                    <a:p>
                      <a:pPr marL="0" marR="0" algn="ctr">
                        <a:lnSpc>
                          <a:spcPct val="107000"/>
                        </a:lnSpc>
                        <a:spcBef>
                          <a:spcPts val="0"/>
                        </a:spcBef>
                        <a:spcAft>
                          <a:spcPts val="0"/>
                        </a:spcAft>
                      </a:pPr>
                      <a:r>
                        <a:rPr lang="ka-GE" sz="1600" dirty="0">
                          <a:effectLst/>
                        </a:rPr>
                        <a:t>მარი სკლადოვკა კიურის მიმართულებები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gridSpan="3">
                  <a:txBody>
                    <a:bodyPr/>
                    <a:lstStyle/>
                    <a:p>
                      <a:pPr marL="0" marR="0" algn="ctr">
                        <a:lnSpc>
                          <a:spcPct val="107000"/>
                        </a:lnSpc>
                        <a:spcBef>
                          <a:spcPts val="0"/>
                        </a:spcBef>
                        <a:spcAft>
                          <a:spcPts val="0"/>
                        </a:spcAft>
                      </a:pPr>
                      <a:r>
                        <a:rPr lang="ka-GE" sz="1600" dirty="0">
                          <a:effectLst/>
                        </a:rPr>
                        <a:t>შერჩეულ მკვლევართა ყოველთვიური ანაზღაურება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ka-GE" sz="1600" dirty="0">
                          <a:effectLst/>
                        </a:rPr>
                        <a:t>ანაზღაურება ორგანიზაციებისთვის</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hMerge="1">
                  <a:txBody>
                    <a:bodyPr/>
                    <a:lstStyle/>
                    <a:p>
                      <a:endParaRPr lang="en-US"/>
                    </a:p>
                  </a:txBody>
                  <a:tcPr/>
                </a:tc>
                <a:extLst>
                  <a:ext uri="{0D108BD9-81ED-4DB2-BD59-A6C34878D82A}">
                    <a16:rowId xmlns:a16="http://schemas.microsoft.com/office/drawing/2014/main" val="601830100"/>
                  </a:ext>
                </a:extLst>
              </a:tr>
              <a:tr h="678991">
                <a:tc vMerge="1">
                  <a:txBody>
                    <a:bodyPr/>
                    <a:lstStyle/>
                    <a:p>
                      <a:endParaRPr lang="en-US"/>
                    </a:p>
                  </a:txBody>
                  <a:tcPr/>
                </a:tc>
                <a:tc>
                  <a:txBody>
                    <a:bodyPr/>
                    <a:lstStyle/>
                    <a:p>
                      <a:pPr marL="0" marR="0" algn="ctr">
                        <a:lnSpc>
                          <a:spcPct val="107000"/>
                        </a:lnSpc>
                        <a:spcBef>
                          <a:spcPts val="0"/>
                        </a:spcBef>
                        <a:spcAft>
                          <a:spcPts val="0"/>
                        </a:spcAft>
                      </a:pPr>
                      <a:r>
                        <a:rPr lang="ka-GE" sz="1600">
                          <a:effectLst/>
                        </a:rPr>
                        <a:t>საცხოვრებელი ხარჯები</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მობილობის ხარჯები</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დანამატი ოჯახისთვის</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კვლევის მიმართულებით</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მენეჯმენტის მიმართულებით</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3857503495"/>
                  </a:ext>
                </a:extLst>
              </a:tr>
              <a:tr h="252222">
                <a:tc>
                  <a:txBody>
                    <a:bodyPr/>
                    <a:lstStyle/>
                    <a:p>
                      <a:pPr marL="0" marR="0">
                        <a:lnSpc>
                          <a:spcPct val="107000"/>
                        </a:lnSpc>
                        <a:spcBef>
                          <a:spcPts val="0"/>
                        </a:spcBef>
                        <a:spcAft>
                          <a:spcPts val="0"/>
                        </a:spcAft>
                      </a:pPr>
                      <a:r>
                        <a:rPr lang="ka-GE" sz="1600" b="0">
                          <a:effectLst/>
                        </a:rPr>
                        <a:t>სადოქტორო ქსელები</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2 400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600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660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1 600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1 200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109583029"/>
                  </a:ext>
                </a:extLst>
              </a:tr>
              <a:tr h="252222">
                <a:tc>
                  <a:txBody>
                    <a:bodyPr/>
                    <a:lstStyle/>
                    <a:p>
                      <a:pPr marL="0" marR="0">
                        <a:lnSpc>
                          <a:spcPct val="107000"/>
                        </a:lnSpc>
                        <a:spcBef>
                          <a:spcPts val="0"/>
                        </a:spcBef>
                        <a:spcAft>
                          <a:spcPts val="0"/>
                        </a:spcAft>
                      </a:pPr>
                      <a:r>
                        <a:rPr lang="ka-GE" sz="1600" b="0">
                          <a:effectLst/>
                        </a:rPr>
                        <a:t>პოსტ დოქტორანტურა</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5 080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600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660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1 000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650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3372788178"/>
                  </a:ext>
                </a:extLst>
              </a:tr>
              <a:tr h="445130">
                <a:tc>
                  <a:txBody>
                    <a:bodyPr/>
                    <a:lstStyle/>
                    <a:p>
                      <a:pPr marL="0" marR="0">
                        <a:lnSpc>
                          <a:spcPct val="107000"/>
                        </a:lnSpc>
                        <a:spcBef>
                          <a:spcPts val="0"/>
                        </a:spcBef>
                        <a:spcAft>
                          <a:spcPts val="0"/>
                        </a:spcAft>
                      </a:pPr>
                      <a:r>
                        <a:rPr lang="ka-GE" sz="1600" b="0">
                          <a:effectLst/>
                        </a:rPr>
                        <a:t>თანამშრომელთა გაცვლა</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2 300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1 300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1 000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extLst>
                  <a:ext uri="{0D108BD9-81ED-4DB2-BD59-A6C34878D82A}">
                    <a16:rowId xmlns:a16="http://schemas.microsoft.com/office/drawing/2014/main" val="900976363"/>
                  </a:ext>
                </a:extLst>
              </a:tr>
              <a:tr h="774023">
                <a:tc>
                  <a:txBody>
                    <a:bodyPr/>
                    <a:lstStyle/>
                    <a:p>
                      <a:pPr marL="0" marR="0">
                        <a:lnSpc>
                          <a:spcPct val="107000"/>
                        </a:lnSpc>
                        <a:spcBef>
                          <a:spcPts val="0"/>
                        </a:spcBef>
                        <a:spcAft>
                          <a:spcPts val="0"/>
                        </a:spcAft>
                      </a:pPr>
                      <a:r>
                        <a:rPr lang="ka-GE" sz="1600" b="0">
                          <a:effectLst/>
                        </a:rPr>
                        <a:t>თანადაფინანსება დოქტორანტურის პროგრამებისთვის</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gridSpan="2">
                  <a:txBody>
                    <a:bodyPr/>
                    <a:lstStyle/>
                    <a:p>
                      <a:pPr marL="0" marR="0" algn="ctr">
                        <a:lnSpc>
                          <a:spcPct val="107000"/>
                        </a:lnSpc>
                        <a:spcBef>
                          <a:spcPts val="0"/>
                        </a:spcBef>
                        <a:spcAft>
                          <a:spcPts val="0"/>
                        </a:spcAft>
                      </a:pPr>
                      <a:r>
                        <a:rPr lang="ka-GE" sz="1600">
                          <a:effectLst/>
                        </a:rPr>
                        <a:t>2 800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hMerge="1">
                  <a:txBody>
                    <a:bodyPr/>
                    <a:lstStyle/>
                    <a:p>
                      <a:endParaRPr lang="en-US"/>
                    </a:p>
                  </a:txBody>
                  <a:tcPr/>
                </a:tc>
                <a:extLst>
                  <a:ext uri="{0D108BD9-81ED-4DB2-BD59-A6C34878D82A}">
                    <a16:rowId xmlns:a16="http://schemas.microsoft.com/office/drawing/2014/main" val="2618521181"/>
                  </a:ext>
                </a:extLst>
              </a:tr>
              <a:tr h="774023">
                <a:tc>
                  <a:txBody>
                    <a:bodyPr/>
                    <a:lstStyle/>
                    <a:p>
                      <a:pPr marL="0" marR="0">
                        <a:lnSpc>
                          <a:spcPct val="107000"/>
                        </a:lnSpc>
                        <a:spcBef>
                          <a:spcPts val="0"/>
                        </a:spcBef>
                        <a:spcAft>
                          <a:spcPts val="0"/>
                        </a:spcAft>
                      </a:pPr>
                      <a:r>
                        <a:rPr lang="ka-GE" sz="1600" b="0" dirty="0">
                          <a:effectLst/>
                        </a:rPr>
                        <a:t>თანადაფინანსება პოსტდოქტორანტურის პროგრამებისთვის</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gridSpan="2">
                  <a:txBody>
                    <a:bodyPr/>
                    <a:lstStyle/>
                    <a:p>
                      <a:pPr marL="0" marR="0" algn="ctr">
                        <a:lnSpc>
                          <a:spcPct val="107000"/>
                        </a:lnSpc>
                        <a:spcBef>
                          <a:spcPts val="0"/>
                        </a:spcBef>
                        <a:spcAft>
                          <a:spcPts val="0"/>
                        </a:spcAft>
                      </a:pPr>
                      <a:r>
                        <a:rPr lang="ka-GE" sz="1600">
                          <a:effectLst/>
                        </a:rPr>
                        <a:t>3 980 ევრო</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hMerge="1">
                  <a:txBody>
                    <a:bodyPr/>
                    <a:lstStyle/>
                    <a:p>
                      <a:endParaRPr lang="en-US"/>
                    </a:p>
                  </a:txBody>
                  <a:tcPr/>
                </a:tc>
                <a:extLst>
                  <a:ext uri="{0D108BD9-81ED-4DB2-BD59-A6C34878D82A}">
                    <a16:rowId xmlns:a16="http://schemas.microsoft.com/office/drawing/2014/main" val="1737647222"/>
                  </a:ext>
                </a:extLst>
              </a:tr>
              <a:tr h="671461">
                <a:tc>
                  <a:txBody>
                    <a:bodyPr/>
                    <a:lstStyle/>
                    <a:p>
                      <a:pPr marL="0" marR="0">
                        <a:lnSpc>
                          <a:spcPct val="107000"/>
                        </a:lnSpc>
                        <a:spcBef>
                          <a:spcPts val="0"/>
                        </a:spcBef>
                        <a:spcAft>
                          <a:spcPts val="0"/>
                        </a:spcAft>
                      </a:pPr>
                      <a:r>
                        <a:rPr lang="ka-GE" sz="1600" b="0" dirty="0">
                          <a:effectLst/>
                        </a:rPr>
                        <a:t>მარია სკლადოვსკა კიური და მოქალაქეები</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a:txBody>
                    <a:bodyPr/>
                    <a:lstStyle/>
                    <a:p>
                      <a:pPr marL="0" marR="0" algn="ctr">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gridSpan="2">
                  <a:txBody>
                    <a:bodyPr/>
                    <a:lstStyle/>
                    <a:p>
                      <a:pPr marL="0" marR="0" algn="ctr">
                        <a:lnSpc>
                          <a:spcPct val="107000"/>
                        </a:lnSpc>
                        <a:spcBef>
                          <a:spcPts val="0"/>
                        </a:spcBef>
                        <a:spcAft>
                          <a:spcPts val="0"/>
                        </a:spcAft>
                      </a:pPr>
                      <a:r>
                        <a:rPr lang="ka-GE" sz="1600" dirty="0">
                          <a:effectLst/>
                        </a:rPr>
                        <a:t>100 000 – 300 000 ევრო</a:t>
                      </a:r>
                      <a:endParaRPr lang="en-US" sz="1600" dirty="0">
                        <a:effectLst/>
                      </a:endParaRPr>
                    </a:p>
                    <a:p>
                      <a:pPr marL="0" marR="0" algn="ctr">
                        <a:lnSpc>
                          <a:spcPct val="107000"/>
                        </a:lnSpc>
                        <a:spcBef>
                          <a:spcPts val="0"/>
                        </a:spcBef>
                        <a:spcAft>
                          <a:spcPts val="0"/>
                        </a:spcAft>
                      </a:pPr>
                      <a:r>
                        <a:rPr lang="ka-GE" sz="1600" dirty="0">
                          <a:effectLst/>
                        </a:rPr>
                        <a:t>(2 წელზე)</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0" marB="0" anchor="ctr"/>
                </a:tc>
                <a:tc hMerge="1">
                  <a:txBody>
                    <a:bodyPr/>
                    <a:lstStyle/>
                    <a:p>
                      <a:endParaRPr lang="en-US"/>
                    </a:p>
                  </a:txBody>
                  <a:tcPr/>
                </a:tc>
                <a:extLst>
                  <a:ext uri="{0D108BD9-81ED-4DB2-BD59-A6C34878D82A}">
                    <a16:rowId xmlns:a16="http://schemas.microsoft.com/office/drawing/2014/main" val="1247040530"/>
                  </a:ext>
                </a:extLst>
              </a:tr>
            </a:tbl>
          </a:graphicData>
        </a:graphic>
      </p:graphicFrame>
    </p:spTree>
    <p:extLst>
      <p:ext uri="{BB962C8B-B14F-4D97-AF65-F5344CB8AC3E}">
        <p14:creationId xmlns:p14="http://schemas.microsoft.com/office/powerpoint/2010/main" val="241642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E65143-389C-40B6-8896-A05A2F161780}" vid="{0613FAF5-051F-4D1B-A196-9417799CF6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slide_master_format</Template>
  <TotalTime>1516</TotalTime>
  <Words>2419</Words>
  <Application>Microsoft Office PowerPoint</Application>
  <PresentationFormat>Widescreen</PresentationFormat>
  <Paragraphs>310</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Open Sans</vt:lpstr>
      <vt:lpstr>Sylfaen</vt:lpstr>
      <vt:lpstr>Symbol</vt:lpstr>
      <vt:lpstr>Wingdings</vt:lpstr>
      <vt:lpstr>Office Theme</vt:lpstr>
      <vt:lpstr>SUPPORT TO GEORGIA’S RESEARCHERS’ MOBILITY</vt:lpstr>
      <vt:lpstr>2000 წლის ლისაბონის სტრატეგია</vt:lpstr>
      <vt:lpstr>ლისაბონის სტრატეგიის მიმართულებები</vt:lpstr>
      <vt:lpstr>თემა 1: მარი სკლადოვსკა კიურის მიმართულებები</vt:lpstr>
      <vt:lpstr>მარია სკლადოვსკა-კიურის საგრანტო მიმართულებების უპირატესობები</vt:lpstr>
      <vt:lpstr>მარია სკლადოვსკა-კიურის აქვს 5 ძირითადი საგრანტო მიმართულება 2023 წლისთვის მარია სკლადოვსკა კიურის საგრანტო მიმართულებების ბიუჯეტი შეადგენს € 886 მილიონს. </vt:lpstr>
      <vt:lpstr>ძირითადი პრინციპები</vt:lpstr>
      <vt:lpstr>შეფასების სქემა</vt:lpstr>
      <vt:lpstr>ფინანსური ასპექტები</vt:lpstr>
      <vt:lpstr>მარი კიურის მიმართულებებისათვის მოთხოვნები</vt:lpstr>
      <vt:lpstr>ღია მეცნიერება </vt:lpstr>
      <vt:lpstr>ღია მეცნიერების მოთხოვნები MSCA-სთვის</vt:lpstr>
      <vt:lpstr>PowerPoint Presentation</vt:lpstr>
      <vt:lpstr>ინფორმაციის მართვის გეგმა (Data Management Plan)</vt:lpstr>
      <vt:lpstr>Research Data</vt:lpstr>
      <vt:lpstr>Europe’s Green Deal</vt:lpstr>
      <vt:lpstr>EU Taxonomy for Sustainable Activities</vt:lpstr>
      <vt:lpstr>მწვანე შეთანხმების მოთხოვნები MSCA-სთვის</vt:lpstr>
      <vt:lpstr>PowerPoint Presentation</vt:lpstr>
      <vt:lpstr>PowerPoint Presentation</vt:lpstr>
      <vt:lpstr>MSCA - General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TO GEORGIA’S RESEARCHERS’ MOBILITY</dc:title>
  <dc:creator>Microsoft account</dc:creator>
  <cp:lastModifiedBy>Teona Maisuradze</cp:lastModifiedBy>
  <cp:revision>28</cp:revision>
  <dcterms:created xsi:type="dcterms:W3CDTF">2023-02-27T13:05:41Z</dcterms:created>
  <dcterms:modified xsi:type="dcterms:W3CDTF">2023-07-09T15:57:07Z</dcterms:modified>
</cp:coreProperties>
</file>