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34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8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364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090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058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662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4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3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08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06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1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34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63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70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7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9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98A21C8-867E-4863-A3B8-D97321503471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DCB0-3CE1-4535-8819-8C6FFBAEB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98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F07B2-046A-4AE0-A3F8-E3D977587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396240"/>
            <a:ext cx="8825658" cy="4381141"/>
          </a:xfrm>
        </p:spPr>
        <p:txBody>
          <a:bodyPr/>
          <a:lstStyle/>
          <a:p>
            <a:r>
              <a:rPr lang="ka-GE" dirty="0"/>
              <a:t>განათლების სისტემის წინაშე არსებული გამოწვევები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B0406D-6062-4A4F-BE0E-0E95221AC3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/>
              <a:t>ლალი ანთიძე</a:t>
            </a:r>
          </a:p>
          <a:p>
            <a:r>
              <a:rPr lang="ka-GE" dirty="0"/>
              <a:t>ასოვირებული პროფესორი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95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A9202-D8A4-42DC-B5CF-3084FCCE0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კრიზისის გამომწვევი ფაქტორები: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EE0A7F-5E83-4EDD-A4B6-C1977AD0F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3200" dirty="0"/>
              <a:t>- მეცნიერების  მიღწევების სწრაფი ზრდა</a:t>
            </a:r>
          </a:p>
          <a:p>
            <a:r>
              <a:rPr lang="ka-GE" sz="3200" dirty="0"/>
              <a:t>- მოქიშპე თეორიების არსებობა</a:t>
            </a:r>
          </a:p>
          <a:p>
            <a:r>
              <a:rPr lang="ka-GE" sz="3200" dirty="0"/>
              <a:t>- სისტემის რეგულირება</a:t>
            </a:r>
          </a:p>
          <a:p>
            <a:r>
              <a:rPr lang="ka-GE" sz="3200" dirty="0"/>
              <a:t>- თანამედროვე განათლების ბმა რეალობის გამოწვევებთან</a:t>
            </a:r>
          </a:p>
          <a:p>
            <a:r>
              <a:rPr lang="ka-GE" sz="3200" dirty="0"/>
              <a:t>- განათლების სისტემის საფეხურებს შორის არსებული კავშირები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678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B81A5-E0CC-4963-99D6-D3389DAA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სასკოლო განათლების მოდელები:</a:t>
            </a:r>
            <a:br>
              <a:rPr lang="ka-GE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E271F-2AB6-4456-B10D-122CB865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r>
              <a:rPr lang="ka-GE" dirty="0"/>
              <a:t>სწავლების ავსტრო-უნგრული მოდელი და მისი გავლენა სწავლების საბჭოთა მოდელზე</a:t>
            </a:r>
            <a:endParaRPr lang="en-US" dirty="0"/>
          </a:p>
          <a:p>
            <a:pPr marL="0" indent="0">
              <a:buNone/>
            </a:pPr>
            <a:endParaRPr lang="ka-GE" dirty="0"/>
          </a:p>
          <a:p>
            <a:r>
              <a:rPr lang="ka-GE" dirty="0"/>
              <a:t>ამერიკული ე.წ. </a:t>
            </a:r>
            <a:r>
              <a:rPr lang="en-US" dirty="0"/>
              <a:t>Public school</a:t>
            </a:r>
            <a:r>
              <a:rPr lang="ru-RU" dirty="0"/>
              <a:t> - </a:t>
            </a:r>
            <a:r>
              <a:rPr lang="ka-GE" dirty="0"/>
              <a:t>დიუის შეხედულებების გავლენა</a:t>
            </a:r>
          </a:p>
          <a:p>
            <a:endParaRPr lang="ka-GE" dirty="0"/>
          </a:p>
          <a:p>
            <a:r>
              <a:rPr lang="ka-GE" dirty="0"/>
              <a:t>ჯონ ჰოლტი და </a:t>
            </a:r>
            <a:r>
              <a:rPr lang="en-US" dirty="0" err="1"/>
              <a:t>hoom</a:t>
            </a:r>
            <a:r>
              <a:rPr lang="en-US" dirty="0"/>
              <a:t> schooling</a:t>
            </a:r>
            <a:endParaRPr lang="ka-GE" dirty="0"/>
          </a:p>
          <a:p>
            <a:endParaRPr lang="en-US" dirty="0"/>
          </a:p>
          <a:p>
            <a:r>
              <a:rPr lang="ka-GE" dirty="0"/>
              <a:t>სწავლების ფინური მოდელი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77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E5073-4945-41CE-88F3-02DEF520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კრიზისის დაძლევის გზები:</a:t>
            </a:r>
            <a:br>
              <a:rPr lang="ka-GE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2E759-E50B-4084-AD3D-9E8A516B4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endParaRPr lang="ka-GE" dirty="0"/>
          </a:p>
          <a:p>
            <a:r>
              <a:rPr lang="ka-GE" sz="2800" dirty="0"/>
              <a:t>კრიტიკული აზროვნება</a:t>
            </a:r>
          </a:p>
          <a:p>
            <a:endParaRPr lang="ka-GE" sz="2800" dirty="0"/>
          </a:p>
          <a:p>
            <a:r>
              <a:rPr lang="ka-GE" sz="2800" dirty="0"/>
              <a:t>4</a:t>
            </a:r>
            <a:r>
              <a:rPr lang="en-US" sz="2800" dirty="0"/>
              <a:t>C</a:t>
            </a:r>
            <a:r>
              <a:rPr lang="ka-GE" sz="2800" dirty="0"/>
              <a:t>-ს </a:t>
            </a:r>
            <a:r>
              <a:rPr lang="en-US" sz="2800" dirty="0"/>
              <a:t> </a:t>
            </a:r>
            <a:r>
              <a:rPr lang="ka-GE" sz="2800" dirty="0"/>
              <a:t>პრინციპი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042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3530E-BE52-44EB-8C18-833EFC2A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უნივერსიტეტის ტიპები: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1377C-9474-49BA-9E8C-A7D4808F6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პარიზის უნვერსიტეტი</a:t>
            </a:r>
          </a:p>
          <a:p>
            <a:endParaRPr lang="ka-GE" dirty="0"/>
          </a:p>
          <a:p>
            <a:r>
              <a:rPr lang="ka-GE" dirty="0"/>
              <a:t>ბერლინის უნივერსიტეტი</a:t>
            </a:r>
          </a:p>
          <a:p>
            <a:endParaRPr lang="ka-GE" dirty="0"/>
          </a:p>
          <a:p>
            <a:r>
              <a:rPr lang="ka-GE" dirty="0"/>
              <a:t>ჰალეს უნივერსიტეტი</a:t>
            </a:r>
          </a:p>
          <a:p>
            <a:endParaRPr lang="ka-GE" dirty="0"/>
          </a:p>
          <a:p>
            <a:r>
              <a:rPr lang="ka-GE" dirty="0"/>
              <a:t>ფენიქსის უნოვერსიტეტი</a:t>
            </a:r>
          </a:p>
          <a:p>
            <a:endParaRPr lang="ka-GE" dirty="0"/>
          </a:p>
          <a:p>
            <a:r>
              <a:rPr lang="ka-GE" dirty="0"/>
              <a:t>მეცნიერება - კვლევა - ბიზნესი</a:t>
            </a:r>
          </a:p>
          <a:p>
            <a:endParaRPr lang="ka-GE" dirty="0"/>
          </a:p>
          <a:p>
            <a:endParaRPr lang="ka-GE" dirty="0"/>
          </a:p>
          <a:p>
            <a:endParaRPr lang="ka-GE" dirty="0"/>
          </a:p>
          <a:p>
            <a:endParaRPr lang="ka-GE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59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773E8-1D08-47A7-B024-5790B9762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ფილოსოფია და განათლების სისტემები: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289AC9-8D70-4C78-BFC8-D48EBD1CE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endParaRPr lang="ka-GE" dirty="0"/>
          </a:p>
          <a:p>
            <a:r>
              <a:rPr lang="ka-GE" sz="2800" dirty="0"/>
              <a:t>ფილოსოფიური განათლების მნიშვნელობა სასკოლო სისტემაში</a:t>
            </a:r>
          </a:p>
          <a:p>
            <a:endParaRPr lang="ka-GE" sz="2800" dirty="0"/>
          </a:p>
          <a:p>
            <a:r>
              <a:rPr lang="ka-GE" sz="2800" dirty="0"/>
              <a:t>ფილოსოფიის სწავლების წინაშე მდგარი გამოწვევები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1517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1C6C3-4BBF-478E-95FC-437DA45FE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/>
              <a:t> </a:t>
            </a:r>
            <a:r>
              <a:rPr lang="ka-GE" sz="2000"/>
              <a:t>20.06.2024 </a:t>
            </a:r>
            <a:r>
              <a:rPr lang="ka-GE" sz="2000" dirty="0"/>
              <a:t>წელი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41E8B5-163E-44A8-93A3-F1F2120B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  <a:p>
            <a:endParaRPr lang="ka-GE" dirty="0"/>
          </a:p>
          <a:p>
            <a:endParaRPr lang="ka-GE" dirty="0"/>
          </a:p>
          <a:p>
            <a:pPr marL="0" indent="0" algn="ctr">
              <a:buNone/>
            </a:pPr>
            <a:r>
              <a:rPr lang="ka-GE" sz="4000" dirty="0"/>
              <a:t> მადლობა ყურადღებისთვის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91388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119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Sylfaen</vt:lpstr>
      <vt:lpstr>Wingdings 3</vt:lpstr>
      <vt:lpstr>Ион</vt:lpstr>
      <vt:lpstr>განათლების სისტემის წინაშე არსებული გამოწვევები</vt:lpstr>
      <vt:lpstr>კრიზისის გამომწვევი ფაქტორები:</vt:lpstr>
      <vt:lpstr>სასკოლო განათლების მოდელები: </vt:lpstr>
      <vt:lpstr>კრიზისის დაძლევის გზები: </vt:lpstr>
      <vt:lpstr>უნივერსიტეტის ტიპები:</vt:lpstr>
      <vt:lpstr>ფილოსოფია და განათლების სისტემები:</vt:lpstr>
      <vt:lpstr> 20.06.2024 წელი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2024-06-19T21:32:33Z</dcterms:created>
  <dcterms:modified xsi:type="dcterms:W3CDTF">2024-06-19T22:06:47Z</dcterms:modified>
</cp:coreProperties>
</file>