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6" r:id="rId9"/>
    <p:sldId id="264" r:id="rId10"/>
    <p:sldId id="265"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301" r:id="rId42"/>
    <p:sldId id="299" r:id="rId43"/>
    <p:sldId id="300" r:id="rId44"/>
    <p:sldId id="302" r:id="rId45"/>
    <p:sldId id="303" r:id="rId46"/>
    <p:sldId id="325" r:id="rId47"/>
    <p:sldId id="326" r:id="rId48"/>
    <p:sldId id="304" r:id="rId49"/>
    <p:sldId id="305" r:id="rId50"/>
    <p:sldId id="306" r:id="rId51"/>
    <p:sldId id="307" r:id="rId52"/>
    <p:sldId id="316" r:id="rId53"/>
    <p:sldId id="315" r:id="rId54"/>
    <p:sldId id="314" r:id="rId55"/>
    <p:sldId id="313" r:id="rId56"/>
    <p:sldId id="312" r:id="rId57"/>
    <p:sldId id="311" r:id="rId58"/>
    <p:sldId id="310" r:id="rId59"/>
    <p:sldId id="309" r:id="rId60"/>
    <p:sldId id="308" r:id="rId61"/>
    <p:sldId id="324" r:id="rId62"/>
    <p:sldId id="317" r:id="rId63"/>
    <p:sldId id="323" r:id="rId64"/>
    <p:sldId id="322" r:id="rId65"/>
    <p:sldId id="321" r:id="rId66"/>
    <p:sldId id="318" r:id="rId67"/>
    <p:sldId id="319" r:id="rId68"/>
    <p:sldId id="327" r:id="rId69"/>
    <p:sldId id="328" r:id="rId70"/>
    <p:sldId id="329" r:id="rId71"/>
    <p:sldId id="330" r:id="rId72"/>
    <p:sldId id="331"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sorterViewPr>
    <p:cViewPr>
      <p:scale>
        <a:sx n="100" d="100"/>
        <a:sy n="100" d="100"/>
      </p:scale>
      <p:origin x="0" y="-159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სათაურის სლაიდი">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a-GE" smtClean="0"/>
              <a:t>დააწკაპ. მთ. სათაურის სტილის შეცვლისათვის</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a-GE" smtClean="0"/>
              <a:t>დააწკაპუნეთ მთავარი ქვესათაურის სტილის რედაქტირებისთვის</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სათაური და შვეული ტექსტ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mtClean="0"/>
              <a:t>დააწკაპ. მთ. სათაურის სტილის შეცვლისათვის</a:t>
            </a:r>
            <a:endParaRPr lang="en-US" dirty="0"/>
          </a:p>
        </p:txBody>
      </p:sp>
      <p:sp>
        <p:nvSpPr>
          <p:cNvPr id="3" name="Vertical Text Placeholder 2"/>
          <p:cNvSpPr>
            <a:spLocks noGrp="1"/>
          </p:cNvSpPr>
          <p:nvPr>
            <p:ph type="body" orient="vert" idx="1"/>
          </p:nvPr>
        </p:nvSpPr>
        <p:spPr/>
        <p:txBody>
          <a:bodyPr vert="eaVert"/>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შვეული სათაური და ტექსტ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a-GE" smtClean="0"/>
              <a:t>დააწკაპ. მთ. სათაურის სტილის შეცვლისათვის</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სათაური და შიგთავს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mtClean="0"/>
              <a:t>დააწკაპ. მთ. სათაურის სტილის შეცვლისათვის</a:t>
            </a:r>
            <a:endParaRPr lang="en-US" dirty="0"/>
          </a:p>
        </p:txBody>
      </p:sp>
      <p:sp>
        <p:nvSpPr>
          <p:cNvPr id="3" name="Content Placeholder 2"/>
          <p:cNvSpPr>
            <a:spLocks noGrp="1"/>
          </p:cNvSpPr>
          <p:nvPr>
            <p:ph idx="1"/>
          </p:nvPr>
        </p:nvSpPr>
        <p:spPr/>
        <p:txBody>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სექციის ზედა კოლონტიტულ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a-GE" smtClean="0"/>
              <a:t>დააწკაპ. მთ. სათაურის სტილის შეცვლისათვის</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a-GE" smtClean="0"/>
              <a:t>დააწკაპ. მთ. სათაურის სტილის შეცვლისათვის</a:t>
            </a:r>
          </a:p>
        </p:txBody>
      </p:sp>
      <p:sp>
        <p:nvSpPr>
          <p:cNvPr id="4" name="Date Placeholder 3"/>
          <p:cNvSpPr>
            <a:spLocks noGrp="1"/>
          </p:cNvSpPr>
          <p:nvPr>
            <p:ph type="dt" sz="half" idx="10"/>
          </p:nvPr>
        </p:nvSpPr>
        <p:spPr/>
        <p:txBody>
          <a:bodyPr/>
          <a:lstStyle/>
          <a:p>
            <a:fld id="{C764DE79-268F-4C1A-8933-263129D2AF90}" type="datetimeFigureOut">
              <a:rPr lang="en-US" dirty="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ორი შიგთავს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mtClean="0"/>
              <a:t>დააწკაპ. მთ. სათაურის სტილის შეცვლისათვის</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შედარებ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a-GE" smtClean="0"/>
              <a:t>დააწკაპ. მთ. სათაურის სტილის შეცვლისათვის</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smtClean="0"/>
              <a:t>დააწკაპ. მთ. სათაურის სტილის შეცვლისათვის</a:t>
            </a:r>
          </a:p>
        </p:txBody>
      </p:sp>
      <p:sp>
        <p:nvSpPr>
          <p:cNvPr id="4" name="Content Placeholder 3"/>
          <p:cNvSpPr>
            <a:spLocks noGrp="1"/>
          </p:cNvSpPr>
          <p:nvPr>
            <p:ph sz="half" idx="2"/>
          </p:nvPr>
        </p:nvSpPr>
        <p:spPr>
          <a:xfrm>
            <a:off x="839788" y="2505075"/>
            <a:ext cx="5157787" cy="3684588"/>
          </a:xfrm>
        </p:spPr>
        <p:txBody>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smtClean="0"/>
              <a:t>დააწკაპ. მთ. სათაურის სტილის შეცვლისათვის</a:t>
            </a:r>
          </a:p>
        </p:txBody>
      </p:sp>
      <p:sp>
        <p:nvSpPr>
          <p:cNvPr id="6" name="Content Placeholder 5"/>
          <p:cNvSpPr>
            <a:spLocks noGrp="1"/>
          </p:cNvSpPr>
          <p:nvPr>
            <p:ph sz="quarter" idx="4"/>
          </p:nvPr>
        </p:nvSpPr>
        <p:spPr>
          <a:xfrm>
            <a:off x="6172200" y="2505075"/>
            <a:ext cx="5183188" cy="3684588"/>
          </a:xfrm>
        </p:spPr>
        <p:txBody>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მხოლოდ სათაურ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mtClean="0"/>
              <a:t>დააწკაპ. მთ. სათაურის სტილის შეცვლისათვის</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ცარიელი">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შიგთავსი წარწერასთან">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a-GE" smtClean="0"/>
              <a:t>დააწკაპ. მთ. სათაურის სტილის შეცვლისათვის</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a-GE" smtClean="0"/>
              <a:t>დააწკაპ. მთ. სათაურის სტილის შეცვლისათვის</a:t>
            </a:r>
          </a:p>
        </p:txBody>
      </p:sp>
      <p:sp>
        <p:nvSpPr>
          <p:cNvPr id="5" name="Date Placeholder 4"/>
          <p:cNvSpPr>
            <a:spLocks noGrp="1"/>
          </p:cNvSpPr>
          <p:nvPr>
            <p:ph type="dt" sz="half" idx="10"/>
          </p:nvPr>
        </p:nvSpPr>
        <p:spPr/>
        <p:txBody>
          <a:bodyPr/>
          <a:lstStyle/>
          <a:p>
            <a:fld id="{C764DE79-268F-4C1A-8933-263129D2AF90}" type="datetimeFigureOut">
              <a:rPr lang="en-US" dirty="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სურათი წარწერასთან">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a-GE" smtClean="0"/>
              <a:t>დააწკაპ. მთ. სათაურის სტილის შეცვლისათვის</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a-GE" smtClean="0"/>
              <a:t>სურათის დასამატებლად დააწკაპუნეთ ხატულაზე</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a-GE" smtClean="0"/>
              <a:t>დააწკაპ. მთ. სათაურის სტილის შეცვლისათვის</a:t>
            </a:r>
          </a:p>
        </p:txBody>
      </p:sp>
      <p:sp>
        <p:nvSpPr>
          <p:cNvPr id="5" name="Date Placeholder 4"/>
          <p:cNvSpPr>
            <a:spLocks noGrp="1"/>
          </p:cNvSpPr>
          <p:nvPr>
            <p:ph type="dt" sz="half" idx="10"/>
          </p:nvPr>
        </p:nvSpPr>
        <p:spPr/>
        <p:txBody>
          <a:bodyPr/>
          <a:lstStyle/>
          <a:p>
            <a:fld id="{C764DE79-268F-4C1A-8933-263129D2AF90}" type="datetimeFigureOut">
              <a:rPr lang="en-US" dirty="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a-GE" smtClean="0"/>
              <a:t>დააწკაპ. მთ. სათაურის სტილის შეცვლისათვის</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2/21/2018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e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7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6"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7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3048000" y="883227"/>
            <a:ext cx="9144000" cy="704418"/>
          </a:xfrm>
        </p:spPr>
        <p:txBody>
          <a:bodyPr>
            <a:normAutofit/>
          </a:bodyPr>
          <a:lstStyle/>
          <a:p>
            <a:r>
              <a:rPr lang="ka-GE" sz="3200" dirty="0" smtClean="0"/>
              <a:t>გიორგი </a:t>
            </a:r>
            <a:r>
              <a:rPr lang="ka-GE" sz="3200" dirty="0" err="1" smtClean="0"/>
              <a:t>თავამაიშვილი</a:t>
            </a:r>
            <a:endParaRPr lang="ka-GE" sz="3200" dirty="0"/>
          </a:p>
        </p:txBody>
      </p:sp>
      <p:sp>
        <p:nvSpPr>
          <p:cNvPr id="3" name="სუბტიტრი 2"/>
          <p:cNvSpPr>
            <a:spLocks noGrp="1"/>
          </p:cNvSpPr>
          <p:nvPr>
            <p:ph type="subTitle" idx="1"/>
          </p:nvPr>
        </p:nvSpPr>
        <p:spPr/>
        <p:txBody>
          <a:bodyPr>
            <a:normAutofit/>
          </a:bodyPr>
          <a:lstStyle/>
          <a:p>
            <a:r>
              <a:rPr lang="ka-GE" sz="3200" dirty="0" smtClean="0"/>
              <a:t>თამბაქო და გვიანი შუასაუკუნეების </a:t>
            </a:r>
          </a:p>
          <a:p>
            <a:r>
              <a:rPr lang="ka-GE" sz="3200" dirty="0" smtClean="0"/>
              <a:t>ოსმალური თიხის ჩიბუხები</a:t>
            </a:r>
            <a:endParaRPr lang="ka-GE" sz="3200" dirty="0"/>
          </a:p>
        </p:txBody>
      </p:sp>
    </p:spTree>
    <p:extLst>
      <p:ext uri="{BB962C8B-B14F-4D97-AF65-F5344CB8AC3E}">
        <p14:creationId xmlns:p14="http://schemas.microsoft.com/office/powerpoint/2010/main" val="884086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838200" y="2546350"/>
            <a:ext cx="9376720" cy="1325563"/>
          </a:xfrm>
        </p:spPr>
        <p:txBody>
          <a:bodyPr>
            <a:noAutofit/>
          </a:bodyPr>
          <a:lstStyle/>
          <a:p>
            <a:pPr marL="342900" indent="-342900">
              <a:lnSpc>
                <a:spcPct val="100000"/>
              </a:lnSpc>
              <a:buFont typeface="Arial" panose="020B0604020202020204" pitchFamily="34" charset="0"/>
              <a:buChar char="•"/>
            </a:pPr>
            <a:r>
              <a:rPr lang="en-US" sz="2000" dirty="0" err="1">
                <a:latin typeface="_! Kolhety" panose="020B0500000000000000" pitchFamily="34" charset="0"/>
              </a:rPr>
              <a:t>avstralieli</a:t>
            </a:r>
            <a:r>
              <a:rPr lang="en-US" sz="2000" dirty="0">
                <a:latin typeface="_! Kolhety" panose="020B0500000000000000" pitchFamily="34" charset="0"/>
              </a:rPr>
              <a:t> </a:t>
            </a:r>
            <a:r>
              <a:rPr lang="en-US" sz="2000" dirty="0" err="1">
                <a:latin typeface="_! Kolhety" panose="020B0500000000000000" pitchFamily="34" charset="0"/>
              </a:rPr>
              <a:t>mkvlevrebis</a:t>
            </a:r>
            <a:r>
              <a:rPr lang="en-US" sz="2000" dirty="0">
                <a:latin typeface="_! Kolhety" panose="020B0500000000000000" pitchFamily="34" charset="0"/>
              </a:rPr>
              <a:t> </a:t>
            </a:r>
            <a:r>
              <a:rPr lang="en-US" sz="2000" dirty="0" err="1">
                <a:latin typeface="_! Kolhety" panose="020B0500000000000000" pitchFamily="34" charset="0"/>
              </a:rPr>
              <a:t>analogiurad</a:t>
            </a:r>
            <a:r>
              <a:rPr lang="en-US" sz="2000" dirty="0">
                <a:latin typeface="_! Kolhety" panose="020B0500000000000000" pitchFamily="34" charset="0"/>
              </a:rPr>
              <a:t>, </a:t>
            </a:r>
            <a:r>
              <a:rPr lang="en-US" sz="2000" dirty="0" err="1">
                <a:latin typeface="_! Kolhety" panose="020B0500000000000000" pitchFamily="34" charset="0"/>
              </a:rPr>
              <a:t>ingliseli</a:t>
            </a:r>
            <a:r>
              <a:rPr lang="en-US" sz="2000" dirty="0">
                <a:latin typeface="_! Kolhety" panose="020B0500000000000000" pitchFamily="34" charset="0"/>
              </a:rPr>
              <a:t> </a:t>
            </a:r>
            <a:r>
              <a:rPr lang="en-US" sz="2000" dirty="0" err="1" smtClean="0">
                <a:latin typeface="_! Kolhety" panose="020B0500000000000000" pitchFamily="34" charset="0"/>
              </a:rPr>
              <a:t>arqeologi</a:t>
            </a:r>
            <a:r>
              <a:rPr lang="en-US" sz="2000" dirty="0">
                <a:latin typeface="_! Kolhety" panose="020B0500000000000000" pitchFamily="34" charset="0"/>
              </a:rPr>
              <a:t/>
            </a:r>
            <a:br>
              <a:rPr lang="en-US" sz="2000" dirty="0">
                <a:latin typeface="_! Kolhety" panose="020B0500000000000000" pitchFamily="34" charset="0"/>
              </a:rPr>
            </a:br>
            <a:r>
              <a:rPr lang="pt-BR" sz="2000" dirty="0" smtClean="0">
                <a:latin typeface="_! Kolhety" panose="020B0500000000000000" pitchFamily="34" charset="0"/>
              </a:rPr>
              <a:t>devid higinsic </a:t>
            </a:r>
            <a:r>
              <a:rPr lang="pt-BR" sz="2000" dirty="0">
                <a:latin typeface="_! Kolhety" panose="020B0500000000000000" pitchFamily="34" charset="0"/>
              </a:rPr>
              <a:t>ganmartavs, Tu ratom miipyro  </a:t>
            </a:r>
            <a:r>
              <a:rPr lang="pt-BR" sz="2000" dirty="0" smtClean="0">
                <a:latin typeface="_! Kolhety" panose="020B0500000000000000" pitchFamily="34" charset="0"/>
              </a:rPr>
              <a:t>Tixis Cibux</a:t>
            </a:r>
            <a:r>
              <a:rPr lang="en-US" sz="2000" dirty="0" err="1" smtClean="0">
                <a:latin typeface="_! Kolhety" panose="020B0500000000000000" pitchFamily="34" charset="0"/>
              </a:rPr>
              <a:t>ebma</a:t>
            </a:r>
            <a:r>
              <a:rPr lang="en-US" sz="2000" dirty="0">
                <a:latin typeface="_! Kolhety" panose="020B0500000000000000" pitchFamily="34" charset="0"/>
              </a:rPr>
              <a:t/>
            </a:r>
            <a:br>
              <a:rPr lang="en-US" sz="2000" dirty="0">
                <a:latin typeface="_! Kolhety" panose="020B0500000000000000" pitchFamily="34" charset="0"/>
              </a:rPr>
            </a:br>
            <a:r>
              <a:rPr lang="pt-BR" sz="2000" dirty="0" smtClean="0">
                <a:latin typeface="_! Kolhety" panose="020B0500000000000000" pitchFamily="34" charset="0"/>
              </a:rPr>
              <a:t>arqeologTa yuradReba</a:t>
            </a:r>
            <a:r>
              <a:rPr lang="pt-BR" sz="2000" dirty="0">
                <a:latin typeface="_! Kolhety" panose="020B0500000000000000" pitchFamily="34" charset="0"/>
              </a:rPr>
              <a:t>: </a:t>
            </a:r>
            <a:br>
              <a:rPr lang="pt-BR" sz="2000" dirty="0">
                <a:latin typeface="_! Kolhety" panose="020B0500000000000000" pitchFamily="34" charset="0"/>
              </a:rPr>
            </a:br>
            <a:r>
              <a:rPr lang="ka-GE" sz="2000" dirty="0" smtClean="0"/>
              <a:t>• </a:t>
            </a:r>
            <a:r>
              <a:rPr lang="en-US" sz="2000" dirty="0" err="1" smtClean="0">
                <a:latin typeface="_! Kolhety" panose="020B0500000000000000" pitchFamily="34" charset="0"/>
              </a:rPr>
              <a:t>upirveles</a:t>
            </a:r>
            <a:r>
              <a:rPr lang="en-US" sz="2000" dirty="0" smtClean="0">
                <a:latin typeface="_! Kolhety" panose="020B0500000000000000" pitchFamily="34" charset="0"/>
              </a:rPr>
              <a:t> </a:t>
            </a:r>
            <a:r>
              <a:rPr lang="en-US" sz="2000" dirty="0" err="1">
                <a:latin typeface="_! Kolhety" panose="020B0500000000000000" pitchFamily="34" charset="0"/>
              </a:rPr>
              <a:t>yovlisa</a:t>
            </a:r>
            <a:r>
              <a:rPr lang="en-US" sz="2000" dirty="0">
                <a:latin typeface="_! Kolhety" panose="020B0500000000000000" pitchFamily="34" charset="0"/>
              </a:rPr>
              <a:t>, </a:t>
            </a:r>
            <a:r>
              <a:rPr lang="en-US" sz="2000" dirty="0" err="1">
                <a:latin typeface="_! Kolhety" panose="020B0500000000000000" pitchFamily="34" charset="0"/>
              </a:rPr>
              <a:t>isini</a:t>
            </a:r>
            <a:r>
              <a:rPr lang="en-US" sz="2000" dirty="0">
                <a:latin typeface="_! Kolhety" panose="020B0500000000000000" pitchFamily="34" charset="0"/>
              </a:rPr>
              <a:t> </a:t>
            </a:r>
            <a:r>
              <a:rPr lang="en-US" sz="2000" dirty="0" err="1">
                <a:latin typeface="_! Kolhety" panose="020B0500000000000000" pitchFamily="34" charset="0"/>
              </a:rPr>
              <a:t>masobrivi</a:t>
            </a:r>
            <a:r>
              <a:rPr lang="en-US" sz="2000" dirty="0">
                <a:latin typeface="_! Kolhety" panose="020B0500000000000000" pitchFamily="34" charset="0"/>
              </a:rPr>
              <a:t> </a:t>
            </a:r>
            <a:r>
              <a:rPr lang="en-US" sz="2000" dirty="0" err="1">
                <a:latin typeface="_! Kolhety" panose="020B0500000000000000" pitchFamily="34" charset="0"/>
              </a:rPr>
              <a:t>warmoebis</a:t>
            </a:r>
            <a:r>
              <a:rPr lang="en-US" sz="2000" dirty="0">
                <a:latin typeface="_! Kolhety" panose="020B0500000000000000" pitchFamily="34" charset="0"/>
              </a:rPr>
              <a:t> </a:t>
            </a:r>
            <a:r>
              <a:rPr lang="en-US" sz="2000" dirty="0" err="1" smtClean="0">
                <a:latin typeface="_! Kolhety" panose="020B0500000000000000" pitchFamily="34" charset="0"/>
              </a:rPr>
              <a:t>nakeTobebia</a:t>
            </a:r>
            <a:r>
              <a:rPr lang="en-US" sz="2000" dirty="0" smtClean="0">
                <a:latin typeface="_! Kolhety" panose="020B0500000000000000" pitchFamily="34" charset="0"/>
              </a:rPr>
              <a:t>,</a:t>
            </a:r>
            <a:r>
              <a:rPr lang="ka-GE" sz="2000" dirty="0" smtClean="0">
                <a:latin typeface="_! Kolhety" panose="020B0500000000000000" pitchFamily="34" charset="0"/>
              </a:rPr>
              <a:t> </a:t>
            </a:r>
            <a:r>
              <a:rPr lang="en-US" sz="2000" dirty="0" smtClean="0">
                <a:latin typeface="_! Kolhety" panose="020B0500000000000000" pitchFamily="34" charset="0"/>
              </a:rPr>
              <a:t>Tan </a:t>
            </a:r>
            <a:r>
              <a:rPr lang="en-US" sz="2000" dirty="0" err="1">
                <a:latin typeface="_! Kolhety" panose="020B0500000000000000" pitchFamily="34" charset="0"/>
              </a:rPr>
              <a:t>myife</a:t>
            </a:r>
            <a:r>
              <a:rPr lang="en-US" sz="2000" dirty="0">
                <a:latin typeface="_! Kolhety" panose="020B0500000000000000" pitchFamily="34" charset="0"/>
              </a:rPr>
              <a:t> </a:t>
            </a:r>
            <a:r>
              <a:rPr lang="en-US" sz="2000" dirty="0" err="1">
                <a:latin typeface="_! Kolhety" panose="020B0500000000000000" pitchFamily="34" charset="0"/>
              </a:rPr>
              <a:t>struqturis</a:t>
            </a:r>
            <a:r>
              <a:rPr lang="en-US" sz="2000" dirty="0">
                <a:latin typeface="_! Kolhety" panose="020B0500000000000000" pitchFamily="34" charset="0"/>
              </a:rPr>
              <a:t> da </a:t>
            </a:r>
            <a:r>
              <a:rPr lang="en-US" sz="2000" dirty="0" err="1">
                <a:latin typeface="_! Kolhety" panose="020B0500000000000000" pitchFamily="34" charset="0"/>
              </a:rPr>
              <a:t>amitom</a:t>
            </a:r>
            <a:r>
              <a:rPr lang="en-US" sz="2000" dirty="0">
                <a:latin typeface="_! Kolhety" panose="020B0500000000000000" pitchFamily="34" charset="0"/>
              </a:rPr>
              <a:t> </a:t>
            </a:r>
            <a:r>
              <a:rPr lang="en-US" sz="2000" dirty="0" err="1">
                <a:latin typeface="_! Kolhety" panose="020B0500000000000000" pitchFamily="34" charset="0"/>
              </a:rPr>
              <a:t>didi</a:t>
            </a:r>
            <a:r>
              <a:rPr lang="en-US" sz="2000" dirty="0">
                <a:latin typeface="_! Kolhety" panose="020B0500000000000000" pitchFamily="34" charset="0"/>
              </a:rPr>
              <a:t> </a:t>
            </a:r>
            <a:r>
              <a:rPr lang="en-US" sz="2000" dirty="0" err="1">
                <a:latin typeface="_! Kolhety" panose="020B0500000000000000" pitchFamily="34" charset="0"/>
              </a:rPr>
              <a:t>odenobiT</a:t>
            </a:r>
            <a:r>
              <a:rPr lang="en-US" sz="2000" dirty="0">
                <a:latin typeface="_! Kolhety" panose="020B0500000000000000" pitchFamily="34" charset="0"/>
              </a:rPr>
              <a:t> </a:t>
            </a:r>
            <a:r>
              <a:rPr lang="en-US" sz="2000" dirty="0" err="1">
                <a:latin typeface="_! Kolhety" panose="020B0500000000000000" pitchFamily="34" charset="0"/>
              </a:rPr>
              <a:t>gvxvdeba</a:t>
            </a:r>
            <a:r>
              <a:rPr lang="en-US" sz="2000" dirty="0">
                <a:latin typeface="_! Kolhety" panose="020B0500000000000000" pitchFamily="34" charset="0"/>
              </a:rPr>
              <a:t> </a:t>
            </a:r>
            <a:r>
              <a:rPr lang="en-US" sz="2000" dirty="0" err="1" smtClean="0">
                <a:latin typeface="_! Kolhety" panose="020B0500000000000000" pitchFamily="34" charset="0"/>
              </a:rPr>
              <a:t>Suasaukuneebis</a:t>
            </a:r>
            <a:r>
              <a:rPr lang="en-US" sz="2000" dirty="0" smtClean="0">
                <a:latin typeface="_! Kolhety" panose="020B0500000000000000" pitchFamily="34" charset="0"/>
              </a:rPr>
              <a:t> </a:t>
            </a:r>
            <a:r>
              <a:rPr lang="en-US" sz="2000" dirty="0" err="1">
                <a:latin typeface="_! Kolhety" panose="020B0500000000000000" pitchFamily="34" charset="0"/>
              </a:rPr>
              <a:t>Zeglebis</a:t>
            </a:r>
            <a:r>
              <a:rPr lang="en-US" sz="2000" dirty="0">
                <a:latin typeface="_! Kolhety" panose="020B0500000000000000" pitchFamily="34" charset="0"/>
              </a:rPr>
              <a:t> </a:t>
            </a:r>
            <a:r>
              <a:rPr lang="en-US" sz="2000" dirty="0" err="1">
                <a:latin typeface="_! Kolhety" panose="020B0500000000000000" pitchFamily="34" charset="0"/>
              </a:rPr>
              <a:t>gaTxrebisas</a:t>
            </a:r>
            <a:r>
              <a:rPr lang="en-US" sz="2000" dirty="0">
                <a:latin typeface="_! Kolhety" panose="020B0500000000000000" pitchFamily="34" charset="0"/>
              </a:rPr>
              <a:t>;</a:t>
            </a:r>
            <a:br>
              <a:rPr lang="en-US" sz="2000" dirty="0">
                <a:latin typeface="_! Kolhety" panose="020B0500000000000000" pitchFamily="34" charset="0"/>
              </a:rPr>
            </a:br>
            <a:r>
              <a:rPr lang="ka-GE" sz="2000" dirty="0" smtClean="0"/>
              <a:t>• </a:t>
            </a:r>
            <a:r>
              <a:rPr lang="en-US" sz="2000" dirty="0" err="1" smtClean="0">
                <a:latin typeface="_! Kolhety" panose="020B0500000000000000" pitchFamily="34" charset="0"/>
              </a:rPr>
              <a:t>isini</a:t>
            </a:r>
            <a:r>
              <a:rPr lang="en-US" sz="2000" dirty="0" smtClean="0">
                <a:latin typeface="_! Kolhety" panose="020B0500000000000000" pitchFamily="34" charset="0"/>
              </a:rPr>
              <a:t> </a:t>
            </a:r>
            <a:r>
              <a:rPr lang="en-US" sz="2000" dirty="0" err="1" smtClean="0">
                <a:latin typeface="_! Kolhety" panose="020B0500000000000000" pitchFamily="34" charset="0"/>
              </a:rPr>
              <a:t>konkretuli</a:t>
            </a:r>
            <a:r>
              <a:rPr lang="en-US" sz="2000" dirty="0" smtClean="0">
                <a:latin typeface="_! Kolhety" panose="020B0500000000000000" pitchFamily="34" charset="0"/>
              </a:rPr>
              <a:t> </a:t>
            </a:r>
            <a:r>
              <a:rPr lang="en-US" sz="2000" dirty="0" err="1">
                <a:latin typeface="_! Kolhety" panose="020B0500000000000000" pitchFamily="34" charset="0"/>
              </a:rPr>
              <a:t>epoqis</a:t>
            </a:r>
            <a:r>
              <a:rPr lang="en-US" sz="2000" dirty="0">
                <a:latin typeface="_! Kolhety" panose="020B0500000000000000" pitchFamily="34" charset="0"/>
              </a:rPr>
              <a:t> </a:t>
            </a:r>
            <a:r>
              <a:rPr lang="en-US" sz="2000" dirty="0" err="1" smtClean="0">
                <a:latin typeface="_! Kolhety" panose="020B0500000000000000" pitchFamily="34" charset="0"/>
              </a:rPr>
              <a:t>modis</a:t>
            </a:r>
            <a:r>
              <a:rPr lang="en-US" sz="2000" dirty="0" smtClean="0">
                <a:latin typeface="_! Kolhety" panose="020B0500000000000000" pitchFamily="34" charset="0"/>
              </a:rPr>
              <a:t> </a:t>
            </a:r>
            <a:r>
              <a:rPr lang="en-US" sz="2000" dirty="0">
                <a:latin typeface="_! Kolhety" panose="020B0500000000000000" pitchFamily="34" charset="0"/>
              </a:rPr>
              <a:t>`</a:t>
            </a:r>
            <a:r>
              <a:rPr lang="en-US" sz="2000" dirty="0" err="1" smtClean="0">
                <a:latin typeface="_! Kolhety" panose="020B0500000000000000" pitchFamily="34" charset="0"/>
              </a:rPr>
              <a:t>diqtatis</a:t>
            </a:r>
            <a:r>
              <a:rPr lang="en-US" sz="2000" dirty="0">
                <a:latin typeface="_! Kolhety" panose="020B0500000000000000" pitchFamily="34" charset="0"/>
              </a:rPr>
              <a:t>~ </a:t>
            </a:r>
            <a:r>
              <a:rPr lang="en-US" sz="2000" dirty="0" err="1">
                <a:latin typeface="_! Kolhety" panose="020B0500000000000000" pitchFamily="34" charset="0"/>
              </a:rPr>
              <a:t>qveS</a:t>
            </a:r>
            <a:r>
              <a:rPr lang="en-US" sz="2000" dirty="0">
                <a:latin typeface="_! Kolhety" panose="020B0500000000000000" pitchFamily="34" charset="0"/>
              </a:rPr>
              <a:t> </a:t>
            </a:r>
            <a:r>
              <a:rPr lang="en-US" sz="2000" dirty="0" err="1" smtClean="0">
                <a:latin typeface="_! Kolhety" panose="020B0500000000000000" pitchFamily="34" charset="0"/>
              </a:rPr>
              <a:t>iyvnen</a:t>
            </a:r>
            <a:r>
              <a:rPr lang="en-US" sz="2000" dirty="0" smtClean="0">
                <a:latin typeface="_! Kolhety" panose="020B0500000000000000" pitchFamily="34" charset="0"/>
              </a:rPr>
              <a:t> </a:t>
            </a:r>
            <a:r>
              <a:rPr lang="en-US" sz="2000" dirty="0" err="1" smtClean="0">
                <a:latin typeface="_! Kolhety" panose="020B0500000000000000" pitchFamily="34" charset="0"/>
              </a:rPr>
              <a:t>moqc</a:t>
            </a:r>
            <a:r>
              <a:rPr lang="it-IT" sz="2000" dirty="0" smtClean="0">
                <a:latin typeface="_! Kolhety" panose="020B0500000000000000" pitchFamily="34" charset="0"/>
              </a:rPr>
              <a:t>eulni </a:t>
            </a:r>
            <a:r>
              <a:rPr lang="it-IT" sz="2000" dirty="0">
                <a:latin typeface="_! Kolhety" panose="020B0500000000000000" pitchFamily="34" charset="0"/>
              </a:rPr>
              <a:t>da Tu </a:t>
            </a:r>
            <a:r>
              <a:rPr lang="it-IT" sz="2000" dirty="0" smtClean="0">
                <a:latin typeface="_! Kolhety" panose="020B0500000000000000" pitchFamily="34" charset="0"/>
              </a:rPr>
              <a:t>gaviTvaliswinebT maTi </a:t>
            </a:r>
            <a:r>
              <a:rPr lang="it-IT" sz="2000" dirty="0">
                <a:latin typeface="_! Kolhety" panose="020B0500000000000000" pitchFamily="34" charset="0"/>
              </a:rPr>
              <a:t>`</a:t>
            </a:r>
            <a:r>
              <a:rPr lang="it-IT" sz="2000" dirty="0" smtClean="0">
                <a:latin typeface="_! Kolhety" panose="020B0500000000000000" pitchFamily="34" charset="0"/>
              </a:rPr>
              <a:t>cxovrebis</a:t>
            </a:r>
            <a:r>
              <a:rPr lang="it-IT" sz="2000" dirty="0">
                <a:latin typeface="_! Kolhety" panose="020B0500000000000000" pitchFamily="34" charset="0"/>
              </a:rPr>
              <a:t>~ </a:t>
            </a:r>
            <a:r>
              <a:rPr lang="it-IT" sz="2000" dirty="0" smtClean="0">
                <a:latin typeface="_! Kolhety" panose="020B0500000000000000" pitchFamily="34" charset="0"/>
              </a:rPr>
              <a:t>xanmokle pe</a:t>
            </a:r>
            <a:r>
              <a:rPr lang="pt-BR" sz="2000" dirty="0" smtClean="0">
                <a:latin typeface="_! Kolhety" panose="020B0500000000000000" pitchFamily="34" charset="0"/>
              </a:rPr>
              <a:t>riods</a:t>
            </a:r>
            <a:r>
              <a:rPr lang="pt-BR" sz="2000" dirty="0">
                <a:latin typeface="_! Kolhety" panose="020B0500000000000000" pitchFamily="34" charset="0"/>
              </a:rPr>
              <a:t>, </a:t>
            </a:r>
            <a:r>
              <a:rPr lang="pt-BR" sz="2000" dirty="0" smtClean="0">
                <a:latin typeface="_! Kolhety" panose="020B0500000000000000" pitchFamily="34" charset="0"/>
              </a:rPr>
              <a:t>kargi dama TariReblebi arian kompleqsebisa</a:t>
            </a:r>
            <a:r>
              <a:rPr lang="pt-BR" sz="2000" dirty="0">
                <a:latin typeface="_! Kolhety" panose="020B0500000000000000" pitchFamily="34" charset="0"/>
              </a:rPr>
              <a:t>,  </a:t>
            </a:r>
            <a:r>
              <a:rPr lang="pt-BR" sz="2000" dirty="0" smtClean="0">
                <a:latin typeface="_! Kolhety" panose="020B0500000000000000" pitchFamily="34" charset="0"/>
              </a:rPr>
              <a:t>sadac iyvnen ganTavsebulni</a:t>
            </a:r>
            <a:r>
              <a:rPr lang="ka-GE" sz="2000" dirty="0" smtClean="0">
                <a:latin typeface="_! Kolhety" panose="020B0500000000000000" pitchFamily="34" charset="0"/>
              </a:rPr>
              <a:t/>
            </a:r>
            <a:br>
              <a:rPr lang="ka-GE" sz="2000" dirty="0" smtClean="0">
                <a:latin typeface="_! Kolhety" panose="020B0500000000000000" pitchFamily="34" charset="0"/>
              </a:rPr>
            </a:br>
            <a:r>
              <a:rPr lang="ka-GE" sz="2000" dirty="0" smtClean="0"/>
              <a:t>• </a:t>
            </a:r>
            <a:r>
              <a:rPr lang="it-IT" sz="2000" dirty="0" smtClean="0">
                <a:latin typeface="_! Kolhety" panose="020B0500000000000000" pitchFamily="34" charset="0"/>
              </a:rPr>
              <a:t>Cibuxebze datanili damRebi</a:t>
            </a:r>
            <a:r>
              <a:rPr lang="it-IT" sz="2000" dirty="0">
                <a:latin typeface="_! Kolhety" panose="020B0500000000000000" pitchFamily="34" charset="0"/>
              </a:rPr>
              <a:t>, </a:t>
            </a:r>
            <a:r>
              <a:rPr lang="it-IT" sz="2000" dirty="0" smtClean="0">
                <a:latin typeface="_! Kolhety" panose="020B0500000000000000" pitchFamily="34" charset="0"/>
              </a:rPr>
              <a:t>romlebic gansxvavdebian stil</a:t>
            </a:r>
            <a:r>
              <a:rPr lang="en-US" sz="2000" dirty="0" err="1" smtClean="0">
                <a:latin typeface="_! Kolhety" panose="020B0500000000000000" pitchFamily="34" charset="0"/>
              </a:rPr>
              <a:t>iT</a:t>
            </a:r>
            <a:r>
              <a:rPr lang="ka-GE" sz="2000" dirty="0" smtClean="0">
                <a:latin typeface="_! Kolhety" panose="020B0500000000000000" pitchFamily="34" charset="0"/>
              </a:rPr>
              <a:t> </a:t>
            </a:r>
            <a:r>
              <a:rPr lang="pt-BR" sz="2000" dirty="0" smtClean="0">
                <a:latin typeface="_! Kolhety" panose="020B0500000000000000" pitchFamily="34" charset="0"/>
              </a:rPr>
              <a:t>da xarisxiT</a:t>
            </a:r>
            <a:r>
              <a:rPr lang="pt-BR" sz="2000" dirty="0">
                <a:latin typeface="_! Kolhety" panose="020B0500000000000000" pitchFamily="34" charset="0"/>
              </a:rPr>
              <a:t>, </a:t>
            </a:r>
            <a:r>
              <a:rPr lang="pt-BR" sz="2000" dirty="0" smtClean="0">
                <a:latin typeface="_! Kolhety" panose="020B0500000000000000" pitchFamily="34" charset="0"/>
              </a:rPr>
              <a:t>SeiZleba gamoyenebuli iyos Cibuxis mflob</a:t>
            </a:r>
            <a:r>
              <a:rPr lang="en-US" sz="2000" dirty="0" err="1" smtClean="0">
                <a:latin typeface="_! Kolhety" panose="020B0500000000000000" pitchFamily="34" charset="0"/>
              </a:rPr>
              <a:t>elis</a:t>
            </a:r>
            <a:r>
              <a:rPr lang="ka-GE" sz="2000" dirty="0" smtClean="0">
                <a:latin typeface="_! Kolhety" panose="020B0500000000000000" pitchFamily="34" charset="0"/>
              </a:rPr>
              <a:t> </a:t>
            </a:r>
            <a:r>
              <a:rPr lang="en-US" sz="2000" dirty="0" err="1" smtClean="0">
                <a:latin typeface="_! Kolhety" panose="020B0500000000000000" pitchFamily="34" charset="0"/>
              </a:rPr>
              <a:t>socialuri</a:t>
            </a:r>
            <a:r>
              <a:rPr lang="en-US" sz="2000" dirty="0" smtClean="0">
                <a:latin typeface="_! Kolhety" panose="020B0500000000000000" pitchFamily="34" charset="0"/>
              </a:rPr>
              <a:t> </a:t>
            </a:r>
            <a:r>
              <a:rPr lang="en-US" sz="2000" dirty="0" err="1" smtClean="0">
                <a:latin typeface="_! Kolhety" panose="020B0500000000000000" pitchFamily="34" charset="0"/>
              </a:rPr>
              <a:t>statusisa</a:t>
            </a:r>
            <a:r>
              <a:rPr lang="en-US" sz="2000" dirty="0" smtClean="0">
                <a:latin typeface="_! Kolhety" panose="020B0500000000000000" pitchFamily="34" charset="0"/>
              </a:rPr>
              <a:t> </a:t>
            </a:r>
            <a:r>
              <a:rPr lang="en-US" sz="2000" dirty="0">
                <a:latin typeface="_! Kolhety" panose="020B0500000000000000" pitchFamily="34" charset="0"/>
              </a:rPr>
              <a:t>da </a:t>
            </a:r>
            <a:r>
              <a:rPr lang="en-US" sz="2000" dirty="0" err="1" smtClean="0">
                <a:latin typeface="_! Kolhety" panose="020B0500000000000000" pitchFamily="34" charset="0"/>
              </a:rPr>
              <a:t>damzadebis</a:t>
            </a:r>
            <a:r>
              <a:rPr lang="en-US" sz="2000" dirty="0" smtClean="0">
                <a:latin typeface="_! Kolhety" panose="020B0500000000000000" pitchFamily="34" charset="0"/>
              </a:rPr>
              <a:t> </a:t>
            </a:r>
            <a:r>
              <a:rPr lang="en-US" sz="2000" dirty="0" err="1" smtClean="0">
                <a:latin typeface="_! Kolhety" panose="020B0500000000000000" pitchFamily="34" charset="0"/>
              </a:rPr>
              <a:t>adgilis</a:t>
            </a:r>
            <a:r>
              <a:rPr lang="en-US" sz="2000" dirty="0" smtClean="0">
                <a:latin typeface="_! Kolhety" panose="020B0500000000000000" pitchFamily="34" charset="0"/>
              </a:rPr>
              <a:t> </a:t>
            </a:r>
            <a:r>
              <a:rPr lang="en-US" sz="2000" dirty="0" err="1" smtClean="0">
                <a:latin typeface="_! Kolhety" panose="020B0500000000000000" pitchFamily="34" charset="0"/>
              </a:rPr>
              <a:t>dasadgenadac</a:t>
            </a:r>
            <a:r>
              <a:rPr lang="ka-GE" sz="2000" dirty="0" smtClean="0">
                <a:latin typeface="_! Kolhety" panose="020B0500000000000000" pitchFamily="34" charset="0"/>
              </a:rPr>
              <a:t>. </a:t>
            </a:r>
            <a:endParaRPr lang="ka-GE" sz="2000" dirty="0"/>
          </a:p>
        </p:txBody>
      </p:sp>
    </p:spTree>
    <p:extLst>
      <p:ext uri="{BB962C8B-B14F-4D97-AF65-F5344CB8AC3E}">
        <p14:creationId xmlns:p14="http://schemas.microsoft.com/office/powerpoint/2010/main" val="3639295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522515" y="-288018"/>
            <a:ext cx="9766544" cy="7298418"/>
          </a:xfrm>
        </p:spPr>
        <p:txBody>
          <a:bodyPr>
            <a:normAutofit/>
          </a:bodyPr>
          <a:lstStyle/>
          <a:p>
            <a:pPr>
              <a:lnSpc>
                <a:spcPct val="100000"/>
              </a:lnSpc>
            </a:pPr>
            <a:r>
              <a:rPr lang="en-US" sz="2000" dirty="0" err="1">
                <a:latin typeface="_! Kolhety" panose="020B0500000000000000" pitchFamily="34" charset="0"/>
              </a:rPr>
              <a:t>axali</a:t>
            </a:r>
            <a:r>
              <a:rPr lang="en-US" sz="2000" dirty="0">
                <a:latin typeface="_! Kolhety" panose="020B0500000000000000" pitchFamily="34" charset="0"/>
              </a:rPr>
              <a:t> </a:t>
            </a:r>
            <a:r>
              <a:rPr lang="en-US" sz="2000" dirty="0" err="1">
                <a:latin typeface="_! Kolhety" panose="020B0500000000000000" pitchFamily="34" charset="0"/>
              </a:rPr>
              <a:t>samyarodan</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eqsportis</a:t>
            </a:r>
            <a:r>
              <a:rPr lang="en-US" sz="2000" dirty="0">
                <a:latin typeface="_! Kolhety" panose="020B0500000000000000" pitchFamily="34" charset="0"/>
              </a:rPr>
              <a:t> </a:t>
            </a:r>
            <a:r>
              <a:rPr lang="en-US" sz="2000" dirty="0" err="1">
                <a:latin typeface="_! Kolhety" panose="020B0500000000000000" pitchFamily="34" charset="0"/>
              </a:rPr>
              <a:t>Semdeg</a:t>
            </a:r>
            <a:r>
              <a:rPr lang="en-US" sz="2000" dirty="0">
                <a:latin typeface="_! Kolhety" panose="020B0500000000000000" pitchFamily="34" charset="0"/>
              </a:rPr>
              <a:t>, </a:t>
            </a:r>
            <a:r>
              <a:rPr lang="en-US" sz="2000" dirty="0" err="1">
                <a:latin typeface="_! Kolhety" panose="020B0500000000000000" pitchFamily="34" charset="0"/>
              </a:rPr>
              <a:t>evropaSi</a:t>
            </a:r>
            <a:r>
              <a:rPr lang="en-US" sz="2000" dirty="0">
                <a:latin typeface="_! Kolhety" panose="020B0500000000000000" pitchFamily="34" charset="0"/>
              </a:rPr>
              <a:t> XIX </a:t>
            </a:r>
            <a:r>
              <a:rPr lang="en-US" sz="2000" dirty="0" err="1" smtClean="0">
                <a:latin typeface="_! Kolhety" panose="020B0500000000000000" pitchFamily="34" charset="0"/>
              </a:rPr>
              <a:t>saukunemd</a:t>
            </a:r>
            <a:r>
              <a:rPr lang="en-US" sz="2000" dirty="0" err="1">
                <a:latin typeface="_! Kolhety" panose="020B0500000000000000" pitchFamily="34" charset="0"/>
              </a:rPr>
              <a:t>e</a:t>
            </a:r>
            <a:r>
              <a:rPr lang="en-US" sz="2000" dirty="0">
                <a:latin typeface="_! Kolhety" panose="020B0500000000000000" pitchFamily="34" charset="0"/>
              </a:rPr>
              <a:t>, </a:t>
            </a:r>
            <a:br>
              <a:rPr lang="en-US" sz="2000" dirty="0">
                <a:latin typeface="_! Kolhety" panose="020B0500000000000000" pitchFamily="34" charset="0"/>
              </a:rPr>
            </a:br>
            <a:r>
              <a:rPr lang="en-US" sz="2000" dirty="0" err="1" smtClean="0">
                <a:latin typeface="_! Kolhety" panose="020B0500000000000000" pitchFamily="34" charset="0"/>
              </a:rPr>
              <a:t>xolo</a:t>
            </a:r>
            <a:r>
              <a:rPr lang="en-US" sz="2000" dirty="0" smtClean="0">
                <a:latin typeface="_! Kolhety" panose="020B0500000000000000" pitchFamily="34" charset="0"/>
              </a:rPr>
              <a:t> </a:t>
            </a:r>
            <a:r>
              <a:rPr lang="en-US" sz="2000" dirty="0" err="1">
                <a:latin typeface="_! Kolhety" panose="020B0500000000000000" pitchFamily="34" charset="0"/>
              </a:rPr>
              <a:t>axlo</a:t>
            </a:r>
            <a:r>
              <a:rPr lang="en-US" sz="2000" dirty="0">
                <a:latin typeface="_! Kolhety" panose="020B0500000000000000" pitchFamily="34" charset="0"/>
              </a:rPr>
              <a:t> </a:t>
            </a:r>
            <a:r>
              <a:rPr lang="en-US" sz="2000" dirty="0" err="1" smtClean="0">
                <a:latin typeface="_! Kolhety" panose="020B0500000000000000" pitchFamily="34" charset="0"/>
              </a:rPr>
              <a:t>aRmosavleTSi</a:t>
            </a:r>
            <a:r>
              <a:rPr lang="en-US" sz="2000" dirty="0" smtClean="0">
                <a:latin typeface="_! Kolhety" panose="020B0500000000000000" pitchFamily="34" charset="0"/>
              </a:rPr>
              <a:t> </a:t>
            </a:r>
            <a:r>
              <a:rPr lang="en-US" sz="2000" dirty="0">
                <a:latin typeface="_! Kolhety" panose="020B0500000000000000" pitchFamily="34" charset="0"/>
              </a:rPr>
              <a:t>XX </a:t>
            </a:r>
            <a:r>
              <a:rPr lang="en-US" sz="2000" dirty="0" err="1" smtClean="0">
                <a:latin typeface="_! Kolhety" panose="020B0500000000000000" pitchFamily="34" charset="0"/>
              </a:rPr>
              <a:t>saukunis</a:t>
            </a:r>
            <a:r>
              <a:rPr lang="en-US" sz="2000" dirty="0" smtClean="0">
                <a:latin typeface="_! Kolhety" panose="020B0500000000000000" pitchFamily="34" charset="0"/>
              </a:rPr>
              <a:t> </a:t>
            </a:r>
            <a:r>
              <a:rPr lang="en-US" sz="2000" dirty="0" err="1" smtClean="0">
                <a:latin typeface="_! Kolhety" panose="020B0500000000000000" pitchFamily="34" charset="0"/>
              </a:rPr>
              <a:t>CaTvliT</a:t>
            </a:r>
            <a:r>
              <a:rPr lang="en-US" sz="2000" dirty="0">
                <a:latin typeface="_! Kolhety" panose="020B0500000000000000" pitchFamily="34" charset="0"/>
              </a:rPr>
              <a:t>, </a:t>
            </a:r>
            <a:r>
              <a:rPr lang="en-US" sz="2000" dirty="0" err="1" smtClean="0">
                <a:latin typeface="_! Kolhety" panose="020B0500000000000000" pitchFamily="34" charset="0"/>
              </a:rPr>
              <a:t>CibuxebiT</a:t>
            </a:r>
            <a:r>
              <a:rPr lang="ka-GE" sz="2000" dirty="0" smtClean="0">
                <a:latin typeface="_! Kolhety" panose="020B0500000000000000" pitchFamily="34" charset="0"/>
              </a:rPr>
              <a:t> </a:t>
            </a:r>
            <a:r>
              <a:rPr lang="en-US" sz="2000" dirty="0" err="1" smtClean="0">
                <a:latin typeface="_! Kolhety" panose="020B0500000000000000" pitchFamily="34" charset="0"/>
              </a:rPr>
              <a:t>moweva</a:t>
            </a:r>
            <a:r>
              <a:rPr lang="en-US" sz="2000" dirty="0" smtClean="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moxmarebis</a:t>
            </a:r>
            <a:r>
              <a:rPr lang="en-US" sz="2000" dirty="0">
                <a:latin typeface="_! Kolhety" panose="020B0500000000000000" pitchFamily="34" charset="0"/>
              </a:rPr>
              <a:t> </a:t>
            </a:r>
            <a:r>
              <a:rPr lang="en-US" sz="2000" dirty="0" err="1" smtClean="0">
                <a:latin typeface="_! Kolhety" panose="020B0500000000000000" pitchFamily="34" charset="0"/>
              </a:rPr>
              <a:t>yvelaze</a:t>
            </a:r>
            <a:r>
              <a:rPr lang="en-US" sz="2000" dirty="0" smtClean="0">
                <a:latin typeface="_! Kolhety" panose="020B0500000000000000" pitchFamily="34" charset="0"/>
              </a:rPr>
              <a:t> </a:t>
            </a:r>
            <a:r>
              <a:rPr lang="en-US" sz="2000" dirty="0" err="1" smtClean="0">
                <a:latin typeface="_! Kolhety" panose="020B0500000000000000" pitchFamily="34" charset="0"/>
              </a:rPr>
              <a:t>gavrcelebul</a:t>
            </a:r>
            <a:r>
              <a:rPr lang="ka-GE" sz="2000" dirty="0" smtClean="0">
                <a:latin typeface="_! Kolhety" panose="020B0500000000000000" pitchFamily="34" charset="0"/>
              </a:rPr>
              <a:t> </a:t>
            </a:r>
            <a:r>
              <a:rPr lang="pt-BR" sz="2000" dirty="0" smtClean="0">
                <a:latin typeface="_! Kolhety" panose="020B0500000000000000" pitchFamily="34" charset="0"/>
              </a:rPr>
              <a:t>meTods warmoadgenda</a:t>
            </a:r>
            <a:r>
              <a:rPr lang="pt-BR" sz="2000" dirty="0">
                <a:latin typeface="_! Kolhety" panose="020B0500000000000000" pitchFamily="34" charset="0"/>
              </a:rPr>
              <a:t>. </a:t>
            </a:r>
            <a:r>
              <a:rPr lang="pt-BR" sz="2000" dirty="0" smtClean="0">
                <a:latin typeface="_! Kolhety" panose="020B0500000000000000" pitchFamily="34" charset="0"/>
              </a:rPr>
              <a:t/>
            </a:r>
            <a:br>
              <a:rPr lang="pt-BR" sz="2000" dirty="0" smtClean="0">
                <a:latin typeface="_! Kolhety" panose="020B0500000000000000" pitchFamily="34" charset="0"/>
              </a:rPr>
            </a:br>
            <a:r>
              <a:rPr lang="pt-BR" sz="2000" dirty="0" smtClean="0">
                <a:latin typeface="_! Kolhety" panose="020B0500000000000000" pitchFamily="34" charset="0"/>
              </a:rPr>
              <a:t/>
            </a:r>
            <a:br>
              <a:rPr lang="pt-BR" sz="2000" dirty="0" smtClean="0">
                <a:latin typeface="_! Kolhety" panose="020B0500000000000000" pitchFamily="34" charset="0"/>
              </a:rPr>
            </a:br>
            <a:r>
              <a:rPr lang="pt-BR" sz="2000" dirty="0" smtClean="0">
                <a:latin typeface="_! Kolhety" panose="020B0500000000000000" pitchFamily="34" charset="0"/>
              </a:rPr>
              <a:t>Cibuxebis absoluturi umravlesoba</a:t>
            </a:r>
            <a:r>
              <a:rPr lang="ka-GE" sz="2000" dirty="0" smtClean="0">
                <a:latin typeface="_! Kolhety" panose="020B0500000000000000" pitchFamily="34" charset="0"/>
              </a:rPr>
              <a:t> </a:t>
            </a:r>
            <a:r>
              <a:rPr lang="en-US" sz="2000" dirty="0" err="1" smtClean="0">
                <a:latin typeface="_! Kolhety" panose="020B0500000000000000" pitchFamily="34" charset="0"/>
              </a:rPr>
              <a:t>damzadebuli</a:t>
            </a:r>
            <a:r>
              <a:rPr lang="en-US" sz="2000" dirty="0" smtClean="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Tixisgan</a:t>
            </a:r>
            <a:r>
              <a:rPr lang="en-US" sz="2000" dirty="0">
                <a:latin typeface="_! Kolhety" panose="020B0500000000000000" pitchFamily="34" charset="0"/>
              </a:rPr>
              <a:t>, </a:t>
            </a:r>
            <a:r>
              <a:rPr lang="en-US" sz="2000" dirty="0" err="1" smtClean="0">
                <a:latin typeface="_! Kolhety" panose="020B0500000000000000" pitchFamily="34" charset="0"/>
              </a:rPr>
              <a:t>amdenad</a:t>
            </a:r>
            <a:r>
              <a:rPr lang="en-US" sz="2000" dirty="0">
                <a:latin typeface="_! Kolhety" panose="020B0500000000000000" pitchFamily="34" charset="0"/>
              </a:rPr>
              <a:t>, </a:t>
            </a:r>
            <a:r>
              <a:rPr lang="en-US" sz="2000" dirty="0" err="1" smtClean="0">
                <a:latin typeface="_! Kolhety" panose="020B0500000000000000" pitchFamily="34" charset="0"/>
              </a:rPr>
              <a:t>xSiri</a:t>
            </a:r>
            <a:r>
              <a:rPr lang="en-US" sz="2000" dirty="0" smtClean="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smtClean="0">
                <a:latin typeface="_! Kolhety" panose="020B0500000000000000" pitchFamily="34" charset="0"/>
              </a:rPr>
              <a:t>maTi</a:t>
            </a:r>
            <a:r>
              <a:rPr lang="en-US" sz="2000" dirty="0" smtClean="0">
                <a:latin typeface="_! Kolhety" panose="020B0500000000000000" pitchFamily="34" charset="0"/>
              </a:rPr>
              <a:t> </a:t>
            </a:r>
            <a:r>
              <a:rPr lang="en-US" sz="2000" dirty="0" err="1" smtClean="0">
                <a:latin typeface="_! Kolhety" panose="020B0500000000000000" pitchFamily="34" charset="0"/>
              </a:rPr>
              <a:t>dazianebis</a:t>
            </a:r>
            <a:r>
              <a:rPr lang="ka-GE" sz="2000" dirty="0" smtClean="0">
                <a:latin typeface="_! Kolhety" panose="020B0500000000000000" pitchFamily="34" charset="0"/>
              </a:rPr>
              <a:t> </a:t>
            </a:r>
            <a:r>
              <a:rPr lang="en-US" sz="2000" dirty="0" err="1" smtClean="0">
                <a:latin typeface="_! Kolhety" panose="020B0500000000000000" pitchFamily="34" charset="0"/>
              </a:rPr>
              <a:t>SemTxvevebi</a:t>
            </a:r>
            <a:r>
              <a:rPr lang="en-US" sz="2000" dirty="0">
                <a:latin typeface="_! Kolhety" panose="020B0500000000000000" pitchFamily="34" charset="0"/>
              </a:rPr>
              <a:t>. </a:t>
            </a:r>
            <a:r>
              <a:rPr lang="en-US" sz="2000" dirty="0" err="1" smtClean="0">
                <a:latin typeface="_! Kolhety" panose="020B0500000000000000" pitchFamily="34" charset="0"/>
              </a:rPr>
              <a:t>werilobiTi</a:t>
            </a:r>
            <a:r>
              <a:rPr lang="en-US" sz="2000" dirty="0" smtClean="0">
                <a:latin typeface="_! Kolhety" panose="020B0500000000000000" pitchFamily="34" charset="0"/>
              </a:rPr>
              <a:t> </a:t>
            </a:r>
            <a:r>
              <a:rPr lang="en-US" sz="2000" dirty="0" err="1" smtClean="0">
                <a:latin typeface="_! Kolhety" panose="020B0500000000000000" pitchFamily="34" charset="0"/>
              </a:rPr>
              <a:t>wyaroebidan</a:t>
            </a:r>
            <a:r>
              <a:rPr lang="en-US" sz="2000" dirty="0" smtClean="0">
                <a:latin typeface="_! Kolhety" panose="020B0500000000000000" pitchFamily="34" charset="0"/>
              </a:rPr>
              <a:t> </a:t>
            </a:r>
            <a:r>
              <a:rPr lang="en-US" sz="2000" dirty="0">
                <a:latin typeface="_! Kolhety" panose="020B0500000000000000" pitchFamily="34" charset="0"/>
              </a:rPr>
              <a:t>Cans</a:t>
            </a:r>
            <a:r>
              <a:rPr lang="en-US" sz="2000" dirty="0" smtClean="0">
                <a:latin typeface="_! Kolhety" panose="020B0500000000000000" pitchFamily="34" charset="0"/>
              </a:rPr>
              <a:t>,</a:t>
            </a:r>
            <a:r>
              <a:rPr lang="pt-BR" sz="2000" dirty="0">
                <a:latin typeface="_! Kolhety" panose="020B0500000000000000" pitchFamily="34" charset="0"/>
              </a:rPr>
              <a:t> rom</a:t>
            </a:r>
            <a:r>
              <a:rPr lang="en-US" sz="2000" dirty="0" smtClean="0">
                <a:latin typeface="_! Kolhety" panose="020B0500000000000000" pitchFamily="34" charset="0"/>
              </a:rPr>
              <a:t> </a:t>
            </a:r>
            <a:r>
              <a:rPr lang="en-US" sz="2000" dirty="0" err="1" smtClean="0">
                <a:latin typeface="_! Kolhety" panose="020B0500000000000000" pitchFamily="34" charset="0"/>
              </a:rPr>
              <a:t>Tixis</a:t>
            </a:r>
            <a:r>
              <a:rPr lang="en-US" sz="2000" dirty="0" smtClean="0">
                <a:latin typeface="_! Kolhety" panose="020B0500000000000000" pitchFamily="34" charset="0"/>
              </a:rPr>
              <a:t> </a:t>
            </a:r>
            <a:r>
              <a:rPr lang="en-US" sz="2000" dirty="0" err="1" smtClean="0">
                <a:latin typeface="_! Kolhety" panose="020B0500000000000000" pitchFamily="34" charset="0"/>
              </a:rPr>
              <a:t>Cibuxi</a:t>
            </a:r>
            <a:r>
              <a:rPr lang="en-US" sz="2000" dirty="0" smtClean="0">
                <a:latin typeface="_! Kolhety" panose="020B0500000000000000" pitchFamily="34" charset="0"/>
              </a:rPr>
              <a:t>,</a:t>
            </a:r>
            <a:r>
              <a:rPr lang="ka-GE" sz="2000" dirty="0" smtClean="0">
                <a:latin typeface="_! Kolhety" panose="020B0500000000000000" pitchFamily="34" charset="0"/>
              </a:rPr>
              <a:t> </a:t>
            </a:r>
            <a:r>
              <a:rPr lang="en-US" sz="2000" dirty="0" err="1" smtClean="0">
                <a:latin typeface="_! Kolhety" panose="020B0500000000000000" pitchFamily="34" charset="0"/>
              </a:rPr>
              <a:t>aqtiuri</a:t>
            </a:r>
            <a:r>
              <a:rPr lang="en-US" sz="2000" dirty="0" smtClean="0">
                <a:latin typeface="_! Kolhety" panose="020B0500000000000000" pitchFamily="34" charset="0"/>
              </a:rPr>
              <a:t> </a:t>
            </a:r>
            <a:r>
              <a:rPr lang="en-US" sz="2000" dirty="0" err="1" smtClean="0">
                <a:latin typeface="_! Kolhety" panose="020B0500000000000000" pitchFamily="34" charset="0"/>
              </a:rPr>
              <a:t>moxmarebis</a:t>
            </a:r>
            <a:r>
              <a:rPr lang="en-US" sz="2000" dirty="0" smtClean="0">
                <a:latin typeface="_! Kolhety" panose="020B0500000000000000" pitchFamily="34" charset="0"/>
              </a:rPr>
              <a:t> </a:t>
            </a:r>
            <a:r>
              <a:rPr lang="en-US" sz="2000" dirty="0" err="1" smtClean="0">
                <a:latin typeface="_! Kolhety" panose="020B0500000000000000" pitchFamily="34" charset="0"/>
              </a:rPr>
              <a:t>pirob</a:t>
            </a:r>
            <a:r>
              <a:rPr lang="en-US" sz="2000" dirty="0" smtClean="0">
                <a:latin typeface="_! Kolhety" panose="020B0500000000000000" pitchFamily="34" charset="0"/>
              </a:rPr>
              <a:t> </a:t>
            </a:r>
            <a:r>
              <a:rPr lang="en-US" sz="2000" dirty="0" err="1" smtClean="0">
                <a:latin typeface="_! Kolhety" panose="020B0500000000000000" pitchFamily="34" charset="0"/>
              </a:rPr>
              <a:t>ebSi</a:t>
            </a:r>
            <a:r>
              <a:rPr lang="en-US" sz="2000" dirty="0">
                <a:latin typeface="_! Kolhety" panose="020B0500000000000000" pitchFamily="34" charset="0"/>
              </a:rPr>
              <a:t>, </a:t>
            </a:r>
            <a:r>
              <a:rPr lang="en-US" sz="2000" dirty="0" err="1" smtClean="0">
                <a:latin typeface="_! Kolhety" panose="020B0500000000000000" pitchFamily="34" charset="0"/>
              </a:rPr>
              <a:t>dauzianeblad</a:t>
            </a:r>
            <a:r>
              <a:rPr lang="en-US" sz="2000" dirty="0" smtClean="0">
                <a:latin typeface="_! Kolhety" panose="020B0500000000000000" pitchFamily="34" charset="0"/>
              </a:rPr>
              <a:t> </a:t>
            </a:r>
            <a:r>
              <a:rPr lang="en-US" sz="2000" dirty="0" err="1">
                <a:latin typeface="_! Kolhety" panose="020B0500000000000000" pitchFamily="34" charset="0"/>
              </a:rPr>
              <a:t>erT</a:t>
            </a:r>
            <a:r>
              <a:rPr lang="en-US" sz="2000" dirty="0">
                <a:latin typeface="_! Kolhety" panose="020B0500000000000000" pitchFamily="34" charset="0"/>
              </a:rPr>
              <a:t> </a:t>
            </a:r>
            <a:r>
              <a:rPr lang="en-US" sz="2000" dirty="0" err="1" smtClean="0">
                <a:latin typeface="_! Kolhety" panose="020B0500000000000000" pitchFamily="34" charset="0"/>
              </a:rPr>
              <a:t>Tveze</a:t>
            </a:r>
            <a:r>
              <a:rPr lang="ka-GE" sz="2000" dirty="0" smtClean="0">
                <a:latin typeface="_! Kolhety" panose="020B0500000000000000" pitchFamily="34" charset="0"/>
              </a:rPr>
              <a:t> </a:t>
            </a:r>
            <a:r>
              <a:rPr lang="pt-BR" sz="2000" dirty="0" smtClean="0">
                <a:latin typeface="_! Kolhety" panose="020B0500000000000000" pitchFamily="34" charset="0"/>
              </a:rPr>
              <a:t>met </a:t>
            </a:r>
            <a:r>
              <a:rPr lang="pt-BR" sz="2000" dirty="0">
                <a:latin typeface="_! Kolhety" panose="020B0500000000000000" pitchFamily="34" charset="0"/>
              </a:rPr>
              <a:t>xans ver </a:t>
            </a:r>
            <a:r>
              <a:rPr lang="pt-BR" sz="2000" dirty="0" smtClean="0">
                <a:latin typeface="_! Kolhety" panose="020B0500000000000000" pitchFamily="34" charset="0"/>
              </a:rPr>
              <a:t>Zlebda</a:t>
            </a:r>
            <a:r>
              <a:rPr lang="pt-BR" sz="2000" dirty="0">
                <a:latin typeface="_! Kolhety" panose="020B0500000000000000" pitchFamily="34" charset="0"/>
              </a:rPr>
              <a:t>. aqedan </a:t>
            </a:r>
            <a:r>
              <a:rPr lang="pt-BR" sz="2000" dirty="0" smtClean="0">
                <a:latin typeface="_! Kolhety" panose="020B0500000000000000" pitchFamily="34" charset="0"/>
              </a:rPr>
              <a:t>gamomdinare</a:t>
            </a:r>
            <a:r>
              <a:rPr lang="pt-BR" sz="2000" dirty="0">
                <a:latin typeface="_! Kolhety" panose="020B0500000000000000" pitchFamily="34" charset="0"/>
              </a:rPr>
              <a:t>, ar un da </a:t>
            </a:r>
            <a:r>
              <a:rPr lang="pt-BR" sz="2000" dirty="0" smtClean="0">
                <a:latin typeface="_! Kolhety" panose="020B0500000000000000" pitchFamily="34" charset="0"/>
              </a:rPr>
              <a:t>gagvikvirdes,</a:t>
            </a:r>
            <a:r>
              <a:rPr lang="ka-GE" sz="2000" dirty="0" smtClean="0">
                <a:latin typeface="_! Kolhety" panose="020B0500000000000000" pitchFamily="34" charset="0"/>
              </a:rPr>
              <a:t> </a:t>
            </a:r>
            <a:r>
              <a:rPr lang="pt-BR" sz="2000" dirty="0" smtClean="0">
                <a:latin typeface="_! Kolhety" panose="020B0500000000000000" pitchFamily="34" charset="0"/>
              </a:rPr>
              <a:t>rom </a:t>
            </a:r>
            <a:r>
              <a:rPr lang="pt-BR" sz="2000" dirty="0">
                <a:latin typeface="_! Kolhety" panose="020B0500000000000000" pitchFamily="34" charset="0"/>
              </a:rPr>
              <a:t>„profesional“ </a:t>
            </a:r>
            <a:r>
              <a:rPr lang="pt-BR" sz="2000" dirty="0" smtClean="0">
                <a:latin typeface="_! Kolhety" panose="020B0500000000000000" pitchFamily="34" charset="0"/>
              </a:rPr>
              <a:t>mwevlebs aTeulobiT</a:t>
            </a:r>
            <a:r>
              <a:rPr lang="pt-BR" sz="2000" dirty="0">
                <a:latin typeface="_! Kolhety" panose="020B0500000000000000" pitchFamily="34" charset="0"/>
              </a:rPr>
              <a:t>, zog </a:t>
            </a:r>
            <a:r>
              <a:rPr lang="pt-BR" sz="2000" dirty="0" smtClean="0">
                <a:latin typeface="_! Kolhety" panose="020B0500000000000000" pitchFamily="34" charset="0"/>
              </a:rPr>
              <a:t>SemTxvevaSi ki</a:t>
            </a:r>
            <a:r>
              <a:rPr lang="ka-GE" sz="2000" dirty="0" smtClean="0">
                <a:latin typeface="_! Kolhety" panose="020B0500000000000000" pitchFamily="34" charset="0"/>
              </a:rPr>
              <a:t> </a:t>
            </a:r>
            <a:r>
              <a:rPr lang="en-US" sz="2000" dirty="0" smtClean="0">
                <a:latin typeface="_! Kolhety" panose="020B0500000000000000" pitchFamily="34" charset="0"/>
              </a:rPr>
              <a:t>_ </a:t>
            </a:r>
            <a:r>
              <a:rPr lang="en-US" sz="2000" dirty="0" err="1" smtClean="0">
                <a:latin typeface="_! Kolhety" panose="020B0500000000000000" pitchFamily="34" charset="0"/>
              </a:rPr>
              <a:t>aseulo</a:t>
            </a:r>
            <a:r>
              <a:rPr lang="en-US" sz="2000" dirty="0" smtClean="0">
                <a:latin typeface="_! Kolhety" panose="020B0500000000000000" pitchFamily="34" charset="0"/>
              </a:rPr>
              <a:t> </a:t>
            </a:r>
            <a:r>
              <a:rPr lang="en-US" sz="2000" dirty="0" err="1" smtClean="0">
                <a:latin typeface="_! Kolhety" panose="020B0500000000000000" pitchFamily="34" charset="0"/>
              </a:rPr>
              <a:t>biT</a:t>
            </a:r>
            <a:r>
              <a:rPr lang="en-US" sz="2000" dirty="0" smtClean="0">
                <a:latin typeface="_! Kolhety" panose="020B0500000000000000" pitchFamily="34" charset="0"/>
              </a:rPr>
              <a:t> </a:t>
            </a:r>
            <a:r>
              <a:rPr lang="en-US" sz="2000" dirty="0" err="1">
                <a:latin typeface="_! Kolhety" panose="020B0500000000000000" pitchFamily="34" charset="0"/>
              </a:rPr>
              <a:t>Cibuxi</a:t>
            </a:r>
            <a:r>
              <a:rPr lang="en-US" sz="2000" dirty="0">
                <a:latin typeface="_! Kolhety" panose="020B0500000000000000" pitchFamily="34" charset="0"/>
              </a:rPr>
              <a:t> </a:t>
            </a:r>
            <a:r>
              <a:rPr lang="en-US" sz="2000" dirty="0" err="1" smtClean="0">
                <a:latin typeface="_! Kolhety" panose="020B0500000000000000" pitchFamily="34" charset="0"/>
              </a:rPr>
              <a:t>hqondaT</a:t>
            </a:r>
            <a:r>
              <a:rPr lang="en-US" sz="2000" dirty="0" smtClean="0">
                <a:latin typeface="_! Kolhety" panose="020B0500000000000000" pitchFamily="34" charset="0"/>
              </a:rPr>
              <a:t> </a:t>
            </a:r>
            <a:r>
              <a:rPr lang="en-US" sz="2000" dirty="0" err="1" smtClean="0">
                <a:latin typeface="_! Kolhety" panose="020B0500000000000000" pitchFamily="34" charset="0"/>
              </a:rPr>
              <a:t>momaragebuli</a:t>
            </a:r>
            <a:r>
              <a:rPr lang="en-US" sz="2000" dirty="0">
                <a:latin typeface="_! Kolhety" panose="020B0500000000000000" pitchFamily="34" charset="0"/>
              </a:rPr>
              <a:t>. </a:t>
            </a:r>
            <a:r>
              <a:rPr lang="en-US" sz="2000" dirty="0" err="1">
                <a:latin typeface="_! Kolhety" panose="020B0500000000000000" pitchFamily="34" charset="0"/>
              </a:rPr>
              <a:t>albaT</a:t>
            </a:r>
            <a:r>
              <a:rPr lang="en-US" sz="2000" dirty="0">
                <a:latin typeface="_! Kolhety" panose="020B0500000000000000" pitchFamily="34" charset="0"/>
              </a:rPr>
              <a:t>, </a:t>
            </a:r>
            <a:r>
              <a:rPr lang="en-US" sz="2000" dirty="0" err="1" smtClean="0">
                <a:latin typeface="_! Kolhety" panose="020B0500000000000000" pitchFamily="34" charset="0"/>
              </a:rPr>
              <a:t>amiT</a:t>
            </a:r>
            <a:r>
              <a:rPr lang="en-US" sz="2000" dirty="0" smtClean="0">
                <a:latin typeface="_! Kolhety" panose="020B0500000000000000" pitchFamily="34" charset="0"/>
              </a:rPr>
              <a:t> </a:t>
            </a:r>
            <a:r>
              <a:rPr lang="en-US" sz="2000" dirty="0" err="1" smtClean="0">
                <a:latin typeface="_! Kolhety" panose="020B0500000000000000" pitchFamily="34" charset="0"/>
              </a:rPr>
              <a:t>unda</a:t>
            </a:r>
            <a:r>
              <a:rPr lang="ka-GE" sz="2000" dirty="0" smtClean="0">
                <a:latin typeface="_! Kolhety" panose="020B0500000000000000" pitchFamily="34" charset="0"/>
              </a:rPr>
              <a:t> </a:t>
            </a:r>
            <a:r>
              <a:rPr lang="pt-BR" sz="2000" dirty="0" smtClean="0">
                <a:latin typeface="_! Kolhety" panose="020B0500000000000000" pitchFamily="34" charset="0"/>
              </a:rPr>
              <a:t>aixsnas </a:t>
            </a:r>
            <a:r>
              <a:rPr lang="pt-BR" sz="2000" dirty="0">
                <a:latin typeface="_! Kolhety" panose="020B0500000000000000" pitchFamily="34" charset="0"/>
              </a:rPr>
              <a:t>is </a:t>
            </a:r>
            <a:r>
              <a:rPr lang="pt-BR" sz="2000" dirty="0" smtClean="0">
                <a:latin typeface="_! Kolhety" panose="020B0500000000000000" pitchFamily="34" charset="0"/>
              </a:rPr>
              <a:t>garemoebac</a:t>
            </a:r>
            <a:r>
              <a:rPr lang="pt-BR" sz="2000" dirty="0">
                <a:latin typeface="_! Kolhety" panose="020B0500000000000000" pitchFamily="34" charset="0"/>
              </a:rPr>
              <a:t>, rom gviani </a:t>
            </a:r>
            <a:r>
              <a:rPr lang="pt-BR" sz="2000" dirty="0" smtClean="0">
                <a:latin typeface="_! Kolhety" panose="020B0500000000000000" pitchFamily="34" charset="0"/>
              </a:rPr>
              <a:t>Suasaukuneebis </a:t>
            </a:r>
            <a:r>
              <a:rPr lang="pt-BR" sz="2000" dirty="0">
                <a:latin typeface="_! Kolhety" panose="020B0500000000000000" pitchFamily="34" charset="0"/>
              </a:rPr>
              <a:t>epoqiT </a:t>
            </a:r>
            <a:r>
              <a:rPr lang="pt-BR" sz="2000" dirty="0" smtClean="0">
                <a:latin typeface="_! Kolhety" panose="020B0500000000000000" pitchFamily="34" charset="0"/>
              </a:rPr>
              <a:t>daTa</a:t>
            </a:r>
            <a:r>
              <a:rPr lang="en-US" sz="2000" dirty="0" err="1" smtClean="0">
                <a:latin typeface="_! Kolhety" panose="020B0500000000000000" pitchFamily="34" charset="0"/>
              </a:rPr>
              <a:t>riRebuli</a:t>
            </a:r>
            <a:r>
              <a:rPr lang="ka-GE" sz="2000" dirty="0" smtClean="0">
                <a:latin typeface="_! Kolhety" panose="020B0500000000000000" pitchFamily="34" charset="0"/>
              </a:rPr>
              <a:t> </a:t>
            </a:r>
            <a:r>
              <a:rPr lang="pt-BR" sz="2000" dirty="0" smtClean="0">
                <a:latin typeface="_! Kolhety" panose="020B0500000000000000" pitchFamily="34" charset="0"/>
              </a:rPr>
              <a:t>arqeologiuri obieqtebis gaTxrebis </a:t>
            </a:r>
            <a:r>
              <a:rPr lang="pt-BR" sz="2000" dirty="0">
                <a:latin typeface="_! Kolhety" panose="020B0500000000000000" pitchFamily="34" charset="0"/>
              </a:rPr>
              <a:t>dros </a:t>
            </a:r>
            <a:r>
              <a:rPr lang="pt-BR" sz="2000" dirty="0" smtClean="0">
                <a:latin typeface="_! Kolhety" panose="020B0500000000000000" pitchFamily="34" charset="0"/>
              </a:rPr>
              <a:t>aRniSn</a:t>
            </a:r>
            <a:r>
              <a:rPr lang="en-US" sz="2000" dirty="0" err="1" smtClean="0">
                <a:latin typeface="_! Kolhety" panose="020B0500000000000000" pitchFamily="34" charset="0"/>
              </a:rPr>
              <a:t>ul</a:t>
            </a:r>
            <a:r>
              <a:rPr lang="ka-GE" sz="2000" dirty="0" smtClean="0">
                <a:latin typeface="_! Kolhety" panose="020B0500000000000000" pitchFamily="34" charset="0"/>
              </a:rPr>
              <a:t> </a:t>
            </a:r>
            <a:r>
              <a:rPr lang="en-US" sz="2000" dirty="0" err="1" smtClean="0">
                <a:latin typeface="_! Kolhety" panose="020B0500000000000000" pitchFamily="34" charset="0"/>
              </a:rPr>
              <a:t>nakeTobaTa</a:t>
            </a:r>
            <a:r>
              <a:rPr lang="en-US" sz="2000" dirty="0" smtClean="0">
                <a:latin typeface="_! Kolhety" panose="020B0500000000000000" pitchFamily="34" charset="0"/>
              </a:rPr>
              <a:t> </a:t>
            </a:r>
            <a:r>
              <a:rPr lang="en-US" sz="2000" dirty="0" err="1" smtClean="0">
                <a:latin typeface="_! Kolhety" panose="020B0500000000000000" pitchFamily="34" charset="0"/>
              </a:rPr>
              <a:t>aTasobiT</a:t>
            </a:r>
            <a:r>
              <a:rPr lang="en-US" sz="2000" dirty="0" smtClean="0">
                <a:latin typeface="_! Kolhety" panose="020B0500000000000000" pitchFamily="34" charset="0"/>
              </a:rPr>
              <a:t> </a:t>
            </a:r>
            <a:r>
              <a:rPr lang="en-US" sz="2000" dirty="0" err="1" smtClean="0">
                <a:latin typeface="_! Kolhety" panose="020B0500000000000000" pitchFamily="34" charset="0"/>
              </a:rPr>
              <a:t>nimuSia</a:t>
            </a:r>
            <a:r>
              <a:rPr lang="en-US" sz="2000" dirty="0" smtClean="0">
                <a:latin typeface="_! Kolhety" panose="020B0500000000000000" pitchFamily="34" charset="0"/>
              </a:rPr>
              <a:t> </a:t>
            </a:r>
            <a:r>
              <a:rPr lang="en-US" sz="2000" dirty="0">
                <a:latin typeface="_! Kolhety" panose="020B0500000000000000" pitchFamily="34" charset="0"/>
              </a:rPr>
              <a:t>(</a:t>
            </a:r>
            <a:r>
              <a:rPr lang="en-US" sz="2000" dirty="0" err="1" smtClean="0">
                <a:latin typeface="_! Kolhety" panose="020B0500000000000000" pitchFamily="34" charset="0"/>
              </a:rPr>
              <a:t>rasakvirvelia</a:t>
            </a:r>
            <a:r>
              <a:rPr lang="en-US" sz="2000" dirty="0">
                <a:latin typeface="_! Kolhety" panose="020B0500000000000000" pitchFamily="34" charset="0"/>
              </a:rPr>
              <a:t>, </a:t>
            </a:r>
            <a:r>
              <a:rPr lang="en-US" sz="2000" dirty="0" smtClean="0">
                <a:latin typeface="_! Kolhety" panose="020B0500000000000000" pitchFamily="34" charset="0"/>
              </a:rPr>
              <a:t>met-</a:t>
            </a:r>
            <a:r>
              <a:rPr lang="en-US" sz="2000" dirty="0" err="1" smtClean="0">
                <a:latin typeface="_! Kolhety" panose="020B0500000000000000" pitchFamily="34" charset="0"/>
              </a:rPr>
              <a:t>naklebad</a:t>
            </a:r>
            <a:r>
              <a:rPr lang="ka-GE" sz="2000" dirty="0" smtClean="0">
                <a:latin typeface="_! Kolhety" panose="020B0500000000000000" pitchFamily="34" charset="0"/>
              </a:rPr>
              <a:t> </a:t>
            </a:r>
            <a:r>
              <a:rPr lang="it-IT" sz="2000" dirty="0" smtClean="0">
                <a:latin typeface="_! Kolhety" panose="020B0500000000000000" pitchFamily="34" charset="0"/>
              </a:rPr>
              <a:t>dazianebuli</a:t>
            </a:r>
            <a:r>
              <a:rPr lang="it-IT" sz="2000" dirty="0">
                <a:latin typeface="_! Kolhety" panose="020B0500000000000000" pitchFamily="34" charset="0"/>
              </a:rPr>
              <a:t>) </a:t>
            </a:r>
            <a:r>
              <a:rPr lang="it-IT" sz="2000" dirty="0" smtClean="0">
                <a:latin typeface="_! Kolhety" panose="020B0500000000000000" pitchFamily="34" charset="0"/>
              </a:rPr>
              <a:t>aRmoCenili</a:t>
            </a:r>
            <a:r>
              <a:rPr lang="ka-GE" sz="2000" dirty="0" smtClean="0">
                <a:latin typeface="_! Kolhety" panose="020B0500000000000000" pitchFamily="34" charset="0"/>
              </a:rPr>
              <a:t>.</a:t>
            </a:r>
            <a:endParaRPr lang="ka-GE" sz="2000" dirty="0"/>
          </a:p>
        </p:txBody>
      </p:sp>
    </p:spTree>
    <p:extLst>
      <p:ext uri="{BB962C8B-B14F-4D97-AF65-F5344CB8AC3E}">
        <p14:creationId xmlns:p14="http://schemas.microsoft.com/office/powerpoint/2010/main" val="3805180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841664" y="365125"/>
            <a:ext cx="10131135" cy="5730875"/>
          </a:xfrm>
        </p:spPr>
        <p:txBody>
          <a:bodyPr>
            <a:noAutofit/>
          </a:bodyPr>
          <a:lstStyle/>
          <a:p>
            <a:pPr>
              <a:lnSpc>
                <a:spcPct val="100000"/>
              </a:lnSpc>
            </a:pPr>
            <a:r>
              <a:rPr lang="en-US" sz="2000" dirty="0" err="1">
                <a:latin typeface="_! Kolhety" panose="020B0500000000000000" pitchFamily="34" charset="0"/>
              </a:rPr>
              <a:t>yayaCos</a:t>
            </a:r>
            <a:r>
              <a:rPr lang="en-US" sz="2000" dirty="0">
                <a:latin typeface="_! Kolhety" panose="020B0500000000000000" pitchFamily="34" charset="0"/>
              </a:rPr>
              <a:t> </a:t>
            </a:r>
            <a:r>
              <a:rPr lang="en-US" sz="2000" dirty="0" err="1">
                <a:latin typeface="_! Kolhety" panose="020B0500000000000000" pitchFamily="34" charset="0"/>
              </a:rPr>
              <a:t>Teslisagan</a:t>
            </a:r>
            <a:r>
              <a:rPr lang="en-US" sz="2000" dirty="0">
                <a:latin typeface="_! Kolhety" panose="020B0500000000000000" pitchFamily="34" charset="0"/>
              </a:rPr>
              <a:t> </a:t>
            </a:r>
            <a:r>
              <a:rPr lang="en-US" sz="2000" dirty="0" err="1">
                <a:latin typeface="_! Kolhety" panose="020B0500000000000000" pitchFamily="34" charset="0"/>
              </a:rPr>
              <a:t>miRebul</a:t>
            </a:r>
            <a:r>
              <a:rPr lang="en-US" sz="2000" dirty="0">
                <a:latin typeface="_! Kolhety" panose="020B0500000000000000" pitchFamily="34" charset="0"/>
              </a:rPr>
              <a:t> </a:t>
            </a:r>
            <a:r>
              <a:rPr lang="en-US" sz="2000" dirty="0" err="1">
                <a:latin typeface="_! Kolhety" panose="020B0500000000000000" pitchFamily="34" charset="0"/>
              </a:rPr>
              <a:t>opiums</a:t>
            </a:r>
            <a:r>
              <a:rPr lang="en-US" sz="2000" dirty="0">
                <a:latin typeface="_! Kolhety" panose="020B0500000000000000" pitchFamily="34" charset="0"/>
              </a:rPr>
              <a:t>, </a:t>
            </a:r>
            <a:r>
              <a:rPr lang="en-US" sz="2000" dirty="0" err="1">
                <a:latin typeface="_! Kolhety" panose="020B0500000000000000" pitchFamily="34" charset="0"/>
              </a:rPr>
              <a:t>jer</a:t>
            </a:r>
            <a:r>
              <a:rPr lang="en-US" sz="2000" dirty="0">
                <a:latin typeface="_! Kolhety" panose="020B0500000000000000" pitchFamily="34" charset="0"/>
              </a:rPr>
              <a:t> </a:t>
            </a:r>
            <a:r>
              <a:rPr lang="en-US" sz="2000" dirty="0" err="1">
                <a:latin typeface="_! Kolhety" panose="020B0500000000000000" pitchFamily="34" charset="0"/>
              </a:rPr>
              <a:t>kidev</a:t>
            </a:r>
            <a:r>
              <a:rPr lang="en-US" sz="2000" dirty="0">
                <a:latin typeface="_! Kolhety" panose="020B0500000000000000" pitchFamily="34" charset="0"/>
              </a:rPr>
              <a:t> </a:t>
            </a:r>
            <a:r>
              <a:rPr lang="en-US" sz="2000" dirty="0" err="1">
                <a:latin typeface="_! Kolhety" panose="020B0500000000000000" pitchFamily="34" charset="0"/>
              </a:rPr>
              <a:t>marko</a:t>
            </a:r>
            <a:r>
              <a:rPr lang="en-US" sz="2000" dirty="0">
                <a:latin typeface="_! Kolhety" panose="020B0500000000000000" pitchFamily="34" charset="0"/>
              </a:rPr>
              <a:t> </a:t>
            </a:r>
            <a:r>
              <a:rPr lang="en-US" sz="2000" dirty="0" err="1">
                <a:latin typeface="_! Kolhety" panose="020B0500000000000000" pitchFamily="34" charset="0"/>
              </a:rPr>
              <a:t>polos</a:t>
            </a:r>
            <a:r>
              <a:rPr lang="en-US" sz="2000" dirty="0">
                <a:latin typeface="_! Kolhety" panose="020B0500000000000000" pitchFamily="34" charset="0"/>
              </a:rPr>
              <a:t> </a:t>
            </a:r>
            <a:r>
              <a:rPr lang="en-US" sz="2000" dirty="0" err="1">
                <a:latin typeface="_! Kolhety" panose="020B0500000000000000" pitchFamily="34" charset="0"/>
              </a:rPr>
              <a:t>mogzaurobidan</a:t>
            </a:r>
            <a:r>
              <a:rPr lang="en-US" sz="2000" dirty="0">
                <a:latin typeface="_! Kolhety" panose="020B0500000000000000" pitchFamily="34" charset="0"/>
              </a:rPr>
              <a:t> </a:t>
            </a:r>
            <a:r>
              <a:rPr lang="en-US" sz="2000" dirty="0" err="1">
                <a:latin typeface="_! Kolhety" panose="020B0500000000000000" pitchFamily="34" charset="0"/>
              </a:rPr>
              <a:t>cnobil</a:t>
            </a:r>
            <a:r>
              <a:rPr lang="en-US" sz="2000" dirty="0">
                <a:latin typeface="_! Kolhety" panose="020B0500000000000000" pitchFamily="34" charset="0"/>
              </a:rPr>
              <a:t> </a:t>
            </a:r>
            <a:r>
              <a:rPr lang="en-US" sz="2000" dirty="0" err="1">
                <a:latin typeface="_! Kolhety" panose="020B0500000000000000" pitchFamily="34" charset="0"/>
              </a:rPr>
              <a:t>haSiSs</a:t>
            </a:r>
            <a:r>
              <a:rPr lang="en-US" sz="2000" dirty="0">
                <a:latin typeface="_! Kolhety" panose="020B0500000000000000" pitchFamily="34" charset="0"/>
              </a:rPr>
              <a:t>, </a:t>
            </a:r>
            <a:r>
              <a:rPr lang="en-US" sz="2000" dirty="0" err="1">
                <a:latin typeface="_! Kolhety" panose="020B0500000000000000" pitchFamily="34" charset="0"/>
              </a:rPr>
              <a:t>Rebulobdnen</a:t>
            </a:r>
            <a:r>
              <a:rPr lang="en-US" sz="2000" dirty="0">
                <a:latin typeface="_! Kolhety" panose="020B0500000000000000" pitchFamily="34" charset="0"/>
              </a:rPr>
              <a:t> </a:t>
            </a:r>
            <a:r>
              <a:rPr lang="en-US" sz="2000" dirty="0" err="1">
                <a:latin typeface="_! Kolhety" panose="020B0500000000000000" pitchFamily="34" charset="0"/>
              </a:rPr>
              <a:t>kanafis</a:t>
            </a:r>
            <a:r>
              <a:rPr lang="en-US" sz="2000" dirty="0">
                <a:latin typeface="_! Kolhety" panose="020B0500000000000000" pitchFamily="34" charset="0"/>
              </a:rPr>
              <a:t> </a:t>
            </a:r>
            <a:r>
              <a:rPr lang="en-US" sz="2000" dirty="0" err="1">
                <a:latin typeface="_! Kolhety" panose="020B0500000000000000" pitchFamily="34" charset="0"/>
              </a:rPr>
              <a:t>Teslisganac</a:t>
            </a:r>
            <a:r>
              <a:rPr lang="en-US" sz="2000" dirty="0">
                <a:latin typeface="_! Kolhety" panose="020B0500000000000000" pitchFamily="34" charset="0"/>
              </a:rPr>
              <a:t>. </a:t>
            </a:r>
            <a:r>
              <a:rPr lang="en-US" sz="2000" dirty="0" err="1">
                <a:latin typeface="_! Kolhety" panose="020B0500000000000000" pitchFamily="34" charset="0"/>
              </a:rPr>
              <a:t>haSiSis</a:t>
            </a:r>
            <a:r>
              <a:rPr lang="en-US" sz="2000" dirty="0">
                <a:latin typeface="_! Kolhety" panose="020B0500000000000000" pitchFamily="34" charset="0"/>
              </a:rPr>
              <a:t> moxsenieba1125 </a:t>
            </a:r>
            <a:r>
              <a:rPr lang="en-US" sz="2000" dirty="0" err="1">
                <a:latin typeface="_! Kolhety" panose="020B0500000000000000" pitchFamily="34" charset="0"/>
              </a:rPr>
              <a:t>wlis</a:t>
            </a:r>
            <a:r>
              <a:rPr lang="en-US" sz="2000" dirty="0">
                <a:latin typeface="_! Kolhety" panose="020B0500000000000000" pitchFamily="34" charset="0"/>
              </a:rPr>
              <a:t> </a:t>
            </a:r>
            <a:r>
              <a:rPr lang="en-US" sz="2000" dirty="0" err="1">
                <a:latin typeface="_! Kolhety" panose="020B0500000000000000" pitchFamily="34" charset="0"/>
              </a:rPr>
              <a:t>arabul</a:t>
            </a:r>
            <a:r>
              <a:rPr lang="en-US" sz="2000" dirty="0">
                <a:latin typeface="_! Kolhety" panose="020B0500000000000000" pitchFamily="34" charset="0"/>
              </a:rPr>
              <a:t> </a:t>
            </a:r>
            <a:r>
              <a:rPr lang="en-US" sz="2000" dirty="0" err="1">
                <a:latin typeface="_! Kolhety" panose="020B0500000000000000" pitchFamily="34" charset="0"/>
              </a:rPr>
              <a:t>teqstebSi</a:t>
            </a:r>
            <a:r>
              <a:rPr lang="en-US" sz="2000" dirty="0">
                <a:latin typeface="_! Kolhety" panose="020B0500000000000000" pitchFamily="34" charset="0"/>
              </a:rPr>
              <a:t> </a:t>
            </a:r>
            <a:r>
              <a:rPr lang="en-US" sz="2000" dirty="0" err="1">
                <a:latin typeface="_! Kolhety" panose="020B0500000000000000" pitchFamily="34" charset="0"/>
              </a:rPr>
              <a:t>naTlad</a:t>
            </a:r>
            <a:r>
              <a:rPr lang="en-US" sz="2000" dirty="0">
                <a:latin typeface="_! Kolhety" panose="020B0500000000000000" pitchFamily="34" charset="0"/>
              </a:rPr>
              <a:t> </a:t>
            </a:r>
            <a:r>
              <a:rPr lang="en-US" sz="2000" dirty="0" err="1">
                <a:latin typeface="_! Kolhety" panose="020B0500000000000000" pitchFamily="34" charset="0"/>
              </a:rPr>
              <a:t>metyvelebs</a:t>
            </a:r>
            <a:r>
              <a:rPr lang="en-US" sz="2000" dirty="0">
                <a:latin typeface="_! Kolhety" panose="020B0500000000000000" pitchFamily="34" charset="0"/>
              </a:rPr>
              <a:t>, rom </a:t>
            </a:r>
            <a:r>
              <a:rPr lang="en-US" sz="2000" dirty="0" err="1">
                <a:latin typeface="_! Kolhety" panose="020B0500000000000000" pitchFamily="34" charset="0"/>
              </a:rPr>
              <a:t>misi</a:t>
            </a:r>
            <a:r>
              <a:rPr lang="en-US" sz="2000" dirty="0">
                <a:latin typeface="_! Kolhety" panose="020B0500000000000000" pitchFamily="34" charset="0"/>
              </a:rPr>
              <a:t> </a:t>
            </a:r>
            <a:r>
              <a:rPr lang="en-US" sz="2000" dirty="0" err="1">
                <a:latin typeface="_! Kolhety" panose="020B0500000000000000" pitchFamily="34" charset="0"/>
              </a:rPr>
              <a:t>moxmareba</a:t>
            </a:r>
            <a:r>
              <a:rPr lang="en-US" sz="2000" dirty="0">
                <a:latin typeface="_! Kolhety" panose="020B0500000000000000" pitchFamily="34" charset="0"/>
              </a:rPr>
              <a:t> </a:t>
            </a:r>
            <a:r>
              <a:rPr lang="en-US" sz="2000" dirty="0" err="1">
                <a:latin typeface="_! Kolhety" panose="020B0500000000000000" pitchFamily="34" charset="0"/>
              </a:rPr>
              <a:t>im</a:t>
            </a:r>
            <a:r>
              <a:rPr lang="en-US" sz="2000" dirty="0">
                <a:latin typeface="_! Kolhety" panose="020B0500000000000000" pitchFamily="34" charset="0"/>
              </a:rPr>
              <a:t> </a:t>
            </a:r>
            <a:r>
              <a:rPr lang="en-US" sz="2000" dirty="0" err="1" smtClean="0">
                <a:latin typeface="_! Kolhety" panose="020B0500000000000000" pitchFamily="34" charset="0"/>
              </a:rPr>
              <a:t>dros</a:t>
            </a:r>
            <a:r>
              <a:rPr lang="en-US" sz="2000" dirty="0" smtClean="0">
                <a:latin typeface="_! Kolhety" panose="020B0500000000000000" pitchFamily="34" charset="0"/>
              </a:rPr>
              <a:t> </a:t>
            </a:r>
            <a:r>
              <a:rPr lang="en-US" sz="2000" dirty="0" err="1" smtClean="0">
                <a:latin typeface="_! Kolhety" panose="020B0500000000000000" pitchFamily="34" charset="0"/>
              </a:rPr>
              <a:t>Cveulebrivi</a:t>
            </a:r>
            <a:r>
              <a:rPr lang="en-US" sz="2000" dirty="0" smtClean="0">
                <a:latin typeface="_! Kolhety" panose="020B0500000000000000" pitchFamily="34" charset="0"/>
              </a:rPr>
              <a:t> </a:t>
            </a:r>
            <a:r>
              <a:rPr lang="en-US" sz="2000" dirty="0" err="1">
                <a:latin typeface="_! Kolhety" panose="020B0500000000000000" pitchFamily="34" charset="0"/>
              </a:rPr>
              <a:t>movlena</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XIII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espaneli</a:t>
            </a:r>
            <a:r>
              <a:rPr lang="en-US" sz="2000" dirty="0">
                <a:latin typeface="_! Kolhety" panose="020B0500000000000000" pitchFamily="34" charset="0"/>
              </a:rPr>
              <a:t> </a:t>
            </a:r>
            <a:r>
              <a:rPr lang="en-US" sz="2000" dirty="0" err="1">
                <a:latin typeface="_! Kolhety" panose="020B0500000000000000" pitchFamily="34" charset="0"/>
              </a:rPr>
              <a:t>botanikosi</a:t>
            </a:r>
            <a:r>
              <a:rPr lang="en-US" sz="2000" dirty="0">
                <a:latin typeface="_! Kolhety" panose="020B0500000000000000" pitchFamily="34" charset="0"/>
              </a:rPr>
              <a:t> da </a:t>
            </a:r>
            <a:r>
              <a:rPr lang="en-US" sz="2000" dirty="0" err="1">
                <a:latin typeface="_! Kolhety" panose="020B0500000000000000" pitchFamily="34" charset="0"/>
              </a:rPr>
              <a:t>farmacevti</a:t>
            </a:r>
            <a:r>
              <a:rPr lang="en-US" sz="2000" dirty="0">
                <a:latin typeface="_! Kolhety" panose="020B0500000000000000" pitchFamily="34" charset="0"/>
              </a:rPr>
              <a:t> </a:t>
            </a:r>
            <a:r>
              <a:rPr lang="en-US" sz="2000" dirty="0" err="1">
                <a:latin typeface="_! Kolhety" panose="020B0500000000000000" pitchFamily="34" charset="0"/>
              </a:rPr>
              <a:t>ibn</a:t>
            </a:r>
            <a:r>
              <a:rPr lang="en-US" sz="2000" dirty="0">
                <a:latin typeface="_! Kolhety" panose="020B0500000000000000" pitchFamily="34" charset="0"/>
              </a:rPr>
              <a:t> </a:t>
            </a:r>
            <a:r>
              <a:rPr lang="en-US" sz="2000" dirty="0" err="1">
                <a:latin typeface="_! Kolhety" panose="020B0500000000000000" pitchFamily="34" charset="0"/>
              </a:rPr>
              <a:t>baitari</a:t>
            </a:r>
            <a:r>
              <a:rPr lang="en-US" sz="2000" dirty="0">
                <a:latin typeface="_! Kolhety" panose="020B0500000000000000" pitchFamily="34" charset="0"/>
              </a:rPr>
              <a:t> </a:t>
            </a:r>
            <a:r>
              <a:rPr lang="en-US" sz="2000" dirty="0" err="1">
                <a:latin typeface="_! Kolhety" panose="020B0500000000000000" pitchFamily="34" charset="0"/>
              </a:rPr>
              <a:t>egvipteSi</a:t>
            </a:r>
            <a:r>
              <a:rPr lang="en-US" sz="2000" dirty="0">
                <a:latin typeface="_! Kolhety" panose="020B0500000000000000" pitchFamily="34" charset="0"/>
              </a:rPr>
              <a:t> </a:t>
            </a:r>
            <a:r>
              <a:rPr lang="en-US" sz="2000" dirty="0" err="1">
                <a:latin typeface="_! Kolhety" panose="020B0500000000000000" pitchFamily="34" charset="0"/>
              </a:rPr>
              <a:t>mogzaurobis</a:t>
            </a:r>
            <a:r>
              <a:rPr lang="en-US" sz="2000" dirty="0">
                <a:latin typeface="_! Kolhety" panose="020B0500000000000000" pitchFamily="34" charset="0"/>
              </a:rPr>
              <a:t> </a:t>
            </a:r>
            <a:r>
              <a:rPr lang="en-US" sz="2000" dirty="0" err="1">
                <a:latin typeface="_! Kolhety" panose="020B0500000000000000" pitchFamily="34" charset="0"/>
              </a:rPr>
              <a:t>dRiurSi</a:t>
            </a:r>
            <a:r>
              <a:rPr lang="en-US" sz="2000" dirty="0">
                <a:latin typeface="_! Kolhety" panose="020B0500000000000000" pitchFamily="34" charset="0"/>
              </a:rPr>
              <a:t> </a:t>
            </a:r>
            <a:r>
              <a:rPr lang="en-US" sz="2000" dirty="0" err="1">
                <a:latin typeface="_! Kolhety" panose="020B0500000000000000" pitchFamily="34" charset="0"/>
              </a:rPr>
              <a:t>aRwers</a:t>
            </a:r>
            <a:r>
              <a:rPr lang="en-US" sz="2000" dirty="0">
                <a:latin typeface="_! Kolhety" panose="020B0500000000000000" pitchFamily="34" charset="0"/>
              </a:rPr>
              <a:t> "</a:t>
            </a:r>
            <a:r>
              <a:rPr lang="en-US" sz="2000" dirty="0" err="1"/>
              <a:t>Konnab</a:t>
            </a:r>
            <a:r>
              <a:rPr lang="en-US" sz="2000" dirty="0"/>
              <a:t> Indi</a:t>
            </a:r>
            <a:r>
              <a:rPr lang="en-US" sz="2000" dirty="0">
                <a:latin typeface="_! Kolhety" panose="020B0500000000000000" pitchFamily="34" charset="0"/>
              </a:rPr>
              <a:t>" -s </a:t>
            </a:r>
            <a:r>
              <a:rPr lang="en-US" sz="2000" dirty="0"/>
              <a:t>(Cannabis </a:t>
            </a:r>
            <a:r>
              <a:rPr lang="en-US" sz="2000" dirty="0" err="1"/>
              <a:t>Indica</a:t>
            </a:r>
            <a:r>
              <a:rPr lang="en-US" sz="2000" dirty="0"/>
              <a:t>), </a:t>
            </a:r>
            <a:r>
              <a:rPr lang="en-US" sz="2000" dirty="0" err="1">
                <a:latin typeface="_! Kolhety" panose="020B0500000000000000" pitchFamily="34" charset="0"/>
              </a:rPr>
              <a:t>romelsac</a:t>
            </a:r>
            <a:r>
              <a:rPr lang="en-US" sz="2000" dirty="0">
                <a:latin typeface="_! Kolhety" panose="020B0500000000000000" pitchFamily="34" charset="0"/>
              </a:rPr>
              <a:t> </a:t>
            </a:r>
            <a:r>
              <a:rPr lang="en-US" sz="2000" dirty="0" err="1">
                <a:latin typeface="_! Kolhety" panose="020B0500000000000000" pitchFamily="34" charset="0"/>
              </a:rPr>
              <a:t>adgilobrivi</a:t>
            </a:r>
            <a:r>
              <a:rPr lang="en-US" sz="2000" dirty="0">
                <a:latin typeface="_! Kolhety" panose="020B0500000000000000" pitchFamily="34" charset="0"/>
              </a:rPr>
              <a:t> </a:t>
            </a:r>
            <a:r>
              <a:rPr lang="en-US" sz="2000" dirty="0" err="1">
                <a:latin typeface="_! Kolhety" panose="020B0500000000000000" pitchFamily="34" charset="0"/>
              </a:rPr>
              <a:t>mosaxleoba</a:t>
            </a:r>
            <a:r>
              <a:rPr lang="en-US" sz="2000" dirty="0">
                <a:latin typeface="_! Kolhety" panose="020B0500000000000000" pitchFamily="34" charset="0"/>
              </a:rPr>
              <a:t> `</a:t>
            </a:r>
            <a:r>
              <a:rPr lang="en-US" sz="2000" dirty="0" err="1">
                <a:latin typeface="_! Kolhety" panose="020B0500000000000000" pitchFamily="34" charset="0"/>
              </a:rPr>
              <a:t>haSiSs</a:t>
            </a:r>
            <a:r>
              <a:rPr lang="en-US" sz="2000" dirty="0" smtClean="0">
                <a:latin typeface="_! Kolhety" panose="020B0500000000000000" pitchFamily="34" charset="0"/>
              </a:rPr>
              <a:t>~</a:t>
            </a:r>
            <a:r>
              <a:rPr lang="ka-GE" sz="2000" dirty="0" smtClean="0">
                <a:latin typeface="_! Kolhety" panose="020B0500000000000000" pitchFamily="34" charset="0"/>
              </a:rPr>
              <a:t> </a:t>
            </a:r>
            <a:r>
              <a:rPr lang="en-US" sz="2000" dirty="0" err="1" smtClean="0">
                <a:latin typeface="_! Kolhety" panose="020B0500000000000000" pitchFamily="34" charset="0"/>
              </a:rPr>
              <a:t>uwodebda</a:t>
            </a:r>
            <a:r>
              <a:rPr lang="en-US" sz="2000" dirty="0" smtClean="0"/>
              <a:t>. </a:t>
            </a:r>
          </a:p>
          <a:p>
            <a:pPr>
              <a:lnSpc>
                <a:spcPct val="100000"/>
              </a:lnSpc>
            </a:pPr>
            <a:r>
              <a:rPr lang="en-US" sz="2000" dirty="0" err="1" smtClean="0">
                <a:latin typeface="_! Kolhety" panose="020B0500000000000000" pitchFamily="34" charset="0"/>
              </a:rPr>
              <a:t>haSiSi</a:t>
            </a:r>
            <a:r>
              <a:rPr lang="en-US" sz="2000" dirty="0" smtClean="0">
                <a:latin typeface="_! Kolhety" panose="020B0500000000000000" pitchFamily="34" charset="0"/>
              </a:rPr>
              <a:t> </a:t>
            </a:r>
            <a:r>
              <a:rPr lang="en-US" sz="2000" dirty="0" err="1">
                <a:latin typeface="_! Kolhety" panose="020B0500000000000000" pitchFamily="34" charset="0"/>
              </a:rPr>
              <a:t>moxseniebulia</a:t>
            </a:r>
            <a:r>
              <a:rPr lang="en-US" sz="2000" dirty="0">
                <a:latin typeface="_! Kolhety" panose="020B0500000000000000" pitchFamily="34" charset="0"/>
              </a:rPr>
              <a:t> </a:t>
            </a:r>
            <a:r>
              <a:rPr lang="en-US" sz="2000" dirty="0" err="1">
                <a:latin typeface="_! Kolhety" panose="020B0500000000000000" pitchFamily="34" charset="0"/>
              </a:rPr>
              <a:t>indur</a:t>
            </a:r>
            <a:r>
              <a:rPr lang="en-US" sz="2000" dirty="0">
                <a:latin typeface="_! Kolhety" panose="020B0500000000000000" pitchFamily="34" charset="0"/>
              </a:rPr>
              <a:t> </a:t>
            </a:r>
            <a:r>
              <a:rPr lang="en-US" sz="2000" dirty="0" err="1">
                <a:latin typeface="_! Kolhety" panose="020B0500000000000000" pitchFamily="34" charset="0"/>
              </a:rPr>
              <a:t>eposSi</a:t>
            </a:r>
            <a:r>
              <a:rPr lang="en-US" sz="2000" dirty="0">
                <a:latin typeface="_! Kolhety" panose="020B0500000000000000" pitchFamily="34" charset="0"/>
              </a:rPr>
              <a:t>. </a:t>
            </a:r>
            <a:r>
              <a:rPr lang="en-US" sz="2000" dirty="0" err="1">
                <a:latin typeface="_! Kolhety" panose="020B0500000000000000" pitchFamily="34" charset="0"/>
              </a:rPr>
              <a:t>aTxarvasa</a:t>
            </a:r>
            <a:r>
              <a:rPr lang="en-US" sz="2000" dirty="0">
                <a:latin typeface="_! Kolhety" panose="020B0500000000000000" pitchFamily="34" charset="0"/>
              </a:rPr>
              <a:t> da </a:t>
            </a:r>
            <a:r>
              <a:rPr lang="en-US" sz="2000" dirty="0" err="1">
                <a:latin typeface="_! Kolhety" panose="020B0500000000000000" pitchFamily="34" charset="0"/>
              </a:rPr>
              <a:t>rigvedaSi</a:t>
            </a:r>
            <a:r>
              <a:rPr lang="en-US" sz="2000" dirty="0">
                <a:latin typeface="_! Kolhety" panose="020B0500000000000000" pitchFamily="34" charset="0"/>
              </a:rPr>
              <a:t> </a:t>
            </a:r>
            <a:r>
              <a:rPr lang="en-US" sz="2000" dirty="0" err="1">
                <a:latin typeface="_! Kolhety" panose="020B0500000000000000" pitchFamily="34" charset="0"/>
              </a:rPr>
              <a:t>asze</a:t>
            </a:r>
            <a:r>
              <a:rPr lang="en-US" sz="2000" dirty="0">
                <a:latin typeface="_! Kolhety" panose="020B0500000000000000" pitchFamily="34" charset="0"/>
              </a:rPr>
              <a:t> </a:t>
            </a:r>
            <a:r>
              <a:rPr lang="en-US" sz="2000" dirty="0" err="1">
                <a:latin typeface="_! Kolhety" panose="020B0500000000000000" pitchFamily="34" charset="0"/>
              </a:rPr>
              <a:t>meti</a:t>
            </a:r>
            <a:r>
              <a:rPr lang="en-US" sz="2000" dirty="0">
                <a:latin typeface="_! Kolhety" panose="020B0500000000000000" pitchFamily="34" charset="0"/>
              </a:rPr>
              <a:t> </a:t>
            </a:r>
            <a:r>
              <a:rPr lang="en-US" sz="2000" dirty="0" err="1">
                <a:latin typeface="_! Kolhety" panose="020B0500000000000000" pitchFamily="34" charset="0"/>
              </a:rPr>
              <a:t>himnia</a:t>
            </a:r>
            <a:r>
              <a:rPr lang="en-US" sz="2000" dirty="0">
                <a:latin typeface="_! Kolhety" panose="020B0500000000000000" pitchFamily="34" charset="0"/>
              </a:rPr>
              <a:t> </a:t>
            </a:r>
            <a:r>
              <a:rPr lang="en-US" sz="2000" dirty="0" err="1">
                <a:latin typeface="_! Kolhety" panose="020B0500000000000000" pitchFamily="34" charset="0"/>
              </a:rPr>
              <a:t>miZRvnili</a:t>
            </a:r>
            <a:r>
              <a:rPr lang="en-US" sz="2000" dirty="0">
                <a:latin typeface="_! Kolhety" panose="020B0500000000000000" pitchFamily="34" charset="0"/>
              </a:rPr>
              <a:t> </a:t>
            </a:r>
            <a:r>
              <a:rPr lang="en-US" sz="2000" dirty="0" err="1">
                <a:latin typeface="_! Kolhety" panose="020B0500000000000000" pitchFamily="34" charset="0"/>
              </a:rPr>
              <a:t>kanafisgan</a:t>
            </a:r>
            <a:r>
              <a:rPr lang="en-US" sz="2000" dirty="0">
                <a:latin typeface="_! Kolhety" panose="020B0500000000000000" pitchFamily="34" charset="0"/>
              </a:rPr>
              <a:t> </a:t>
            </a:r>
            <a:r>
              <a:rPr lang="en-US" sz="2000" dirty="0" err="1">
                <a:latin typeface="_! Kolhety" panose="020B0500000000000000" pitchFamily="34" charset="0"/>
              </a:rPr>
              <a:t>damzadebuli</a:t>
            </a:r>
            <a:r>
              <a:rPr lang="en-US" sz="2000" dirty="0">
                <a:latin typeface="_! Kolhety" panose="020B0500000000000000" pitchFamily="34" charset="0"/>
              </a:rPr>
              <a:t> </a:t>
            </a:r>
            <a:r>
              <a:rPr lang="en-US" sz="2000" dirty="0" err="1">
                <a:latin typeface="_! Kolhety" panose="020B0500000000000000" pitchFamily="34" charset="0"/>
              </a:rPr>
              <a:t>sasmelis</a:t>
            </a:r>
            <a:r>
              <a:rPr lang="en-US" sz="2000" dirty="0">
                <a:latin typeface="_! Kolhety" panose="020B0500000000000000" pitchFamily="34" charset="0"/>
              </a:rPr>
              <a:t> _ `</a:t>
            </a:r>
            <a:r>
              <a:rPr lang="en-US" sz="2000" dirty="0" err="1" smtClean="0">
                <a:latin typeface="_! Kolhety" panose="020B0500000000000000" pitchFamily="34" charset="0"/>
              </a:rPr>
              <a:t>indracenasadmi</a:t>
            </a:r>
            <a:r>
              <a:rPr lang="en-US" sz="2000" dirty="0">
                <a:latin typeface="_! Kolhety" panose="020B0500000000000000" pitchFamily="34" charset="0"/>
              </a:rPr>
              <a:t>~, </a:t>
            </a:r>
            <a:r>
              <a:rPr lang="en-US" sz="2000" dirty="0" err="1">
                <a:latin typeface="_! Kolhety" panose="020B0500000000000000" pitchFamily="34" charset="0"/>
              </a:rPr>
              <a:t>romelmac</a:t>
            </a:r>
            <a:r>
              <a:rPr lang="en-US" sz="2000" dirty="0">
                <a:latin typeface="_! Kolhety" panose="020B0500000000000000" pitchFamily="34" charset="0"/>
              </a:rPr>
              <a:t> </a:t>
            </a:r>
            <a:r>
              <a:rPr lang="en-US" sz="2000" dirty="0" err="1">
                <a:latin typeface="_! Kolhety" panose="020B0500000000000000" pitchFamily="34" charset="0"/>
              </a:rPr>
              <a:t>Secvala</a:t>
            </a:r>
            <a:r>
              <a:rPr lang="en-US" sz="2000" dirty="0">
                <a:latin typeface="_! Kolhety" panose="020B0500000000000000" pitchFamily="34" charset="0"/>
              </a:rPr>
              <a:t> `</a:t>
            </a:r>
            <a:r>
              <a:rPr lang="en-US" sz="2000" dirty="0" err="1">
                <a:latin typeface="_! Kolhety" panose="020B0500000000000000" pitchFamily="34" charset="0"/>
              </a:rPr>
              <a:t>somi</a:t>
            </a:r>
            <a:r>
              <a:rPr lang="en-US" sz="2000" dirty="0">
                <a:latin typeface="_! Kolhety" panose="020B0500000000000000" pitchFamily="34" charset="0"/>
              </a:rPr>
              <a:t>~_</a:t>
            </a:r>
            <a:r>
              <a:rPr lang="en-US" sz="2000" dirty="0" err="1">
                <a:latin typeface="_! Kolhety" panose="020B0500000000000000" pitchFamily="34" charset="0"/>
              </a:rPr>
              <a:t>ritualuri</a:t>
            </a:r>
            <a:r>
              <a:rPr lang="en-US" sz="2000" dirty="0">
                <a:latin typeface="_! Kolhety" panose="020B0500000000000000" pitchFamily="34" charset="0"/>
              </a:rPr>
              <a:t> </a:t>
            </a:r>
            <a:r>
              <a:rPr lang="en-US" sz="2000" dirty="0" err="1">
                <a:latin typeface="_! Kolhety" panose="020B0500000000000000" pitchFamily="34" charset="0"/>
              </a:rPr>
              <a:t>halucinogenuri</a:t>
            </a:r>
            <a:r>
              <a:rPr lang="en-US" sz="2000" dirty="0">
                <a:latin typeface="_! Kolhety" panose="020B0500000000000000" pitchFamily="34" charset="0"/>
              </a:rPr>
              <a:t> </a:t>
            </a:r>
            <a:r>
              <a:rPr lang="en-US" sz="2000" dirty="0" err="1" smtClean="0">
                <a:latin typeface="_! Kolhety" panose="020B0500000000000000" pitchFamily="34" charset="0"/>
              </a:rPr>
              <a:t>saSualeba</a:t>
            </a:r>
            <a:r>
              <a:rPr lang="ru-RU" sz="2000" dirty="0" smtClean="0"/>
              <a:t>.</a:t>
            </a:r>
            <a:endParaRPr lang="en-US" sz="2000" dirty="0" smtClean="0"/>
          </a:p>
          <a:p>
            <a:pPr>
              <a:lnSpc>
                <a:spcPct val="100000"/>
              </a:lnSpc>
            </a:pPr>
            <a:r>
              <a:rPr lang="ru-RU" sz="2000" dirty="0" smtClean="0"/>
              <a:t> </a:t>
            </a:r>
            <a:r>
              <a:rPr lang="en-US" sz="2000" dirty="0" err="1">
                <a:latin typeface="_! Kolhety" panose="020B0500000000000000" pitchFamily="34" charset="0"/>
              </a:rPr>
              <a:t>mogzaurTa</a:t>
            </a:r>
            <a:r>
              <a:rPr lang="en-US" sz="2000" dirty="0">
                <a:latin typeface="_! Kolhety" panose="020B0500000000000000" pitchFamily="34" charset="0"/>
              </a:rPr>
              <a:t> </a:t>
            </a:r>
            <a:r>
              <a:rPr lang="en-US" sz="2000" dirty="0" err="1">
                <a:latin typeface="_! Kolhety" panose="020B0500000000000000" pitchFamily="34" charset="0"/>
              </a:rPr>
              <a:t>cnobiT</a:t>
            </a:r>
            <a:r>
              <a:rPr lang="en-US" sz="2000" dirty="0">
                <a:latin typeface="_! Kolhety" panose="020B0500000000000000" pitchFamily="34" charset="0"/>
              </a:rPr>
              <a:t>, </a:t>
            </a:r>
            <a:r>
              <a:rPr lang="en-US" sz="2000" dirty="0" err="1">
                <a:latin typeface="_! Kolhety" panose="020B0500000000000000" pitchFamily="34" charset="0"/>
              </a:rPr>
              <a:t>indielTa</a:t>
            </a:r>
            <a:r>
              <a:rPr lang="en-US" sz="2000" dirty="0">
                <a:latin typeface="_! Kolhety" panose="020B0500000000000000" pitchFamily="34" charset="0"/>
              </a:rPr>
              <a:t> </a:t>
            </a:r>
            <a:r>
              <a:rPr lang="en-US" sz="2000" dirty="0" err="1">
                <a:latin typeface="_! Kolhety" panose="020B0500000000000000" pitchFamily="34" charset="0"/>
              </a:rPr>
              <a:t>zunis</a:t>
            </a:r>
            <a:r>
              <a:rPr lang="en-US" sz="2000" dirty="0">
                <a:latin typeface="_! Kolhety" panose="020B0500000000000000" pitchFamily="34" charset="0"/>
              </a:rPr>
              <a:t> </a:t>
            </a:r>
            <a:r>
              <a:rPr lang="en-US" sz="2000" dirty="0" err="1">
                <a:latin typeface="_! Kolhety" panose="020B0500000000000000" pitchFamily="34" charset="0"/>
              </a:rPr>
              <a:t>tomelebi</a:t>
            </a:r>
            <a:r>
              <a:rPr lang="en-US" sz="2000" dirty="0">
                <a:latin typeface="_! Kolhety" panose="020B0500000000000000" pitchFamily="34" charset="0"/>
              </a:rPr>
              <a:t> </a:t>
            </a:r>
            <a:r>
              <a:rPr lang="en-US" sz="2000" dirty="0" err="1">
                <a:latin typeface="_! Kolhety" panose="020B0500000000000000" pitchFamily="34" charset="0"/>
              </a:rPr>
              <a:t>transSi</a:t>
            </a:r>
            <a:r>
              <a:rPr lang="en-US" sz="2000" dirty="0">
                <a:latin typeface="_! Kolhety" panose="020B0500000000000000" pitchFamily="34" charset="0"/>
              </a:rPr>
              <a:t> </a:t>
            </a:r>
            <a:r>
              <a:rPr lang="en-US" sz="2000" dirty="0" err="1">
                <a:latin typeface="_! Kolhety" panose="020B0500000000000000" pitchFamily="34" charset="0"/>
              </a:rPr>
              <a:t>Sedioden</a:t>
            </a:r>
            <a:r>
              <a:rPr lang="en-US" sz="2000" dirty="0">
                <a:latin typeface="_! Kolhety" panose="020B0500000000000000" pitchFamily="34" charset="0"/>
              </a:rPr>
              <a:t> </a:t>
            </a:r>
            <a:r>
              <a:rPr lang="en-US" sz="2000" dirty="0" err="1">
                <a:latin typeface="_! Kolhety" panose="020B0500000000000000" pitchFamily="34" charset="0"/>
              </a:rPr>
              <a:t>toloaCis</a:t>
            </a:r>
            <a:r>
              <a:rPr lang="en-US" sz="2000" dirty="0">
                <a:latin typeface="_! Kolhety" panose="020B0500000000000000" pitchFamily="34" charset="0"/>
              </a:rPr>
              <a:t> </a:t>
            </a:r>
            <a:r>
              <a:rPr lang="en-US" sz="2000" dirty="0" err="1">
                <a:latin typeface="_! Kolhety" panose="020B0500000000000000" pitchFamily="34" charset="0"/>
              </a:rPr>
              <a:t>buCqis</a:t>
            </a:r>
            <a:r>
              <a:rPr lang="en-US" sz="2000" dirty="0">
                <a:latin typeface="_! Kolhety" panose="020B0500000000000000" pitchFamily="34" charset="0"/>
              </a:rPr>
              <a:t> (</a:t>
            </a:r>
            <a:r>
              <a:rPr lang="en-US" sz="2000" dirty="0" err="1">
                <a:latin typeface="_! Kolhety" panose="020B0500000000000000" pitchFamily="34" charset="0"/>
              </a:rPr>
              <a:t>Datura</a:t>
            </a:r>
            <a:r>
              <a:rPr lang="en-US" sz="2000" dirty="0">
                <a:latin typeface="_! Kolhety" panose="020B0500000000000000" pitchFamily="34" charset="0"/>
              </a:rPr>
              <a:t> </a:t>
            </a:r>
            <a:r>
              <a:rPr lang="en-US" sz="2000" dirty="0" err="1">
                <a:latin typeface="_! Kolhety" panose="020B0500000000000000" pitchFamily="34" charset="0"/>
              </a:rPr>
              <a:t>tatula</a:t>
            </a:r>
            <a:r>
              <a:rPr lang="en-US" sz="2000" dirty="0">
                <a:latin typeface="_! Kolhety" panose="020B0500000000000000" pitchFamily="34" charset="0"/>
              </a:rPr>
              <a:t>) </a:t>
            </a:r>
            <a:r>
              <a:rPr lang="en-US" sz="2000" dirty="0" err="1">
                <a:latin typeface="_! Kolhety" panose="020B0500000000000000" pitchFamily="34" charset="0"/>
              </a:rPr>
              <a:t>Teslis</a:t>
            </a:r>
            <a:r>
              <a:rPr lang="en-US" sz="2000" dirty="0">
                <a:latin typeface="_! Kolhety" panose="020B0500000000000000" pitchFamily="34" charset="0"/>
              </a:rPr>
              <a:t> </a:t>
            </a:r>
            <a:r>
              <a:rPr lang="en-US" sz="2000" dirty="0" err="1" smtClean="0">
                <a:latin typeface="_! Kolhety" panose="020B0500000000000000" pitchFamily="34" charset="0"/>
              </a:rPr>
              <a:t>fxvnilisgan</a:t>
            </a:r>
            <a:r>
              <a:rPr lang="en-US" sz="2000" dirty="0" smtClean="0"/>
              <a:t>. </a:t>
            </a:r>
            <a:r>
              <a:rPr lang="en-US" sz="2000" dirty="0" err="1">
                <a:latin typeface="_! Kolhety" panose="020B0500000000000000" pitchFamily="34" charset="0"/>
              </a:rPr>
              <a:t>preriis</a:t>
            </a:r>
            <a:r>
              <a:rPr lang="en-US" sz="2000" dirty="0">
                <a:latin typeface="_! Kolhety" panose="020B0500000000000000" pitchFamily="34" charset="0"/>
              </a:rPr>
              <a:t> </a:t>
            </a:r>
            <a:r>
              <a:rPr lang="en-US" sz="2000" dirty="0" err="1">
                <a:latin typeface="_! Kolhety" panose="020B0500000000000000" pitchFamily="34" charset="0"/>
              </a:rPr>
              <a:t>indielebi</a:t>
            </a:r>
            <a:r>
              <a:rPr lang="en-US" sz="2000" dirty="0">
                <a:latin typeface="_! Kolhety" panose="020B0500000000000000" pitchFamily="34" charset="0"/>
              </a:rPr>
              <a:t> </a:t>
            </a:r>
            <a:r>
              <a:rPr lang="en-US" sz="2000" dirty="0" err="1">
                <a:latin typeface="_! Kolhety" panose="020B0500000000000000" pitchFamily="34" charset="0"/>
              </a:rPr>
              <a:t>narkotikebs</a:t>
            </a:r>
            <a:r>
              <a:rPr lang="en-US" sz="2000" dirty="0">
                <a:latin typeface="_! Kolhety" panose="020B0500000000000000" pitchFamily="34" charset="0"/>
              </a:rPr>
              <a:t> </a:t>
            </a:r>
            <a:r>
              <a:rPr lang="en-US" sz="2000" dirty="0" err="1">
                <a:latin typeface="_! Kolhety" panose="020B0500000000000000" pitchFamily="34" charset="0"/>
              </a:rPr>
              <a:t>amzadebdnen</a:t>
            </a:r>
            <a:r>
              <a:rPr lang="en-US" sz="2000" dirty="0">
                <a:latin typeface="_! Kolhety" panose="020B0500000000000000" pitchFamily="34" charset="0"/>
              </a:rPr>
              <a:t> </a:t>
            </a:r>
            <a:r>
              <a:rPr lang="en-US" sz="2000" dirty="0" err="1">
                <a:latin typeface="_! Kolhety" panose="020B0500000000000000" pitchFamily="34" charset="0"/>
              </a:rPr>
              <a:t>peiotlis</a:t>
            </a:r>
            <a:r>
              <a:rPr lang="en-US" sz="2000" dirty="0">
                <a:latin typeface="_! Kolhety" panose="020B0500000000000000" pitchFamily="34" charset="0"/>
              </a:rPr>
              <a:t> </a:t>
            </a:r>
            <a:r>
              <a:rPr lang="en-US" sz="2000" dirty="0" err="1" smtClean="0">
                <a:latin typeface="_! Kolhety" panose="020B0500000000000000" pitchFamily="34" charset="0"/>
              </a:rPr>
              <a:t>kaktusisgan</a:t>
            </a:r>
            <a:r>
              <a:rPr lang="en-US" sz="2000" dirty="0">
                <a:latin typeface="_! Kolhety" panose="020B0500000000000000" pitchFamily="34" charset="0"/>
              </a:rPr>
              <a:t>, </a:t>
            </a:r>
            <a:r>
              <a:rPr lang="en-US" sz="2000" dirty="0" err="1">
                <a:latin typeface="_! Kolhety" panose="020B0500000000000000" pitchFamily="34" charset="0"/>
              </a:rPr>
              <a:t>aseve</a:t>
            </a:r>
            <a:r>
              <a:rPr lang="en-US" sz="2000" dirty="0">
                <a:latin typeface="_! Kolhety" panose="020B0500000000000000" pitchFamily="34" charset="0"/>
              </a:rPr>
              <a:t>, </a:t>
            </a:r>
            <a:r>
              <a:rPr lang="en-US" sz="2000" dirty="0" err="1">
                <a:latin typeface="_! Kolhety" panose="020B0500000000000000" pitchFamily="34" charset="0"/>
              </a:rPr>
              <a:t>moixmardnen</a:t>
            </a:r>
            <a:r>
              <a:rPr lang="en-US" sz="2000" dirty="0">
                <a:latin typeface="_! Kolhety" panose="020B0500000000000000" pitchFamily="34" charset="0"/>
              </a:rPr>
              <a:t> </a:t>
            </a:r>
            <a:r>
              <a:rPr lang="en-US" sz="2000" dirty="0" err="1">
                <a:latin typeface="_! Kolhety" panose="020B0500000000000000" pitchFamily="34" charset="0"/>
              </a:rPr>
              <a:t>floridul</a:t>
            </a:r>
            <a:r>
              <a:rPr lang="en-US" sz="2000" dirty="0">
                <a:latin typeface="_! Kolhety" panose="020B0500000000000000" pitchFamily="34" charset="0"/>
              </a:rPr>
              <a:t> `</a:t>
            </a:r>
            <a:r>
              <a:rPr lang="en-US" sz="2000" dirty="0" err="1">
                <a:latin typeface="_! Kolhety" panose="020B0500000000000000" pitchFamily="34" charset="0"/>
              </a:rPr>
              <a:t>Sav</a:t>
            </a:r>
            <a:r>
              <a:rPr lang="en-US" sz="2000" dirty="0">
                <a:latin typeface="_! Kolhety" panose="020B0500000000000000" pitchFamily="34" charset="0"/>
              </a:rPr>
              <a:t> </a:t>
            </a:r>
            <a:r>
              <a:rPr lang="en-US" sz="2000" dirty="0" err="1">
                <a:latin typeface="_! Kolhety" panose="020B0500000000000000" pitchFamily="34" charset="0"/>
              </a:rPr>
              <a:t>sasmels</a:t>
            </a:r>
            <a:r>
              <a:rPr lang="en-US" sz="2000" dirty="0">
                <a:latin typeface="_! Kolhety" panose="020B0500000000000000" pitchFamily="34" charset="0"/>
              </a:rPr>
              <a:t>~ </a:t>
            </a:r>
            <a:r>
              <a:rPr lang="en-US" sz="2000" dirty="0" smtClean="0">
                <a:latin typeface="_! Kolhety" panose="020B0500000000000000" pitchFamily="34" charset="0"/>
              </a:rPr>
              <a:t>da </a:t>
            </a:r>
            <a:r>
              <a:rPr lang="en-US" sz="2000" dirty="0" err="1">
                <a:latin typeface="_! Kolhety" panose="020B0500000000000000" pitchFamily="34" charset="0"/>
              </a:rPr>
              <a:t>marixuanas</a:t>
            </a:r>
            <a:r>
              <a:rPr lang="en-US" sz="2000" dirty="0">
                <a:latin typeface="_! Kolhety" panose="020B0500000000000000" pitchFamily="34" charset="0"/>
              </a:rPr>
              <a:t> </a:t>
            </a:r>
            <a:r>
              <a:rPr lang="en-US" sz="2000" dirty="0" smtClean="0"/>
              <a:t>. </a:t>
            </a:r>
          </a:p>
          <a:p>
            <a:pPr>
              <a:lnSpc>
                <a:spcPct val="100000"/>
              </a:lnSpc>
            </a:pPr>
            <a:r>
              <a:rPr lang="en-US" sz="2000" dirty="0" err="1" smtClean="0">
                <a:latin typeface="_! Kolhety" panose="020B0500000000000000" pitchFamily="34" charset="0"/>
              </a:rPr>
              <a:t>gvineis</a:t>
            </a:r>
            <a:r>
              <a:rPr lang="en-US" sz="2000" dirty="0" smtClean="0">
                <a:latin typeface="_! Kolhety" panose="020B0500000000000000" pitchFamily="34" charset="0"/>
              </a:rPr>
              <a:t> </a:t>
            </a:r>
            <a:r>
              <a:rPr lang="en-US" sz="2000" dirty="0" err="1">
                <a:latin typeface="_! Kolhety" panose="020B0500000000000000" pitchFamily="34" charset="0"/>
              </a:rPr>
              <a:t>aborigenebi</a:t>
            </a:r>
            <a:r>
              <a:rPr lang="en-US" sz="2000" dirty="0">
                <a:latin typeface="_! Kolhety" panose="020B0500000000000000" pitchFamily="34" charset="0"/>
              </a:rPr>
              <a:t> </a:t>
            </a:r>
            <a:r>
              <a:rPr lang="en-US" sz="2000" dirty="0" err="1">
                <a:latin typeface="_! Kolhety" panose="020B0500000000000000" pitchFamily="34" charset="0"/>
              </a:rPr>
              <a:t>aRsagznebad</a:t>
            </a:r>
            <a:r>
              <a:rPr lang="en-US" sz="2000" dirty="0">
                <a:latin typeface="_! Kolhety" panose="020B0500000000000000" pitchFamily="34" charset="0"/>
              </a:rPr>
              <a:t> </a:t>
            </a:r>
            <a:r>
              <a:rPr lang="en-US" sz="2000" dirty="0" err="1">
                <a:latin typeface="_! Kolhety" panose="020B0500000000000000" pitchFamily="34" charset="0"/>
              </a:rPr>
              <a:t>iyenebdnen</a:t>
            </a:r>
            <a:r>
              <a:rPr lang="en-US" sz="2000" dirty="0">
                <a:latin typeface="_! Kolhety" panose="020B0500000000000000" pitchFamily="34" charset="0"/>
              </a:rPr>
              <a:t> `</a:t>
            </a:r>
            <a:r>
              <a:rPr lang="en-US" sz="2000" dirty="0" err="1">
                <a:latin typeface="_! Kolhety" panose="020B0500000000000000" pitchFamily="34" charset="0"/>
              </a:rPr>
              <a:t>nondas</a:t>
            </a:r>
            <a:r>
              <a:rPr lang="en-US" sz="2000" dirty="0">
                <a:latin typeface="_! Kolhety" panose="020B0500000000000000" pitchFamily="34" charset="0"/>
              </a:rPr>
              <a:t>~ </a:t>
            </a:r>
            <a:r>
              <a:rPr lang="en-US" sz="2000" dirty="0" err="1">
                <a:latin typeface="_! Kolhety" panose="020B0500000000000000" pitchFamily="34" charset="0"/>
              </a:rPr>
              <a:t>saxeobis</a:t>
            </a:r>
            <a:r>
              <a:rPr lang="en-US" sz="2000" dirty="0">
                <a:latin typeface="_! Kolhety" panose="020B0500000000000000" pitchFamily="34" charset="0"/>
              </a:rPr>
              <a:t> </a:t>
            </a:r>
            <a:r>
              <a:rPr lang="en-US" sz="2000" dirty="0" err="1" smtClean="0">
                <a:latin typeface="_! Kolhety" panose="020B0500000000000000" pitchFamily="34" charset="0"/>
              </a:rPr>
              <a:t>sokos</a:t>
            </a:r>
            <a:r>
              <a:rPr lang="ka-GE" sz="2000" dirty="0">
                <a:latin typeface="_! Kolhety" panose="020B0500000000000000" pitchFamily="34" charset="0"/>
              </a:rPr>
              <a:t>.</a:t>
            </a:r>
            <a:endParaRPr lang="ka-GE" sz="2000" dirty="0"/>
          </a:p>
        </p:txBody>
      </p:sp>
    </p:spTree>
    <p:extLst>
      <p:ext uri="{BB962C8B-B14F-4D97-AF65-F5344CB8AC3E}">
        <p14:creationId xmlns:p14="http://schemas.microsoft.com/office/powerpoint/2010/main" val="210790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510746" y="488372"/>
            <a:ext cx="10165492" cy="6134849"/>
          </a:xfrm>
        </p:spPr>
        <p:txBody>
          <a:bodyPr>
            <a:noAutofit/>
          </a:bodyPr>
          <a:lstStyle/>
          <a:p>
            <a:pPr>
              <a:lnSpc>
                <a:spcPct val="100000"/>
              </a:lnSpc>
              <a:spcBef>
                <a:spcPts val="300"/>
              </a:spcBef>
              <a:spcAft>
                <a:spcPts val="300"/>
              </a:spcAft>
            </a:pPr>
            <a:r>
              <a:rPr lang="en-US" sz="2000" dirty="0">
                <a:latin typeface="_! Kolhety" panose="020B0500000000000000" pitchFamily="34" charset="0"/>
              </a:rPr>
              <a:t>`</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a:latin typeface="_! Kolhety" panose="020B0500000000000000" pitchFamily="34" charset="0"/>
              </a:rPr>
              <a:t>RmerTebis</a:t>
            </a:r>
            <a:r>
              <a:rPr lang="en-US" sz="2000" dirty="0">
                <a:latin typeface="_! Kolhety" panose="020B0500000000000000" pitchFamily="34" charset="0"/>
              </a:rPr>
              <a:t> </a:t>
            </a:r>
            <a:r>
              <a:rPr lang="en-US" sz="2000" dirty="0" err="1">
                <a:latin typeface="_! Kolhety" panose="020B0500000000000000" pitchFamily="34" charset="0"/>
              </a:rPr>
              <a:t>saCuqaria</a:t>
            </a:r>
            <a:r>
              <a:rPr lang="en-US" sz="2000" dirty="0">
                <a:latin typeface="_! Kolhety" panose="020B0500000000000000" pitchFamily="34" charset="0"/>
              </a:rPr>
              <a:t> </a:t>
            </a:r>
            <a:r>
              <a:rPr lang="en-US" sz="2000" dirty="0" err="1">
                <a:latin typeface="_! Kolhety" panose="020B0500000000000000" pitchFamily="34" charset="0"/>
              </a:rPr>
              <a:t>adamianis</a:t>
            </a:r>
            <a:r>
              <a:rPr lang="en-US" sz="2000" dirty="0">
                <a:latin typeface="_! Kolhety" panose="020B0500000000000000" pitchFamily="34" charset="0"/>
              </a:rPr>
              <a:t> </a:t>
            </a:r>
            <a:r>
              <a:rPr lang="en-US" sz="2000" dirty="0" err="1">
                <a:latin typeface="_! Kolhety" panose="020B0500000000000000" pitchFamily="34" charset="0"/>
              </a:rPr>
              <a:t>mier</a:t>
            </a:r>
            <a:r>
              <a:rPr lang="en-US" sz="2000" dirty="0">
                <a:latin typeface="_! Kolhety" panose="020B0500000000000000" pitchFamily="34" charset="0"/>
              </a:rPr>
              <a:t> </a:t>
            </a:r>
            <a:r>
              <a:rPr lang="en-US" sz="2000" dirty="0" err="1">
                <a:latin typeface="_! Kolhety" panose="020B0500000000000000" pitchFamily="34" charset="0"/>
              </a:rPr>
              <a:t>gaRebuli</a:t>
            </a:r>
            <a:r>
              <a:rPr lang="en-US" sz="2000" dirty="0">
                <a:latin typeface="_! Kolhety" panose="020B0500000000000000" pitchFamily="34" charset="0"/>
              </a:rPr>
              <a:t> </a:t>
            </a:r>
            <a:r>
              <a:rPr lang="en-US" sz="2000" dirty="0" err="1" smtClean="0">
                <a:latin typeface="_! Kolhety" panose="020B0500000000000000" pitchFamily="34" charset="0"/>
              </a:rPr>
              <a:t>msxverpli</a:t>
            </a:r>
            <a:r>
              <a:rPr lang="en-US" sz="2000" dirty="0" smtClean="0">
                <a:latin typeface="_! Kolhety" panose="020B0500000000000000" pitchFamily="34" charset="0"/>
              </a:rPr>
              <a:t> </a:t>
            </a:r>
            <a:r>
              <a:rPr lang="en-US" sz="2000" dirty="0" err="1" smtClean="0">
                <a:latin typeface="_! Kolhety" panose="020B0500000000000000" pitchFamily="34" charset="0"/>
              </a:rPr>
              <a:t>sTvis</a:t>
            </a:r>
            <a:r>
              <a:rPr lang="en-US" sz="2000" dirty="0" smtClean="0">
                <a:latin typeface="_! Kolhety" panose="020B0500000000000000" pitchFamily="34" charset="0"/>
              </a:rPr>
              <a:t>“ _</a:t>
            </a:r>
            <a:r>
              <a:rPr lang="en-US" sz="2000" dirty="0" err="1" smtClean="0">
                <a:latin typeface="_! Kolhety" panose="020B0500000000000000" pitchFamily="34" charset="0"/>
              </a:rPr>
              <a:t>ase</a:t>
            </a:r>
            <a:r>
              <a:rPr lang="en-US" sz="2000" dirty="0" smtClean="0">
                <a:latin typeface="_! Kolhety" panose="020B0500000000000000" pitchFamily="34" charset="0"/>
              </a:rPr>
              <a:t> </a:t>
            </a:r>
            <a:r>
              <a:rPr lang="en-US" sz="2000" dirty="0" err="1">
                <a:latin typeface="_! Kolhety" panose="020B0500000000000000" pitchFamily="34" charset="0"/>
              </a:rPr>
              <a:t>xsnidnen</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warmoSobas</a:t>
            </a:r>
            <a:r>
              <a:rPr lang="en-US" sz="2000" dirty="0">
                <a:latin typeface="_! Kolhety" panose="020B0500000000000000" pitchFamily="34" charset="0"/>
              </a:rPr>
              <a:t> </a:t>
            </a:r>
            <a:r>
              <a:rPr lang="en-US" sz="2000" dirty="0" err="1">
                <a:latin typeface="_! Kolhety" panose="020B0500000000000000" pitchFamily="34" charset="0"/>
              </a:rPr>
              <a:t>vinebagos</a:t>
            </a:r>
            <a:r>
              <a:rPr lang="en-US" sz="2000" dirty="0">
                <a:latin typeface="_! Kolhety" panose="020B0500000000000000" pitchFamily="34" charset="0"/>
              </a:rPr>
              <a:t> </a:t>
            </a:r>
            <a:r>
              <a:rPr lang="en-US" sz="2000" dirty="0" err="1" smtClean="0">
                <a:latin typeface="_! Kolhety" panose="020B0500000000000000" pitchFamily="34" charset="0"/>
              </a:rPr>
              <a:t>indielebi</a:t>
            </a:r>
            <a:r>
              <a:rPr lang="en-US" sz="2000" dirty="0" smtClean="0">
                <a:latin typeface="_! Kolhety" panose="020B0500000000000000" pitchFamily="34" charset="0"/>
              </a:rPr>
              <a:t> </a:t>
            </a:r>
            <a:r>
              <a:rPr lang="en-US" sz="2000" dirty="0">
                <a:latin typeface="_! Kolhety" panose="020B0500000000000000" pitchFamily="34" charset="0"/>
              </a:rPr>
              <a:t>da </a:t>
            </a:r>
            <a:r>
              <a:rPr lang="en-US" sz="2000" dirty="0" err="1">
                <a:latin typeface="_! Kolhety" panose="020B0500000000000000" pitchFamily="34" charset="0"/>
              </a:rPr>
              <a:t>mxverplSewirvis</a:t>
            </a:r>
            <a:r>
              <a:rPr lang="en-US" sz="2000" dirty="0">
                <a:latin typeface="_! Kolhety" panose="020B0500000000000000" pitchFamily="34" charset="0"/>
              </a:rPr>
              <a:t> </a:t>
            </a:r>
            <a:r>
              <a:rPr lang="en-US" sz="2000" dirty="0" err="1">
                <a:latin typeface="_! Kolhety" panose="020B0500000000000000" pitchFamily="34" charset="0"/>
              </a:rPr>
              <a:t>dros</a:t>
            </a:r>
            <a:r>
              <a:rPr lang="en-US" sz="2000" dirty="0">
                <a:latin typeface="_! Kolhety" panose="020B0500000000000000" pitchFamily="34" charset="0"/>
              </a:rPr>
              <a:t> </a:t>
            </a:r>
            <a:r>
              <a:rPr lang="en-US" sz="2000" dirty="0" err="1">
                <a:latin typeface="_! Kolhety" panose="020B0500000000000000" pitchFamily="34" charset="0"/>
              </a:rPr>
              <a:t>kvamls</a:t>
            </a:r>
            <a:r>
              <a:rPr lang="en-US" sz="2000" dirty="0">
                <a:latin typeface="_! Kolhety" panose="020B0500000000000000" pitchFamily="34" charset="0"/>
              </a:rPr>
              <a:t> </a:t>
            </a:r>
            <a:r>
              <a:rPr lang="en-US" sz="2000" dirty="0" err="1">
                <a:latin typeface="_! Kolhety" panose="020B0500000000000000" pitchFamily="34" charset="0"/>
              </a:rPr>
              <a:t>zeviT</a:t>
            </a:r>
            <a:r>
              <a:rPr lang="en-US" sz="2000" dirty="0">
                <a:latin typeface="_! Kolhety" panose="020B0500000000000000" pitchFamily="34" charset="0"/>
              </a:rPr>
              <a:t>, </a:t>
            </a:r>
            <a:r>
              <a:rPr lang="en-US" sz="2000" dirty="0" err="1">
                <a:latin typeface="_! Kolhety" panose="020B0500000000000000" pitchFamily="34" charset="0"/>
              </a:rPr>
              <a:t>RmerTebisken</a:t>
            </a:r>
            <a:r>
              <a:rPr lang="en-US" sz="2000" dirty="0">
                <a:latin typeface="_! Kolhety" panose="020B0500000000000000" pitchFamily="34" charset="0"/>
              </a:rPr>
              <a:t> </a:t>
            </a:r>
            <a:r>
              <a:rPr lang="en-US" sz="2000" dirty="0" err="1">
                <a:latin typeface="_! Kolhety" panose="020B0500000000000000" pitchFamily="34" charset="0"/>
              </a:rPr>
              <a:t>mimarTavdnen</a:t>
            </a:r>
            <a:r>
              <a:rPr lang="en-US" sz="2000" dirty="0">
                <a:latin typeface="_! Kolhety" panose="020B0500000000000000" pitchFamily="34" charset="0"/>
              </a:rPr>
              <a:t>, rom </a:t>
            </a:r>
            <a:r>
              <a:rPr lang="en-US" sz="2000" dirty="0" err="1">
                <a:latin typeface="_! Kolhety" panose="020B0500000000000000" pitchFamily="34" charset="0"/>
              </a:rPr>
              <a:t>maTi</a:t>
            </a:r>
            <a:r>
              <a:rPr lang="en-US" sz="2000" dirty="0">
                <a:latin typeface="_! Kolhety" panose="020B0500000000000000" pitchFamily="34" charset="0"/>
              </a:rPr>
              <a:t> </a:t>
            </a:r>
            <a:r>
              <a:rPr lang="en-US" sz="2000" dirty="0" err="1">
                <a:latin typeface="_! Kolhety" panose="020B0500000000000000" pitchFamily="34" charset="0"/>
              </a:rPr>
              <a:t>keTilganwyoba</a:t>
            </a:r>
            <a:r>
              <a:rPr lang="en-US" sz="2000" dirty="0">
                <a:latin typeface="_! Kolhety" panose="020B0500000000000000" pitchFamily="34" charset="0"/>
              </a:rPr>
              <a:t> </a:t>
            </a:r>
            <a:r>
              <a:rPr lang="en-US" sz="2000" dirty="0" err="1" smtClean="0">
                <a:latin typeface="_! Kolhety" panose="020B0500000000000000" pitchFamily="34" charset="0"/>
              </a:rPr>
              <a:t>daemsaxurebinaT</a:t>
            </a:r>
            <a:r>
              <a:rPr lang="ka-GE" sz="2000" dirty="0" smtClean="0"/>
              <a:t>. </a:t>
            </a:r>
            <a:endParaRPr lang="en-US" sz="2000" dirty="0" smtClean="0"/>
          </a:p>
          <a:p>
            <a:pPr>
              <a:lnSpc>
                <a:spcPct val="100000"/>
              </a:lnSpc>
              <a:spcBef>
                <a:spcPts val="300"/>
              </a:spcBef>
              <a:spcAft>
                <a:spcPts val="300"/>
              </a:spcAft>
            </a:pPr>
            <a:r>
              <a:rPr lang="en-US" sz="2000" dirty="0" err="1" smtClean="0">
                <a:latin typeface="_! Kolhety" panose="020B0500000000000000" pitchFamily="34" charset="0"/>
              </a:rPr>
              <a:t>varaios</a:t>
            </a:r>
            <a:r>
              <a:rPr lang="en-US" sz="2000" dirty="0" smtClean="0">
                <a:latin typeface="_! Kolhety" panose="020B0500000000000000" pitchFamily="34" charset="0"/>
              </a:rPr>
              <a:t> </a:t>
            </a:r>
            <a:r>
              <a:rPr lang="en-US" sz="2000" dirty="0" err="1" smtClean="0">
                <a:latin typeface="_! Kolhety" panose="020B0500000000000000" pitchFamily="34" charset="0"/>
              </a:rPr>
              <a:t>indielebs</a:t>
            </a:r>
            <a:r>
              <a:rPr lang="en-US" sz="2000" dirty="0" smtClean="0">
                <a:latin typeface="_! Kolhety" panose="020B0500000000000000" pitchFamily="34" charset="0"/>
              </a:rPr>
              <a:t> </a:t>
            </a:r>
            <a:r>
              <a:rPr lang="en-US" sz="2000" dirty="0" err="1">
                <a:latin typeface="_! Kolhety" panose="020B0500000000000000" pitchFamily="34" charset="0"/>
              </a:rPr>
              <a:t>gulwrfelad</a:t>
            </a:r>
            <a:r>
              <a:rPr lang="en-US" sz="2000" dirty="0">
                <a:latin typeface="_! Kolhety" panose="020B0500000000000000" pitchFamily="34" charset="0"/>
              </a:rPr>
              <a:t> </a:t>
            </a:r>
            <a:r>
              <a:rPr lang="en-US" sz="2000" dirty="0" err="1">
                <a:latin typeface="_! Kolhety" panose="020B0500000000000000" pitchFamily="34" charset="0"/>
              </a:rPr>
              <a:t>swamdaT</a:t>
            </a:r>
            <a:r>
              <a:rPr lang="en-US" sz="2000" dirty="0">
                <a:latin typeface="_! Kolhety" panose="020B0500000000000000" pitchFamily="34" charset="0"/>
              </a:rPr>
              <a:t>, rom </a:t>
            </a:r>
            <a:r>
              <a:rPr lang="en-US" sz="2000" dirty="0" err="1">
                <a:latin typeface="_! Kolhety" panose="020B0500000000000000" pitchFamily="34" charset="0"/>
              </a:rPr>
              <a:t>RmerTebi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kvamliT</a:t>
            </a:r>
            <a:r>
              <a:rPr lang="en-US" sz="2000" dirty="0">
                <a:latin typeface="_! Kolhety" panose="020B0500000000000000" pitchFamily="34" charset="0"/>
              </a:rPr>
              <a:t> </a:t>
            </a:r>
            <a:r>
              <a:rPr lang="en-US" sz="2000" dirty="0" err="1">
                <a:latin typeface="_! Kolhety" panose="020B0500000000000000" pitchFamily="34" charset="0"/>
              </a:rPr>
              <a:t>ikvebebodnen</a:t>
            </a:r>
            <a:r>
              <a:rPr lang="en-US" sz="2000" dirty="0">
                <a:latin typeface="_! Kolhety" panose="020B0500000000000000" pitchFamily="34" charset="0"/>
              </a:rPr>
              <a:t> da </a:t>
            </a:r>
            <a:r>
              <a:rPr lang="en-US" sz="2000" dirty="0" err="1">
                <a:latin typeface="_! Kolhety" panose="020B0500000000000000" pitchFamily="34" charset="0"/>
              </a:rPr>
              <a:t>amitom</a:t>
            </a:r>
            <a:r>
              <a:rPr lang="en-US" sz="2000" dirty="0">
                <a:latin typeface="_! Kolhety" panose="020B0500000000000000" pitchFamily="34" charset="0"/>
              </a:rPr>
              <a:t> </a:t>
            </a:r>
            <a:r>
              <a:rPr lang="en-US" sz="2000" dirty="0" err="1" smtClean="0">
                <a:latin typeface="_! Kolhety" panose="020B0500000000000000" pitchFamily="34" charset="0"/>
              </a:rPr>
              <a:t>saval</a:t>
            </a:r>
            <a:r>
              <a:rPr lang="en-US" sz="2000" dirty="0" smtClean="0">
                <a:latin typeface="_! Kolhety" panose="020B0500000000000000" pitchFamily="34" charset="0"/>
              </a:rPr>
              <a:t> </a:t>
            </a:r>
            <a:r>
              <a:rPr lang="en-US" sz="2000" dirty="0" err="1" smtClean="0">
                <a:latin typeface="_! Kolhety" panose="020B0500000000000000" pitchFamily="34" charset="0"/>
              </a:rPr>
              <a:t>debulod</a:t>
            </a:r>
            <a:r>
              <a:rPr lang="en-US" sz="2000" dirty="0" smtClean="0">
                <a:latin typeface="_! Kolhety" panose="020B0500000000000000" pitchFamily="34" charset="0"/>
              </a:rPr>
              <a:t> </a:t>
            </a:r>
            <a:r>
              <a:rPr lang="en-US" sz="2000" dirty="0" err="1">
                <a:latin typeface="_! Kolhety" panose="020B0500000000000000" pitchFamily="34" charset="0"/>
              </a:rPr>
              <a:t>miaCndaT</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xSiri</a:t>
            </a:r>
            <a:r>
              <a:rPr lang="en-US" sz="2000" dirty="0">
                <a:latin typeface="_! Kolhety" panose="020B0500000000000000" pitchFamily="34" charset="0"/>
              </a:rPr>
              <a:t> </a:t>
            </a:r>
            <a:r>
              <a:rPr lang="en-US" sz="2000" dirty="0" err="1">
                <a:latin typeface="_! Kolhety" panose="020B0500000000000000" pitchFamily="34" charset="0"/>
              </a:rPr>
              <a:t>moweva</a:t>
            </a:r>
            <a:r>
              <a:rPr lang="en-US" sz="2000" dirty="0">
                <a:latin typeface="_! Kolhety" panose="020B0500000000000000" pitchFamily="34" charset="0"/>
              </a:rPr>
              <a:t>. </a:t>
            </a:r>
            <a:r>
              <a:rPr lang="en-US" sz="2000" dirty="0" err="1">
                <a:latin typeface="_! Kolhety" panose="020B0500000000000000" pitchFamily="34" charset="0"/>
              </a:rPr>
              <a:t>tomis</a:t>
            </a:r>
            <a:r>
              <a:rPr lang="en-US" sz="2000" dirty="0">
                <a:latin typeface="_! Kolhety" panose="020B0500000000000000" pitchFamily="34" charset="0"/>
              </a:rPr>
              <a:t> </a:t>
            </a:r>
            <a:r>
              <a:rPr lang="en-US" sz="2000" dirty="0" err="1">
                <a:latin typeface="_! Kolhety" panose="020B0500000000000000" pitchFamily="34" charset="0"/>
              </a:rPr>
              <a:t>Samanebi</a:t>
            </a:r>
            <a:r>
              <a:rPr lang="en-US" sz="2000" dirty="0">
                <a:latin typeface="_! Kolhety" panose="020B0500000000000000" pitchFamily="34" charset="0"/>
              </a:rPr>
              <a:t> </a:t>
            </a:r>
            <a:r>
              <a:rPr lang="en-US" sz="2000" dirty="0" err="1">
                <a:latin typeface="_! Kolhety" panose="020B0500000000000000" pitchFamily="34" charset="0"/>
              </a:rPr>
              <a:t>Tvlidnen</a:t>
            </a:r>
            <a:r>
              <a:rPr lang="en-US" sz="2000" dirty="0">
                <a:latin typeface="_! Kolhety" panose="020B0500000000000000" pitchFamily="34" charset="0"/>
              </a:rPr>
              <a:t>, rom </a:t>
            </a:r>
            <a:r>
              <a:rPr lang="en-US" sz="2000" dirty="0" err="1">
                <a:latin typeface="_! Kolhety" panose="020B0500000000000000" pitchFamily="34" charset="0"/>
              </a:rPr>
              <a:t>Tu</a:t>
            </a:r>
            <a:r>
              <a:rPr lang="en-US" sz="2000" dirty="0">
                <a:latin typeface="_! Kolhety" panose="020B0500000000000000" pitchFamily="34" charset="0"/>
              </a:rPr>
              <a:t> </a:t>
            </a:r>
            <a:r>
              <a:rPr lang="en-US" sz="2000" dirty="0" err="1">
                <a:latin typeface="_! Kolhety" panose="020B0500000000000000" pitchFamily="34" charset="0"/>
              </a:rPr>
              <a:t>sulebs</a:t>
            </a:r>
            <a:r>
              <a:rPr lang="en-US" sz="2000" dirty="0">
                <a:latin typeface="_! Kolhety" panose="020B0500000000000000" pitchFamily="34" charset="0"/>
              </a:rPr>
              <a:t> </a:t>
            </a:r>
            <a:r>
              <a:rPr lang="en-US" sz="2000" dirty="0" err="1">
                <a:latin typeface="_! Kolhety" panose="020B0500000000000000" pitchFamily="34" charset="0"/>
              </a:rPr>
              <a:t>TambaqoTi</a:t>
            </a:r>
            <a:r>
              <a:rPr lang="en-US" sz="2000" dirty="0">
                <a:latin typeface="_! Kolhety" panose="020B0500000000000000" pitchFamily="34" charset="0"/>
              </a:rPr>
              <a:t> </a:t>
            </a:r>
            <a:r>
              <a:rPr lang="en-US" sz="2000" dirty="0" err="1">
                <a:latin typeface="_! Kolhety" panose="020B0500000000000000" pitchFamily="34" charset="0"/>
              </a:rPr>
              <a:t>moamaragebdnen</a:t>
            </a:r>
            <a:r>
              <a:rPr lang="en-US" sz="2000" dirty="0">
                <a:latin typeface="_! Kolhety" panose="020B0500000000000000" pitchFamily="34" charset="0"/>
              </a:rPr>
              <a:t>, </a:t>
            </a:r>
            <a:r>
              <a:rPr lang="en-US" sz="2000" dirty="0" err="1">
                <a:latin typeface="_! Kolhety" panose="020B0500000000000000" pitchFamily="34" charset="0"/>
              </a:rPr>
              <a:t>isini</a:t>
            </a:r>
            <a:r>
              <a:rPr lang="en-US" sz="2000" dirty="0">
                <a:latin typeface="_! Kolhety" panose="020B0500000000000000" pitchFamily="34" charset="0"/>
              </a:rPr>
              <a:t> </a:t>
            </a:r>
            <a:r>
              <a:rPr lang="en-US" sz="2000" dirty="0" err="1">
                <a:latin typeface="_! Kolhety" panose="020B0500000000000000" pitchFamily="34" charset="0"/>
              </a:rPr>
              <a:t>maT</a:t>
            </a:r>
            <a:r>
              <a:rPr lang="en-US" sz="2000" dirty="0">
                <a:latin typeface="_! Kolhety" panose="020B0500000000000000" pitchFamily="34" charset="0"/>
              </a:rPr>
              <a:t> </a:t>
            </a:r>
            <a:r>
              <a:rPr lang="en-US" sz="2000" dirty="0" err="1">
                <a:latin typeface="_! Kolhety" panose="020B0500000000000000" pitchFamily="34" charset="0"/>
              </a:rPr>
              <a:t>avadmyofTa</a:t>
            </a:r>
            <a:r>
              <a:rPr lang="en-US" sz="2000" dirty="0">
                <a:latin typeface="_! Kolhety" panose="020B0500000000000000" pitchFamily="34" charset="0"/>
              </a:rPr>
              <a:t> </a:t>
            </a:r>
            <a:r>
              <a:rPr lang="en-US" sz="2000" dirty="0" err="1">
                <a:latin typeface="_! Kolhety" panose="020B0500000000000000" pitchFamily="34" charset="0"/>
              </a:rPr>
              <a:t>gankurnvis</a:t>
            </a:r>
            <a:r>
              <a:rPr lang="en-US" sz="2000" dirty="0">
                <a:latin typeface="_! Kolhety" panose="020B0500000000000000" pitchFamily="34" charset="0"/>
              </a:rPr>
              <a:t> </a:t>
            </a:r>
            <a:r>
              <a:rPr lang="en-US" sz="2000" dirty="0" err="1">
                <a:latin typeface="_! Kolhety" panose="020B0500000000000000" pitchFamily="34" charset="0"/>
              </a:rPr>
              <a:t>Zalas</a:t>
            </a:r>
            <a:r>
              <a:rPr lang="en-US" sz="2000" dirty="0">
                <a:latin typeface="_! Kolhety" panose="020B0500000000000000" pitchFamily="34" charset="0"/>
              </a:rPr>
              <a:t> </a:t>
            </a:r>
            <a:r>
              <a:rPr lang="en-US" sz="2000" dirty="0" err="1" smtClean="0">
                <a:latin typeface="_! Kolhety" panose="020B0500000000000000" pitchFamily="34" charset="0"/>
              </a:rPr>
              <a:t>miscemdnen</a:t>
            </a:r>
            <a:r>
              <a:rPr lang="ka-GE" sz="2000" dirty="0" smtClean="0"/>
              <a:t>. </a:t>
            </a:r>
            <a:endParaRPr lang="en-US" sz="2000" dirty="0" smtClean="0"/>
          </a:p>
          <a:p>
            <a:pPr>
              <a:lnSpc>
                <a:spcPct val="100000"/>
              </a:lnSpc>
              <a:spcBef>
                <a:spcPts val="300"/>
              </a:spcBef>
              <a:spcAft>
                <a:spcPts val="300"/>
              </a:spcAft>
            </a:pPr>
            <a:r>
              <a:rPr lang="en-US" sz="2000" dirty="0" err="1" smtClean="0">
                <a:latin typeface="_! Kolhety" panose="020B0500000000000000" pitchFamily="34" charset="0"/>
              </a:rPr>
              <a:t>viSaratus</a:t>
            </a:r>
            <a:r>
              <a:rPr lang="en-US" sz="2000" dirty="0" smtClean="0">
                <a:latin typeface="_! Kolhety" panose="020B0500000000000000" pitchFamily="34" charset="0"/>
              </a:rPr>
              <a:t> </a:t>
            </a:r>
            <a:r>
              <a:rPr lang="en-US" sz="2000" dirty="0" err="1">
                <a:latin typeface="_! Kolhety" panose="020B0500000000000000" pitchFamily="34" charset="0"/>
              </a:rPr>
              <a:t>tomelebi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foTlebs</a:t>
            </a:r>
            <a:r>
              <a:rPr lang="en-US" sz="2000" dirty="0">
                <a:latin typeface="_! Kolhety" panose="020B0500000000000000" pitchFamily="34" charset="0"/>
              </a:rPr>
              <a:t> </a:t>
            </a:r>
            <a:r>
              <a:rPr lang="en-US" sz="2000" dirty="0" err="1">
                <a:latin typeface="_! Kolhety" panose="020B0500000000000000" pitchFamily="34" charset="0"/>
              </a:rPr>
              <a:t>koconSi</a:t>
            </a:r>
            <a:r>
              <a:rPr lang="en-US" sz="2000" dirty="0">
                <a:latin typeface="_! Kolhety" panose="020B0500000000000000" pitchFamily="34" charset="0"/>
              </a:rPr>
              <a:t> </a:t>
            </a:r>
            <a:r>
              <a:rPr lang="en-US" sz="2000" dirty="0" err="1">
                <a:latin typeface="_! Kolhety" panose="020B0500000000000000" pitchFamily="34" charset="0"/>
              </a:rPr>
              <a:t>yridnen</a:t>
            </a:r>
            <a:r>
              <a:rPr lang="en-US" sz="2000" dirty="0">
                <a:latin typeface="_! Kolhety" panose="020B0500000000000000" pitchFamily="34" charset="0"/>
              </a:rPr>
              <a:t> da </a:t>
            </a:r>
            <a:r>
              <a:rPr lang="en-US" sz="2000" dirty="0" err="1">
                <a:latin typeface="_! Kolhety" panose="020B0500000000000000" pitchFamily="34" charset="0"/>
              </a:rPr>
              <a:t>ase</a:t>
            </a:r>
            <a:r>
              <a:rPr lang="en-US" sz="2000" dirty="0">
                <a:latin typeface="_! Kolhety" panose="020B0500000000000000" pitchFamily="34" charset="0"/>
              </a:rPr>
              <a:t> </a:t>
            </a:r>
            <a:r>
              <a:rPr lang="en-US" sz="2000" dirty="0" err="1">
                <a:latin typeface="_! Kolhety" panose="020B0500000000000000" pitchFamily="34" charset="0"/>
              </a:rPr>
              <a:t>miagebdnen</a:t>
            </a:r>
            <a:r>
              <a:rPr lang="en-US" sz="2000" dirty="0">
                <a:latin typeface="_! Kolhety" panose="020B0500000000000000" pitchFamily="34" charset="0"/>
              </a:rPr>
              <a:t> </a:t>
            </a:r>
            <a:r>
              <a:rPr lang="en-US" sz="2000" dirty="0" err="1">
                <a:latin typeface="_! Kolhety" panose="020B0500000000000000" pitchFamily="34" charset="0"/>
              </a:rPr>
              <a:t>pativs</a:t>
            </a:r>
            <a:r>
              <a:rPr lang="en-US" sz="2000" dirty="0">
                <a:latin typeface="_! Kolhety" panose="020B0500000000000000" pitchFamily="34" charset="0"/>
              </a:rPr>
              <a:t> </a:t>
            </a:r>
            <a:r>
              <a:rPr lang="en-US" sz="2000" dirty="0" err="1">
                <a:latin typeface="_! Kolhety" panose="020B0500000000000000" pitchFamily="34" charset="0"/>
              </a:rPr>
              <a:t>RmerTebs</a:t>
            </a:r>
            <a:r>
              <a:rPr lang="en-US" sz="2000" dirty="0">
                <a:latin typeface="_! Kolhety" panose="020B0500000000000000" pitchFamily="34" charset="0"/>
              </a:rPr>
              <a:t>. </a:t>
            </a:r>
            <a:endParaRPr lang="en-US" sz="2000" dirty="0" smtClean="0">
              <a:latin typeface="_! Kolhety" panose="020B0500000000000000" pitchFamily="34" charset="0"/>
            </a:endParaRPr>
          </a:p>
          <a:p>
            <a:pPr>
              <a:lnSpc>
                <a:spcPct val="100000"/>
              </a:lnSpc>
              <a:spcBef>
                <a:spcPts val="300"/>
              </a:spcBef>
              <a:spcAft>
                <a:spcPts val="300"/>
              </a:spcAft>
            </a:pPr>
            <a:r>
              <a:rPr lang="en-US" sz="2000" dirty="0" err="1" smtClean="0">
                <a:latin typeface="_! Kolhety" panose="020B0500000000000000" pitchFamily="34" charset="0"/>
              </a:rPr>
              <a:t>zulusebis</a:t>
            </a:r>
            <a:r>
              <a:rPr lang="en-US" sz="2000" dirty="0" smtClean="0">
                <a:latin typeface="_! Kolhety" panose="020B0500000000000000" pitchFamily="34" charset="0"/>
              </a:rPr>
              <a:t> </a:t>
            </a:r>
            <a:r>
              <a:rPr lang="en-US" sz="2000" dirty="0" err="1">
                <a:latin typeface="_! Kolhety" panose="020B0500000000000000" pitchFamily="34" charset="0"/>
              </a:rPr>
              <a:t>tomSi</a:t>
            </a:r>
            <a:r>
              <a:rPr lang="en-US" sz="2000" dirty="0">
                <a:latin typeface="_! Kolhety" panose="020B0500000000000000" pitchFamily="34" charset="0"/>
              </a:rPr>
              <a:t> </a:t>
            </a:r>
            <a:r>
              <a:rPr lang="en-US" sz="2000" dirty="0" err="1">
                <a:latin typeface="_! Kolhety" panose="020B0500000000000000" pitchFamily="34" charset="0"/>
              </a:rPr>
              <a:t>aromatul</a:t>
            </a:r>
            <a:r>
              <a:rPr lang="en-US" sz="2000" dirty="0">
                <a:latin typeface="_! Kolhety" panose="020B0500000000000000" pitchFamily="34" charset="0"/>
              </a:rPr>
              <a:t> </a:t>
            </a:r>
            <a:r>
              <a:rPr lang="en-US" sz="2000" dirty="0" err="1" smtClean="0">
                <a:latin typeface="_! Kolhety" panose="020B0500000000000000" pitchFamily="34" charset="0"/>
              </a:rPr>
              <a:t>mcenareebs</a:t>
            </a:r>
            <a:r>
              <a:rPr lang="en-US" sz="2000" dirty="0" smtClean="0">
                <a:latin typeface="_! Kolhety" panose="020B0500000000000000" pitchFamily="34" charset="0"/>
              </a:rPr>
              <a:t> </a:t>
            </a:r>
            <a:r>
              <a:rPr lang="en-US" sz="2000" dirty="0" err="1" smtClean="0">
                <a:latin typeface="_! Kolhety" panose="020B0500000000000000" pitchFamily="34" charset="0"/>
              </a:rPr>
              <a:t>nadiris</a:t>
            </a:r>
            <a:r>
              <a:rPr lang="en-US" sz="2000" dirty="0" smtClean="0">
                <a:latin typeface="_! Kolhety" panose="020B0500000000000000" pitchFamily="34" charset="0"/>
              </a:rPr>
              <a:t> </a:t>
            </a:r>
            <a:r>
              <a:rPr lang="en-US" sz="2000" dirty="0" err="1">
                <a:latin typeface="_! Kolhety" panose="020B0500000000000000" pitchFamily="34" charset="0"/>
              </a:rPr>
              <a:t>qonTan</a:t>
            </a:r>
            <a:r>
              <a:rPr lang="en-US" sz="2000" dirty="0">
                <a:latin typeface="_! Kolhety" panose="020B0500000000000000" pitchFamily="34" charset="0"/>
              </a:rPr>
              <a:t> </a:t>
            </a:r>
            <a:r>
              <a:rPr lang="en-US" sz="2000" dirty="0" err="1" smtClean="0">
                <a:latin typeface="_! Kolhety" panose="020B0500000000000000" pitchFamily="34" charset="0"/>
              </a:rPr>
              <a:t>erTad</a:t>
            </a:r>
            <a:r>
              <a:rPr lang="en-US" sz="2000" dirty="0" smtClean="0">
                <a:latin typeface="_! Kolhety" panose="020B0500000000000000" pitchFamily="34" charset="0"/>
              </a:rPr>
              <a:t> </a:t>
            </a:r>
            <a:r>
              <a:rPr lang="en-US" sz="2000" dirty="0" err="1" smtClean="0">
                <a:latin typeface="_! Kolhety" panose="020B0500000000000000" pitchFamily="34" charset="0"/>
              </a:rPr>
              <a:t>wvavdnen</a:t>
            </a:r>
            <a:r>
              <a:rPr lang="en-US" sz="2000" dirty="0">
                <a:latin typeface="_! Kolhety" panose="020B0500000000000000" pitchFamily="34" charset="0"/>
              </a:rPr>
              <a:t>, rom </a:t>
            </a:r>
            <a:r>
              <a:rPr lang="en-US" sz="2000" dirty="0" err="1">
                <a:latin typeface="_! Kolhety" panose="020B0500000000000000" pitchFamily="34" charset="0"/>
              </a:rPr>
              <a:t>msxverpli</a:t>
            </a:r>
            <a:r>
              <a:rPr lang="en-US" sz="2000" dirty="0">
                <a:latin typeface="_! Kolhety" panose="020B0500000000000000" pitchFamily="34" charset="0"/>
              </a:rPr>
              <a:t> </a:t>
            </a:r>
            <a:r>
              <a:rPr lang="en-US" sz="2000" dirty="0" err="1">
                <a:latin typeface="_! Kolhety" panose="020B0500000000000000" pitchFamily="34" charset="0"/>
              </a:rPr>
              <a:t>sulebisTvis</a:t>
            </a:r>
            <a:r>
              <a:rPr lang="en-US" sz="2000" dirty="0">
                <a:latin typeface="_! Kolhety" panose="020B0500000000000000" pitchFamily="34" charset="0"/>
              </a:rPr>
              <a:t> </a:t>
            </a:r>
            <a:r>
              <a:rPr lang="en-US" sz="2000" dirty="0" err="1">
                <a:latin typeface="_! Kolhety" panose="020B0500000000000000" pitchFamily="34" charset="0"/>
              </a:rPr>
              <a:t>ufro</a:t>
            </a:r>
            <a:r>
              <a:rPr lang="en-US" sz="2000" dirty="0">
                <a:latin typeface="_! Kolhety" panose="020B0500000000000000" pitchFamily="34" charset="0"/>
              </a:rPr>
              <a:t> </a:t>
            </a:r>
            <a:r>
              <a:rPr lang="en-US" sz="2000" dirty="0" err="1">
                <a:latin typeface="_! Kolhety" panose="020B0500000000000000" pitchFamily="34" charset="0"/>
              </a:rPr>
              <a:t>gemrieli</a:t>
            </a:r>
            <a:r>
              <a:rPr lang="en-US" sz="2000" dirty="0">
                <a:latin typeface="_! Kolhety" panose="020B0500000000000000" pitchFamily="34" charset="0"/>
              </a:rPr>
              <a:t> </a:t>
            </a:r>
            <a:r>
              <a:rPr lang="en-US" sz="2000" dirty="0" err="1" smtClean="0">
                <a:latin typeface="_! Kolhety" panose="020B0500000000000000" pitchFamily="34" charset="0"/>
              </a:rPr>
              <a:t>yofiliyo</a:t>
            </a:r>
            <a:r>
              <a:rPr lang="en-US" sz="2000" dirty="0">
                <a:latin typeface="_! Kolhety" panose="020B0500000000000000" pitchFamily="34" charset="0"/>
              </a:rPr>
              <a:t>. </a:t>
            </a:r>
            <a:endParaRPr lang="en-US" sz="2000" dirty="0" smtClean="0">
              <a:latin typeface="_! Kolhety" panose="020B0500000000000000" pitchFamily="34" charset="0"/>
            </a:endParaRPr>
          </a:p>
          <a:p>
            <a:pPr>
              <a:lnSpc>
                <a:spcPct val="100000"/>
              </a:lnSpc>
              <a:spcBef>
                <a:spcPts val="300"/>
              </a:spcBef>
              <a:spcAft>
                <a:spcPts val="300"/>
              </a:spcAft>
            </a:pPr>
            <a:r>
              <a:rPr lang="en-US" sz="2000" dirty="0" err="1" smtClean="0">
                <a:latin typeface="_! Kolhety" panose="020B0500000000000000" pitchFamily="34" charset="0"/>
              </a:rPr>
              <a:t>osagebi</a:t>
            </a:r>
            <a:r>
              <a:rPr lang="en-US" sz="2000" dirty="0" smtClean="0">
                <a:latin typeface="_! Kolhety" panose="020B0500000000000000" pitchFamily="34" charset="0"/>
              </a:rPr>
              <a:t> </a:t>
            </a:r>
            <a:r>
              <a:rPr lang="en-US" sz="2000" dirty="0" err="1">
                <a:latin typeface="_! Kolhety" panose="020B0500000000000000" pitchFamily="34" charset="0"/>
              </a:rPr>
              <a:t>yvela</a:t>
            </a:r>
            <a:r>
              <a:rPr lang="en-US" sz="2000" dirty="0">
                <a:latin typeface="_! Kolhety" panose="020B0500000000000000" pitchFamily="34" charset="0"/>
              </a:rPr>
              <a:t> rituals </a:t>
            </a:r>
            <a:r>
              <a:rPr lang="en-US" sz="2000" dirty="0" err="1">
                <a:latin typeface="_! Kolhety" panose="020B0500000000000000" pitchFamily="34" charset="0"/>
              </a:rPr>
              <a:t>iwyebdnen</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Sexveuli</a:t>
            </a:r>
            <a:r>
              <a:rPr lang="en-US" sz="2000" dirty="0">
                <a:latin typeface="_! Kolhety" panose="020B0500000000000000" pitchFamily="34" charset="0"/>
              </a:rPr>
              <a:t> </a:t>
            </a:r>
            <a:r>
              <a:rPr lang="en-US" sz="2000" dirty="0" err="1">
                <a:latin typeface="_! Kolhety" panose="020B0500000000000000" pitchFamily="34" charset="0"/>
              </a:rPr>
              <a:t>furclebis</a:t>
            </a:r>
            <a:r>
              <a:rPr lang="en-US" sz="2000" dirty="0">
                <a:latin typeface="_! Kolhety" panose="020B0500000000000000" pitchFamily="34" charset="0"/>
              </a:rPr>
              <a:t> </a:t>
            </a:r>
            <a:r>
              <a:rPr lang="en-US" sz="2000" dirty="0" err="1" smtClean="0">
                <a:latin typeface="_! Kolhety" panose="020B0500000000000000" pitchFamily="34" charset="0"/>
              </a:rPr>
              <a:t>moweviT</a:t>
            </a:r>
            <a:r>
              <a:rPr lang="en-US" sz="2000" dirty="0" smtClean="0">
                <a:latin typeface="_! Kolhety" panose="020B0500000000000000" pitchFamily="34" charset="0"/>
              </a:rPr>
              <a:t> </a:t>
            </a:r>
            <a:r>
              <a:rPr lang="en-US" sz="2000" dirty="0">
                <a:latin typeface="_! Kolhety" panose="020B0500000000000000" pitchFamily="34" charset="0"/>
              </a:rPr>
              <a:t>da </a:t>
            </a:r>
            <a:r>
              <a:rPr lang="en-US" sz="2000" dirty="0" err="1">
                <a:latin typeface="_! Kolhety" panose="020B0500000000000000" pitchFamily="34" charset="0"/>
              </a:rPr>
              <a:t>sityvebiT</a:t>
            </a:r>
            <a:r>
              <a:rPr lang="en-US" sz="2000" dirty="0">
                <a:latin typeface="_! Kolhety" panose="020B0500000000000000" pitchFamily="34" charset="0"/>
              </a:rPr>
              <a:t>: `</a:t>
            </a:r>
            <a:r>
              <a:rPr lang="en-US" sz="2000" dirty="0" err="1">
                <a:latin typeface="_! Kolhety" panose="020B0500000000000000" pitchFamily="34" charset="0"/>
              </a:rPr>
              <a:t>diado</a:t>
            </a:r>
            <a:r>
              <a:rPr lang="en-US" sz="2000" dirty="0">
                <a:latin typeface="_! Kolhety" panose="020B0500000000000000" pitchFamily="34" charset="0"/>
              </a:rPr>
              <a:t> </a:t>
            </a:r>
            <a:r>
              <a:rPr lang="en-US" sz="2000" dirty="0" err="1">
                <a:latin typeface="_! Kolhety" panose="020B0500000000000000" pitchFamily="34" charset="0"/>
              </a:rPr>
              <a:t>sulo</a:t>
            </a:r>
            <a:r>
              <a:rPr lang="en-US" sz="2000" dirty="0">
                <a:latin typeface="_! Kolhety" panose="020B0500000000000000" pitchFamily="34" charset="0"/>
              </a:rPr>
              <a:t>, </a:t>
            </a:r>
            <a:r>
              <a:rPr lang="en-US" sz="2000" dirty="0" err="1">
                <a:latin typeface="_! Kolhety" panose="020B0500000000000000" pitchFamily="34" charset="0"/>
              </a:rPr>
              <a:t>Camodi</a:t>
            </a:r>
            <a:r>
              <a:rPr lang="en-US" sz="2000" dirty="0">
                <a:latin typeface="_! Kolhety" panose="020B0500000000000000" pitchFamily="34" charset="0"/>
              </a:rPr>
              <a:t> da </a:t>
            </a:r>
            <a:r>
              <a:rPr lang="en-US" sz="2000" dirty="0" err="1">
                <a:latin typeface="_! Kolhety" panose="020B0500000000000000" pitchFamily="34" charset="0"/>
              </a:rPr>
              <a:t>mowie</a:t>
            </a:r>
            <a:r>
              <a:rPr lang="en-US" sz="2000" dirty="0">
                <a:latin typeface="_! Kolhety" panose="020B0500000000000000" pitchFamily="34" charset="0"/>
              </a:rPr>
              <a:t> </a:t>
            </a:r>
            <a:r>
              <a:rPr lang="en-US" sz="2000" dirty="0" err="1">
                <a:latin typeface="_! Kolhety" panose="020B0500000000000000" pitchFamily="34" charset="0"/>
              </a:rPr>
              <a:t>CemTan</a:t>
            </a:r>
            <a:r>
              <a:rPr lang="en-US" sz="2000" dirty="0">
                <a:latin typeface="_! Kolhety" panose="020B0500000000000000" pitchFamily="34" charset="0"/>
              </a:rPr>
              <a:t> </a:t>
            </a:r>
            <a:r>
              <a:rPr lang="en-US" sz="2000" dirty="0" err="1">
                <a:latin typeface="_! Kolhety" panose="020B0500000000000000" pitchFamily="34" charset="0"/>
              </a:rPr>
              <a:t>rogorc</a:t>
            </a:r>
            <a:r>
              <a:rPr lang="en-US" sz="2000" dirty="0">
                <a:latin typeface="_! Kolhety" panose="020B0500000000000000" pitchFamily="34" charset="0"/>
              </a:rPr>
              <a:t> </a:t>
            </a:r>
            <a:r>
              <a:rPr lang="en-US" sz="2000" dirty="0" err="1">
                <a:latin typeface="_! Kolhety" panose="020B0500000000000000" pitchFamily="34" charset="0"/>
              </a:rPr>
              <a:t>megobarma</a:t>
            </a:r>
            <a:r>
              <a:rPr lang="en-US" sz="2000" dirty="0">
                <a:latin typeface="_! Kolhety" panose="020B0500000000000000" pitchFamily="34" charset="0"/>
              </a:rPr>
              <a:t>“. </a:t>
            </a:r>
            <a:endParaRPr lang="en-US" sz="2000" dirty="0" smtClean="0">
              <a:latin typeface="_! Kolhety" panose="020B0500000000000000" pitchFamily="34" charset="0"/>
            </a:endParaRPr>
          </a:p>
        </p:txBody>
      </p:sp>
    </p:spTree>
    <p:extLst>
      <p:ext uri="{BB962C8B-B14F-4D97-AF65-F5344CB8AC3E}">
        <p14:creationId xmlns:p14="http://schemas.microsoft.com/office/powerpoint/2010/main" val="1821189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827809" y="277421"/>
            <a:ext cx="10828731" cy="5686774"/>
          </a:xfrm>
        </p:spPr>
        <p:txBody>
          <a:bodyPr>
            <a:noAutofit/>
          </a:bodyPr>
          <a:lstStyle/>
          <a:p>
            <a:endParaRPr lang="en-US" sz="2000" dirty="0" smtClean="0">
              <a:latin typeface="_! Kolhety" panose="020B0500000000000000" pitchFamily="34" charset="0"/>
            </a:endParaRPr>
          </a:p>
          <a:p>
            <a:endParaRPr lang="en-US" sz="2000" dirty="0">
              <a:latin typeface="_! Kolhety" panose="020B0500000000000000" pitchFamily="34" charset="0"/>
            </a:endParaRPr>
          </a:p>
          <a:p>
            <a:r>
              <a:rPr lang="en-US" sz="2000" dirty="0" err="1">
                <a:latin typeface="_! Kolhety" panose="020B0500000000000000" pitchFamily="34" charset="0"/>
              </a:rPr>
              <a:t>rodis</a:t>
            </a:r>
            <a:r>
              <a:rPr lang="en-US" sz="2000" dirty="0">
                <a:latin typeface="_! Kolhety" panose="020B0500000000000000" pitchFamily="34" charset="0"/>
              </a:rPr>
              <a:t> </a:t>
            </a:r>
            <a:r>
              <a:rPr lang="en-US" sz="2000" dirty="0" err="1">
                <a:latin typeface="_! Kolhety" panose="020B0500000000000000" pitchFamily="34" charset="0"/>
              </a:rPr>
              <a:t>dainteresdnen</a:t>
            </a:r>
            <a:r>
              <a:rPr lang="en-US" sz="2000" dirty="0">
                <a:latin typeface="_! Kolhety" panose="020B0500000000000000" pitchFamily="34" charset="0"/>
              </a:rPr>
              <a:t> </a:t>
            </a:r>
            <a:r>
              <a:rPr lang="en-US" sz="2000" dirty="0" err="1">
                <a:latin typeface="_! Kolhety" panose="020B0500000000000000" pitchFamily="34" charset="0"/>
              </a:rPr>
              <a:t>adamianebi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TvisebebiT</a:t>
            </a:r>
            <a:r>
              <a:rPr lang="en-US" sz="2000" dirty="0">
                <a:latin typeface="_! Kolhety" panose="020B0500000000000000" pitchFamily="34" charset="0"/>
              </a:rPr>
              <a:t>?_ </a:t>
            </a:r>
            <a:r>
              <a:rPr lang="en-US" sz="2000" dirty="0" err="1">
                <a:latin typeface="_! Kolhety" panose="020B0500000000000000" pitchFamily="34" charset="0"/>
              </a:rPr>
              <a:t>ucnobia</a:t>
            </a:r>
            <a:r>
              <a:rPr lang="en-US" sz="2000" dirty="0">
                <a:latin typeface="_! Kolhety" panose="020B0500000000000000" pitchFamily="34" charset="0"/>
              </a:rPr>
              <a:t>. </a:t>
            </a:r>
            <a:r>
              <a:rPr lang="en-US" sz="2000" dirty="0" err="1">
                <a:latin typeface="_! Kolhety" panose="020B0500000000000000" pitchFamily="34" charset="0"/>
              </a:rPr>
              <a:t>aseve</a:t>
            </a:r>
            <a:r>
              <a:rPr lang="en-US" sz="2000" dirty="0">
                <a:latin typeface="_! Kolhety" panose="020B0500000000000000" pitchFamily="34" charset="0"/>
              </a:rPr>
              <a:t>, </a:t>
            </a:r>
            <a:r>
              <a:rPr lang="en-US" sz="2000" dirty="0" err="1">
                <a:latin typeface="_! Kolhety" panose="020B0500000000000000" pitchFamily="34" charset="0"/>
              </a:rPr>
              <a:t>pasuxgaucemelia</a:t>
            </a:r>
            <a:r>
              <a:rPr lang="en-US" sz="2000" dirty="0">
                <a:latin typeface="_! Kolhety" panose="020B0500000000000000" pitchFamily="34" charset="0"/>
              </a:rPr>
              <a:t> </a:t>
            </a:r>
            <a:r>
              <a:rPr lang="en-US" sz="2000" dirty="0" err="1">
                <a:latin typeface="_! Kolhety" panose="020B0500000000000000" pitchFamily="34" charset="0"/>
              </a:rPr>
              <a:t>kiTxvebi</a:t>
            </a:r>
            <a:r>
              <a:rPr lang="en-US" sz="2000" dirty="0">
                <a:latin typeface="_! Kolhety" panose="020B0500000000000000" pitchFamily="34" charset="0"/>
              </a:rPr>
              <a:t>, </a:t>
            </a:r>
            <a:r>
              <a:rPr lang="en-US" sz="2000" dirty="0" err="1">
                <a:latin typeface="_! Kolhety" panose="020B0500000000000000" pitchFamily="34" charset="0"/>
              </a:rPr>
              <a:t>Tu</a:t>
            </a:r>
            <a:r>
              <a:rPr lang="en-US" sz="2000" dirty="0">
                <a:latin typeface="_! Kolhety" panose="020B0500000000000000" pitchFamily="34" charset="0"/>
              </a:rPr>
              <a:t> </a:t>
            </a:r>
            <a:r>
              <a:rPr lang="en-US" sz="2000" dirty="0" err="1">
                <a:latin typeface="_! Kolhety" panose="020B0500000000000000" pitchFamily="34" charset="0"/>
              </a:rPr>
              <a:t>rogor</a:t>
            </a:r>
            <a:r>
              <a:rPr lang="en-US" sz="2000" dirty="0">
                <a:latin typeface="_! Kolhety" panose="020B0500000000000000" pitchFamily="34" charset="0"/>
              </a:rPr>
              <a:t> da </a:t>
            </a:r>
            <a:r>
              <a:rPr lang="en-US" sz="2000" dirty="0" err="1">
                <a:latin typeface="_! Kolhety" panose="020B0500000000000000" pitchFamily="34" charset="0"/>
              </a:rPr>
              <a:t>ratom</a:t>
            </a:r>
            <a:r>
              <a:rPr lang="en-US" sz="2000" dirty="0">
                <a:latin typeface="_! Kolhety" panose="020B0500000000000000" pitchFamily="34" charset="0"/>
              </a:rPr>
              <a:t> </a:t>
            </a:r>
            <a:r>
              <a:rPr lang="en-US" sz="2000" dirty="0" err="1">
                <a:latin typeface="_! Kolhety" panose="020B0500000000000000" pitchFamily="34" charset="0"/>
              </a:rPr>
              <a:t>gamoarCies</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a:latin typeface="_! Kolhety" panose="020B0500000000000000" pitchFamily="34" charset="0"/>
              </a:rPr>
              <a:t>sxva</a:t>
            </a:r>
            <a:r>
              <a:rPr lang="en-US" sz="2000" dirty="0">
                <a:latin typeface="_! Kolhety" panose="020B0500000000000000" pitchFamily="34" charset="0"/>
              </a:rPr>
              <a:t> </a:t>
            </a:r>
            <a:r>
              <a:rPr lang="en-US" sz="2000" dirty="0" err="1">
                <a:latin typeface="_! Kolhety" panose="020B0500000000000000" pitchFamily="34" charset="0"/>
              </a:rPr>
              <a:t>mcenareebisagan</a:t>
            </a:r>
            <a:r>
              <a:rPr lang="en-US" sz="2000" dirty="0">
                <a:latin typeface="_! Kolhety" panose="020B0500000000000000" pitchFamily="34" charset="0"/>
              </a:rPr>
              <a:t>.</a:t>
            </a:r>
            <a:endParaRPr lang="ka-GE" sz="2000" dirty="0"/>
          </a:p>
          <a:p>
            <a:r>
              <a:rPr lang="en-US" sz="2000" dirty="0" err="1" smtClean="0">
                <a:latin typeface="_! Kolhety" panose="020B0500000000000000" pitchFamily="34" charset="0"/>
              </a:rPr>
              <a:t>unda</a:t>
            </a:r>
            <a:r>
              <a:rPr lang="en-US" sz="2000" dirty="0" smtClean="0">
                <a:latin typeface="_! Kolhety" panose="020B0500000000000000" pitchFamily="34" charset="0"/>
              </a:rPr>
              <a:t> </a:t>
            </a:r>
            <a:r>
              <a:rPr lang="en-US" sz="2000" dirty="0" err="1">
                <a:latin typeface="_! Kolhety" panose="020B0500000000000000" pitchFamily="34" charset="0"/>
              </a:rPr>
              <a:t>vaRiaroT</a:t>
            </a:r>
            <a:r>
              <a:rPr lang="en-US" sz="2000" dirty="0">
                <a:latin typeface="_! Kolhety" panose="020B0500000000000000" pitchFamily="34" charset="0"/>
              </a:rPr>
              <a:t>, rom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buCqi</a:t>
            </a:r>
            <a:r>
              <a:rPr lang="en-US" sz="2000" dirty="0">
                <a:latin typeface="_! Kolhety" panose="020B0500000000000000" pitchFamily="34" charset="0"/>
              </a:rPr>
              <a:t> arc </a:t>
            </a:r>
            <a:r>
              <a:rPr lang="en-US" sz="2000" dirty="0" err="1">
                <a:latin typeface="_! Kolhety" panose="020B0500000000000000" pitchFamily="34" charset="0"/>
              </a:rPr>
              <a:t>silamaziT</a:t>
            </a:r>
            <a:r>
              <a:rPr lang="en-US" sz="2000" dirty="0">
                <a:latin typeface="_! Kolhety" panose="020B0500000000000000" pitchFamily="34" charset="0"/>
              </a:rPr>
              <a:t> da arc </a:t>
            </a:r>
            <a:r>
              <a:rPr lang="en-US" sz="2000" dirty="0" err="1" smtClean="0">
                <a:latin typeface="_! Kolhety" panose="020B0500000000000000" pitchFamily="34" charset="0"/>
              </a:rPr>
              <a:t>surnele-biT</a:t>
            </a:r>
            <a:r>
              <a:rPr lang="en-US" sz="2000" dirty="0" smtClean="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gamoirCeoda</a:t>
            </a:r>
            <a:r>
              <a:rPr lang="en-US" sz="2000" dirty="0">
                <a:latin typeface="_! Kolhety" panose="020B0500000000000000" pitchFamily="34" charset="0"/>
              </a:rPr>
              <a:t> </a:t>
            </a:r>
            <a:r>
              <a:rPr lang="en-US" sz="2000" dirty="0" err="1">
                <a:latin typeface="_! Kolhety" panose="020B0500000000000000" pitchFamily="34" charset="0"/>
              </a:rPr>
              <a:t>sxva</a:t>
            </a:r>
            <a:r>
              <a:rPr lang="en-US" sz="2000" dirty="0">
                <a:latin typeface="_! Kolhety" panose="020B0500000000000000" pitchFamily="34" charset="0"/>
              </a:rPr>
              <a:t> </a:t>
            </a:r>
            <a:r>
              <a:rPr lang="en-US" sz="2000" dirty="0" err="1">
                <a:latin typeface="_! Kolhety" panose="020B0500000000000000" pitchFamily="34" charset="0"/>
              </a:rPr>
              <a:t>mcenareebisgan</a:t>
            </a:r>
            <a:r>
              <a:rPr lang="en-US" sz="2000" dirty="0">
                <a:latin typeface="_! Kolhety" panose="020B0500000000000000" pitchFamily="34" charset="0"/>
              </a:rPr>
              <a:t>. </a:t>
            </a:r>
            <a:r>
              <a:rPr lang="en-US" sz="2000" dirty="0" err="1" smtClean="0">
                <a:latin typeface="_! Kolhety" panose="020B0500000000000000" pitchFamily="34" charset="0"/>
              </a:rPr>
              <a:t>Tu</a:t>
            </a:r>
            <a:r>
              <a:rPr lang="en-US" sz="2000" dirty="0" smtClean="0">
                <a:latin typeface="_! Kolhety" panose="020B0500000000000000" pitchFamily="34" charset="0"/>
              </a:rPr>
              <a:t> </a:t>
            </a:r>
            <a:r>
              <a:rPr lang="en-US" sz="2000" dirty="0" err="1">
                <a:latin typeface="_! Kolhety" panose="020B0500000000000000" pitchFamily="34" charset="0"/>
              </a:rPr>
              <a:t>gaviTvaliswinebT</a:t>
            </a:r>
            <a:r>
              <a:rPr lang="en-US" sz="2000" dirty="0">
                <a:latin typeface="_! Kolhety" panose="020B0500000000000000" pitchFamily="34" charset="0"/>
              </a:rPr>
              <a:t> </a:t>
            </a:r>
            <a:r>
              <a:rPr lang="en-US" sz="2000" dirty="0" err="1">
                <a:latin typeface="_! Kolhety" panose="020B0500000000000000" pitchFamily="34" charset="0"/>
              </a:rPr>
              <a:t>im</a:t>
            </a:r>
            <a:r>
              <a:rPr lang="en-US" sz="2000" dirty="0">
                <a:latin typeface="_! Kolhety" panose="020B0500000000000000" pitchFamily="34" charset="0"/>
              </a:rPr>
              <a:t> </a:t>
            </a:r>
            <a:r>
              <a:rPr lang="en-US" sz="2000" dirty="0" err="1">
                <a:latin typeface="_! Kolhety" panose="020B0500000000000000" pitchFamily="34" charset="0"/>
              </a:rPr>
              <a:t>garemoebasac</a:t>
            </a:r>
            <a:r>
              <a:rPr lang="en-US" sz="2000" dirty="0">
                <a:latin typeface="_! Kolhety" panose="020B0500000000000000" pitchFamily="34" charset="0"/>
              </a:rPr>
              <a:t>, rom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aTeulobiT</a:t>
            </a:r>
            <a:r>
              <a:rPr lang="en-US" sz="2000" dirty="0">
                <a:latin typeface="_! Kolhety" panose="020B0500000000000000" pitchFamily="34" charset="0"/>
              </a:rPr>
              <a:t> </a:t>
            </a:r>
            <a:r>
              <a:rPr lang="en-US" sz="2000" dirty="0" err="1">
                <a:latin typeface="_! Kolhety" panose="020B0500000000000000" pitchFamily="34" charset="0"/>
              </a:rPr>
              <a:t>saxeobidan</a:t>
            </a:r>
            <a:r>
              <a:rPr lang="en-US" sz="2000" dirty="0">
                <a:latin typeface="_! Kolhety" panose="020B0500000000000000" pitchFamily="34" charset="0"/>
              </a:rPr>
              <a:t> </a:t>
            </a:r>
            <a:r>
              <a:rPr lang="en-US" sz="2000" dirty="0" err="1" smtClean="0">
                <a:latin typeface="_! Kolhety" panose="020B0500000000000000" pitchFamily="34" charset="0"/>
              </a:rPr>
              <a:t>adamianebma</a:t>
            </a:r>
            <a:r>
              <a:rPr lang="en-US" sz="2000" dirty="0" smtClean="0">
                <a:latin typeface="_! Kolhety" panose="020B0500000000000000" pitchFamily="34" charset="0"/>
              </a:rPr>
              <a:t> </a:t>
            </a:r>
            <a:r>
              <a:rPr lang="en-US" sz="2000" dirty="0" err="1">
                <a:latin typeface="_! Kolhety" panose="020B0500000000000000" pitchFamily="34" charset="0"/>
              </a:rPr>
              <a:t>mxolod</a:t>
            </a:r>
            <a:r>
              <a:rPr lang="en-US" sz="2000" dirty="0">
                <a:latin typeface="_! Kolhety" panose="020B0500000000000000" pitchFamily="34" charset="0"/>
              </a:rPr>
              <a:t> or </a:t>
            </a:r>
            <a:r>
              <a:rPr lang="en-US" sz="2000" dirty="0" err="1">
                <a:latin typeface="_! Kolhety" panose="020B0500000000000000" pitchFamily="34" charset="0"/>
              </a:rPr>
              <a:t>saxeobaze</a:t>
            </a:r>
            <a:r>
              <a:rPr lang="en-US" sz="2000" dirty="0">
                <a:latin typeface="_! Kolhety" panose="020B0500000000000000" pitchFamily="34" charset="0"/>
              </a:rPr>
              <a:t> </a:t>
            </a:r>
            <a:r>
              <a:rPr lang="en-US" sz="2000" dirty="0" err="1">
                <a:latin typeface="_! Kolhety" panose="020B0500000000000000" pitchFamily="34" charset="0"/>
              </a:rPr>
              <a:t>SeaCeres</a:t>
            </a:r>
            <a:r>
              <a:rPr lang="en-US" sz="2000" dirty="0">
                <a:latin typeface="_! Kolhety" panose="020B0500000000000000" pitchFamily="34" charset="0"/>
              </a:rPr>
              <a:t> </a:t>
            </a:r>
            <a:r>
              <a:rPr lang="en-US" sz="2000" dirty="0" err="1">
                <a:latin typeface="_! Kolhety" panose="020B0500000000000000" pitchFamily="34" charset="0"/>
              </a:rPr>
              <a:t>yuradReba</a:t>
            </a:r>
            <a:r>
              <a:rPr lang="en-US" sz="2000" dirty="0">
                <a:latin typeface="_! Kolhety" panose="020B0500000000000000" pitchFamily="34" charset="0"/>
              </a:rPr>
              <a:t> da </a:t>
            </a:r>
            <a:r>
              <a:rPr lang="en-US" sz="2000" dirty="0" err="1">
                <a:latin typeface="_! Kolhety" panose="020B0500000000000000" pitchFamily="34" charset="0"/>
              </a:rPr>
              <a:t>xeli</a:t>
            </a:r>
            <a:r>
              <a:rPr lang="en-US" sz="2000" dirty="0">
                <a:latin typeface="_! Kolhety" panose="020B0500000000000000" pitchFamily="34" charset="0"/>
              </a:rPr>
              <a:t> </a:t>
            </a:r>
            <a:r>
              <a:rPr lang="en-US" sz="2000" dirty="0" err="1">
                <a:latin typeface="_! Kolhety" panose="020B0500000000000000" pitchFamily="34" charset="0"/>
              </a:rPr>
              <a:t>mokides</a:t>
            </a:r>
            <a:r>
              <a:rPr lang="en-US" sz="2000" dirty="0">
                <a:latin typeface="_! Kolhety" panose="020B0500000000000000" pitchFamily="34" charset="0"/>
              </a:rPr>
              <a:t> </a:t>
            </a:r>
            <a:r>
              <a:rPr lang="en-US" sz="2000" dirty="0" err="1">
                <a:latin typeface="_! Kolhety" panose="020B0500000000000000" pitchFamily="34" charset="0"/>
              </a:rPr>
              <a:t>maT</a:t>
            </a:r>
            <a:r>
              <a:rPr lang="en-US" sz="2000" dirty="0">
                <a:latin typeface="_! Kolhety" panose="020B0500000000000000" pitchFamily="34" charset="0"/>
              </a:rPr>
              <a:t> </a:t>
            </a:r>
            <a:r>
              <a:rPr lang="en-US" sz="2000" dirty="0" err="1">
                <a:latin typeface="_! Kolhety" panose="020B0500000000000000" pitchFamily="34" charset="0"/>
              </a:rPr>
              <a:t>kultivacias</a:t>
            </a:r>
            <a:r>
              <a:rPr lang="en-US" sz="2000" dirty="0">
                <a:latin typeface="_! Kolhety" panose="020B0500000000000000" pitchFamily="34" charset="0"/>
              </a:rPr>
              <a:t>, </a:t>
            </a:r>
            <a:r>
              <a:rPr lang="en-US" sz="2000" dirty="0" err="1">
                <a:latin typeface="_! Kolhety" panose="020B0500000000000000" pitchFamily="34" charset="0"/>
              </a:rPr>
              <a:t>kidev</a:t>
            </a:r>
            <a:r>
              <a:rPr lang="en-US" sz="2000" dirty="0">
                <a:latin typeface="_! Kolhety" panose="020B0500000000000000" pitchFamily="34" charset="0"/>
              </a:rPr>
              <a:t> </a:t>
            </a:r>
            <a:r>
              <a:rPr lang="en-US" sz="2000" dirty="0" err="1">
                <a:latin typeface="_! Kolhety" panose="020B0500000000000000" pitchFamily="34" charset="0"/>
              </a:rPr>
              <a:t>ufro</a:t>
            </a:r>
            <a:r>
              <a:rPr lang="en-US" sz="2000" dirty="0">
                <a:latin typeface="_! Kolhety" panose="020B0500000000000000" pitchFamily="34" charset="0"/>
              </a:rPr>
              <a:t> </a:t>
            </a:r>
            <a:r>
              <a:rPr lang="en-US" sz="2000" dirty="0" err="1">
                <a:latin typeface="_! Kolhety" panose="020B0500000000000000" pitchFamily="34" charset="0"/>
              </a:rPr>
              <a:t>gaWirdeba</a:t>
            </a:r>
            <a:r>
              <a:rPr lang="en-US" sz="2000" dirty="0">
                <a:latin typeface="_! Kolhety" panose="020B0500000000000000" pitchFamily="34" charset="0"/>
              </a:rPr>
              <a:t> </a:t>
            </a:r>
            <a:r>
              <a:rPr lang="en-US" sz="2000" dirty="0" err="1">
                <a:latin typeface="_! Kolhety" panose="020B0500000000000000" pitchFamily="34" charset="0"/>
              </a:rPr>
              <a:t>arCevanis</a:t>
            </a:r>
            <a:r>
              <a:rPr lang="en-US" sz="2000" dirty="0">
                <a:latin typeface="_! Kolhety" panose="020B0500000000000000" pitchFamily="34" charset="0"/>
              </a:rPr>
              <a:t> </a:t>
            </a:r>
            <a:r>
              <a:rPr lang="en-US" sz="2000" dirty="0" err="1">
                <a:latin typeface="_! Kolhety" panose="020B0500000000000000" pitchFamily="34" charset="0"/>
              </a:rPr>
              <a:t>safuZvlianobaSi</a:t>
            </a:r>
            <a:r>
              <a:rPr lang="en-US" sz="2000" dirty="0">
                <a:latin typeface="_! Kolhety" panose="020B0500000000000000" pitchFamily="34" charset="0"/>
              </a:rPr>
              <a:t> </a:t>
            </a:r>
            <a:r>
              <a:rPr lang="en-US" sz="2000" dirty="0" err="1">
                <a:latin typeface="_! Kolhety" panose="020B0500000000000000" pitchFamily="34" charset="0"/>
              </a:rPr>
              <a:t>garkveva</a:t>
            </a:r>
            <a:r>
              <a:rPr lang="en-US" sz="2000" dirty="0">
                <a:latin typeface="_! Kolhety" panose="020B0500000000000000" pitchFamily="34" charset="0"/>
              </a:rPr>
              <a:t>. am da </a:t>
            </a:r>
            <a:r>
              <a:rPr lang="en-US" sz="2000" dirty="0" err="1">
                <a:latin typeface="_! Kolhety" panose="020B0500000000000000" pitchFamily="34" charset="0"/>
              </a:rPr>
              <a:t>sxva</a:t>
            </a:r>
            <a:r>
              <a:rPr lang="en-US" sz="2000" dirty="0">
                <a:latin typeface="_! Kolhety" panose="020B0500000000000000" pitchFamily="34" charset="0"/>
              </a:rPr>
              <a:t> </a:t>
            </a:r>
            <a:r>
              <a:rPr lang="en-US" sz="2000" dirty="0" err="1">
                <a:latin typeface="_! Kolhety" panose="020B0500000000000000" pitchFamily="34" charset="0"/>
              </a:rPr>
              <a:t>kiTxvebze</a:t>
            </a:r>
            <a:r>
              <a:rPr lang="en-US" sz="2000" dirty="0">
                <a:latin typeface="_! Kolhety" panose="020B0500000000000000" pitchFamily="34" charset="0"/>
              </a:rPr>
              <a:t> </a:t>
            </a:r>
            <a:r>
              <a:rPr lang="en-US" sz="2000" dirty="0" err="1">
                <a:latin typeface="_! Kolhety" panose="020B0500000000000000" pitchFamily="34" charset="0"/>
              </a:rPr>
              <a:t>pasuxis</a:t>
            </a:r>
            <a:r>
              <a:rPr lang="en-US" sz="2000" dirty="0">
                <a:latin typeface="_! Kolhety" panose="020B0500000000000000" pitchFamily="34" charset="0"/>
              </a:rPr>
              <a:t> </a:t>
            </a:r>
            <a:r>
              <a:rPr lang="en-US" sz="2000" dirty="0" err="1">
                <a:latin typeface="_! Kolhety" panose="020B0500000000000000" pitchFamily="34" charset="0"/>
              </a:rPr>
              <a:t>ZiebaSi</a:t>
            </a:r>
            <a:r>
              <a:rPr lang="en-US" sz="2000" dirty="0">
                <a:latin typeface="_! Kolhety" panose="020B0500000000000000" pitchFamily="34" charset="0"/>
              </a:rPr>
              <a:t>, </a:t>
            </a:r>
            <a:r>
              <a:rPr lang="en-US" sz="2000" dirty="0" err="1">
                <a:latin typeface="_! Kolhety" panose="020B0500000000000000" pitchFamily="34" charset="0"/>
              </a:rPr>
              <a:t>kvlav</a:t>
            </a:r>
            <a:r>
              <a:rPr lang="en-US" sz="2000" dirty="0">
                <a:latin typeface="_! Kolhety" panose="020B0500000000000000" pitchFamily="34" charset="0"/>
              </a:rPr>
              <a:t> </a:t>
            </a:r>
            <a:r>
              <a:rPr lang="en-US" sz="2000" dirty="0" err="1">
                <a:latin typeface="_! Kolhety" panose="020B0500000000000000" pitchFamily="34" charset="0"/>
              </a:rPr>
              <a:t>empiriuli</a:t>
            </a:r>
            <a:r>
              <a:rPr lang="en-US" sz="2000" dirty="0">
                <a:latin typeface="_! Kolhety" panose="020B0500000000000000" pitchFamily="34" charset="0"/>
              </a:rPr>
              <a:t> </a:t>
            </a:r>
            <a:r>
              <a:rPr lang="en-US" sz="2000" dirty="0" err="1">
                <a:latin typeface="_! Kolhety" panose="020B0500000000000000" pitchFamily="34" charset="0"/>
              </a:rPr>
              <a:t>gamocdilebis</a:t>
            </a:r>
            <a:r>
              <a:rPr lang="en-US" sz="2000" dirty="0">
                <a:latin typeface="_! Kolhety" panose="020B0500000000000000" pitchFamily="34" charset="0"/>
              </a:rPr>
              <a:t> </a:t>
            </a:r>
            <a:r>
              <a:rPr lang="en-US" sz="2000" dirty="0" err="1">
                <a:latin typeface="_! Kolhety" panose="020B0500000000000000" pitchFamily="34" charset="0"/>
              </a:rPr>
              <a:t>mniSvnelobis</a:t>
            </a:r>
            <a:r>
              <a:rPr lang="en-US" sz="2000" dirty="0">
                <a:latin typeface="_! Kolhety" panose="020B0500000000000000" pitchFamily="34" charset="0"/>
              </a:rPr>
              <a:t> </a:t>
            </a:r>
            <a:r>
              <a:rPr lang="en-US" sz="2000" dirty="0" err="1">
                <a:latin typeface="_! Kolhety" panose="020B0500000000000000" pitchFamily="34" charset="0"/>
              </a:rPr>
              <a:t>aRiarebamde</a:t>
            </a:r>
            <a:r>
              <a:rPr lang="en-US" sz="2000" dirty="0">
                <a:latin typeface="_! Kolhety" panose="020B0500000000000000" pitchFamily="34" charset="0"/>
              </a:rPr>
              <a:t> </a:t>
            </a:r>
            <a:r>
              <a:rPr lang="en-US" sz="2000" dirty="0" err="1">
                <a:latin typeface="_! Kolhety" panose="020B0500000000000000" pitchFamily="34" charset="0"/>
              </a:rPr>
              <a:t>mivdivarT</a:t>
            </a:r>
            <a:r>
              <a:rPr lang="en-US" sz="2000" dirty="0">
                <a:latin typeface="_! Kolhety" panose="020B0500000000000000" pitchFamily="34" charset="0"/>
              </a:rPr>
              <a:t>, </a:t>
            </a:r>
            <a:r>
              <a:rPr lang="en-US" sz="2000" dirty="0" err="1">
                <a:latin typeface="_! Kolhety" panose="020B0500000000000000" pitchFamily="34" charset="0"/>
              </a:rPr>
              <a:t>rodesac</a:t>
            </a:r>
            <a:r>
              <a:rPr lang="en-US" sz="2000" dirty="0">
                <a:latin typeface="_! Kolhety" panose="020B0500000000000000" pitchFamily="34" charset="0"/>
              </a:rPr>
              <a:t> </a:t>
            </a:r>
            <a:r>
              <a:rPr lang="en-US" sz="2000" dirty="0" err="1">
                <a:latin typeface="_! Kolhety" panose="020B0500000000000000" pitchFamily="34" charset="0"/>
              </a:rPr>
              <a:t>adamiani</a:t>
            </a:r>
            <a:r>
              <a:rPr lang="en-US" sz="2000" dirty="0">
                <a:latin typeface="_! Kolhety" panose="020B0500000000000000" pitchFamily="34" charset="0"/>
              </a:rPr>
              <a:t> </a:t>
            </a:r>
            <a:r>
              <a:rPr lang="en-US" sz="2000" dirty="0" err="1">
                <a:latin typeface="_! Kolhety" panose="020B0500000000000000" pitchFamily="34" charset="0"/>
              </a:rPr>
              <a:t>moqmedebs</a:t>
            </a:r>
            <a:r>
              <a:rPr lang="en-US" sz="2000" dirty="0">
                <a:latin typeface="_! Kolhety" panose="020B0500000000000000" pitchFamily="34" charset="0"/>
              </a:rPr>
              <a:t> </a:t>
            </a:r>
            <a:r>
              <a:rPr lang="en-US" sz="2000" dirty="0" err="1">
                <a:latin typeface="_! Kolhety" panose="020B0500000000000000" pitchFamily="34" charset="0"/>
              </a:rPr>
              <a:t>martivi</a:t>
            </a:r>
            <a:r>
              <a:rPr lang="en-US" sz="2000" dirty="0">
                <a:latin typeface="_! Kolhety" panose="020B0500000000000000" pitchFamily="34" charset="0"/>
              </a:rPr>
              <a:t> </a:t>
            </a:r>
            <a:r>
              <a:rPr lang="en-US" sz="2000" dirty="0" err="1">
                <a:latin typeface="_! Kolhety" panose="020B0500000000000000" pitchFamily="34" charset="0"/>
              </a:rPr>
              <a:t>principiT</a:t>
            </a:r>
            <a:r>
              <a:rPr lang="en-US" sz="2000" dirty="0">
                <a:latin typeface="_! Kolhety" panose="020B0500000000000000" pitchFamily="34" charset="0"/>
              </a:rPr>
              <a:t>: `</a:t>
            </a:r>
            <a:r>
              <a:rPr lang="en-US" sz="2000" dirty="0" err="1">
                <a:latin typeface="_! Kolhety" panose="020B0500000000000000" pitchFamily="34" charset="0"/>
              </a:rPr>
              <a:t>daagemovne</a:t>
            </a:r>
            <a:r>
              <a:rPr lang="en-US" sz="2000" dirty="0">
                <a:latin typeface="_! Kolhety" panose="020B0500000000000000" pitchFamily="34" charset="0"/>
              </a:rPr>
              <a:t> da </a:t>
            </a:r>
            <a:r>
              <a:rPr lang="en-US" sz="2000" dirty="0" err="1">
                <a:latin typeface="_! Kolhety" panose="020B0500000000000000" pitchFamily="34" charset="0"/>
              </a:rPr>
              <a:t>gaigeb</a:t>
            </a:r>
            <a:r>
              <a:rPr lang="en-US" sz="2000" dirty="0">
                <a:latin typeface="_! Kolhety" panose="020B0500000000000000" pitchFamily="34" charset="0"/>
              </a:rPr>
              <a:t>!“.</a:t>
            </a:r>
          </a:p>
          <a:p>
            <a:r>
              <a:rPr lang="en-US" sz="2000" dirty="0" err="1">
                <a:latin typeface="_! Kolhety" panose="020B0500000000000000" pitchFamily="34" charset="0"/>
              </a:rPr>
              <a:t>adreuli</a:t>
            </a:r>
            <a:r>
              <a:rPr lang="en-US" sz="2000" dirty="0">
                <a:latin typeface="_! Kolhety" panose="020B0500000000000000" pitchFamily="34" charset="0"/>
              </a:rPr>
              <a:t> </a:t>
            </a:r>
            <a:r>
              <a:rPr lang="en-US" sz="2000" dirty="0" err="1">
                <a:latin typeface="_! Kolhety" panose="020B0500000000000000" pitchFamily="34" charset="0"/>
              </a:rPr>
              <a:t>legendis</a:t>
            </a:r>
            <a:r>
              <a:rPr lang="en-US" sz="2000" dirty="0">
                <a:latin typeface="_! Kolhety" panose="020B0500000000000000" pitchFamily="34" charset="0"/>
              </a:rPr>
              <a:t> </a:t>
            </a:r>
            <a:r>
              <a:rPr lang="en-US" sz="2000" dirty="0" err="1">
                <a:latin typeface="_! Kolhety" panose="020B0500000000000000" pitchFamily="34" charset="0"/>
              </a:rPr>
              <a:t>Tanaxmad</a:t>
            </a:r>
            <a:r>
              <a:rPr lang="en-US" sz="2000" dirty="0">
                <a:latin typeface="_! Kolhety" panose="020B0500000000000000" pitchFamily="34" charset="0"/>
              </a:rPr>
              <a:t>, </a:t>
            </a:r>
            <a:r>
              <a:rPr lang="en-US" sz="2000" dirty="0" err="1">
                <a:latin typeface="_! Kolhety" panose="020B0500000000000000" pitchFamily="34" charset="0"/>
              </a:rPr>
              <a:t>ucnobi</a:t>
            </a:r>
            <a:r>
              <a:rPr lang="en-US" sz="2000" dirty="0">
                <a:latin typeface="_! Kolhety" panose="020B0500000000000000" pitchFamily="34" charset="0"/>
              </a:rPr>
              <a:t> </a:t>
            </a:r>
            <a:r>
              <a:rPr lang="en-US" sz="2000" dirty="0" err="1">
                <a:latin typeface="_! Kolhety" panose="020B0500000000000000" pitchFamily="34" charset="0"/>
              </a:rPr>
              <a:t>aborigeni</a:t>
            </a:r>
            <a:r>
              <a:rPr lang="en-US" sz="2000" dirty="0">
                <a:latin typeface="_! Kolhety" panose="020B0500000000000000" pitchFamily="34" charset="0"/>
              </a:rPr>
              <a:t> </a:t>
            </a:r>
            <a:r>
              <a:rPr lang="en-US" sz="2000" dirty="0" err="1">
                <a:latin typeface="_! Kolhety" panose="020B0500000000000000" pitchFamily="34" charset="0"/>
              </a:rPr>
              <a:t>SemTxveviT</a:t>
            </a:r>
            <a:r>
              <a:rPr lang="en-US" sz="2000" dirty="0">
                <a:latin typeface="_! Kolhety" panose="020B0500000000000000" pitchFamily="34" charset="0"/>
              </a:rPr>
              <a:t> </a:t>
            </a:r>
            <a:r>
              <a:rPr lang="en-US" sz="2000" dirty="0" err="1">
                <a:latin typeface="_! Kolhety" panose="020B0500000000000000" pitchFamily="34" charset="0"/>
              </a:rPr>
              <a:t>waawyda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buCqs</a:t>
            </a:r>
            <a:r>
              <a:rPr lang="en-US" sz="2000" dirty="0">
                <a:latin typeface="_! Kolhety" panose="020B0500000000000000" pitchFamily="34" charset="0"/>
              </a:rPr>
              <a:t> da </a:t>
            </a:r>
            <a:r>
              <a:rPr lang="en-US" sz="2000" dirty="0" err="1">
                <a:latin typeface="_! Kolhety" panose="020B0500000000000000" pitchFamily="34" charset="0"/>
              </a:rPr>
              <a:t>mxolod</a:t>
            </a:r>
            <a:r>
              <a:rPr lang="en-US" sz="2000" dirty="0">
                <a:latin typeface="_! Kolhety" panose="020B0500000000000000" pitchFamily="34" charset="0"/>
              </a:rPr>
              <a:t> </a:t>
            </a:r>
            <a:r>
              <a:rPr lang="en-US" sz="2000" dirty="0" err="1">
                <a:latin typeface="_! Kolhety" panose="020B0500000000000000" pitchFamily="34" charset="0"/>
              </a:rPr>
              <a:t>misTvis</a:t>
            </a:r>
            <a:r>
              <a:rPr lang="en-US" sz="2000" dirty="0">
                <a:latin typeface="_! Kolhety" panose="020B0500000000000000" pitchFamily="34" charset="0"/>
              </a:rPr>
              <a:t> </a:t>
            </a:r>
            <a:r>
              <a:rPr lang="en-US" sz="2000" dirty="0" err="1">
                <a:latin typeface="_! Kolhety" panose="020B0500000000000000" pitchFamily="34" charset="0"/>
              </a:rPr>
              <a:t>cnobili</a:t>
            </a:r>
            <a:r>
              <a:rPr lang="en-US" sz="2000" dirty="0">
                <a:latin typeface="_! Kolhety" panose="020B0500000000000000" pitchFamily="34" charset="0"/>
              </a:rPr>
              <a:t> </a:t>
            </a:r>
            <a:r>
              <a:rPr lang="en-US" sz="2000" dirty="0" err="1">
                <a:latin typeface="_! Kolhety" panose="020B0500000000000000" pitchFamily="34" charset="0"/>
              </a:rPr>
              <a:t>mizeziT</a:t>
            </a:r>
            <a:r>
              <a:rPr lang="en-US" sz="2000" dirty="0">
                <a:latin typeface="_! Kolhety" panose="020B0500000000000000" pitchFamily="34" charset="0"/>
              </a:rPr>
              <a:t> </a:t>
            </a:r>
            <a:r>
              <a:rPr lang="en-US" sz="2000" dirty="0" err="1">
                <a:latin typeface="_! Kolhety" panose="020B0500000000000000" pitchFamily="34" charset="0"/>
              </a:rPr>
              <a:t>daiwyo</a:t>
            </a:r>
            <a:r>
              <a:rPr lang="en-US" sz="2000" dirty="0">
                <a:latin typeface="_! Kolhety" panose="020B0500000000000000" pitchFamily="34" charset="0"/>
              </a:rPr>
              <a:t> </a:t>
            </a:r>
            <a:r>
              <a:rPr lang="en-US" sz="2000" dirty="0" err="1">
                <a:latin typeface="_! Kolhety" panose="020B0500000000000000" pitchFamily="34" charset="0"/>
              </a:rPr>
              <a:t>misi</a:t>
            </a:r>
            <a:r>
              <a:rPr lang="en-US" sz="2000" dirty="0">
                <a:latin typeface="_! Kolhety" panose="020B0500000000000000" pitchFamily="34" charset="0"/>
              </a:rPr>
              <a:t> </a:t>
            </a:r>
            <a:r>
              <a:rPr lang="en-US" sz="2000" dirty="0" err="1">
                <a:latin typeface="_! Kolhety" panose="020B0500000000000000" pitchFamily="34" charset="0"/>
              </a:rPr>
              <a:t>ReWva</a:t>
            </a:r>
            <a:r>
              <a:rPr lang="en-US" sz="2000" dirty="0">
                <a:latin typeface="_! Kolhety" panose="020B0500000000000000" pitchFamily="34" charset="0"/>
              </a:rPr>
              <a:t>. </a:t>
            </a:r>
            <a:r>
              <a:rPr lang="en-US" sz="2000" dirty="0" err="1">
                <a:latin typeface="_! Kolhety" panose="020B0500000000000000" pitchFamily="34" charset="0"/>
              </a:rPr>
              <a:t>efeqti</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warmoudgeneli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pirvelma</a:t>
            </a:r>
            <a:r>
              <a:rPr lang="en-US" sz="2000" dirty="0">
                <a:latin typeface="_! Kolhety" panose="020B0500000000000000" pitchFamily="34" charset="0"/>
              </a:rPr>
              <a:t> </a:t>
            </a:r>
            <a:r>
              <a:rPr lang="en-US" sz="2000" dirty="0" err="1" smtClean="0">
                <a:latin typeface="_! Kolhety" panose="020B0500000000000000" pitchFamily="34" charset="0"/>
              </a:rPr>
              <a:t>momxmarebelma</a:t>
            </a:r>
            <a:r>
              <a:rPr lang="en-US" sz="2000" dirty="0" smtClean="0">
                <a:latin typeface="_! Kolhety" panose="020B0500000000000000" pitchFamily="34" charset="0"/>
              </a:rPr>
              <a:t> </a:t>
            </a:r>
            <a:r>
              <a:rPr lang="en-US" sz="2000" dirty="0" err="1">
                <a:latin typeface="_! Kolhety" panose="020B0500000000000000" pitchFamily="34" charset="0"/>
              </a:rPr>
              <a:t>jer</a:t>
            </a:r>
            <a:r>
              <a:rPr lang="en-US" sz="2000" dirty="0">
                <a:latin typeface="_! Kolhety" panose="020B0500000000000000" pitchFamily="34" charset="0"/>
              </a:rPr>
              <a:t> </a:t>
            </a:r>
            <a:r>
              <a:rPr lang="en-US" sz="2000" dirty="0" err="1">
                <a:latin typeface="_! Kolhety" panose="020B0500000000000000" pitchFamily="34" charset="0"/>
              </a:rPr>
              <a:t>Tavbruxveva</a:t>
            </a:r>
            <a:r>
              <a:rPr lang="en-US" sz="2000" dirty="0">
                <a:latin typeface="_! Kolhety" panose="020B0500000000000000" pitchFamily="34" charset="0"/>
              </a:rPr>
              <a:t> </a:t>
            </a:r>
            <a:r>
              <a:rPr lang="en-US" sz="2000" dirty="0" err="1">
                <a:latin typeface="_! Kolhety" panose="020B0500000000000000" pitchFamily="34" charset="0"/>
              </a:rPr>
              <a:t>igrZno</a:t>
            </a:r>
            <a:r>
              <a:rPr lang="en-US" sz="2000" dirty="0">
                <a:latin typeface="_! Kolhety" panose="020B0500000000000000" pitchFamily="34" charset="0"/>
              </a:rPr>
              <a:t>, </a:t>
            </a:r>
            <a:r>
              <a:rPr lang="en-US" sz="2000" dirty="0" err="1">
                <a:latin typeface="_! Kolhety" panose="020B0500000000000000" pitchFamily="34" charset="0"/>
              </a:rPr>
              <a:t>Semdeg</a:t>
            </a:r>
            <a:r>
              <a:rPr lang="en-US" sz="2000" dirty="0">
                <a:latin typeface="_! Kolhety" panose="020B0500000000000000" pitchFamily="34" charset="0"/>
              </a:rPr>
              <a:t> </a:t>
            </a:r>
            <a:r>
              <a:rPr lang="en-US" sz="2000" dirty="0" err="1">
                <a:latin typeface="_! Kolhety" panose="020B0500000000000000" pitchFamily="34" charset="0"/>
              </a:rPr>
              <a:t>simxneve</a:t>
            </a:r>
            <a:r>
              <a:rPr lang="en-US" sz="2000" dirty="0">
                <a:latin typeface="_! Kolhety" panose="020B0500000000000000" pitchFamily="34" charset="0"/>
              </a:rPr>
              <a:t> da </a:t>
            </a:r>
            <a:r>
              <a:rPr lang="en-US" sz="2000" dirty="0" err="1">
                <a:latin typeface="_! Kolhety" panose="020B0500000000000000" pitchFamily="34" charset="0"/>
              </a:rPr>
              <a:t>aRfrTovaneba</a:t>
            </a:r>
            <a:r>
              <a:rPr lang="en-US" sz="2000" dirty="0" smtClean="0">
                <a:latin typeface="_! Kolhety" panose="020B0500000000000000" pitchFamily="34" charset="0"/>
              </a:rPr>
              <a:t>. </a:t>
            </a:r>
            <a:r>
              <a:rPr lang="en-US" sz="2000" dirty="0" err="1">
                <a:latin typeface="_! Kolhety" panose="020B0500000000000000" pitchFamily="34" charset="0"/>
              </a:rPr>
              <a:t>aborigenebma</a:t>
            </a:r>
            <a:r>
              <a:rPr lang="en-US" sz="2000" dirty="0">
                <a:latin typeface="_! Kolhety" panose="020B0500000000000000" pitchFamily="34" charset="0"/>
              </a:rPr>
              <a:t> </a:t>
            </a:r>
            <a:r>
              <a:rPr lang="en-US" sz="2000" dirty="0" err="1">
                <a:latin typeface="_! Kolhety" panose="020B0500000000000000" pitchFamily="34" charset="0"/>
              </a:rPr>
              <a:t>ucnobi</a:t>
            </a:r>
            <a:r>
              <a:rPr lang="en-US" sz="2000" dirty="0">
                <a:latin typeface="_! Kolhety" panose="020B0500000000000000" pitchFamily="34" charset="0"/>
              </a:rPr>
              <a:t> </a:t>
            </a:r>
            <a:r>
              <a:rPr lang="en-US" sz="2000" dirty="0" err="1">
                <a:latin typeface="_! Kolhety" panose="020B0500000000000000" pitchFamily="34" charset="0"/>
              </a:rPr>
              <a:t>mcenare</a:t>
            </a:r>
            <a:r>
              <a:rPr lang="en-US" sz="2000" dirty="0">
                <a:latin typeface="_! Kolhety" panose="020B0500000000000000" pitchFamily="34" charset="0"/>
              </a:rPr>
              <a:t> </a:t>
            </a:r>
            <a:r>
              <a:rPr lang="en-US" sz="2000" dirty="0" err="1">
                <a:latin typeface="_! Kolhety" panose="020B0500000000000000" pitchFamily="34" charset="0"/>
              </a:rPr>
              <a:t>miarTves</a:t>
            </a:r>
            <a:r>
              <a:rPr lang="en-US" sz="2000" dirty="0">
                <a:latin typeface="_! Kolhety" panose="020B0500000000000000" pitchFamily="34" charset="0"/>
              </a:rPr>
              <a:t> </a:t>
            </a:r>
            <a:r>
              <a:rPr lang="en-US" sz="2000" dirty="0" err="1">
                <a:latin typeface="_! Kolhety" panose="020B0500000000000000" pitchFamily="34" charset="0"/>
              </a:rPr>
              <a:t>adgilobriv</a:t>
            </a:r>
            <a:r>
              <a:rPr lang="en-US" sz="2000" dirty="0">
                <a:latin typeface="_! Kolhety" panose="020B0500000000000000" pitchFamily="34" charset="0"/>
              </a:rPr>
              <a:t> </a:t>
            </a:r>
            <a:r>
              <a:rPr lang="en-US" sz="2000" dirty="0" err="1">
                <a:latin typeface="_! Kolhety" panose="020B0500000000000000" pitchFamily="34" charset="0"/>
              </a:rPr>
              <a:t>Samanebs</a:t>
            </a:r>
            <a:r>
              <a:rPr lang="en-US" sz="2000" dirty="0">
                <a:latin typeface="_! Kolhety" panose="020B0500000000000000" pitchFamily="34" charset="0"/>
              </a:rPr>
              <a:t>, </a:t>
            </a:r>
            <a:r>
              <a:rPr lang="en-US" sz="2000" dirty="0" err="1">
                <a:latin typeface="_! Kolhety" panose="020B0500000000000000" pitchFamily="34" charset="0"/>
              </a:rPr>
              <a:t>rogorc</a:t>
            </a:r>
            <a:r>
              <a:rPr lang="en-US" sz="2000" dirty="0">
                <a:latin typeface="_! Kolhety" panose="020B0500000000000000" pitchFamily="34" charset="0"/>
              </a:rPr>
              <a:t> </a:t>
            </a:r>
            <a:r>
              <a:rPr lang="en-US" sz="2000" dirty="0" err="1">
                <a:latin typeface="_! Kolhety" panose="020B0500000000000000" pitchFamily="34" charset="0"/>
              </a:rPr>
              <a:t>RmerTebis</a:t>
            </a:r>
            <a:r>
              <a:rPr lang="en-US" sz="2000" dirty="0">
                <a:latin typeface="_! Kolhety" panose="020B0500000000000000" pitchFamily="34" charset="0"/>
              </a:rPr>
              <a:t> </a:t>
            </a:r>
            <a:r>
              <a:rPr lang="en-US" sz="2000" dirty="0" err="1">
                <a:latin typeface="_! Kolhety" panose="020B0500000000000000" pitchFamily="34" charset="0"/>
              </a:rPr>
              <a:t>saCuqari</a:t>
            </a:r>
            <a:r>
              <a:rPr lang="en-US" sz="2000" dirty="0">
                <a:latin typeface="_! Kolhety" panose="020B0500000000000000" pitchFamily="34" charset="0"/>
              </a:rPr>
              <a:t>, </a:t>
            </a:r>
            <a:r>
              <a:rPr lang="en-US" sz="2000" dirty="0" err="1">
                <a:latin typeface="_! Kolhety" panose="020B0500000000000000" pitchFamily="34" charset="0"/>
              </a:rPr>
              <a:t>romelsac</a:t>
            </a:r>
            <a:r>
              <a:rPr lang="en-US" sz="2000" dirty="0">
                <a:latin typeface="_! Kolhety" panose="020B0500000000000000" pitchFamily="34" charset="0"/>
              </a:rPr>
              <a:t> </a:t>
            </a:r>
            <a:r>
              <a:rPr lang="en-US" sz="2000" dirty="0" err="1">
                <a:latin typeface="_! Kolhety" panose="020B0500000000000000" pitchFamily="34" charset="0"/>
              </a:rPr>
              <a:t>xeli</a:t>
            </a:r>
            <a:r>
              <a:rPr lang="en-US" sz="2000" dirty="0">
                <a:latin typeface="_! Kolhety" panose="020B0500000000000000" pitchFamily="34" charset="0"/>
              </a:rPr>
              <a:t> </a:t>
            </a:r>
            <a:r>
              <a:rPr lang="en-US" sz="2000" dirty="0" err="1">
                <a:latin typeface="_! Kolhety" panose="020B0500000000000000" pitchFamily="34" charset="0"/>
              </a:rPr>
              <a:t>unda</a:t>
            </a:r>
            <a:r>
              <a:rPr lang="en-US" sz="2000" dirty="0">
                <a:latin typeface="_! Kolhety" panose="020B0500000000000000" pitchFamily="34" charset="0"/>
              </a:rPr>
              <a:t> </a:t>
            </a:r>
            <a:r>
              <a:rPr lang="en-US" sz="2000" dirty="0" err="1">
                <a:latin typeface="_! Kolhety" panose="020B0500000000000000" pitchFamily="34" charset="0"/>
              </a:rPr>
              <a:t>Seewyo</a:t>
            </a:r>
            <a:r>
              <a:rPr lang="en-US" sz="2000" dirty="0">
                <a:latin typeface="_! Kolhety" panose="020B0500000000000000" pitchFamily="34" charset="0"/>
              </a:rPr>
              <a:t> </a:t>
            </a:r>
            <a:r>
              <a:rPr lang="en-US" sz="2000" dirty="0" err="1">
                <a:latin typeface="_! Kolhety" panose="020B0500000000000000" pitchFamily="34" charset="0"/>
              </a:rPr>
              <a:t>ormxrivi</a:t>
            </a:r>
            <a:r>
              <a:rPr lang="en-US" sz="2000" dirty="0">
                <a:latin typeface="_! Kolhety" panose="020B0500000000000000" pitchFamily="34" charset="0"/>
              </a:rPr>
              <a:t> </a:t>
            </a:r>
            <a:r>
              <a:rPr lang="en-US" sz="2000" dirty="0" err="1">
                <a:latin typeface="_! Kolhety" panose="020B0500000000000000" pitchFamily="34" charset="0"/>
              </a:rPr>
              <a:t>RvTiuri</a:t>
            </a:r>
            <a:r>
              <a:rPr lang="en-US" sz="2000" dirty="0">
                <a:latin typeface="_! Kolhety" panose="020B0500000000000000" pitchFamily="34" charset="0"/>
              </a:rPr>
              <a:t> </a:t>
            </a:r>
            <a:r>
              <a:rPr lang="en-US" sz="2000" dirty="0" err="1">
                <a:latin typeface="_! Kolhety" panose="020B0500000000000000" pitchFamily="34" charset="0"/>
              </a:rPr>
              <a:t>kavSirisaTvis</a:t>
            </a:r>
            <a:r>
              <a:rPr lang="en-US" sz="2000" dirty="0">
                <a:latin typeface="_! Kolhety" panose="020B0500000000000000" pitchFamily="34" charset="0"/>
              </a:rPr>
              <a:t>.</a:t>
            </a:r>
            <a:endParaRPr lang="ka-GE" sz="2000" dirty="0"/>
          </a:p>
        </p:txBody>
      </p:sp>
    </p:spTree>
    <p:extLst>
      <p:ext uri="{BB962C8B-B14F-4D97-AF65-F5344CB8AC3E}">
        <p14:creationId xmlns:p14="http://schemas.microsoft.com/office/powerpoint/2010/main" val="98260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1507524" y="249383"/>
            <a:ext cx="10322011" cy="6722918"/>
          </a:xfrm>
          <a:noFill/>
        </p:spPr>
        <p:txBody>
          <a:bodyPr>
            <a:normAutofit/>
          </a:bodyPr>
          <a:lstStyle/>
          <a:p>
            <a:pPr marL="342900" indent="-342900">
              <a:lnSpc>
                <a:spcPct val="100000"/>
              </a:lnSpc>
              <a:buFont typeface="Arial" panose="020B0604020202020204" pitchFamily="34" charset="0"/>
              <a:buChar char="•"/>
            </a:pPr>
            <a:r>
              <a:rPr lang="en-US" sz="2000" dirty="0" err="1">
                <a:latin typeface="_! Kolhety" panose="020B0500000000000000" pitchFamily="34" charset="0"/>
              </a:rPr>
              <a:t>huronebi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ReWavdnen</a:t>
            </a:r>
            <a:r>
              <a:rPr lang="en-US" sz="2000" dirty="0">
                <a:latin typeface="_! Kolhety" panose="020B0500000000000000" pitchFamily="34" charset="0"/>
              </a:rPr>
              <a:t> da </a:t>
            </a:r>
            <a:r>
              <a:rPr lang="en-US" sz="2000" dirty="0" err="1">
                <a:latin typeface="_! Kolhety" panose="020B0500000000000000" pitchFamily="34" charset="0"/>
              </a:rPr>
              <a:t>wylis</a:t>
            </a:r>
            <a:r>
              <a:rPr lang="en-US" sz="2000" dirty="0">
                <a:latin typeface="_! Kolhety" panose="020B0500000000000000" pitchFamily="34" charset="0"/>
              </a:rPr>
              <a:t> </a:t>
            </a:r>
            <a:r>
              <a:rPr lang="en-US" sz="2000" dirty="0" err="1">
                <a:latin typeface="_! Kolhety" panose="020B0500000000000000" pitchFamily="34" charset="0"/>
              </a:rPr>
              <a:t>RmerTs</a:t>
            </a:r>
            <a:r>
              <a:rPr lang="en-US" sz="2000" dirty="0">
                <a:latin typeface="_! Kolhety" panose="020B0500000000000000" pitchFamily="34" charset="0"/>
              </a:rPr>
              <a:t> </a:t>
            </a:r>
            <a:r>
              <a:rPr lang="en-US" sz="2000" dirty="0" err="1">
                <a:latin typeface="_! Kolhety" panose="020B0500000000000000" pitchFamily="34" charset="0"/>
              </a:rPr>
              <a:t>wyalSi</a:t>
            </a:r>
            <a:r>
              <a:rPr lang="en-US" sz="2000" dirty="0">
                <a:latin typeface="_! Kolhety" panose="020B0500000000000000" pitchFamily="34" charset="0"/>
              </a:rPr>
              <a:t> </a:t>
            </a:r>
            <a:r>
              <a:rPr lang="en-US" sz="2000" dirty="0" err="1">
                <a:latin typeface="_! Kolhety" panose="020B0500000000000000" pitchFamily="34" charset="0"/>
              </a:rPr>
              <a:t>uyridnen</a:t>
            </a:r>
            <a:r>
              <a:rPr lang="en-US" sz="2000" dirty="0">
                <a:latin typeface="_! Kolhety" panose="020B0500000000000000" pitchFamily="34" charset="0"/>
              </a:rPr>
              <a:t>, rom mas </a:t>
            </a:r>
            <a:r>
              <a:rPr lang="en-US" sz="2000" dirty="0" err="1">
                <a:latin typeface="_! Kolhety" panose="020B0500000000000000" pitchFamily="34" charset="0"/>
              </a:rPr>
              <a:t>Tevzaobisas</a:t>
            </a:r>
            <a:r>
              <a:rPr lang="en-US" sz="2000" dirty="0">
                <a:latin typeface="_! Kolhety" panose="020B0500000000000000" pitchFamily="34" charset="0"/>
              </a:rPr>
              <a:t> </a:t>
            </a:r>
            <a:r>
              <a:rPr lang="en-US" sz="2000" dirty="0" err="1">
                <a:latin typeface="_! Kolhety" panose="020B0500000000000000" pitchFamily="34" charset="0"/>
              </a:rPr>
              <a:t>daxmareba</a:t>
            </a:r>
            <a:r>
              <a:rPr lang="en-US" sz="2000" dirty="0">
                <a:latin typeface="_! Kolhety" panose="020B0500000000000000" pitchFamily="34" charset="0"/>
              </a:rPr>
              <a:t> </a:t>
            </a:r>
            <a:r>
              <a:rPr lang="en-US" sz="2000" dirty="0" err="1">
                <a:latin typeface="_! Kolhety" panose="020B0500000000000000" pitchFamily="34" charset="0"/>
              </a:rPr>
              <a:t>gaewia</a:t>
            </a:r>
            <a:r>
              <a:rPr lang="ru-RU" sz="2000" dirty="0"/>
              <a:t>.</a:t>
            </a:r>
            <a:r>
              <a:rPr lang="ka-GE" sz="2000" dirty="0"/>
              <a:t> </a:t>
            </a:r>
            <a:r>
              <a:rPr lang="en-US" sz="2000" dirty="0" smtClean="0"/>
              <a:t/>
            </a:r>
            <a:br>
              <a:rPr lang="en-US" sz="2000" dirty="0" smtClean="0"/>
            </a:br>
            <a:r>
              <a:rPr lang="en-US" sz="2000" dirty="0" err="1" smtClean="0">
                <a:latin typeface="_! Kolhety" panose="020B0500000000000000" pitchFamily="34" charset="0"/>
              </a:rPr>
              <a:t>navaxos</a:t>
            </a:r>
            <a:r>
              <a:rPr lang="en-US" sz="2000" dirty="0" smtClean="0">
                <a:latin typeface="_! Kolhety" panose="020B0500000000000000" pitchFamily="34" charset="0"/>
              </a:rPr>
              <a:t> </a:t>
            </a:r>
            <a:r>
              <a:rPr lang="en-US" sz="2000" dirty="0" err="1" smtClean="0">
                <a:latin typeface="_! Kolhety" panose="020B0500000000000000" pitchFamily="34" charset="0"/>
              </a:rPr>
              <a:t>tomelebi</a:t>
            </a:r>
            <a:r>
              <a:rPr lang="en-US" sz="2000" dirty="0" smtClean="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a:latin typeface="_! Kolhety" panose="020B0500000000000000" pitchFamily="34" charset="0"/>
              </a:rPr>
              <a:t>RvTiur</a:t>
            </a:r>
            <a:r>
              <a:rPr lang="en-US" sz="2000" dirty="0">
                <a:latin typeface="_! Kolhety" panose="020B0500000000000000" pitchFamily="34" charset="0"/>
              </a:rPr>
              <a:t> </a:t>
            </a:r>
            <a:r>
              <a:rPr lang="en-US" sz="2000" dirty="0" err="1">
                <a:latin typeface="_! Kolhety" panose="020B0500000000000000" pitchFamily="34" charset="0"/>
              </a:rPr>
              <a:t>mcenareTa</a:t>
            </a:r>
            <a:r>
              <a:rPr lang="en-US" sz="2000" dirty="0">
                <a:latin typeface="_! Kolhety" panose="020B0500000000000000" pitchFamily="34" charset="0"/>
              </a:rPr>
              <a:t> </a:t>
            </a:r>
            <a:r>
              <a:rPr lang="en-US" sz="2000" dirty="0" err="1">
                <a:latin typeface="_! Kolhety" panose="020B0500000000000000" pitchFamily="34" charset="0"/>
              </a:rPr>
              <a:t>oTxeulSi</a:t>
            </a:r>
            <a:r>
              <a:rPr lang="en-US" sz="2000" dirty="0">
                <a:latin typeface="_! Kolhety" panose="020B0500000000000000" pitchFamily="34" charset="0"/>
              </a:rPr>
              <a:t> </a:t>
            </a:r>
            <a:r>
              <a:rPr lang="en-US" sz="2000" dirty="0" err="1">
                <a:latin typeface="_! Kolhety" panose="020B0500000000000000" pitchFamily="34" charset="0"/>
              </a:rPr>
              <a:t>moiazrebdnen</a:t>
            </a:r>
            <a:r>
              <a:rPr lang="en-US" sz="2000" dirty="0">
                <a:latin typeface="_! Kolhety" panose="020B0500000000000000" pitchFamily="34" charset="0"/>
              </a:rPr>
              <a:t>. </a:t>
            </a:r>
            <a:r>
              <a:rPr lang="en-US" sz="2000" dirty="0" err="1" smtClean="0">
                <a:latin typeface="_! Kolhety" panose="020B0500000000000000" pitchFamily="34" charset="0"/>
              </a:rPr>
              <a:t>varaios</a:t>
            </a:r>
            <a:r>
              <a:rPr lang="en-US" sz="2000" dirty="0" smtClean="0">
                <a:latin typeface="_! Kolhety" panose="020B0500000000000000" pitchFamily="34" charset="0"/>
              </a:rPr>
              <a:t> </a:t>
            </a:r>
            <a:r>
              <a:rPr lang="en-US" sz="2000" dirty="0" err="1">
                <a:latin typeface="_! Kolhety" panose="020B0500000000000000" pitchFamily="34" charset="0"/>
              </a:rPr>
              <a:t>tomis</a:t>
            </a:r>
            <a:r>
              <a:rPr lang="en-US" sz="2000" dirty="0">
                <a:latin typeface="_! Kolhety" panose="020B0500000000000000" pitchFamily="34" charset="0"/>
              </a:rPr>
              <a:t> </a:t>
            </a:r>
            <a:r>
              <a:rPr lang="en-US" sz="2000" dirty="0" err="1">
                <a:latin typeface="_! Kolhety" panose="020B0500000000000000" pitchFamily="34" charset="0"/>
              </a:rPr>
              <a:t>indielebi</a:t>
            </a:r>
            <a:r>
              <a:rPr lang="en-US" sz="2000" dirty="0">
                <a:latin typeface="_! Kolhety" panose="020B0500000000000000" pitchFamily="34" charset="0"/>
              </a:rPr>
              <a:t> </a:t>
            </a:r>
            <a:r>
              <a:rPr lang="en-US" sz="2000" dirty="0" err="1">
                <a:latin typeface="_! Kolhety" panose="020B0500000000000000" pitchFamily="34" charset="0"/>
              </a:rPr>
              <a:t>samyaros</a:t>
            </a:r>
            <a:r>
              <a:rPr lang="en-US" sz="2000" dirty="0">
                <a:latin typeface="_! Kolhety" panose="020B0500000000000000" pitchFamily="34" charset="0"/>
              </a:rPr>
              <a:t> </a:t>
            </a:r>
            <a:r>
              <a:rPr lang="en-US" sz="2000" dirty="0" err="1" smtClean="0">
                <a:latin typeface="_! Kolhety" panose="020B0500000000000000" pitchFamily="34" charset="0"/>
              </a:rPr>
              <a:t>Seqmnas</a:t>
            </a:r>
            <a:r>
              <a:rPr lang="en-US" sz="2000" dirty="0" smtClean="0">
                <a:latin typeface="_! Kolhety" panose="020B0500000000000000" pitchFamily="34" charset="0"/>
              </a:rPr>
              <a:t> </a:t>
            </a:r>
            <a:r>
              <a:rPr lang="en-US" sz="2000" dirty="0" err="1" smtClean="0">
                <a:latin typeface="_! Kolhety" panose="020B0500000000000000" pitchFamily="34" charset="0"/>
              </a:rPr>
              <a:t>Tambaqos</a:t>
            </a:r>
            <a:r>
              <a:rPr lang="en-US" sz="2000" dirty="0">
                <a:latin typeface="_! Kolhety" panose="020B0500000000000000" pitchFamily="34" charset="0"/>
              </a:rPr>
              <a:t> </a:t>
            </a:r>
            <a:r>
              <a:rPr lang="en-US" sz="2000" dirty="0" err="1" smtClean="0">
                <a:latin typeface="_! Kolhety" panose="020B0500000000000000" pitchFamily="34" charset="0"/>
              </a:rPr>
              <a:t>ukavSirebdnen</a:t>
            </a:r>
            <a:r>
              <a:rPr lang="en-US" sz="2000" dirty="0">
                <a:latin typeface="_! Kolhety" panose="020B0500000000000000" pitchFamily="34" charset="0"/>
              </a:rPr>
              <a:t>.</a:t>
            </a:r>
            <a:r>
              <a:rPr lang="ka-GE" sz="2000" dirty="0">
                <a:latin typeface="_! Kolhety" panose="020B0500000000000000" pitchFamily="34" charset="0"/>
              </a:rPr>
              <a:t> </a:t>
            </a:r>
            <a:r>
              <a:rPr lang="en-US" sz="2000" dirty="0" smtClean="0">
                <a:latin typeface="_! Kolhety" panose="020B0500000000000000" pitchFamily="34" charset="0"/>
              </a:rPr>
              <a:t> </a:t>
            </a:r>
            <a:br>
              <a:rPr lang="en-US" sz="2000" dirty="0" smtClean="0">
                <a:latin typeface="_! Kolhety" panose="020B0500000000000000" pitchFamily="34" charset="0"/>
              </a:rPr>
            </a:br>
            <a:r>
              <a:rPr lang="en-US" sz="2000" dirty="0" err="1" smtClean="0">
                <a:latin typeface="_! Kolhety" panose="020B0500000000000000" pitchFamily="34" charset="0"/>
              </a:rPr>
              <a:t>Kkolumbiis</a:t>
            </a:r>
            <a:r>
              <a:rPr lang="en-US" sz="2000" dirty="0" smtClean="0">
                <a:latin typeface="_! Kolhety" panose="020B0500000000000000" pitchFamily="34" charset="0"/>
              </a:rPr>
              <a:t> </a:t>
            </a:r>
            <a:r>
              <a:rPr lang="en-US" sz="2000" dirty="0" err="1" smtClean="0">
                <a:latin typeface="_! Kolhety" panose="020B0500000000000000" pitchFamily="34" charset="0"/>
              </a:rPr>
              <a:t>indielebs</a:t>
            </a:r>
            <a:r>
              <a:rPr lang="en-US" sz="2000" dirty="0" smtClean="0">
                <a:latin typeface="_! Kolhety" panose="020B0500000000000000" pitchFamily="34" charset="0"/>
              </a:rPr>
              <a:t> </a:t>
            </a:r>
            <a:r>
              <a:rPr lang="en-US" sz="2000" dirty="0" err="1" smtClean="0">
                <a:latin typeface="_! Kolhety" panose="020B0500000000000000" pitchFamily="34" charset="0"/>
              </a:rPr>
              <a:t>miaCndaT</a:t>
            </a:r>
            <a:r>
              <a:rPr lang="en-US" sz="2000" dirty="0" smtClean="0">
                <a:latin typeface="_! Kolhety" panose="020B0500000000000000" pitchFamily="34" charset="0"/>
              </a:rPr>
              <a:t>, </a:t>
            </a:r>
            <a:r>
              <a:rPr lang="en-US" sz="2000" dirty="0">
                <a:latin typeface="_! Kolhety" panose="020B0500000000000000" pitchFamily="34" charset="0"/>
              </a:rPr>
              <a:t>rom </a:t>
            </a:r>
            <a:r>
              <a:rPr lang="en-US" sz="2000" dirty="0" err="1" smtClean="0">
                <a:latin typeface="_! Kolhety" panose="020B0500000000000000" pitchFamily="34" charset="0"/>
              </a:rPr>
              <a:t>maT</a:t>
            </a:r>
            <a:r>
              <a:rPr lang="en-US" sz="2000" dirty="0" smtClean="0">
                <a:latin typeface="_! Kolhety" panose="020B0500000000000000" pitchFamily="34" charset="0"/>
              </a:rPr>
              <a:t> </a:t>
            </a:r>
            <a:r>
              <a:rPr lang="en-US" sz="2000" dirty="0" err="1">
                <a:latin typeface="_! Kolhety" panose="020B0500000000000000" pitchFamily="34" charset="0"/>
              </a:rPr>
              <a:t>qveyanaSi</a:t>
            </a:r>
            <a:r>
              <a:rPr lang="en-US" sz="2000" dirty="0">
                <a:latin typeface="_! Kolhety" panose="020B0500000000000000" pitchFamily="34" charset="0"/>
              </a:rPr>
              <a:t> </a:t>
            </a:r>
            <a:r>
              <a:rPr lang="en-US" sz="2000" dirty="0" err="1">
                <a:latin typeface="_! Kolhety" panose="020B0500000000000000" pitchFamily="34" charset="0"/>
              </a:rPr>
              <a:t>idga</a:t>
            </a:r>
            <a:r>
              <a:rPr lang="en-US" sz="2000" dirty="0">
                <a:latin typeface="_! Kolhety" panose="020B0500000000000000" pitchFamily="34" charset="0"/>
              </a:rPr>
              <a:t> </a:t>
            </a:r>
            <a:r>
              <a:rPr lang="en-US" sz="2000" dirty="0" err="1">
                <a:latin typeface="_! Kolhety" panose="020B0500000000000000" pitchFamily="34" charset="0"/>
              </a:rPr>
              <a:t>mudmivi</a:t>
            </a:r>
            <a:r>
              <a:rPr lang="en-US" sz="2000" dirty="0">
                <a:latin typeface="_! Kolhety" panose="020B0500000000000000" pitchFamily="34" charset="0"/>
              </a:rPr>
              <a:t> </a:t>
            </a:r>
            <a:r>
              <a:rPr lang="en-US" sz="2000" dirty="0" err="1">
                <a:latin typeface="_! Kolhety" panose="020B0500000000000000" pitchFamily="34" charset="0"/>
              </a:rPr>
              <a:t>zamTari</a:t>
            </a:r>
            <a:r>
              <a:rPr lang="en-US" sz="2000" dirty="0">
                <a:latin typeface="_! Kolhety" panose="020B0500000000000000" pitchFamily="34" charset="0"/>
              </a:rPr>
              <a:t> da </a:t>
            </a:r>
            <a:r>
              <a:rPr lang="en-US" sz="2000" dirty="0" err="1">
                <a:latin typeface="_! Kolhety" panose="020B0500000000000000" pitchFamily="34" charset="0"/>
              </a:rPr>
              <a:t>miwa</a:t>
            </a:r>
            <a:r>
              <a:rPr lang="en-US" sz="2000" dirty="0">
                <a:latin typeface="_! Kolhety" panose="020B0500000000000000" pitchFamily="34" charset="0"/>
              </a:rPr>
              <a:t> </a:t>
            </a:r>
            <a:r>
              <a:rPr lang="en-US" sz="2000" dirty="0" err="1">
                <a:latin typeface="_! Kolhety" panose="020B0500000000000000" pitchFamily="34" charset="0"/>
              </a:rPr>
              <a:t>yovelTvis</a:t>
            </a:r>
            <a:r>
              <a:rPr lang="en-US" sz="2000" dirty="0">
                <a:latin typeface="_! Kolhety" panose="020B0500000000000000" pitchFamily="34" charset="0"/>
              </a:rPr>
              <a:t> </a:t>
            </a:r>
            <a:r>
              <a:rPr lang="en-US" sz="2000" dirty="0" err="1">
                <a:latin typeface="_! Kolhety" panose="020B0500000000000000" pitchFamily="34" charset="0"/>
              </a:rPr>
              <a:t>dafaruli</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TovliT</a:t>
            </a:r>
            <a:r>
              <a:rPr lang="en-US" sz="2000" dirty="0">
                <a:latin typeface="_! Kolhety" panose="020B0500000000000000" pitchFamily="34" charset="0"/>
              </a:rPr>
              <a:t> da </a:t>
            </a:r>
            <a:r>
              <a:rPr lang="en-US" sz="2000" dirty="0" err="1">
                <a:latin typeface="_! Kolhety" panose="020B0500000000000000" pitchFamily="34" charset="0"/>
              </a:rPr>
              <a:t>yinuliT</a:t>
            </a:r>
            <a:r>
              <a:rPr lang="en-US" sz="2000" dirty="0">
                <a:latin typeface="_! Kolhety" panose="020B0500000000000000" pitchFamily="34" charset="0"/>
              </a:rPr>
              <a:t>. </a:t>
            </a:r>
            <a:r>
              <a:rPr lang="en-US" sz="2000" dirty="0" err="1">
                <a:latin typeface="_! Kolhety" panose="020B0500000000000000" pitchFamily="34" charset="0"/>
              </a:rPr>
              <a:t>erTxel</a:t>
            </a:r>
            <a:r>
              <a:rPr lang="en-US" sz="2000" dirty="0">
                <a:latin typeface="_! Kolhety" panose="020B0500000000000000" pitchFamily="34" charset="0"/>
              </a:rPr>
              <a:t> </a:t>
            </a:r>
            <a:r>
              <a:rPr lang="en-US" sz="2000" dirty="0" err="1">
                <a:latin typeface="_! Kolhety" panose="020B0500000000000000" pitchFamily="34" charset="0"/>
              </a:rPr>
              <a:t>movida</a:t>
            </a:r>
            <a:r>
              <a:rPr lang="en-US" sz="2000" dirty="0">
                <a:latin typeface="_! Kolhety" panose="020B0500000000000000" pitchFamily="34" charset="0"/>
              </a:rPr>
              <a:t> </a:t>
            </a:r>
            <a:r>
              <a:rPr lang="en-US" sz="2000" dirty="0" err="1">
                <a:latin typeface="_! Kolhety" panose="020B0500000000000000" pitchFamily="34" charset="0"/>
              </a:rPr>
              <a:t>jadoqari</a:t>
            </a:r>
            <a:r>
              <a:rPr lang="en-US" sz="2000" dirty="0">
                <a:latin typeface="_! Kolhety" panose="020B0500000000000000" pitchFamily="34" charset="0"/>
              </a:rPr>
              <a:t>, </a:t>
            </a:r>
            <a:r>
              <a:rPr lang="en-US" sz="2000" dirty="0" err="1">
                <a:latin typeface="_! Kolhety" panose="020B0500000000000000" pitchFamily="34" charset="0"/>
              </a:rPr>
              <a:t>moukida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Sexveul</a:t>
            </a:r>
            <a:r>
              <a:rPr lang="en-US" sz="2000" dirty="0">
                <a:latin typeface="_! Kolhety" panose="020B0500000000000000" pitchFamily="34" charset="0"/>
              </a:rPr>
              <a:t> </a:t>
            </a:r>
            <a:r>
              <a:rPr lang="en-US" sz="2000" dirty="0" err="1">
                <a:latin typeface="_! Kolhety" panose="020B0500000000000000" pitchFamily="34" charset="0"/>
              </a:rPr>
              <a:t>furclebs</a:t>
            </a:r>
            <a:r>
              <a:rPr lang="en-US" sz="2000" dirty="0">
                <a:latin typeface="_! Kolhety" panose="020B0500000000000000" pitchFamily="34" charset="0"/>
              </a:rPr>
              <a:t> da </a:t>
            </a:r>
            <a:r>
              <a:rPr lang="en-US" sz="2000" dirty="0" err="1">
                <a:latin typeface="_! Kolhety" panose="020B0500000000000000" pitchFamily="34" charset="0"/>
              </a:rPr>
              <a:t>gamouSva</a:t>
            </a:r>
            <a:r>
              <a:rPr lang="en-US" sz="2000" dirty="0">
                <a:latin typeface="_! Kolhety" panose="020B0500000000000000" pitchFamily="34" charset="0"/>
              </a:rPr>
              <a:t> </a:t>
            </a:r>
            <a:r>
              <a:rPr lang="en-US" sz="2000" dirty="0" err="1">
                <a:latin typeface="_! Kolhety" panose="020B0500000000000000" pitchFamily="34" charset="0"/>
              </a:rPr>
              <a:t>piridan</a:t>
            </a:r>
            <a:r>
              <a:rPr lang="en-US" sz="2000" dirty="0">
                <a:latin typeface="_! Kolhety" panose="020B0500000000000000" pitchFamily="34" charset="0"/>
              </a:rPr>
              <a:t> </a:t>
            </a:r>
            <a:r>
              <a:rPr lang="en-US" sz="2000" dirty="0" err="1">
                <a:latin typeface="_! Kolhety" panose="020B0500000000000000" pitchFamily="34" charset="0"/>
              </a:rPr>
              <a:t>kvamli</a:t>
            </a:r>
            <a:r>
              <a:rPr lang="en-US" sz="2000" dirty="0">
                <a:latin typeface="_! Kolhety" panose="020B0500000000000000" pitchFamily="34" charset="0"/>
              </a:rPr>
              <a:t>. </a:t>
            </a:r>
            <a:r>
              <a:rPr lang="en-US" sz="2000" dirty="0" err="1">
                <a:latin typeface="_! Kolhety" panose="020B0500000000000000" pitchFamily="34" charset="0"/>
              </a:rPr>
              <a:t>es</a:t>
            </a:r>
            <a:r>
              <a:rPr lang="en-US" sz="2000" dirty="0">
                <a:latin typeface="_! Kolhety" panose="020B0500000000000000" pitchFamily="34" charset="0"/>
              </a:rPr>
              <a:t> </a:t>
            </a:r>
            <a:r>
              <a:rPr lang="en-US" sz="2000" dirty="0" err="1">
                <a:latin typeface="_! Kolhety" panose="020B0500000000000000" pitchFamily="34" charset="0"/>
              </a:rPr>
              <a:t>kvamli</a:t>
            </a:r>
            <a:r>
              <a:rPr lang="en-US" sz="2000" dirty="0">
                <a:latin typeface="_! Kolhety" panose="020B0500000000000000" pitchFamily="34" charset="0"/>
              </a:rPr>
              <a:t> </a:t>
            </a:r>
            <a:r>
              <a:rPr lang="en-US" sz="2000" dirty="0" err="1">
                <a:latin typeface="_! Kolhety" panose="020B0500000000000000" pitchFamily="34" charset="0"/>
              </a:rPr>
              <a:t>swrafad</a:t>
            </a:r>
            <a:r>
              <a:rPr lang="en-US" sz="2000" dirty="0">
                <a:latin typeface="_! Kolhety" panose="020B0500000000000000" pitchFamily="34" charset="0"/>
              </a:rPr>
              <a:t> </a:t>
            </a:r>
            <a:r>
              <a:rPr lang="en-US" sz="2000" dirty="0" err="1">
                <a:latin typeface="_! Kolhety" panose="020B0500000000000000" pitchFamily="34" charset="0"/>
              </a:rPr>
              <a:t>moedo</a:t>
            </a:r>
            <a:r>
              <a:rPr lang="en-US" sz="2000" dirty="0">
                <a:latin typeface="_! Kolhety" panose="020B0500000000000000" pitchFamily="34" charset="0"/>
              </a:rPr>
              <a:t> </a:t>
            </a:r>
            <a:r>
              <a:rPr lang="en-US" sz="2000" dirty="0" err="1">
                <a:latin typeface="_! Kolhety" panose="020B0500000000000000" pitchFamily="34" charset="0"/>
              </a:rPr>
              <a:t>mTel</a:t>
            </a:r>
            <a:r>
              <a:rPr lang="en-US" sz="2000" dirty="0">
                <a:latin typeface="_! Kolhety" panose="020B0500000000000000" pitchFamily="34" charset="0"/>
              </a:rPr>
              <a:t> </a:t>
            </a:r>
            <a:r>
              <a:rPr lang="en-US" sz="2000" dirty="0" err="1">
                <a:latin typeface="_! Kolhety" panose="020B0500000000000000" pitchFamily="34" charset="0"/>
              </a:rPr>
              <a:t>qveyanas</a:t>
            </a:r>
            <a:r>
              <a:rPr lang="en-US" sz="2000" dirty="0">
                <a:latin typeface="_! Kolhety" panose="020B0500000000000000" pitchFamily="34" charset="0"/>
              </a:rPr>
              <a:t> da </a:t>
            </a:r>
            <a:r>
              <a:rPr lang="en-US" sz="2000" dirty="0" err="1">
                <a:latin typeface="_! Kolhety" panose="020B0500000000000000" pitchFamily="34" charset="0"/>
              </a:rPr>
              <a:t>gadaaqcia</a:t>
            </a:r>
            <a:r>
              <a:rPr lang="en-US" sz="2000" dirty="0">
                <a:latin typeface="_! Kolhety" panose="020B0500000000000000" pitchFamily="34" charset="0"/>
              </a:rPr>
              <a:t> </a:t>
            </a:r>
            <a:r>
              <a:rPr lang="en-US" sz="2000" dirty="0" err="1">
                <a:latin typeface="_! Kolhety" panose="020B0500000000000000" pitchFamily="34" charset="0"/>
              </a:rPr>
              <a:t>yinuli</a:t>
            </a:r>
            <a:r>
              <a:rPr lang="en-US" sz="2000" dirty="0">
                <a:latin typeface="_! Kolhety" panose="020B0500000000000000" pitchFamily="34" charset="0"/>
              </a:rPr>
              <a:t> </a:t>
            </a:r>
            <a:r>
              <a:rPr lang="en-US" sz="2000" dirty="0" err="1">
                <a:latin typeface="_! Kolhety" panose="020B0500000000000000" pitchFamily="34" charset="0"/>
              </a:rPr>
              <a:t>miwad</a:t>
            </a:r>
            <a:r>
              <a:rPr lang="ka-GE" sz="2000" dirty="0" smtClean="0">
                <a:latin typeface="_! Kolhety" panose="020B0500000000000000" pitchFamily="34" charset="0"/>
              </a:rPr>
              <a:t>.</a:t>
            </a:r>
            <a:r>
              <a:rPr lang="en-US" sz="2000" dirty="0" smtClean="0">
                <a:latin typeface="_! Kolhety" panose="020B0500000000000000" pitchFamily="34" charset="0"/>
              </a:rPr>
              <a:t/>
            </a:r>
            <a:br>
              <a:rPr lang="en-US" sz="2000" dirty="0" smtClean="0">
                <a:latin typeface="_! Kolhety" panose="020B0500000000000000" pitchFamily="34" charset="0"/>
              </a:rPr>
            </a:br>
            <a:r>
              <a:rPr lang="ka-GE" sz="2000" dirty="0" smtClean="0">
                <a:latin typeface="_! Kolhety" panose="020B0500000000000000" pitchFamily="34" charset="0"/>
              </a:rPr>
              <a:t> </a:t>
            </a:r>
            <a:r>
              <a:rPr lang="en-US" sz="2000" dirty="0" smtClean="0">
                <a:latin typeface="_! Kolhety" panose="020B0500000000000000" pitchFamily="34" charset="0"/>
              </a:rPr>
              <a:t/>
            </a:r>
            <a:br>
              <a:rPr lang="en-US" sz="2000" dirty="0" smtClean="0">
                <a:latin typeface="_! Kolhety" panose="020B0500000000000000" pitchFamily="34" charset="0"/>
              </a:rPr>
            </a:br>
            <a:r>
              <a:rPr lang="en-US" sz="2000" dirty="0" smtClean="0">
                <a:latin typeface="_! Kolhety" panose="020B0500000000000000" pitchFamily="34" charset="0"/>
              </a:rPr>
              <a:t>`</a:t>
            </a:r>
            <a:r>
              <a:rPr lang="en-US" sz="2000" dirty="0" err="1">
                <a:latin typeface="_! Kolhety" panose="020B0500000000000000" pitchFamily="34" charset="0"/>
              </a:rPr>
              <a:t>tlaloks</a:t>
            </a:r>
            <a:r>
              <a:rPr lang="en-US" sz="2000" dirty="0">
                <a:latin typeface="_! Kolhety" panose="020B0500000000000000" pitchFamily="34" charset="0"/>
              </a:rPr>
              <a:t>“_ </a:t>
            </a:r>
            <a:r>
              <a:rPr lang="en-US" sz="2000" dirty="0" err="1">
                <a:latin typeface="_! Kolhety" panose="020B0500000000000000" pitchFamily="34" charset="0"/>
              </a:rPr>
              <a:t>actekebis</a:t>
            </a:r>
            <a:r>
              <a:rPr lang="en-US" sz="2000" dirty="0">
                <a:latin typeface="_! Kolhety" panose="020B0500000000000000" pitchFamily="34" charset="0"/>
              </a:rPr>
              <a:t> </a:t>
            </a:r>
            <a:r>
              <a:rPr lang="en-US" sz="2000" dirty="0" err="1">
                <a:latin typeface="_! Kolhety" panose="020B0500000000000000" pitchFamily="34" charset="0"/>
              </a:rPr>
              <a:t>wvimis</a:t>
            </a:r>
            <a:r>
              <a:rPr lang="en-US" sz="2000" dirty="0">
                <a:latin typeface="_! Kolhety" panose="020B0500000000000000" pitchFamily="34" charset="0"/>
              </a:rPr>
              <a:t> </a:t>
            </a:r>
            <a:r>
              <a:rPr lang="en-US" sz="2000" dirty="0" err="1">
                <a:latin typeface="_! Kolhety" panose="020B0500000000000000" pitchFamily="34" charset="0"/>
              </a:rPr>
              <a:t>RmerTs</a:t>
            </a:r>
            <a:r>
              <a:rPr lang="en-US" sz="2000" dirty="0">
                <a:latin typeface="_! Kolhety" panose="020B0500000000000000" pitchFamily="34" charset="0"/>
              </a:rPr>
              <a:t>, </a:t>
            </a:r>
            <a:r>
              <a:rPr lang="en-US" sz="2000" dirty="0" err="1">
                <a:latin typeface="_! Kolhety" panose="020B0500000000000000" pitchFamily="34" charset="0"/>
              </a:rPr>
              <a:t>Rrublebisa</a:t>
            </a:r>
            <a:r>
              <a:rPr lang="en-US" sz="2000" dirty="0">
                <a:latin typeface="_! Kolhety" panose="020B0500000000000000" pitchFamily="34" charset="0"/>
              </a:rPr>
              <a:t> da cis </a:t>
            </a:r>
            <a:r>
              <a:rPr lang="en-US" sz="2000" dirty="0" err="1">
                <a:latin typeface="_! Kolhety" panose="020B0500000000000000" pitchFamily="34" charset="0"/>
              </a:rPr>
              <a:t>kamaris</a:t>
            </a:r>
            <a:r>
              <a:rPr lang="en-US" sz="2000" dirty="0">
                <a:latin typeface="_! Kolhety" panose="020B0500000000000000" pitchFamily="34" charset="0"/>
              </a:rPr>
              <a:t> </a:t>
            </a:r>
            <a:r>
              <a:rPr lang="en-US" sz="2000" dirty="0" err="1">
                <a:latin typeface="_! Kolhety" panose="020B0500000000000000" pitchFamily="34" charset="0"/>
              </a:rPr>
              <a:t>Sesaqmnelad</a:t>
            </a:r>
            <a:r>
              <a:rPr lang="en-US" sz="2000" dirty="0">
                <a:latin typeface="_! Kolhety" panose="020B0500000000000000" pitchFamily="34" charset="0"/>
              </a:rPr>
              <a:t> </a:t>
            </a:r>
            <a:r>
              <a:rPr lang="en-US" sz="2000" dirty="0" err="1">
                <a:latin typeface="_! Kolhety" panose="020B0500000000000000" pitchFamily="34" charset="0"/>
              </a:rPr>
              <a:t>zecaSi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kvamli</a:t>
            </a:r>
            <a:r>
              <a:rPr lang="en-US" sz="2000" dirty="0">
                <a:latin typeface="_! Kolhety" panose="020B0500000000000000" pitchFamily="34" charset="0"/>
              </a:rPr>
              <a:t> </a:t>
            </a:r>
            <a:r>
              <a:rPr lang="en-US" sz="2000" dirty="0" err="1">
                <a:latin typeface="_! Kolhety" panose="020B0500000000000000" pitchFamily="34" charset="0"/>
              </a:rPr>
              <a:t>mihqonda</a:t>
            </a:r>
            <a:r>
              <a:rPr lang="en-US" sz="2000" dirty="0">
                <a:latin typeface="_! Kolhety" panose="020B0500000000000000" pitchFamily="34" charset="0"/>
              </a:rPr>
              <a:t>. `</a:t>
            </a:r>
            <a:r>
              <a:rPr lang="en-US" sz="2000" dirty="0" err="1">
                <a:latin typeface="_! Kolhety" panose="020B0500000000000000" pitchFamily="34" charset="0"/>
              </a:rPr>
              <a:t>siakoatli</a:t>
            </a:r>
            <a:r>
              <a:rPr lang="en-US" sz="2000" dirty="0">
                <a:latin typeface="_! Kolhety" panose="020B0500000000000000" pitchFamily="34" charset="0"/>
              </a:rPr>
              <a:t>“ _ </a:t>
            </a:r>
            <a:r>
              <a:rPr lang="en-US" sz="2000" dirty="0" err="1">
                <a:latin typeface="_! Kolhety" panose="020B0500000000000000" pitchFamily="34" charset="0"/>
              </a:rPr>
              <a:t>miwis</a:t>
            </a:r>
            <a:r>
              <a:rPr lang="en-US" sz="2000" dirty="0">
                <a:latin typeface="_! Kolhety" panose="020B0500000000000000" pitchFamily="34" charset="0"/>
              </a:rPr>
              <a:t> </a:t>
            </a:r>
            <a:r>
              <a:rPr lang="en-US" sz="2000" dirty="0" err="1">
                <a:latin typeface="_! Kolhety" panose="020B0500000000000000" pitchFamily="34" charset="0"/>
              </a:rPr>
              <a:t>RmerTi</a:t>
            </a:r>
            <a:r>
              <a:rPr lang="en-US" sz="2000" dirty="0">
                <a:latin typeface="_! Kolhety" panose="020B0500000000000000" pitchFamily="34" charset="0"/>
              </a:rPr>
              <a:t>, </a:t>
            </a:r>
            <a:r>
              <a:rPr lang="en-US" sz="2000" dirty="0" err="1">
                <a:latin typeface="_! Kolhety" panose="020B0500000000000000" pitchFamily="34" charset="0"/>
              </a:rPr>
              <a:t>RvTiur</a:t>
            </a:r>
            <a:r>
              <a:rPr lang="en-US" sz="2000" dirty="0">
                <a:latin typeface="_! Kolhety" panose="020B0500000000000000" pitchFamily="34" charset="0"/>
              </a:rPr>
              <a:t> </a:t>
            </a:r>
            <a:r>
              <a:rPr lang="en-US" sz="2000" dirty="0" err="1">
                <a:latin typeface="_! Kolhety" panose="020B0500000000000000" pitchFamily="34" charset="0"/>
              </a:rPr>
              <a:t>sxeuls</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foTlebiT</a:t>
            </a:r>
            <a:r>
              <a:rPr lang="en-US" sz="2000" dirty="0">
                <a:latin typeface="_! Kolhety" panose="020B0500000000000000" pitchFamily="34" charset="0"/>
              </a:rPr>
              <a:t> </a:t>
            </a:r>
            <a:r>
              <a:rPr lang="en-US" sz="2000" dirty="0" err="1">
                <a:latin typeface="_! Kolhety" panose="020B0500000000000000" pitchFamily="34" charset="0"/>
              </a:rPr>
              <a:t>ifaravda</a:t>
            </a:r>
            <a:r>
              <a:rPr lang="en-US" sz="2000" dirty="0">
                <a:latin typeface="_! Kolhety" panose="020B0500000000000000" pitchFamily="34" charset="0"/>
              </a:rPr>
              <a:t>. `</a:t>
            </a:r>
            <a:r>
              <a:rPr lang="en-US" sz="2000" dirty="0" err="1">
                <a:latin typeface="_! Kolhety" panose="020B0500000000000000" pitchFamily="34" charset="0"/>
              </a:rPr>
              <a:t>sinakuati</a:t>
            </a:r>
            <a:r>
              <a:rPr lang="en-US" sz="2000" dirty="0" smtClean="0">
                <a:latin typeface="_! Kolhety" panose="020B0500000000000000" pitchFamily="34" charset="0"/>
              </a:rPr>
              <a:t>“ _</a:t>
            </a:r>
            <a:r>
              <a:rPr lang="en-US" sz="2000" dirty="0" err="1">
                <a:latin typeface="_! Kolhety" panose="020B0500000000000000" pitchFamily="34" charset="0"/>
              </a:rPr>
              <a:t>actekebis</a:t>
            </a:r>
            <a:r>
              <a:rPr lang="en-US" sz="2000" dirty="0">
                <a:latin typeface="_! Kolhety" panose="020B0500000000000000" pitchFamily="34" charset="0"/>
              </a:rPr>
              <a:t> </a:t>
            </a:r>
            <a:r>
              <a:rPr lang="en-US" sz="2000" dirty="0" err="1">
                <a:latin typeface="_! Kolhety" panose="020B0500000000000000" pitchFamily="34" charset="0"/>
              </a:rPr>
              <a:t>legendaruli</a:t>
            </a:r>
            <a:r>
              <a:rPr lang="en-US" sz="2000" dirty="0">
                <a:latin typeface="_! Kolhety" panose="020B0500000000000000" pitchFamily="34" charset="0"/>
              </a:rPr>
              <a:t> </a:t>
            </a:r>
            <a:r>
              <a:rPr lang="en-US" sz="2000" dirty="0" err="1">
                <a:latin typeface="_! Kolhety" panose="020B0500000000000000" pitchFamily="34" charset="0"/>
              </a:rPr>
              <a:t>qali-gveli</a:t>
            </a:r>
            <a:r>
              <a:rPr lang="en-US" sz="2000" dirty="0">
                <a:latin typeface="_! Kolhety" panose="020B0500000000000000" pitchFamily="34" charset="0"/>
              </a:rPr>
              <a:t> </a:t>
            </a:r>
            <a:r>
              <a:rPr lang="en-US" sz="2000" dirty="0" err="1">
                <a:latin typeface="_! Kolhety" panose="020B0500000000000000" pitchFamily="34" charset="0"/>
              </a:rPr>
              <a:t>asocirdeboda</a:t>
            </a:r>
            <a:r>
              <a:rPr lang="en-US" sz="2000" dirty="0">
                <a:latin typeface="_! Kolhety" panose="020B0500000000000000" pitchFamily="34" charset="0"/>
              </a:rPr>
              <a:t> </a:t>
            </a:r>
            <a:r>
              <a:rPr lang="en-US" sz="2000" dirty="0" smtClean="0">
                <a:latin typeface="_! Kolhety" panose="020B0500000000000000" pitchFamily="34" charset="0"/>
              </a:rPr>
              <a:t>(</a:t>
            </a:r>
            <a:r>
              <a:rPr lang="en-US" sz="2000" dirty="0" err="1">
                <a:latin typeface="_! Kolhety" panose="020B0500000000000000" pitchFamily="34" charset="0"/>
              </a:rPr>
              <a:t>TambaqosTan</a:t>
            </a:r>
            <a:r>
              <a:rPr lang="en-US" sz="2000" dirty="0" smtClean="0">
                <a:latin typeface="_! Kolhety" panose="020B0500000000000000" pitchFamily="34" charset="0"/>
              </a:rPr>
              <a:t>).</a:t>
            </a:r>
            <a:br>
              <a:rPr lang="en-US" sz="2000" dirty="0" smtClean="0">
                <a:latin typeface="_! Kolhety" panose="020B0500000000000000" pitchFamily="34" charset="0"/>
              </a:rPr>
            </a:br>
            <a:r>
              <a:rPr lang="en-US" sz="2000" dirty="0">
                <a:latin typeface="_! Kolhety" panose="020B0500000000000000" pitchFamily="34" charset="0"/>
              </a:rPr>
              <a:t/>
            </a:r>
            <a:br>
              <a:rPr lang="en-US" sz="2000" dirty="0">
                <a:latin typeface="_! Kolhety" panose="020B0500000000000000" pitchFamily="34" charset="0"/>
              </a:rPr>
            </a:br>
            <a:r>
              <a:rPr lang="en-US" sz="2000" dirty="0" err="1">
                <a:latin typeface="_! Kolhety" panose="020B0500000000000000" pitchFamily="34" charset="0"/>
              </a:rPr>
              <a:t>maias</a:t>
            </a:r>
            <a:r>
              <a:rPr lang="en-US" sz="2000" dirty="0">
                <a:latin typeface="_! Kolhety" panose="020B0500000000000000" pitchFamily="34" charset="0"/>
              </a:rPr>
              <a:t> </a:t>
            </a:r>
            <a:r>
              <a:rPr lang="en-US" sz="2000" dirty="0" err="1">
                <a:latin typeface="_! Kolhety" panose="020B0500000000000000" pitchFamily="34" charset="0"/>
              </a:rPr>
              <a:t>tomelebi</a:t>
            </a:r>
            <a:r>
              <a:rPr lang="en-US" sz="2000" dirty="0">
                <a:latin typeface="_! Kolhety" panose="020B0500000000000000" pitchFamily="34" charset="0"/>
              </a:rPr>
              <a:t> </a:t>
            </a:r>
            <a:r>
              <a:rPr lang="en-US" sz="2000" dirty="0" err="1">
                <a:latin typeface="_! Kolhety" panose="020B0500000000000000" pitchFamily="34" charset="0"/>
              </a:rPr>
              <a:t>Tayvans</a:t>
            </a:r>
            <a:r>
              <a:rPr lang="en-US" sz="2000" dirty="0">
                <a:latin typeface="_! Kolhety" panose="020B0500000000000000" pitchFamily="34" charset="0"/>
              </a:rPr>
              <a:t> </a:t>
            </a:r>
            <a:r>
              <a:rPr lang="en-US" sz="2000" dirty="0" err="1">
                <a:latin typeface="_! Kolhety" panose="020B0500000000000000" pitchFamily="34" charset="0"/>
              </a:rPr>
              <a:t>scemdnen</a:t>
            </a:r>
            <a:r>
              <a:rPr lang="en-US" sz="2000" dirty="0">
                <a:latin typeface="_! Kolhety" panose="020B0500000000000000" pitchFamily="34" charset="0"/>
              </a:rPr>
              <a:t> </a:t>
            </a:r>
            <a:r>
              <a:rPr lang="en-US" sz="2000" dirty="0" err="1">
                <a:latin typeface="_! Kolhety" panose="020B0500000000000000" pitchFamily="34" charset="0"/>
              </a:rPr>
              <a:t>varskvlavTcvenas</a:t>
            </a:r>
            <a:r>
              <a:rPr lang="en-US" sz="2000" dirty="0">
                <a:latin typeface="_! Kolhety" panose="020B0500000000000000" pitchFamily="34" charset="0"/>
              </a:rPr>
              <a:t>, </a:t>
            </a:r>
            <a:r>
              <a:rPr lang="en-US" sz="2000" dirty="0" err="1">
                <a:latin typeface="_! Kolhety" panose="020B0500000000000000" pitchFamily="34" charset="0"/>
              </a:rPr>
              <a:t>radgan</a:t>
            </a:r>
            <a:r>
              <a:rPr lang="en-US" sz="2000" dirty="0">
                <a:latin typeface="_! Kolhety" panose="020B0500000000000000" pitchFamily="34" charset="0"/>
              </a:rPr>
              <a:t> </a:t>
            </a:r>
            <a:r>
              <a:rPr lang="en-US" sz="2000" dirty="0" err="1">
                <a:latin typeface="_! Kolhety" panose="020B0500000000000000" pitchFamily="34" charset="0"/>
              </a:rPr>
              <a:t>miaCndaT</a:t>
            </a:r>
            <a:r>
              <a:rPr lang="en-US" sz="2000" dirty="0">
                <a:latin typeface="_! Kolhety" panose="020B0500000000000000" pitchFamily="34" charset="0"/>
              </a:rPr>
              <a:t>, rom </a:t>
            </a:r>
            <a:r>
              <a:rPr lang="en-US" sz="2000" dirty="0" err="1">
                <a:latin typeface="_! Kolhety" panose="020B0500000000000000" pitchFamily="34" charset="0"/>
              </a:rPr>
              <a:t>es</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ferfli</a:t>
            </a:r>
            <a:r>
              <a:rPr lang="en-US" sz="2000" dirty="0">
                <a:latin typeface="_! Kolhety" panose="020B0500000000000000" pitchFamily="34" charset="0"/>
              </a:rPr>
              <a:t>, </a:t>
            </a:r>
            <a:r>
              <a:rPr lang="en-US" sz="2000" dirty="0" err="1">
                <a:latin typeface="_! Kolhety" panose="020B0500000000000000" pitchFamily="34" charset="0"/>
              </a:rPr>
              <a:t>Camoyrili</a:t>
            </a:r>
            <a:r>
              <a:rPr lang="en-US" sz="2000" dirty="0">
                <a:latin typeface="_! Kolhety" panose="020B0500000000000000" pitchFamily="34" charset="0"/>
              </a:rPr>
              <a:t> </a:t>
            </a:r>
            <a:r>
              <a:rPr lang="en-US" sz="2000" dirty="0" err="1">
                <a:latin typeface="_! Kolhety" panose="020B0500000000000000" pitchFamily="34" charset="0"/>
              </a:rPr>
              <a:t>maTi</a:t>
            </a:r>
            <a:r>
              <a:rPr lang="en-US" sz="2000" dirty="0">
                <a:latin typeface="_! Kolhety" panose="020B0500000000000000" pitchFamily="34" charset="0"/>
              </a:rPr>
              <a:t> </a:t>
            </a:r>
            <a:r>
              <a:rPr lang="en-US" sz="2000" dirty="0" err="1">
                <a:latin typeface="_! Kolhety" panose="020B0500000000000000" pitchFamily="34" charset="0"/>
              </a:rPr>
              <a:t>RmerTebis</a:t>
            </a:r>
            <a:r>
              <a:rPr lang="en-US" sz="2000" dirty="0">
                <a:latin typeface="_! Kolhety" panose="020B0500000000000000" pitchFamily="34" charset="0"/>
              </a:rPr>
              <a:t> </a:t>
            </a:r>
            <a:r>
              <a:rPr lang="en-US" sz="2000" dirty="0" err="1">
                <a:latin typeface="_! Kolhety" panose="020B0500000000000000" pitchFamily="34" charset="0"/>
              </a:rPr>
              <a:t>sigarebisgan</a:t>
            </a:r>
            <a:r>
              <a:rPr lang="en-US" sz="2000" dirty="0">
                <a:latin typeface="_! Kolhety" panose="020B0500000000000000" pitchFamily="34" charset="0"/>
              </a:rPr>
              <a:t>. </a:t>
            </a:r>
            <a:r>
              <a:rPr lang="en-US" sz="2000" dirty="0" err="1">
                <a:latin typeface="_! Kolhety" panose="020B0500000000000000" pitchFamily="34" charset="0"/>
              </a:rPr>
              <a:t>Rrublebi</a:t>
            </a:r>
            <a:r>
              <a:rPr lang="en-US" sz="2000" dirty="0">
                <a:latin typeface="_! Kolhety" panose="020B0500000000000000" pitchFamily="34" charset="0"/>
              </a:rPr>
              <a:t>, </a:t>
            </a:r>
            <a:r>
              <a:rPr lang="en-US" sz="2000" dirty="0" err="1">
                <a:latin typeface="_! Kolhety" panose="020B0500000000000000" pitchFamily="34" charset="0"/>
              </a:rPr>
              <a:t>maTi</a:t>
            </a:r>
            <a:r>
              <a:rPr lang="en-US" sz="2000" dirty="0">
                <a:latin typeface="_! Kolhety" panose="020B0500000000000000" pitchFamily="34" charset="0"/>
              </a:rPr>
              <a:t> </a:t>
            </a:r>
            <a:r>
              <a:rPr lang="en-US" sz="2000" dirty="0" err="1">
                <a:latin typeface="_! Kolhety" panose="020B0500000000000000" pitchFamily="34" charset="0"/>
              </a:rPr>
              <a:t>warmodgeniT</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kvamlisgan</a:t>
            </a:r>
            <a:r>
              <a:rPr lang="en-US" sz="2000" dirty="0">
                <a:latin typeface="_! Kolhety" panose="020B0500000000000000" pitchFamily="34" charset="0"/>
              </a:rPr>
              <a:t> </a:t>
            </a:r>
            <a:r>
              <a:rPr lang="en-US" sz="2000" dirty="0" err="1">
                <a:latin typeface="_! Kolhety" panose="020B0500000000000000" pitchFamily="34" charset="0"/>
              </a:rPr>
              <a:t>iqmneboda</a:t>
            </a:r>
            <a:r>
              <a:rPr lang="en-US" sz="2000" dirty="0">
                <a:latin typeface="_! Kolhety" panose="020B0500000000000000" pitchFamily="34" charset="0"/>
              </a:rPr>
              <a:t>, </a:t>
            </a:r>
            <a:r>
              <a:rPr lang="en-US" sz="2000" dirty="0" err="1">
                <a:latin typeface="_! Kolhety" panose="020B0500000000000000" pitchFamily="34" charset="0"/>
              </a:rPr>
              <a:t>romelTac</a:t>
            </a:r>
            <a:r>
              <a:rPr lang="en-US" sz="2000" dirty="0">
                <a:latin typeface="_! Kolhety" panose="020B0500000000000000" pitchFamily="34" charset="0"/>
              </a:rPr>
              <a:t> </a:t>
            </a:r>
            <a:r>
              <a:rPr lang="en-US" sz="2000" dirty="0" err="1">
                <a:latin typeface="_! Kolhety" panose="020B0500000000000000" pitchFamily="34" charset="0"/>
              </a:rPr>
              <a:t>RmerTebi</a:t>
            </a:r>
            <a:r>
              <a:rPr lang="en-US" sz="2000" dirty="0">
                <a:latin typeface="_! Kolhety" panose="020B0500000000000000" pitchFamily="34" charset="0"/>
              </a:rPr>
              <a:t> </a:t>
            </a:r>
            <a:r>
              <a:rPr lang="en-US" sz="2000" dirty="0" err="1">
                <a:latin typeface="_! Kolhety" panose="020B0500000000000000" pitchFamily="34" charset="0"/>
              </a:rPr>
              <a:t>SeisunTqavdnen</a:t>
            </a:r>
            <a:r>
              <a:rPr lang="en-US" sz="2000" dirty="0">
                <a:latin typeface="_! Kolhety" panose="020B0500000000000000" pitchFamily="34" charset="0"/>
              </a:rPr>
              <a:t>. </a:t>
            </a:r>
            <a:r>
              <a:rPr lang="ka-GE" dirty="0"/>
              <a:t/>
            </a:r>
            <a:br>
              <a:rPr lang="ka-GE" dirty="0"/>
            </a:br>
            <a:endParaRPr lang="ka-GE" dirty="0"/>
          </a:p>
        </p:txBody>
      </p:sp>
    </p:spTree>
    <p:extLst>
      <p:ext uri="{BB962C8B-B14F-4D97-AF65-F5344CB8AC3E}">
        <p14:creationId xmlns:p14="http://schemas.microsoft.com/office/powerpoint/2010/main" val="3214017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05246" y="288324"/>
            <a:ext cx="10303944" cy="6808667"/>
          </a:xfrm>
        </p:spPr>
        <p:txBody>
          <a:bodyPr>
            <a:noAutofit/>
          </a:bodyPr>
          <a:lstStyle/>
          <a:p>
            <a:pPr marL="342900" indent="-342900">
              <a:lnSpc>
                <a:spcPct val="100000"/>
              </a:lnSpc>
              <a:buFont typeface="Arial" panose="020B0604020202020204" pitchFamily="34" charset="0"/>
              <a:buChar char="•"/>
            </a:pPr>
            <a:r>
              <a:rPr lang="en-US" sz="2000" dirty="0" err="1">
                <a:latin typeface="_! Kolhety" panose="020B0500000000000000" pitchFamily="34" charset="0"/>
              </a:rPr>
              <a:t>indielebSi</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a:latin typeface="_! Kolhety" panose="020B0500000000000000" pitchFamily="34" charset="0"/>
              </a:rPr>
              <a:t>iTvleboda</a:t>
            </a:r>
            <a:r>
              <a:rPr lang="en-US" sz="2000" dirty="0">
                <a:latin typeface="_! Kolhety" panose="020B0500000000000000" pitchFamily="34" charset="0"/>
              </a:rPr>
              <a:t> `</a:t>
            </a:r>
            <a:r>
              <a:rPr lang="en-US" sz="2000" dirty="0" err="1">
                <a:latin typeface="_! Kolhety" panose="020B0500000000000000" pitchFamily="34" charset="0"/>
              </a:rPr>
              <a:t>mamakacuri</a:t>
            </a:r>
            <a:r>
              <a:rPr lang="en-US" sz="2000" dirty="0">
                <a:latin typeface="_! Kolhety" panose="020B0500000000000000" pitchFamily="34" charset="0"/>
              </a:rPr>
              <a:t> </a:t>
            </a:r>
            <a:r>
              <a:rPr lang="en-US" sz="2000" dirty="0" err="1">
                <a:latin typeface="_! Kolhety" panose="020B0500000000000000" pitchFamily="34" charset="0"/>
              </a:rPr>
              <a:t>sulis</a:t>
            </a:r>
            <a:r>
              <a:rPr lang="en-US" sz="2000" dirty="0">
                <a:latin typeface="_! Kolhety" panose="020B0500000000000000" pitchFamily="34" charset="0"/>
              </a:rPr>
              <a:t>“ </a:t>
            </a:r>
            <a:r>
              <a:rPr lang="en-US" sz="2000" dirty="0" err="1">
                <a:latin typeface="_! Kolhety" panose="020B0500000000000000" pitchFamily="34" charset="0"/>
              </a:rPr>
              <a:t>mcenared</a:t>
            </a:r>
            <a:r>
              <a:rPr lang="en-US" sz="2000" dirty="0">
                <a:latin typeface="_! Kolhety" panose="020B0500000000000000" pitchFamily="34" charset="0"/>
              </a:rPr>
              <a:t>. </a:t>
            </a:r>
            <a:r>
              <a:rPr lang="en-US" sz="2000" dirty="0" smtClean="0">
                <a:latin typeface="_! Kolhety" panose="020B0500000000000000" pitchFamily="34" charset="0"/>
              </a:rPr>
              <a:t/>
            </a:r>
            <a:br>
              <a:rPr lang="en-US" sz="2000" dirty="0" smtClean="0">
                <a:latin typeface="_! Kolhety" panose="020B0500000000000000" pitchFamily="34" charset="0"/>
              </a:rPr>
            </a:br>
            <a:r>
              <a:rPr lang="en-US" sz="2000" dirty="0" err="1" smtClean="0">
                <a:latin typeface="_! Kolhety" panose="020B0500000000000000" pitchFamily="34" charset="0"/>
              </a:rPr>
              <a:t>algonkinebis</a:t>
            </a:r>
            <a:r>
              <a:rPr lang="en-US" sz="2000" dirty="0" smtClean="0">
                <a:latin typeface="_! Kolhety" panose="020B0500000000000000" pitchFamily="34" charset="0"/>
              </a:rPr>
              <a:t> </a:t>
            </a:r>
            <a:r>
              <a:rPr lang="en-US" sz="2000" dirty="0" err="1">
                <a:latin typeface="_! Kolhety" panose="020B0500000000000000" pitchFamily="34" charset="0"/>
              </a:rPr>
              <a:t>miTis</a:t>
            </a:r>
            <a:r>
              <a:rPr lang="en-US" sz="2000" dirty="0">
                <a:latin typeface="_! Kolhety" panose="020B0500000000000000" pitchFamily="34" charset="0"/>
              </a:rPr>
              <a:t> </a:t>
            </a:r>
            <a:r>
              <a:rPr lang="en-US" sz="2000" dirty="0" err="1">
                <a:latin typeface="_! Kolhety" panose="020B0500000000000000" pitchFamily="34" charset="0"/>
              </a:rPr>
              <a:t>Tanaxmad</a:t>
            </a:r>
            <a:r>
              <a:rPr lang="en-US" sz="2000" dirty="0">
                <a:latin typeface="_! Kolhety" panose="020B0500000000000000" pitchFamily="34" charset="0"/>
              </a:rPr>
              <a:t>, </a:t>
            </a:r>
            <a:r>
              <a:rPr lang="en-US" sz="2000" dirty="0" err="1">
                <a:latin typeface="_! Kolhety" panose="020B0500000000000000" pitchFamily="34" charset="0"/>
              </a:rPr>
              <a:t>mousavlianobis</a:t>
            </a:r>
            <a:r>
              <a:rPr lang="en-US" sz="2000" dirty="0">
                <a:latin typeface="_! Kolhety" panose="020B0500000000000000" pitchFamily="34" charset="0"/>
              </a:rPr>
              <a:t> da </a:t>
            </a:r>
            <a:r>
              <a:rPr lang="en-US" sz="2000" dirty="0" err="1">
                <a:latin typeface="_! Kolhety" panose="020B0500000000000000" pitchFamily="34" charset="0"/>
              </a:rPr>
              <a:t>SimSilis</a:t>
            </a:r>
            <a:r>
              <a:rPr lang="en-US" sz="2000" dirty="0">
                <a:latin typeface="_! Kolhety" panose="020B0500000000000000" pitchFamily="34" charset="0"/>
              </a:rPr>
              <a:t> </a:t>
            </a:r>
            <a:r>
              <a:rPr lang="en-US" sz="2000" dirty="0" err="1">
                <a:latin typeface="_! Kolhety" panose="020B0500000000000000" pitchFamily="34" charset="0"/>
              </a:rPr>
              <a:t>dros</a:t>
            </a:r>
            <a:r>
              <a:rPr lang="en-US" sz="2000" dirty="0">
                <a:latin typeface="_! Kolhety" panose="020B0500000000000000" pitchFamily="34" charset="0"/>
              </a:rPr>
              <a:t>, </a:t>
            </a:r>
            <a:r>
              <a:rPr lang="en-US" sz="2000" dirty="0" err="1">
                <a:latin typeface="_! Kolhety" panose="020B0500000000000000" pitchFamily="34" charset="0"/>
              </a:rPr>
              <a:t>qalma</a:t>
            </a:r>
            <a:r>
              <a:rPr lang="en-US" sz="2000" dirty="0">
                <a:latin typeface="_! Kolhety" panose="020B0500000000000000" pitchFamily="34" charset="0"/>
              </a:rPr>
              <a:t>, </a:t>
            </a:r>
            <a:r>
              <a:rPr lang="en-US" sz="2000" dirty="0" err="1">
                <a:latin typeface="_! Kolhety" panose="020B0500000000000000" pitchFamily="34" charset="0"/>
              </a:rPr>
              <a:t>romelic</a:t>
            </a:r>
            <a:r>
              <a:rPr lang="en-US" sz="2000" dirty="0">
                <a:latin typeface="_! Kolhety" panose="020B0500000000000000" pitchFamily="34" charset="0"/>
              </a:rPr>
              <a:t> </a:t>
            </a:r>
            <a:r>
              <a:rPr lang="en-US" sz="2000" dirty="0" err="1">
                <a:latin typeface="_! Kolhety" panose="020B0500000000000000" pitchFamily="34" charset="0"/>
              </a:rPr>
              <a:t>miwam</a:t>
            </a:r>
            <a:r>
              <a:rPr lang="en-US" sz="2000" dirty="0">
                <a:latin typeface="_! Kolhety" panose="020B0500000000000000" pitchFamily="34" charset="0"/>
              </a:rPr>
              <a:t> </a:t>
            </a:r>
            <a:r>
              <a:rPr lang="en-US" sz="2000" dirty="0" err="1">
                <a:latin typeface="_! Kolhety" panose="020B0500000000000000" pitchFamily="34" charset="0"/>
              </a:rPr>
              <a:t>Sva</a:t>
            </a:r>
            <a:r>
              <a:rPr lang="en-US" sz="2000" dirty="0">
                <a:latin typeface="_! Kolhety" panose="020B0500000000000000" pitchFamily="34" charset="0"/>
              </a:rPr>
              <a:t>, </a:t>
            </a:r>
            <a:r>
              <a:rPr lang="en-US" sz="2000" dirty="0" err="1">
                <a:latin typeface="_! Kolhety" panose="020B0500000000000000" pitchFamily="34" charset="0"/>
              </a:rPr>
              <a:t>sakuTari</a:t>
            </a:r>
            <a:r>
              <a:rPr lang="en-US" sz="2000" dirty="0">
                <a:latin typeface="_! Kolhety" panose="020B0500000000000000" pitchFamily="34" charset="0"/>
              </a:rPr>
              <a:t> </a:t>
            </a:r>
            <a:r>
              <a:rPr lang="en-US" sz="2000" dirty="0" err="1">
                <a:latin typeface="_! Kolhety" panose="020B0500000000000000" pitchFamily="34" charset="0"/>
              </a:rPr>
              <a:t>Tavi</a:t>
            </a:r>
            <a:r>
              <a:rPr lang="en-US" sz="2000" dirty="0">
                <a:latin typeface="_! Kolhety" panose="020B0500000000000000" pitchFamily="34" charset="0"/>
              </a:rPr>
              <a:t> </a:t>
            </a:r>
            <a:r>
              <a:rPr lang="en-US" sz="2000" dirty="0" err="1" smtClean="0">
                <a:latin typeface="_! Kolhety" panose="020B0500000000000000" pitchFamily="34" charset="0"/>
              </a:rPr>
              <a:t>msxverplad</a:t>
            </a:r>
            <a:r>
              <a:rPr lang="en-US" sz="2000" dirty="0" smtClean="0">
                <a:latin typeface="_! Kolhety" panose="020B0500000000000000" pitchFamily="34" charset="0"/>
              </a:rPr>
              <a:t>. </a:t>
            </a:r>
            <a:r>
              <a:rPr lang="en-US" sz="2000" dirty="0" err="1">
                <a:latin typeface="_! Kolhety" panose="020B0500000000000000" pitchFamily="34" charset="0"/>
              </a:rPr>
              <a:t>Seswira</a:t>
            </a:r>
            <a:r>
              <a:rPr lang="en-US" sz="2000" dirty="0">
                <a:latin typeface="_! Kolhety" panose="020B0500000000000000" pitchFamily="34" charset="0"/>
              </a:rPr>
              <a:t> </a:t>
            </a:r>
            <a:r>
              <a:rPr lang="en-US" sz="2000" dirty="0" err="1">
                <a:latin typeface="_! Kolhety" panose="020B0500000000000000" pitchFamily="34" charset="0"/>
              </a:rPr>
              <a:t>miwas</a:t>
            </a:r>
            <a:r>
              <a:rPr lang="en-US" sz="2000" dirty="0">
                <a:latin typeface="_! Kolhety" panose="020B0500000000000000" pitchFamily="34" charset="0"/>
              </a:rPr>
              <a:t>. </a:t>
            </a:r>
            <a:r>
              <a:rPr lang="en-US" sz="2000" dirty="0" err="1">
                <a:latin typeface="_! Kolhety" panose="020B0500000000000000" pitchFamily="34" charset="0"/>
              </a:rPr>
              <a:t>misi</a:t>
            </a:r>
            <a:r>
              <a:rPr lang="en-US" sz="2000" dirty="0">
                <a:latin typeface="_! Kolhety" panose="020B0500000000000000" pitchFamily="34" charset="0"/>
              </a:rPr>
              <a:t> </a:t>
            </a:r>
            <a:r>
              <a:rPr lang="en-US" sz="2000" dirty="0" err="1">
                <a:latin typeface="_! Kolhety" panose="020B0500000000000000" pitchFamily="34" charset="0"/>
              </a:rPr>
              <a:t>Zvlebi</a:t>
            </a:r>
            <a:r>
              <a:rPr lang="en-US" sz="2000" dirty="0">
                <a:latin typeface="_! Kolhety" panose="020B0500000000000000" pitchFamily="34" charset="0"/>
              </a:rPr>
              <a:t> or </a:t>
            </a:r>
            <a:r>
              <a:rPr lang="en-US" sz="2000" dirty="0" err="1">
                <a:latin typeface="_! Kolhety" panose="020B0500000000000000" pitchFamily="34" charset="0"/>
              </a:rPr>
              <a:t>adgilas</a:t>
            </a:r>
            <a:r>
              <a:rPr lang="en-US" sz="2000" dirty="0">
                <a:latin typeface="_! Kolhety" panose="020B0500000000000000" pitchFamily="34" charset="0"/>
              </a:rPr>
              <a:t> </a:t>
            </a:r>
            <a:r>
              <a:rPr lang="en-US" sz="2000" dirty="0" err="1">
                <a:latin typeface="_! Kolhety" panose="020B0500000000000000" pitchFamily="34" charset="0"/>
              </a:rPr>
              <a:t>Cafles</a:t>
            </a:r>
            <a:r>
              <a:rPr lang="en-US" sz="2000" dirty="0">
                <a:latin typeface="_! Kolhety" panose="020B0500000000000000" pitchFamily="34" charset="0"/>
              </a:rPr>
              <a:t>; </a:t>
            </a:r>
            <a:r>
              <a:rPr lang="en-US" sz="2000" dirty="0" err="1">
                <a:latin typeface="_! Kolhety" panose="020B0500000000000000" pitchFamily="34" charset="0"/>
              </a:rPr>
              <a:t>erTgan</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_ </a:t>
            </a:r>
            <a:r>
              <a:rPr lang="en-US" sz="2000" dirty="0" err="1">
                <a:latin typeface="_! Kolhety" panose="020B0500000000000000" pitchFamily="34" charset="0"/>
              </a:rPr>
              <a:t>mamakacebis</a:t>
            </a:r>
            <a:r>
              <a:rPr lang="en-US" sz="2000" dirty="0">
                <a:latin typeface="_! Kolhety" panose="020B0500000000000000" pitchFamily="34" charset="0"/>
              </a:rPr>
              <a:t> </a:t>
            </a:r>
            <a:r>
              <a:rPr lang="en-US" sz="2000" dirty="0" err="1">
                <a:latin typeface="_! Kolhety" panose="020B0500000000000000" pitchFamily="34" charset="0"/>
              </a:rPr>
              <a:t>mfarveli</a:t>
            </a:r>
            <a:r>
              <a:rPr lang="en-US" sz="2000" dirty="0">
                <a:latin typeface="_! Kolhety" panose="020B0500000000000000" pitchFamily="34" charset="0"/>
              </a:rPr>
              <a:t> </a:t>
            </a:r>
            <a:r>
              <a:rPr lang="en-US" sz="2000" dirty="0" err="1">
                <a:latin typeface="_! Kolhety" panose="020B0500000000000000" pitchFamily="34" charset="0"/>
              </a:rPr>
              <a:t>amovida</a:t>
            </a:r>
            <a:r>
              <a:rPr lang="en-US" sz="2000" dirty="0">
                <a:latin typeface="_! Kolhety" panose="020B0500000000000000" pitchFamily="34" charset="0"/>
              </a:rPr>
              <a:t>, </a:t>
            </a:r>
            <a:r>
              <a:rPr lang="en-US" sz="2000" dirty="0" err="1">
                <a:latin typeface="_! Kolhety" panose="020B0500000000000000" pitchFamily="34" charset="0"/>
              </a:rPr>
              <a:t>meore</a:t>
            </a:r>
            <a:r>
              <a:rPr lang="en-US" sz="2000" dirty="0">
                <a:latin typeface="_! Kolhety" panose="020B0500000000000000" pitchFamily="34" charset="0"/>
              </a:rPr>
              <a:t> </a:t>
            </a:r>
            <a:r>
              <a:rPr lang="en-US" sz="2000" dirty="0" err="1">
                <a:latin typeface="_! Kolhety" panose="020B0500000000000000" pitchFamily="34" charset="0"/>
              </a:rPr>
              <a:t>adgilas</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simindi</a:t>
            </a:r>
            <a:r>
              <a:rPr lang="en-US" sz="2000" dirty="0">
                <a:latin typeface="_! Kolhety" panose="020B0500000000000000" pitchFamily="34" charset="0"/>
              </a:rPr>
              <a:t> _ </a:t>
            </a:r>
            <a:r>
              <a:rPr lang="en-US" sz="2000" dirty="0" err="1">
                <a:latin typeface="_! Kolhety" panose="020B0500000000000000" pitchFamily="34" charset="0"/>
              </a:rPr>
              <a:t>qalebis</a:t>
            </a:r>
            <a:r>
              <a:rPr lang="en-US" sz="2000" dirty="0">
                <a:latin typeface="_! Kolhety" panose="020B0500000000000000" pitchFamily="34" charset="0"/>
              </a:rPr>
              <a:t> </a:t>
            </a:r>
            <a:r>
              <a:rPr lang="en-US" sz="2000" dirty="0" err="1">
                <a:latin typeface="_! Kolhety" panose="020B0500000000000000" pitchFamily="34" charset="0"/>
              </a:rPr>
              <a:t>mfarveli</a:t>
            </a:r>
            <a:r>
              <a:rPr lang="en-US" sz="2000" dirty="0" smtClean="0">
                <a:latin typeface="_! Kolhety" panose="020B0500000000000000" pitchFamily="34" charset="0"/>
              </a:rPr>
              <a:t>.</a:t>
            </a:r>
            <a:br>
              <a:rPr lang="en-US" sz="2000" dirty="0" smtClean="0">
                <a:latin typeface="_! Kolhety" panose="020B0500000000000000" pitchFamily="34" charset="0"/>
              </a:rPr>
            </a:br>
            <a:r>
              <a:rPr lang="en-US" sz="2000" dirty="0" smtClean="0">
                <a:latin typeface="_! Kolhety" panose="020B0500000000000000" pitchFamily="34" charset="0"/>
              </a:rPr>
              <a:t> </a:t>
            </a:r>
            <a:r>
              <a:rPr lang="en-US" sz="2000" dirty="0" err="1">
                <a:latin typeface="_! Kolhety" panose="020B0500000000000000" pitchFamily="34" charset="0"/>
              </a:rPr>
              <a:t>bandis</a:t>
            </a:r>
            <a:r>
              <a:rPr lang="en-US" sz="2000" dirty="0">
                <a:latin typeface="_! Kolhety" panose="020B0500000000000000" pitchFamily="34" charset="0"/>
              </a:rPr>
              <a:t> </a:t>
            </a:r>
            <a:r>
              <a:rPr lang="en-US" sz="2000" dirty="0" err="1">
                <a:latin typeface="_! Kolhety" panose="020B0500000000000000" pitchFamily="34" charset="0"/>
              </a:rPr>
              <a:t>tomis</a:t>
            </a:r>
            <a:r>
              <a:rPr lang="en-US" sz="2000" dirty="0">
                <a:latin typeface="_! Kolhety" panose="020B0500000000000000" pitchFamily="34" charset="0"/>
              </a:rPr>
              <a:t> </a:t>
            </a:r>
            <a:r>
              <a:rPr lang="en-US" sz="2000" dirty="0" err="1">
                <a:latin typeface="_! Kolhety" panose="020B0500000000000000" pitchFamily="34" charset="0"/>
              </a:rPr>
              <a:t>indielebic</a:t>
            </a:r>
            <a:r>
              <a:rPr lang="en-US" sz="2000" dirty="0">
                <a:latin typeface="_! Kolhety" panose="020B0500000000000000" pitchFamily="34" charset="0"/>
              </a:rPr>
              <a:t> </a:t>
            </a:r>
            <a:r>
              <a:rPr lang="en-US" sz="2000" dirty="0" err="1">
                <a:latin typeface="_! Kolhety" panose="020B0500000000000000" pitchFamily="34" charset="0"/>
              </a:rPr>
              <a:t>Tvlidnen</a:t>
            </a:r>
            <a:r>
              <a:rPr lang="en-US" sz="2000" dirty="0">
                <a:latin typeface="_! Kolhety" panose="020B0500000000000000" pitchFamily="34" charset="0"/>
              </a:rPr>
              <a:t>, rom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smtClean="0">
                <a:latin typeface="_! Kolhety" panose="020B0500000000000000" pitchFamily="34" charset="0"/>
              </a:rPr>
              <a:t>moyvana</a:t>
            </a:r>
            <a:r>
              <a:rPr lang="en-US" sz="2000" dirty="0" smtClean="0">
                <a:latin typeface="_! Kolhety" panose="020B0500000000000000" pitchFamily="34" charset="0"/>
              </a:rPr>
              <a:t> </a:t>
            </a:r>
            <a:r>
              <a:rPr lang="en-US" sz="2000" dirty="0" err="1">
                <a:latin typeface="_! Kolhety" panose="020B0500000000000000" pitchFamily="34" charset="0"/>
              </a:rPr>
              <a:t>mxolod</a:t>
            </a:r>
            <a:r>
              <a:rPr lang="en-US" sz="2000" dirty="0">
                <a:latin typeface="_! Kolhety" panose="020B0500000000000000" pitchFamily="34" charset="0"/>
              </a:rPr>
              <a:t> </a:t>
            </a:r>
            <a:r>
              <a:rPr lang="en-US" sz="2000" dirty="0" err="1">
                <a:latin typeface="_! Kolhety" panose="020B0500000000000000" pitchFamily="34" charset="0"/>
              </a:rPr>
              <a:t>mamakacebs</a:t>
            </a:r>
            <a:r>
              <a:rPr lang="en-US" sz="2000" dirty="0">
                <a:latin typeface="_! Kolhety" panose="020B0500000000000000" pitchFamily="34" charset="0"/>
              </a:rPr>
              <a:t> </a:t>
            </a:r>
            <a:r>
              <a:rPr lang="en-US" sz="2000" dirty="0" err="1" smtClean="0">
                <a:latin typeface="_! Kolhety" panose="020B0500000000000000" pitchFamily="34" charset="0"/>
              </a:rPr>
              <a:t>SeeZloT</a:t>
            </a:r>
            <a:r>
              <a:rPr lang="en-US" sz="2000" dirty="0" smtClean="0">
                <a:latin typeface="_! Kolhety" panose="020B0500000000000000" pitchFamily="34" charset="0"/>
              </a:rPr>
              <a:t>.</a:t>
            </a:r>
            <a:r>
              <a:rPr lang="en-US" sz="2000" dirty="0">
                <a:latin typeface="_! Kolhety" panose="020B0500000000000000" pitchFamily="34" charset="0"/>
              </a:rPr>
              <a:t/>
            </a:r>
            <a:br>
              <a:rPr lang="en-US" sz="2000" dirty="0">
                <a:latin typeface="_! Kolhety" panose="020B0500000000000000" pitchFamily="34" charset="0"/>
              </a:rPr>
            </a:br>
            <a:r>
              <a:rPr lang="en-US" sz="2000" dirty="0" err="1" smtClean="0">
                <a:latin typeface="_! Kolhety" panose="020B0500000000000000" pitchFamily="34" charset="0"/>
              </a:rPr>
              <a:t>actekTa</a:t>
            </a:r>
            <a:r>
              <a:rPr lang="en-US" sz="2000" dirty="0" smtClean="0">
                <a:latin typeface="_! Kolhety" panose="020B0500000000000000" pitchFamily="34" charset="0"/>
              </a:rPr>
              <a:t> </a:t>
            </a:r>
            <a:r>
              <a:rPr lang="en-US" sz="2000" dirty="0" err="1">
                <a:latin typeface="_! Kolhety" panose="020B0500000000000000" pitchFamily="34" charset="0"/>
              </a:rPr>
              <a:t>qurumebis</a:t>
            </a:r>
            <a:r>
              <a:rPr lang="en-US" sz="2000" dirty="0">
                <a:latin typeface="_! Kolhety" panose="020B0500000000000000" pitchFamily="34" charset="0"/>
              </a:rPr>
              <a:t> </a:t>
            </a:r>
            <a:r>
              <a:rPr lang="en-US" sz="2000" dirty="0" err="1">
                <a:latin typeface="_! Kolhety" panose="020B0500000000000000" pitchFamily="34" charset="0"/>
              </a:rPr>
              <a:t>azriT</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wvenis</a:t>
            </a:r>
            <a:r>
              <a:rPr lang="en-US" sz="2000" dirty="0">
                <a:latin typeface="_! Kolhety" panose="020B0500000000000000" pitchFamily="34" charset="0"/>
              </a:rPr>
              <a:t> </a:t>
            </a:r>
            <a:r>
              <a:rPr lang="en-US" sz="2000" dirty="0" err="1">
                <a:latin typeface="_! Kolhety" panose="020B0500000000000000" pitchFamily="34" charset="0"/>
              </a:rPr>
              <a:t>miReba</a:t>
            </a:r>
            <a:r>
              <a:rPr lang="en-US" sz="2000" dirty="0">
                <a:latin typeface="_! Kolhety" panose="020B0500000000000000" pitchFamily="34" charset="0"/>
              </a:rPr>
              <a:t> </a:t>
            </a:r>
            <a:r>
              <a:rPr lang="en-US" sz="2000" dirty="0" err="1">
                <a:latin typeface="_! Kolhety" panose="020B0500000000000000" pitchFamily="34" charset="0"/>
              </a:rPr>
              <a:t>aucilebeli</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meomruli</a:t>
            </a:r>
            <a:r>
              <a:rPr lang="en-US" sz="2000" dirty="0">
                <a:latin typeface="_! Kolhety" panose="020B0500000000000000" pitchFamily="34" charset="0"/>
              </a:rPr>
              <a:t> </a:t>
            </a:r>
            <a:r>
              <a:rPr lang="en-US" sz="2000" dirty="0" err="1">
                <a:latin typeface="_! Kolhety" panose="020B0500000000000000" pitchFamily="34" charset="0"/>
              </a:rPr>
              <a:t>SemarTebis</a:t>
            </a:r>
            <a:r>
              <a:rPr lang="en-US" sz="2000" dirty="0">
                <a:latin typeface="_! Kolhety" panose="020B0500000000000000" pitchFamily="34" charset="0"/>
              </a:rPr>
              <a:t> </a:t>
            </a:r>
            <a:r>
              <a:rPr lang="en-US" sz="2000" dirty="0" err="1">
                <a:latin typeface="_! Kolhety" panose="020B0500000000000000" pitchFamily="34" charset="0"/>
              </a:rPr>
              <a:t>uzrunvelyofisTvis</a:t>
            </a:r>
            <a:r>
              <a:rPr lang="en-US" sz="2000" dirty="0" smtClean="0">
                <a:latin typeface="_! Kolhety" panose="020B0500000000000000" pitchFamily="34" charset="0"/>
              </a:rPr>
              <a:t>.</a:t>
            </a:r>
            <a:br>
              <a:rPr lang="en-US" sz="2000" dirty="0" smtClean="0">
                <a:latin typeface="_! Kolhety" panose="020B0500000000000000" pitchFamily="34" charset="0"/>
              </a:rPr>
            </a:br>
            <a:r>
              <a:rPr lang="en-US" sz="2000" dirty="0" smtClean="0">
                <a:latin typeface="_! Kolhety" panose="020B0500000000000000" pitchFamily="34" charset="0"/>
              </a:rPr>
              <a:t> </a:t>
            </a:r>
            <a:r>
              <a:rPr lang="en-US" sz="2000" dirty="0" err="1">
                <a:latin typeface="_! Kolhety" panose="020B0500000000000000" pitchFamily="34" charset="0"/>
              </a:rPr>
              <a:t>tonoupinabaultis</a:t>
            </a:r>
            <a:r>
              <a:rPr lang="en-US" sz="2000" dirty="0">
                <a:latin typeface="_! Kolhety" panose="020B0500000000000000" pitchFamily="34" charset="0"/>
              </a:rPr>
              <a:t> </a:t>
            </a:r>
            <a:r>
              <a:rPr lang="en-US" sz="2000" dirty="0" err="1">
                <a:latin typeface="_! Kolhety" panose="020B0500000000000000" pitchFamily="34" charset="0"/>
              </a:rPr>
              <a:t>tomis</a:t>
            </a:r>
            <a:r>
              <a:rPr lang="en-US" sz="2000" dirty="0">
                <a:latin typeface="_! Kolhety" panose="020B0500000000000000" pitchFamily="34" charset="0"/>
              </a:rPr>
              <a:t> </a:t>
            </a:r>
            <a:r>
              <a:rPr lang="en-US" sz="2000" dirty="0" err="1">
                <a:latin typeface="_! Kolhety" panose="020B0500000000000000" pitchFamily="34" charset="0"/>
              </a:rPr>
              <a:t>dastaqrebi</a:t>
            </a:r>
            <a:r>
              <a:rPr lang="en-US" sz="2000" dirty="0">
                <a:latin typeface="_! Kolhety" panose="020B0500000000000000" pitchFamily="34" charset="0"/>
              </a:rPr>
              <a:t> </a:t>
            </a:r>
            <a:r>
              <a:rPr lang="en-US" sz="2000" dirty="0" err="1">
                <a:latin typeface="_! Kolhety" panose="020B0500000000000000" pitchFamily="34" charset="0"/>
              </a:rPr>
              <a:t>Tanatomelebs</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kvamls</a:t>
            </a:r>
            <a:r>
              <a:rPr lang="en-US" sz="2000" dirty="0">
                <a:latin typeface="_! Kolhety" panose="020B0500000000000000" pitchFamily="34" charset="0"/>
              </a:rPr>
              <a:t> </a:t>
            </a:r>
            <a:r>
              <a:rPr lang="en-US" sz="2000" dirty="0" err="1">
                <a:latin typeface="_! Kolhety" panose="020B0500000000000000" pitchFamily="34" charset="0"/>
              </a:rPr>
              <a:t>saxeSi</a:t>
            </a:r>
            <a:r>
              <a:rPr lang="en-US" sz="2000" dirty="0">
                <a:latin typeface="_! Kolhety" panose="020B0500000000000000" pitchFamily="34" charset="0"/>
              </a:rPr>
              <a:t> </a:t>
            </a:r>
            <a:r>
              <a:rPr lang="en-US" sz="2000" dirty="0" err="1">
                <a:latin typeface="_! Kolhety" panose="020B0500000000000000" pitchFamily="34" charset="0"/>
              </a:rPr>
              <a:t>abolebdnen</a:t>
            </a:r>
            <a:r>
              <a:rPr lang="en-US" sz="2000" dirty="0">
                <a:latin typeface="_! Kolhety" panose="020B0500000000000000" pitchFamily="34" charset="0"/>
              </a:rPr>
              <a:t>, rom </a:t>
            </a:r>
            <a:r>
              <a:rPr lang="en-US" sz="2000" dirty="0" err="1">
                <a:latin typeface="_! Kolhety" panose="020B0500000000000000" pitchFamily="34" charset="0"/>
              </a:rPr>
              <a:t>isini</a:t>
            </a:r>
            <a:r>
              <a:rPr lang="en-US" sz="2000" dirty="0">
                <a:latin typeface="_! Kolhety" panose="020B0500000000000000" pitchFamily="34" charset="0"/>
              </a:rPr>
              <a:t> </a:t>
            </a:r>
            <a:r>
              <a:rPr lang="en-US" sz="2000" dirty="0" err="1">
                <a:latin typeface="_! Kolhety" panose="020B0500000000000000" pitchFamily="34" charset="0"/>
              </a:rPr>
              <a:t>medgrad</a:t>
            </a:r>
            <a:r>
              <a:rPr lang="en-US" sz="2000" dirty="0">
                <a:latin typeface="_! Kolhety" panose="020B0500000000000000" pitchFamily="34" charset="0"/>
              </a:rPr>
              <a:t> </a:t>
            </a:r>
            <a:r>
              <a:rPr lang="en-US" sz="2000" dirty="0" err="1">
                <a:latin typeface="_! Kolhety" panose="020B0500000000000000" pitchFamily="34" charset="0"/>
              </a:rPr>
              <a:t>Sexvedrodnen</a:t>
            </a:r>
            <a:r>
              <a:rPr lang="en-US" sz="2000" dirty="0">
                <a:latin typeface="_! Kolhety" panose="020B0500000000000000" pitchFamily="34" charset="0"/>
              </a:rPr>
              <a:t> </a:t>
            </a:r>
            <a:r>
              <a:rPr lang="en-US" sz="2000" dirty="0" err="1">
                <a:latin typeface="_! Kolhety" panose="020B0500000000000000" pitchFamily="34" charset="0"/>
              </a:rPr>
              <a:t>mters</a:t>
            </a:r>
            <a:r>
              <a:rPr lang="en-US" sz="2000" dirty="0">
                <a:latin typeface="_! Kolhety" panose="020B0500000000000000" pitchFamily="34" charset="0"/>
              </a:rPr>
              <a:t> da </a:t>
            </a:r>
            <a:r>
              <a:rPr lang="en-US" sz="2000" dirty="0" err="1">
                <a:latin typeface="_! Kolhety" panose="020B0500000000000000" pitchFamily="34" charset="0"/>
              </a:rPr>
              <a:t>brZolidan</a:t>
            </a:r>
            <a:r>
              <a:rPr lang="en-US" sz="2000" dirty="0">
                <a:latin typeface="_! Kolhety" panose="020B0500000000000000" pitchFamily="34" charset="0"/>
              </a:rPr>
              <a:t> </a:t>
            </a:r>
            <a:r>
              <a:rPr lang="en-US" sz="2000" dirty="0" err="1" smtClean="0">
                <a:latin typeface="_! Kolhety" panose="020B0500000000000000" pitchFamily="34" charset="0"/>
              </a:rPr>
              <a:t>gamarjvebuli</a:t>
            </a:r>
            <a:r>
              <a:rPr lang="en-US" sz="2000" dirty="0" smtClean="0">
                <a:latin typeface="_! Kolhety" panose="020B0500000000000000" pitchFamily="34" charset="0"/>
              </a:rPr>
              <a:t> </a:t>
            </a:r>
            <a:r>
              <a:rPr lang="en-US" sz="2000" dirty="0" err="1">
                <a:latin typeface="_! Kolhety" panose="020B0500000000000000" pitchFamily="34" charset="0"/>
              </a:rPr>
              <a:t>gamosuliyvnen</a:t>
            </a:r>
            <a:r>
              <a:rPr lang="en-US" sz="2000" dirty="0" smtClean="0">
                <a:latin typeface="_! Kolhety" panose="020B0500000000000000" pitchFamily="34" charset="0"/>
              </a:rPr>
              <a:t>. </a:t>
            </a:r>
            <a:br>
              <a:rPr lang="en-US" sz="2000" dirty="0" smtClean="0">
                <a:latin typeface="_! Kolhety" panose="020B0500000000000000" pitchFamily="34" charset="0"/>
              </a:rPr>
            </a:br>
            <a:r>
              <a:rPr lang="en-US" sz="2000" dirty="0" err="1" smtClean="0">
                <a:latin typeface="_! Kolhety" panose="020B0500000000000000" pitchFamily="34" charset="0"/>
              </a:rPr>
              <a:t>Tambaqo</a:t>
            </a:r>
            <a:r>
              <a:rPr lang="en-US" sz="2000" dirty="0" smtClean="0">
                <a:latin typeface="_! Kolhety" panose="020B0500000000000000" pitchFamily="34" charset="0"/>
              </a:rPr>
              <a:t> </a:t>
            </a:r>
            <a:r>
              <a:rPr lang="en-US" sz="2000" dirty="0" err="1">
                <a:latin typeface="_! Kolhety" panose="020B0500000000000000" pitchFamily="34" charset="0"/>
              </a:rPr>
              <a:t>ukavSirdeboda</a:t>
            </a:r>
            <a:r>
              <a:rPr lang="en-US" sz="2000" dirty="0">
                <a:latin typeface="_! Kolhety" panose="020B0500000000000000" pitchFamily="34" charset="0"/>
              </a:rPr>
              <a:t> </a:t>
            </a:r>
            <a:r>
              <a:rPr lang="en-US" sz="2000" dirty="0" err="1">
                <a:latin typeface="_! Kolhety" panose="020B0500000000000000" pitchFamily="34" charset="0"/>
              </a:rPr>
              <a:t>iniciaciis</a:t>
            </a:r>
            <a:r>
              <a:rPr lang="en-US" sz="2000" dirty="0">
                <a:latin typeface="_! Kolhety" panose="020B0500000000000000" pitchFamily="34" charset="0"/>
              </a:rPr>
              <a:t> </a:t>
            </a:r>
            <a:r>
              <a:rPr lang="en-US" sz="2000" dirty="0" err="1">
                <a:latin typeface="_! Kolhety" panose="020B0500000000000000" pitchFamily="34" charset="0"/>
              </a:rPr>
              <a:t>processac</a:t>
            </a:r>
            <a:r>
              <a:rPr lang="en-US" sz="2000" dirty="0">
                <a:latin typeface="_! Kolhety" panose="020B0500000000000000" pitchFamily="34" charset="0"/>
              </a:rPr>
              <a:t>: </a:t>
            </a:r>
            <a:r>
              <a:rPr lang="en-US" sz="2000" dirty="0" err="1">
                <a:latin typeface="_! Kolhety" panose="020B0500000000000000" pitchFamily="34" charset="0"/>
              </a:rPr>
              <a:t>indielTa</a:t>
            </a:r>
            <a:r>
              <a:rPr lang="en-US" sz="2000" dirty="0">
                <a:latin typeface="_! Kolhety" panose="020B0500000000000000" pitchFamily="34" charset="0"/>
              </a:rPr>
              <a:t> </a:t>
            </a:r>
            <a:r>
              <a:rPr lang="en-US" sz="2000" dirty="0" err="1">
                <a:latin typeface="_! Kolhety" panose="020B0500000000000000" pitchFamily="34" charset="0"/>
              </a:rPr>
              <a:t>tomebSi</a:t>
            </a:r>
            <a:r>
              <a:rPr lang="en-US" sz="2000" dirty="0">
                <a:latin typeface="_! Kolhety" panose="020B0500000000000000" pitchFamily="34" charset="0"/>
              </a:rPr>
              <a:t> is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simbolo</a:t>
            </a:r>
            <a:r>
              <a:rPr lang="en-US" sz="2000" dirty="0">
                <a:latin typeface="_! Kolhety" panose="020B0500000000000000" pitchFamily="34" charset="0"/>
              </a:rPr>
              <a:t> </a:t>
            </a:r>
            <a:r>
              <a:rPr lang="en-US" sz="2000" dirty="0" err="1">
                <a:latin typeface="_! Kolhety" panose="020B0500000000000000" pitchFamily="34" charset="0"/>
              </a:rPr>
              <a:t>mozardis</a:t>
            </a:r>
            <a:r>
              <a:rPr lang="en-US" sz="2000" dirty="0">
                <a:latin typeface="_! Kolhety" panose="020B0500000000000000" pitchFamily="34" charset="0"/>
              </a:rPr>
              <a:t> </a:t>
            </a:r>
            <a:r>
              <a:rPr lang="en-US" sz="2000" dirty="0" err="1">
                <a:latin typeface="_! Kolhety" panose="020B0500000000000000" pitchFamily="34" charset="0"/>
              </a:rPr>
              <a:t>asakidan</a:t>
            </a:r>
            <a:r>
              <a:rPr lang="en-US" sz="2000" dirty="0">
                <a:latin typeface="_! Kolhety" panose="020B0500000000000000" pitchFamily="34" charset="0"/>
              </a:rPr>
              <a:t> </a:t>
            </a:r>
            <a:r>
              <a:rPr lang="en-US" sz="2000" dirty="0" err="1">
                <a:latin typeface="_! Kolhety" panose="020B0500000000000000" pitchFamily="34" charset="0"/>
              </a:rPr>
              <a:t>zrdasrul</a:t>
            </a:r>
            <a:r>
              <a:rPr lang="en-US" sz="2000" dirty="0">
                <a:latin typeface="_! Kolhety" panose="020B0500000000000000" pitchFamily="34" charset="0"/>
              </a:rPr>
              <a:t> </a:t>
            </a:r>
            <a:r>
              <a:rPr lang="en-US" sz="2000" dirty="0" err="1">
                <a:latin typeface="_! Kolhety" panose="020B0500000000000000" pitchFamily="34" charset="0"/>
              </a:rPr>
              <a:t>asakSi</a:t>
            </a:r>
            <a:r>
              <a:rPr lang="en-US" sz="2000" dirty="0">
                <a:latin typeface="_! Kolhety" panose="020B0500000000000000" pitchFamily="34" charset="0"/>
              </a:rPr>
              <a:t> </a:t>
            </a:r>
            <a:r>
              <a:rPr lang="en-US" sz="2000" dirty="0" err="1">
                <a:latin typeface="_! Kolhety" panose="020B0500000000000000" pitchFamily="34" charset="0"/>
              </a:rPr>
              <a:t>gadasvlisa</a:t>
            </a:r>
            <a:r>
              <a:rPr lang="en-US" sz="2000" dirty="0">
                <a:latin typeface="_! Kolhety" panose="020B0500000000000000" pitchFamily="34" charset="0"/>
              </a:rPr>
              <a:t>. </a:t>
            </a:r>
            <a:r>
              <a:rPr lang="en-US" sz="2000" dirty="0" err="1">
                <a:latin typeface="_! Kolhety" panose="020B0500000000000000" pitchFamily="34" charset="0"/>
              </a:rPr>
              <a:t>amazonis</a:t>
            </a:r>
            <a:r>
              <a:rPr lang="en-US" sz="2000" dirty="0">
                <a:latin typeface="_! Kolhety" panose="020B0500000000000000" pitchFamily="34" charset="0"/>
              </a:rPr>
              <a:t> </a:t>
            </a:r>
            <a:r>
              <a:rPr lang="en-US" sz="2000" dirty="0" err="1">
                <a:latin typeface="_! Kolhety" panose="020B0500000000000000" pitchFamily="34" charset="0"/>
              </a:rPr>
              <a:t>Crdilo-dasavleTiT</a:t>
            </a:r>
            <a:r>
              <a:rPr lang="en-US" sz="2000" dirty="0">
                <a:latin typeface="_! Kolhety" panose="020B0500000000000000" pitchFamily="34" charset="0"/>
              </a:rPr>
              <a:t> </a:t>
            </a:r>
            <a:r>
              <a:rPr lang="en-US" sz="2000" dirty="0" err="1">
                <a:latin typeface="_! Kolhety" panose="020B0500000000000000" pitchFamily="34" charset="0"/>
              </a:rPr>
              <a:t>mcxovrebi</a:t>
            </a:r>
            <a:r>
              <a:rPr lang="en-US" sz="2000" dirty="0">
                <a:latin typeface="_! Kolhety" panose="020B0500000000000000" pitchFamily="34" charset="0"/>
              </a:rPr>
              <a:t> </a:t>
            </a:r>
            <a:r>
              <a:rPr lang="en-US" sz="2000" dirty="0" err="1">
                <a:latin typeface="_! Kolhety" panose="020B0500000000000000" pitchFamily="34" charset="0"/>
              </a:rPr>
              <a:t>tukanos</a:t>
            </a:r>
            <a:r>
              <a:rPr lang="en-US" sz="2000" dirty="0">
                <a:latin typeface="_! Kolhety" panose="020B0500000000000000" pitchFamily="34" charset="0"/>
              </a:rPr>
              <a:t> </a:t>
            </a:r>
            <a:r>
              <a:rPr lang="en-US" sz="2000" dirty="0" err="1">
                <a:latin typeface="_! Kolhety" panose="020B0500000000000000" pitchFamily="34" charset="0"/>
              </a:rPr>
              <a:t>tomis</a:t>
            </a:r>
            <a:r>
              <a:rPr lang="en-US" sz="2000" dirty="0">
                <a:latin typeface="_! Kolhety" panose="020B0500000000000000" pitchFamily="34" charset="0"/>
              </a:rPr>
              <a:t> </a:t>
            </a:r>
            <a:r>
              <a:rPr lang="en-US" sz="2000" dirty="0" err="1">
                <a:latin typeface="_! Kolhety" panose="020B0500000000000000" pitchFamily="34" charset="0"/>
              </a:rPr>
              <a:t>indielebi</a:t>
            </a:r>
            <a:r>
              <a:rPr lang="en-US" sz="2000" dirty="0">
                <a:latin typeface="_! Kolhety" panose="020B0500000000000000" pitchFamily="34" charset="0"/>
              </a:rPr>
              <a:t> </a:t>
            </a:r>
            <a:r>
              <a:rPr lang="en-US" sz="2000" dirty="0" err="1">
                <a:latin typeface="_! Kolhety" panose="020B0500000000000000" pitchFamily="34" charset="0"/>
              </a:rPr>
              <a:t>ymawvilebs</a:t>
            </a:r>
            <a:r>
              <a:rPr lang="en-US" sz="2000" dirty="0">
                <a:latin typeface="_! Kolhety" panose="020B0500000000000000" pitchFamily="34" charset="0"/>
              </a:rPr>
              <a:t> </a:t>
            </a:r>
            <a:r>
              <a:rPr lang="en-US" sz="2000" dirty="0" err="1">
                <a:latin typeface="_! Kolhety" panose="020B0500000000000000" pitchFamily="34" charset="0"/>
              </a:rPr>
              <a:t>jer</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ynosvis</a:t>
            </a:r>
            <a:r>
              <a:rPr lang="en-US" sz="2000" dirty="0">
                <a:latin typeface="_! Kolhety" panose="020B0500000000000000" pitchFamily="34" charset="0"/>
              </a:rPr>
              <a:t> </a:t>
            </a:r>
            <a:r>
              <a:rPr lang="en-US" sz="2000" dirty="0" err="1">
                <a:latin typeface="_! Kolhety" panose="020B0500000000000000" pitchFamily="34" charset="0"/>
              </a:rPr>
              <a:t>nebas</a:t>
            </a:r>
            <a:r>
              <a:rPr lang="en-US" sz="2000" dirty="0">
                <a:latin typeface="_! Kolhety" panose="020B0500000000000000" pitchFamily="34" charset="0"/>
              </a:rPr>
              <a:t> </a:t>
            </a:r>
            <a:r>
              <a:rPr lang="en-US" sz="2000" dirty="0" err="1">
                <a:latin typeface="_! Kolhety" panose="020B0500000000000000" pitchFamily="34" charset="0"/>
              </a:rPr>
              <a:t>Zlevdnen</a:t>
            </a:r>
            <a:r>
              <a:rPr lang="en-US" sz="2000" dirty="0">
                <a:latin typeface="_! Kolhety" panose="020B0500000000000000" pitchFamily="34" charset="0"/>
              </a:rPr>
              <a:t>, </a:t>
            </a:r>
            <a:r>
              <a:rPr lang="en-US" sz="2000" dirty="0" err="1">
                <a:latin typeface="_! Kolhety" panose="020B0500000000000000" pitchFamily="34" charset="0"/>
              </a:rPr>
              <a:t>Semdeg</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amcnobdnen</a:t>
            </a:r>
            <a:r>
              <a:rPr lang="en-US" sz="2000" dirty="0">
                <a:latin typeface="_! Kolhety" panose="020B0500000000000000" pitchFamily="34" charset="0"/>
              </a:rPr>
              <a:t>, rom </a:t>
            </a:r>
            <a:r>
              <a:rPr lang="en-US" sz="2000" dirty="0" err="1">
                <a:latin typeface="_! Kolhety" panose="020B0500000000000000" pitchFamily="34" charset="0"/>
              </a:rPr>
              <a:t>maT</a:t>
            </a:r>
            <a:r>
              <a:rPr lang="en-US" sz="2000" dirty="0">
                <a:latin typeface="_! Kolhety" panose="020B0500000000000000" pitchFamily="34" charset="0"/>
              </a:rPr>
              <a:t> </a:t>
            </a:r>
            <a:r>
              <a:rPr lang="en-US" sz="2000" dirty="0" err="1">
                <a:latin typeface="_! Kolhety" panose="020B0500000000000000" pitchFamily="34" charset="0"/>
              </a:rPr>
              <a:t>warmatebiT</a:t>
            </a:r>
            <a:r>
              <a:rPr lang="en-US" sz="2000" dirty="0">
                <a:latin typeface="_! Kolhety" panose="020B0500000000000000" pitchFamily="34" charset="0"/>
              </a:rPr>
              <a:t> </a:t>
            </a:r>
            <a:r>
              <a:rPr lang="en-US" sz="2000" dirty="0" err="1">
                <a:latin typeface="_! Kolhety" panose="020B0500000000000000" pitchFamily="34" charset="0"/>
              </a:rPr>
              <a:t>gaiares</a:t>
            </a:r>
            <a:r>
              <a:rPr lang="en-US" sz="2000" dirty="0">
                <a:latin typeface="_! Kolhety" panose="020B0500000000000000" pitchFamily="34" charset="0"/>
              </a:rPr>
              <a:t> </a:t>
            </a:r>
            <a:r>
              <a:rPr lang="en-US" sz="2000" dirty="0" err="1">
                <a:latin typeface="_! Kolhety" panose="020B0500000000000000" pitchFamily="34" charset="0"/>
              </a:rPr>
              <a:t>iniciaciis</a:t>
            </a:r>
            <a:r>
              <a:rPr lang="en-US" sz="2000" dirty="0">
                <a:latin typeface="_! Kolhety" panose="020B0500000000000000" pitchFamily="34" charset="0"/>
              </a:rPr>
              <a:t> </a:t>
            </a:r>
            <a:r>
              <a:rPr lang="en-US" sz="2000" dirty="0" err="1">
                <a:latin typeface="_! Kolhety" panose="020B0500000000000000" pitchFamily="34" charset="0"/>
              </a:rPr>
              <a:t>procedura</a:t>
            </a:r>
            <a:r>
              <a:rPr lang="en-US" sz="2000" dirty="0">
                <a:latin typeface="_! Kolhety" panose="020B0500000000000000" pitchFamily="34" charset="0"/>
              </a:rPr>
              <a:t>. </a:t>
            </a:r>
            <a:endParaRPr lang="ka-GE" sz="2000" dirty="0"/>
          </a:p>
        </p:txBody>
      </p:sp>
    </p:spTree>
    <p:extLst>
      <p:ext uri="{BB962C8B-B14F-4D97-AF65-F5344CB8AC3E}">
        <p14:creationId xmlns:p14="http://schemas.microsoft.com/office/powerpoint/2010/main" val="3128836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883920" y="2662555"/>
            <a:ext cx="9635800" cy="698483"/>
          </a:xfrm>
        </p:spPr>
        <p:txBody>
          <a:bodyPr>
            <a:noAutofit/>
          </a:bodyPr>
          <a:lstStyle/>
          <a:p>
            <a:pPr marL="342900" indent="-342900">
              <a:lnSpc>
                <a:spcPct val="100000"/>
              </a:lnSpc>
              <a:buFont typeface="Arial" panose="020B0604020202020204" pitchFamily="34" charset="0"/>
              <a:buChar char="•"/>
            </a:pPr>
            <a:r>
              <a:rPr lang="en-US" sz="2000" dirty="0" err="1">
                <a:latin typeface="_! Kolhety" panose="020B0500000000000000" pitchFamily="34" charset="0"/>
              </a:rPr>
              <a:t>indielTa</a:t>
            </a:r>
            <a:r>
              <a:rPr lang="en-US" sz="2000" dirty="0">
                <a:latin typeface="_! Kolhety" panose="020B0500000000000000" pitchFamily="34" charset="0"/>
              </a:rPr>
              <a:t> </a:t>
            </a:r>
            <a:r>
              <a:rPr lang="en-US" sz="2000" dirty="0" err="1">
                <a:latin typeface="_! Kolhety" panose="020B0500000000000000" pitchFamily="34" charset="0"/>
              </a:rPr>
              <a:t>sxva</a:t>
            </a:r>
            <a:r>
              <a:rPr lang="en-US" sz="2000" dirty="0">
                <a:latin typeface="_! Kolhety" panose="020B0500000000000000" pitchFamily="34" charset="0"/>
              </a:rPr>
              <a:t> </a:t>
            </a:r>
            <a:r>
              <a:rPr lang="en-US" sz="2000" dirty="0" err="1">
                <a:latin typeface="_! Kolhety" panose="020B0500000000000000" pitchFamily="34" charset="0"/>
              </a:rPr>
              <a:t>legendis</a:t>
            </a:r>
            <a:r>
              <a:rPr lang="en-US" sz="2000" dirty="0">
                <a:latin typeface="_! Kolhety" panose="020B0500000000000000" pitchFamily="34" charset="0"/>
              </a:rPr>
              <a:t> </a:t>
            </a:r>
            <a:r>
              <a:rPr lang="en-US" sz="2000" dirty="0" err="1">
                <a:latin typeface="_! Kolhety" panose="020B0500000000000000" pitchFamily="34" charset="0"/>
              </a:rPr>
              <a:t>Tanaxmad</a:t>
            </a:r>
            <a:r>
              <a:rPr lang="en-US" sz="2000" dirty="0">
                <a:latin typeface="_! Kolhety" panose="020B0500000000000000" pitchFamily="34" charset="0"/>
              </a:rPr>
              <a:t>, </a:t>
            </a:r>
            <a:r>
              <a:rPr lang="en-US" sz="2000" dirty="0" err="1">
                <a:latin typeface="_! Kolhety" panose="020B0500000000000000" pitchFamily="34" charset="0"/>
              </a:rPr>
              <a:t>uxsovar</a:t>
            </a:r>
            <a:r>
              <a:rPr lang="en-US" sz="2000" dirty="0">
                <a:latin typeface="_! Kolhety" panose="020B0500000000000000" pitchFamily="34" charset="0"/>
              </a:rPr>
              <a:t> </a:t>
            </a:r>
            <a:r>
              <a:rPr lang="en-US" sz="2000" dirty="0" err="1">
                <a:latin typeface="_! Kolhety" panose="020B0500000000000000" pitchFamily="34" charset="0"/>
              </a:rPr>
              <a:t>droSi</a:t>
            </a:r>
            <a:r>
              <a:rPr lang="en-US" sz="2000" dirty="0">
                <a:latin typeface="_! Kolhety" panose="020B0500000000000000" pitchFamily="34" charset="0"/>
              </a:rPr>
              <a:t>, </a:t>
            </a:r>
            <a:r>
              <a:rPr lang="en-US" sz="2000" dirty="0" err="1">
                <a:latin typeface="_! Kolhety" panose="020B0500000000000000" pitchFamily="34" charset="0"/>
              </a:rPr>
              <a:t>RmerTi</a:t>
            </a:r>
            <a:r>
              <a:rPr lang="en-US" sz="2000" dirty="0">
                <a:latin typeface="_! Kolhety" panose="020B0500000000000000" pitchFamily="34" charset="0"/>
              </a:rPr>
              <a:t> </a:t>
            </a:r>
            <a:r>
              <a:rPr lang="en-US" sz="2000" dirty="0" err="1" smtClean="0">
                <a:latin typeface="_! Kolhety" panose="020B0500000000000000" pitchFamily="34" charset="0"/>
              </a:rPr>
              <a:t>dasasve</a:t>
            </a:r>
            <a:r>
              <a:rPr lang="en-US" sz="2000" dirty="0" smtClean="0">
                <a:latin typeface="_! Kolhety" panose="020B0500000000000000" pitchFamily="34" charset="0"/>
              </a:rPr>
              <a:t>- </a:t>
            </a:r>
            <a:r>
              <a:rPr lang="en-US" sz="2000" dirty="0" err="1" smtClean="0">
                <a:latin typeface="_! Kolhety" panose="020B0500000000000000" pitchFamily="34" charset="0"/>
              </a:rPr>
              <a:t>neblad</a:t>
            </a:r>
            <a:r>
              <a:rPr lang="en-US" sz="2000" dirty="0" smtClean="0">
                <a:latin typeface="_! Kolhety" panose="020B0500000000000000" pitchFamily="34" charset="0"/>
              </a:rPr>
              <a:t> </a:t>
            </a:r>
            <a:r>
              <a:rPr lang="en-US" sz="2000" dirty="0" err="1">
                <a:latin typeface="_! Kolhety" panose="020B0500000000000000" pitchFamily="34" charset="0"/>
              </a:rPr>
              <a:t>lamaz</a:t>
            </a:r>
            <a:r>
              <a:rPr lang="en-US" sz="2000" dirty="0">
                <a:latin typeface="_! Kolhety" panose="020B0500000000000000" pitchFamily="34" charset="0"/>
              </a:rPr>
              <a:t> </a:t>
            </a:r>
            <a:r>
              <a:rPr lang="en-US" sz="2000" dirty="0" err="1">
                <a:latin typeface="_! Kolhety" panose="020B0500000000000000" pitchFamily="34" charset="0"/>
              </a:rPr>
              <a:t>mindorSi</a:t>
            </a:r>
            <a:r>
              <a:rPr lang="en-US" sz="2000" dirty="0">
                <a:latin typeface="_! Kolhety" panose="020B0500000000000000" pitchFamily="34" charset="0"/>
              </a:rPr>
              <a:t> </a:t>
            </a:r>
            <a:r>
              <a:rPr lang="en-US" sz="2000" dirty="0" err="1">
                <a:latin typeface="_! Kolhety" panose="020B0500000000000000" pitchFamily="34" charset="0"/>
              </a:rPr>
              <a:t>wamowva</a:t>
            </a:r>
            <a:r>
              <a:rPr lang="en-US" sz="2000" dirty="0">
                <a:latin typeface="_! Kolhety" panose="020B0500000000000000" pitchFamily="34" charset="0"/>
              </a:rPr>
              <a:t>, </a:t>
            </a:r>
            <a:r>
              <a:rPr lang="en-US" sz="2000" dirty="0" err="1">
                <a:latin typeface="_! Kolhety" panose="020B0500000000000000" pitchFamily="34" charset="0"/>
              </a:rPr>
              <a:t>iqve</a:t>
            </a:r>
            <a:r>
              <a:rPr lang="en-US" sz="2000" dirty="0">
                <a:latin typeface="_! Kolhety" panose="020B0500000000000000" pitchFamily="34" charset="0"/>
              </a:rPr>
              <a:t> </a:t>
            </a:r>
            <a:r>
              <a:rPr lang="en-US" sz="2000" dirty="0" err="1">
                <a:latin typeface="_! Kolhety" panose="020B0500000000000000" pitchFamily="34" charset="0"/>
              </a:rPr>
              <a:t>koconi</a:t>
            </a:r>
            <a:r>
              <a:rPr lang="en-US" sz="2000" dirty="0">
                <a:latin typeface="_! Kolhety" panose="020B0500000000000000" pitchFamily="34" charset="0"/>
              </a:rPr>
              <a:t> </a:t>
            </a:r>
            <a:r>
              <a:rPr lang="en-US" sz="2000" dirty="0" err="1">
                <a:latin typeface="_! Kolhety" panose="020B0500000000000000" pitchFamily="34" charset="0"/>
              </a:rPr>
              <a:t>daanTo</a:t>
            </a:r>
            <a:r>
              <a:rPr lang="en-US" sz="2000" dirty="0">
                <a:latin typeface="_! Kolhety" panose="020B0500000000000000" pitchFamily="34" charset="0"/>
              </a:rPr>
              <a:t> da </a:t>
            </a:r>
            <a:r>
              <a:rPr lang="en-US" sz="2000" dirty="0" err="1">
                <a:latin typeface="_! Kolhety" panose="020B0500000000000000" pitchFamily="34" charset="0"/>
              </a:rPr>
              <a:t>CaeZina</a:t>
            </a:r>
            <a:r>
              <a:rPr lang="en-US" sz="2000" dirty="0">
                <a:latin typeface="_! Kolhety" panose="020B0500000000000000" pitchFamily="34" charset="0"/>
              </a:rPr>
              <a:t>. am </a:t>
            </a:r>
            <a:r>
              <a:rPr lang="en-US" sz="2000" dirty="0" err="1">
                <a:latin typeface="_! Kolhety" panose="020B0500000000000000" pitchFamily="34" charset="0"/>
              </a:rPr>
              <a:t>dros</a:t>
            </a:r>
            <a:r>
              <a:rPr lang="en-US" sz="2000" dirty="0">
                <a:latin typeface="_! Kolhety" panose="020B0500000000000000" pitchFamily="34" charset="0"/>
              </a:rPr>
              <a:t> mas </a:t>
            </a:r>
            <a:r>
              <a:rPr lang="en-US" sz="2000" dirty="0" err="1">
                <a:latin typeface="_! Kolhety" panose="020B0500000000000000" pitchFamily="34" charset="0"/>
              </a:rPr>
              <a:t>mosisxle</a:t>
            </a:r>
            <a:r>
              <a:rPr lang="en-US" sz="2000" dirty="0">
                <a:latin typeface="_! Kolhety" panose="020B0500000000000000" pitchFamily="34" charset="0"/>
              </a:rPr>
              <a:t> </a:t>
            </a:r>
            <a:r>
              <a:rPr lang="en-US" sz="2000" dirty="0" err="1">
                <a:latin typeface="_! Kolhety" panose="020B0500000000000000" pitchFamily="34" charset="0"/>
              </a:rPr>
              <a:t>mteri</a:t>
            </a:r>
            <a:r>
              <a:rPr lang="en-US" sz="2000" dirty="0">
                <a:latin typeface="_! Kolhety" panose="020B0500000000000000" pitchFamily="34" charset="0"/>
              </a:rPr>
              <a:t> </a:t>
            </a:r>
            <a:r>
              <a:rPr lang="en-US" sz="2000" dirty="0" err="1">
                <a:latin typeface="_! Kolhety" panose="020B0500000000000000" pitchFamily="34" charset="0"/>
              </a:rPr>
              <a:t>Tavs</a:t>
            </a:r>
            <a:r>
              <a:rPr lang="en-US" sz="2000" dirty="0">
                <a:latin typeface="_! Kolhety" panose="020B0500000000000000" pitchFamily="34" charset="0"/>
              </a:rPr>
              <a:t> </a:t>
            </a:r>
            <a:r>
              <a:rPr lang="en-US" sz="2000" dirty="0" err="1">
                <a:latin typeface="_! Kolhety" panose="020B0500000000000000" pitchFamily="34" charset="0"/>
              </a:rPr>
              <a:t>daadga</a:t>
            </a:r>
            <a:r>
              <a:rPr lang="en-US" sz="2000" dirty="0">
                <a:latin typeface="_! Kolhety" panose="020B0500000000000000" pitchFamily="34" charset="0"/>
              </a:rPr>
              <a:t> da </a:t>
            </a:r>
            <a:r>
              <a:rPr lang="en-US" sz="2000" dirty="0" err="1">
                <a:latin typeface="_! Kolhety" panose="020B0500000000000000" pitchFamily="34" charset="0"/>
              </a:rPr>
              <a:t>boroti</a:t>
            </a:r>
            <a:r>
              <a:rPr lang="en-US" sz="2000" dirty="0">
                <a:latin typeface="_! Kolhety" panose="020B0500000000000000" pitchFamily="34" charset="0"/>
              </a:rPr>
              <a:t> </a:t>
            </a:r>
            <a:r>
              <a:rPr lang="en-US" sz="2000" dirty="0" err="1">
                <a:latin typeface="_! Kolhety" panose="020B0500000000000000" pitchFamily="34" charset="0"/>
              </a:rPr>
              <a:t>ganzraxviT</a:t>
            </a:r>
            <a:r>
              <a:rPr lang="en-US" sz="2000" dirty="0">
                <a:latin typeface="_! Kolhety" panose="020B0500000000000000" pitchFamily="34" charset="0"/>
              </a:rPr>
              <a:t> </a:t>
            </a:r>
            <a:r>
              <a:rPr lang="en-US" sz="2000" dirty="0" err="1">
                <a:latin typeface="_! Kolhety" panose="020B0500000000000000" pitchFamily="34" charset="0"/>
              </a:rPr>
              <a:t>mZinares</a:t>
            </a:r>
            <a:r>
              <a:rPr lang="en-US" sz="2000" dirty="0">
                <a:latin typeface="_! Kolhety" panose="020B0500000000000000" pitchFamily="34" charset="0"/>
              </a:rPr>
              <a:t> </a:t>
            </a:r>
            <a:r>
              <a:rPr lang="en-US" sz="2000" dirty="0" err="1">
                <a:latin typeface="_! Kolhety" panose="020B0500000000000000" pitchFamily="34" charset="0"/>
              </a:rPr>
              <a:t>Tavi</a:t>
            </a:r>
            <a:r>
              <a:rPr lang="en-US" sz="2000" dirty="0">
                <a:latin typeface="_! Kolhety" panose="020B0500000000000000" pitchFamily="34" charset="0"/>
              </a:rPr>
              <a:t> </a:t>
            </a:r>
            <a:r>
              <a:rPr lang="en-US" sz="2000" dirty="0" err="1">
                <a:latin typeface="_! Kolhety" panose="020B0500000000000000" pitchFamily="34" charset="0"/>
              </a:rPr>
              <a:t>koconisken</a:t>
            </a:r>
            <a:r>
              <a:rPr lang="en-US" sz="2000" dirty="0">
                <a:latin typeface="_! Kolhety" panose="020B0500000000000000" pitchFamily="34" charset="0"/>
              </a:rPr>
              <a:t> </a:t>
            </a:r>
            <a:r>
              <a:rPr lang="en-US" sz="2000" dirty="0" err="1">
                <a:latin typeface="_! Kolhety" panose="020B0500000000000000" pitchFamily="34" charset="0"/>
              </a:rPr>
              <a:t>miubruna</a:t>
            </a:r>
            <a:r>
              <a:rPr lang="en-US" sz="2000" dirty="0">
                <a:latin typeface="_! Kolhety" panose="020B0500000000000000" pitchFamily="34" charset="0"/>
              </a:rPr>
              <a:t>. </a:t>
            </a:r>
            <a:r>
              <a:rPr lang="en-US" sz="2000" dirty="0" err="1">
                <a:latin typeface="_! Kolhety" panose="020B0500000000000000" pitchFamily="34" charset="0"/>
              </a:rPr>
              <a:t>cecxli</a:t>
            </a:r>
            <a:r>
              <a:rPr lang="en-US" sz="2000" dirty="0">
                <a:latin typeface="_! Kolhety" panose="020B0500000000000000" pitchFamily="34" charset="0"/>
              </a:rPr>
              <a:t> </a:t>
            </a:r>
            <a:r>
              <a:rPr lang="en-US" sz="2000" dirty="0" err="1">
                <a:latin typeface="_! Kolhety" panose="020B0500000000000000" pitchFamily="34" charset="0"/>
              </a:rPr>
              <a:t>RmerTis</a:t>
            </a:r>
            <a:r>
              <a:rPr lang="en-US" sz="2000" dirty="0">
                <a:latin typeface="_! Kolhety" panose="020B0500000000000000" pitchFamily="34" charset="0"/>
              </a:rPr>
              <a:t> </a:t>
            </a:r>
            <a:r>
              <a:rPr lang="en-US" sz="2000" dirty="0" err="1">
                <a:latin typeface="_! Kolhety" panose="020B0500000000000000" pitchFamily="34" charset="0"/>
              </a:rPr>
              <a:t>Tmebs</a:t>
            </a:r>
            <a:r>
              <a:rPr lang="en-US" sz="2000" dirty="0">
                <a:latin typeface="_! Kolhety" panose="020B0500000000000000" pitchFamily="34" charset="0"/>
              </a:rPr>
              <a:t> </a:t>
            </a:r>
            <a:r>
              <a:rPr lang="en-US" sz="2000" dirty="0" err="1">
                <a:latin typeface="_! Kolhety" panose="020B0500000000000000" pitchFamily="34" charset="0"/>
              </a:rPr>
              <a:t>moedo</a:t>
            </a:r>
            <a:r>
              <a:rPr lang="en-US" sz="2000" dirty="0">
                <a:latin typeface="_! Kolhety" panose="020B0500000000000000" pitchFamily="34" charset="0"/>
              </a:rPr>
              <a:t>. </a:t>
            </a:r>
            <a:r>
              <a:rPr lang="en-US" sz="2000" dirty="0" err="1">
                <a:latin typeface="_! Kolhety" panose="020B0500000000000000" pitchFamily="34" charset="0"/>
              </a:rPr>
              <a:t>simxurvaliT</a:t>
            </a:r>
            <a:r>
              <a:rPr lang="en-US" sz="2000" dirty="0">
                <a:latin typeface="_! Kolhety" panose="020B0500000000000000" pitchFamily="34" charset="0"/>
              </a:rPr>
              <a:t> </a:t>
            </a:r>
            <a:r>
              <a:rPr lang="en-US" sz="2000" dirty="0" err="1">
                <a:latin typeface="_! Kolhety" panose="020B0500000000000000" pitchFamily="34" charset="0"/>
              </a:rPr>
              <a:t>Sewuxebuli</a:t>
            </a:r>
            <a:r>
              <a:rPr lang="en-US" sz="2000" dirty="0">
                <a:latin typeface="_! Kolhety" panose="020B0500000000000000" pitchFamily="34" charset="0"/>
              </a:rPr>
              <a:t> </a:t>
            </a:r>
            <a:r>
              <a:rPr lang="en-US" sz="2000" dirty="0" err="1">
                <a:latin typeface="_! Kolhety" panose="020B0500000000000000" pitchFamily="34" charset="0"/>
              </a:rPr>
              <a:t>RmerTi</a:t>
            </a:r>
            <a:r>
              <a:rPr lang="en-US" sz="2000" dirty="0">
                <a:latin typeface="_! Kolhety" panose="020B0500000000000000" pitchFamily="34" charset="0"/>
              </a:rPr>
              <a:t> </a:t>
            </a:r>
            <a:r>
              <a:rPr lang="en-US" sz="2000" dirty="0" err="1">
                <a:latin typeface="_! Kolhety" panose="020B0500000000000000" pitchFamily="34" charset="0"/>
              </a:rPr>
              <a:t>fexze</a:t>
            </a:r>
            <a:r>
              <a:rPr lang="en-US" sz="2000" dirty="0">
                <a:latin typeface="_! Kolhety" panose="020B0500000000000000" pitchFamily="34" charset="0"/>
              </a:rPr>
              <a:t> </a:t>
            </a:r>
            <a:r>
              <a:rPr lang="en-US" sz="2000" dirty="0" err="1">
                <a:latin typeface="_! Kolhety" panose="020B0500000000000000" pitchFamily="34" charset="0"/>
              </a:rPr>
              <a:t>wamodga</a:t>
            </a:r>
            <a:r>
              <a:rPr lang="en-US" sz="2000" dirty="0">
                <a:latin typeface="_! Kolhety" panose="020B0500000000000000" pitchFamily="34" charset="0"/>
              </a:rPr>
              <a:t> da </a:t>
            </a:r>
            <a:r>
              <a:rPr lang="en-US" sz="2000" dirty="0" err="1">
                <a:latin typeface="_! Kolhety" panose="020B0500000000000000" pitchFamily="34" charset="0"/>
              </a:rPr>
              <a:t>tyisken</a:t>
            </a:r>
            <a:r>
              <a:rPr lang="en-US" sz="2000" dirty="0">
                <a:latin typeface="_! Kolhety" panose="020B0500000000000000" pitchFamily="34" charset="0"/>
              </a:rPr>
              <a:t> </a:t>
            </a:r>
            <a:r>
              <a:rPr lang="en-US" sz="2000" dirty="0" err="1">
                <a:latin typeface="_! Kolhety" panose="020B0500000000000000" pitchFamily="34" charset="0"/>
              </a:rPr>
              <a:t>gaiqca</a:t>
            </a:r>
            <a:r>
              <a:rPr lang="en-US" sz="2000" dirty="0">
                <a:latin typeface="_! Kolhety" panose="020B0500000000000000" pitchFamily="34" charset="0"/>
              </a:rPr>
              <a:t>. </a:t>
            </a:r>
            <a:r>
              <a:rPr lang="en-US" sz="2000" dirty="0" err="1">
                <a:latin typeface="_! Kolhety" panose="020B0500000000000000" pitchFamily="34" charset="0"/>
              </a:rPr>
              <a:t>qari</a:t>
            </a:r>
            <a:r>
              <a:rPr lang="en-US" sz="2000" dirty="0">
                <a:latin typeface="_! Kolhety" panose="020B0500000000000000" pitchFamily="34" charset="0"/>
              </a:rPr>
              <a:t> </a:t>
            </a:r>
            <a:r>
              <a:rPr lang="en-US" sz="2000" dirty="0" err="1">
                <a:latin typeface="_! Kolhety" panose="020B0500000000000000" pitchFamily="34" charset="0"/>
              </a:rPr>
              <a:t>RmerTis</a:t>
            </a:r>
            <a:r>
              <a:rPr lang="en-US" sz="2000" dirty="0">
                <a:latin typeface="_! Kolhety" panose="020B0500000000000000" pitchFamily="34" charset="0"/>
              </a:rPr>
              <a:t> </a:t>
            </a:r>
            <a:r>
              <a:rPr lang="en-US" sz="2000" dirty="0" err="1">
                <a:latin typeface="_! Kolhety" panose="020B0500000000000000" pitchFamily="34" charset="0"/>
              </a:rPr>
              <a:t>gafantul</a:t>
            </a:r>
            <a:r>
              <a:rPr lang="en-US" sz="2000" dirty="0">
                <a:latin typeface="_! Kolhety" panose="020B0500000000000000" pitchFamily="34" charset="0"/>
              </a:rPr>
              <a:t> </a:t>
            </a:r>
            <a:r>
              <a:rPr lang="en-US" sz="2000" dirty="0" err="1">
                <a:latin typeface="_! Kolhety" panose="020B0500000000000000" pitchFamily="34" charset="0"/>
              </a:rPr>
              <a:t>Tmebs</a:t>
            </a:r>
            <a:r>
              <a:rPr lang="en-US" sz="2000" dirty="0">
                <a:latin typeface="_! Kolhety" panose="020B0500000000000000" pitchFamily="34" charset="0"/>
              </a:rPr>
              <a:t> </a:t>
            </a:r>
            <a:r>
              <a:rPr lang="en-US" sz="2000" dirty="0" err="1">
                <a:latin typeface="_! Kolhety" panose="020B0500000000000000" pitchFamily="34" charset="0"/>
              </a:rPr>
              <a:t>gzadagza</a:t>
            </a:r>
            <a:r>
              <a:rPr lang="en-US" sz="2000" dirty="0">
                <a:latin typeface="_! Kolhety" panose="020B0500000000000000" pitchFamily="34" charset="0"/>
              </a:rPr>
              <a:t> </a:t>
            </a:r>
            <a:r>
              <a:rPr lang="en-US" sz="2000" dirty="0" err="1">
                <a:latin typeface="_! Kolhety" panose="020B0500000000000000" pitchFamily="34" charset="0"/>
              </a:rPr>
              <a:t>agrovebda</a:t>
            </a:r>
            <a:r>
              <a:rPr lang="en-US" sz="2000" dirty="0">
                <a:latin typeface="_! Kolhety" panose="020B0500000000000000" pitchFamily="34" charset="0"/>
              </a:rPr>
              <a:t> da </a:t>
            </a:r>
            <a:r>
              <a:rPr lang="en-US" sz="2000" dirty="0" err="1">
                <a:latin typeface="_! Kolhety" panose="020B0500000000000000" pitchFamily="34" charset="0"/>
              </a:rPr>
              <a:t>dedamiwaze</a:t>
            </a:r>
            <a:r>
              <a:rPr lang="en-US" sz="2000" dirty="0">
                <a:latin typeface="_! Kolhety" panose="020B0500000000000000" pitchFamily="34" charset="0"/>
              </a:rPr>
              <a:t> </a:t>
            </a:r>
            <a:r>
              <a:rPr lang="en-US" sz="2000" dirty="0" err="1">
                <a:latin typeface="_! Kolhety" panose="020B0500000000000000" pitchFamily="34" charset="0"/>
              </a:rPr>
              <a:t>fenda</a:t>
            </a:r>
            <a:r>
              <a:rPr lang="en-US" sz="2000" dirty="0">
                <a:latin typeface="_! Kolhety" panose="020B0500000000000000" pitchFamily="34" charset="0"/>
              </a:rPr>
              <a:t>. </a:t>
            </a:r>
            <a:r>
              <a:rPr lang="en-US" sz="2000" dirty="0" err="1">
                <a:latin typeface="_! Kolhety" panose="020B0500000000000000" pitchFamily="34" charset="0"/>
              </a:rPr>
              <a:t>Tmebma</a:t>
            </a:r>
            <a:r>
              <a:rPr lang="en-US" sz="2000" dirty="0">
                <a:latin typeface="_! Kolhety" panose="020B0500000000000000" pitchFamily="34" charset="0"/>
              </a:rPr>
              <a:t> </a:t>
            </a:r>
            <a:r>
              <a:rPr lang="en-US" sz="2000" dirty="0" err="1">
                <a:latin typeface="_! Kolhety" panose="020B0500000000000000" pitchFamily="34" charset="0"/>
              </a:rPr>
              <a:t>miwaSi</a:t>
            </a:r>
            <a:r>
              <a:rPr lang="en-US" sz="2000" dirty="0">
                <a:latin typeface="_! Kolhety" panose="020B0500000000000000" pitchFamily="34" charset="0"/>
              </a:rPr>
              <a:t> </a:t>
            </a:r>
            <a:r>
              <a:rPr lang="en-US" sz="2000" dirty="0" err="1">
                <a:latin typeface="_! Kolhety" panose="020B0500000000000000" pitchFamily="34" charset="0"/>
              </a:rPr>
              <a:t>fesvebi</a:t>
            </a:r>
            <a:r>
              <a:rPr lang="en-US" sz="2000" dirty="0">
                <a:latin typeface="_! Kolhety" panose="020B0500000000000000" pitchFamily="34" charset="0"/>
              </a:rPr>
              <a:t> </a:t>
            </a:r>
            <a:r>
              <a:rPr lang="en-US" sz="2000" dirty="0" err="1">
                <a:latin typeface="_! Kolhety" panose="020B0500000000000000" pitchFamily="34" charset="0"/>
              </a:rPr>
              <a:t>gaidga</a:t>
            </a:r>
            <a:r>
              <a:rPr lang="en-US" sz="2000" dirty="0">
                <a:latin typeface="_! Kolhety" panose="020B0500000000000000" pitchFamily="34" charset="0"/>
              </a:rPr>
              <a:t> da male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saxiT</a:t>
            </a:r>
            <a:r>
              <a:rPr lang="en-US" sz="2000" dirty="0">
                <a:latin typeface="_! Kolhety" panose="020B0500000000000000" pitchFamily="34" charset="0"/>
              </a:rPr>
              <a:t> </a:t>
            </a:r>
            <a:r>
              <a:rPr lang="en-US" sz="2000" dirty="0" err="1" smtClean="0">
                <a:latin typeface="_! Kolhety" panose="020B0500000000000000" pitchFamily="34" charset="0"/>
              </a:rPr>
              <a:t>amovida</a:t>
            </a:r>
            <a:r>
              <a:rPr lang="en-US" sz="2000" dirty="0" smtClean="0">
                <a:latin typeface="_! Kolhety" panose="020B0500000000000000" pitchFamily="34" charset="0"/>
              </a:rPr>
              <a:t>.</a:t>
            </a:r>
            <a:br>
              <a:rPr lang="en-US" sz="2000" dirty="0" smtClean="0">
                <a:latin typeface="_! Kolhety" panose="020B0500000000000000" pitchFamily="34" charset="0"/>
              </a:rPr>
            </a:br>
            <a:r>
              <a:rPr lang="en-US" sz="2000" dirty="0">
                <a:latin typeface="_! Kolhety" panose="020B0500000000000000" pitchFamily="34" charset="0"/>
              </a:rPr>
              <a:t/>
            </a:r>
            <a:br>
              <a:rPr lang="en-US" sz="2000" dirty="0">
                <a:latin typeface="_! Kolhety" panose="020B0500000000000000" pitchFamily="34" charset="0"/>
              </a:rPr>
            </a:br>
            <a:r>
              <a:rPr lang="en-US" sz="2000" dirty="0" err="1">
                <a:latin typeface="_! Kolhety" panose="020B0500000000000000" pitchFamily="34" charset="0"/>
              </a:rPr>
              <a:t>samxreT</a:t>
            </a:r>
            <a:r>
              <a:rPr lang="en-US" sz="2000" dirty="0">
                <a:latin typeface="_! Kolhety" panose="020B0500000000000000" pitchFamily="34" charset="0"/>
              </a:rPr>
              <a:t> </a:t>
            </a:r>
            <a:r>
              <a:rPr lang="en-US" sz="2000" dirty="0" err="1">
                <a:latin typeface="_! Kolhety" panose="020B0500000000000000" pitchFamily="34" charset="0"/>
              </a:rPr>
              <a:t>amerikiuli</a:t>
            </a:r>
            <a:r>
              <a:rPr lang="en-US" sz="2000" dirty="0">
                <a:latin typeface="_! Kolhety" panose="020B0500000000000000" pitchFamily="34" charset="0"/>
              </a:rPr>
              <a:t> </a:t>
            </a:r>
            <a:r>
              <a:rPr lang="en-US" sz="2000" dirty="0" err="1">
                <a:latin typeface="_! Kolhety" panose="020B0500000000000000" pitchFamily="34" charset="0"/>
              </a:rPr>
              <a:t>palagas</a:t>
            </a:r>
            <a:r>
              <a:rPr lang="en-US" sz="2000" dirty="0">
                <a:latin typeface="_! Kolhety" panose="020B0500000000000000" pitchFamily="34" charset="0"/>
              </a:rPr>
              <a:t>, </a:t>
            </a:r>
            <a:r>
              <a:rPr lang="en-US" sz="2000" dirty="0" err="1">
                <a:latin typeface="_! Kolhety" panose="020B0500000000000000" pitchFamily="34" charset="0"/>
              </a:rPr>
              <a:t>Cakos</a:t>
            </a:r>
            <a:r>
              <a:rPr lang="en-US" sz="2000" dirty="0">
                <a:latin typeface="_! Kolhety" panose="020B0500000000000000" pitchFamily="34" charset="0"/>
              </a:rPr>
              <a:t> da </a:t>
            </a:r>
            <a:r>
              <a:rPr lang="en-US" sz="2000" dirty="0" err="1">
                <a:latin typeface="_! Kolhety" panose="020B0500000000000000" pitchFamily="34" charset="0"/>
              </a:rPr>
              <a:t>tobas</a:t>
            </a:r>
            <a:r>
              <a:rPr lang="en-US" sz="2000" dirty="0">
                <a:latin typeface="_! Kolhety" panose="020B0500000000000000" pitchFamily="34" charset="0"/>
              </a:rPr>
              <a:t> </a:t>
            </a:r>
            <a:r>
              <a:rPr lang="en-US" sz="2000" dirty="0" err="1">
                <a:latin typeface="_! Kolhety" panose="020B0500000000000000" pitchFamily="34" charset="0"/>
              </a:rPr>
              <a:t>tomebis</a:t>
            </a:r>
            <a:r>
              <a:rPr lang="en-US" sz="2000" dirty="0">
                <a:latin typeface="_! Kolhety" panose="020B0500000000000000" pitchFamily="34" charset="0"/>
              </a:rPr>
              <a:t> </a:t>
            </a:r>
            <a:r>
              <a:rPr lang="en-US" sz="2000" dirty="0" err="1">
                <a:latin typeface="_! Kolhety" panose="020B0500000000000000" pitchFamily="34" charset="0"/>
              </a:rPr>
              <a:t>legendebis</a:t>
            </a:r>
            <a:r>
              <a:rPr lang="en-US" sz="2000" dirty="0">
                <a:latin typeface="_! Kolhety" panose="020B0500000000000000" pitchFamily="34" charset="0"/>
              </a:rPr>
              <a:t> </a:t>
            </a:r>
            <a:r>
              <a:rPr lang="en-US" sz="2000" dirty="0" err="1">
                <a:latin typeface="_! Kolhety" panose="020B0500000000000000" pitchFamily="34" charset="0"/>
              </a:rPr>
              <a:t>mixedviT</a:t>
            </a:r>
            <a:r>
              <a:rPr lang="en-US" sz="2000" dirty="0">
                <a:latin typeface="_! Kolhety" panose="020B0500000000000000" pitchFamily="34" charset="0"/>
              </a:rPr>
              <a:t>, </a:t>
            </a:r>
            <a:r>
              <a:rPr lang="en-US" sz="2000" dirty="0" err="1">
                <a:latin typeface="_! Kolhety" panose="020B0500000000000000" pitchFamily="34" charset="0"/>
              </a:rPr>
              <a:t>jadoqarma</a:t>
            </a:r>
            <a:r>
              <a:rPr lang="en-US" sz="2000" dirty="0">
                <a:latin typeface="_! Kolhety" panose="020B0500000000000000" pitchFamily="34" charset="0"/>
              </a:rPr>
              <a:t> </a:t>
            </a:r>
            <a:r>
              <a:rPr lang="en-US" sz="2000" dirty="0" err="1">
                <a:latin typeface="_! Kolhety" panose="020B0500000000000000" pitchFamily="34" charset="0"/>
              </a:rPr>
              <a:t>qalma</a:t>
            </a:r>
            <a:r>
              <a:rPr lang="en-US" sz="2000" dirty="0">
                <a:latin typeface="_! Kolhety" panose="020B0500000000000000" pitchFamily="34" charset="0"/>
              </a:rPr>
              <a:t> </a:t>
            </a:r>
            <a:r>
              <a:rPr lang="en-US" sz="2000" dirty="0" err="1">
                <a:latin typeface="_! Kolhety" panose="020B0500000000000000" pitchFamily="34" charset="0"/>
              </a:rPr>
              <a:t>qmris</a:t>
            </a:r>
            <a:r>
              <a:rPr lang="en-US" sz="2000" dirty="0">
                <a:latin typeface="_! Kolhety" panose="020B0500000000000000" pitchFamily="34" charset="0"/>
              </a:rPr>
              <a:t> </a:t>
            </a:r>
            <a:r>
              <a:rPr lang="en-US" sz="2000" dirty="0" err="1">
                <a:latin typeface="_! Kolhety" panose="020B0500000000000000" pitchFamily="34" charset="0"/>
              </a:rPr>
              <a:t>SeWma</a:t>
            </a:r>
            <a:r>
              <a:rPr lang="en-US" sz="2000" dirty="0">
                <a:latin typeface="_! Kolhety" panose="020B0500000000000000" pitchFamily="34" charset="0"/>
              </a:rPr>
              <a:t> </a:t>
            </a:r>
            <a:r>
              <a:rPr lang="en-US" sz="2000" dirty="0" err="1">
                <a:latin typeface="_! Kolhety" panose="020B0500000000000000" pitchFamily="34" charset="0"/>
              </a:rPr>
              <a:t>moindoma</a:t>
            </a:r>
            <a:r>
              <a:rPr lang="en-US" sz="2000" dirty="0">
                <a:latin typeface="_! Kolhety" panose="020B0500000000000000" pitchFamily="34" charset="0"/>
              </a:rPr>
              <a:t>, </a:t>
            </a:r>
            <a:r>
              <a:rPr lang="en-US" sz="2000" dirty="0" err="1">
                <a:latin typeface="_! Kolhety" panose="020B0500000000000000" pitchFamily="34" charset="0"/>
              </a:rPr>
              <a:t>magram</a:t>
            </a:r>
            <a:r>
              <a:rPr lang="en-US" sz="2000" dirty="0">
                <a:latin typeface="_! Kolhety" panose="020B0500000000000000" pitchFamily="34" charset="0"/>
              </a:rPr>
              <a:t> </a:t>
            </a:r>
            <a:r>
              <a:rPr lang="en-US" sz="2000" dirty="0" err="1">
                <a:latin typeface="_! Kolhety" panose="020B0500000000000000" pitchFamily="34" charset="0"/>
              </a:rPr>
              <a:t>qmari</a:t>
            </a:r>
            <a:r>
              <a:rPr lang="en-US" sz="2000" dirty="0">
                <a:latin typeface="_! Kolhety" panose="020B0500000000000000" pitchFamily="34" charset="0"/>
              </a:rPr>
              <a:t> cols </a:t>
            </a:r>
            <a:r>
              <a:rPr lang="en-US" sz="2000" dirty="0" err="1">
                <a:latin typeface="_! Kolhety" panose="020B0500000000000000" pitchFamily="34" charset="0"/>
              </a:rPr>
              <a:t>gaeqca</a:t>
            </a:r>
            <a:r>
              <a:rPr lang="en-US" sz="2000" dirty="0">
                <a:latin typeface="_! Kolhety" panose="020B0500000000000000" pitchFamily="34" charset="0"/>
              </a:rPr>
              <a:t>, </a:t>
            </a:r>
            <a:r>
              <a:rPr lang="en-US" sz="2000" dirty="0" err="1">
                <a:latin typeface="_! Kolhety" panose="020B0500000000000000" pitchFamily="34" charset="0"/>
              </a:rPr>
              <a:t>iqve</a:t>
            </a:r>
            <a:r>
              <a:rPr lang="en-US" sz="2000" dirty="0">
                <a:latin typeface="_! Kolhety" panose="020B0500000000000000" pitchFamily="34" charset="0"/>
              </a:rPr>
              <a:t> </a:t>
            </a:r>
            <a:r>
              <a:rPr lang="en-US" sz="2000" dirty="0" err="1">
                <a:latin typeface="_! Kolhety" panose="020B0500000000000000" pitchFamily="34" charset="0"/>
              </a:rPr>
              <a:t>amoTxril</a:t>
            </a:r>
            <a:r>
              <a:rPr lang="en-US" sz="2000" dirty="0">
                <a:latin typeface="_! Kolhety" panose="020B0500000000000000" pitchFamily="34" charset="0"/>
              </a:rPr>
              <a:t> </a:t>
            </a:r>
            <a:r>
              <a:rPr lang="en-US" sz="2000" dirty="0" err="1">
                <a:latin typeface="_! Kolhety" panose="020B0500000000000000" pitchFamily="34" charset="0"/>
              </a:rPr>
              <a:t>ormos</a:t>
            </a:r>
            <a:r>
              <a:rPr lang="en-US" sz="2000" dirty="0">
                <a:latin typeface="_! Kolhety" panose="020B0500000000000000" pitchFamily="34" charset="0"/>
              </a:rPr>
              <a:t>, </a:t>
            </a:r>
            <a:r>
              <a:rPr lang="en-US" sz="2000" dirty="0" err="1">
                <a:latin typeface="_! Kolhety" panose="020B0500000000000000" pitchFamily="34" charset="0"/>
              </a:rPr>
              <a:t>romelic</a:t>
            </a:r>
            <a:r>
              <a:rPr lang="en-US" sz="2000" dirty="0">
                <a:latin typeface="_! Kolhety" panose="020B0500000000000000" pitchFamily="34" charset="0"/>
              </a:rPr>
              <a:t> </a:t>
            </a:r>
            <a:r>
              <a:rPr lang="en-US" sz="2000" dirty="0" err="1">
                <a:latin typeface="_! Kolhety" panose="020B0500000000000000" pitchFamily="34" charset="0"/>
              </a:rPr>
              <a:t>xafangad</a:t>
            </a:r>
            <a:r>
              <a:rPr lang="en-US" sz="2000" dirty="0">
                <a:latin typeface="_! Kolhety" panose="020B0500000000000000" pitchFamily="34" charset="0"/>
              </a:rPr>
              <a:t> </a:t>
            </a:r>
            <a:r>
              <a:rPr lang="en-US" sz="2000" dirty="0" err="1">
                <a:latin typeface="_! Kolhety" panose="020B0500000000000000" pitchFamily="34" charset="0"/>
              </a:rPr>
              <a:t>hqonda</a:t>
            </a:r>
            <a:r>
              <a:rPr lang="en-US" sz="2000" dirty="0">
                <a:latin typeface="_! Kolhety" panose="020B0500000000000000" pitchFamily="34" charset="0"/>
              </a:rPr>
              <a:t> </a:t>
            </a:r>
            <a:r>
              <a:rPr lang="en-US" sz="2000" dirty="0" err="1">
                <a:latin typeface="_! Kolhety" panose="020B0500000000000000" pitchFamily="34" charset="0"/>
              </a:rPr>
              <a:t>mowyobili</a:t>
            </a:r>
            <a:r>
              <a:rPr lang="en-US" sz="2000" dirty="0">
                <a:latin typeface="_! Kolhety" panose="020B0500000000000000" pitchFamily="34" charset="0"/>
              </a:rPr>
              <a:t>, </a:t>
            </a:r>
            <a:r>
              <a:rPr lang="en-US" sz="2000" dirty="0" err="1">
                <a:latin typeface="_! Kolhety" panose="020B0500000000000000" pitchFamily="34" charset="0"/>
              </a:rPr>
              <a:t>gverdi</a:t>
            </a:r>
            <a:r>
              <a:rPr lang="en-US" sz="2000" dirty="0">
                <a:latin typeface="_! Kolhety" panose="020B0500000000000000" pitchFamily="34" charset="0"/>
              </a:rPr>
              <a:t> </a:t>
            </a:r>
            <a:r>
              <a:rPr lang="en-US" sz="2000" dirty="0" err="1">
                <a:latin typeface="_! Kolhety" panose="020B0500000000000000" pitchFamily="34" charset="0"/>
              </a:rPr>
              <a:t>auqcia</a:t>
            </a:r>
            <a:r>
              <a:rPr lang="en-US" sz="2000" dirty="0">
                <a:latin typeface="_! Kolhety" panose="020B0500000000000000" pitchFamily="34" charset="0"/>
              </a:rPr>
              <a:t>, coli </a:t>
            </a:r>
            <a:r>
              <a:rPr lang="en-US" sz="2000" dirty="0" err="1">
                <a:latin typeface="_! Kolhety" panose="020B0500000000000000" pitchFamily="34" charset="0"/>
              </a:rPr>
              <a:t>ki</a:t>
            </a:r>
            <a:r>
              <a:rPr lang="en-US" sz="2000" dirty="0">
                <a:latin typeface="_! Kolhety" panose="020B0500000000000000" pitchFamily="34" charset="0"/>
              </a:rPr>
              <a:t> Sig </a:t>
            </a:r>
            <a:r>
              <a:rPr lang="en-US" sz="2000" dirty="0" err="1">
                <a:latin typeface="_! Kolhety" panose="020B0500000000000000" pitchFamily="34" charset="0"/>
              </a:rPr>
              <a:t>Cavarda</a:t>
            </a:r>
            <a:r>
              <a:rPr lang="en-US" sz="2000" dirty="0">
                <a:latin typeface="_! Kolhety" panose="020B0500000000000000" pitchFamily="34" charset="0"/>
              </a:rPr>
              <a:t>. </a:t>
            </a:r>
            <a:r>
              <a:rPr lang="en-US" sz="2000" dirty="0" err="1">
                <a:latin typeface="_! Kolhety" panose="020B0500000000000000" pitchFamily="34" charset="0"/>
              </a:rPr>
              <a:t>qmarma</a:t>
            </a:r>
            <a:r>
              <a:rPr lang="en-US" sz="2000" dirty="0">
                <a:latin typeface="_! Kolhety" panose="020B0500000000000000" pitchFamily="34" charset="0"/>
              </a:rPr>
              <a:t> </a:t>
            </a:r>
            <a:r>
              <a:rPr lang="en-US" sz="2000" dirty="0" err="1">
                <a:latin typeface="_! Kolhety" panose="020B0500000000000000" pitchFamily="34" charset="0"/>
              </a:rPr>
              <a:t>ormo</a:t>
            </a:r>
            <a:r>
              <a:rPr lang="en-US" sz="2000" dirty="0">
                <a:latin typeface="_! Kolhety" panose="020B0500000000000000" pitchFamily="34" charset="0"/>
              </a:rPr>
              <a:t> </a:t>
            </a:r>
            <a:r>
              <a:rPr lang="en-US" sz="2000" dirty="0" err="1">
                <a:latin typeface="_! Kolhety" panose="020B0500000000000000" pitchFamily="34" charset="0"/>
              </a:rPr>
              <a:t>miwiT</a:t>
            </a:r>
            <a:r>
              <a:rPr lang="en-US" sz="2000" dirty="0">
                <a:latin typeface="_! Kolhety" panose="020B0500000000000000" pitchFamily="34" charset="0"/>
              </a:rPr>
              <a:t> </a:t>
            </a:r>
            <a:r>
              <a:rPr lang="en-US" sz="2000" dirty="0" err="1">
                <a:latin typeface="_! Kolhety" panose="020B0500000000000000" pitchFamily="34" charset="0"/>
              </a:rPr>
              <a:t>Seavso</a:t>
            </a:r>
            <a:r>
              <a:rPr lang="en-US" sz="2000" dirty="0">
                <a:latin typeface="_! Kolhety" panose="020B0500000000000000" pitchFamily="34" charset="0"/>
              </a:rPr>
              <a:t>. am </a:t>
            </a:r>
            <a:r>
              <a:rPr lang="en-US" sz="2000" dirty="0" err="1">
                <a:latin typeface="_! Kolhety" panose="020B0500000000000000" pitchFamily="34" charset="0"/>
              </a:rPr>
              <a:t>adgilas</a:t>
            </a:r>
            <a:r>
              <a:rPr lang="en-US" sz="2000" dirty="0">
                <a:latin typeface="_! Kolhety" panose="020B0500000000000000" pitchFamily="34" charset="0"/>
              </a:rPr>
              <a:t> male </a:t>
            </a:r>
            <a:r>
              <a:rPr lang="en-US" sz="2000" dirty="0" err="1">
                <a:latin typeface="_! Kolhety" panose="020B0500000000000000" pitchFamily="34" charset="0"/>
              </a:rPr>
              <a:t>ucnobi</a:t>
            </a:r>
            <a:r>
              <a:rPr lang="en-US" sz="2000" dirty="0">
                <a:latin typeface="_! Kolhety" panose="020B0500000000000000" pitchFamily="34" charset="0"/>
              </a:rPr>
              <a:t> </a:t>
            </a:r>
            <a:r>
              <a:rPr lang="en-US" sz="2000" dirty="0" err="1">
                <a:latin typeface="_! Kolhety" panose="020B0500000000000000" pitchFamily="34" charset="0"/>
              </a:rPr>
              <a:t>mcenaris</a:t>
            </a:r>
            <a:r>
              <a:rPr lang="en-US" sz="2000" dirty="0">
                <a:latin typeface="_! Kolhety" panose="020B0500000000000000" pitchFamily="34" charset="0"/>
              </a:rPr>
              <a:t> </a:t>
            </a:r>
            <a:r>
              <a:rPr lang="en-US" sz="2000" dirty="0" err="1">
                <a:latin typeface="_! Kolhety" panose="020B0500000000000000" pitchFamily="34" charset="0"/>
              </a:rPr>
              <a:t>foTlebi</a:t>
            </a:r>
            <a:r>
              <a:rPr lang="en-US" sz="2000" dirty="0">
                <a:latin typeface="_! Kolhety" panose="020B0500000000000000" pitchFamily="34" charset="0"/>
              </a:rPr>
              <a:t> </a:t>
            </a:r>
            <a:r>
              <a:rPr lang="en-US" sz="2000" dirty="0" err="1">
                <a:latin typeface="_! Kolhety" panose="020B0500000000000000" pitchFamily="34" charset="0"/>
              </a:rPr>
              <a:t>amoizarda</a:t>
            </a:r>
            <a:r>
              <a:rPr lang="en-US" sz="2000" dirty="0">
                <a:latin typeface="_! Kolhety" panose="020B0500000000000000" pitchFamily="34" charset="0"/>
              </a:rPr>
              <a:t>. </a:t>
            </a:r>
            <a:r>
              <a:rPr lang="en-US" sz="2000" dirty="0" err="1">
                <a:latin typeface="_! Kolhety" panose="020B0500000000000000" pitchFamily="34" charset="0"/>
              </a:rPr>
              <a:t>qmarma</a:t>
            </a:r>
            <a:r>
              <a:rPr lang="en-US" sz="2000" dirty="0">
                <a:latin typeface="_! Kolhety" panose="020B0500000000000000" pitchFamily="34" charset="0"/>
              </a:rPr>
              <a:t> </a:t>
            </a:r>
            <a:r>
              <a:rPr lang="en-US" sz="2000" dirty="0" err="1">
                <a:latin typeface="_! Kolhety" panose="020B0500000000000000" pitchFamily="34" charset="0"/>
              </a:rPr>
              <a:t>foTlebi</a:t>
            </a:r>
            <a:r>
              <a:rPr lang="en-US" sz="2000" dirty="0">
                <a:latin typeface="_! Kolhety" panose="020B0500000000000000" pitchFamily="34" charset="0"/>
              </a:rPr>
              <a:t> </a:t>
            </a:r>
            <a:r>
              <a:rPr lang="en-US" sz="2000" dirty="0" err="1">
                <a:latin typeface="_! Kolhety" panose="020B0500000000000000" pitchFamily="34" charset="0"/>
              </a:rPr>
              <a:t>mzeze</a:t>
            </a:r>
            <a:r>
              <a:rPr lang="en-US" sz="2000" dirty="0">
                <a:latin typeface="_! Kolhety" panose="020B0500000000000000" pitchFamily="34" charset="0"/>
              </a:rPr>
              <a:t> </a:t>
            </a:r>
            <a:r>
              <a:rPr lang="en-US" sz="2000" dirty="0" err="1">
                <a:latin typeface="_! Kolhety" panose="020B0500000000000000" pitchFamily="34" charset="0"/>
              </a:rPr>
              <a:t>gaaSro</a:t>
            </a:r>
            <a:r>
              <a:rPr lang="en-US" sz="2000" dirty="0">
                <a:latin typeface="_! Kolhety" panose="020B0500000000000000" pitchFamily="34" charset="0"/>
              </a:rPr>
              <a:t>, </a:t>
            </a:r>
            <a:r>
              <a:rPr lang="en-US" sz="2000" dirty="0" err="1">
                <a:latin typeface="_! Kolhety" panose="020B0500000000000000" pitchFamily="34" charset="0"/>
              </a:rPr>
              <a:t>daaxvia</a:t>
            </a:r>
            <a:r>
              <a:rPr lang="en-US" sz="2000" dirty="0">
                <a:latin typeface="_! Kolhety" panose="020B0500000000000000" pitchFamily="34" charset="0"/>
              </a:rPr>
              <a:t> da </a:t>
            </a:r>
            <a:r>
              <a:rPr lang="en-US" sz="2000" dirty="0" err="1">
                <a:latin typeface="_! Kolhety" panose="020B0500000000000000" pitchFamily="34" charset="0"/>
              </a:rPr>
              <a:t>saRamoobiT</a:t>
            </a:r>
            <a:r>
              <a:rPr lang="en-US" sz="2000" dirty="0">
                <a:latin typeface="_! Kolhety" panose="020B0500000000000000" pitchFamily="34" charset="0"/>
              </a:rPr>
              <a:t> </a:t>
            </a:r>
            <a:r>
              <a:rPr lang="en-US" sz="2000" dirty="0" err="1">
                <a:latin typeface="_! Kolhety" panose="020B0500000000000000" pitchFamily="34" charset="0"/>
              </a:rPr>
              <a:t>malulad</a:t>
            </a:r>
            <a:r>
              <a:rPr lang="en-US" sz="2000" dirty="0">
                <a:latin typeface="_! Kolhety" panose="020B0500000000000000" pitchFamily="34" charset="0"/>
              </a:rPr>
              <a:t> </a:t>
            </a:r>
            <a:r>
              <a:rPr lang="en-US" sz="2000" dirty="0" err="1">
                <a:latin typeface="_! Kolhety" panose="020B0500000000000000" pitchFamily="34" charset="0"/>
              </a:rPr>
              <a:t>misi</a:t>
            </a:r>
            <a:r>
              <a:rPr lang="en-US" sz="2000" dirty="0">
                <a:latin typeface="_! Kolhety" panose="020B0500000000000000" pitchFamily="34" charset="0"/>
              </a:rPr>
              <a:t> </a:t>
            </a:r>
            <a:r>
              <a:rPr lang="en-US" sz="2000" dirty="0" err="1">
                <a:latin typeface="_! Kolhety" panose="020B0500000000000000" pitchFamily="34" charset="0"/>
              </a:rPr>
              <a:t>moweva</a:t>
            </a:r>
            <a:r>
              <a:rPr lang="en-US" sz="2000" dirty="0">
                <a:latin typeface="_! Kolhety" panose="020B0500000000000000" pitchFamily="34" charset="0"/>
              </a:rPr>
              <a:t> </a:t>
            </a:r>
            <a:r>
              <a:rPr lang="en-US" sz="2000" dirty="0" err="1" smtClean="0">
                <a:latin typeface="_! Kolhety" panose="020B0500000000000000" pitchFamily="34" charset="0"/>
              </a:rPr>
              <a:t>daiwyo</a:t>
            </a:r>
            <a:r>
              <a:rPr lang="ru-RU" sz="2000" dirty="0" smtClean="0"/>
              <a:t>.</a:t>
            </a:r>
            <a:endParaRPr lang="ka-GE" sz="2000" dirty="0"/>
          </a:p>
        </p:txBody>
      </p:sp>
    </p:spTree>
    <p:extLst>
      <p:ext uri="{BB962C8B-B14F-4D97-AF65-F5344CB8AC3E}">
        <p14:creationId xmlns:p14="http://schemas.microsoft.com/office/powerpoint/2010/main" val="2288510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906780" y="2567850"/>
            <a:ext cx="9678842" cy="1325563"/>
          </a:xfrm>
        </p:spPr>
        <p:txBody>
          <a:bodyPr>
            <a:noAutofit/>
          </a:bodyPr>
          <a:lstStyle/>
          <a:p>
            <a:pPr marL="342900" indent="-342900">
              <a:lnSpc>
                <a:spcPct val="100000"/>
              </a:lnSpc>
              <a:buFont typeface="Arial" panose="020B0604020202020204" pitchFamily="34" charset="0"/>
              <a:buChar char="•"/>
            </a:pPr>
            <a:r>
              <a:rPr lang="en-US" sz="2000" dirty="0" err="1">
                <a:latin typeface="_! Kolhety" panose="020B0500000000000000" pitchFamily="34" charset="0"/>
              </a:rPr>
              <a:t>unda</a:t>
            </a:r>
            <a:r>
              <a:rPr lang="en-US" sz="2000" dirty="0">
                <a:latin typeface="_! Kolhety" panose="020B0500000000000000" pitchFamily="34" charset="0"/>
              </a:rPr>
              <a:t> </a:t>
            </a:r>
            <a:r>
              <a:rPr lang="en-US" sz="2000" dirty="0" err="1">
                <a:latin typeface="_! Kolhety" panose="020B0500000000000000" pitchFamily="34" charset="0"/>
              </a:rPr>
              <a:t>aRiniSnos</a:t>
            </a:r>
            <a:r>
              <a:rPr lang="en-US" sz="2000" dirty="0">
                <a:latin typeface="_! Kolhety" panose="020B0500000000000000" pitchFamily="34" charset="0"/>
              </a:rPr>
              <a:t>, rom </a:t>
            </a:r>
            <a:r>
              <a:rPr lang="en-US" sz="2000" dirty="0" err="1">
                <a:latin typeface="_! Kolhety" panose="020B0500000000000000" pitchFamily="34" charset="0"/>
              </a:rPr>
              <a:t>radikalurad</a:t>
            </a:r>
            <a:r>
              <a:rPr lang="en-US" sz="2000" dirty="0">
                <a:latin typeface="_! Kolhety" panose="020B0500000000000000" pitchFamily="34" charset="0"/>
              </a:rPr>
              <a:t> </a:t>
            </a:r>
            <a:r>
              <a:rPr lang="en-US" sz="2000" dirty="0" err="1">
                <a:latin typeface="_! Kolhety" panose="020B0500000000000000" pitchFamily="34" charset="0"/>
              </a:rPr>
              <a:t>gansxvavebuli</a:t>
            </a:r>
            <a:r>
              <a:rPr lang="en-US" sz="2000" dirty="0">
                <a:latin typeface="_! Kolhety" panose="020B0500000000000000" pitchFamily="34" charset="0"/>
              </a:rPr>
              <a:t> </a:t>
            </a:r>
            <a:r>
              <a:rPr lang="en-US" sz="2000" dirty="0" err="1">
                <a:latin typeface="_! Kolhety" panose="020B0500000000000000" pitchFamily="34" charset="0"/>
              </a:rPr>
              <a:t>Sinaarsisaa</a:t>
            </a:r>
            <a:r>
              <a:rPr lang="en-US" sz="2000" dirty="0">
                <a:latin typeface="_! Kolhety" panose="020B0500000000000000" pitchFamily="34" charset="0"/>
              </a:rPr>
              <a:t> `</a:t>
            </a:r>
            <a:r>
              <a:rPr lang="en-US" sz="2000" dirty="0" err="1">
                <a:latin typeface="_! Kolhety" panose="020B0500000000000000" pitchFamily="34" charset="0"/>
              </a:rPr>
              <a:t>Zvel</a:t>
            </a:r>
            <a:r>
              <a:rPr lang="en-US" sz="2000" dirty="0">
                <a:latin typeface="_! Kolhety" panose="020B0500000000000000" pitchFamily="34" charset="0"/>
              </a:rPr>
              <a:t> </a:t>
            </a:r>
            <a:r>
              <a:rPr lang="en-US" sz="2000" dirty="0" err="1">
                <a:latin typeface="_! Kolhety" panose="020B0500000000000000" pitchFamily="34" charset="0"/>
              </a:rPr>
              <a:t>samyaroSi</a:t>
            </a:r>
            <a:r>
              <a:rPr lang="en-US" sz="2000" dirty="0">
                <a:latin typeface="_! Kolhety" panose="020B0500000000000000" pitchFamily="34" charset="0"/>
              </a:rPr>
              <a:t>“ </a:t>
            </a:r>
            <a:r>
              <a:rPr lang="en-US" sz="2000" dirty="0" err="1">
                <a:latin typeface="_! Kolhety" panose="020B0500000000000000" pitchFamily="34" charset="0"/>
              </a:rPr>
              <a:t>gavrcelebuli</a:t>
            </a:r>
            <a:r>
              <a:rPr lang="en-US" sz="2000" dirty="0">
                <a:latin typeface="_! Kolhety" panose="020B0500000000000000" pitchFamily="34" charset="0"/>
              </a:rPr>
              <a:t> </a:t>
            </a:r>
            <a:r>
              <a:rPr lang="en-US" sz="2000" dirty="0" err="1">
                <a:latin typeface="_! Kolhety" panose="020B0500000000000000" pitchFamily="34" charset="0"/>
              </a:rPr>
              <a:t>legendebi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warmoSobis</a:t>
            </a:r>
            <a:r>
              <a:rPr lang="en-US" sz="2000" dirty="0">
                <a:latin typeface="_! Kolhety" panose="020B0500000000000000" pitchFamily="34" charset="0"/>
              </a:rPr>
              <a:t> </a:t>
            </a:r>
            <a:r>
              <a:rPr lang="en-US" sz="2000" dirty="0" err="1">
                <a:latin typeface="_! Kolhety" panose="020B0500000000000000" pitchFamily="34" charset="0"/>
              </a:rPr>
              <a:t>Sesaxeb</a:t>
            </a:r>
            <a:r>
              <a:rPr lang="en-US" sz="2000" dirty="0">
                <a:latin typeface="_! Kolhety" panose="020B0500000000000000" pitchFamily="34" charset="0"/>
              </a:rPr>
              <a:t>. </a:t>
            </a:r>
            <a:r>
              <a:rPr lang="en-US" sz="2000" dirty="0" err="1">
                <a:latin typeface="_! Kolhety" panose="020B0500000000000000" pitchFamily="34" charset="0"/>
              </a:rPr>
              <a:t>TiTqmis</a:t>
            </a:r>
            <a:r>
              <a:rPr lang="en-US" sz="2000" dirty="0">
                <a:latin typeface="_! Kolhety" panose="020B0500000000000000" pitchFamily="34" charset="0"/>
              </a:rPr>
              <a:t> </a:t>
            </a:r>
            <a:r>
              <a:rPr lang="en-US" sz="2000" dirty="0" err="1">
                <a:latin typeface="_! Kolhety" panose="020B0500000000000000" pitchFamily="34" charset="0"/>
              </a:rPr>
              <a:t>yvela</a:t>
            </a:r>
            <a:r>
              <a:rPr lang="en-US" sz="2000" dirty="0">
                <a:latin typeface="_! Kolhety" panose="020B0500000000000000" pitchFamily="34" charset="0"/>
              </a:rPr>
              <a:t> </a:t>
            </a:r>
            <a:r>
              <a:rPr lang="en-US" sz="2000" dirty="0" err="1">
                <a:latin typeface="_! Kolhety" panose="020B0500000000000000" pitchFamily="34" charset="0"/>
              </a:rPr>
              <a:t>legendas</a:t>
            </a:r>
            <a:r>
              <a:rPr lang="en-US" sz="2000" dirty="0">
                <a:latin typeface="_! Kolhety" panose="020B0500000000000000" pitchFamily="34" charset="0"/>
              </a:rPr>
              <a:t> </a:t>
            </a:r>
            <a:r>
              <a:rPr lang="en-US" sz="2000" dirty="0" err="1">
                <a:latin typeface="_! Kolhety" panose="020B0500000000000000" pitchFamily="34" charset="0"/>
              </a:rPr>
              <a:t>erTi</a:t>
            </a:r>
            <a:r>
              <a:rPr lang="en-US" sz="2000" dirty="0">
                <a:latin typeface="_! Kolhety" panose="020B0500000000000000" pitchFamily="34" charset="0"/>
              </a:rPr>
              <a:t> </a:t>
            </a:r>
            <a:r>
              <a:rPr lang="en-US" sz="2000" dirty="0" err="1">
                <a:latin typeface="_! Kolhety" panose="020B0500000000000000" pitchFamily="34" charset="0"/>
              </a:rPr>
              <a:t>ZiriTadi</a:t>
            </a:r>
            <a:r>
              <a:rPr lang="en-US" sz="2000" dirty="0">
                <a:latin typeface="_! Kolhety" panose="020B0500000000000000" pitchFamily="34" charset="0"/>
              </a:rPr>
              <a:t> </a:t>
            </a:r>
            <a:r>
              <a:rPr lang="en-US" sz="2000" dirty="0" err="1">
                <a:latin typeface="_! Kolhety" panose="020B0500000000000000" pitchFamily="34" charset="0"/>
              </a:rPr>
              <a:t>motivi</a:t>
            </a:r>
            <a:r>
              <a:rPr lang="en-US" sz="2000" dirty="0">
                <a:latin typeface="_! Kolhety" panose="020B0500000000000000" pitchFamily="34" charset="0"/>
              </a:rPr>
              <a:t> </a:t>
            </a:r>
            <a:r>
              <a:rPr lang="en-US" sz="2000" dirty="0" err="1">
                <a:latin typeface="_! Kolhety" panose="020B0500000000000000" pitchFamily="34" charset="0"/>
              </a:rPr>
              <a:t>gasdevs</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an </a:t>
            </a:r>
            <a:r>
              <a:rPr lang="en-US" sz="2000" dirty="0" err="1">
                <a:latin typeface="_! Kolhety" panose="020B0500000000000000" pitchFamily="34" charset="0"/>
              </a:rPr>
              <a:t>eSmakis</a:t>
            </a:r>
            <a:r>
              <a:rPr lang="en-US" sz="2000" dirty="0">
                <a:latin typeface="_! Kolhety" panose="020B0500000000000000" pitchFamily="34" charset="0"/>
              </a:rPr>
              <a:t> </a:t>
            </a:r>
            <a:r>
              <a:rPr lang="en-US" sz="2000" dirty="0" err="1">
                <a:latin typeface="_! Kolhety" panose="020B0500000000000000" pitchFamily="34" charset="0"/>
              </a:rPr>
              <a:t>motanilia</a:t>
            </a:r>
            <a:r>
              <a:rPr lang="en-US" sz="2000" dirty="0">
                <a:latin typeface="_! Kolhety" panose="020B0500000000000000" pitchFamily="34" charset="0"/>
              </a:rPr>
              <a:t>, an </a:t>
            </a:r>
            <a:r>
              <a:rPr lang="en-US" sz="2000" dirty="0" err="1">
                <a:latin typeface="_! Kolhety" panose="020B0500000000000000" pitchFamily="34" charset="0"/>
              </a:rPr>
              <a:t>saflavze</a:t>
            </a:r>
            <a:r>
              <a:rPr lang="en-US" sz="2000" dirty="0">
                <a:latin typeface="_! Kolhety" panose="020B0500000000000000" pitchFamily="34" charset="0"/>
              </a:rPr>
              <a:t> (</a:t>
            </a:r>
            <a:r>
              <a:rPr lang="en-US" sz="2000" dirty="0" err="1">
                <a:latin typeface="_! Kolhety" panose="020B0500000000000000" pitchFamily="34" charset="0"/>
              </a:rPr>
              <a:t>sxva</a:t>
            </a:r>
            <a:r>
              <a:rPr lang="en-US" sz="2000" dirty="0">
                <a:latin typeface="_! Kolhety" panose="020B0500000000000000" pitchFamily="34" charset="0"/>
              </a:rPr>
              <a:t> </a:t>
            </a:r>
            <a:r>
              <a:rPr lang="en-US" sz="2000" dirty="0" err="1">
                <a:latin typeface="_! Kolhety" panose="020B0500000000000000" pitchFamily="34" charset="0"/>
              </a:rPr>
              <a:t>variantiT_gvamze</a:t>
            </a:r>
            <a:r>
              <a:rPr lang="en-US" sz="2000" dirty="0">
                <a:latin typeface="_! Kolhety" panose="020B0500000000000000" pitchFamily="34" charset="0"/>
              </a:rPr>
              <a:t>) </a:t>
            </a:r>
            <a:r>
              <a:rPr lang="en-US" sz="2000" dirty="0" err="1">
                <a:latin typeface="_! Kolhety" panose="020B0500000000000000" pitchFamily="34" charset="0"/>
              </a:rPr>
              <a:t>amodis</a:t>
            </a:r>
            <a:r>
              <a:rPr lang="en-US" sz="2000" dirty="0">
                <a:latin typeface="_! Kolhety" panose="020B0500000000000000" pitchFamily="34" charset="0"/>
              </a:rPr>
              <a:t>. </a:t>
            </a:r>
            <a:r>
              <a:rPr lang="en-US" sz="2000" dirty="0" smtClean="0">
                <a:latin typeface="_! Kolhety" panose="020B0500000000000000" pitchFamily="34" charset="0"/>
              </a:rPr>
              <a:t/>
            </a:r>
            <a:br>
              <a:rPr lang="en-US" sz="2000" dirty="0" smtClean="0">
                <a:latin typeface="_! Kolhety" panose="020B0500000000000000" pitchFamily="34" charset="0"/>
              </a:rPr>
            </a:br>
            <a:r>
              <a:rPr lang="en-US" sz="2000" dirty="0" smtClean="0">
                <a:latin typeface="_! Kolhety" panose="020B0500000000000000" pitchFamily="34" charset="0"/>
              </a:rPr>
              <a:t/>
            </a:r>
            <a:br>
              <a:rPr lang="en-US" sz="2000" dirty="0" smtClean="0">
                <a:latin typeface="_! Kolhety" panose="020B0500000000000000" pitchFamily="34" charset="0"/>
              </a:rPr>
            </a:br>
            <a:r>
              <a:rPr lang="en-US" sz="2000" dirty="0" err="1" smtClean="0">
                <a:latin typeface="_! Kolhety" panose="020B0500000000000000" pitchFamily="34" charset="0"/>
              </a:rPr>
              <a:t>savaraudod</a:t>
            </a:r>
            <a:r>
              <a:rPr lang="en-US" sz="2000" dirty="0">
                <a:latin typeface="_! Kolhety" panose="020B0500000000000000" pitchFamily="34" charset="0"/>
              </a:rPr>
              <a:t>, </a:t>
            </a:r>
            <a:r>
              <a:rPr lang="en-US" sz="2000" dirty="0" err="1">
                <a:latin typeface="_! Kolhety" panose="020B0500000000000000" pitchFamily="34" charset="0"/>
              </a:rPr>
              <a:t>Zveli</a:t>
            </a:r>
            <a:r>
              <a:rPr lang="en-US" sz="2000" dirty="0">
                <a:latin typeface="_! Kolhety" panose="020B0500000000000000" pitchFamily="34" charset="0"/>
              </a:rPr>
              <a:t> </a:t>
            </a:r>
            <a:r>
              <a:rPr lang="en-US" sz="2000" dirty="0" err="1">
                <a:latin typeface="_! Kolhety" panose="020B0500000000000000" pitchFamily="34" charset="0"/>
              </a:rPr>
              <a:t>samyaros</a:t>
            </a:r>
            <a:r>
              <a:rPr lang="en-US" sz="2000" dirty="0">
                <a:latin typeface="_! Kolhety" panose="020B0500000000000000" pitchFamily="34" charset="0"/>
              </a:rPr>
              <a:t> </a:t>
            </a:r>
            <a:r>
              <a:rPr lang="en-US" sz="2000" dirty="0" err="1">
                <a:latin typeface="_! Kolhety" panose="020B0500000000000000" pitchFamily="34" charset="0"/>
              </a:rPr>
              <a:t>xalxTa</a:t>
            </a:r>
            <a:r>
              <a:rPr lang="en-US" sz="2000" dirty="0">
                <a:latin typeface="_! Kolhety" panose="020B0500000000000000" pitchFamily="34" charset="0"/>
              </a:rPr>
              <a:t> </a:t>
            </a:r>
            <a:r>
              <a:rPr lang="en-US" sz="2000" dirty="0" err="1">
                <a:latin typeface="_! Kolhety" panose="020B0500000000000000" pitchFamily="34" charset="0"/>
              </a:rPr>
              <a:t>warmodgeniT</a:t>
            </a:r>
            <a:r>
              <a:rPr lang="en-US" sz="2000" dirty="0">
                <a:latin typeface="_! Kolhety" panose="020B0500000000000000" pitchFamily="34" charset="0"/>
              </a:rPr>
              <a:t>, </a:t>
            </a:r>
            <a:r>
              <a:rPr lang="en-US" sz="2000" dirty="0" err="1">
                <a:latin typeface="_! Kolhety" panose="020B0500000000000000" pitchFamily="34" charset="0"/>
              </a:rPr>
              <a:t>sxva</a:t>
            </a:r>
            <a:r>
              <a:rPr lang="en-US" sz="2000" dirty="0">
                <a:latin typeface="_! Kolhety" panose="020B0500000000000000" pitchFamily="34" charset="0"/>
              </a:rPr>
              <a:t> (,,</a:t>
            </a:r>
            <a:r>
              <a:rPr lang="en-US" sz="2000" dirty="0" err="1">
                <a:latin typeface="_! Kolhety" panose="020B0500000000000000" pitchFamily="34" charset="0"/>
              </a:rPr>
              <a:t>axali</a:t>
            </a:r>
            <a:r>
              <a:rPr lang="en-US" sz="2000" dirty="0">
                <a:latin typeface="_! Kolhety" panose="020B0500000000000000" pitchFamily="34" charset="0"/>
              </a:rPr>
              <a:t>’’) </a:t>
            </a:r>
            <a:r>
              <a:rPr lang="en-US" sz="2000" dirty="0" err="1">
                <a:latin typeface="_! Kolhety" panose="020B0500000000000000" pitchFamily="34" charset="0"/>
              </a:rPr>
              <a:t>samyarodan</a:t>
            </a:r>
            <a:r>
              <a:rPr lang="en-US" sz="2000" dirty="0">
                <a:latin typeface="_! Kolhety" panose="020B0500000000000000" pitchFamily="34" charset="0"/>
              </a:rPr>
              <a:t> </a:t>
            </a:r>
            <a:r>
              <a:rPr lang="en-US" sz="2000" dirty="0" err="1">
                <a:latin typeface="_! Kolhety" panose="020B0500000000000000" pitchFamily="34" charset="0"/>
              </a:rPr>
              <a:t>Semotanili</a:t>
            </a:r>
            <a:r>
              <a:rPr lang="en-US" sz="2000" dirty="0">
                <a:latin typeface="_! Kolhety" panose="020B0500000000000000" pitchFamily="34" charset="0"/>
              </a:rPr>
              <a:t> </a:t>
            </a:r>
            <a:r>
              <a:rPr lang="en-US" sz="2000" dirty="0" err="1">
                <a:latin typeface="_! Kolhety" panose="020B0500000000000000" pitchFamily="34" charset="0"/>
              </a:rPr>
              <a:t>mcenare</a:t>
            </a:r>
            <a:r>
              <a:rPr lang="en-US" sz="2000" dirty="0">
                <a:latin typeface="_! Kolhety" panose="020B0500000000000000" pitchFamily="34" charset="0"/>
              </a:rPr>
              <a:t>, </a:t>
            </a:r>
            <a:r>
              <a:rPr lang="en-US" sz="2000" dirty="0" err="1">
                <a:latin typeface="_! Kolhety" panose="020B0500000000000000" pitchFamily="34" charset="0"/>
              </a:rPr>
              <a:t>romelic</a:t>
            </a:r>
            <a:r>
              <a:rPr lang="en-US" sz="2000" dirty="0">
                <a:latin typeface="_! Kolhety" panose="020B0500000000000000" pitchFamily="34" charset="0"/>
              </a:rPr>
              <a:t> </a:t>
            </a:r>
            <a:r>
              <a:rPr lang="en-US" sz="2000" dirty="0" err="1">
                <a:latin typeface="_! Kolhety" panose="020B0500000000000000" pitchFamily="34" charset="0"/>
              </a:rPr>
              <a:t>gonebas</a:t>
            </a:r>
            <a:r>
              <a:rPr lang="en-US" sz="2000" dirty="0">
                <a:latin typeface="_! Kolhety" panose="020B0500000000000000" pitchFamily="34" charset="0"/>
              </a:rPr>
              <a:t> </a:t>
            </a:r>
            <a:r>
              <a:rPr lang="en-US" sz="2000" dirty="0" err="1">
                <a:latin typeface="_! Kolhety" panose="020B0500000000000000" pitchFamily="34" charset="0"/>
              </a:rPr>
              <a:t>ubindavda</a:t>
            </a:r>
            <a:r>
              <a:rPr lang="en-US" sz="2000" dirty="0">
                <a:latin typeface="_! Kolhety" panose="020B0500000000000000" pitchFamily="34" charset="0"/>
              </a:rPr>
              <a:t> </a:t>
            </a:r>
            <a:r>
              <a:rPr lang="en-US" sz="2000" dirty="0" err="1">
                <a:latin typeface="_! Kolhety" panose="020B0500000000000000" pitchFamily="34" charset="0"/>
              </a:rPr>
              <a:t>mis</a:t>
            </a:r>
            <a:r>
              <a:rPr lang="en-US" sz="2000" dirty="0">
                <a:latin typeface="_! Kolhety" panose="020B0500000000000000" pitchFamily="34" charset="0"/>
              </a:rPr>
              <a:t> </a:t>
            </a:r>
            <a:r>
              <a:rPr lang="en-US" sz="2000" dirty="0" err="1">
                <a:latin typeface="_! Kolhety" panose="020B0500000000000000" pitchFamily="34" charset="0"/>
              </a:rPr>
              <a:t>momxmarebels</a:t>
            </a:r>
            <a:r>
              <a:rPr lang="en-US" sz="2000" dirty="0">
                <a:latin typeface="_! Kolhety" panose="020B0500000000000000" pitchFamily="34" charset="0"/>
              </a:rPr>
              <a:t>, </a:t>
            </a:r>
            <a:r>
              <a:rPr lang="en-US" sz="2000" dirty="0" err="1">
                <a:latin typeface="_! Kolhety" panose="020B0500000000000000" pitchFamily="34" charset="0"/>
              </a:rPr>
              <a:t>mxolod</a:t>
            </a:r>
            <a:r>
              <a:rPr lang="en-US" sz="2000" dirty="0">
                <a:latin typeface="_! Kolhety" panose="020B0500000000000000" pitchFamily="34" charset="0"/>
              </a:rPr>
              <a:t> </a:t>
            </a:r>
            <a:r>
              <a:rPr lang="en-US" sz="2000" dirty="0" err="1">
                <a:latin typeface="_! Kolhety" panose="020B0500000000000000" pitchFamily="34" charset="0"/>
              </a:rPr>
              <a:t>eSmakiseuli</a:t>
            </a:r>
            <a:r>
              <a:rPr lang="en-US" sz="2000" dirty="0">
                <a:latin typeface="_! Kolhety" panose="020B0500000000000000" pitchFamily="34" charset="0"/>
              </a:rPr>
              <a:t> </a:t>
            </a:r>
            <a:r>
              <a:rPr lang="en-US" sz="2000" dirty="0" err="1">
                <a:latin typeface="_! Kolhety" panose="020B0500000000000000" pitchFamily="34" charset="0"/>
              </a:rPr>
              <a:t>unda</a:t>
            </a:r>
            <a:r>
              <a:rPr lang="en-US" sz="2000" dirty="0">
                <a:latin typeface="_! Kolhety" panose="020B0500000000000000" pitchFamily="34" charset="0"/>
              </a:rPr>
              <a:t> </a:t>
            </a:r>
            <a:r>
              <a:rPr lang="en-US" sz="2000" dirty="0" err="1">
                <a:latin typeface="_! Kolhety" panose="020B0500000000000000" pitchFamily="34" charset="0"/>
              </a:rPr>
              <a:t>yofiliyo</a:t>
            </a:r>
            <a:r>
              <a:rPr lang="en-US" sz="2000" dirty="0">
                <a:latin typeface="_! Kolhety" panose="020B0500000000000000" pitchFamily="34" charset="0"/>
              </a:rPr>
              <a:t> da </a:t>
            </a:r>
            <a:r>
              <a:rPr lang="en-US" sz="2000" dirty="0" err="1">
                <a:latin typeface="_! Kolhety" panose="020B0500000000000000" pitchFamily="34" charset="0"/>
              </a:rPr>
              <a:t>aRmocenebuliyo</a:t>
            </a:r>
            <a:r>
              <a:rPr lang="en-US" sz="2000" dirty="0">
                <a:latin typeface="_! Kolhety" panose="020B0500000000000000" pitchFamily="34" charset="0"/>
              </a:rPr>
              <a:t> </a:t>
            </a:r>
            <a:r>
              <a:rPr lang="en-US" sz="2000" dirty="0" err="1">
                <a:latin typeface="_! Kolhety" panose="020B0500000000000000" pitchFamily="34" charset="0"/>
              </a:rPr>
              <a:t>saflavidan</a:t>
            </a:r>
            <a:r>
              <a:rPr lang="en-US" sz="2000" dirty="0">
                <a:latin typeface="_! Kolhety" panose="020B0500000000000000" pitchFamily="34" charset="0"/>
              </a:rPr>
              <a:t>, </a:t>
            </a:r>
            <a:r>
              <a:rPr lang="en-US" sz="2000" dirty="0" err="1">
                <a:latin typeface="_! Kolhety" panose="020B0500000000000000" pitchFamily="34" charset="0"/>
              </a:rPr>
              <a:t>metwilad</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codviani</a:t>
            </a:r>
            <a:r>
              <a:rPr lang="en-US" sz="2000" dirty="0">
                <a:latin typeface="_! Kolhety" panose="020B0500000000000000" pitchFamily="34" charset="0"/>
              </a:rPr>
              <a:t> </a:t>
            </a:r>
            <a:r>
              <a:rPr lang="en-US" sz="2000" dirty="0" err="1">
                <a:latin typeface="_! Kolhety" panose="020B0500000000000000" pitchFamily="34" charset="0"/>
              </a:rPr>
              <a:t>adamianis</a:t>
            </a:r>
            <a:r>
              <a:rPr lang="en-US" sz="2000" dirty="0">
                <a:latin typeface="_! Kolhety" panose="020B0500000000000000" pitchFamily="34" charset="0"/>
              </a:rPr>
              <a:t> (</a:t>
            </a:r>
            <a:r>
              <a:rPr lang="en-US" sz="2000" dirty="0" err="1">
                <a:latin typeface="_! Kolhety" panose="020B0500000000000000" pitchFamily="34" charset="0"/>
              </a:rPr>
              <a:t>sisxlis</a:t>
            </a:r>
            <a:r>
              <a:rPr lang="en-US" sz="2000" dirty="0">
                <a:latin typeface="_! Kolhety" panose="020B0500000000000000" pitchFamily="34" charset="0"/>
              </a:rPr>
              <a:t> </a:t>
            </a:r>
            <a:r>
              <a:rPr lang="en-US" sz="2000" dirty="0" err="1">
                <a:latin typeface="_! Kolhety" panose="020B0500000000000000" pitchFamily="34" charset="0"/>
              </a:rPr>
              <a:t>aRmrevTa</a:t>
            </a:r>
            <a:r>
              <a:rPr lang="en-US" sz="2000" dirty="0">
                <a:latin typeface="_! Kolhety" panose="020B0500000000000000" pitchFamily="34" charset="0"/>
              </a:rPr>
              <a:t>, </a:t>
            </a:r>
            <a:r>
              <a:rPr lang="en-US" sz="2000" dirty="0" err="1">
                <a:latin typeface="_! Kolhety" panose="020B0500000000000000" pitchFamily="34" charset="0"/>
              </a:rPr>
              <a:t>meZavTa</a:t>
            </a:r>
            <a:r>
              <a:rPr lang="en-US" sz="2000" dirty="0">
                <a:latin typeface="_! Kolhety" panose="020B0500000000000000" pitchFamily="34" charset="0"/>
              </a:rPr>
              <a:t>) </a:t>
            </a:r>
            <a:r>
              <a:rPr lang="en-US" sz="2000" dirty="0" err="1">
                <a:latin typeface="_! Kolhety" panose="020B0500000000000000" pitchFamily="34" charset="0"/>
              </a:rPr>
              <a:t>gvamidan</a:t>
            </a:r>
            <a:r>
              <a:rPr lang="en-US" sz="2000" dirty="0">
                <a:latin typeface="_! Kolhety" panose="020B0500000000000000" pitchFamily="34" charset="0"/>
              </a:rPr>
              <a:t>. </a:t>
            </a:r>
            <a:r>
              <a:rPr lang="en-US" sz="2000" dirty="0" smtClean="0">
                <a:latin typeface="_! Kolhety" panose="020B0500000000000000" pitchFamily="34" charset="0"/>
              </a:rPr>
              <a:t/>
            </a:r>
            <a:br>
              <a:rPr lang="en-US" sz="2000" dirty="0" smtClean="0">
                <a:latin typeface="_! Kolhety" panose="020B0500000000000000" pitchFamily="34" charset="0"/>
              </a:rPr>
            </a:br>
            <a:r>
              <a:rPr lang="en-US" sz="2000" dirty="0" err="1" smtClean="0">
                <a:latin typeface="_! Kolhety" panose="020B0500000000000000" pitchFamily="34" charset="0"/>
              </a:rPr>
              <a:t>fFolklorul</a:t>
            </a:r>
            <a:r>
              <a:rPr lang="en-US" sz="2000" dirty="0" smtClean="0">
                <a:latin typeface="_! Kolhety" panose="020B0500000000000000" pitchFamily="34" charset="0"/>
              </a:rPr>
              <a:t> </a:t>
            </a:r>
            <a:r>
              <a:rPr lang="en-US" sz="2000" dirty="0" err="1">
                <a:latin typeface="_! Kolhety" panose="020B0500000000000000" pitchFamily="34" charset="0"/>
              </a:rPr>
              <a:t>masalaSi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warmoSobis</a:t>
            </a:r>
            <a:r>
              <a:rPr lang="en-US" sz="2000" dirty="0">
                <a:latin typeface="_! Kolhety" panose="020B0500000000000000" pitchFamily="34" charset="0"/>
              </a:rPr>
              <a:t> </a:t>
            </a:r>
            <a:r>
              <a:rPr lang="en-US" sz="2000" dirty="0" err="1">
                <a:latin typeface="_! Kolhety" panose="020B0500000000000000" pitchFamily="34" charset="0"/>
              </a:rPr>
              <a:t>gansxvavebuli</a:t>
            </a:r>
            <a:r>
              <a:rPr lang="en-US" sz="2000" dirty="0">
                <a:latin typeface="_! Kolhety" panose="020B0500000000000000" pitchFamily="34" charset="0"/>
              </a:rPr>
              <a:t> </a:t>
            </a:r>
            <a:r>
              <a:rPr lang="en-US" sz="2000" dirty="0" err="1">
                <a:latin typeface="_! Kolhety" panose="020B0500000000000000" pitchFamily="34" charset="0"/>
              </a:rPr>
              <a:t>versiebic</a:t>
            </a:r>
            <a:r>
              <a:rPr lang="en-US" sz="2000" dirty="0">
                <a:latin typeface="_! Kolhety" panose="020B0500000000000000" pitchFamily="34" charset="0"/>
              </a:rPr>
              <a:t> </a:t>
            </a:r>
            <a:r>
              <a:rPr lang="en-US" sz="2000" dirty="0" err="1">
                <a:latin typeface="_! Kolhety" panose="020B0500000000000000" pitchFamily="34" charset="0"/>
              </a:rPr>
              <a:t>aris</a:t>
            </a:r>
            <a:r>
              <a:rPr lang="en-US" sz="2000" dirty="0">
                <a:latin typeface="_! Kolhety" panose="020B0500000000000000" pitchFamily="34" charset="0"/>
              </a:rPr>
              <a:t> </a:t>
            </a:r>
            <a:r>
              <a:rPr lang="en-US" sz="2000" dirty="0" err="1">
                <a:latin typeface="_! Kolhety" panose="020B0500000000000000" pitchFamily="34" charset="0"/>
              </a:rPr>
              <a:t>dadasturebuli</a:t>
            </a:r>
            <a:r>
              <a:rPr lang="en-US" sz="2000" dirty="0">
                <a:latin typeface="_! Kolhety" panose="020B0500000000000000" pitchFamily="34" charset="0"/>
              </a:rPr>
              <a:t>. </a:t>
            </a:r>
            <a:r>
              <a:rPr lang="en-US" sz="2000" dirty="0" err="1">
                <a:latin typeface="_! Kolhety" panose="020B0500000000000000" pitchFamily="34" charset="0"/>
              </a:rPr>
              <a:t>kerZod</a:t>
            </a:r>
            <a:r>
              <a:rPr lang="en-US" sz="2000" dirty="0">
                <a:latin typeface="_! Kolhety" panose="020B0500000000000000" pitchFamily="34" charset="0"/>
              </a:rPr>
              <a:t>, </a:t>
            </a:r>
            <a:r>
              <a:rPr lang="en-US" sz="2000" dirty="0" err="1">
                <a:latin typeface="_! Kolhety" panose="020B0500000000000000" pitchFamily="34" charset="0"/>
              </a:rPr>
              <a:t>slavur</a:t>
            </a:r>
            <a:r>
              <a:rPr lang="en-US" sz="2000" dirty="0">
                <a:latin typeface="_! Kolhety" panose="020B0500000000000000" pitchFamily="34" charset="0"/>
              </a:rPr>
              <a:t> </a:t>
            </a:r>
            <a:r>
              <a:rPr lang="en-US" sz="2000" dirty="0" err="1">
                <a:latin typeface="_! Kolhety" panose="020B0500000000000000" pitchFamily="34" charset="0"/>
              </a:rPr>
              <a:t>folklorSi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warmoSoba-gavrceleba</a:t>
            </a:r>
            <a:r>
              <a:rPr lang="en-US" sz="2000" dirty="0">
                <a:latin typeface="_! Kolhety" panose="020B0500000000000000" pitchFamily="34" charset="0"/>
              </a:rPr>
              <a:t> </a:t>
            </a:r>
            <a:r>
              <a:rPr lang="en-US" sz="2000" dirty="0" err="1">
                <a:latin typeface="_! Kolhety" panose="020B0500000000000000" pitchFamily="34" charset="0"/>
              </a:rPr>
              <a:t>ganixileba</a:t>
            </a:r>
            <a:r>
              <a:rPr lang="en-US" sz="2000" dirty="0">
                <a:latin typeface="_! Kolhety" panose="020B0500000000000000" pitchFamily="34" charset="0"/>
              </a:rPr>
              <a:t> </a:t>
            </a:r>
            <a:r>
              <a:rPr lang="en-US" sz="2000" dirty="0" err="1">
                <a:latin typeface="_! Kolhety" panose="020B0500000000000000" pitchFamily="34" charset="0"/>
              </a:rPr>
              <a:t>saRvTo</a:t>
            </a:r>
            <a:r>
              <a:rPr lang="en-US" sz="2000" dirty="0">
                <a:latin typeface="_! Kolhety" panose="020B0500000000000000" pitchFamily="34" charset="0"/>
              </a:rPr>
              <a:t> </a:t>
            </a:r>
            <a:r>
              <a:rPr lang="en-US" sz="2000" dirty="0" err="1">
                <a:latin typeface="_! Kolhety" panose="020B0500000000000000" pitchFamily="34" charset="0"/>
              </a:rPr>
              <a:t>istoriis</a:t>
            </a:r>
            <a:r>
              <a:rPr lang="en-US" sz="2000" dirty="0">
                <a:latin typeface="_! Kolhety" panose="020B0500000000000000" pitchFamily="34" charset="0"/>
              </a:rPr>
              <a:t>, an </a:t>
            </a:r>
            <a:r>
              <a:rPr lang="en-US" sz="2000" dirty="0" err="1">
                <a:latin typeface="_! Kolhety" panose="020B0500000000000000" pitchFamily="34" charset="0"/>
              </a:rPr>
              <a:t>esqatologiuri</a:t>
            </a:r>
            <a:r>
              <a:rPr lang="en-US" sz="2000" dirty="0">
                <a:latin typeface="_! Kolhety" panose="020B0500000000000000" pitchFamily="34" charset="0"/>
              </a:rPr>
              <a:t> </a:t>
            </a:r>
            <a:r>
              <a:rPr lang="en-US" sz="2000" dirty="0" err="1">
                <a:latin typeface="_! Kolhety" panose="020B0500000000000000" pitchFamily="34" charset="0"/>
              </a:rPr>
              <a:t>warmodgenebis</a:t>
            </a:r>
            <a:r>
              <a:rPr lang="en-US" sz="2000" dirty="0">
                <a:latin typeface="_! Kolhety" panose="020B0500000000000000" pitchFamily="34" charset="0"/>
              </a:rPr>
              <a:t> </a:t>
            </a:r>
            <a:r>
              <a:rPr lang="en-US" sz="2000" dirty="0" err="1">
                <a:latin typeface="_! Kolhety" panose="020B0500000000000000" pitchFamily="34" charset="0"/>
              </a:rPr>
              <a:t>konteqstSi</a:t>
            </a:r>
            <a:r>
              <a:rPr lang="en-US" sz="2000" dirty="0">
                <a:latin typeface="_! Kolhety" panose="020B0500000000000000" pitchFamily="34" charset="0"/>
              </a:rPr>
              <a:t>.</a:t>
            </a:r>
            <a:endParaRPr lang="ka-GE" sz="2000" dirty="0"/>
          </a:p>
        </p:txBody>
      </p:sp>
    </p:spTree>
    <p:extLst>
      <p:ext uri="{BB962C8B-B14F-4D97-AF65-F5344CB8AC3E}">
        <p14:creationId xmlns:p14="http://schemas.microsoft.com/office/powerpoint/2010/main" val="2726491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1047647" y="2718469"/>
            <a:ext cx="10106385" cy="1325563"/>
          </a:xfrm>
        </p:spPr>
        <p:txBody>
          <a:bodyPr>
            <a:noAutofit/>
          </a:bodyPr>
          <a:lstStyle/>
          <a:p>
            <a:pPr>
              <a:lnSpc>
                <a:spcPct val="100000"/>
              </a:lnSpc>
            </a:pPr>
            <a:r>
              <a:rPr lang="en-US" sz="2000" dirty="0" err="1" smtClean="0">
                <a:latin typeface="_! Kolhety" panose="020B0500000000000000" pitchFamily="34" charset="0"/>
              </a:rPr>
              <a:t>ukrainuli</a:t>
            </a:r>
            <a:r>
              <a:rPr lang="en-US" sz="2000" dirty="0" smtClean="0">
                <a:latin typeface="_! Kolhety" panose="020B0500000000000000" pitchFamily="34" charset="0"/>
              </a:rPr>
              <a:t> </a:t>
            </a:r>
            <a:r>
              <a:rPr lang="en-US" sz="2000" dirty="0" err="1">
                <a:latin typeface="_! Kolhety" panose="020B0500000000000000" pitchFamily="34" charset="0"/>
              </a:rPr>
              <a:t>legenda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warmoSobis</a:t>
            </a:r>
            <a:r>
              <a:rPr lang="en-US" sz="2000" dirty="0">
                <a:latin typeface="_! Kolhety" panose="020B0500000000000000" pitchFamily="34" charset="0"/>
              </a:rPr>
              <a:t> </a:t>
            </a:r>
            <a:r>
              <a:rPr lang="en-US" sz="2000" dirty="0" err="1">
                <a:latin typeface="_! Kolhety" panose="020B0500000000000000" pitchFamily="34" charset="0"/>
              </a:rPr>
              <a:t>Sesaxeb</a:t>
            </a:r>
            <a:r>
              <a:rPr lang="en-US" sz="2000" dirty="0">
                <a:latin typeface="_! Kolhety" panose="020B0500000000000000" pitchFamily="34" charset="0"/>
              </a:rPr>
              <a:t>: `</a:t>
            </a:r>
            <a:r>
              <a:rPr lang="en-US" sz="2000" dirty="0" err="1">
                <a:latin typeface="_! Kolhety" panose="020B0500000000000000" pitchFamily="34" charset="0"/>
              </a:rPr>
              <a:t>rodesac</a:t>
            </a:r>
            <a:r>
              <a:rPr lang="en-US" sz="2000" dirty="0">
                <a:latin typeface="_! Kolhety" panose="020B0500000000000000" pitchFamily="34" charset="0"/>
              </a:rPr>
              <a:t> </a:t>
            </a:r>
            <a:r>
              <a:rPr lang="en-US" sz="2000" dirty="0" err="1">
                <a:latin typeface="_! Kolhety" panose="020B0500000000000000" pitchFamily="34" charset="0"/>
              </a:rPr>
              <a:t>RmerTi</a:t>
            </a:r>
            <a:r>
              <a:rPr lang="en-US" sz="2000" dirty="0">
                <a:latin typeface="_! Kolhety" panose="020B0500000000000000" pitchFamily="34" charset="0"/>
              </a:rPr>
              <a:t> </a:t>
            </a:r>
            <a:r>
              <a:rPr lang="en-US" sz="2000" dirty="0" err="1">
                <a:latin typeface="_! Kolhety" panose="020B0500000000000000" pitchFamily="34" charset="0"/>
              </a:rPr>
              <a:t>eSmakebze</a:t>
            </a:r>
            <a:r>
              <a:rPr lang="en-US" sz="2000" dirty="0">
                <a:latin typeface="_! Kolhety" panose="020B0500000000000000" pitchFamily="34" charset="0"/>
              </a:rPr>
              <a:t> </a:t>
            </a:r>
            <a:r>
              <a:rPr lang="en-US" sz="2000" dirty="0" err="1">
                <a:latin typeface="_! Kolhety" panose="020B0500000000000000" pitchFamily="34" charset="0"/>
              </a:rPr>
              <a:t>gabrazda</a:t>
            </a:r>
            <a:r>
              <a:rPr lang="en-US" sz="2000" dirty="0">
                <a:latin typeface="_! Kolhety" panose="020B0500000000000000" pitchFamily="34" charset="0"/>
              </a:rPr>
              <a:t>, </a:t>
            </a:r>
            <a:r>
              <a:rPr lang="en-US" sz="2000" dirty="0" err="1">
                <a:latin typeface="_! Kolhety" panose="020B0500000000000000" pitchFamily="34" charset="0"/>
              </a:rPr>
              <a:t>maTi</a:t>
            </a:r>
            <a:r>
              <a:rPr lang="en-US" sz="2000" dirty="0">
                <a:latin typeface="_! Kolhety" panose="020B0500000000000000" pitchFamily="34" charset="0"/>
              </a:rPr>
              <a:t> </a:t>
            </a:r>
            <a:r>
              <a:rPr lang="en-US" sz="2000" dirty="0" err="1">
                <a:latin typeface="_! Kolhety" panose="020B0500000000000000" pitchFamily="34" charset="0"/>
              </a:rPr>
              <a:t>cidan</a:t>
            </a:r>
            <a:r>
              <a:rPr lang="en-US" sz="2000" dirty="0">
                <a:latin typeface="_! Kolhety" panose="020B0500000000000000" pitchFamily="34" charset="0"/>
              </a:rPr>
              <a:t> </a:t>
            </a:r>
            <a:r>
              <a:rPr lang="en-US" sz="2000" dirty="0" err="1">
                <a:latin typeface="_! Kolhety" panose="020B0500000000000000" pitchFamily="34" charset="0"/>
              </a:rPr>
              <a:t>Camoyra</a:t>
            </a:r>
            <a:r>
              <a:rPr lang="en-US" sz="2000" dirty="0">
                <a:latin typeface="_! Kolhety" panose="020B0500000000000000" pitchFamily="34" charset="0"/>
              </a:rPr>
              <a:t> </a:t>
            </a:r>
            <a:r>
              <a:rPr lang="en-US" sz="2000" dirty="0" err="1">
                <a:latin typeface="_! Kolhety" panose="020B0500000000000000" pitchFamily="34" charset="0"/>
              </a:rPr>
              <a:t>daiwyo</a:t>
            </a:r>
            <a:r>
              <a:rPr lang="en-US" sz="2000" dirty="0">
                <a:latin typeface="_! Kolhety" panose="020B0500000000000000" pitchFamily="34" charset="0"/>
              </a:rPr>
              <a:t>. </a:t>
            </a:r>
            <a:r>
              <a:rPr lang="en-US" sz="2000" dirty="0" err="1">
                <a:latin typeface="_! Kolhety" panose="020B0500000000000000" pitchFamily="34" charset="0"/>
              </a:rPr>
              <a:t>erTma</a:t>
            </a:r>
            <a:r>
              <a:rPr lang="en-US" sz="2000" dirty="0">
                <a:latin typeface="_! Kolhety" panose="020B0500000000000000" pitchFamily="34" charset="0"/>
              </a:rPr>
              <a:t> </a:t>
            </a:r>
            <a:r>
              <a:rPr lang="en-US" sz="2000" dirty="0" err="1">
                <a:latin typeface="_! Kolhety" panose="020B0500000000000000" pitchFamily="34" charset="0"/>
              </a:rPr>
              <a:t>eSmakma</a:t>
            </a:r>
            <a:r>
              <a:rPr lang="en-US" sz="2000" dirty="0">
                <a:latin typeface="_! Kolhety" panose="020B0500000000000000" pitchFamily="34" charset="0"/>
              </a:rPr>
              <a:t> </a:t>
            </a:r>
            <a:r>
              <a:rPr lang="en-US" sz="2000" dirty="0" err="1">
                <a:latin typeface="_! Kolhety" panose="020B0500000000000000" pitchFamily="34" charset="0"/>
              </a:rPr>
              <a:t>ifrina</a:t>
            </a:r>
            <a:r>
              <a:rPr lang="en-US" sz="2000" dirty="0">
                <a:latin typeface="_! Kolhety" panose="020B0500000000000000" pitchFamily="34" charset="0"/>
              </a:rPr>
              <a:t>, </a:t>
            </a:r>
            <a:r>
              <a:rPr lang="en-US" sz="2000" dirty="0" err="1">
                <a:latin typeface="_! Kolhety" panose="020B0500000000000000" pitchFamily="34" charset="0"/>
              </a:rPr>
              <a:t>ifrina</a:t>
            </a:r>
            <a:r>
              <a:rPr lang="en-US" sz="2000" dirty="0">
                <a:latin typeface="_! Kolhety" panose="020B0500000000000000" pitchFamily="34" charset="0"/>
              </a:rPr>
              <a:t> da </a:t>
            </a:r>
            <a:r>
              <a:rPr lang="en-US" sz="2000" dirty="0" err="1">
                <a:latin typeface="_! Kolhety" panose="020B0500000000000000" pitchFamily="34" charset="0"/>
              </a:rPr>
              <a:t>gamoedo</a:t>
            </a:r>
            <a:r>
              <a:rPr lang="en-US" sz="2000" dirty="0">
                <a:latin typeface="_! Kolhety" panose="020B0500000000000000" pitchFamily="34" charset="0"/>
              </a:rPr>
              <a:t> </a:t>
            </a:r>
            <a:r>
              <a:rPr lang="en-US" sz="2000" dirty="0" err="1">
                <a:latin typeface="_! Kolhety" panose="020B0500000000000000" pitchFamily="34" charset="0"/>
              </a:rPr>
              <a:t>erT</a:t>
            </a:r>
            <a:r>
              <a:rPr lang="en-US" sz="2000" dirty="0">
                <a:latin typeface="_! Kolhety" panose="020B0500000000000000" pitchFamily="34" charset="0"/>
              </a:rPr>
              <a:t> </a:t>
            </a:r>
            <a:r>
              <a:rPr lang="en-US" sz="2000" dirty="0" err="1">
                <a:latin typeface="_! Kolhety" panose="020B0500000000000000" pitchFamily="34" charset="0"/>
              </a:rPr>
              <a:t>gamxmar</a:t>
            </a:r>
            <a:r>
              <a:rPr lang="en-US" sz="2000" dirty="0">
                <a:latin typeface="_! Kolhety" panose="020B0500000000000000" pitchFamily="34" charset="0"/>
              </a:rPr>
              <a:t> </a:t>
            </a:r>
            <a:r>
              <a:rPr lang="en-US" sz="2000" dirty="0" err="1">
                <a:latin typeface="_! Kolhety" panose="020B0500000000000000" pitchFamily="34" charset="0"/>
              </a:rPr>
              <a:t>muxas</a:t>
            </a:r>
            <a:r>
              <a:rPr lang="en-US" sz="2000" dirty="0">
                <a:latin typeface="_! Kolhety" panose="020B0500000000000000" pitchFamily="34" charset="0"/>
              </a:rPr>
              <a:t>. </a:t>
            </a:r>
            <a:r>
              <a:rPr lang="en-US" sz="2000" dirty="0" err="1">
                <a:latin typeface="_! Kolhety" panose="020B0500000000000000" pitchFamily="34" charset="0"/>
              </a:rPr>
              <a:t>ekida</a:t>
            </a:r>
            <a:r>
              <a:rPr lang="en-US" sz="2000" dirty="0">
                <a:latin typeface="_! Kolhety" panose="020B0500000000000000" pitchFamily="34" charset="0"/>
              </a:rPr>
              <a:t> </a:t>
            </a:r>
            <a:r>
              <a:rPr lang="en-US" sz="2000" dirty="0" err="1">
                <a:latin typeface="_! Kolhety" panose="020B0500000000000000" pitchFamily="34" charset="0"/>
              </a:rPr>
              <a:t>eSmaki</a:t>
            </a:r>
            <a:r>
              <a:rPr lang="en-US" sz="2000" dirty="0">
                <a:latin typeface="_! Kolhety" panose="020B0500000000000000" pitchFamily="34" charset="0"/>
              </a:rPr>
              <a:t> </a:t>
            </a:r>
            <a:r>
              <a:rPr lang="en-US" sz="2000" dirty="0" err="1">
                <a:latin typeface="_! Kolhety" panose="020B0500000000000000" pitchFamily="34" charset="0"/>
              </a:rPr>
              <a:t>muxaze</a:t>
            </a:r>
            <a:r>
              <a:rPr lang="en-US" sz="2000" dirty="0">
                <a:latin typeface="_! Kolhety" panose="020B0500000000000000" pitchFamily="34" charset="0"/>
              </a:rPr>
              <a:t> </a:t>
            </a:r>
            <a:r>
              <a:rPr lang="en-US" sz="2000" dirty="0" err="1">
                <a:latin typeface="_! Kolhety" panose="020B0500000000000000" pitchFamily="34" charset="0"/>
              </a:rPr>
              <a:t>manam</a:t>
            </a:r>
            <a:r>
              <a:rPr lang="en-US" sz="2000" dirty="0">
                <a:latin typeface="_! Kolhety" panose="020B0500000000000000" pitchFamily="34" charset="0"/>
              </a:rPr>
              <a:t>, </a:t>
            </a:r>
            <a:r>
              <a:rPr lang="en-US" sz="2000" dirty="0" err="1">
                <a:latin typeface="_! Kolhety" panose="020B0500000000000000" pitchFamily="34" charset="0"/>
              </a:rPr>
              <a:t>sanam</a:t>
            </a:r>
            <a:r>
              <a:rPr lang="en-US" sz="2000" dirty="0">
                <a:latin typeface="_! Kolhety" panose="020B0500000000000000" pitchFamily="34" charset="0"/>
              </a:rPr>
              <a:t> </a:t>
            </a:r>
            <a:r>
              <a:rPr lang="en-US" sz="2000" dirty="0" err="1">
                <a:latin typeface="_! Kolhety" panose="020B0500000000000000" pitchFamily="34" charset="0"/>
              </a:rPr>
              <a:t>misma</a:t>
            </a:r>
            <a:r>
              <a:rPr lang="en-US" sz="2000" dirty="0">
                <a:latin typeface="_! Kolhety" panose="020B0500000000000000" pitchFamily="34" charset="0"/>
              </a:rPr>
              <a:t> </a:t>
            </a:r>
            <a:r>
              <a:rPr lang="en-US" sz="2000" dirty="0" err="1">
                <a:latin typeface="_! Kolhety" panose="020B0500000000000000" pitchFamily="34" charset="0"/>
              </a:rPr>
              <a:t>nawilebma</a:t>
            </a:r>
            <a:r>
              <a:rPr lang="en-US" sz="2000" dirty="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daiwyes</a:t>
            </a:r>
            <a:r>
              <a:rPr lang="en-US" sz="2000" dirty="0">
                <a:latin typeface="_! Kolhety" panose="020B0500000000000000" pitchFamily="34" charset="0"/>
              </a:rPr>
              <a:t> </a:t>
            </a:r>
            <a:r>
              <a:rPr lang="en-US" sz="2000" dirty="0" err="1">
                <a:latin typeface="_! Kolhety" panose="020B0500000000000000" pitchFamily="34" charset="0"/>
              </a:rPr>
              <a:t>cvena</a:t>
            </a:r>
            <a:r>
              <a:rPr lang="en-US" sz="2000" dirty="0">
                <a:latin typeface="_! Kolhety" panose="020B0500000000000000" pitchFamily="34" charset="0"/>
              </a:rPr>
              <a:t>. </a:t>
            </a:r>
            <a:r>
              <a:rPr lang="en-US" sz="2000" dirty="0" err="1">
                <a:latin typeface="_! Kolhety" panose="020B0500000000000000" pitchFamily="34" charset="0"/>
              </a:rPr>
              <a:t>ecemoda</a:t>
            </a:r>
            <a:r>
              <a:rPr lang="en-US" sz="2000" dirty="0">
                <a:latin typeface="_! Kolhety" panose="020B0500000000000000" pitchFamily="34" charset="0"/>
              </a:rPr>
              <a:t> </a:t>
            </a:r>
            <a:r>
              <a:rPr lang="en-US" sz="2000" dirty="0" err="1">
                <a:latin typeface="_! Kolhety" panose="020B0500000000000000" pitchFamily="34" charset="0"/>
              </a:rPr>
              <a:t>nawilebi</a:t>
            </a:r>
            <a:r>
              <a:rPr lang="en-US" sz="2000" dirty="0">
                <a:latin typeface="_! Kolhety" panose="020B0500000000000000" pitchFamily="34" charset="0"/>
              </a:rPr>
              <a:t> </a:t>
            </a:r>
            <a:r>
              <a:rPr lang="en-US" sz="2000" dirty="0" err="1">
                <a:latin typeface="_! Kolhety" panose="020B0500000000000000" pitchFamily="34" charset="0"/>
              </a:rPr>
              <a:t>miwaze</a:t>
            </a:r>
            <a:r>
              <a:rPr lang="en-US" sz="2000" dirty="0">
                <a:latin typeface="_! Kolhety" panose="020B0500000000000000" pitchFamily="34" charset="0"/>
              </a:rPr>
              <a:t> da </a:t>
            </a:r>
            <a:r>
              <a:rPr lang="en-US" sz="2000" dirty="0" err="1">
                <a:latin typeface="_! Kolhety" panose="020B0500000000000000" pitchFamily="34" charset="0"/>
              </a:rPr>
              <a:t>im</a:t>
            </a:r>
            <a:r>
              <a:rPr lang="en-US" sz="2000" dirty="0">
                <a:latin typeface="_! Kolhety" panose="020B0500000000000000" pitchFamily="34" charset="0"/>
              </a:rPr>
              <a:t> </a:t>
            </a:r>
            <a:r>
              <a:rPr lang="en-US" sz="2000" dirty="0" err="1">
                <a:latin typeface="_! Kolhety" panose="020B0500000000000000" pitchFamily="34" charset="0"/>
              </a:rPr>
              <a:t>adgilze</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CiTilebi</a:t>
            </a:r>
            <a:r>
              <a:rPr lang="en-US" sz="2000" dirty="0">
                <a:latin typeface="_! Kolhety" panose="020B0500000000000000" pitchFamily="34" charset="0"/>
              </a:rPr>
              <a:t> </a:t>
            </a:r>
            <a:r>
              <a:rPr lang="en-US" sz="2000" dirty="0" err="1">
                <a:latin typeface="_! Kolhety" panose="020B0500000000000000" pitchFamily="34" charset="0"/>
              </a:rPr>
              <a:t>swrafad</a:t>
            </a:r>
            <a:r>
              <a:rPr lang="en-US" sz="2000" dirty="0">
                <a:latin typeface="_! Kolhety" panose="020B0500000000000000" pitchFamily="34" charset="0"/>
              </a:rPr>
              <a:t> </a:t>
            </a:r>
            <a:r>
              <a:rPr lang="en-US" sz="2000" dirty="0" err="1">
                <a:latin typeface="_! Kolhety" panose="020B0500000000000000" pitchFamily="34" charset="0"/>
              </a:rPr>
              <a:t>izrdeboda</a:t>
            </a:r>
            <a:r>
              <a:rPr lang="en-US" sz="2000" dirty="0">
                <a:latin typeface="_! Kolhety" panose="020B0500000000000000" pitchFamily="34" charset="0"/>
              </a:rPr>
              <a:t>. </a:t>
            </a:r>
            <a:r>
              <a:rPr lang="en-US" sz="2000" dirty="0" err="1">
                <a:latin typeface="_! Kolhety" panose="020B0500000000000000" pitchFamily="34" charset="0"/>
              </a:rPr>
              <a:t>xalxi</a:t>
            </a:r>
            <a:r>
              <a:rPr lang="en-US" sz="2000" dirty="0">
                <a:latin typeface="_! Kolhety" panose="020B0500000000000000" pitchFamily="34" charset="0"/>
              </a:rPr>
              <a:t> </a:t>
            </a:r>
            <a:r>
              <a:rPr lang="en-US" sz="2000" dirty="0" err="1">
                <a:latin typeface="_! Kolhety" panose="020B0500000000000000" pitchFamily="34" charset="0"/>
              </a:rPr>
              <a:t>krefda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eweoda</a:t>
            </a:r>
            <a:r>
              <a:rPr lang="en-US" sz="2000" dirty="0">
                <a:latin typeface="_! Kolhety" panose="020B0500000000000000" pitchFamily="34" charset="0"/>
              </a:rPr>
              <a:t> da </a:t>
            </a:r>
            <a:r>
              <a:rPr lang="en-US" sz="2000" dirty="0" err="1">
                <a:latin typeface="_! Kolhety" panose="020B0500000000000000" pitchFamily="34" charset="0"/>
              </a:rPr>
              <a:t>ynosavda</a:t>
            </a:r>
            <a:r>
              <a:rPr lang="en-US" sz="2000" dirty="0">
                <a:latin typeface="_! Kolhety" panose="020B0500000000000000" pitchFamily="34" charset="0"/>
              </a:rPr>
              <a:t>, </a:t>
            </a:r>
            <a:r>
              <a:rPr lang="en-US" sz="2000" dirty="0" err="1">
                <a:latin typeface="_! Kolhety" panose="020B0500000000000000" pitchFamily="34" charset="0"/>
              </a:rPr>
              <a:t>Semdeg</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sakuTar</a:t>
            </a:r>
            <a:r>
              <a:rPr lang="en-US" sz="2000" dirty="0">
                <a:latin typeface="_! Kolhety" panose="020B0500000000000000" pitchFamily="34" charset="0"/>
              </a:rPr>
              <a:t> </a:t>
            </a:r>
            <a:r>
              <a:rPr lang="en-US" sz="2000" dirty="0" err="1">
                <a:latin typeface="_! Kolhety" panose="020B0500000000000000" pitchFamily="34" charset="0"/>
              </a:rPr>
              <a:t>bostnebSi</a:t>
            </a:r>
            <a:r>
              <a:rPr lang="en-US" sz="2000" dirty="0">
                <a:latin typeface="_! Kolhety" panose="020B0500000000000000" pitchFamily="34" charset="0"/>
              </a:rPr>
              <a:t> </a:t>
            </a:r>
            <a:r>
              <a:rPr lang="en-US" sz="2000" dirty="0" err="1">
                <a:latin typeface="_! Kolhety" panose="020B0500000000000000" pitchFamily="34" charset="0"/>
              </a:rPr>
              <a:t>daiwyes</a:t>
            </a:r>
            <a:r>
              <a:rPr lang="en-US" sz="2000" dirty="0">
                <a:latin typeface="_! Kolhety" panose="020B0500000000000000" pitchFamily="34" charset="0"/>
              </a:rPr>
              <a:t> </a:t>
            </a:r>
            <a:r>
              <a:rPr lang="en-US" sz="2000" dirty="0" err="1">
                <a:latin typeface="_! Kolhety" panose="020B0500000000000000" pitchFamily="34" charset="0"/>
              </a:rPr>
              <a:t>misi</a:t>
            </a:r>
            <a:r>
              <a:rPr lang="en-US" sz="2000" dirty="0">
                <a:latin typeface="_! Kolhety" panose="020B0500000000000000" pitchFamily="34" charset="0"/>
              </a:rPr>
              <a:t> </a:t>
            </a:r>
            <a:r>
              <a:rPr lang="en-US" sz="2000" dirty="0" err="1">
                <a:latin typeface="_! Kolhety" panose="020B0500000000000000" pitchFamily="34" charset="0"/>
              </a:rPr>
              <a:t>moSeneba</a:t>
            </a:r>
            <a:r>
              <a:rPr lang="en-US" sz="2000" dirty="0">
                <a:latin typeface="_! Kolhety" panose="020B0500000000000000" pitchFamily="34" charset="0"/>
              </a:rPr>
              <a:t>“ </a:t>
            </a:r>
            <a:r>
              <a:rPr lang="en-US" sz="2000" dirty="0" smtClean="0">
                <a:latin typeface="_! Kolhety" panose="020B0500000000000000" pitchFamily="34" charset="0"/>
              </a:rPr>
              <a:t/>
            </a:r>
            <a:br>
              <a:rPr lang="en-US" sz="2000" dirty="0" smtClean="0">
                <a:latin typeface="_! Kolhety" panose="020B0500000000000000" pitchFamily="34" charset="0"/>
              </a:rPr>
            </a:br>
            <a:r>
              <a:rPr lang="en-US" sz="2000" dirty="0" smtClean="0">
                <a:latin typeface="_! Kolhety" panose="020B0500000000000000" pitchFamily="34" charset="0"/>
              </a:rPr>
              <a:t> </a:t>
            </a:r>
            <a:r>
              <a:rPr lang="en-US" sz="2000" dirty="0" err="1">
                <a:latin typeface="_! Kolhety" panose="020B0500000000000000" pitchFamily="34" charset="0"/>
              </a:rPr>
              <a:t>bukovinaSi</a:t>
            </a:r>
            <a:r>
              <a:rPr lang="en-US" sz="2000" dirty="0">
                <a:latin typeface="_! Kolhety" panose="020B0500000000000000" pitchFamily="34" charset="0"/>
              </a:rPr>
              <a:t> </a:t>
            </a:r>
            <a:r>
              <a:rPr lang="en-US" sz="2000" dirty="0" err="1">
                <a:latin typeface="_! Kolhety" panose="020B0500000000000000" pitchFamily="34" charset="0"/>
              </a:rPr>
              <a:t>Cawerili</a:t>
            </a:r>
            <a:r>
              <a:rPr lang="en-US" sz="2000" dirty="0">
                <a:latin typeface="_! Kolhety" panose="020B0500000000000000" pitchFamily="34" charset="0"/>
              </a:rPr>
              <a:t> </a:t>
            </a:r>
            <a:r>
              <a:rPr lang="en-US" sz="2000" dirty="0" err="1">
                <a:latin typeface="_! Kolhety" panose="020B0500000000000000" pitchFamily="34" charset="0"/>
              </a:rPr>
              <a:t>legendis</a:t>
            </a:r>
            <a:r>
              <a:rPr lang="en-US" sz="2000" dirty="0">
                <a:latin typeface="_! Kolhety" panose="020B0500000000000000" pitchFamily="34" charset="0"/>
              </a:rPr>
              <a:t> </a:t>
            </a:r>
            <a:r>
              <a:rPr lang="en-US" sz="2000" dirty="0" err="1">
                <a:latin typeface="_! Kolhety" panose="020B0500000000000000" pitchFamily="34" charset="0"/>
              </a:rPr>
              <a:t>Tanaxmad</a:t>
            </a:r>
            <a:r>
              <a:rPr lang="en-US" sz="2000" dirty="0">
                <a:latin typeface="_! Kolhety" panose="020B0500000000000000" pitchFamily="34" charset="0"/>
              </a:rPr>
              <a:t>, </a:t>
            </a:r>
            <a:r>
              <a:rPr lang="en-US" sz="2000" dirty="0" err="1">
                <a:latin typeface="_! Kolhety" panose="020B0500000000000000" pitchFamily="34" charset="0"/>
              </a:rPr>
              <a:t>eSmakebma</a:t>
            </a:r>
            <a:r>
              <a:rPr lang="en-US" sz="2000" dirty="0">
                <a:latin typeface="_! Kolhety" panose="020B0500000000000000" pitchFamily="34" charset="0"/>
              </a:rPr>
              <a:t> </a:t>
            </a:r>
            <a:r>
              <a:rPr lang="en-US" sz="2000" dirty="0" err="1">
                <a:latin typeface="_! Kolhety" panose="020B0500000000000000" pitchFamily="34" charset="0"/>
              </a:rPr>
              <a:t>gadawyvites</a:t>
            </a:r>
            <a:r>
              <a:rPr lang="en-US" sz="2000" dirty="0">
                <a:latin typeface="_! Kolhety" panose="020B0500000000000000" pitchFamily="34" charset="0"/>
              </a:rPr>
              <a:t> </a:t>
            </a:r>
            <a:r>
              <a:rPr lang="en-US" sz="2000" dirty="0" err="1">
                <a:latin typeface="_! Kolhety" panose="020B0500000000000000" pitchFamily="34" charset="0"/>
              </a:rPr>
              <a:t>colad</a:t>
            </a:r>
            <a:r>
              <a:rPr lang="en-US" sz="2000" dirty="0">
                <a:latin typeface="_! Kolhety" panose="020B0500000000000000" pitchFamily="34" charset="0"/>
              </a:rPr>
              <a:t> </a:t>
            </a:r>
            <a:r>
              <a:rPr lang="en-US" sz="2000" dirty="0" err="1">
                <a:latin typeface="_! Kolhety" panose="020B0500000000000000" pitchFamily="34" charset="0"/>
              </a:rPr>
              <a:t>SeerToT</a:t>
            </a:r>
            <a:r>
              <a:rPr lang="en-US" sz="2000" dirty="0">
                <a:latin typeface="_! Kolhety" panose="020B0500000000000000" pitchFamily="34" charset="0"/>
              </a:rPr>
              <a:t> </a:t>
            </a:r>
            <a:r>
              <a:rPr lang="en-US" sz="2000" dirty="0" err="1">
                <a:latin typeface="_! Kolhety" panose="020B0500000000000000" pitchFamily="34" charset="0"/>
              </a:rPr>
              <a:t>boiaris</a:t>
            </a:r>
            <a:r>
              <a:rPr lang="en-US" sz="2000" dirty="0">
                <a:latin typeface="_! Kolhety" panose="020B0500000000000000" pitchFamily="34" charset="0"/>
              </a:rPr>
              <a:t> </a:t>
            </a:r>
            <a:r>
              <a:rPr lang="en-US" sz="2000" dirty="0" err="1">
                <a:latin typeface="_! Kolhety" panose="020B0500000000000000" pitchFamily="34" charset="0"/>
              </a:rPr>
              <a:t>qaliSvili</a:t>
            </a:r>
            <a:r>
              <a:rPr lang="en-US" sz="2000" dirty="0">
                <a:latin typeface="_! Kolhety" panose="020B0500000000000000" pitchFamily="34" charset="0"/>
              </a:rPr>
              <a:t>, </a:t>
            </a:r>
            <a:r>
              <a:rPr lang="en-US" sz="2000" dirty="0" err="1">
                <a:latin typeface="_! Kolhety" panose="020B0500000000000000" pitchFamily="34" charset="0"/>
              </a:rPr>
              <a:t>magram</a:t>
            </a:r>
            <a:r>
              <a:rPr lang="en-US" sz="2000" dirty="0">
                <a:latin typeface="_! Kolhety" panose="020B0500000000000000" pitchFamily="34" charset="0"/>
              </a:rPr>
              <a:t> </a:t>
            </a:r>
            <a:r>
              <a:rPr lang="en-US" sz="2000" dirty="0" err="1">
                <a:latin typeface="_! Kolhety" panose="020B0500000000000000" pitchFamily="34" charset="0"/>
              </a:rPr>
              <a:t>adgilobrivma</a:t>
            </a:r>
            <a:r>
              <a:rPr lang="en-US" sz="2000" dirty="0">
                <a:latin typeface="_! Kolhety" panose="020B0500000000000000" pitchFamily="34" charset="0"/>
              </a:rPr>
              <a:t> </a:t>
            </a:r>
            <a:r>
              <a:rPr lang="en-US" sz="2000" dirty="0" err="1">
                <a:latin typeface="_! Kolhety" panose="020B0500000000000000" pitchFamily="34" charset="0"/>
              </a:rPr>
              <a:t>mRvdelma</a:t>
            </a:r>
            <a:r>
              <a:rPr lang="en-US" sz="2000" dirty="0">
                <a:latin typeface="_! Kolhety" panose="020B0500000000000000" pitchFamily="34" charset="0"/>
              </a:rPr>
              <a:t> </a:t>
            </a:r>
            <a:r>
              <a:rPr lang="en-US" sz="2000" dirty="0" err="1">
                <a:latin typeface="_! Kolhety" panose="020B0500000000000000" pitchFamily="34" charset="0"/>
              </a:rPr>
              <a:t>uari</a:t>
            </a:r>
            <a:r>
              <a:rPr lang="en-US" sz="2000" dirty="0">
                <a:latin typeface="_! Kolhety" panose="020B0500000000000000" pitchFamily="34" charset="0"/>
              </a:rPr>
              <a:t> </a:t>
            </a:r>
            <a:r>
              <a:rPr lang="en-US" sz="2000" dirty="0" err="1">
                <a:latin typeface="_! Kolhety" panose="020B0500000000000000" pitchFamily="34" charset="0"/>
              </a:rPr>
              <a:t>uTxra</a:t>
            </a:r>
            <a:r>
              <a:rPr lang="en-US" sz="2000" dirty="0">
                <a:latin typeface="_! Kolhety" panose="020B0500000000000000" pitchFamily="34" charset="0"/>
              </a:rPr>
              <a:t> </a:t>
            </a:r>
            <a:r>
              <a:rPr lang="en-US" sz="2000" dirty="0" err="1">
                <a:latin typeface="_! Kolhety" panose="020B0500000000000000" pitchFamily="34" charset="0"/>
              </a:rPr>
              <a:t>maT</a:t>
            </a:r>
            <a:r>
              <a:rPr lang="en-US" sz="2000" dirty="0">
                <a:latin typeface="_! Kolhety" panose="020B0500000000000000" pitchFamily="34" charset="0"/>
              </a:rPr>
              <a:t> </a:t>
            </a:r>
            <a:r>
              <a:rPr lang="en-US" sz="2000" dirty="0" err="1">
                <a:latin typeface="_! Kolhety" panose="020B0500000000000000" pitchFamily="34" charset="0"/>
              </a:rPr>
              <a:t>jvrisweraze</a:t>
            </a:r>
            <a:r>
              <a:rPr lang="en-US" sz="2000" dirty="0">
                <a:latin typeface="_! Kolhety" panose="020B0500000000000000" pitchFamily="34" charset="0"/>
              </a:rPr>
              <a:t>. </a:t>
            </a:r>
            <a:r>
              <a:rPr lang="en-US" sz="2000" dirty="0" err="1">
                <a:latin typeface="_! Kolhety" panose="020B0500000000000000" pitchFamily="34" charset="0"/>
              </a:rPr>
              <a:t>maSin</a:t>
            </a:r>
            <a:r>
              <a:rPr lang="en-US" sz="2000" dirty="0">
                <a:latin typeface="_! Kolhety" panose="020B0500000000000000" pitchFamily="34" charset="0"/>
              </a:rPr>
              <a:t> </a:t>
            </a:r>
            <a:r>
              <a:rPr lang="en-US" sz="2000" dirty="0" err="1">
                <a:latin typeface="_! Kolhety" panose="020B0500000000000000" pitchFamily="34" charset="0"/>
              </a:rPr>
              <a:t>ufrosma</a:t>
            </a:r>
            <a:r>
              <a:rPr lang="en-US" sz="2000" dirty="0">
                <a:latin typeface="_! Kolhety" panose="020B0500000000000000" pitchFamily="34" charset="0"/>
              </a:rPr>
              <a:t> </a:t>
            </a:r>
            <a:r>
              <a:rPr lang="en-US" sz="2000" dirty="0" err="1">
                <a:latin typeface="_! Kolhety" panose="020B0500000000000000" pitchFamily="34" charset="0"/>
              </a:rPr>
              <a:t>eSmakma</a:t>
            </a:r>
            <a:r>
              <a:rPr lang="en-US" sz="2000" dirty="0">
                <a:latin typeface="_! Kolhety" panose="020B0500000000000000" pitchFamily="34" charset="0"/>
              </a:rPr>
              <a:t> </a:t>
            </a:r>
            <a:r>
              <a:rPr lang="en-US" sz="2000" dirty="0" err="1">
                <a:latin typeface="_! Kolhety" panose="020B0500000000000000" pitchFamily="34" charset="0"/>
              </a:rPr>
              <a:t>Tavi</a:t>
            </a:r>
            <a:r>
              <a:rPr lang="en-US" sz="2000" dirty="0">
                <a:latin typeface="_! Kolhety" panose="020B0500000000000000" pitchFamily="34" charset="0"/>
              </a:rPr>
              <a:t> </a:t>
            </a:r>
            <a:r>
              <a:rPr lang="en-US" sz="2000" dirty="0" err="1">
                <a:latin typeface="_! Kolhety" panose="020B0500000000000000" pitchFamily="34" charset="0"/>
              </a:rPr>
              <a:t>CamoixrCo</a:t>
            </a:r>
            <a:r>
              <a:rPr lang="en-US" sz="2000" dirty="0">
                <a:latin typeface="_! Kolhety" panose="020B0500000000000000" pitchFamily="34" charset="0"/>
              </a:rPr>
              <a:t> </a:t>
            </a:r>
            <a:r>
              <a:rPr lang="en-US" sz="2000" dirty="0" err="1">
                <a:latin typeface="_! Kolhety" panose="020B0500000000000000" pitchFamily="34" charset="0"/>
              </a:rPr>
              <a:t>alvis</a:t>
            </a:r>
            <a:r>
              <a:rPr lang="en-US" sz="2000" dirty="0">
                <a:latin typeface="_! Kolhety" panose="020B0500000000000000" pitchFamily="34" charset="0"/>
              </a:rPr>
              <a:t> </a:t>
            </a:r>
            <a:r>
              <a:rPr lang="en-US" sz="2000" dirty="0" err="1">
                <a:latin typeface="_! Kolhety" panose="020B0500000000000000" pitchFamily="34" charset="0"/>
              </a:rPr>
              <a:t>xeze</a:t>
            </a:r>
            <a:r>
              <a:rPr lang="en-US" sz="2000" dirty="0">
                <a:latin typeface="_! Kolhety" panose="020B0500000000000000" pitchFamily="34" charset="0"/>
              </a:rPr>
              <a:t>, </a:t>
            </a:r>
            <a:r>
              <a:rPr lang="en-US" sz="2000" dirty="0" err="1">
                <a:latin typeface="_! Kolhety" panose="020B0500000000000000" pitchFamily="34" charset="0"/>
              </a:rPr>
              <a:t>magram</a:t>
            </a:r>
            <a:r>
              <a:rPr lang="en-US" sz="2000" dirty="0">
                <a:latin typeface="_! Kolhety" panose="020B0500000000000000" pitchFamily="34" charset="0"/>
              </a:rPr>
              <a:t> </a:t>
            </a:r>
            <a:r>
              <a:rPr lang="en-US" sz="2000" dirty="0" err="1">
                <a:latin typeface="_! Kolhety" panose="020B0500000000000000" pitchFamily="34" charset="0"/>
              </a:rPr>
              <a:t>alvis</a:t>
            </a:r>
            <a:r>
              <a:rPr lang="en-US" sz="2000" dirty="0">
                <a:latin typeface="_! Kolhety" panose="020B0500000000000000" pitchFamily="34" charset="0"/>
              </a:rPr>
              <a:t> </a:t>
            </a:r>
            <a:r>
              <a:rPr lang="en-US" sz="2000" dirty="0" err="1">
                <a:latin typeface="_! Kolhety" panose="020B0500000000000000" pitchFamily="34" charset="0"/>
              </a:rPr>
              <a:t>xem</a:t>
            </a:r>
            <a:r>
              <a:rPr lang="en-US" sz="2000" dirty="0">
                <a:latin typeface="_! Kolhety" panose="020B0500000000000000" pitchFamily="34" charset="0"/>
              </a:rPr>
              <a:t> </a:t>
            </a:r>
            <a:r>
              <a:rPr lang="en-US" sz="2000" dirty="0" err="1">
                <a:latin typeface="_! Kolhety" panose="020B0500000000000000" pitchFamily="34" charset="0"/>
              </a:rPr>
              <a:t>eSmaki</a:t>
            </a:r>
            <a:r>
              <a:rPr lang="en-US" sz="2000" dirty="0">
                <a:latin typeface="_! Kolhety" panose="020B0500000000000000" pitchFamily="34" charset="0"/>
              </a:rPr>
              <a:t> </a:t>
            </a:r>
            <a:r>
              <a:rPr lang="en-US" sz="2000" dirty="0" err="1">
                <a:latin typeface="_! Kolhety" panose="020B0500000000000000" pitchFamily="34" charset="0"/>
              </a:rPr>
              <a:t>Zirs</a:t>
            </a:r>
            <a:r>
              <a:rPr lang="en-US" sz="2000" dirty="0">
                <a:latin typeface="_! Kolhety" panose="020B0500000000000000" pitchFamily="34" charset="0"/>
              </a:rPr>
              <a:t> </a:t>
            </a:r>
            <a:r>
              <a:rPr lang="en-US" sz="2000" dirty="0" err="1">
                <a:latin typeface="_! Kolhety" panose="020B0500000000000000" pitchFamily="34" charset="0"/>
              </a:rPr>
              <a:t>moisrola</a:t>
            </a:r>
            <a:r>
              <a:rPr lang="en-US" sz="2000" dirty="0">
                <a:latin typeface="_! Kolhety" panose="020B0500000000000000" pitchFamily="34" charset="0"/>
              </a:rPr>
              <a:t>. </a:t>
            </a:r>
            <a:r>
              <a:rPr lang="en-US" sz="2000" dirty="0" err="1">
                <a:latin typeface="_! Kolhety" panose="020B0500000000000000" pitchFamily="34" charset="0"/>
              </a:rPr>
              <a:t>miwaze</a:t>
            </a:r>
            <a:r>
              <a:rPr lang="en-US" sz="2000" dirty="0">
                <a:latin typeface="_! Kolhety" panose="020B0500000000000000" pitchFamily="34" charset="0"/>
              </a:rPr>
              <a:t> </a:t>
            </a:r>
            <a:r>
              <a:rPr lang="en-US" sz="2000" dirty="0" err="1">
                <a:latin typeface="_! Kolhety" panose="020B0500000000000000" pitchFamily="34" charset="0"/>
              </a:rPr>
              <a:t>davardnili</a:t>
            </a:r>
            <a:r>
              <a:rPr lang="en-US" sz="2000" dirty="0">
                <a:latin typeface="_! Kolhety" panose="020B0500000000000000" pitchFamily="34" charset="0"/>
              </a:rPr>
              <a:t> </a:t>
            </a:r>
            <a:r>
              <a:rPr lang="en-US" sz="2000" dirty="0" err="1">
                <a:latin typeface="_! Kolhety" panose="020B0500000000000000" pitchFamily="34" charset="0"/>
              </a:rPr>
              <a:t>eSmaki</a:t>
            </a:r>
            <a:r>
              <a:rPr lang="en-US" sz="2000" dirty="0">
                <a:latin typeface="_! Kolhety" panose="020B0500000000000000" pitchFamily="34" charset="0"/>
              </a:rPr>
              <a:t> </a:t>
            </a:r>
            <a:r>
              <a:rPr lang="en-US" sz="2000" dirty="0" err="1">
                <a:latin typeface="_! Kolhety" panose="020B0500000000000000" pitchFamily="34" charset="0"/>
              </a:rPr>
              <a:t>iqca</a:t>
            </a:r>
            <a:r>
              <a:rPr lang="en-US" sz="2000" dirty="0">
                <a:latin typeface="_! Kolhety" panose="020B0500000000000000" pitchFamily="34" charset="0"/>
              </a:rPr>
              <a:t> </a:t>
            </a:r>
            <a:r>
              <a:rPr lang="en-US" sz="2000" dirty="0" err="1">
                <a:latin typeface="_! Kolhety" panose="020B0500000000000000" pitchFamily="34" charset="0"/>
              </a:rPr>
              <a:t>gvarjilad</a:t>
            </a:r>
            <a:r>
              <a:rPr lang="en-US" sz="2000" dirty="0">
                <a:latin typeface="_! Kolhety" panose="020B0500000000000000" pitchFamily="34" charset="0"/>
              </a:rPr>
              <a:t> da </a:t>
            </a:r>
            <a:r>
              <a:rPr lang="en-US" sz="2000" dirty="0" err="1">
                <a:latin typeface="_! Kolhety" panose="020B0500000000000000" pitchFamily="34" charset="0"/>
              </a:rPr>
              <a:t>denTad</a:t>
            </a:r>
            <a:r>
              <a:rPr lang="en-US" sz="2000" dirty="0">
                <a:latin typeface="_! Kolhety" panose="020B0500000000000000" pitchFamily="34" charset="0"/>
              </a:rPr>
              <a:t>. </a:t>
            </a:r>
            <a:r>
              <a:rPr lang="en-US" sz="2000" dirty="0" err="1">
                <a:latin typeface="_! Kolhety" panose="020B0500000000000000" pitchFamily="34" charset="0"/>
              </a:rPr>
              <a:t>amis</a:t>
            </a:r>
            <a:r>
              <a:rPr lang="en-US" sz="2000" dirty="0">
                <a:latin typeface="_! Kolhety" panose="020B0500000000000000" pitchFamily="34" charset="0"/>
              </a:rPr>
              <a:t> </a:t>
            </a:r>
            <a:r>
              <a:rPr lang="en-US" sz="2000" dirty="0" err="1">
                <a:latin typeface="_! Kolhety" panose="020B0500000000000000" pitchFamily="34" charset="0"/>
              </a:rPr>
              <a:t>Semdeg</a:t>
            </a:r>
            <a:r>
              <a:rPr lang="en-US" sz="2000" dirty="0">
                <a:latin typeface="_! Kolhety" panose="020B0500000000000000" pitchFamily="34" charset="0"/>
              </a:rPr>
              <a:t> </a:t>
            </a:r>
            <a:r>
              <a:rPr lang="en-US" sz="2000" dirty="0" err="1">
                <a:latin typeface="_! Kolhety" panose="020B0500000000000000" pitchFamily="34" charset="0"/>
              </a:rPr>
              <a:t>mis</a:t>
            </a:r>
            <a:r>
              <a:rPr lang="en-US" sz="2000" dirty="0">
                <a:latin typeface="_! Kolhety" panose="020B0500000000000000" pitchFamily="34" charset="0"/>
              </a:rPr>
              <a:t> </a:t>
            </a:r>
            <a:r>
              <a:rPr lang="en-US" sz="2000" dirty="0" err="1">
                <a:latin typeface="_! Kolhety" panose="020B0500000000000000" pitchFamily="34" charset="0"/>
              </a:rPr>
              <a:t>gvamze</a:t>
            </a:r>
            <a:r>
              <a:rPr lang="en-US" sz="2000" dirty="0">
                <a:latin typeface="_! Kolhety" panose="020B0500000000000000" pitchFamily="34" charset="0"/>
              </a:rPr>
              <a:t> </a:t>
            </a:r>
            <a:r>
              <a:rPr lang="en-US" sz="2000" dirty="0" err="1">
                <a:latin typeface="_! Kolhety" panose="020B0500000000000000" pitchFamily="34" charset="0"/>
              </a:rPr>
              <a:t>bevri</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smtClean="0">
                <a:latin typeface="_! Kolhety" panose="020B0500000000000000" pitchFamily="34" charset="0"/>
              </a:rPr>
              <a:t>amovida</a:t>
            </a:r>
            <a:r>
              <a:rPr lang="ru-RU" sz="2000" dirty="0" smtClean="0"/>
              <a:t>.</a:t>
            </a:r>
            <a:r>
              <a:rPr lang="en-US" sz="2000" dirty="0" smtClean="0">
                <a:latin typeface="_! Kolhety" panose="020B0500000000000000" pitchFamily="34" charset="0"/>
              </a:rPr>
              <a:t> </a:t>
            </a:r>
            <a:br>
              <a:rPr lang="en-US" sz="2000" dirty="0" smtClean="0">
                <a:latin typeface="_! Kolhety" panose="020B0500000000000000" pitchFamily="34" charset="0"/>
              </a:rPr>
            </a:br>
            <a:r>
              <a:rPr lang="en-US" sz="2000" dirty="0" err="1" smtClean="0">
                <a:latin typeface="_! Kolhety" panose="020B0500000000000000" pitchFamily="34" charset="0"/>
              </a:rPr>
              <a:t>rusuli</a:t>
            </a:r>
            <a:r>
              <a:rPr lang="en-US" sz="2000" dirty="0" smtClean="0">
                <a:latin typeface="_! Kolhety" panose="020B0500000000000000" pitchFamily="34" charset="0"/>
              </a:rPr>
              <a:t> </a:t>
            </a:r>
            <a:r>
              <a:rPr lang="en-US" sz="2000" dirty="0" err="1">
                <a:latin typeface="_! Kolhety" panose="020B0500000000000000" pitchFamily="34" charset="0"/>
              </a:rPr>
              <a:t>legendis</a:t>
            </a:r>
            <a:r>
              <a:rPr lang="en-US" sz="2000" dirty="0">
                <a:latin typeface="_! Kolhety" panose="020B0500000000000000" pitchFamily="34" charset="0"/>
              </a:rPr>
              <a:t> </a:t>
            </a:r>
            <a:r>
              <a:rPr lang="en-US" sz="2000" dirty="0" err="1">
                <a:latin typeface="_! Kolhety" panose="020B0500000000000000" pitchFamily="34" charset="0"/>
              </a:rPr>
              <a:t>Tanaxmad</a:t>
            </a:r>
            <a:r>
              <a:rPr lang="en-US" sz="2000" dirty="0">
                <a:latin typeface="_! Kolhety" panose="020B0500000000000000" pitchFamily="34" charset="0"/>
              </a:rPr>
              <a:t>, </a:t>
            </a:r>
            <a:r>
              <a:rPr lang="en-US" sz="2000" dirty="0" err="1">
                <a:latin typeface="_! Kolhety" panose="020B0500000000000000" pitchFamily="34" charset="0"/>
              </a:rPr>
              <a:t>eSmaki</a:t>
            </a:r>
            <a:r>
              <a:rPr lang="en-US" sz="2000" dirty="0">
                <a:latin typeface="_! Kolhety" panose="020B0500000000000000" pitchFamily="34" charset="0"/>
              </a:rPr>
              <a:t> </a:t>
            </a:r>
            <a:r>
              <a:rPr lang="en-US" sz="2000" dirty="0" err="1">
                <a:latin typeface="_! Kolhety" panose="020B0500000000000000" pitchFamily="34" charset="0"/>
              </a:rPr>
              <a:t>xSirad</a:t>
            </a:r>
            <a:r>
              <a:rPr lang="en-US" sz="2000" dirty="0">
                <a:latin typeface="_! Kolhety" panose="020B0500000000000000" pitchFamily="34" charset="0"/>
              </a:rPr>
              <a:t> </a:t>
            </a:r>
            <a:r>
              <a:rPr lang="en-US" sz="2000" dirty="0" err="1">
                <a:latin typeface="_! Kolhety" panose="020B0500000000000000" pitchFamily="34" charset="0"/>
              </a:rPr>
              <a:t>axerxebda</a:t>
            </a:r>
            <a:r>
              <a:rPr lang="en-US" sz="2000" dirty="0">
                <a:latin typeface="_! Kolhety" panose="020B0500000000000000" pitchFamily="34" charset="0"/>
              </a:rPr>
              <a:t> </a:t>
            </a:r>
            <a:r>
              <a:rPr lang="en-US" sz="2000" dirty="0" err="1">
                <a:latin typeface="_! Kolhety" panose="020B0500000000000000" pitchFamily="34" charset="0"/>
              </a:rPr>
              <a:t>eklesiaSi</a:t>
            </a:r>
            <a:r>
              <a:rPr lang="en-US" sz="2000" dirty="0">
                <a:latin typeface="_! Kolhety" panose="020B0500000000000000" pitchFamily="34" charset="0"/>
              </a:rPr>
              <a:t> </a:t>
            </a:r>
            <a:r>
              <a:rPr lang="en-US" sz="2000" dirty="0" err="1">
                <a:latin typeface="_! Kolhety" panose="020B0500000000000000" pitchFamily="34" charset="0"/>
              </a:rPr>
              <a:t>SeZvromas</a:t>
            </a:r>
            <a:r>
              <a:rPr lang="en-US" sz="2000" dirty="0">
                <a:latin typeface="_! Kolhety" panose="020B0500000000000000" pitchFamily="34" charset="0"/>
              </a:rPr>
              <a:t>, </a:t>
            </a:r>
            <a:r>
              <a:rPr lang="en-US" sz="2000" dirty="0" err="1">
                <a:latin typeface="_! Kolhety" panose="020B0500000000000000" pitchFamily="34" charset="0"/>
              </a:rPr>
              <a:t>magram</a:t>
            </a:r>
            <a:r>
              <a:rPr lang="en-US" sz="2000" dirty="0">
                <a:latin typeface="_! Kolhety" panose="020B0500000000000000" pitchFamily="34" charset="0"/>
              </a:rPr>
              <a:t> </a:t>
            </a:r>
            <a:r>
              <a:rPr lang="en-US" sz="2000" dirty="0" err="1">
                <a:latin typeface="_! Kolhety" panose="020B0500000000000000" pitchFamily="34" charset="0"/>
              </a:rPr>
              <a:t>ver</a:t>
            </a:r>
            <a:r>
              <a:rPr lang="en-US" sz="2000" dirty="0">
                <a:latin typeface="_! Kolhety" panose="020B0500000000000000" pitchFamily="34" charset="0"/>
              </a:rPr>
              <a:t> </a:t>
            </a:r>
            <a:r>
              <a:rPr lang="en-US" sz="2000" dirty="0" err="1">
                <a:latin typeface="_! Kolhety" panose="020B0500000000000000" pitchFamily="34" charset="0"/>
              </a:rPr>
              <a:t>itanda</a:t>
            </a:r>
            <a:r>
              <a:rPr lang="en-US" sz="2000" dirty="0">
                <a:latin typeface="_! Kolhety" panose="020B0500000000000000" pitchFamily="34" charset="0"/>
              </a:rPr>
              <a:t> </a:t>
            </a:r>
            <a:r>
              <a:rPr lang="en-US" sz="2000" dirty="0" err="1">
                <a:latin typeface="_! Kolhety" panose="020B0500000000000000" pitchFamily="34" charset="0"/>
              </a:rPr>
              <a:t>galobas</a:t>
            </a:r>
            <a:r>
              <a:rPr lang="en-US" sz="2000" dirty="0">
                <a:latin typeface="_! Kolhety" panose="020B0500000000000000" pitchFamily="34" charset="0"/>
              </a:rPr>
              <a:t>, </a:t>
            </a:r>
            <a:r>
              <a:rPr lang="en-US" sz="2000" dirty="0" err="1">
                <a:latin typeface="_! Kolhety" panose="020B0500000000000000" pitchFamily="34" charset="0"/>
              </a:rPr>
              <a:t>gansakuTrebiT</a:t>
            </a:r>
            <a:r>
              <a:rPr lang="en-US" sz="2000" dirty="0">
                <a:latin typeface="_! Kolhety" panose="020B0500000000000000" pitchFamily="34" charset="0"/>
              </a:rPr>
              <a:t>, `</a:t>
            </a:r>
            <a:r>
              <a:rPr lang="en-US" sz="2000" dirty="0" err="1">
                <a:latin typeface="_! Kolhety" panose="020B0500000000000000" pitchFamily="34" charset="0"/>
              </a:rPr>
              <a:t>romelTa</a:t>
            </a:r>
            <a:r>
              <a:rPr lang="en-US" sz="2000" dirty="0">
                <a:latin typeface="_! Kolhety" panose="020B0500000000000000" pitchFamily="34" charset="0"/>
              </a:rPr>
              <a:t> </a:t>
            </a:r>
            <a:r>
              <a:rPr lang="en-US" sz="2000" dirty="0" err="1">
                <a:latin typeface="_! Kolhety" panose="020B0500000000000000" pitchFamily="34" charset="0"/>
              </a:rPr>
              <a:t>qerubimTas</a:t>
            </a:r>
            <a:r>
              <a:rPr lang="en-US" sz="2000" dirty="0">
                <a:latin typeface="_! Kolhety" panose="020B0500000000000000" pitchFamily="34" charset="0"/>
              </a:rPr>
              <a:t>“ da </a:t>
            </a:r>
            <a:r>
              <a:rPr lang="en-US" sz="2000" dirty="0" err="1">
                <a:latin typeface="_! Kolhety" panose="020B0500000000000000" pitchFamily="34" charset="0"/>
              </a:rPr>
              <a:t>mis</a:t>
            </a:r>
            <a:r>
              <a:rPr lang="en-US" sz="2000" dirty="0">
                <a:latin typeface="_! Kolhety" panose="020B0500000000000000" pitchFamily="34" charset="0"/>
              </a:rPr>
              <a:t> </a:t>
            </a:r>
            <a:r>
              <a:rPr lang="en-US" sz="2000" dirty="0" err="1">
                <a:latin typeface="_! Kolhety" panose="020B0500000000000000" pitchFamily="34" charset="0"/>
              </a:rPr>
              <a:t>gagonebisTanave</a:t>
            </a:r>
            <a:r>
              <a:rPr lang="en-US" sz="2000" dirty="0">
                <a:latin typeface="_! Kolhety" panose="020B0500000000000000" pitchFamily="34" charset="0"/>
              </a:rPr>
              <a:t> </a:t>
            </a:r>
            <a:r>
              <a:rPr lang="en-US" sz="2000" dirty="0" err="1">
                <a:latin typeface="_! Kolhety" panose="020B0500000000000000" pitchFamily="34" charset="0"/>
              </a:rPr>
              <a:t>eklesiidan</a:t>
            </a:r>
            <a:r>
              <a:rPr lang="en-US" sz="2000" dirty="0">
                <a:latin typeface="_! Kolhety" panose="020B0500000000000000" pitchFamily="34" charset="0"/>
              </a:rPr>
              <a:t> </a:t>
            </a:r>
            <a:r>
              <a:rPr lang="en-US" sz="2000" dirty="0" err="1">
                <a:latin typeface="_! Kolhety" panose="020B0500000000000000" pitchFamily="34" charset="0"/>
              </a:rPr>
              <a:t>garboda</a:t>
            </a:r>
            <a:r>
              <a:rPr lang="en-US" sz="2000" dirty="0">
                <a:latin typeface="_! Kolhety" panose="020B0500000000000000" pitchFamily="34" charset="0"/>
              </a:rPr>
              <a:t>. </a:t>
            </a:r>
            <a:r>
              <a:rPr lang="en-US" sz="2000" dirty="0" err="1">
                <a:latin typeface="_! Kolhety" panose="020B0500000000000000" pitchFamily="34" charset="0"/>
              </a:rPr>
              <a:t>erTxel</a:t>
            </a:r>
            <a:r>
              <a:rPr lang="en-US" sz="2000" dirty="0">
                <a:latin typeface="_! Kolhety" panose="020B0500000000000000" pitchFamily="34" charset="0"/>
              </a:rPr>
              <a:t> </a:t>
            </a:r>
            <a:r>
              <a:rPr lang="en-US" sz="2000" dirty="0" err="1">
                <a:latin typeface="_! Kolhety" panose="020B0500000000000000" pitchFamily="34" charset="0"/>
              </a:rPr>
              <a:t>mRvdelma</a:t>
            </a:r>
            <a:r>
              <a:rPr lang="en-US" sz="2000" dirty="0">
                <a:latin typeface="_! Kolhety" panose="020B0500000000000000" pitchFamily="34" charset="0"/>
              </a:rPr>
              <a:t>, </a:t>
            </a:r>
            <a:r>
              <a:rPr lang="en-US" sz="2000" dirty="0" err="1">
                <a:latin typeface="_! Kolhety" panose="020B0500000000000000" pitchFamily="34" charset="0"/>
              </a:rPr>
              <a:t>eSmakis</a:t>
            </a:r>
            <a:r>
              <a:rPr lang="en-US" sz="2000" dirty="0">
                <a:latin typeface="_! Kolhety" panose="020B0500000000000000" pitchFamily="34" charset="0"/>
              </a:rPr>
              <a:t> </a:t>
            </a:r>
            <a:r>
              <a:rPr lang="en-US" sz="2000" dirty="0" err="1">
                <a:latin typeface="_! Kolhety" panose="020B0500000000000000" pitchFamily="34" charset="0"/>
              </a:rPr>
              <a:t>xelSi</a:t>
            </a:r>
            <a:r>
              <a:rPr lang="en-US" sz="2000" dirty="0">
                <a:latin typeface="_! Kolhety" panose="020B0500000000000000" pitchFamily="34" charset="0"/>
              </a:rPr>
              <a:t> </a:t>
            </a:r>
            <a:r>
              <a:rPr lang="en-US" sz="2000" dirty="0" err="1">
                <a:latin typeface="_! Kolhety" panose="020B0500000000000000" pitchFamily="34" charset="0"/>
              </a:rPr>
              <a:t>Casagdebad</a:t>
            </a:r>
            <a:r>
              <a:rPr lang="en-US" sz="2000" dirty="0">
                <a:latin typeface="_! Kolhety" panose="020B0500000000000000" pitchFamily="34" charset="0"/>
              </a:rPr>
              <a:t>, </a:t>
            </a:r>
            <a:r>
              <a:rPr lang="en-US" sz="2000" dirty="0" err="1">
                <a:latin typeface="_! Kolhety" panose="020B0500000000000000" pitchFamily="34" charset="0"/>
              </a:rPr>
              <a:t>Caraza</a:t>
            </a:r>
            <a:r>
              <a:rPr lang="en-US" sz="2000" dirty="0">
                <a:latin typeface="_! Kolhety" panose="020B0500000000000000" pitchFamily="34" charset="0"/>
              </a:rPr>
              <a:t> </a:t>
            </a:r>
            <a:r>
              <a:rPr lang="en-US" sz="2000" dirty="0" err="1">
                <a:latin typeface="_! Kolhety" panose="020B0500000000000000" pitchFamily="34" charset="0"/>
              </a:rPr>
              <a:t>eklesiis</a:t>
            </a:r>
            <a:r>
              <a:rPr lang="en-US" sz="2000" dirty="0">
                <a:latin typeface="_! Kolhety" panose="020B0500000000000000" pitchFamily="34" charset="0"/>
              </a:rPr>
              <a:t> </a:t>
            </a:r>
            <a:r>
              <a:rPr lang="en-US" sz="2000" dirty="0" err="1">
                <a:latin typeface="_! Kolhety" panose="020B0500000000000000" pitchFamily="34" charset="0"/>
              </a:rPr>
              <a:t>yvela</a:t>
            </a:r>
            <a:r>
              <a:rPr lang="en-US" sz="2000" dirty="0">
                <a:latin typeface="_! Kolhety" panose="020B0500000000000000" pitchFamily="34" charset="0"/>
              </a:rPr>
              <a:t> </a:t>
            </a:r>
            <a:r>
              <a:rPr lang="en-US" sz="2000" dirty="0" err="1">
                <a:latin typeface="_! Kolhety" panose="020B0500000000000000" pitchFamily="34" charset="0"/>
              </a:rPr>
              <a:t>fanjara</a:t>
            </a:r>
            <a:r>
              <a:rPr lang="en-US" sz="2000" dirty="0">
                <a:latin typeface="_! Kolhety" panose="020B0500000000000000" pitchFamily="34" charset="0"/>
              </a:rPr>
              <a:t> da </a:t>
            </a:r>
            <a:r>
              <a:rPr lang="en-US" sz="2000" dirty="0" err="1">
                <a:latin typeface="_! Kolhety" panose="020B0500000000000000" pitchFamily="34" charset="0"/>
              </a:rPr>
              <a:t>kari</a:t>
            </a:r>
            <a:r>
              <a:rPr lang="en-US" sz="2000" dirty="0">
                <a:latin typeface="_! Kolhety" panose="020B0500000000000000" pitchFamily="34" charset="0"/>
              </a:rPr>
              <a:t>. </a:t>
            </a:r>
            <a:r>
              <a:rPr lang="en-US" sz="2000" dirty="0" err="1">
                <a:latin typeface="_! Kolhety" panose="020B0500000000000000" pitchFamily="34" charset="0"/>
              </a:rPr>
              <a:t>wirvis</a:t>
            </a:r>
            <a:r>
              <a:rPr lang="en-US" sz="2000" dirty="0">
                <a:latin typeface="_! Kolhety" panose="020B0500000000000000" pitchFamily="34" charset="0"/>
              </a:rPr>
              <a:t> </a:t>
            </a:r>
            <a:r>
              <a:rPr lang="en-US" sz="2000" dirty="0" err="1">
                <a:latin typeface="_! Kolhety" panose="020B0500000000000000" pitchFamily="34" charset="0"/>
              </a:rPr>
              <a:t>Semdeg</a:t>
            </a:r>
            <a:r>
              <a:rPr lang="en-US" sz="2000" dirty="0">
                <a:latin typeface="_! Kolhety" panose="020B0500000000000000" pitchFamily="34" charset="0"/>
              </a:rPr>
              <a:t> </a:t>
            </a:r>
            <a:r>
              <a:rPr lang="en-US" sz="2000" dirty="0" err="1">
                <a:latin typeface="_! Kolhety" panose="020B0500000000000000" pitchFamily="34" charset="0"/>
              </a:rPr>
              <a:t>taZarSi</a:t>
            </a:r>
            <a:r>
              <a:rPr lang="en-US" sz="2000" dirty="0">
                <a:latin typeface="_! Kolhety" panose="020B0500000000000000" pitchFamily="34" charset="0"/>
              </a:rPr>
              <a:t> </a:t>
            </a:r>
            <a:r>
              <a:rPr lang="en-US" sz="2000" dirty="0" err="1">
                <a:latin typeface="_! Kolhety" panose="020B0500000000000000" pitchFamily="34" charset="0"/>
              </a:rPr>
              <a:t>gamomwyvdeuli</a:t>
            </a:r>
            <a:r>
              <a:rPr lang="en-US" sz="2000" dirty="0">
                <a:latin typeface="_! Kolhety" panose="020B0500000000000000" pitchFamily="34" charset="0"/>
              </a:rPr>
              <a:t> </a:t>
            </a:r>
            <a:r>
              <a:rPr lang="en-US" sz="2000" dirty="0" err="1">
                <a:latin typeface="_! Kolhety" panose="020B0500000000000000" pitchFamily="34" charset="0"/>
              </a:rPr>
              <a:t>eSmaki</a:t>
            </a:r>
            <a:r>
              <a:rPr lang="en-US" sz="2000" dirty="0">
                <a:latin typeface="_! Kolhety" panose="020B0500000000000000" pitchFamily="34" charset="0"/>
              </a:rPr>
              <a:t> </a:t>
            </a:r>
            <a:r>
              <a:rPr lang="en-US" sz="2000" dirty="0" err="1">
                <a:latin typeface="_! Kolhety" panose="020B0500000000000000" pitchFamily="34" charset="0"/>
              </a:rPr>
              <a:t>mRvdelma</a:t>
            </a:r>
            <a:r>
              <a:rPr lang="en-US" sz="2000" dirty="0">
                <a:latin typeface="_! Kolhety" panose="020B0500000000000000" pitchFamily="34" charset="0"/>
              </a:rPr>
              <a:t> da </a:t>
            </a:r>
            <a:r>
              <a:rPr lang="en-US" sz="2000" dirty="0" err="1">
                <a:latin typeface="_! Kolhety" panose="020B0500000000000000" pitchFamily="34" charset="0"/>
              </a:rPr>
              <a:t>mrevlma</a:t>
            </a:r>
            <a:r>
              <a:rPr lang="en-US" sz="2000" dirty="0">
                <a:latin typeface="_! Kolhety" panose="020B0500000000000000" pitchFamily="34" charset="0"/>
              </a:rPr>
              <a:t> </a:t>
            </a:r>
            <a:r>
              <a:rPr lang="en-US" sz="2000" dirty="0" err="1">
                <a:latin typeface="_! Kolhety" panose="020B0500000000000000" pitchFamily="34" charset="0"/>
              </a:rPr>
              <a:t>dawves</a:t>
            </a:r>
            <a:r>
              <a:rPr lang="en-US" sz="2000" dirty="0">
                <a:latin typeface="_! Kolhety" panose="020B0500000000000000" pitchFamily="34" charset="0"/>
              </a:rPr>
              <a:t>, </a:t>
            </a:r>
            <a:r>
              <a:rPr lang="en-US" sz="2000" dirty="0" err="1">
                <a:latin typeface="_! Kolhety" panose="020B0500000000000000" pitchFamily="34" charset="0"/>
              </a:rPr>
              <a:t>magram</a:t>
            </a:r>
            <a:r>
              <a:rPr lang="en-US" sz="2000" dirty="0">
                <a:latin typeface="_! Kolhety" panose="020B0500000000000000" pitchFamily="34" charset="0"/>
              </a:rPr>
              <a:t> </a:t>
            </a:r>
            <a:r>
              <a:rPr lang="en-US" sz="2000" dirty="0" err="1">
                <a:latin typeface="_! Kolhety" panose="020B0500000000000000" pitchFamily="34" charset="0"/>
              </a:rPr>
              <a:t>ferflis</a:t>
            </a:r>
            <a:r>
              <a:rPr lang="en-US" sz="2000" dirty="0">
                <a:latin typeface="_! Kolhety" panose="020B0500000000000000" pitchFamily="34" charset="0"/>
              </a:rPr>
              <a:t> </a:t>
            </a:r>
            <a:r>
              <a:rPr lang="en-US" sz="2000" dirty="0" err="1">
                <a:latin typeface="_! Kolhety" panose="020B0500000000000000" pitchFamily="34" charset="0"/>
              </a:rPr>
              <a:t>nacvlad</a:t>
            </a:r>
            <a:r>
              <a:rPr lang="en-US" sz="2000" dirty="0">
                <a:latin typeface="_! Kolhety" panose="020B0500000000000000" pitchFamily="34" charset="0"/>
              </a:rPr>
              <a:t> </a:t>
            </a:r>
            <a:r>
              <a:rPr lang="en-US" sz="2000" dirty="0" err="1">
                <a:latin typeface="_! Kolhety" panose="020B0500000000000000" pitchFamily="34" charset="0"/>
              </a:rPr>
              <a:t>eSmakisgan</a:t>
            </a:r>
            <a:r>
              <a:rPr lang="en-US" sz="2000" dirty="0">
                <a:latin typeface="_! Kolhety" panose="020B0500000000000000" pitchFamily="34" charset="0"/>
              </a:rPr>
              <a:t> </a:t>
            </a:r>
            <a:r>
              <a:rPr lang="en-US" sz="2000" dirty="0" err="1">
                <a:latin typeface="_! Kolhety" panose="020B0500000000000000" pitchFamily="34" charset="0"/>
              </a:rPr>
              <a:t>Teslis</a:t>
            </a:r>
            <a:r>
              <a:rPr lang="en-US" sz="2000" dirty="0">
                <a:latin typeface="_! Kolhety" panose="020B0500000000000000" pitchFamily="34" charset="0"/>
              </a:rPr>
              <a:t> </a:t>
            </a:r>
            <a:r>
              <a:rPr lang="en-US" sz="2000" dirty="0" err="1">
                <a:latin typeface="_! Kolhety" panose="020B0500000000000000" pitchFamily="34" charset="0"/>
              </a:rPr>
              <a:t>grova</a:t>
            </a:r>
            <a:r>
              <a:rPr lang="en-US" sz="2000" dirty="0">
                <a:latin typeface="_! Kolhety" panose="020B0500000000000000" pitchFamily="34" charset="0"/>
              </a:rPr>
              <a:t> </a:t>
            </a:r>
            <a:r>
              <a:rPr lang="en-US" sz="2000" dirty="0" err="1">
                <a:latin typeface="_! Kolhety" panose="020B0500000000000000" pitchFamily="34" charset="0"/>
              </a:rPr>
              <a:t>darCa</a:t>
            </a:r>
            <a:r>
              <a:rPr lang="en-US" sz="2000" dirty="0">
                <a:latin typeface="_! Kolhety" panose="020B0500000000000000" pitchFamily="34" charset="0"/>
              </a:rPr>
              <a:t>. </a:t>
            </a:r>
            <a:r>
              <a:rPr lang="en-US" sz="2000" dirty="0" err="1">
                <a:latin typeface="_! Kolhety" panose="020B0500000000000000" pitchFamily="34" charset="0"/>
              </a:rPr>
              <a:t>viRacam</a:t>
            </a:r>
            <a:r>
              <a:rPr lang="en-US" sz="2000" dirty="0">
                <a:latin typeface="_! Kolhety" panose="020B0500000000000000" pitchFamily="34" charset="0"/>
              </a:rPr>
              <a:t> </a:t>
            </a:r>
            <a:r>
              <a:rPr lang="en-US" sz="2000" dirty="0" err="1">
                <a:latin typeface="_! Kolhety" panose="020B0500000000000000" pitchFamily="34" charset="0"/>
              </a:rPr>
              <a:t>es</a:t>
            </a:r>
            <a:r>
              <a:rPr lang="en-US" sz="2000" dirty="0">
                <a:latin typeface="_! Kolhety" panose="020B0500000000000000" pitchFamily="34" charset="0"/>
              </a:rPr>
              <a:t> </a:t>
            </a:r>
            <a:r>
              <a:rPr lang="en-US" sz="2000" dirty="0" err="1">
                <a:latin typeface="_! Kolhety" panose="020B0500000000000000" pitchFamily="34" charset="0"/>
              </a:rPr>
              <a:t>Tesli</a:t>
            </a:r>
            <a:r>
              <a:rPr lang="en-US" sz="2000" dirty="0">
                <a:latin typeface="_! Kolhety" panose="020B0500000000000000" pitchFamily="34" charset="0"/>
              </a:rPr>
              <a:t> </a:t>
            </a:r>
            <a:r>
              <a:rPr lang="en-US" sz="2000" dirty="0" err="1">
                <a:latin typeface="_! Kolhety" panose="020B0500000000000000" pitchFamily="34" charset="0"/>
              </a:rPr>
              <a:t>saxlSi</a:t>
            </a:r>
            <a:r>
              <a:rPr lang="en-US" sz="2000" dirty="0">
                <a:latin typeface="_! Kolhety" panose="020B0500000000000000" pitchFamily="34" charset="0"/>
              </a:rPr>
              <a:t> </a:t>
            </a:r>
            <a:r>
              <a:rPr lang="en-US" sz="2000" dirty="0" err="1">
                <a:latin typeface="_! Kolhety" panose="020B0500000000000000" pitchFamily="34" charset="0"/>
              </a:rPr>
              <a:t>waiRo</a:t>
            </a:r>
            <a:r>
              <a:rPr lang="en-US" sz="2000" dirty="0">
                <a:latin typeface="_! Kolhety" panose="020B0500000000000000" pitchFamily="34" charset="0"/>
              </a:rPr>
              <a:t> da </a:t>
            </a:r>
            <a:r>
              <a:rPr lang="en-US" sz="2000" dirty="0" err="1">
                <a:latin typeface="_! Kolhety" panose="020B0500000000000000" pitchFamily="34" charset="0"/>
              </a:rPr>
              <a:t>daTesa</a:t>
            </a:r>
            <a:r>
              <a:rPr lang="en-US" sz="2000" dirty="0">
                <a:latin typeface="_! Kolhety" panose="020B0500000000000000" pitchFamily="34" charset="0"/>
              </a:rPr>
              <a:t>. </a:t>
            </a:r>
            <a:r>
              <a:rPr lang="en-US" sz="2000" dirty="0" err="1">
                <a:latin typeface="_! Kolhety" panose="020B0500000000000000" pitchFamily="34" charset="0"/>
              </a:rPr>
              <a:t>iq</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smtClean="0">
                <a:latin typeface="_! Kolhety" panose="020B0500000000000000" pitchFamily="34" charset="0"/>
              </a:rPr>
              <a:t>amovida</a:t>
            </a:r>
            <a:r>
              <a:rPr lang="ru-RU" sz="2000" dirty="0" smtClean="0"/>
              <a:t>.</a:t>
            </a:r>
            <a:endParaRPr lang="ka-GE" sz="2000" dirty="0"/>
          </a:p>
        </p:txBody>
      </p:sp>
    </p:spTree>
    <p:extLst>
      <p:ext uri="{BB962C8B-B14F-4D97-AF65-F5344CB8AC3E}">
        <p14:creationId xmlns:p14="http://schemas.microsoft.com/office/powerpoint/2010/main" val="4035105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1606378" y="0"/>
            <a:ext cx="9646508" cy="6743699"/>
          </a:xfrm>
        </p:spPr>
        <p:txBody>
          <a:bodyPr>
            <a:normAutofit/>
          </a:bodyPr>
          <a:lstStyle/>
          <a:p>
            <a:r>
              <a:rPr lang="en-US" sz="2000" dirty="0">
                <a:latin typeface="_! Kolhety" panose="020B0500000000000000" pitchFamily="34" charset="0"/>
              </a:rPr>
              <a:t>`</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istoria</a:t>
            </a:r>
            <a:r>
              <a:rPr lang="en-US" sz="2000" dirty="0">
                <a:latin typeface="_! Kolhety" panose="020B0500000000000000" pitchFamily="34" charset="0"/>
              </a:rPr>
              <a:t> _ </a:t>
            </a:r>
            <a:r>
              <a:rPr lang="en-US" sz="2000" dirty="0" err="1">
                <a:latin typeface="_! Kolhety" panose="020B0500000000000000" pitchFamily="34" charset="0"/>
              </a:rPr>
              <a:t>es</a:t>
            </a:r>
            <a:r>
              <a:rPr lang="en-US" sz="2000" dirty="0">
                <a:latin typeface="_! Kolhety" panose="020B0500000000000000" pitchFamily="34" charset="0"/>
              </a:rPr>
              <a:t> </a:t>
            </a:r>
            <a:r>
              <a:rPr lang="en-US" sz="2000" dirty="0" err="1">
                <a:latin typeface="_! Kolhety" panose="020B0500000000000000" pitchFamily="34" charset="0"/>
              </a:rPr>
              <a:t>aris</a:t>
            </a:r>
            <a:r>
              <a:rPr lang="en-US" sz="2000" dirty="0">
                <a:latin typeface="_! Kolhety" panose="020B0500000000000000" pitchFamily="34" charset="0"/>
              </a:rPr>
              <a:t> </a:t>
            </a:r>
            <a:r>
              <a:rPr lang="en-US" sz="2000" dirty="0" err="1">
                <a:latin typeface="_! Kolhety" panose="020B0500000000000000" pitchFamily="34" charset="0"/>
              </a:rPr>
              <a:t>istoria</a:t>
            </a:r>
            <a:r>
              <a:rPr lang="en-US" sz="2000" dirty="0">
                <a:latin typeface="_! Kolhety" panose="020B0500000000000000" pitchFamily="34" charset="0"/>
              </a:rPr>
              <a:t> </a:t>
            </a:r>
            <a:r>
              <a:rPr lang="en-US" sz="2000" dirty="0" err="1">
                <a:latin typeface="_! Kolhety" panose="020B0500000000000000" pitchFamily="34" charset="0"/>
              </a:rPr>
              <a:t>cdunebis</a:t>
            </a:r>
            <a:r>
              <a:rPr lang="en-US" sz="2000" dirty="0">
                <a:latin typeface="_! Kolhety" panose="020B0500000000000000" pitchFamily="34" charset="0"/>
              </a:rPr>
              <a:t>, </a:t>
            </a:r>
            <a:r>
              <a:rPr lang="en-US" sz="2000" dirty="0" err="1">
                <a:latin typeface="_! Kolhety" panose="020B0500000000000000" pitchFamily="34" charset="0"/>
              </a:rPr>
              <a:t>siamovnebis</a:t>
            </a:r>
            <a:r>
              <a:rPr lang="en-US" sz="2000" dirty="0">
                <a:latin typeface="_! Kolhety" panose="020B0500000000000000" pitchFamily="34" charset="0"/>
              </a:rPr>
              <a:t> da </a:t>
            </a:r>
            <a:r>
              <a:rPr lang="en-US" sz="2000" dirty="0" err="1">
                <a:latin typeface="_! Kolhety" panose="020B0500000000000000" pitchFamily="34" charset="0"/>
              </a:rPr>
              <a:t>fulis</a:t>
            </a:r>
            <a:r>
              <a:rPr lang="en-US" sz="2000" dirty="0">
                <a:latin typeface="_! Kolhety" panose="020B0500000000000000" pitchFamily="34" charset="0"/>
              </a:rPr>
              <a:t> _ </a:t>
            </a:r>
            <a:r>
              <a:rPr lang="en-US" sz="2000" dirty="0" err="1">
                <a:latin typeface="_! Kolhety" panose="020B0500000000000000" pitchFamily="34" charset="0"/>
              </a:rPr>
              <a:t>erTi</a:t>
            </a:r>
            <a:r>
              <a:rPr lang="en-US" sz="2000" dirty="0">
                <a:latin typeface="_! Kolhety" panose="020B0500000000000000" pitchFamily="34" charset="0"/>
              </a:rPr>
              <a:t> </a:t>
            </a:r>
            <a:r>
              <a:rPr lang="en-US" sz="2000" dirty="0" err="1">
                <a:latin typeface="_! Kolhety" panose="020B0500000000000000" pitchFamily="34" charset="0"/>
              </a:rPr>
              <a:t>mxriv</a:t>
            </a:r>
            <a:r>
              <a:rPr lang="en-US" sz="2000" dirty="0">
                <a:latin typeface="_! Kolhety" panose="020B0500000000000000" pitchFamily="34" charset="0"/>
              </a:rPr>
              <a:t>, da </a:t>
            </a:r>
            <a:r>
              <a:rPr lang="en-US" sz="2000" dirty="0" err="1">
                <a:latin typeface="_! Kolhety" panose="020B0500000000000000" pitchFamily="34" charset="0"/>
              </a:rPr>
              <a:t>konfliqtebis</a:t>
            </a:r>
            <a:r>
              <a:rPr lang="en-US" sz="2000" dirty="0">
                <a:latin typeface="_! Kolhety" panose="020B0500000000000000" pitchFamily="34" charset="0"/>
              </a:rPr>
              <a:t>, </a:t>
            </a:r>
            <a:r>
              <a:rPr lang="en-US" sz="2000" dirty="0" err="1">
                <a:latin typeface="_! Kolhety" panose="020B0500000000000000" pitchFamily="34" charset="0"/>
              </a:rPr>
              <a:t>Zaladobis</a:t>
            </a:r>
            <a:r>
              <a:rPr lang="en-US" sz="2000" dirty="0">
                <a:latin typeface="_! Kolhety" panose="020B0500000000000000" pitchFamily="34" charset="0"/>
              </a:rPr>
              <a:t> da </a:t>
            </a:r>
            <a:r>
              <a:rPr lang="en-US" sz="2000" dirty="0" err="1">
                <a:latin typeface="_! Kolhety" panose="020B0500000000000000" pitchFamily="34" charset="0"/>
              </a:rPr>
              <a:t>akrZalvebis</a:t>
            </a:r>
            <a:r>
              <a:rPr lang="en-US" sz="2000" dirty="0">
                <a:latin typeface="_! Kolhety" panose="020B0500000000000000" pitchFamily="34" charset="0"/>
              </a:rPr>
              <a:t> _ </a:t>
            </a:r>
            <a:r>
              <a:rPr lang="en-US" sz="2000" dirty="0" err="1">
                <a:latin typeface="_! Kolhety" panose="020B0500000000000000" pitchFamily="34" charset="0"/>
              </a:rPr>
              <a:t>meore</a:t>
            </a:r>
            <a:r>
              <a:rPr lang="en-US" sz="2000" dirty="0">
                <a:latin typeface="_! Kolhety" panose="020B0500000000000000" pitchFamily="34" charset="0"/>
              </a:rPr>
              <a:t> </a:t>
            </a:r>
            <a:r>
              <a:rPr lang="en-US" sz="2000" dirty="0" err="1">
                <a:latin typeface="_! Kolhety" panose="020B0500000000000000" pitchFamily="34" charset="0"/>
              </a:rPr>
              <a:t>mxriv</a:t>
            </a:r>
            <a:r>
              <a:rPr lang="en-US" sz="2000" dirty="0">
                <a:latin typeface="_! Kolhety" panose="020B0500000000000000" pitchFamily="34" charset="0"/>
              </a:rPr>
              <a:t>~. </a:t>
            </a:r>
            <a:r>
              <a:rPr lang="en-US" sz="2000" dirty="0" err="1" smtClean="0">
                <a:latin typeface="_! Kolhety" panose="020B0500000000000000" pitchFamily="34" charset="0"/>
              </a:rPr>
              <a:t>vfiqrobT</a:t>
            </a:r>
            <a:r>
              <a:rPr lang="en-US" sz="2000" dirty="0" smtClean="0">
                <a:latin typeface="_! Kolhety" panose="020B0500000000000000" pitchFamily="34" charset="0"/>
              </a:rPr>
              <a:t>, rom </a:t>
            </a:r>
            <a:r>
              <a:rPr lang="en-US" sz="2000" dirty="0" err="1" smtClean="0">
                <a:latin typeface="_! Kolhety" panose="020B0500000000000000" pitchFamily="34" charset="0"/>
              </a:rPr>
              <a:t>istorikos</a:t>
            </a:r>
            <a:r>
              <a:rPr lang="en-US" sz="2000" dirty="0" smtClean="0">
                <a:latin typeface="_! Kolhety" panose="020B0500000000000000" pitchFamily="34" charset="0"/>
              </a:rPr>
              <a:t> </a:t>
            </a:r>
            <a:r>
              <a:rPr lang="en-US" sz="2000" dirty="0" err="1" smtClean="0">
                <a:latin typeface="_! Kolhety" panose="020B0500000000000000" pitchFamily="34" charset="0"/>
              </a:rPr>
              <a:t>aian</a:t>
            </a:r>
            <a:r>
              <a:rPr lang="en-US" sz="2000" dirty="0" smtClean="0">
                <a:latin typeface="_! Kolhety" panose="020B0500000000000000" pitchFamily="34" charset="0"/>
              </a:rPr>
              <a:t> </a:t>
            </a:r>
            <a:r>
              <a:rPr lang="en-US" sz="2000" dirty="0" err="1" smtClean="0">
                <a:latin typeface="_! Kolhety" panose="020B0500000000000000" pitchFamily="34" charset="0"/>
              </a:rPr>
              <a:t>geitlis</a:t>
            </a:r>
            <a:r>
              <a:rPr lang="en-US" sz="2000" dirty="0" smtClean="0">
                <a:latin typeface="_! Kolhety" panose="020B0500000000000000" pitchFamily="34" charset="0"/>
              </a:rPr>
              <a:t> </a:t>
            </a:r>
            <a:r>
              <a:rPr lang="en-US" sz="2000" dirty="0" err="1" smtClean="0">
                <a:latin typeface="_! Kolhety" panose="020B0500000000000000" pitchFamily="34" charset="0"/>
              </a:rPr>
              <a:t>es</a:t>
            </a:r>
            <a:r>
              <a:rPr lang="en-US" sz="2000" dirty="0" smtClean="0">
                <a:latin typeface="_! Kolhety" panose="020B0500000000000000" pitchFamily="34" charset="0"/>
              </a:rPr>
              <a:t> </a:t>
            </a:r>
            <a:r>
              <a:rPr lang="en-US" sz="2000" dirty="0" err="1">
                <a:latin typeface="_! Kolhety" panose="020B0500000000000000" pitchFamily="34" charset="0"/>
              </a:rPr>
              <a:t>sityvebi</a:t>
            </a:r>
            <a:r>
              <a:rPr lang="en-US" sz="2000" dirty="0">
                <a:latin typeface="_! Kolhety" panose="020B0500000000000000" pitchFamily="34" charset="0"/>
              </a:rPr>
              <a:t> </a:t>
            </a:r>
            <a:r>
              <a:rPr lang="en-US" sz="2000" dirty="0" err="1">
                <a:latin typeface="_! Kolhety" panose="020B0500000000000000" pitchFamily="34" charset="0"/>
              </a:rPr>
              <a:t>srulad</a:t>
            </a:r>
            <a:r>
              <a:rPr lang="en-US" sz="2000" dirty="0">
                <a:latin typeface="_! Kolhety" panose="020B0500000000000000" pitchFamily="34" charset="0"/>
              </a:rPr>
              <a:t> </a:t>
            </a:r>
            <a:r>
              <a:rPr lang="en-US" sz="2000" dirty="0" err="1">
                <a:latin typeface="_! Kolhety" panose="020B0500000000000000" pitchFamily="34" charset="0"/>
              </a:rPr>
              <a:t>asaxavs</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istoriis</a:t>
            </a:r>
            <a:r>
              <a:rPr lang="en-US" sz="2000" dirty="0">
                <a:latin typeface="_! Kolhety" panose="020B0500000000000000" pitchFamily="34" charset="0"/>
              </a:rPr>
              <a:t> </a:t>
            </a:r>
            <a:r>
              <a:rPr lang="en-US" sz="2000" dirty="0" err="1">
                <a:latin typeface="_! Kolhety" panose="020B0500000000000000" pitchFamily="34" charset="0"/>
              </a:rPr>
              <a:t>xuTsaukunovan</a:t>
            </a:r>
            <a:r>
              <a:rPr lang="en-US" sz="2000" dirty="0">
                <a:latin typeface="_! Kolhety" panose="020B0500000000000000" pitchFamily="34" charset="0"/>
              </a:rPr>
              <a:t> </a:t>
            </a:r>
            <a:r>
              <a:rPr lang="en-US" sz="2000" dirty="0" err="1">
                <a:latin typeface="_! Kolhety" panose="020B0500000000000000" pitchFamily="34" charset="0"/>
              </a:rPr>
              <a:t>gzas</a:t>
            </a:r>
            <a:r>
              <a:rPr lang="en-US" sz="2000" dirty="0" smtClean="0">
                <a:latin typeface="_! Kolhety" panose="020B0500000000000000" pitchFamily="34" charset="0"/>
              </a:rPr>
              <a:t>.</a:t>
            </a:r>
            <a:br>
              <a:rPr lang="en-US" sz="2000" dirty="0" smtClean="0">
                <a:latin typeface="_! Kolhety" panose="020B0500000000000000" pitchFamily="34" charset="0"/>
              </a:rPr>
            </a:br>
            <a:r>
              <a:rPr lang="en-US" sz="2000" dirty="0" smtClean="0">
                <a:latin typeface="_! Kolhety" panose="020B0500000000000000" pitchFamily="34" charset="0"/>
              </a:rPr>
              <a:t/>
            </a:r>
            <a:br>
              <a:rPr lang="en-US" sz="2000" dirty="0" smtClean="0">
                <a:latin typeface="_! Kolhety" panose="020B0500000000000000" pitchFamily="34" charset="0"/>
              </a:rPr>
            </a:b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a:latin typeface="_! Kolhety" panose="020B0500000000000000" pitchFamily="34" charset="0"/>
              </a:rPr>
              <a:t>eweodnen</a:t>
            </a:r>
            <a:r>
              <a:rPr lang="en-US" sz="2000" dirty="0">
                <a:latin typeface="_! Kolhety" panose="020B0500000000000000" pitchFamily="34" charset="0"/>
              </a:rPr>
              <a:t>, </a:t>
            </a:r>
            <a:r>
              <a:rPr lang="en-US" sz="2000" dirty="0" err="1">
                <a:latin typeface="_! Kolhety" panose="020B0500000000000000" pitchFamily="34" charset="0"/>
              </a:rPr>
              <a:t>ynosavdnen</a:t>
            </a:r>
            <a:r>
              <a:rPr lang="en-US" sz="2000" dirty="0">
                <a:latin typeface="_! Kolhety" panose="020B0500000000000000" pitchFamily="34" charset="0"/>
              </a:rPr>
              <a:t>, </a:t>
            </a:r>
            <a:r>
              <a:rPr lang="en-US" sz="2000" dirty="0" err="1">
                <a:latin typeface="_! Kolhety" panose="020B0500000000000000" pitchFamily="34" charset="0"/>
              </a:rPr>
              <a:t>ReWavdnen</a:t>
            </a:r>
            <a:r>
              <a:rPr lang="en-US" sz="2000" dirty="0">
                <a:latin typeface="_! Kolhety" panose="020B0500000000000000" pitchFamily="34" charset="0"/>
              </a:rPr>
              <a:t>, </a:t>
            </a:r>
            <a:r>
              <a:rPr lang="en-US" sz="2000" dirty="0" err="1">
                <a:latin typeface="_! Kolhety" panose="020B0500000000000000" pitchFamily="34" charset="0"/>
              </a:rPr>
              <a:t>mis</a:t>
            </a:r>
            <a:r>
              <a:rPr lang="en-US" sz="2000" dirty="0">
                <a:latin typeface="_! Kolhety" panose="020B0500000000000000" pitchFamily="34" charset="0"/>
              </a:rPr>
              <a:t> </a:t>
            </a:r>
            <a:r>
              <a:rPr lang="en-US" sz="2000" dirty="0" err="1">
                <a:latin typeface="_! Kolhety" panose="020B0500000000000000" pitchFamily="34" charset="0"/>
              </a:rPr>
              <a:t>nayens</a:t>
            </a:r>
            <a:r>
              <a:rPr lang="en-US" sz="2000" dirty="0">
                <a:latin typeface="_! Kolhety" panose="020B0500000000000000" pitchFamily="34" charset="0"/>
              </a:rPr>
              <a:t> </a:t>
            </a:r>
            <a:r>
              <a:rPr lang="en-US" sz="2000" dirty="0" err="1">
                <a:latin typeface="_! Kolhety" panose="020B0500000000000000" pitchFamily="34" charset="0"/>
              </a:rPr>
              <a:t>svamdnen</a:t>
            </a:r>
            <a:r>
              <a:rPr lang="en-US" sz="2000" dirty="0">
                <a:latin typeface="_! Kolhety" panose="020B0500000000000000" pitchFamily="34" charset="0"/>
              </a:rPr>
              <a:t>, </a:t>
            </a:r>
            <a:r>
              <a:rPr lang="en-US" sz="2000" dirty="0" err="1">
                <a:latin typeface="_! Kolhety" panose="020B0500000000000000" pitchFamily="34" charset="0"/>
              </a:rPr>
              <a:t>wveniT</a:t>
            </a:r>
            <a:r>
              <a:rPr lang="en-US" sz="2000" dirty="0">
                <a:latin typeface="_! Kolhety" panose="020B0500000000000000" pitchFamily="34" charset="0"/>
              </a:rPr>
              <a:t> da </a:t>
            </a:r>
            <a:r>
              <a:rPr lang="en-US" sz="2000" dirty="0" err="1">
                <a:latin typeface="_! Kolhety" panose="020B0500000000000000" pitchFamily="34" charset="0"/>
              </a:rPr>
              <a:t>kvamliT</a:t>
            </a:r>
            <a:r>
              <a:rPr lang="en-US" sz="2000" dirty="0">
                <a:latin typeface="_! Kolhety" panose="020B0500000000000000" pitchFamily="34" charset="0"/>
              </a:rPr>
              <a:t> </a:t>
            </a:r>
            <a:r>
              <a:rPr lang="en-US" sz="2000" dirty="0" err="1">
                <a:latin typeface="_! Kolhety" panose="020B0500000000000000" pitchFamily="34" charset="0"/>
              </a:rPr>
              <a:t>mkurnalobdnen</a:t>
            </a:r>
            <a:r>
              <a:rPr lang="en-US" sz="2000" dirty="0">
                <a:latin typeface="_! Kolhety" panose="020B0500000000000000" pitchFamily="34" charset="0"/>
              </a:rPr>
              <a:t> </a:t>
            </a:r>
            <a:r>
              <a:rPr lang="en-US" sz="2000" dirty="0" err="1">
                <a:latin typeface="_! Kolhety" panose="020B0500000000000000" pitchFamily="34" charset="0"/>
              </a:rPr>
              <a:t>kidec</a:t>
            </a:r>
            <a:r>
              <a:rPr lang="en-US" sz="2000" dirty="0">
                <a:latin typeface="_! Kolhety" panose="020B0500000000000000" pitchFamily="34" charset="0"/>
              </a:rPr>
              <a:t>. </a:t>
            </a:r>
            <a:r>
              <a:rPr lang="en-US" sz="2000" dirty="0" err="1">
                <a:latin typeface="_! Kolhety" panose="020B0500000000000000" pitchFamily="34" charset="0"/>
              </a:rPr>
              <a:t>magiuri</a:t>
            </a:r>
            <a:r>
              <a:rPr lang="en-US" sz="2000" dirty="0">
                <a:latin typeface="_! Kolhety" panose="020B0500000000000000" pitchFamily="34" charset="0"/>
              </a:rPr>
              <a:t> </a:t>
            </a:r>
            <a:r>
              <a:rPr lang="en-US" sz="2000" dirty="0" err="1">
                <a:latin typeface="_! Kolhety" panose="020B0500000000000000" pitchFamily="34" charset="0"/>
              </a:rPr>
              <a:t>ritualis</a:t>
            </a:r>
            <a:r>
              <a:rPr lang="en-US" sz="2000" dirty="0">
                <a:latin typeface="_! Kolhety" panose="020B0500000000000000" pitchFamily="34" charset="0"/>
              </a:rPr>
              <a:t> </a:t>
            </a:r>
            <a:r>
              <a:rPr lang="en-US" sz="2000" dirty="0" err="1">
                <a:latin typeface="_! Kolhety" panose="020B0500000000000000" pitchFamily="34" charset="0"/>
              </a:rPr>
              <a:t>dros</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RmerTebs</a:t>
            </a:r>
            <a:r>
              <a:rPr lang="en-US" sz="2000" dirty="0">
                <a:latin typeface="_! Kolhety" panose="020B0500000000000000" pitchFamily="34" charset="0"/>
              </a:rPr>
              <a:t> </a:t>
            </a:r>
            <a:r>
              <a:rPr lang="en-US" sz="2000" dirty="0" err="1">
                <a:latin typeface="_! Kolhety" panose="020B0500000000000000" pitchFamily="34" charset="0"/>
              </a:rPr>
              <a:t>uZRvnidnen</a:t>
            </a:r>
            <a:r>
              <a:rPr lang="en-US" sz="2000" dirty="0">
                <a:latin typeface="_! Kolhety" panose="020B0500000000000000" pitchFamily="34" charset="0"/>
              </a:rPr>
              <a:t>, </a:t>
            </a:r>
            <a:r>
              <a:rPr lang="en-US" sz="2000" dirty="0" err="1">
                <a:latin typeface="_! Kolhety" panose="020B0500000000000000" pitchFamily="34" charset="0"/>
              </a:rPr>
              <a:t>meomrebs</a:t>
            </a:r>
            <a:r>
              <a:rPr lang="en-US" sz="2000" dirty="0">
                <a:latin typeface="_! Kolhety" panose="020B0500000000000000" pitchFamily="34" charset="0"/>
              </a:rPr>
              <a:t> </a:t>
            </a:r>
            <a:r>
              <a:rPr lang="en-US" sz="2000" dirty="0" err="1">
                <a:latin typeface="_! Kolhety" panose="020B0500000000000000" pitchFamily="34" charset="0"/>
              </a:rPr>
              <a:t>brZolis</a:t>
            </a:r>
            <a:r>
              <a:rPr lang="en-US" sz="2000" dirty="0">
                <a:latin typeface="_! Kolhety" panose="020B0500000000000000" pitchFamily="34" charset="0"/>
              </a:rPr>
              <a:t> win </a:t>
            </a:r>
            <a:r>
              <a:rPr lang="en-US" sz="2000" dirty="0" err="1">
                <a:latin typeface="_! Kolhety" panose="020B0500000000000000" pitchFamily="34" charset="0"/>
              </a:rPr>
              <a:t>gasamxneveblad</a:t>
            </a:r>
            <a:r>
              <a:rPr lang="en-US" sz="2000" dirty="0">
                <a:latin typeface="_! Kolhety" panose="020B0500000000000000" pitchFamily="34" charset="0"/>
              </a:rPr>
              <a:t> </a:t>
            </a:r>
            <a:r>
              <a:rPr lang="en-US" sz="2000" dirty="0" err="1">
                <a:latin typeface="_! Kolhety" panose="020B0500000000000000" pitchFamily="34" charset="0"/>
              </a:rPr>
              <a:t>mxrebze</a:t>
            </a:r>
            <a:r>
              <a:rPr lang="en-US" sz="2000" dirty="0">
                <a:latin typeface="_! Kolhety" panose="020B0500000000000000" pitchFamily="34" charset="0"/>
              </a:rPr>
              <a:t> </a:t>
            </a:r>
            <a:r>
              <a:rPr lang="en-US" sz="2000" dirty="0" err="1">
                <a:latin typeface="_! Kolhety" panose="020B0500000000000000" pitchFamily="34" charset="0"/>
              </a:rPr>
              <a:t>ayridnen</a:t>
            </a:r>
            <a:r>
              <a:rPr lang="en-US" sz="2000" dirty="0">
                <a:latin typeface="_! Kolhety" panose="020B0500000000000000" pitchFamily="34" charset="0"/>
              </a:rPr>
              <a:t>, </a:t>
            </a:r>
            <a:r>
              <a:rPr lang="en-US" sz="2000" dirty="0" err="1">
                <a:latin typeface="_! Kolhety" panose="020B0500000000000000" pitchFamily="34" charset="0"/>
              </a:rPr>
              <a:t>qaliSvilebs</a:t>
            </a:r>
            <a:r>
              <a:rPr lang="en-US" sz="2000" dirty="0">
                <a:latin typeface="_! Kolhety" panose="020B0500000000000000" pitchFamily="34" charset="0"/>
              </a:rPr>
              <a:t> </a:t>
            </a:r>
            <a:r>
              <a:rPr lang="en-US" sz="2000" dirty="0" err="1">
                <a:latin typeface="_! Kolhety" panose="020B0500000000000000" pitchFamily="34" charset="0"/>
              </a:rPr>
              <a:t>qorwilis</a:t>
            </a:r>
            <a:r>
              <a:rPr lang="en-US" sz="2000" dirty="0">
                <a:latin typeface="_! Kolhety" panose="020B0500000000000000" pitchFamily="34" charset="0"/>
              </a:rPr>
              <a:t> </a:t>
            </a:r>
            <a:r>
              <a:rPr lang="en-US" sz="2000" dirty="0" err="1">
                <a:latin typeface="_! Kolhety" panose="020B0500000000000000" pitchFamily="34" charset="0"/>
              </a:rPr>
              <a:t>Rames</a:t>
            </a:r>
            <a:r>
              <a:rPr lang="en-US" sz="2000" dirty="0">
                <a:latin typeface="_! Kolhety" panose="020B0500000000000000" pitchFamily="34" charset="0"/>
              </a:rPr>
              <a:t> </a:t>
            </a:r>
            <a:r>
              <a:rPr lang="en-US" sz="2000" dirty="0" err="1">
                <a:latin typeface="_! Kolhety" panose="020B0500000000000000" pitchFamily="34" charset="0"/>
              </a:rPr>
              <a:t>sarecelze</a:t>
            </a:r>
            <a:r>
              <a:rPr lang="en-US" sz="2000" dirty="0">
                <a:latin typeface="_! Kolhety" panose="020B0500000000000000" pitchFamily="34" charset="0"/>
              </a:rPr>
              <a:t> </a:t>
            </a:r>
            <a:r>
              <a:rPr lang="en-US" sz="2000" dirty="0" err="1">
                <a:latin typeface="_! Kolhety" panose="020B0500000000000000" pitchFamily="34" charset="0"/>
              </a:rPr>
              <a:t>uwyobdnen</a:t>
            </a:r>
            <a:r>
              <a:rPr lang="en-US" sz="2000" dirty="0">
                <a:latin typeface="_! Kolhety" panose="020B0500000000000000" pitchFamily="34" charset="0"/>
              </a:rPr>
              <a:t>, </a:t>
            </a:r>
            <a:r>
              <a:rPr lang="en-US" sz="2000" dirty="0" err="1">
                <a:latin typeface="_! Kolhety" panose="020B0500000000000000" pitchFamily="34" charset="0"/>
              </a:rPr>
              <a:t>sagazafxulo</a:t>
            </a:r>
            <a:r>
              <a:rPr lang="en-US" sz="2000" dirty="0">
                <a:latin typeface="_! Kolhety" panose="020B0500000000000000" pitchFamily="34" charset="0"/>
              </a:rPr>
              <a:t> </a:t>
            </a:r>
            <a:r>
              <a:rPr lang="en-US" sz="2000" dirty="0" err="1">
                <a:latin typeface="_! Kolhety" panose="020B0500000000000000" pitchFamily="34" charset="0"/>
              </a:rPr>
              <a:t>Tesvis</a:t>
            </a:r>
            <a:r>
              <a:rPr lang="en-US" sz="2000" dirty="0">
                <a:latin typeface="_! Kolhety" panose="020B0500000000000000" pitchFamily="34" charset="0"/>
              </a:rPr>
              <a:t> win </a:t>
            </a:r>
            <a:r>
              <a:rPr lang="en-US" sz="2000" dirty="0" err="1">
                <a:latin typeface="_! Kolhety" panose="020B0500000000000000" pitchFamily="34" charset="0"/>
              </a:rPr>
              <a:t>mavne</a:t>
            </a:r>
            <a:r>
              <a:rPr lang="en-US" sz="2000" dirty="0">
                <a:latin typeface="_! Kolhety" panose="020B0500000000000000" pitchFamily="34" charset="0"/>
              </a:rPr>
              <a:t> </a:t>
            </a:r>
            <a:r>
              <a:rPr lang="en-US" sz="2000" dirty="0" err="1">
                <a:latin typeface="_! Kolhety" panose="020B0500000000000000" pitchFamily="34" charset="0"/>
              </a:rPr>
              <a:t>mwerebTan</a:t>
            </a:r>
            <a:r>
              <a:rPr lang="en-US" sz="2000" dirty="0">
                <a:latin typeface="_! Kolhety" panose="020B0500000000000000" pitchFamily="34" charset="0"/>
              </a:rPr>
              <a:t> `</a:t>
            </a:r>
            <a:r>
              <a:rPr lang="en-US" sz="2000" dirty="0" err="1">
                <a:latin typeface="_! Kolhety" panose="020B0500000000000000" pitchFamily="34" charset="0"/>
              </a:rPr>
              <a:t>sabrZolvelad</a:t>
            </a:r>
            <a:r>
              <a:rPr lang="en-US" sz="2000" dirty="0">
                <a:latin typeface="_! Kolhety" panose="020B0500000000000000" pitchFamily="34" charset="0"/>
              </a:rPr>
              <a:t>~ </a:t>
            </a:r>
            <a:r>
              <a:rPr lang="en-US" sz="2000" dirty="0" err="1">
                <a:latin typeface="_! Kolhety" panose="020B0500000000000000" pitchFamily="34" charset="0"/>
              </a:rPr>
              <a:t>yanebSi</a:t>
            </a:r>
            <a:r>
              <a:rPr lang="en-US" sz="2000" dirty="0">
                <a:latin typeface="_! Kolhety" panose="020B0500000000000000" pitchFamily="34" charset="0"/>
              </a:rPr>
              <a:t> </a:t>
            </a:r>
            <a:r>
              <a:rPr lang="en-US" sz="2000" dirty="0" err="1">
                <a:latin typeface="_! Kolhety" panose="020B0500000000000000" pitchFamily="34" charset="0"/>
              </a:rPr>
              <a:t>abnevdnen</a:t>
            </a:r>
            <a:r>
              <a:rPr lang="en-US" sz="2000" dirty="0">
                <a:latin typeface="_! Kolhety" panose="020B0500000000000000" pitchFamily="34" charset="0"/>
              </a:rPr>
              <a:t> da </a:t>
            </a:r>
            <a:r>
              <a:rPr lang="en-US" sz="2000" dirty="0" err="1">
                <a:latin typeface="_! Kolhety" panose="020B0500000000000000" pitchFamily="34" charset="0"/>
              </a:rPr>
              <a:t>a.QAS</a:t>
            </a:r>
            <a:r>
              <a:rPr lang="en-US" sz="2000" dirty="0" smtClean="0">
                <a:latin typeface="_! Kolhety" panose="020B0500000000000000" pitchFamily="34" charset="0"/>
              </a:rPr>
              <a:t>.</a:t>
            </a:r>
            <a:r>
              <a:rPr lang="ka-GE" sz="2000" dirty="0" smtClean="0">
                <a:latin typeface="_! Kolhety" panose="020B0500000000000000" pitchFamily="34" charset="0"/>
              </a:rPr>
              <a:t/>
            </a:r>
            <a:br>
              <a:rPr lang="ka-GE" sz="2000" dirty="0" smtClean="0">
                <a:latin typeface="_! Kolhety" panose="020B0500000000000000" pitchFamily="34" charset="0"/>
              </a:rPr>
            </a:br>
            <a:r>
              <a:rPr lang="en-US" sz="2800" dirty="0" smtClean="0">
                <a:latin typeface="_! Kolhety" panose="020B0500000000000000" pitchFamily="34" charset="0"/>
              </a:rPr>
              <a:t> </a:t>
            </a:r>
            <a:r>
              <a:rPr lang="ka-GE" sz="2800" dirty="0"/>
              <a:t/>
            </a:r>
            <a:br>
              <a:rPr lang="ka-GE" sz="2800" dirty="0"/>
            </a:br>
            <a:endParaRPr lang="ka-GE" sz="2800" dirty="0"/>
          </a:p>
        </p:txBody>
      </p:sp>
    </p:spTree>
    <p:extLst>
      <p:ext uri="{BB962C8B-B14F-4D97-AF65-F5344CB8AC3E}">
        <p14:creationId xmlns:p14="http://schemas.microsoft.com/office/powerpoint/2010/main" val="3271520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691978" y="2811145"/>
            <a:ext cx="10256108" cy="1325563"/>
          </a:xfrm>
        </p:spPr>
        <p:txBody>
          <a:bodyPr>
            <a:noAutofit/>
          </a:bodyPr>
          <a:lstStyle/>
          <a:p>
            <a:pPr marL="342900" indent="-342900">
              <a:lnSpc>
                <a:spcPct val="100000"/>
              </a:lnSpc>
              <a:buFont typeface="Arial" panose="020B0604020202020204" pitchFamily="34" charset="0"/>
              <a:buChar char="•"/>
            </a:pPr>
            <a:r>
              <a:rPr lang="en-US" sz="2000" dirty="0" err="1">
                <a:latin typeface="_! Kolhety" panose="020B0500000000000000" pitchFamily="34" charset="0"/>
              </a:rPr>
              <a:t>polonuri</a:t>
            </a:r>
            <a:r>
              <a:rPr lang="en-US" sz="2000" dirty="0">
                <a:latin typeface="_! Kolhety" panose="020B0500000000000000" pitchFamily="34" charset="0"/>
              </a:rPr>
              <a:t> </a:t>
            </a:r>
            <a:r>
              <a:rPr lang="en-US" sz="2000" dirty="0" err="1">
                <a:latin typeface="_! Kolhety" panose="020B0500000000000000" pitchFamily="34" charset="0"/>
              </a:rPr>
              <a:t>legendis</a:t>
            </a:r>
            <a:r>
              <a:rPr lang="en-US" sz="2000" dirty="0">
                <a:latin typeface="_! Kolhety" panose="020B0500000000000000" pitchFamily="34" charset="0"/>
              </a:rPr>
              <a:t> </a:t>
            </a:r>
            <a:r>
              <a:rPr lang="en-US" sz="2000" dirty="0" err="1">
                <a:latin typeface="_! Kolhety" panose="020B0500000000000000" pitchFamily="34" charset="0"/>
              </a:rPr>
              <a:t>Tanaxmad</a:t>
            </a:r>
            <a:r>
              <a:rPr lang="en-US" sz="2000" dirty="0">
                <a:latin typeface="_! Kolhety" panose="020B0500000000000000" pitchFamily="34" charset="0"/>
              </a:rPr>
              <a:t>, </a:t>
            </a:r>
            <a:r>
              <a:rPr lang="en-US" sz="2000" dirty="0" err="1">
                <a:latin typeface="_! Kolhety" panose="020B0500000000000000" pitchFamily="34" charset="0"/>
              </a:rPr>
              <a:t>Sercxvenilma</a:t>
            </a:r>
            <a:r>
              <a:rPr lang="en-US" sz="2000" dirty="0">
                <a:latin typeface="_! Kolhety" panose="020B0500000000000000" pitchFamily="34" charset="0"/>
              </a:rPr>
              <a:t> </a:t>
            </a:r>
            <a:r>
              <a:rPr lang="en-US" sz="2000" dirty="0" err="1">
                <a:latin typeface="_! Kolhety" panose="020B0500000000000000" pitchFamily="34" charset="0"/>
              </a:rPr>
              <a:t>iuda</a:t>
            </a:r>
            <a:r>
              <a:rPr lang="en-US" sz="2000" dirty="0">
                <a:latin typeface="_! Kolhety" panose="020B0500000000000000" pitchFamily="34" charset="0"/>
              </a:rPr>
              <a:t> </a:t>
            </a:r>
            <a:r>
              <a:rPr lang="en-US" sz="2000" dirty="0" err="1">
                <a:latin typeface="_! Kolhety" panose="020B0500000000000000" pitchFamily="34" charset="0"/>
              </a:rPr>
              <a:t>iskariotelma</a:t>
            </a:r>
            <a:r>
              <a:rPr lang="en-US" sz="2000" dirty="0">
                <a:latin typeface="_! Kolhety" panose="020B0500000000000000" pitchFamily="34" charset="0"/>
              </a:rPr>
              <a:t> </a:t>
            </a:r>
            <a:r>
              <a:rPr lang="en-US" sz="2000" dirty="0" err="1">
                <a:latin typeface="_! Kolhety" panose="020B0500000000000000" pitchFamily="34" charset="0"/>
              </a:rPr>
              <a:t>Tavi</a:t>
            </a:r>
            <a:r>
              <a:rPr lang="en-US" sz="2000" dirty="0">
                <a:latin typeface="_! Kolhety" panose="020B0500000000000000" pitchFamily="34" charset="0"/>
              </a:rPr>
              <a:t> </a:t>
            </a:r>
            <a:r>
              <a:rPr lang="en-US" sz="2000" dirty="0" err="1">
                <a:latin typeface="_! Kolhety" panose="020B0500000000000000" pitchFamily="34" charset="0"/>
              </a:rPr>
              <a:t>CamoixrCo</a:t>
            </a:r>
            <a:r>
              <a:rPr lang="en-US" sz="2000" dirty="0">
                <a:latin typeface="_! Kolhety" panose="020B0500000000000000" pitchFamily="34" charset="0"/>
              </a:rPr>
              <a:t> </a:t>
            </a:r>
            <a:r>
              <a:rPr lang="en-US" sz="2000" dirty="0" err="1">
                <a:latin typeface="_! Kolhety" panose="020B0500000000000000" pitchFamily="34" charset="0"/>
              </a:rPr>
              <a:t>circelis</a:t>
            </a:r>
            <a:r>
              <a:rPr lang="en-US" sz="2000" dirty="0">
                <a:latin typeface="_! Kolhety" panose="020B0500000000000000" pitchFamily="34" charset="0"/>
              </a:rPr>
              <a:t> </a:t>
            </a:r>
            <a:r>
              <a:rPr lang="en-US" sz="2000" dirty="0" err="1">
                <a:latin typeface="_! Kolhety" panose="020B0500000000000000" pitchFamily="34" charset="0"/>
              </a:rPr>
              <a:t>xeze</a:t>
            </a:r>
            <a:r>
              <a:rPr lang="en-US" sz="2000" dirty="0">
                <a:latin typeface="_! Kolhety" panose="020B0500000000000000" pitchFamily="34" charset="0"/>
              </a:rPr>
              <a:t>. </a:t>
            </a:r>
            <a:r>
              <a:rPr lang="en-US" sz="2000" dirty="0" err="1">
                <a:latin typeface="_! Kolhety" panose="020B0500000000000000" pitchFamily="34" charset="0"/>
              </a:rPr>
              <a:t>iudas</a:t>
            </a:r>
            <a:r>
              <a:rPr lang="en-US" sz="2000" dirty="0">
                <a:latin typeface="_! Kolhety" panose="020B0500000000000000" pitchFamily="34" charset="0"/>
              </a:rPr>
              <a:t> </a:t>
            </a:r>
            <a:r>
              <a:rPr lang="en-US" sz="2000" dirty="0" err="1">
                <a:latin typeface="_! Kolhety" panose="020B0500000000000000" pitchFamily="34" charset="0"/>
              </a:rPr>
              <a:t>sisxli</a:t>
            </a:r>
            <a:r>
              <a:rPr lang="en-US" sz="2000" dirty="0">
                <a:latin typeface="_! Kolhety" panose="020B0500000000000000" pitchFamily="34" charset="0"/>
              </a:rPr>
              <a:t> </a:t>
            </a:r>
            <a:r>
              <a:rPr lang="en-US" sz="2000" dirty="0" err="1">
                <a:latin typeface="_! Kolhety" panose="020B0500000000000000" pitchFamily="34" charset="0"/>
              </a:rPr>
              <a:t>moxvda</a:t>
            </a:r>
            <a:r>
              <a:rPr lang="en-US" sz="2000" dirty="0">
                <a:latin typeface="_! Kolhety" panose="020B0500000000000000" pitchFamily="34" charset="0"/>
              </a:rPr>
              <a:t> </a:t>
            </a:r>
            <a:r>
              <a:rPr lang="en-US" sz="2000" dirty="0" err="1">
                <a:latin typeface="_! Kolhety" panose="020B0500000000000000" pitchFamily="34" charset="0"/>
              </a:rPr>
              <a:t>muryanze</a:t>
            </a:r>
            <a:r>
              <a:rPr lang="en-US" sz="2000" dirty="0">
                <a:latin typeface="_! Kolhety" panose="020B0500000000000000" pitchFamily="34" charset="0"/>
              </a:rPr>
              <a:t> (</a:t>
            </a:r>
            <a:r>
              <a:rPr lang="en-US" sz="2000" dirty="0" err="1">
                <a:latin typeface="_! Kolhety" panose="020B0500000000000000" pitchFamily="34" charset="0"/>
              </a:rPr>
              <a:t>Txmelaze</a:t>
            </a:r>
            <a:r>
              <a:rPr lang="en-US" sz="2000" dirty="0">
                <a:latin typeface="_! Kolhety" panose="020B0500000000000000" pitchFamily="34" charset="0"/>
              </a:rPr>
              <a:t>), </a:t>
            </a:r>
            <a:r>
              <a:rPr lang="en-US" sz="2000" dirty="0" err="1">
                <a:latin typeface="_! Kolhety" panose="020B0500000000000000" pitchFamily="34" charset="0"/>
              </a:rPr>
              <a:t>amitomac</a:t>
            </a:r>
            <a:r>
              <a:rPr lang="en-US" sz="2000" dirty="0">
                <a:latin typeface="_! Kolhety" panose="020B0500000000000000" pitchFamily="34" charset="0"/>
              </a:rPr>
              <a:t> </a:t>
            </a:r>
            <a:r>
              <a:rPr lang="en-US" sz="2000" dirty="0" err="1">
                <a:latin typeface="_! Kolhety" panose="020B0500000000000000" pitchFamily="34" charset="0"/>
              </a:rPr>
              <a:t>aqvs</a:t>
            </a:r>
            <a:r>
              <a:rPr lang="en-US" sz="2000" dirty="0">
                <a:latin typeface="_! Kolhety" panose="020B0500000000000000" pitchFamily="34" charset="0"/>
              </a:rPr>
              <a:t> am </a:t>
            </a:r>
            <a:r>
              <a:rPr lang="en-US" sz="2000" dirty="0" err="1">
                <a:latin typeface="_! Kolhety" panose="020B0500000000000000" pitchFamily="34" charset="0"/>
              </a:rPr>
              <a:t>xes</a:t>
            </a:r>
            <a:r>
              <a:rPr lang="en-US" sz="2000" dirty="0">
                <a:latin typeface="_! Kolhety" panose="020B0500000000000000" pitchFamily="34" charset="0"/>
              </a:rPr>
              <a:t> </a:t>
            </a:r>
            <a:r>
              <a:rPr lang="en-US" sz="2000" dirty="0" err="1">
                <a:latin typeface="_! Kolhety" panose="020B0500000000000000" pitchFamily="34" charset="0"/>
              </a:rPr>
              <a:t>mowiTalo</a:t>
            </a:r>
            <a:r>
              <a:rPr lang="en-US" sz="2000" dirty="0">
                <a:latin typeface="_! Kolhety" panose="020B0500000000000000" pitchFamily="34" charset="0"/>
              </a:rPr>
              <a:t> </a:t>
            </a:r>
            <a:r>
              <a:rPr lang="en-US" sz="2000" dirty="0" err="1">
                <a:latin typeface="_! Kolhety" panose="020B0500000000000000" pitchFamily="34" charset="0"/>
              </a:rPr>
              <a:t>feri</a:t>
            </a:r>
            <a:r>
              <a:rPr lang="en-US" sz="2000" dirty="0">
                <a:latin typeface="_! Kolhety" panose="020B0500000000000000" pitchFamily="34" charset="0"/>
              </a:rPr>
              <a:t>. </a:t>
            </a:r>
            <a:r>
              <a:rPr lang="en-US" sz="2000" dirty="0" err="1">
                <a:latin typeface="_! Kolhety" panose="020B0500000000000000" pitchFamily="34" charset="0"/>
              </a:rPr>
              <a:t>iudas</a:t>
            </a:r>
            <a:r>
              <a:rPr lang="en-US" sz="2000" dirty="0">
                <a:latin typeface="_! Kolhety" panose="020B0500000000000000" pitchFamily="34" charset="0"/>
              </a:rPr>
              <a:t> </a:t>
            </a:r>
            <a:r>
              <a:rPr lang="en-US" sz="2000" dirty="0" err="1">
                <a:latin typeface="_! Kolhety" panose="020B0500000000000000" pitchFamily="34" charset="0"/>
              </a:rPr>
              <a:t>sikvdilis</a:t>
            </a:r>
            <a:r>
              <a:rPr lang="en-US" sz="2000" dirty="0">
                <a:latin typeface="_! Kolhety" panose="020B0500000000000000" pitchFamily="34" charset="0"/>
              </a:rPr>
              <a:t> </a:t>
            </a:r>
            <a:r>
              <a:rPr lang="en-US" sz="2000" dirty="0" err="1">
                <a:latin typeface="_! Kolhety" panose="020B0500000000000000" pitchFamily="34" charset="0"/>
              </a:rPr>
              <a:t>Semdeg</a:t>
            </a:r>
            <a:r>
              <a:rPr lang="en-US" sz="2000" dirty="0">
                <a:latin typeface="_! Kolhety" panose="020B0500000000000000" pitchFamily="34" charset="0"/>
              </a:rPr>
              <a:t> </a:t>
            </a:r>
            <a:r>
              <a:rPr lang="en-US" sz="2000" dirty="0" err="1">
                <a:latin typeface="_! Kolhety" panose="020B0500000000000000" pitchFamily="34" charset="0"/>
              </a:rPr>
              <a:t>mis</a:t>
            </a:r>
            <a:r>
              <a:rPr lang="en-US" sz="2000" dirty="0">
                <a:latin typeface="_! Kolhety" panose="020B0500000000000000" pitchFamily="34" charset="0"/>
              </a:rPr>
              <a:t> </a:t>
            </a:r>
            <a:r>
              <a:rPr lang="en-US" sz="2000" dirty="0" err="1">
                <a:latin typeface="_! Kolhety" panose="020B0500000000000000" pitchFamily="34" charset="0"/>
              </a:rPr>
              <a:t>gvamze</a:t>
            </a:r>
            <a:r>
              <a:rPr lang="en-US" sz="2000" dirty="0">
                <a:latin typeface="_! Kolhety" panose="020B0500000000000000" pitchFamily="34" charset="0"/>
              </a:rPr>
              <a:t> </a:t>
            </a:r>
            <a:r>
              <a:rPr lang="en-US" sz="2000" dirty="0" err="1">
                <a:latin typeface="_! Kolhety" panose="020B0500000000000000" pitchFamily="34" charset="0"/>
              </a:rPr>
              <a:t>amovida</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a:latin typeface="_! Kolhety" panose="020B0500000000000000" pitchFamily="34" charset="0"/>
              </a:rPr>
              <a:t>niori</a:t>
            </a:r>
            <a:r>
              <a:rPr lang="en-US" sz="2000" dirty="0">
                <a:latin typeface="_! Kolhety" panose="020B0500000000000000" pitchFamily="34" charset="0"/>
              </a:rPr>
              <a:t> da </a:t>
            </a:r>
            <a:r>
              <a:rPr lang="en-US" sz="2000" dirty="0" err="1">
                <a:latin typeface="_! Kolhety" panose="020B0500000000000000" pitchFamily="34" charset="0"/>
              </a:rPr>
              <a:t>xaxvi</a:t>
            </a:r>
            <a:r>
              <a:rPr lang="en-US" sz="2000" dirty="0">
                <a:latin typeface="_! Kolhety" panose="020B0500000000000000" pitchFamily="34" charset="0"/>
              </a:rPr>
              <a:t>. </a:t>
            </a:r>
            <a:r>
              <a:rPr lang="en-US" sz="2000" dirty="0" smtClean="0">
                <a:latin typeface="_! Kolhety" panose="020B0500000000000000" pitchFamily="34" charset="0"/>
              </a:rPr>
              <a:t> </a:t>
            </a:r>
            <a:br>
              <a:rPr lang="en-US" sz="2000" dirty="0" smtClean="0">
                <a:latin typeface="_! Kolhety" panose="020B0500000000000000" pitchFamily="34" charset="0"/>
              </a:rPr>
            </a:br>
            <a:r>
              <a:rPr lang="en-US" sz="2000" dirty="0" smtClean="0">
                <a:latin typeface="_! Kolhety" panose="020B0500000000000000" pitchFamily="34" charset="0"/>
              </a:rPr>
              <a:t>XX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dasawyisSi</a:t>
            </a:r>
            <a:r>
              <a:rPr lang="en-US" sz="2000" dirty="0">
                <a:latin typeface="_! Kolhety" panose="020B0500000000000000" pitchFamily="34" charset="0"/>
              </a:rPr>
              <a:t> </a:t>
            </a:r>
            <a:r>
              <a:rPr lang="en-US" sz="2000" dirty="0" err="1">
                <a:latin typeface="_! Kolhety" panose="020B0500000000000000" pitchFamily="34" charset="0"/>
              </a:rPr>
              <a:t>mcire</a:t>
            </a:r>
            <a:r>
              <a:rPr lang="en-US" sz="2000" dirty="0">
                <a:latin typeface="_! Kolhety" panose="020B0500000000000000" pitchFamily="34" charset="0"/>
              </a:rPr>
              <a:t> </a:t>
            </a:r>
            <a:r>
              <a:rPr lang="en-US" sz="2000" dirty="0" err="1">
                <a:latin typeface="_! Kolhety" panose="020B0500000000000000" pitchFamily="34" charset="0"/>
              </a:rPr>
              <a:t>aziaSi</a:t>
            </a:r>
            <a:r>
              <a:rPr lang="en-US" sz="2000" dirty="0">
                <a:latin typeface="_! Kolhety" panose="020B0500000000000000" pitchFamily="34" charset="0"/>
              </a:rPr>
              <a:t> </a:t>
            </a:r>
            <a:r>
              <a:rPr lang="en-US" sz="2000" dirty="0" err="1">
                <a:latin typeface="_! Kolhety" panose="020B0500000000000000" pitchFamily="34" charset="0"/>
              </a:rPr>
              <a:t>Caiweril</a:t>
            </a:r>
            <a:r>
              <a:rPr lang="en-US" sz="2000" dirty="0">
                <a:latin typeface="_! Kolhety" panose="020B0500000000000000" pitchFamily="34" charset="0"/>
              </a:rPr>
              <a:t> </a:t>
            </a:r>
            <a:r>
              <a:rPr lang="en-US" sz="2000" dirty="0" err="1">
                <a:latin typeface="_! Kolhety" panose="020B0500000000000000" pitchFamily="34" charset="0"/>
              </a:rPr>
              <a:t>TqmulebaSi</a:t>
            </a:r>
            <a:r>
              <a:rPr lang="en-US" sz="2000" dirty="0">
                <a:latin typeface="_! Kolhety" panose="020B0500000000000000" pitchFamily="34" charset="0"/>
              </a:rPr>
              <a:t> </a:t>
            </a:r>
            <a:r>
              <a:rPr lang="en-US" sz="2000" dirty="0" err="1">
                <a:latin typeface="_! Kolhety" panose="020B0500000000000000" pitchFamily="34" charset="0"/>
              </a:rPr>
              <a:t>saubaria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eSmakis</a:t>
            </a:r>
            <a:r>
              <a:rPr lang="en-US" sz="2000" dirty="0">
                <a:latin typeface="_! Kolhety" panose="020B0500000000000000" pitchFamily="34" charset="0"/>
              </a:rPr>
              <a:t> </a:t>
            </a:r>
            <a:r>
              <a:rPr lang="en-US" sz="2000" dirty="0" err="1">
                <a:latin typeface="_! Kolhety" panose="020B0500000000000000" pitchFamily="34" charset="0"/>
              </a:rPr>
              <a:t>eqskrementebisgan</a:t>
            </a:r>
            <a:r>
              <a:rPr lang="en-US" sz="2000" dirty="0">
                <a:latin typeface="_! Kolhety" panose="020B0500000000000000" pitchFamily="34" charset="0"/>
              </a:rPr>
              <a:t> </a:t>
            </a:r>
            <a:r>
              <a:rPr lang="en-US" sz="2000" dirty="0" err="1">
                <a:latin typeface="_! Kolhety" panose="020B0500000000000000" pitchFamily="34" charset="0"/>
              </a:rPr>
              <a:t>warmoSobis</a:t>
            </a:r>
            <a:r>
              <a:rPr lang="en-US" sz="2000" dirty="0">
                <a:latin typeface="_! Kolhety" panose="020B0500000000000000" pitchFamily="34" charset="0"/>
              </a:rPr>
              <a:t> </a:t>
            </a:r>
            <a:r>
              <a:rPr lang="en-US" sz="2000" dirty="0" err="1" smtClean="0">
                <a:latin typeface="_! Kolhety" panose="020B0500000000000000" pitchFamily="34" charset="0"/>
              </a:rPr>
              <a:t>Sesaxeb</a:t>
            </a:r>
            <a:r>
              <a:rPr lang="ru-RU" sz="2000" dirty="0" smtClean="0"/>
              <a:t>. </a:t>
            </a:r>
            <a:r>
              <a:rPr lang="en-US" sz="2000" dirty="0" err="1">
                <a:latin typeface="_! Kolhety" panose="020B0500000000000000" pitchFamily="34" charset="0"/>
              </a:rPr>
              <a:t>sxva</a:t>
            </a:r>
            <a:r>
              <a:rPr lang="en-US" sz="2000" dirty="0">
                <a:latin typeface="_! Kolhety" panose="020B0500000000000000" pitchFamily="34" charset="0"/>
              </a:rPr>
              <a:t> </a:t>
            </a:r>
            <a:r>
              <a:rPr lang="en-US" sz="2000" dirty="0" err="1">
                <a:latin typeface="_! Kolhety" panose="020B0500000000000000" pitchFamily="34" charset="0"/>
              </a:rPr>
              <a:t>aRmosavluri</a:t>
            </a:r>
            <a:r>
              <a:rPr lang="en-US" sz="2000" dirty="0">
                <a:latin typeface="_! Kolhety" panose="020B0500000000000000" pitchFamily="34" charset="0"/>
              </a:rPr>
              <a:t> </a:t>
            </a:r>
            <a:r>
              <a:rPr lang="en-US" sz="2000" dirty="0" err="1">
                <a:latin typeface="_! Kolhety" panose="020B0500000000000000" pitchFamily="34" charset="0"/>
              </a:rPr>
              <a:t>legendis</a:t>
            </a:r>
            <a:r>
              <a:rPr lang="en-US" sz="2000" dirty="0">
                <a:latin typeface="_! Kolhety" panose="020B0500000000000000" pitchFamily="34" charset="0"/>
              </a:rPr>
              <a:t> </a:t>
            </a:r>
            <a:r>
              <a:rPr lang="en-US" sz="2000" dirty="0" err="1">
                <a:latin typeface="_! Kolhety" panose="020B0500000000000000" pitchFamily="34" charset="0"/>
              </a:rPr>
              <a:t>Tanaxmad</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a:latin typeface="_! Kolhety" panose="020B0500000000000000" pitchFamily="34" charset="0"/>
              </a:rPr>
              <a:t>iq</a:t>
            </a:r>
            <a:r>
              <a:rPr lang="en-US" sz="2000" dirty="0">
                <a:latin typeface="_! Kolhety" panose="020B0500000000000000" pitchFamily="34" charset="0"/>
              </a:rPr>
              <a:t> </a:t>
            </a:r>
            <a:r>
              <a:rPr lang="en-US" sz="2000" dirty="0" err="1">
                <a:latin typeface="_! Kolhety" panose="020B0500000000000000" pitchFamily="34" charset="0"/>
              </a:rPr>
              <a:t>amovida</a:t>
            </a:r>
            <a:r>
              <a:rPr lang="en-US" sz="2000" dirty="0">
                <a:latin typeface="_! Kolhety" panose="020B0500000000000000" pitchFamily="34" charset="0"/>
              </a:rPr>
              <a:t>, </a:t>
            </a:r>
            <a:r>
              <a:rPr lang="en-US" sz="2000" dirty="0" err="1">
                <a:latin typeface="_! Kolhety" panose="020B0500000000000000" pitchFamily="34" charset="0"/>
              </a:rPr>
              <a:t>sadac</a:t>
            </a:r>
            <a:r>
              <a:rPr lang="en-US" sz="2000" dirty="0">
                <a:latin typeface="_! Kolhety" panose="020B0500000000000000" pitchFamily="34" charset="0"/>
              </a:rPr>
              <a:t> </a:t>
            </a:r>
            <a:r>
              <a:rPr lang="en-US" sz="2000" dirty="0" err="1">
                <a:latin typeface="_! Kolhety" panose="020B0500000000000000" pitchFamily="34" charset="0"/>
              </a:rPr>
              <a:t>RmerTisgan</a:t>
            </a:r>
            <a:r>
              <a:rPr lang="en-US" sz="2000" dirty="0">
                <a:latin typeface="_! Kolhety" panose="020B0500000000000000" pitchFamily="34" charset="0"/>
              </a:rPr>
              <a:t> </a:t>
            </a:r>
            <a:r>
              <a:rPr lang="en-US" sz="2000" dirty="0" err="1" smtClean="0">
                <a:latin typeface="_! Kolhety" panose="020B0500000000000000" pitchFamily="34" charset="0"/>
              </a:rPr>
              <a:t>SeSinebulma</a:t>
            </a:r>
            <a:r>
              <a:rPr lang="en-US" sz="2000" dirty="0" smtClean="0">
                <a:latin typeface="_! Kolhety" panose="020B0500000000000000" pitchFamily="34" charset="0"/>
              </a:rPr>
              <a:t> </a:t>
            </a:r>
            <a:r>
              <a:rPr lang="en-US" sz="2000" dirty="0" err="1">
                <a:latin typeface="_! Kolhety" panose="020B0500000000000000" pitchFamily="34" charset="0"/>
              </a:rPr>
              <a:t>iblisma</a:t>
            </a:r>
            <a:r>
              <a:rPr lang="en-US" sz="2000" dirty="0">
                <a:latin typeface="_! Kolhety" panose="020B0500000000000000" pitchFamily="34" charset="0"/>
              </a:rPr>
              <a:t> (</a:t>
            </a:r>
            <a:r>
              <a:rPr lang="en-US" sz="2000" dirty="0" err="1">
                <a:latin typeface="_! Kolhety" panose="020B0500000000000000" pitchFamily="34" charset="0"/>
              </a:rPr>
              <a:t>eSmakma</a:t>
            </a:r>
            <a:r>
              <a:rPr lang="en-US" sz="2000" dirty="0">
                <a:latin typeface="_! Kolhety" panose="020B0500000000000000" pitchFamily="34" charset="0"/>
              </a:rPr>
              <a:t>) </a:t>
            </a:r>
            <a:r>
              <a:rPr lang="en-US" sz="2000" dirty="0" err="1">
                <a:latin typeface="_! Kolhety" panose="020B0500000000000000" pitchFamily="34" charset="0"/>
              </a:rPr>
              <a:t>uneblieT</a:t>
            </a:r>
            <a:r>
              <a:rPr lang="en-US" sz="2000" dirty="0">
                <a:latin typeface="_! Kolhety" panose="020B0500000000000000" pitchFamily="34" charset="0"/>
              </a:rPr>
              <a:t> </a:t>
            </a:r>
            <a:r>
              <a:rPr lang="en-US" sz="2000" dirty="0" err="1">
                <a:latin typeface="_! Kolhety" panose="020B0500000000000000" pitchFamily="34" charset="0"/>
              </a:rPr>
              <a:t>moSarda</a:t>
            </a:r>
            <a:r>
              <a:rPr lang="en-US" sz="2000" dirty="0">
                <a:latin typeface="_! Kolhety" panose="020B0500000000000000" pitchFamily="34" charset="0"/>
              </a:rPr>
              <a:t>. </a:t>
            </a:r>
            <a:r>
              <a:rPr lang="en-US" sz="2000" dirty="0" err="1">
                <a:latin typeface="_! Kolhety" panose="020B0500000000000000" pitchFamily="34" charset="0"/>
              </a:rPr>
              <a:t>gabrazebulma</a:t>
            </a:r>
            <a:r>
              <a:rPr lang="en-US" sz="2000" dirty="0">
                <a:latin typeface="_! Kolhety" panose="020B0500000000000000" pitchFamily="34" charset="0"/>
              </a:rPr>
              <a:t> </a:t>
            </a:r>
            <a:r>
              <a:rPr lang="en-US" sz="2000" dirty="0" err="1">
                <a:latin typeface="_! Kolhety" panose="020B0500000000000000" pitchFamily="34" charset="0"/>
              </a:rPr>
              <a:t>eSmakma</a:t>
            </a:r>
            <a:r>
              <a:rPr lang="en-US" sz="2000" dirty="0">
                <a:latin typeface="_! Kolhety" panose="020B0500000000000000" pitchFamily="34" charset="0"/>
              </a:rPr>
              <a:t> </a:t>
            </a:r>
            <a:r>
              <a:rPr lang="en-US" sz="2000" dirty="0" err="1">
                <a:latin typeface="_! Kolhety" panose="020B0500000000000000" pitchFamily="34" charset="0"/>
              </a:rPr>
              <a:t>ganacxada</a:t>
            </a:r>
            <a:r>
              <a:rPr lang="en-US" sz="2000" dirty="0">
                <a:latin typeface="_! Kolhety" panose="020B0500000000000000" pitchFamily="34" charset="0"/>
              </a:rPr>
              <a:t>, rom </a:t>
            </a:r>
            <a:r>
              <a:rPr lang="en-US" sz="2000" dirty="0" err="1">
                <a:latin typeface="_! Kolhety" panose="020B0500000000000000" pitchFamily="34" charset="0"/>
              </a:rPr>
              <a:t>gankiTxvis</a:t>
            </a:r>
            <a:r>
              <a:rPr lang="en-US" sz="2000" dirty="0">
                <a:latin typeface="_! Kolhety" panose="020B0500000000000000" pitchFamily="34" charset="0"/>
              </a:rPr>
              <a:t> </a:t>
            </a:r>
            <a:r>
              <a:rPr lang="en-US" sz="2000" dirty="0" err="1">
                <a:latin typeface="_! Kolhety" panose="020B0500000000000000" pitchFamily="34" charset="0"/>
              </a:rPr>
              <a:t>dRemde</a:t>
            </a:r>
            <a:r>
              <a:rPr lang="en-US" sz="2000" dirty="0">
                <a:latin typeface="_! Kolhety" panose="020B0500000000000000" pitchFamily="34" charset="0"/>
              </a:rPr>
              <a:t> </a:t>
            </a:r>
            <a:r>
              <a:rPr lang="en-US" sz="2000" dirty="0" err="1">
                <a:latin typeface="_! Kolhety" panose="020B0500000000000000" pitchFamily="34" charset="0"/>
              </a:rPr>
              <a:t>aiZulebda</a:t>
            </a:r>
            <a:r>
              <a:rPr lang="en-US" sz="2000" dirty="0">
                <a:latin typeface="_! Kolhety" panose="020B0500000000000000" pitchFamily="34" charset="0"/>
              </a:rPr>
              <a:t> </a:t>
            </a:r>
            <a:r>
              <a:rPr lang="en-US" sz="2000" dirty="0" err="1">
                <a:latin typeface="_! Kolhety" panose="020B0500000000000000" pitchFamily="34" charset="0"/>
              </a:rPr>
              <a:t>adamianebs</a:t>
            </a:r>
            <a:r>
              <a:rPr lang="en-US" sz="2000" dirty="0">
                <a:latin typeface="_! Kolhety" panose="020B0500000000000000" pitchFamily="34" charset="0"/>
              </a:rPr>
              <a:t> </a:t>
            </a:r>
            <a:r>
              <a:rPr lang="en-US" sz="2000" dirty="0" err="1">
                <a:latin typeface="_! Kolhety" panose="020B0500000000000000" pitchFamily="34" charset="0"/>
              </a:rPr>
              <a:t>eReWaT</a:t>
            </a:r>
            <a:r>
              <a:rPr lang="en-US" sz="2000" dirty="0">
                <a:latin typeface="_! Kolhety" panose="020B0500000000000000" pitchFamily="34" charset="0"/>
              </a:rPr>
              <a:t> </a:t>
            </a:r>
            <a:r>
              <a:rPr lang="en-US" sz="2000" dirty="0" err="1">
                <a:latin typeface="_! Kolhety" panose="020B0500000000000000" pitchFamily="34" charset="0"/>
              </a:rPr>
              <a:t>es</a:t>
            </a:r>
            <a:r>
              <a:rPr lang="en-US" sz="2000" dirty="0">
                <a:latin typeface="_! Kolhety" panose="020B0500000000000000" pitchFamily="34" charset="0"/>
              </a:rPr>
              <a:t> </a:t>
            </a:r>
            <a:r>
              <a:rPr lang="en-US" sz="2000" dirty="0" err="1">
                <a:latin typeface="_! Kolhety" panose="020B0500000000000000" pitchFamily="34" charset="0"/>
              </a:rPr>
              <a:t>balaxi</a:t>
            </a:r>
            <a:r>
              <a:rPr lang="en-US" sz="2000" dirty="0">
                <a:latin typeface="_! Kolhety" panose="020B0500000000000000" pitchFamily="34" charset="0"/>
              </a:rPr>
              <a:t> </a:t>
            </a:r>
            <a:r>
              <a:rPr lang="en-US" sz="2000" dirty="0" err="1">
                <a:latin typeface="_! Kolhety" panose="020B0500000000000000" pitchFamily="34" charset="0"/>
              </a:rPr>
              <a:t>ise</a:t>
            </a:r>
            <a:r>
              <a:rPr lang="en-US" sz="2000" dirty="0">
                <a:latin typeface="_! Kolhety" panose="020B0500000000000000" pitchFamily="34" charset="0"/>
              </a:rPr>
              <a:t>, rom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ecodinebodaT</a:t>
            </a:r>
            <a:r>
              <a:rPr lang="en-US" sz="2000" dirty="0">
                <a:latin typeface="_! Kolhety" panose="020B0500000000000000" pitchFamily="34" charset="0"/>
              </a:rPr>
              <a:t> </a:t>
            </a:r>
            <a:r>
              <a:rPr lang="en-US" sz="2000" dirty="0" err="1">
                <a:latin typeface="_! Kolhety" panose="020B0500000000000000" pitchFamily="34" charset="0"/>
              </a:rPr>
              <a:t>misi</a:t>
            </a:r>
            <a:r>
              <a:rPr lang="en-US" sz="2000" dirty="0">
                <a:latin typeface="_! Kolhety" panose="020B0500000000000000" pitchFamily="34" charset="0"/>
              </a:rPr>
              <a:t> </a:t>
            </a:r>
            <a:r>
              <a:rPr lang="en-US" sz="2000" dirty="0" err="1">
                <a:latin typeface="_! Kolhety" panose="020B0500000000000000" pitchFamily="34" charset="0"/>
              </a:rPr>
              <a:t>momakvdinebeli</a:t>
            </a:r>
            <a:r>
              <a:rPr lang="en-US" sz="2000" dirty="0">
                <a:latin typeface="_! Kolhety" panose="020B0500000000000000" pitchFamily="34" charset="0"/>
              </a:rPr>
              <a:t> </a:t>
            </a:r>
            <a:r>
              <a:rPr lang="en-US" sz="2000" dirty="0" err="1" smtClean="0">
                <a:latin typeface="_! Kolhety" panose="020B0500000000000000" pitchFamily="34" charset="0"/>
              </a:rPr>
              <a:t>Zala</a:t>
            </a:r>
            <a:r>
              <a:rPr lang="en-US" sz="2000" dirty="0" smtClean="0">
                <a:latin typeface="_! Kolhety" panose="020B0500000000000000" pitchFamily="34" charset="0"/>
              </a:rPr>
              <a:t>.</a:t>
            </a:r>
            <a:r>
              <a:rPr lang="en-US" sz="2000" dirty="0">
                <a:latin typeface="_! Kolhety" panose="020B0500000000000000" pitchFamily="34" charset="0"/>
              </a:rPr>
              <a:t/>
            </a:r>
            <a:br>
              <a:rPr lang="en-US" sz="2000" dirty="0">
                <a:latin typeface="_! Kolhety" panose="020B0500000000000000" pitchFamily="34" charset="0"/>
              </a:rPr>
            </a:br>
            <a:r>
              <a:rPr lang="en-US" sz="2000" dirty="0" err="1">
                <a:latin typeface="_! Kolhety" panose="020B0500000000000000" pitchFamily="34" charset="0"/>
              </a:rPr>
              <a:t>osmaluri</a:t>
            </a:r>
            <a:r>
              <a:rPr lang="en-US" sz="2000" dirty="0">
                <a:latin typeface="_! Kolhety" panose="020B0500000000000000" pitchFamily="34" charset="0"/>
              </a:rPr>
              <a:t> </a:t>
            </a:r>
            <a:r>
              <a:rPr lang="en-US" sz="2000" dirty="0" err="1">
                <a:latin typeface="_! Kolhety" panose="020B0500000000000000" pitchFamily="34" charset="0"/>
              </a:rPr>
              <a:t>legendis</a:t>
            </a:r>
            <a:r>
              <a:rPr lang="en-US" sz="2000" dirty="0">
                <a:latin typeface="_! Kolhety" panose="020B0500000000000000" pitchFamily="34" charset="0"/>
              </a:rPr>
              <a:t> </a:t>
            </a:r>
            <a:r>
              <a:rPr lang="en-US" sz="2000" dirty="0" err="1">
                <a:latin typeface="_! Kolhety" panose="020B0500000000000000" pitchFamily="34" charset="0"/>
              </a:rPr>
              <a:t>mixedviT</a:t>
            </a:r>
            <a:r>
              <a:rPr lang="en-US" sz="2000" dirty="0">
                <a:latin typeface="_! Kolhety" panose="020B0500000000000000" pitchFamily="34" charset="0"/>
              </a:rPr>
              <a:t>, </a:t>
            </a:r>
            <a:r>
              <a:rPr lang="en-US" sz="2000" dirty="0" err="1">
                <a:latin typeface="_! Kolhety" panose="020B0500000000000000" pitchFamily="34" charset="0"/>
              </a:rPr>
              <a:t>muhamed</a:t>
            </a:r>
            <a:r>
              <a:rPr lang="en-US" sz="2000" dirty="0">
                <a:latin typeface="_! Kolhety" panose="020B0500000000000000" pitchFamily="34" charset="0"/>
              </a:rPr>
              <a:t> </a:t>
            </a:r>
            <a:r>
              <a:rPr lang="en-US" sz="2000" dirty="0" err="1">
                <a:latin typeface="_! Kolhety" panose="020B0500000000000000" pitchFamily="34" charset="0"/>
              </a:rPr>
              <a:t>winaswarmetyveli</a:t>
            </a:r>
            <a:r>
              <a:rPr lang="en-US" sz="2000" dirty="0">
                <a:latin typeface="_! Kolhety" panose="020B0500000000000000" pitchFamily="34" charset="0"/>
              </a:rPr>
              <a:t> </a:t>
            </a:r>
            <a:r>
              <a:rPr lang="en-US" sz="2000" dirty="0" err="1">
                <a:latin typeface="_! Kolhety" panose="020B0500000000000000" pitchFamily="34" charset="0"/>
              </a:rPr>
              <a:t>tyeSi</a:t>
            </a:r>
            <a:r>
              <a:rPr lang="en-US" sz="2000" dirty="0">
                <a:latin typeface="_! Kolhety" panose="020B0500000000000000" pitchFamily="34" charset="0"/>
              </a:rPr>
              <a:t> </a:t>
            </a:r>
            <a:r>
              <a:rPr lang="en-US" sz="2000" dirty="0" err="1">
                <a:latin typeface="_! Kolhety" panose="020B0500000000000000" pitchFamily="34" charset="0"/>
              </a:rPr>
              <a:t>gvelgeslam</a:t>
            </a:r>
            <a:r>
              <a:rPr lang="en-US" sz="2000" dirty="0">
                <a:latin typeface="_! Kolhety" panose="020B0500000000000000" pitchFamily="34" charset="0"/>
              </a:rPr>
              <a:t> </a:t>
            </a:r>
            <a:r>
              <a:rPr lang="en-US" sz="2000" dirty="0" err="1">
                <a:latin typeface="_! Kolhety" panose="020B0500000000000000" pitchFamily="34" charset="0"/>
              </a:rPr>
              <a:t>dakbina</a:t>
            </a:r>
            <a:r>
              <a:rPr lang="en-US" sz="2000" dirty="0">
                <a:latin typeface="_! Kolhety" panose="020B0500000000000000" pitchFamily="34" charset="0"/>
              </a:rPr>
              <a:t>. man </a:t>
            </a:r>
            <a:r>
              <a:rPr lang="en-US" sz="2000" dirty="0" err="1">
                <a:latin typeface="_! Kolhety" panose="020B0500000000000000" pitchFamily="34" charset="0"/>
              </a:rPr>
              <a:t>Wriloba</a:t>
            </a:r>
            <a:r>
              <a:rPr lang="en-US" sz="2000" dirty="0">
                <a:latin typeface="_! Kolhety" panose="020B0500000000000000" pitchFamily="34" charset="0"/>
              </a:rPr>
              <a:t> </a:t>
            </a:r>
            <a:r>
              <a:rPr lang="en-US" sz="2000" dirty="0" err="1">
                <a:latin typeface="_! Kolhety" panose="020B0500000000000000" pitchFamily="34" charset="0"/>
              </a:rPr>
              <a:t>piriT</a:t>
            </a:r>
            <a:r>
              <a:rPr lang="en-US" sz="2000" dirty="0">
                <a:latin typeface="_! Kolhety" panose="020B0500000000000000" pitchFamily="34" charset="0"/>
              </a:rPr>
              <a:t> </a:t>
            </a:r>
            <a:r>
              <a:rPr lang="en-US" sz="2000" dirty="0" err="1">
                <a:latin typeface="_! Kolhety" panose="020B0500000000000000" pitchFamily="34" charset="0"/>
              </a:rPr>
              <a:t>gamoiwova</a:t>
            </a:r>
            <a:r>
              <a:rPr lang="en-US" sz="2000" dirty="0">
                <a:latin typeface="_! Kolhety" panose="020B0500000000000000" pitchFamily="34" charset="0"/>
              </a:rPr>
              <a:t> da </a:t>
            </a:r>
            <a:r>
              <a:rPr lang="en-US" sz="2000" dirty="0" err="1">
                <a:latin typeface="_! Kolhety" panose="020B0500000000000000" pitchFamily="34" charset="0"/>
              </a:rPr>
              <a:t>iq</a:t>
            </a:r>
            <a:r>
              <a:rPr lang="en-US" sz="2000" dirty="0">
                <a:latin typeface="_! Kolhety" panose="020B0500000000000000" pitchFamily="34" charset="0"/>
              </a:rPr>
              <a:t>, </a:t>
            </a:r>
            <a:r>
              <a:rPr lang="en-US" sz="2000" dirty="0" err="1">
                <a:latin typeface="_! Kolhety" panose="020B0500000000000000" pitchFamily="34" charset="0"/>
              </a:rPr>
              <a:t>sadac</a:t>
            </a:r>
            <a:r>
              <a:rPr lang="en-US" sz="2000" dirty="0">
                <a:latin typeface="_! Kolhety" panose="020B0500000000000000" pitchFamily="34" charset="0"/>
              </a:rPr>
              <a:t> </a:t>
            </a:r>
            <a:r>
              <a:rPr lang="en-US" sz="2000" dirty="0" err="1">
                <a:latin typeface="_! Kolhety" panose="020B0500000000000000" pitchFamily="34" charset="0"/>
              </a:rPr>
              <a:t>nerwyvi</a:t>
            </a:r>
            <a:r>
              <a:rPr lang="en-US" sz="2000" dirty="0">
                <a:latin typeface="_! Kolhety" panose="020B0500000000000000" pitchFamily="34" charset="0"/>
              </a:rPr>
              <a:t> </a:t>
            </a:r>
            <a:r>
              <a:rPr lang="en-US" sz="2000" dirty="0" err="1">
                <a:latin typeface="_! Kolhety" panose="020B0500000000000000" pitchFamily="34" charset="0"/>
              </a:rPr>
              <a:t>gadaafurTxa</a:t>
            </a:r>
            <a:r>
              <a:rPr lang="en-US" sz="2000" dirty="0">
                <a:latin typeface="_! Kolhety" panose="020B0500000000000000" pitchFamily="34" charset="0"/>
              </a:rPr>
              <a:t> _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smtClean="0">
                <a:latin typeface="_! Kolhety" panose="020B0500000000000000" pitchFamily="34" charset="0"/>
              </a:rPr>
              <a:t>amovida</a:t>
            </a:r>
            <a:r>
              <a:rPr lang="en-US" sz="2000" dirty="0" smtClean="0">
                <a:latin typeface="_! Kolhety" panose="020B0500000000000000" pitchFamily="34" charset="0"/>
              </a:rPr>
              <a:t>. </a:t>
            </a:r>
            <a:r>
              <a:rPr lang="en-US" sz="2000" dirty="0">
                <a:latin typeface="_! Kolhety" panose="020B0500000000000000" pitchFamily="34" charset="0"/>
              </a:rPr>
              <a:t/>
            </a:r>
            <a:br>
              <a:rPr lang="en-US" sz="2000" dirty="0">
                <a:latin typeface="_! Kolhety" panose="020B0500000000000000" pitchFamily="34" charset="0"/>
              </a:rPr>
            </a:br>
            <a:r>
              <a:rPr lang="en-US" sz="2000" dirty="0" err="1">
                <a:latin typeface="_! Kolhety" panose="020B0500000000000000" pitchFamily="34" charset="0"/>
              </a:rPr>
              <a:t>Aakutagavas</a:t>
            </a:r>
            <a:r>
              <a:rPr lang="en-US" sz="2000" dirty="0">
                <a:latin typeface="_! Kolhety" panose="020B0500000000000000" pitchFamily="34" charset="0"/>
              </a:rPr>
              <a:t> </a:t>
            </a:r>
            <a:r>
              <a:rPr lang="en-US" sz="2000" dirty="0" err="1">
                <a:latin typeface="_! Kolhety" panose="020B0500000000000000" pitchFamily="34" charset="0"/>
              </a:rPr>
              <a:t>novelaSi</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da </a:t>
            </a:r>
            <a:r>
              <a:rPr lang="en-US" sz="2000" dirty="0" err="1">
                <a:latin typeface="_! Kolhety" panose="020B0500000000000000" pitchFamily="34" charset="0"/>
              </a:rPr>
              <a:t>eSmaki</a:t>
            </a:r>
            <a:r>
              <a:rPr lang="en-US" sz="2000" dirty="0">
                <a:latin typeface="_! Kolhety" panose="020B0500000000000000" pitchFamily="34" charset="0"/>
              </a:rPr>
              <a:t>“ </a:t>
            </a:r>
            <a:r>
              <a:rPr lang="en-US" sz="2000" dirty="0" err="1">
                <a:latin typeface="_! Kolhety" panose="020B0500000000000000" pitchFamily="34" charset="0"/>
              </a:rPr>
              <a:t>mohyavs</a:t>
            </a:r>
            <a:r>
              <a:rPr lang="en-US" sz="2000" dirty="0">
                <a:latin typeface="_! Kolhety" panose="020B0500000000000000" pitchFamily="34" charset="0"/>
              </a:rPr>
              <a:t> </a:t>
            </a:r>
            <a:r>
              <a:rPr lang="en-US" sz="2000" dirty="0" err="1">
                <a:latin typeface="_! Kolhety" panose="020B0500000000000000" pitchFamily="34" charset="0"/>
              </a:rPr>
              <a:t>iaponuri</a:t>
            </a:r>
            <a:r>
              <a:rPr lang="en-US" sz="2000" dirty="0">
                <a:latin typeface="_! Kolhety" panose="020B0500000000000000" pitchFamily="34" charset="0"/>
              </a:rPr>
              <a:t> </a:t>
            </a:r>
            <a:r>
              <a:rPr lang="en-US" sz="2000" dirty="0" err="1">
                <a:latin typeface="_! Kolhety" panose="020B0500000000000000" pitchFamily="34" charset="0"/>
              </a:rPr>
              <a:t>legenda</a:t>
            </a:r>
            <a:r>
              <a:rPr lang="en-US" sz="2000" dirty="0">
                <a:latin typeface="_! Kolhety" panose="020B0500000000000000" pitchFamily="34" charset="0"/>
              </a:rPr>
              <a:t>, </a:t>
            </a:r>
            <a:r>
              <a:rPr lang="en-US" sz="2000" dirty="0" err="1">
                <a:latin typeface="_! Kolhety" panose="020B0500000000000000" pitchFamily="34" charset="0"/>
              </a:rPr>
              <a:t>romlis</a:t>
            </a:r>
            <a:r>
              <a:rPr lang="en-US" sz="2000" dirty="0">
                <a:latin typeface="_! Kolhety" panose="020B0500000000000000" pitchFamily="34" charset="0"/>
              </a:rPr>
              <a:t> </a:t>
            </a:r>
            <a:r>
              <a:rPr lang="en-US" sz="2000" dirty="0" err="1">
                <a:latin typeface="_! Kolhety" panose="020B0500000000000000" pitchFamily="34" charset="0"/>
              </a:rPr>
              <a:t>mixedviT</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a:latin typeface="_! Kolhety" panose="020B0500000000000000" pitchFamily="34" charset="0"/>
              </a:rPr>
              <a:t>iaponiaSi</a:t>
            </a:r>
            <a:r>
              <a:rPr lang="en-US" sz="2000" dirty="0">
                <a:latin typeface="_! Kolhety" panose="020B0500000000000000" pitchFamily="34" charset="0"/>
              </a:rPr>
              <a:t> </a:t>
            </a:r>
            <a:r>
              <a:rPr lang="en-US" sz="2000" dirty="0" err="1">
                <a:latin typeface="_! Kolhety" panose="020B0500000000000000" pitchFamily="34" charset="0"/>
              </a:rPr>
              <a:t>eSmakma</a:t>
            </a:r>
            <a:r>
              <a:rPr lang="en-US" sz="2000" dirty="0">
                <a:latin typeface="_! Kolhety" panose="020B0500000000000000" pitchFamily="34" charset="0"/>
              </a:rPr>
              <a:t> </a:t>
            </a:r>
            <a:r>
              <a:rPr lang="en-US" sz="2000" dirty="0" err="1">
                <a:latin typeface="_! Kolhety" panose="020B0500000000000000" pitchFamily="34" charset="0"/>
              </a:rPr>
              <a:t>Semoitana</a:t>
            </a:r>
            <a:r>
              <a:rPr lang="en-US" sz="2000" dirty="0">
                <a:latin typeface="_! Kolhety" panose="020B0500000000000000" pitchFamily="34" charset="0"/>
              </a:rPr>
              <a:t>. </a:t>
            </a:r>
            <a:r>
              <a:rPr lang="en-US" sz="2000" dirty="0" err="1">
                <a:latin typeface="_! Kolhety" panose="020B0500000000000000" pitchFamily="34" charset="0"/>
              </a:rPr>
              <a:t>legendis</a:t>
            </a:r>
            <a:r>
              <a:rPr lang="en-US" sz="2000" dirty="0">
                <a:latin typeface="_! Kolhety" panose="020B0500000000000000" pitchFamily="34" charset="0"/>
              </a:rPr>
              <a:t> </a:t>
            </a:r>
            <a:r>
              <a:rPr lang="en-US" sz="2000" dirty="0" err="1">
                <a:latin typeface="_! Kolhety" panose="020B0500000000000000" pitchFamily="34" charset="0"/>
              </a:rPr>
              <a:t>Tanaxmad</a:t>
            </a:r>
            <a:r>
              <a:rPr lang="en-US" sz="2000" dirty="0">
                <a:latin typeface="_! Kolhety" panose="020B0500000000000000" pitchFamily="34" charset="0"/>
              </a:rPr>
              <a:t>, </a:t>
            </a:r>
            <a:r>
              <a:rPr lang="en-US" sz="2000" dirty="0" err="1">
                <a:latin typeface="_! Kolhety" panose="020B0500000000000000" pitchFamily="34" charset="0"/>
              </a:rPr>
              <a:t>eSmaks</a:t>
            </a:r>
            <a:r>
              <a:rPr lang="en-US" sz="2000" dirty="0">
                <a:latin typeface="_! Kolhety" panose="020B0500000000000000" pitchFamily="34" charset="0"/>
              </a:rPr>
              <a:t> </a:t>
            </a:r>
            <a:r>
              <a:rPr lang="en-US" sz="2000" dirty="0" err="1">
                <a:latin typeface="_! Kolhety" panose="020B0500000000000000" pitchFamily="34" charset="0"/>
              </a:rPr>
              <a:t>mogzaurobaSi</a:t>
            </a:r>
            <a:r>
              <a:rPr lang="en-US" sz="2000" dirty="0">
                <a:latin typeface="_! Kolhety" panose="020B0500000000000000" pitchFamily="34" charset="0"/>
              </a:rPr>
              <a:t> Tan </a:t>
            </a:r>
            <a:r>
              <a:rPr lang="en-US" sz="2000" dirty="0" err="1">
                <a:latin typeface="_! Kolhety" panose="020B0500000000000000" pitchFamily="34" charset="0"/>
              </a:rPr>
              <a:t>axlda</a:t>
            </a:r>
            <a:r>
              <a:rPr lang="en-US" sz="2000" dirty="0">
                <a:latin typeface="_! Kolhety" panose="020B0500000000000000" pitchFamily="34" charset="0"/>
              </a:rPr>
              <a:t> </a:t>
            </a:r>
            <a:r>
              <a:rPr lang="en-US" sz="2000" dirty="0" err="1">
                <a:latin typeface="_! Kolhety" panose="020B0500000000000000" pitchFamily="34" charset="0"/>
              </a:rPr>
              <a:t>kaTolike</a:t>
            </a:r>
            <a:r>
              <a:rPr lang="en-US" sz="2000" dirty="0">
                <a:latin typeface="_! Kolhety" panose="020B0500000000000000" pitchFamily="34" charset="0"/>
              </a:rPr>
              <a:t> </a:t>
            </a:r>
            <a:r>
              <a:rPr lang="en-US" sz="2000" dirty="0" err="1">
                <a:latin typeface="_! Kolhety" panose="020B0500000000000000" pitchFamily="34" charset="0"/>
              </a:rPr>
              <a:t>patri</a:t>
            </a:r>
            <a:r>
              <a:rPr lang="en-US" sz="2000" dirty="0">
                <a:latin typeface="_! Kolhety" panose="020B0500000000000000" pitchFamily="34" charset="0"/>
              </a:rPr>
              <a:t>, </a:t>
            </a:r>
            <a:r>
              <a:rPr lang="en-US" sz="2000" dirty="0" err="1">
                <a:latin typeface="_! Kolhety" panose="020B0500000000000000" pitchFamily="34" charset="0"/>
              </a:rPr>
              <a:t>savaraudod</a:t>
            </a:r>
            <a:r>
              <a:rPr lang="en-US" sz="2000" dirty="0">
                <a:latin typeface="_! Kolhety" panose="020B0500000000000000" pitchFamily="34" charset="0"/>
              </a:rPr>
              <a:t>, </a:t>
            </a:r>
            <a:r>
              <a:rPr lang="en-US" sz="2000" dirty="0" err="1">
                <a:latin typeface="_! Kolhety" panose="020B0500000000000000" pitchFamily="34" charset="0"/>
              </a:rPr>
              <a:t>wminda</a:t>
            </a:r>
            <a:r>
              <a:rPr lang="en-US" sz="2000" dirty="0">
                <a:latin typeface="_! Kolhety" panose="020B0500000000000000" pitchFamily="34" charset="0"/>
              </a:rPr>
              <a:t> </a:t>
            </a:r>
            <a:r>
              <a:rPr lang="en-US" sz="2000" dirty="0" err="1" smtClean="0">
                <a:latin typeface="_! Kolhety" panose="020B0500000000000000" pitchFamily="34" charset="0"/>
              </a:rPr>
              <a:t>franciski</a:t>
            </a:r>
            <a:r>
              <a:rPr lang="en-US" sz="2000" dirty="0">
                <a:latin typeface="_! Kolhety" panose="020B0500000000000000" pitchFamily="34" charset="0"/>
              </a:rPr>
              <a:t>.</a:t>
            </a:r>
            <a:endParaRPr lang="ka-GE" sz="2000" dirty="0"/>
          </a:p>
        </p:txBody>
      </p:sp>
    </p:spTree>
    <p:extLst>
      <p:ext uri="{BB962C8B-B14F-4D97-AF65-F5344CB8AC3E}">
        <p14:creationId xmlns:p14="http://schemas.microsoft.com/office/powerpoint/2010/main" val="2491059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895350" y="2809103"/>
            <a:ext cx="10143354" cy="1670505"/>
          </a:xfrm>
        </p:spPr>
        <p:txBody>
          <a:bodyPr>
            <a:noAutofit/>
          </a:bodyPr>
          <a:lstStyle/>
          <a:p>
            <a:pPr marL="342900" indent="-342900">
              <a:lnSpc>
                <a:spcPct val="100000"/>
              </a:lnSpc>
              <a:buFont typeface="Arial" panose="020B0604020202020204" pitchFamily="34" charset="0"/>
              <a:buChar char="•"/>
            </a:pPr>
            <a:r>
              <a:rPr lang="en-US" sz="2000" dirty="0" err="1">
                <a:latin typeface="_! Kolhety" panose="020B0500000000000000" pitchFamily="34" charset="0"/>
              </a:rPr>
              <a:t>rogorc</a:t>
            </a:r>
            <a:r>
              <a:rPr lang="en-US" sz="2000" dirty="0">
                <a:latin typeface="_! Kolhety" panose="020B0500000000000000" pitchFamily="34" charset="0"/>
              </a:rPr>
              <a:t> </a:t>
            </a:r>
            <a:r>
              <a:rPr lang="en-US" sz="2000" dirty="0" err="1">
                <a:latin typeface="_! Kolhety" panose="020B0500000000000000" pitchFamily="34" charset="0"/>
              </a:rPr>
              <a:t>aRvniSneT</a:t>
            </a:r>
            <a:r>
              <a:rPr lang="en-US" sz="2000" dirty="0">
                <a:latin typeface="_! Kolhety" panose="020B0500000000000000" pitchFamily="34" charset="0"/>
              </a:rPr>
              <a:t>, </a:t>
            </a:r>
            <a:r>
              <a:rPr lang="en-US" sz="2000" dirty="0" err="1">
                <a:latin typeface="_! Kolhety" panose="020B0500000000000000" pitchFamily="34" charset="0"/>
              </a:rPr>
              <a:t>legendebSi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Sesaxeb</a:t>
            </a:r>
            <a:r>
              <a:rPr lang="en-US" sz="2000" dirty="0">
                <a:latin typeface="_! Kolhety" panose="020B0500000000000000" pitchFamily="34" charset="0"/>
              </a:rPr>
              <a:t> </a:t>
            </a:r>
            <a:r>
              <a:rPr lang="en-US" sz="2000" dirty="0" err="1">
                <a:latin typeface="_! Kolhety" panose="020B0500000000000000" pitchFamily="34" charset="0"/>
              </a:rPr>
              <a:t>erTi</a:t>
            </a:r>
            <a:r>
              <a:rPr lang="en-US" sz="2000" dirty="0">
                <a:latin typeface="_! Kolhety" panose="020B0500000000000000" pitchFamily="34" charset="0"/>
              </a:rPr>
              <a:t> </a:t>
            </a:r>
            <a:r>
              <a:rPr lang="en-US" sz="2000" dirty="0" err="1">
                <a:latin typeface="_! Kolhety" panose="020B0500000000000000" pitchFamily="34" charset="0"/>
              </a:rPr>
              <a:t>Temaa</a:t>
            </a:r>
            <a:r>
              <a:rPr lang="en-US" sz="2000" dirty="0">
                <a:latin typeface="_! Kolhety" panose="020B0500000000000000" pitchFamily="34" charset="0"/>
              </a:rPr>
              <a:t> </a:t>
            </a:r>
            <a:r>
              <a:rPr lang="en-US" sz="2000" dirty="0" err="1">
                <a:latin typeface="_! Kolhety" panose="020B0500000000000000" pitchFamily="34" charset="0"/>
              </a:rPr>
              <a:t>gamorCeulad</a:t>
            </a:r>
            <a:r>
              <a:rPr lang="en-US" sz="2000" dirty="0">
                <a:latin typeface="_! Kolhety" panose="020B0500000000000000" pitchFamily="34" charset="0"/>
              </a:rPr>
              <a:t> </a:t>
            </a:r>
            <a:r>
              <a:rPr lang="en-US" sz="2000" dirty="0" err="1">
                <a:latin typeface="_! Kolhety" panose="020B0500000000000000" pitchFamily="34" charset="0"/>
              </a:rPr>
              <a:t>aqcentirebuli</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a:latin typeface="_! Kolhety" panose="020B0500000000000000" pitchFamily="34" charset="0"/>
              </a:rPr>
              <a:t>msubuqi</a:t>
            </a:r>
            <a:r>
              <a:rPr lang="en-US" sz="2000" dirty="0">
                <a:latin typeface="_! Kolhety" panose="020B0500000000000000" pitchFamily="34" charset="0"/>
              </a:rPr>
              <a:t> </a:t>
            </a:r>
            <a:r>
              <a:rPr lang="en-US" sz="2000" dirty="0" err="1">
                <a:latin typeface="_! Kolhety" panose="020B0500000000000000" pitchFamily="34" charset="0"/>
              </a:rPr>
              <a:t>yofaqcevis</a:t>
            </a:r>
            <a:r>
              <a:rPr lang="en-US" sz="2000" dirty="0">
                <a:latin typeface="_! Kolhety" panose="020B0500000000000000" pitchFamily="34" charset="0"/>
              </a:rPr>
              <a:t> </a:t>
            </a:r>
            <a:r>
              <a:rPr lang="en-US" sz="2000" dirty="0" err="1">
                <a:latin typeface="_! Kolhety" panose="020B0500000000000000" pitchFamily="34" charset="0"/>
              </a:rPr>
              <a:t>qalis</a:t>
            </a:r>
            <a:r>
              <a:rPr lang="en-US" sz="2000" dirty="0">
                <a:latin typeface="_! Kolhety" panose="020B0500000000000000" pitchFamily="34" charset="0"/>
              </a:rPr>
              <a:t> </a:t>
            </a:r>
            <a:r>
              <a:rPr lang="en-US" sz="2000" dirty="0" err="1">
                <a:latin typeface="_! Kolhety" panose="020B0500000000000000" pitchFamily="34" charset="0"/>
              </a:rPr>
              <a:t>saflavze</a:t>
            </a:r>
            <a:r>
              <a:rPr lang="en-US" sz="2000" dirty="0">
                <a:latin typeface="_! Kolhety" panose="020B0500000000000000" pitchFamily="34" charset="0"/>
              </a:rPr>
              <a:t>, an </a:t>
            </a:r>
            <a:r>
              <a:rPr lang="en-US" sz="2000" dirty="0" err="1">
                <a:latin typeface="_! Kolhety" panose="020B0500000000000000" pitchFamily="34" charset="0"/>
              </a:rPr>
              <a:t>gvamze</a:t>
            </a:r>
            <a:r>
              <a:rPr lang="en-US" sz="2000" dirty="0">
                <a:latin typeface="_! Kolhety" panose="020B0500000000000000" pitchFamily="34" charset="0"/>
              </a:rPr>
              <a:t> </a:t>
            </a:r>
            <a:r>
              <a:rPr lang="en-US" sz="2000" dirty="0" err="1">
                <a:latin typeface="_! Kolhety" panose="020B0500000000000000" pitchFamily="34" charset="0"/>
              </a:rPr>
              <a:t>amodis</a:t>
            </a:r>
            <a:r>
              <a:rPr lang="en-US" sz="2000" dirty="0">
                <a:latin typeface="_! Kolhety" panose="020B0500000000000000" pitchFamily="34" charset="0"/>
              </a:rPr>
              <a:t>. </a:t>
            </a:r>
            <a:br>
              <a:rPr lang="en-US" sz="2000" dirty="0">
                <a:latin typeface="_! Kolhety" panose="020B0500000000000000" pitchFamily="34" charset="0"/>
              </a:rPr>
            </a:br>
            <a:r>
              <a:rPr lang="en-US" sz="2000" dirty="0" err="1">
                <a:latin typeface="_! Kolhety" panose="020B0500000000000000" pitchFamily="34" charset="0"/>
              </a:rPr>
              <a:t>rusuli</a:t>
            </a:r>
            <a:r>
              <a:rPr lang="en-US" sz="2000" dirty="0">
                <a:latin typeface="_! Kolhety" panose="020B0500000000000000" pitchFamily="34" charset="0"/>
              </a:rPr>
              <a:t> </a:t>
            </a:r>
            <a:r>
              <a:rPr lang="en-US" sz="2000" dirty="0" err="1">
                <a:latin typeface="_! Kolhety" panose="020B0500000000000000" pitchFamily="34" charset="0"/>
              </a:rPr>
              <a:t>legendis</a:t>
            </a:r>
            <a:r>
              <a:rPr lang="en-US" sz="2000" dirty="0">
                <a:latin typeface="_! Kolhety" panose="020B0500000000000000" pitchFamily="34" charset="0"/>
              </a:rPr>
              <a:t> </a:t>
            </a:r>
            <a:r>
              <a:rPr lang="en-US" sz="2000" dirty="0" err="1">
                <a:latin typeface="_! Kolhety" panose="020B0500000000000000" pitchFamily="34" charset="0"/>
              </a:rPr>
              <a:t>mixedviT</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meZavi</a:t>
            </a:r>
            <a:r>
              <a:rPr lang="en-US" sz="2000" dirty="0">
                <a:latin typeface="_! Kolhety" panose="020B0500000000000000" pitchFamily="34" charset="0"/>
              </a:rPr>
              <a:t> </a:t>
            </a:r>
            <a:r>
              <a:rPr lang="en-US" sz="2000" dirty="0" err="1">
                <a:latin typeface="_! Kolhety" panose="020B0500000000000000" pitchFamily="34" charset="0"/>
              </a:rPr>
              <a:t>qali</a:t>
            </a:r>
            <a:r>
              <a:rPr lang="en-US" sz="2000" dirty="0">
                <a:latin typeface="_! Kolhety" panose="020B0500000000000000" pitchFamily="34" charset="0"/>
              </a:rPr>
              <a:t>, </a:t>
            </a:r>
            <a:r>
              <a:rPr lang="en-US" sz="2000" dirty="0" err="1">
                <a:latin typeface="_! Kolhety" panose="020B0500000000000000" pitchFamily="34" charset="0"/>
              </a:rPr>
              <a:t>romelic</a:t>
            </a:r>
            <a:r>
              <a:rPr lang="en-US" sz="2000" dirty="0">
                <a:latin typeface="_! Kolhety" panose="020B0500000000000000" pitchFamily="34" charset="0"/>
              </a:rPr>
              <a:t> </a:t>
            </a:r>
            <a:r>
              <a:rPr lang="en-US" sz="2000" dirty="0" err="1">
                <a:latin typeface="_! Kolhety" panose="020B0500000000000000" pitchFamily="34" charset="0"/>
              </a:rPr>
              <a:t>gardaicvala</a:t>
            </a:r>
            <a:r>
              <a:rPr lang="en-US" sz="2000" dirty="0">
                <a:latin typeface="_! Kolhety" panose="020B0500000000000000" pitchFamily="34" charset="0"/>
              </a:rPr>
              <a:t> da male </a:t>
            </a:r>
            <a:r>
              <a:rPr lang="en-US" sz="2000" dirty="0" err="1">
                <a:latin typeface="_! Kolhety" panose="020B0500000000000000" pitchFamily="34" charset="0"/>
              </a:rPr>
              <a:t>mis</a:t>
            </a:r>
            <a:r>
              <a:rPr lang="en-US" sz="2000" dirty="0">
                <a:latin typeface="_! Kolhety" panose="020B0500000000000000" pitchFamily="34" charset="0"/>
              </a:rPr>
              <a:t> </a:t>
            </a:r>
            <a:r>
              <a:rPr lang="en-US" sz="2000" dirty="0" err="1">
                <a:latin typeface="_! Kolhety" panose="020B0500000000000000" pitchFamily="34" charset="0"/>
              </a:rPr>
              <a:t>saflavze</a:t>
            </a:r>
            <a:r>
              <a:rPr lang="en-US" sz="2000" dirty="0">
                <a:latin typeface="_! Kolhety" panose="020B0500000000000000" pitchFamily="34" charset="0"/>
              </a:rPr>
              <a:t> </a:t>
            </a:r>
            <a:r>
              <a:rPr lang="en-US" sz="2000" dirty="0" err="1">
                <a:latin typeface="_! Kolhety" panose="020B0500000000000000" pitchFamily="34" charset="0"/>
              </a:rPr>
              <a:t>amovida</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smtClean="0">
                <a:latin typeface="_! Kolhety" panose="020B0500000000000000" pitchFamily="34" charset="0"/>
              </a:rPr>
              <a:t>“</a:t>
            </a:r>
            <a:r>
              <a:rPr lang="ru-RU" sz="2000" dirty="0" smtClean="0"/>
              <a:t>. </a:t>
            </a:r>
            <a:r>
              <a:rPr lang="en-US" sz="2000" dirty="0" err="1">
                <a:latin typeface="_! Kolhety" panose="020B0500000000000000" pitchFamily="34" charset="0"/>
              </a:rPr>
              <a:t>sxva</a:t>
            </a:r>
            <a:r>
              <a:rPr lang="en-US" sz="2000" dirty="0">
                <a:latin typeface="_! Kolhety" panose="020B0500000000000000" pitchFamily="34" charset="0"/>
              </a:rPr>
              <a:t> </a:t>
            </a:r>
            <a:r>
              <a:rPr lang="en-US" sz="2000" dirty="0" err="1">
                <a:latin typeface="_! Kolhety" panose="020B0500000000000000" pitchFamily="34" charset="0"/>
              </a:rPr>
              <a:t>legendis</a:t>
            </a:r>
            <a:r>
              <a:rPr lang="en-US" sz="2000" dirty="0">
                <a:latin typeface="_! Kolhety" panose="020B0500000000000000" pitchFamily="34" charset="0"/>
              </a:rPr>
              <a:t> </a:t>
            </a:r>
            <a:r>
              <a:rPr lang="en-US" sz="2000" dirty="0" err="1">
                <a:latin typeface="_! Kolhety" panose="020B0500000000000000" pitchFamily="34" charset="0"/>
              </a:rPr>
              <a:t>Tanaxmad</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a:latin typeface="_! Kolhety" panose="020B0500000000000000" pitchFamily="34" charset="0"/>
              </a:rPr>
              <a:t>amovida</a:t>
            </a:r>
            <a:r>
              <a:rPr lang="en-US" sz="2000" dirty="0">
                <a:latin typeface="_! Kolhety" panose="020B0500000000000000" pitchFamily="34" charset="0"/>
              </a:rPr>
              <a:t> </a:t>
            </a:r>
            <a:r>
              <a:rPr lang="en-US" sz="2000" dirty="0" err="1">
                <a:latin typeface="_! Kolhety" panose="020B0500000000000000" pitchFamily="34" charset="0"/>
              </a:rPr>
              <a:t>im</a:t>
            </a:r>
            <a:r>
              <a:rPr lang="en-US" sz="2000" dirty="0">
                <a:latin typeface="_! Kolhety" panose="020B0500000000000000" pitchFamily="34" charset="0"/>
              </a:rPr>
              <a:t> </a:t>
            </a:r>
            <a:r>
              <a:rPr lang="en-US" sz="2000" dirty="0" err="1">
                <a:latin typeface="_! Kolhety" panose="020B0500000000000000" pitchFamily="34" charset="0"/>
              </a:rPr>
              <a:t>qalis</a:t>
            </a:r>
            <a:r>
              <a:rPr lang="en-US" sz="2000" dirty="0">
                <a:latin typeface="_! Kolhety" panose="020B0500000000000000" pitchFamily="34" charset="0"/>
              </a:rPr>
              <a:t> </a:t>
            </a:r>
            <a:r>
              <a:rPr lang="en-US" sz="2000" dirty="0" err="1">
                <a:latin typeface="_! Kolhety" panose="020B0500000000000000" pitchFamily="34" charset="0"/>
              </a:rPr>
              <a:t>saflavze</a:t>
            </a:r>
            <a:r>
              <a:rPr lang="en-US" sz="2000" dirty="0">
                <a:latin typeface="_! Kolhety" panose="020B0500000000000000" pitchFamily="34" charset="0"/>
              </a:rPr>
              <a:t>, </a:t>
            </a:r>
            <a:r>
              <a:rPr lang="en-US" sz="2000" dirty="0" err="1">
                <a:latin typeface="_! Kolhety" panose="020B0500000000000000" pitchFamily="34" charset="0"/>
              </a:rPr>
              <a:t>romelic</a:t>
            </a:r>
            <a:r>
              <a:rPr lang="en-US" sz="2000" dirty="0">
                <a:latin typeface="_! Kolhety" panose="020B0500000000000000" pitchFamily="34" charset="0"/>
              </a:rPr>
              <a:t> </a:t>
            </a:r>
            <a:r>
              <a:rPr lang="en-US" sz="2000" dirty="0" err="1">
                <a:latin typeface="_! Kolhety" panose="020B0500000000000000" pitchFamily="34" charset="0"/>
              </a:rPr>
              <a:t>SemCneuli</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cxovelebTan</a:t>
            </a:r>
            <a:r>
              <a:rPr lang="en-US" sz="2000" dirty="0">
                <a:latin typeface="_! Kolhety" panose="020B0500000000000000" pitchFamily="34" charset="0"/>
              </a:rPr>
              <a:t> </a:t>
            </a:r>
            <a:r>
              <a:rPr lang="en-US" sz="2000" dirty="0" err="1">
                <a:latin typeface="_! Kolhety" panose="020B0500000000000000" pitchFamily="34" charset="0"/>
              </a:rPr>
              <a:t>TanacxovrebaSi</a:t>
            </a:r>
            <a:r>
              <a:rPr lang="en-US" sz="2000" dirty="0">
                <a:latin typeface="_! Kolhety" panose="020B0500000000000000" pitchFamily="34" charset="0"/>
              </a:rPr>
              <a:t>. </a:t>
            </a:r>
            <a:r>
              <a:rPr lang="en-US" sz="2000" dirty="0" err="1">
                <a:latin typeface="_! Kolhety" panose="020B0500000000000000" pitchFamily="34" charset="0"/>
              </a:rPr>
              <a:t>kidev</a:t>
            </a:r>
            <a:r>
              <a:rPr lang="en-US" sz="2000" dirty="0">
                <a:latin typeface="_! Kolhety" panose="020B0500000000000000" pitchFamily="34" charset="0"/>
              </a:rPr>
              <a:t> </a:t>
            </a:r>
            <a:r>
              <a:rPr lang="en-US" sz="2000" dirty="0" err="1">
                <a:latin typeface="_! Kolhety" panose="020B0500000000000000" pitchFamily="34" charset="0"/>
              </a:rPr>
              <a:t>erTi</a:t>
            </a:r>
            <a:r>
              <a:rPr lang="en-US" sz="2000" dirty="0">
                <a:latin typeface="_! Kolhety" panose="020B0500000000000000" pitchFamily="34" charset="0"/>
              </a:rPr>
              <a:t> </a:t>
            </a:r>
            <a:r>
              <a:rPr lang="en-US" sz="2000" dirty="0" err="1">
                <a:latin typeface="_! Kolhety" panose="020B0500000000000000" pitchFamily="34" charset="0"/>
              </a:rPr>
              <a:t>rusuli</a:t>
            </a:r>
            <a:r>
              <a:rPr lang="en-US" sz="2000" dirty="0">
                <a:latin typeface="_! Kolhety" panose="020B0500000000000000" pitchFamily="34" charset="0"/>
              </a:rPr>
              <a:t> </a:t>
            </a:r>
            <a:r>
              <a:rPr lang="en-US" sz="2000" dirty="0" err="1">
                <a:latin typeface="_! Kolhety" panose="020B0500000000000000" pitchFamily="34" charset="0"/>
              </a:rPr>
              <a:t>legendis</a:t>
            </a:r>
            <a:r>
              <a:rPr lang="en-US" sz="2000" dirty="0">
                <a:latin typeface="_! Kolhety" panose="020B0500000000000000" pitchFamily="34" charset="0"/>
              </a:rPr>
              <a:t> </a:t>
            </a:r>
            <a:r>
              <a:rPr lang="en-US" sz="2000" dirty="0" err="1">
                <a:latin typeface="_! Kolhety" panose="020B0500000000000000" pitchFamily="34" charset="0"/>
              </a:rPr>
              <a:t>mixedviT</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a:latin typeface="_! Kolhety" panose="020B0500000000000000" pitchFamily="34" charset="0"/>
              </a:rPr>
              <a:t>amovida</a:t>
            </a:r>
            <a:r>
              <a:rPr lang="en-US" sz="2000" dirty="0">
                <a:latin typeface="_! Kolhety" panose="020B0500000000000000" pitchFamily="34" charset="0"/>
              </a:rPr>
              <a:t> </a:t>
            </a:r>
            <a:r>
              <a:rPr lang="en-US" sz="2000" dirty="0" err="1">
                <a:latin typeface="_! Kolhety" panose="020B0500000000000000" pitchFamily="34" charset="0"/>
              </a:rPr>
              <a:t>mefe</a:t>
            </a:r>
            <a:r>
              <a:rPr lang="en-US" sz="2000" dirty="0">
                <a:latin typeface="_! Kolhety" panose="020B0500000000000000" pitchFamily="34" charset="0"/>
              </a:rPr>
              <a:t> </a:t>
            </a:r>
            <a:r>
              <a:rPr lang="en-US" sz="2000" dirty="0" err="1">
                <a:latin typeface="_! Kolhety" panose="020B0500000000000000" pitchFamily="34" charset="0"/>
              </a:rPr>
              <a:t>herodes</a:t>
            </a:r>
            <a:r>
              <a:rPr lang="en-US" sz="2000" dirty="0">
                <a:latin typeface="_! Kolhety" panose="020B0500000000000000" pitchFamily="34" charset="0"/>
              </a:rPr>
              <a:t> </a:t>
            </a:r>
            <a:r>
              <a:rPr lang="en-US" sz="2000" dirty="0" err="1">
                <a:latin typeface="_! Kolhety" panose="020B0500000000000000" pitchFamily="34" charset="0"/>
              </a:rPr>
              <a:t>qaliSvilis</a:t>
            </a:r>
            <a:r>
              <a:rPr lang="en-US" sz="2000" dirty="0">
                <a:latin typeface="_! Kolhety" panose="020B0500000000000000" pitchFamily="34" charset="0"/>
              </a:rPr>
              <a:t> </a:t>
            </a:r>
            <a:r>
              <a:rPr lang="en-US" sz="2000" dirty="0" err="1">
                <a:latin typeface="_! Kolhety" panose="020B0500000000000000" pitchFamily="34" charset="0"/>
              </a:rPr>
              <a:t>gvamze</a:t>
            </a:r>
            <a:r>
              <a:rPr lang="en-US" sz="2000" dirty="0">
                <a:latin typeface="_! Kolhety" panose="020B0500000000000000" pitchFamily="34" charset="0"/>
              </a:rPr>
              <a:t>, </a:t>
            </a:r>
            <a:r>
              <a:rPr lang="en-US" sz="2000" dirty="0" err="1">
                <a:latin typeface="_! Kolhety" panose="020B0500000000000000" pitchFamily="34" charset="0"/>
              </a:rPr>
              <a:t>romelic</a:t>
            </a:r>
            <a:r>
              <a:rPr lang="en-US" sz="2000" dirty="0">
                <a:latin typeface="_! Kolhety" panose="020B0500000000000000" pitchFamily="34" charset="0"/>
              </a:rPr>
              <a:t> </a:t>
            </a:r>
            <a:r>
              <a:rPr lang="en-US" sz="2000" dirty="0" err="1">
                <a:latin typeface="_! Kolhety" panose="020B0500000000000000" pitchFamily="34" charset="0"/>
              </a:rPr>
              <a:t>cekvis</a:t>
            </a:r>
            <a:r>
              <a:rPr lang="en-US" sz="2000" dirty="0">
                <a:latin typeface="_! Kolhety" panose="020B0500000000000000" pitchFamily="34" charset="0"/>
              </a:rPr>
              <a:t> </a:t>
            </a:r>
            <a:r>
              <a:rPr lang="en-US" sz="2000" dirty="0" err="1">
                <a:latin typeface="_! Kolhety" panose="020B0500000000000000" pitchFamily="34" charset="0"/>
              </a:rPr>
              <a:t>sanacvlod</a:t>
            </a:r>
            <a:r>
              <a:rPr lang="en-US" sz="2000" dirty="0">
                <a:latin typeface="_! Kolhety" panose="020B0500000000000000" pitchFamily="34" charset="0"/>
              </a:rPr>
              <a:t> </a:t>
            </a:r>
            <a:r>
              <a:rPr lang="en-US" sz="2000" dirty="0" err="1">
                <a:latin typeface="_! Kolhety" panose="020B0500000000000000" pitchFamily="34" charset="0"/>
              </a:rPr>
              <a:t>mamisgan</a:t>
            </a:r>
            <a:r>
              <a:rPr lang="en-US" sz="2000" dirty="0">
                <a:latin typeface="_! Kolhety" panose="020B0500000000000000" pitchFamily="34" charset="0"/>
              </a:rPr>
              <a:t> </a:t>
            </a:r>
            <a:r>
              <a:rPr lang="en-US" sz="2000" dirty="0" err="1">
                <a:latin typeface="_! Kolhety" panose="020B0500000000000000" pitchFamily="34" charset="0"/>
              </a:rPr>
              <a:t>ioane</a:t>
            </a:r>
            <a:r>
              <a:rPr lang="en-US" sz="2000" dirty="0">
                <a:latin typeface="_! Kolhety" panose="020B0500000000000000" pitchFamily="34" charset="0"/>
              </a:rPr>
              <a:t> </a:t>
            </a:r>
            <a:r>
              <a:rPr lang="en-US" sz="2000" dirty="0" err="1">
                <a:latin typeface="_! Kolhety" panose="020B0500000000000000" pitchFamily="34" charset="0"/>
              </a:rPr>
              <a:t>naTlismcemlis</a:t>
            </a:r>
            <a:r>
              <a:rPr lang="en-US" sz="2000" dirty="0">
                <a:latin typeface="_! Kolhety" panose="020B0500000000000000" pitchFamily="34" charset="0"/>
              </a:rPr>
              <a:t> </a:t>
            </a:r>
            <a:r>
              <a:rPr lang="en-US" sz="2000" dirty="0" err="1">
                <a:latin typeface="_! Kolhety" panose="020B0500000000000000" pitchFamily="34" charset="0"/>
              </a:rPr>
              <a:t>Tavs</a:t>
            </a:r>
            <a:r>
              <a:rPr lang="en-US" sz="2000" dirty="0">
                <a:latin typeface="_! Kolhety" panose="020B0500000000000000" pitchFamily="34" charset="0"/>
              </a:rPr>
              <a:t> </a:t>
            </a:r>
            <a:r>
              <a:rPr lang="en-US" sz="2000" dirty="0" err="1" smtClean="0">
                <a:latin typeface="_! Kolhety" panose="020B0500000000000000" pitchFamily="34" charset="0"/>
              </a:rPr>
              <a:t>iTxovda</a:t>
            </a:r>
            <a:r>
              <a:rPr lang="ru-RU" sz="2000" dirty="0" smtClean="0"/>
              <a:t>.</a:t>
            </a:r>
            <a:r>
              <a:rPr lang="ru-RU" sz="2000" dirty="0"/>
              <a:t/>
            </a:r>
            <a:br>
              <a:rPr lang="ru-RU" sz="2000" dirty="0"/>
            </a:br>
            <a:r>
              <a:rPr lang="en-US" sz="2000" dirty="0" err="1" smtClean="0">
                <a:latin typeface="_! Kolhety" panose="020B0500000000000000" pitchFamily="34" charset="0"/>
              </a:rPr>
              <a:t>CoxataurSi</a:t>
            </a:r>
            <a:r>
              <a:rPr lang="en-US" sz="2000" dirty="0">
                <a:latin typeface="_! Kolhety" panose="020B0500000000000000" pitchFamily="34" charset="0"/>
              </a:rPr>
              <a:t>, XIX-XX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mijnaze</a:t>
            </a:r>
            <a:r>
              <a:rPr lang="en-US" sz="2000" dirty="0">
                <a:latin typeface="_! Kolhety" panose="020B0500000000000000" pitchFamily="34" charset="0"/>
              </a:rPr>
              <a:t> </a:t>
            </a:r>
            <a:r>
              <a:rPr lang="en-US" sz="2000" dirty="0" err="1">
                <a:latin typeface="_! Kolhety" panose="020B0500000000000000" pitchFamily="34" charset="0"/>
              </a:rPr>
              <a:t>giorgi</a:t>
            </a:r>
            <a:r>
              <a:rPr lang="en-US" sz="2000" dirty="0">
                <a:latin typeface="_! Kolhety" panose="020B0500000000000000" pitchFamily="34" charset="0"/>
              </a:rPr>
              <a:t> </a:t>
            </a:r>
            <a:r>
              <a:rPr lang="en-US" sz="2000" dirty="0" err="1">
                <a:latin typeface="_! Kolhety" panose="020B0500000000000000" pitchFamily="34" charset="0"/>
              </a:rPr>
              <a:t>lomTaTiZis</a:t>
            </a:r>
            <a:r>
              <a:rPr lang="en-US" sz="2000" dirty="0">
                <a:latin typeface="_! Kolhety" panose="020B0500000000000000" pitchFamily="34" charset="0"/>
              </a:rPr>
              <a:t> </a:t>
            </a:r>
            <a:r>
              <a:rPr lang="en-US" sz="2000" dirty="0" err="1">
                <a:latin typeface="_! Kolhety" panose="020B0500000000000000" pitchFamily="34" charset="0"/>
              </a:rPr>
              <a:t>mier</a:t>
            </a:r>
            <a:r>
              <a:rPr lang="en-US" sz="2000" dirty="0">
                <a:latin typeface="_! Kolhety" panose="020B0500000000000000" pitchFamily="34" charset="0"/>
              </a:rPr>
              <a:t> </a:t>
            </a:r>
            <a:r>
              <a:rPr lang="en-US" sz="2000" dirty="0" err="1">
                <a:latin typeface="_! Kolhety" panose="020B0500000000000000" pitchFamily="34" charset="0"/>
              </a:rPr>
              <a:t>Cawerili</a:t>
            </a:r>
            <a:r>
              <a:rPr lang="en-US" sz="2000" dirty="0">
                <a:latin typeface="_! Kolhety" panose="020B0500000000000000" pitchFamily="34" charset="0"/>
              </a:rPr>
              <a:t> </a:t>
            </a:r>
            <a:r>
              <a:rPr lang="en-US" sz="2000" dirty="0" err="1">
                <a:latin typeface="_! Kolhety" panose="020B0500000000000000" pitchFamily="34" charset="0"/>
              </a:rPr>
              <a:t>legendis</a:t>
            </a:r>
            <a:r>
              <a:rPr lang="en-US" sz="2000" dirty="0">
                <a:latin typeface="_! Kolhety" panose="020B0500000000000000" pitchFamily="34" charset="0"/>
              </a:rPr>
              <a:t> </a:t>
            </a:r>
            <a:r>
              <a:rPr lang="en-US" sz="2000" dirty="0" err="1">
                <a:latin typeface="_! Kolhety" panose="020B0500000000000000" pitchFamily="34" charset="0"/>
              </a:rPr>
              <a:t>mixedviT</a:t>
            </a:r>
            <a:r>
              <a:rPr lang="en-US" sz="2000" dirty="0">
                <a:latin typeface="_! Kolhety" panose="020B0500000000000000" pitchFamily="34" charset="0"/>
              </a:rPr>
              <a:t>: `</a:t>
            </a:r>
            <a:r>
              <a:rPr lang="en-US" sz="2000" dirty="0" err="1">
                <a:latin typeface="_! Kolhety" panose="020B0500000000000000" pitchFamily="34" charset="0"/>
              </a:rPr>
              <a:t>erT</a:t>
            </a:r>
            <a:r>
              <a:rPr lang="en-US" sz="2000" dirty="0">
                <a:latin typeface="_! Kolhety" panose="020B0500000000000000" pitchFamily="34" charset="0"/>
              </a:rPr>
              <a:t> </a:t>
            </a:r>
            <a:r>
              <a:rPr lang="en-US" sz="2000" dirty="0" err="1">
                <a:latin typeface="_! Kolhety" panose="020B0500000000000000" pitchFamily="34" charset="0"/>
              </a:rPr>
              <a:t>kacs</a:t>
            </a:r>
            <a:r>
              <a:rPr lang="en-US" sz="2000" dirty="0">
                <a:latin typeface="_! Kolhety" panose="020B0500000000000000" pitchFamily="34" charset="0"/>
              </a:rPr>
              <a:t> </a:t>
            </a:r>
            <a:r>
              <a:rPr lang="en-US" sz="2000" dirty="0" err="1">
                <a:latin typeface="_! Kolhety" panose="020B0500000000000000" pitchFamily="34" charset="0"/>
              </a:rPr>
              <a:t>erTi</a:t>
            </a:r>
            <a:r>
              <a:rPr lang="en-US" sz="2000" dirty="0">
                <a:latin typeface="_! Kolhety" panose="020B0500000000000000" pitchFamily="34" charset="0"/>
              </a:rPr>
              <a:t> </a:t>
            </a:r>
            <a:r>
              <a:rPr lang="en-US" sz="2000" dirty="0" err="1">
                <a:latin typeface="_! Kolhety" panose="020B0500000000000000" pitchFamily="34" charset="0"/>
              </a:rPr>
              <a:t>bozi</a:t>
            </a:r>
            <a:r>
              <a:rPr lang="en-US" sz="2000" dirty="0">
                <a:latin typeface="_! Kolhety" panose="020B0500000000000000" pitchFamily="34" charset="0"/>
              </a:rPr>
              <a:t> </a:t>
            </a:r>
            <a:r>
              <a:rPr lang="en-US" sz="2000" dirty="0" err="1">
                <a:latin typeface="_! Kolhety" panose="020B0500000000000000" pitchFamily="34" charset="0"/>
              </a:rPr>
              <a:t>qali</a:t>
            </a:r>
            <a:r>
              <a:rPr lang="en-US" sz="2000" dirty="0">
                <a:latin typeface="_! Kolhety" panose="020B0500000000000000" pitchFamily="34" charset="0"/>
              </a:rPr>
              <a:t> </a:t>
            </a:r>
            <a:r>
              <a:rPr lang="en-US" sz="2000" dirty="0" err="1">
                <a:latin typeface="_! Kolhety" panose="020B0500000000000000" pitchFamily="34" charset="0"/>
              </a:rPr>
              <a:t>uyvarda</a:t>
            </a:r>
            <a:r>
              <a:rPr lang="en-US" sz="2000" dirty="0">
                <a:latin typeface="_! Kolhety" panose="020B0500000000000000" pitchFamily="34" charset="0"/>
              </a:rPr>
              <a:t>. </a:t>
            </a:r>
            <a:r>
              <a:rPr lang="en-US" sz="2000" dirty="0" err="1">
                <a:latin typeface="_! Kolhety" panose="020B0500000000000000" pitchFamily="34" charset="0"/>
              </a:rPr>
              <a:t>uSlidnen</a:t>
            </a:r>
            <a:r>
              <a:rPr lang="en-US" sz="2000" dirty="0">
                <a:latin typeface="_! Kolhety" panose="020B0500000000000000" pitchFamily="34" charset="0"/>
              </a:rPr>
              <a:t> mas, </a:t>
            </a:r>
            <a:r>
              <a:rPr lang="en-US" sz="2000" dirty="0" err="1">
                <a:latin typeface="_! Kolhety" panose="020B0500000000000000" pitchFamily="34" charset="0"/>
              </a:rPr>
              <a:t>magram</a:t>
            </a:r>
            <a:r>
              <a:rPr lang="en-US" sz="2000" dirty="0">
                <a:latin typeface="_! Kolhety" panose="020B0500000000000000" pitchFamily="34" charset="0"/>
              </a:rPr>
              <a:t> </a:t>
            </a:r>
            <a:r>
              <a:rPr lang="en-US" sz="2000" dirty="0" err="1">
                <a:latin typeface="_! Kolhety" panose="020B0500000000000000" pitchFamily="34" charset="0"/>
              </a:rPr>
              <a:t>mainc</a:t>
            </a:r>
            <a:r>
              <a:rPr lang="en-US" sz="2000" dirty="0">
                <a:latin typeface="_! Kolhety" panose="020B0500000000000000" pitchFamily="34" charset="0"/>
              </a:rPr>
              <a:t> </a:t>
            </a:r>
            <a:r>
              <a:rPr lang="en-US" sz="2000" dirty="0" err="1">
                <a:latin typeface="_! Kolhety" panose="020B0500000000000000" pitchFamily="34" charset="0"/>
              </a:rPr>
              <a:t>bozobda</a:t>
            </a:r>
            <a:r>
              <a:rPr lang="en-US" sz="2000" dirty="0">
                <a:latin typeface="_! Kolhety" panose="020B0500000000000000" pitchFamily="34" charset="0"/>
              </a:rPr>
              <a:t>. bolos </a:t>
            </a:r>
            <a:r>
              <a:rPr lang="en-US" sz="2000" dirty="0" err="1">
                <a:latin typeface="_! Kolhety" panose="020B0500000000000000" pitchFamily="34" charset="0"/>
              </a:rPr>
              <a:t>ai</a:t>
            </a:r>
            <a:r>
              <a:rPr lang="en-US" sz="2000" dirty="0">
                <a:latin typeface="_! Kolhety" panose="020B0500000000000000" pitchFamily="34" charset="0"/>
              </a:rPr>
              <a:t> </a:t>
            </a:r>
            <a:r>
              <a:rPr lang="en-US" sz="2000" dirty="0" err="1">
                <a:latin typeface="_! Kolhety" panose="020B0500000000000000" pitchFamily="34" charset="0"/>
              </a:rPr>
              <a:t>qali</a:t>
            </a:r>
            <a:r>
              <a:rPr lang="en-US" sz="2000" dirty="0">
                <a:latin typeface="_! Kolhety" panose="020B0500000000000000" pitchFamily="34" charset="0"/>
              </a:rPr>
              <a:t> </a:t>
            </a:r>
            <a:r>
              <a:rPr lang="en-US" sz="2000" dirty="0" err="1">
                <a:latin typeface="_! Kolhety" panose="020B0500000000000000" pitchFamily="34" charset="0"/>
              </a:rPr>
              <a:t>mokta</a:t>
            </a:r>
            <a:r>
              <a:rPr lang="en-US" sz="2000" dirty="0">
                <a:latin typeface="_! Kolhety" panose="020B0500000000000000" pitchFamily="34" charset="0"/>
              </a:rPr>
              <a:t>. </a:t>
            </a:r>
            <a:r>
              <a:rPr lang="en-US" sz="2000" dirty="0" err="1">
                <a:latin typeface="_! Kolhety" panose="020B0500000000000000" pitchFamily="34" charset="0"/>
              </a:rPr>
              <a:t>misma</a:t>
            </a:r>
            <a:r>
              <a:rPr lang="en-US" sz="2000" dirty="0">
                <a:latin typeface="_! Kolhety" panose="020B0500000000000000" pitchFamily="34" charset="0"/>
              </a:rPr>
              <a:t> </a:t>
            </a:r>
            <a:r>
              <a:rPr lang="en-US" sz="2000" dirty="0" err="1">
                <a:latin typeface="_! Kolhety" panose="020B0500000000000000" pitchFamily="34" charset="0"/>
              </a:rPr>
              <a:t>sayvarelma</a:t>
            </a:r>
            <a:r>
              <a:rPr lang="en-US" sz="2000" dirty="0">
                <a:latin typeface="_! Kolhety" panose="020B0500000000000000" pitchFamily="34" charset="0"/>
              </a:rPr>
              <a:t> </a:t>
            </a:r>
            <a:r>
              <a:rPr lang="en-US" sz="2000" dirty="0" err="1">
                <a:latin typeface="_! Kolhety" panose="020B0500000000000000" pitchFamily="34" charset="0"/>
              </a:rPr>
              <a:t>Zaan</a:t>
            </a:r>
            <a:r>
              <a:rPr lang="en-US" sz="2000" dirty="0">
                <a:latin typeface="_! Kolhety" panose="020B0500000000000000" pitchFamily="34" charset="0"/>
              </a:rPr>
              <a:t> </a:t>
            </a:r>
            <a:r>
              <a:rPr lang="en-US" sz="2000" dirty="0" err="1">
                <a:latin typeface="_! Kolhety" panose="020B0500000000000000" pitchFamily="34" charset="0"/>
              </a:rPr>
              <a:t>meiwyina</a:t>
            </a:r>
            <a:r>
              <a:rPr lang="en-US" sz="2000" dirty="0">
                <a:latin typeface="_! Kolhety" panose="020B0500000000000000" pitchFamily="34" charset="0"/>
              </a:rPr>
              <a:t>. </a:t>
            </a:r>
            <a:r>
              <a:rPr lang="en-US" sz="2000" dirty="0" err="1">
                <a:latin typeface="_! Kolhety" panose="020B0500000000000000" pitchFamily="34" charset="0"/>
              </a:rPr>
              <a:t>erT</a:t>
            </a:r>
            <a:r>
              <a:rPr lang="en-US" sz="2000" dirty="0">
                <a:latin typeface="_! Kolhety" panose="020B0500000000000000" pitchFamily="34" charset="0"/>
              </a:rPr>
              <a:t> </a:t>
            </a:r>
            <a:r>
              <a:rPr lang="en-US" sz="2000" dirty="0" err="1">
                <a:latin typeface="_! Kolhety" panose="020B0500000000000000" pitchFamily="34" charset="0"/>
              </a:rPr>
              <a:t>dRes</a:t>
            </a:r>
            <a:r>
              <a:rPr lang="en-US" sz="2000" dirty="0">
                <a:latin typeface="_! Kolhety" panose="020B0500000000000000" pitchFamily="34" charset="0"/>
              </a:rPr>
              <a:t> am </a:t>
            </a:r>
            <a:r>
              <a:rPr lang="en-US" sz="2000" dirty="0" err="1">
                <a:latin typeface="_! Kolhety" panose="020B0500000000000000" pitchFamily="34" charset="0"/>
              </a:rPr>
              <a:t>kacma</a:t>
            </a:r>
            <a:r>
              <a:rPr lang="en-US" sz="2000" dirty="0">
                <a:latin typeface="_! Kolhety" panose="020B0500000000000000" pitchFamily="34" charset="0"/>
              </a:rPr>
              <a:t> </a:t>
            </a:r>
            <a:r>
              <a:rPr lang="en-US" sz="2000" dirty="0" err="1">
                <a:latin typeface="_! Kolhety" panose="020B0500000000000000" pitchFamily="34" charset="0"/>
              </a:rPr>
              <a:t>misi</a:t>
            </a:r>
            <a:r>
              <a:rPr lang="en-US" sz="2000" dirty="0">
                <a:latin typeface="_! Kolhety" panose="020B0500000000000000" pitchFamily="34" charset="0"/>
              </a:rPr>
              <a:t> </a:t>
            </a:r>
            <a:r>
              <a:rPr lang="en-US" sz="2000" dirty="0" err="1">
                <a:latin typeface="_! Kolhety" panose="020B0500000000000000" pitchFamily="34" charset="0"/>
              </a:rPr>
              <a:t>sayvarlis</a:t>
            </a:r>
            <a:r>
              <a:rPr lang="en-US" sz="2000" dirty="0">
                <a:latin typeface="_! Kolhety" panose="020B0500000000000000" pitchFamily="34" charset="0"/>
              </a:rPr>
              <a:t> </a:t>
            </a:r>
            <a:r>
              <a:rPr lang="en-US" sz="2000" dirty="0" err="1" smtClean="0">
                <a:latin typeface="_! Kolhety" panose="020B0500000000000000" pitchFamily="34" charset="0"/>
              </a:rPr>
              <a:t>samarxTan</a:t>
            </a:r>
            <a:r>
              <a:rPr lang="en-US" sz="2000" dirty="0" smtClean="0">
                <a:latin typeface="_! Kolhety" panose="020B0500000000000000" pitchFamily="34" charset="0"/>
              </a:rPr>
              <a:t> </a:t>
            </a:r>
            <a:r>
              <a:rPr lang="en-US" sz="2000" dirty="0" err="1">
                <a:latin typeface="_! Kolhety" panose="020B0500000000000000" pitchFamily="34" charset="0"/>
              </a:rPr>
              <a:t>mivida</a:t>
            </a:r>
            <a:r>
              <a:rPr lang="en-US" sz="2000" dirty="0">
                <a:latin typeface="_! Kolhety" panose="020B0500000000000000" pitchFamily="34" charset="0"/>
              </a:rPr>
              <a:t> da </a:t>
            </a:r>
            <a:r>
              <a:rPr lang="en-US" sz="2000" dirty="0" err="1">
                <a:latin typeface="_! Kolhety" panose="020B0500000000000000" pitchFamily="34" charset="0"/>
              </a:rPr>
              <a:t>naxa</a:t>
            </a:r>
            <a:r>
              <a:rPr lang="en-US" sz="2000" dirty="0">
                <a:latin typeface="_! Kolhety" panose="020B0500000000000000" pitchFamily="34" charset="0"/>
              </a:rPr>
              <a:t>, rom </a:t>
            </a:r>
            <a:r>
              <a:rPr lang="en-US" sz="2000" dirty="0" err="1">
                <a:latin typeface="_! Kolhety" panose="020B0500000000000000" pitchFamily="34" charset="0"/>
              </a:rPr>
              <a:t>saflavze</a:t>
            </a:r>
            <a:r>
              <a:rPr lang="en-US" sz="2000" dirty="0">
                <a:latin typeface="_! Kolhety" panose="020B0500000000000000" pitchFamily="34" charset="0"/>
              </a:rPr>
              <a:t> </a:t>
            </a:r>
            <a:r>
              <a:rPr lang="en-US" sz="2000" dirty="0" err="1">
                <a:latin typeface="_! Kolhety" panose="020B0500000000000000" pitchFamily="34" charset="0"/>
              </a:rPr>
              <a:t>racxa</a:t>
            </a:r>
            <a:r>
              <a:rPr lang="en-US" sz="2000" dirty="0">
                <a:latin typeface="_! Kolhety" panose="020B0500000000000000" pitchFamily="34" charset="0"/>
              </a:rPr>
              <a:t> </a:t>
            </a:r>
            <a:r>
              <a:rPr lang="en-US" sz="2000" dirty="0" err="1">
                <a:latin typeface="_! Kolhety" panose="020B0500000000000000" pitchFamily="34" charset="0"/>
              </a:rPr>
              <a:t>farTo</a:t>
            </a:r>
            <a:r>
              <a:rPr lang="en-US" sz="2000" dirty="0">
                <a:latin typeface="_! Kolhety" panose="020B0500000000000000" pitchFamily="34" charset="0"/>
              </a:rPr>
              <a:t> </a:t>
            </a:r>
            <a:r>
              <a:rPr lang="en-US" sz="2000" dirty="0" err="1">
                <a:latin typeface="_! Kolhety" panose="020B0500000000000000" pitchFamily="34" charset="0"/>
              </a:rPr>
              <a:t>furclebiani</a:t>
            </a:r>
            <a:r>
              <a:rPr lang="en-US" sz="2000" dirty="0">
                <a:latin typeface="_! Kolhety" panose="020B0500000000000000" pitchFamily="34" charset="0"/>
              </a:rPr>
              <a:t> </a:t>
            </a:r>
            <a:r>
              <a:rPr lang="en-US" sz="2000" dirty="0" err="1">
                <a:latin typeface="_! Kolhety" panose="020B0500000000000000" pitchFamily="34" charset="0"/>
              </a:rPr>
              <a:t>balaxi</a:t>
            </a:r>
            <a:r>
              <a:rPr lang="en-US" sz="2000" dirty="0">
                <a:latin typeface="_! Kolhety" panose="020B0500000000000000" pitchFamily="34" charset="0"/>
              </a:rPr>
              <a:t> </a:t>
            </a:r>
            <a:r>
              <a:rPr lang="en-US" sz="2000" dirty="0" err="1">
                <a:latin typeface="_! Kolhety" panose="020B0500000000000000" pitchFamily="34" charset="0"/>
              </a:rPr>
              <a:t>amosula</a:t>
            </a:r>
            <a:r>
              <a:rPr lang="en-US" sz="2000" dirty="0">
                <a:latin typeface="_! Kolhety" panose="020B0500000000000000" pitchFamily="34" charset="0"/>
              </a:rPr>
              <a:t>. </a:t>
            </a:r>
            <a:r>
              <a:rPr lang="en-US" sz="2000" dirty="0" err="1">
                <a:latin typeface="_! Kolhety" panose="020B0500000000000000" pitchFamily="34" charset="0"/>
              </a:rPr>
              <a:t>mokrifa</a:t>
            </a:r>
            <a:r>
              <a:rPr lang="en-US" sz="2000" dirty="0">
                <a:latin typeface="_! Kolhety" panose="020B0500000000000000" pitchFamily="34" charset="0"/>
              </a:rPr>
              <a:t> </a:t>
            </a:r>
            <a:r>
              <a:rPr lang="en-US" sz="2000" dirty="0" err="1">
                <a:latin typeface="_! Kolhety" panose="020B0500000000000000" pitchFamily="34" charset="0"/>
              </a:rPr>
              <a:t>furclebi</a:t>
            </a:r>
            <a:r>
              <a:rPr lang="en-US" sz="2000" dirty="0">
                <a:latin typeface="_! Kolhety" panose="020B0500000000000000" pitchFamily="34" charset="0"/>
              </a:rPr>
              <a:t>, </a:t>
            </a:r>
            <a:r>
              <a:rPr lang="en-US" sz="2000" dirty="0" err="1">
                <a:latin typeface="_! Kolhety" panose="020B0500000000000000" pitchFamily="34" charset="0"/>
              </a:rPr>
              <a:t>gaaxmo</a:t>
            </a:r>
            <a:r>
              <a:rPr lang="en-US" sz="2000" dirty="0">
                <a:latin typeface="_! Kolhety" panose="020B0500000000000000" pitchFamily="34" charset="0"/>
              </a:rPr>
              <a:t>, </a:t>
            </a:r>
            <a:r>
              <a:rPr lang="en-US" sz="2000" dirty="0" err="1">
                <a:latin typeface="_! Kolhety" panose="020B0500000000000000" pitchFamily="34" charset="0"/>
              </a:rPr>
              <a:t>daSWra</a:t>
            </a:r>
            <a:r>
              <a:rPr lang="en-US" sz="2000" dirty="0">
                <a:latin typeface="_! Kolhety" panose="020B0500000000000000" pitchFamily="34" charset="0"/>
              </a:rPr>
              <a:t>, </a:t>
            </a:r>
            <a:r>
              <a:rPr lang="en-US" sz="2000" dirty="0" err="1">
                <a:latin typeface="_! Kolhety" panose="020B0500000000000000" pitchFamily="34" charset="0"/>
              </a:rPr>
              <a:t>Cayara</a:t>
            </a:r>
            <a:r>
              <a:rPr lang="en-US" sz="2000" dirty="0">
                <a:latin typeface="_! Kolhety" panose="020B0500000000000000" pitchFamily="34" charset="0"/>
              </a:rPr>
              <a:t> </a:t>
            </a:r>
            <a:r>
              <a:rPr lang="en-US" sz="2000" dirty="0" err="1">
                <a:latin typeface="_! Kolhety" panose="020B0500000000000000" pitchFamily="34" charset="0"/>
              </a:rPr>
              <a:t>CibuxSi</a:t>
            </a:r>
            <a:r>
              <a:rPr lang="en-US" sz="2000" dirty="0">
                <a:latin typeface="_! Kolhety" panose="020B0500000000000000" pitchFamily="34" charset="0"/>
              </a:rPr>
              <a:t>, </a:t>
            </a:r>
            <a:r>
              <a:rPr lang="en-US" sz="2000" dirty="0" err="1">
                <a:latin typeface="_! Kolhety" panose="020B0500000000000000" pitchFamily="34" charset="0"/>
              </a:rPr>
              <a:t>muukida</a:t>
            </a:r>
            <a:r>
              <a:rPr lang="en-US" sz="2000" dirty="0">
                <a:latin typeface="_! Kolhety" panose="020B0500000000000000" pitchFamily="34" charset="0"/>
              </a:rPr>
              <a:t> </a:t>
            </a:r>
            <a:r>
              <a:rPr lang="en-US" sz="2000" dirty="0" err="1">
                <a:latin typeface="_! Kolhety" panose="020B0500000000000000" pitchFamily="34" charset="0"/>
              </a:rPr>
              <a:t>cecxli</a:t>
            </a:r>
            <a:r>
              <a:rPr lang="en-US" sz="2000" dirty="0">
                <a:latin typeface="_! Kolhety" panose="020B0500000000000000" pitchFamily="34" charset="0"/>
              </a:rPr>
              <a:t> da </a:t>
            </a:r>
            <a:r>
              <a:rPr lang="en-US" sz="2000" dirty="0" err="1">
                <a:latin typeface="_! Kolhety" panose="020B0500000000000000" pitchFamily="34" charset="0"/>
              </a:rPr>
              <a:t>duuwyo</a:t>
            </a:r>
            <a:r>
              <a:rPr lang="en-US" sz="2000" dirty="0">
                <a:latin typeface="_! Kolhety" panose="020B0500000000000000" pitchFamily="34" charset="0"/>
              </a:rPr>
              <a:t> </a:t>
            </a:r>
            <a:r>
              <a:rPr lang="en-US" sz="2000" dirty="0" err="1">
                <a:latin typeface="_! Kolhety" panose="020B0500000000000000" pitchFamily="34" charset="0"/>
              </a:rPr>
              <a:t>smai</a:t>
            </a:r>
            <a:r>
              <a:rPr lang="en-US" sz="2000" dirty="0">
                <a:latin typeface="_! Kolhety" panose="020B0500000000000000" pitchFamily="34" charset="0"/>
              </a:rPr>
              <a:t>. </a:t>
            </a:r>
            <a:r>
              <a:rPr lang="en-US" sz="2000" dirty="0" err="1">
                <a:latin typeface="_! Kolhety" panose="020B0500000000000000" pitchFamily="34" charset="0"/>
              </a:rPr>
              <a:t>ai</a:t>
            </a:r>
            <a:r>
              <a:rPr lang="en-US" sz="2000" dirty="0">
                <a:latin typeface="_! Kolhety" panose="020B0500000000000000" pitchFamily="34" charset="0"/>
              </a:rPr>
              <a:t> </a:t>
            </a:r>
            <a:r>
              <a:rPr lang="en-US" sz="2000" dirty="0" err="1">
                <a:latin typeface="_! Kolhety" panose="020B0500000000000000" pitchFamily="34" charset="0"/>
              </a:rPr>
              <a:t>aqnia</a:t>
            </a:r>
            <a:r>
              <a:rPr lang="en-US" sz="2000" dirty="0">
                <a:latin typeface="_! Kolhety" panose="020B0500000000000000" pitchFamily="34" charset="0"/>
              </a:rPr>
              <a:t> </a:t>
            </a:r>
            <a:r>
              <a:rPr lang="en-US" sz="2000" dirty="0" err="1">
                <a:latin typeface="_! Kolhety" panose="020B0500000000000000" pitchFamily="34" charset="0"/>
              </a:rPr>
              <a:t>bozi</a:t>
            </a:r>
            <a:r>
              <a:rPr lang="en-US" sz="2000" dirty="0">
                <a:latin typeface="_! Kolhety" panose="020B0500000000000000" pitchFamily="34" charset="0"/>
              </a:rPr>
              <a:t> </a:t>
            </a:r>
            <a:r>
              <a:rPr lang="en-US" sz="2000" dirty="0" err="1">
                <a:latin typeface="_! Kolhety" panose="020B0500000000000000" pitchFamily="34" charset="0"/>
              </a:rPr>
              <a:t>qalis</a:t>
            </a:r>
            <a:r>
              <a:rPr lang="en-US" sz="2000" dirty="0">
                <a:latin typeface="_! Kolhety" panose="020B0500000000000000" pitchFamily="34" charset="0"/>
              </a:rPr>
              <a:t> </a:t>
            </a:r>
            <a:r>
              <a:rPr lang="en-US" sz="2000" dirty="0" err="1">
                <a:latin typeface="_! Kolhety" panose="020B0500000000000000" pitchFamily="34" charset="0"/>
              </a:rPr>
              <a:t>uzomo</a:t>
            </a:r>
            <a:r>
              <a:rPr lang="en-US" sz="2000" dirty="0">
                <a:latin typeface="_! Kolhety" panose="020B0500000000000000" pitchFamily="34" charset="0"/>
              </a:rPr>
              <a:t> </a:t>
            </a:r>
            <a:r>
              <a:rPr lang="en-US" sz="2000" dirty="0" err="1">
                <a:latin typeface="_! Kolhety" panose="020B0500000000000000" pitchFamily="34" charset="0"/>
              </a:rPr>
              <a:t>siyvarulma</a:t>
            </a:r>
            <a:r>
              <a:rPr lang="en-US" sz="2000" dirty="0">
                <a:latin typeface="_! Kolhety" panose="020B0500000000000000" pitchFamily="34" charset="0"/>
              </a:rPr>
              <a:t>. bolos </a:t>
            </a:r>
            <a:r>
              <a:rPr lang="en-US" sz="2000" dirty="0" err="1">
                <a:latin typeface="_! Kolhety" panose="020B0500000000000000" pitchFamily="34" charset="0"/>
              </a:rPr>
              <a:t>mieCvia</a:t>
            </a:r>
            <a:r>
              <a:rPr lang="en-US" sz="2000" dirty="0">
                <a:latin typeface="_! Kolhety" panose="020B0500000000000000" pitchFamily="34" charset="0"/>
              </a:rPr>
              <a:t> da </a:t>
            </a:r>
            <a:r>
              <a:rPr lang="en-US" sz="2000" dirty="0" err="1">
                <a:latin typeface="_! Kolhety" panose="020B0500000000000000" pitchFamily="34" charset="0"/>
              </a:rPr>
              <a:t>veRarc</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uimisoba</a:t>
            </a:r>
            <a:r>
              <a:rPr lang="en-US" sz="2000" dirty="0">
                <a:latin typeface="_! Kolhety" panose="020B0500000000000000" pitchFamily="34" charset="0"/>
              </a:rPr>
              <a:t>. mas mere </a:t>
            </a:r>
            <a:r>
              <a:rPr lang="en-US" sz="2000" dirty="0" err="1">
                <a:latin typeface="_! Kolhety" panose="020B0500000000000000" pitchFamily="34" charset="0"/>
              </a:rPr>
              <a:t>gaCenila</a:t>
            </a:r>
            <a:r>
              <a:rPr lang="en-US" sz="2000" dirty="0">
                <a:latin typeface="_! Kolhety" panose="020B0500000000000000" pitchFamily="34" charset="0"/>
              </a:rPr>
              <a:t> </a:t>
            </a:r>
            <a:r>
              <a:rPr lang="en-US" sz="2000" dirty="0" err="1">
                <a:latin typeface="_! Kolhety" panose="020B0500000000000000" pitchFamily="34" charset="0"/>
              </a:rPr>
              <a:t>TuTuni</a:t>
            </a:r>
            <a:r>
              <a:rPr lang="en-US" sz="2000" dirty="0" smtClean="0">
                <a:latin typeface="_! Kolhety" panose="020B0500000000000000" pitchFamily="34" charset="0"/>
              </a:rPr>
              <a:t>“. </a:t>
            </a:r>
            <a:endParaRPr lang="ka-GE" sz="2000" dirty="0"/>
          </a:p>
        </p:txBody>
      </p:sp>
    </p:spTree>
    <p:extLst>
      <p:ext uri="{BB962C8B-B14F-4D97-AF65-F5344CB8AC3E}">
        <p14:creationId xmlns:p14="http://schemas.microsoft.com/office/powerpoint/2010/main" val="1485448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1066800" y="2994025"/>
            <a:ext cx="9584724" cy="1453284"/>
          </a:xfrm>
        </p:spPr>
        <p:txBody>
          <a:bodyPr>
            <a:noAutofit/>
          </a:bodyPr>
          <a:lstStyle/>
          <a:p>
            <a:pPr marL="342900" indent="-342900">
              <a:lnSpc>
                <a:spcPct val="100000"/>
              </a:lnSpc>
              <a:buFont typeface="Arial" panose="020B0604020202020204" pitchFamily="34" charset="0"/>
              <a:buChar char="•"/>
            </a:pPr>
            <a:r>
              <a:rPr lang="en-US" sz="2000" dirty="0" err="1">
                <a:latin typeface="_! Kolhety" panose="020B0500000000000000" pitchFamily="34" charset="0"/>
              </a:rPr>
              <a:t>rus</a:t>
            </a:r>
            <a:r>
              <a:rPr lang="en-US" sz="2000" dirty="0">
                <a:latin typeface="_! Kolhety" panose="020B0500000000000000" pitchFamily="34" charset="0"/>
              </a:rPr>
              <a:t> </a:t>
            </a:r>
            <a:r>
              <a:rPr lang="en-US" sz="2000" dirty="0" err="1">
                <a:latin typeface="_! Kolhety" panose="020B0500000000000000" pitchFamily="34" charset="0"/>
              </a:rPr>
              <a:t>ZvelmorwmuneTa</a:t>
            </a:r>
            <a:r>
              <a:rPr lang="en-US" sz="2000" dirty="0">
                <a:latin typeface="_! Kolhety" panose="020B0500000000000000" pitchFamily="34" charset="0"/>
              </a:rPr>
              <a:t> </a:t>
            </a:r>
            <a:r>
              <a:rPr lang="en-US" sz="2000" dirty="0" err="1">
                <a:latin typeface="_! Kolhety" panose="020B0500000000000000" pitchFamily="34" charset="0"/>
              </a:rPr>
              <a:t>legendis</a:t>
            </a:r>
            <a:r>
              <a:rPr lang="en-US" sz="2000" dirty="0">
                <a:latin typeface="_! Kolhety" panose="020B0500000000000000" pitchFamily="34" charset="0"/>
              </a:rPr>
              <a:t> </a:t>
            </a:r>
            <a:r>
              <a:rPr lang="en-US" sz="2000" dirty="0" err="1">
                <a:latin typeface="_! Kolhety" panose="020B0500000000000000" pitchFamily="34" charset="0"/>
              </a:rPr>
              <a:t>Tanaxmad</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ori</a:t>
            </a:r>
            <a:r>
              <a:rPr lang="en-US" sz="2000" dirty="0">
                <a:latin typeface="_! Kolhety" panose="020B0500000000000000" pitchFamily="34" charset="0"/>
              </a:rPr>
              <a:t> </a:t>
            </a:r>
            <a:r>
              <a:rPr lang="en-US" sz="2000" dirty="0" err="1">
                <a:latin typeface="_! Kolhety" panose="020B0500000000000000" pitchFamily="34" charset="0"/>
              </a:rPr>
              <a:t>Zma</a:t>
            </a:r>
            <a:r>
              <a:rPr lang="en-US" sz="2000" dirty="0">
                <a:latin typeface="_! Kolhety" panose="020B0500000000000000" pitchFamily="34" charset="0"/>
              </a:rPr>
              <a:t>: </a:t>
            </a:r>
            <a:r>
              <a:rPr lang="en-US" sz="2000" dirty="0" err="1">
                <a:latin typeface="_! Kolhety" panose="020B0500000000000000" pitchFamily="34" charset="0"/>
              </a:rPr>
              <a:t>qriste</a:t>
            </a:r>
            <a:r>
              <a:rPr lang="en-US" sz="2000" dirty="0">
                <a:latin typeface="_! Kolhety" panose="020B0500000000000000" pitchFamily="34" charset="0"/>
              </a:rPr>
              <a:t> da </a:t>
            </a:r>
            <a:r>
              <a:rPr lang="en-US" sz="2000" dirty="0" err="1">
                <a:latin typeface="_! Kolhety" panose="020B0500000000000000" pitchFamily="34" charset="0"/>
              </a:rPr>
              <a:t>satana</a:t>
            </a:r>
            <a:r>
              <a:rPr lang="en-US" sz="2000" dirty="0">
                <a:latin typeface="_! Kolhety" panose="020B0500000000000000" pitchFamily="34" charset="0"/>
              </a:rPr>
              <a:t>. </a:t>
            </a:r>
            <a:r>
              <a:rPr lang="en-US" sz="2000" dirty="0" err="1">
                <a:latin typeface="_! Kolhety" panose="020B0500000000000000" pitchFamily="34" charset="0"/>
              </a:rPr>
              <a:t>Tavidan</a:t>
            </a:r>
            <a:r>
              <a:rPr lang="en-US" sz="2000" dirty="0">
                <a:latin typeface="_! Kolhety" panose="020B0500000000000000" pitchFamily="34" charset="0"/>
              </a:rPr>
              <a:t> </a:t>
            </a:r>
            <a:r>
              <a:rPr lang="en-US" sz="2000" dirty="0" err="1">
                <a:latin typeface="_! Kolhety" panose="020B0500000000000000" pitchFamily="34" charset="0"/>
              </a:rPr>
              <a:t>isini</a:t>
            </a:r>
            <a:r>
              <a:rPr lang="en-US" sz="2000" dirty="0">
                <a:latin typeface="_! Kolhety" panose="020B0500000000000000" pitchFamily="34" charset="0"/>
              </a:rPr>
              <a:t> </a:t>
            </a:r>
            <a:r>
              <a:rPr lang="en-US" sz="2000" dirty="0" err="1">
                <a:latin typeface="_! Kolhety" panose="020B0500000000000000" pitchFamily="34" charset="0"/>
              </a:rPr>
              <a:t>erTad</a:t>
            </a:r>
            <a:r>
              <a:rPr lang="en-US" sz="2000" dirty="0">
                <a:latin typeface="_! Kolhety" panose="020B0500000000000000" pitchFamily="34" charset="0"/>
              </a:rPr>
              <a:t> </a:t>
            </a:r>
            <a:r>
              <a:rPr lang="en-US" sz="2000" dirty="0" err="1">
                <a:latin typeface="_! Kolhety" panose="020B0500000000000000" pitchFamily="34" charset="0"/>
              </a:rPr>
              <a:t>awyobdnen</a:t>
            </a:r>
            <a:r>
              <a:rPr lang="en-US" sz="2000" dirty="0">
                <a:latin typeface="_! Kolhety" panose="020B0500000000000000" pitchFamily="34" charset="0"/>
              </a:rPr>
              <a:t> </a:t>
            </a:r>
            <a:r>
              <a:rPr lang="en-US" sz="2000" dirty="0" err="1">
                <a:latin typeface="_! Kolhety" panose="020B0500000000000000" pitchFamily="34" charset="0"/>
              </a:rPr>
              <a:t>zecas</a:t>
            </a:r>
            <a:r>
              <a:rPr lang="en-US" sz="2000" dirty="0">
                <a:latin typeface="_! Kolhety" panose="020B0500000000000000" pitchFamily="34" charset="0"/>
              </a:rPr>
              <a:t>, </a:t>
            </a:r>
            <a:r>
              <a:rPr lang="en-US" sz="2000" dirty="0" err="1">
                <a:latin typeface="_! Kolhety" panose="020B0500000000000000" pitchFamily="34" charset="0"/>
              </a:rPr>
              <a:t>dedamiwas</a:t>
            </a:r>
            <a:r>
              <a:rPr lang="en-US" sz="2000" dirty="0">
                <a:latin typeface="_! Kolhety" panose="020B0500000000000000" pitchFamily="34" charset="0"/>
              </a:rPr>
              <a:t> da </a:t>
            </a:r>
            <a:r>
              <a:rPr lang="en-US" sz="2000" dirty="0" err="1">
                <a:latin typeface="_! Kolhety" panose="020B0500000000000000" pitchFamily="34" charset="0"/>
              </a:rPr>
              <a:t>cxovrebas</a:t>
            </a:r>
            <a:r>
              <a:rPr lang="en-US" sz="2000" dirty="0">
                <a:latin typeface="_! Kolhety" panose="020B0500000000000000" pitchFamily="34" charset="0"/>
              </a:rPr>
              <a:t>. </a:t>
            </a:r>
            <a:r>
              <a:rPr lang="en-US" sz="2000" dirty="0" err="1">
                <a:latin typeface="_! Kolhety" panose="020B0500000000000000" pitchFamily="34" charset="0"/>
              </a:rPr>
              <a:t>mogvianebiT</a:t>
            </a:r>
            <a:r>
              <a:rPr lang="en-US" sz="2000" dirty="0">
                <a:latin typeface="_! Kolhety" panose="020B0500000000000000" pitchFamily="34" charset="0"/>
              </a:rPr>
              <a:t>, </a:t>
            </a:r>
            <a:r>
              <a:rPr lang="en-US" sz="2000" dirty="0" err="1">
                <a:latin typeface="_! Kolhety" panose="020B0500000000000000" pitchFamily="34" charset="0"/>
              </a:rPr>
              <a:t>rogorc</a:t>
            </a:r>
            <a:r>
              <a:rPr lang="en-US" sz="2000" dirty="0">
                <a:latin typeface="_! Kolhety" panose="020B0500000000000000" pitchFamily="34" charset="0"/>
              </a:rPr>
              <a:t> </a:t>
            </a:r>
            <a:r>
              <a:rPr lang="en-US" sz="2000" dirty="0" err="1">
                <a:latin typeface="_! Kolhety" panose="020B0500000000000000" pitchFamily="34" charset="0"/>
              </a:rPr>
              <a:t>CvenTan</a:t>
            </a:r>
            <a:r>
              <a:rPr lang="en-US" sz="2000" dirty="0">
                <a:latin typeface="_! Kolhety" panose="020B0500000000000000" pitchFamily="34" charset="0"/>
              </a:rPr>
              <a:t> </a:t>
            </a:r>
            <a:r>
              <a:rPr lang="en-US" sz="2000" dirty="0" err="1">
                <a:latin typeface="_! Kolhety" panose="020B0500000000000000" pitchFamily="34" charset="0"/>
              </a:rPr>
              <a:t>aris</a:t>
            </a:r>
            <a:r>
              <a:rPr lang="en-US" sz="2000" dirty="0">
                <a:latin typeface="_! Kolhety" panose="020B0500000000000000" pitchFamily="34" charset="0"/>
              </a:rPr>
              <a:t> </a:t>
            </a:r>
            <a:r>
              <a:rPr lang="en-US" sz="2000" dirty="0" err="1">
                <a:latin typeface="_! Kolhety" panose="020B0500000000000000" pitchFamily="34" charset="0"/>
              </a:rPr>
              <a:t>omebi</a:t>
            </a:r>
            <a:r>
              <a:rPr lang="en-US" sz="2000" dirty="0">
                <a:latin typeface="_! Kolhety" panose="020B0500000000000000" pitchFamily="34" charset="0"/>
              </a:rPr>
              <a:t>, </a:t>
            </a:r>
            <a:r>
              <a:rPr lang="en-US" sz="2000" dirty="0" err="1">
                <a:latin typeface="_! Kolhety" panose="020B0500000000000000" pitchFamily="34" charset="0"/>
              </a:rPr>
              <a:t>iseve</a:t>
            </a:r>
            <a:r>
              <a:rPr lang="en-US" sz="2000" dirty="0">
                <a:latin typeface="_! Kolhety" panose="020B0500000000000000" pitchFamily="34" charset="0"/>
              </a:rPr>
              <a:t> </a:t>
            </a:r>
            <a:r>
              <a:rPr lang="en-US" sz="2000" dirty="0" err="1">
                <a:latin typeface="_! Kolhety" panose="020B0500000000000000" pitchFamily="34" charset="0"/>
              </a:rPr>
              <a:t>daiwyo</a:t>
            </a:r>
            <a:r>
              <a:rPr lang="en-US" sz="2000" dirty="0">
                <a:latin typeface="_! Kolhety" panose="020B0500000000000000" pitchFamily="34" charset="0"/>
              </a:rPr>
              <a:t> </a:t>
            </a:r>
            <a:r>
              <a:rPr lang="en-US" sz="2000" dirty="0" err="1">
                <a:latin typeface="_! Kolhety" panose="020B0500000000000000" pitchFamily="34" charset="0"/>
              </a:rPr>
              <a:t>ganxeTqileba</a:t>
            </a:r>
            <a:r>
              <a:rPr lang="en-US" sz="2000" dirty="0">
                <a:latin typeface="_! Kolhety" panose="020B0500000000000000" pitchFamily="34" charset="0"/>
              </a:rPr>
              <a:t> </a:t>
            </a:r>
            <a:r>
              <a:rPr lang="en-US" sz="2000" dirty="0" err="1">
                <a:latin typeface="_! Kolhety" panose="020B0500000000000000" pitchFamily="34" charset="0"/>
              </a:rPr>
              <a:t>maT</a:t>
            </a:r>
            <a:r>
              <a:rPr lang="en-US" sz="2000" dirty="0">
                <a:latin typeface="_! Kolhety" panose="020B0500000000000000" pitchFamily="34" charset="0"/>
              </a:rPr>
              <a:t> </a:t>
            </a:r>
            <a:r>
              <a:rPr lang="en-US" sz="2000" dirty="0" err="1">
                <a:latin typeface="_! Kolhety" panose="020B0500000000000000" pitchFamily="34" charset="0"/>
              </a:rPr>
              <a:t>Soris</a:t>
            </a:r>
            <a:r>
              <a:rPr lang="en-US" sz="2000" dirty="0">
                <a:latin typeface="_! Kolhety" panose="020B0500000000000000" pitchFamily="34" charset="0"/>
              </a:rPr>
              <a:t>. </a:t>
            </a:r>
            <a:r>
              <a:rPr lang="en-US" sz="2000" dirty="0" err="1">
                <a:latin typeface="_! Kolhety" panose="020B0500000000000000" pitchFamily="34" charset="0"/>
              </a:rPr>
              <a:t>qristes</a:t>
            </a:r>
            <a:r>
              <a:rPr lang="en-US" sz="2000" dirty="0">
                <a:latin typeface="_! Kolhety" panose="020B0500000000000000" pitchFamily="34" charset="0"/>
              </a:rPr>
              <a:t> </a:t>
            </a:r>
            <a:r>
              <a:rPr lang="en-US" sz="2000" dirty="0" err="1">
                <a:latin typeface="_! Kolhety" panose="020B0500000000000000" pitchFamily="34" charset="0"/>
              </a:rPr>
              <a:t>hqonda</a:t>
            </a:r>
            <a:r>
              <a:rPr lang="en-US" sz="2000" dirty="0">
                <a:latin typeface="_! Kolhety" panose="020B0500000000000000" pitchFamily="34" charset="0"/>
              </a:rPr>
              <a:t> </a:t>
            </a:r>
            <a:r>
              <a:rPr lang="en-US" sz="2000" dirty="0" err="1">
                <a:latin typeface="_! Kolhety" panose="020B0500000000000000" pitchFamily="34" charset="0"/>
              </a:rPr>
              <a:t>sakmeveli</a:t>
            </a:r>
            <a:r>
              <a:rPr lang="en-US" sz="2000" dirty="0">
                <a:latin typeface="_! Kolhety" panose="020B0500000000000000" pitchFamily="34" charset="0"/>
              </a:rPr>
              <a:t>, </a:t>
            </a:r>
            <a:r>
              <a:rPr lang="en-US" sz="2000" dirty="0" err="1">
                <a:latin typeface="_! Kolhety" panose="020B0500000000000000" pitchFamily="34" charset="0"/>
              </a:rPr>
              <a:t>romelsac</a:t>
            </a:r>
            <a:r>
              <a:rPr lang="en-US" sz="2000" dirty="0">
                <a:latin typeface="_! Kolhety" panose="020B0500000000000000" pitchFamily="34" charset="0"/>
              </a:rPr>
              <a:t> </a:t>
            </a:r>
            <a:r>
              <a:rPr lang="en-US" sz="2000" dirty="0" err="1">
                <a:latin typeface="_! Kolhety" panose="020B0500000000000000" pitchFamily="34" charset="0"/>
              </a:rPr>
              <a:t>drodadro</a:t>
            </a:r>
            <a:r>
              <a:rPr lang="en-US" sz="2000" dirty="0">
                <a:latin typeface="_! Kolhety" panose="020B0500000000000000" pitchFamily="34" charset="0"/>
              </a:rPr>
              <a:t> </a:t>
            </a:r>
            <a:r>
              <a:rPr lang="en-US" sz="2000" dirty="0" err="1">
                <a:latin typeface="_! Kolhety" panose="020B0500000000000000" pitchFamily="34" charset="0"/>
              </a:rPr>
              <a:t>anTebda</a:t>
            </a:r>
            <a:r>
              <a:rPr lang="en-US" sz="2000" dirty="0">
                <a:latin typeface="_! Kolhety" panose="020B0500000000000000" pitchFamily="34" charset="0"/>
              </a:rPr>
              <a:t> da </a:t>
            </a:r>
            <a:r>
              <a:rPr lang="en-US" sz="2000" dirty="0" err="1">
                <a:latin typeface="_! Kolhety" panose="020B0500000000000000" pitchFamily="34" charset="0"/>
              </a:rPr>
              <a:t>dedamiwaze</a:t>
            </a:r>
            <a:r>
              <a:rPr lang="en-US" sz="2000" dirty="0">
                <a:latin typeface="_! Kolhety" panose="020B0500000000000000" pitchFamily="34" charset="0"/>
              </a:rPr>
              <a:t> </a:t>
            </a:r>
            <a:r>
              <a:rPr lang="en-US" sz="2000" dirty="0" err="1">
                <a:latin typeface="_! Kolhety" panose="020B0500000000000000" pitchFamily="34" charset="0"/>
              </a:rPr>
              <a:t>akmevda</a:t>
            </a:r>
            <a:r>
              <a:rPr lang="en-US" sz="2000" dirty="0">
                <a:latin typeface="_! Kolhety" panose="020B0500000000000000" pitchFamily="34" charset="0"/>
              </a:rPr>
              <a:t>. </a:t>
            </a:r>
            <a:r>
              <a:rPr lang="en-US" sz="2000" dirty="0" err="1">
                <a:latin typeface="_! Kolhety" panose="020B0500000000000000" pitchFamily="34" charset="0"/>
              </a:rPr>
              <a:t>satanam</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ase</a:t>
            </a:r>
            <a:r>
              <a:rPr lang="en-US" sz="2000" dirty="0">
                <a:latin typeface="_! Kolhety" panose="020B0500000000000000" pitchFamily="34" charset="0"/>
              </a:rPr>
              <a:t> </a:t>
            </a:r>
            <a:r>
              <a:rPr lang="en-US" sz="2000" dirty="0" err="1">
                <a:latin typeface="_! Kolhety" panose="020B0500000000000000" pitchFamily="34" charset="0"/>
              </a:rPr>
              <a:t>uTxra</a:t>
            </a:r>
            <a:r>
              <a:rPr lang="en-US" sz="2000" dirty="0">
                <a:latin typeface="_! Kolhety" panose="020B0500000000000000" pitchFamily="34" charset="0"/>
              </a:rPr>
              <a:t> </a:t>
            </a:r>
            <a:r>
              <a:rPr lang="en-US" sz="2000" dirty="0" err="1">
                <a:latin typeface="_! Kolhety" panose="020B0500000000000000" pitchFamily="34" charset="0"/>
              </a:rPr>
              <a:t>qristes</a:t>
            </a:r>
            <a:r>
              <a:rPr lang="en-US" sz="2000" dirty="0">
                <a:latin typeface="_! Kolhety" panose="020B0500000000000000" pitchFamily="34" charset="0"/>
              </a:rPr>
              <a:t>: me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gavavrceleb</a:t>
            </a:r>
            <a:r>
              <a:rPr lang="en-US" sz="2000" dirty="0">
                <a:latin typeface="_! Kolhety" panose="020B0500000000000000" pitchFamily="34" charset="0"/>
              </a:rPr>
              <a:t> da is </a:t>
            </a:r>
            <a:r>
              <a:rPr lang="en-US" sz="2000" dirty="0" err="1">
                <a:latin typeface="_! Kolhety" panose="020B0500000000000000" pitchFamily="34" charset="0"/>
              </a:rPr>
              <a:t>xalxs</a:t>
            </a:r>
            <a:r>
              <a:rPr lang="en-US" sz="2000" dirty="0">
                <a:latin typeface="_! Kolhety" panose="020B0500000000000000" pitchFamily="34" charset="0"/>
              </a:rPr>
              <a:t> </a:t>
            </a:r>
            <a:r>
              <a:rPr lang="en-US" sz="2000" dirty="0" err="1">
                <a:latin typeface="_! Kolhety" panose="020B0500000000000000" pitchFamily="34" charset="0"/>
              </a:rPr>
              <a:t>ufro</a:t>
            </a:r>
            <a:r>
              <a:rPr lang="en-US" sz="2000" dirty="0">
                <a:latin typeface="_! Kolhety" panose="020B0500000000000000" pitchFamily="34" charset="0"/>
              </a:rPr>
              <a:t> </a:t>
            </a:r>
            <a:r>
              <a:rPr lang="en-US" sz="2000" dirty="0" err="1">
                <a:latin typeface="_! Kolhety" panose="020B0500000000000000" pitchFamily="34" charset="0"/>
              </a:rPr>
              <a:t>SeuyvardebaTo</a:t>
            </a:r>
            <a:r>
              <a:rPr lang="en-US" sz="2000" dirty="0">
                <a:latin typeface="_! Kolhety" panose="020B0500000000000000" pitchFamily="34" charset="0"/>
              </a:rPr>
              <a:t>. </a:t>
            </a:r>
            <a:r>
              <a:rPr lang="en-US" sz="2000" dirty="0" err="1">
                <a:latin typeface="_! Kolhety" panose="020B0500000000000000" pitchFamily="34" charset="0"/>
              </a:rPr>
              <a:t>marTlac</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a:latin typeface="_! Kolhety" panose="020B0500000000000000" pitchFamily="34" charset="0"/>
              </a:rPr>
              <a:t>Cven</a:t>
            </a:r>
            <a:r>
              <a:rPr lang="en-US" sz="2000" dirty="0">
                <a:latin typeface="_! Kolhety" panose="020B0500000000000000" pitchFamily="34" charset="0"/>
              </a:rPr>
              <a:t> </a:t>
            </a:r>
            <a:r>
              <a:rPr lang="en-US" sz="2000" dirty="0" err="1">
                <a:latin typeface="_! Kolhety" panose="020B0500000000000000" pitchFamily="34" charset="0"/>
              </a:rPr>
              <a:t>ufro</a:t>
            </a:r>
            <a:r>
              <a:rPr lang="en-US" sz="2000" dirty="0">
                <a:latin typeface="_! Kolhety" panose="020B0500000000000000" pitchFamily="34" charset="0"/>
              </a:rPr>
              <a:t> </a:t>
            </a:r>
            <a:r>
              <a:rPr lang="en-US" sz="2000" dirty="0" err="1">
                <a:latin typeface="_! Kolhety" panose="020B0500000000000000" pitchFamily="34" charset="0"/>
              </a:rPr>
              <a:t>Segviyvarda</a:t>
            </a:r>
            <a:r>
              <a:rPr lang="en-US" sz="2000" dirty="0">
                <a:latin typeface="_! Kolhety" panose="020B0500000000000000" pitchFamily="34" charset="0"/>
              </a:rPr>
              <a:t>, </a:t>
            </a:r>
            <a:r>
              <a:rPr lang="en-US" sz="2000" dirty="0" err="1">
                <a:latin typeface="_! Kolhety" panose="020B0500000000000000" pitchFamily="34" charset="0"/>
              </a:rPr>
              <a:t>sakmeveli</a:t>
            </a:r>
            <a:r>
              <a:rPr lang="en-US" sz="2000" dirty="0">
                <a:latin typeface="_! Kolhety" panose="020B0500000000000000" pitchFamily="34" charset="0"/>
              </a:rPr>
              <a:t> </a:t>
            </a:r>
            <a:r>
              <a:rPr lang="en-US" sz="2000" dirty="0" err="1">
                <a:latin typeface="_! Kolhety" panose="020B0500000000000000" pitchFamily="34" charset="0"/>
              </a:rPr>
              <a:t>gvaqvs</a:t>
            </a:r>
            <a:r>
              <a:rPr lang="en-US" sz="2000" dirty="0">
                <a:latin typeface="_! Kolhety" panose="020B0500000000000000" pitchFamily="34" charset="0"/>
              </a:rPr>
              <a:t> </a:t>
            </a:r>
            <a:r>
              <a:rPr lang="en-US" sz="2000" dirty="0" err="1">
                <a:latin typeface="_! Kolhety" panose="020B0500000000000000" pitchFamily="34" charset="0"/>
              </a:rPr>
              <a:t>Tu</a:t>
            </a:r>
            <a:r>
              <a:rPr lang="en-US" sz="2000" dirty="0">
                <a:latin typeface="_! Kolhety" panose="020B0500000000000000" pitchFamily="34" charset="0"/>
              </a:rPr>
              <a:t> </a:t>
            </a:r>
            <a:r>
              <a:rPr lang="en-US" sz="2000" dirty="0" err="1">
                <a:latin typeface="_! Kolhety" panose="020B0500000000000000" pitchFamily="34" charset="0"/>
              </a:rPr>
              <a:t>ara</a:t>
            </a:r>
            <a:r>
              <a:rPr lang="en-US" sz="2000" dirty="0">
                <a:latin typeface="_! Kolhety" panose="020B0500000000000000" pitchFamily="34" charset="0"/>
              </a:rPr>
              <a:t> _ arc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vwuxvarT</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gareSe</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gviWirs</a:t>
            </a:r>
            <a:r>
              <a:rPr lang="en-US" sz="2000" dirty="0">
                <a:latin typeface="_! Kolhety" panose="020B0500000000000000" pitchFamily="34" charset="0"/>
              </a:rPr>
              <a:t>“ </a:t>
            </a:r>
            <a:r>
              <a:rPr lang="ru-RU" sz="2000" dirty="0"/>
              <a:t/>
            </a:r>
            <a:br>
              <a:rPr lang="ru-RU" sz="2000" dirty="0"/>
            </a:br>
            <a:r>
              <a:rPr lang="en-US" sz="2000" dirty="0" err="1">
                <a:latin typeface="_! Kolhety" panose="020B0500000000000000" pitchFamily="34" charset="0"/>
              </a:rPr>
              <a:t>Tambaqoze</a:t>
            </a:r>
            <a:r>
              <a:rPr lang="en-US" sz="2000" dirty="0">
                <a:latin typeface="_! Kolhety" panose="020B0500000000000000" pitchFamily="34" charset="0"/>
              </a:rPr>
              <a:t>, </a:t>
            </a:r>
            <a:r>
              <a:rPr lang="en-US" sz="2000" dirty="0" err="1">
                <a:latin typeface="_! Kolhety" panose="020B0500000000000000" pitchFamily="34" charset="0"/>
              </a:rPr>
              <a:t>rogorc</a:t>
            </a:r>
            <a:r>
              <a:rPr lang="en-US" sz="2000" dirty="0">
                <a:latin typeface="_! Kolhety" panose="020B0500000000000000" pitchFamily="34" charset="0"/>
              </a:rPr>
              <a:t> </a:t>
            </a:r>
            <a:r>
              <a:rPr lang="en-US" sz="2000" dirty="0" err="1">
                <a:latin typeface="_! Kolhety" panose="020B0500000000000000" pitchFamily="34" charset="0"/>
              </a:rPr>
              <a:t>apokalifsis</a:t>
            </a:r>
            <a:r>
              <a:rPr lang="en-US" sz="2000" dirty="0">
                <a:latin typeface="_! Kolhety" panose="020B0500000000000000" pitchFamily="34" charset="0"/>
              </a:rPr>
              <a:t> </a:t>
            </a:r>
            <a:r>
              <a:rPr lang="en-US" sz="2000" dirty="0" err="1">
                <a:latin typeface="_! Kolhety" panose="020B0500000000000000" pitchFamily="34" charset="0"/>
              </a:rPr>
              <a:t>winapirobaze</a:t>
            </a:r>
            <a:r>
              <a:rPr lang="en-US" sz="2000" dirty="0">
                <a:latin typeface="_! Kolhety" panose="020B0500000000000000" pitchFamily="34" charset="0"/>
              </a:rPr>
              <a:t>, </a:t>
            </a:r>
            <a:r>
              <a:rPr lang="en-US" sz="2000" dirty="0" err="1">
                <a:latin typeface="_! Kolhety" panose="020B0500000000000000" pitchFamily="34" charset="0"/>
              </a:rPr>
              <a:t>saubaria</a:t>
            </a:r>
            <a:r>
              <a:rPr lang="en-US" sz="2000" dirty="0">
                <a:latin typeface="_! Kolhety" panose="020B0500000000000000" pitchFamily="34" charset="0"/>
              </a:rPr>
              <a:t> </a:t>
            </a:r>
            <a:r>
              <a:rPr lang="en-US" sz="2000" dirty="0" err="1">
                <a:latin typeface="_! Kolhety" panose="020B0500000000000000" pitchFamily="34" charset="0"/>
              </a:rPr>
              <a:t>rusul</a:t>
            </a:r>
            <a:r>
              <a:rPr lang="en-US" sz="2000" dirty="0">
                <a:latin typeface="_! Kolhety" panose="020B0500000000000000" pitchFamily="34" charset="0"/>
              </a:rPr>
              <a:t> </a:t>
            </a:r>
            <a:r>
              <a:rPr lang="en-US" sz="2000" dirty="0" err="1">
                <a:latin typeface="_! Kolhety" panose="020B0500000000000000" pitchFamily="34" charset="0"/>
              </a:rPr>
              <a:t>legendaSi</a:t>
            </a:r>
            <a:r>
              <a:rPr lang="en-US" sz="2000" dirty="0">
                <a:latin typeface="_! Kolhety" panose="020B0500000000000000" pitchFamily="34" charset="0"/>
              </a:rPr>
              <a:t>: `</a:t>
            </a:r>
            <a:r>
              <a:rPr lang="en-US" sz="2000" dirty="0" err="1">
                <a:latin typeface="_! Kolhety" panose="020B0500000000000000" pitchFamily="34" charset="0"/>
              </a:rPr>
              <a:t>warRvnamde</a:t>
            </a:r>
            <a:r>
              <a:rPr lang="en-US" sz="2000" dirty="0">
                <a:latin typeface="_! Kolhety" panose="020B0500000000000000" pitchFamily="34" charset="0"/>
              </a:rPr>
              <a:t> </a:t>
            </a:r>
            <a:r>
              <a:rPr lang="en-US" sz="2000" dirty="0" err="1">
                <a:latin typeface="_! Kolhety" panose="020B0500000000000000" pitchFamily="34" charset="0"/>
              </a:rPr>
              <a:t>wyals</a:t>
            </a:r>
            <a:r>
              <a:rPr lang="en-US" sz="2000" dirty="0">
                <a:latin typeface="_! Kolhety" panose="020B0500000000000000" pitchFamily="34" charset="0"/>
              </a:rPr>
              <a:t> </a:t>
            </a:r>
            <a:r>
              <a:rPr lang="en-US" sz="2000" dirty="0" err="1">
                <a:latin typeface="_! Kolhety" panose="020B0500000000000000" pitchFamily="34" charset="0"/>
              </a:rPr>
              <a:t>svamdnen</a:t>
            </a:r>
            <a:r>
              <a:rPr lang="en-US" sz="2000" dirty="0">
                <a:latin typeface="_! Kolhety" panose="020B0500000000000000" pitchFamily="34" charset="0"/>
              </a:rPr>
              <a:t>, </a:t>
            </a:r>
            <a:r>
              <a:rPr lang="en-US" sz="2000" dirty="0" err="1">
                <a:latin typeface="_! Kolhety" panose="020B0500000000000000" pitchFamily="34" charset="0"/>
              </a:rPr>
              <a:t>wyali</a:t>
            </a:r>
            <a:r>
              <a:rPr lang="en-US" sz="2000" dirty="0">
                <a:latin typeface="_! Kolhety" panose="020B0500000000000000" pitchFamily="34" charset="0"/>
              </a:rPr>
              <a:t> </a:t>
            </a:r>
            <a:r>
              <a:rPr lang="en-US" sz="2000" dirty="0" err="1">
                <a:latin typeface="_! Kolhety" panose="020B0500000000000000" pitchFamily="34" charset="0"/>
              </a:rPr>
              <a:t>movida</a:t>
            </a:r>
            <a:r>
              <a:rPr lang="en-US" sz="2000" dirty="0">
                <a:latin typeface="_! Kolhety" panose="020B0500000000000000" pitchFamily="34" charset="0"/>
              </a:rPr>
              <a:t> da </a:t>
            </a:r>
            <a:r>
              <a:rPr lang="en-US" sz="2000" dirty="0" err="1">
                <a:latin typeface="_! Kolhety" panose="020B0500000000000000" pitchFamily="34" charset="0"/>
              </a:rPr>
              <a:t>warRvnac</a:t>
            </a:r>
            <a:r>
              <a:rPr lang="en-US" sz="2000" dirty="0">
                <a:latin typeface="_! Kolhety" panose="020B0500000000000000" pitchFamily="34" charset="0"/>
              </a:rPr>
              <a:t> </a:t>
            </a:r>
            <a:r>
              <a:rPr lang="en-US" sz="2000" dirty="0" err="1">
                <a:latin typeface="_! Kolhety" panose="020B0500000000000000" pitchFamily="34" charset="0"/>
              </a:rPr>
              <a:t>moxda</a:t>
            </a:r>
            <a:r>
              <a:rPr lang="en-US" sz="2000" dirty="0">
                <a:latin typeface="_! Kolhety" panose="020B0500000000000000" pitchFamily="34" charset="0"/>
              </a:rPr>
              <a:t>. </a:t>
            </a:r>
            <a:r>
              <a:rPr lang="en-US" sz="2000" dirty="0" err="1">
                <a:latin typeface="_! Kolhety" panose="020B0500000000000000" pitchFamily="34" charset="0"/>
              </a:rPr>
              <a:t>axla</a:t>
            </a:r>
            <a:r>
              <a:rPr lang="en-US" sz="2000" dirty="0">
                <a:latin typeface="_! Kolhety" panose="020B0500000000000000" pitchFamily="34" charset="0"/>
              </a:rPr>
              <a:t> </a:t>
            </a:r>
            <a:r>
              <a:rPr lang="en-US" sz="2000" dirty="0" err="1">
                <a:latin typeface="_! Kolhety" panose="020B0500000000000000" pitchFamily="34" charset="0"/>
              </a:rPr>
              <a:t>yvelafers</a:t>
            </a:r>
            <a:r>
              <a:rPr lang="en-US" sz="2000" dirty="0">
                <a:latin typeface="_! Kolhety" panose="020B0500000000000000" pitchFamily="34" charset="0"/>
              </a:rPr>
              <a:t> </a:t>
            </a:r>
            <a:r>
              <a:rPr lang="en-US" sz="2000" dirty="0" err="1">
                <a:latin typeface="_! Kolhety" panose="020B0500000000000000" pitchFamily="34" charset="0"/>
              </a:rPr>
              <a:t>ewevian</a:t>
            </a:r>
            <a:r>
              <a:rPr lang="en-US" sz="2000" dirty="0">
                <a:latin typeface="_! Kolhety" panose="020B0500000000000000" pitchFamily="34" charset="0"/>
              </a:rPr>
              <a:t>: </a:t>
            </a:r>
            <a:r>
              <a:rPr lang="en-US" sz="2000" dirty="0" err="1">
                <a:latin typeface="_! Kolhety" panose="020B0500000000000000" pitchFamily="34" charset="0"/>
              </a:rPr>
              <a:t>cecxls</a:t>
            </a:r>
            <a:r>
              <a:rPr lang="en-US" sz="2000" dirty="0">
                <a:latin typeface="_! Kolhety" panose="020B0500000000000000" pitchFamily="34" charset="0"/>
              </a:rPr>
              <a:t> </a:t>
            </a:r>
            <a:r>
              <a:rPr lang="en-US" sz="2000" dirty="0" err="1">
                <a:latin typeface="_! Kolhety" panose="020B0500000000000000" pitchFamily="34" charset="0"/>
              </a:rPr>
              <a:t>pirSi</a:t>
            </a:r>
            <a:r>
              <a:rPr lang="en-US" sz="2000" dirty="0">
                <a:latin typeface="_! Kolhety" panose="020B0500000000000000" pitchFamily="34" charset="0"/>
              </a:rPr>
              <a:t> </a:t>
            </a:r>
            <a:r>
              <a:rPr lang="en-US" sz="2000" dirty="0" err="1">
                <a:latin typeface="_! Kolhety" panose="020B0500000000000000" pitchFamily="34" charset="0"/>
              </a:rPr>
              <a:t>inTeben</a:t>
            </a:r>
            <a:r>
              <a:rPr lang="en-US" sz="2000" dirty="0">
                <a:latin typeface="_! Kolhety" panose="020B0500000000000000" pitchFamily="34" charset="0"/>
              </a:rPr>
              <a:t> da </a:t>
            </a:r>
            <a:r>
              <a:rPr lang="en-US" sz="2000" dirty="0" err="1">
                <a:latin typeface="_! Kolhety" panose="020B0500000000000000" pitchFamily="34" charset="0"/>
              </a:rPr>
              <a:t>cecxlic</a:t>
            </a:r>
            <a:r>
              <a:rPr lang="en-US" sz="2000" dirty="0">
                <a:latin typeface="_! Kolhety" panose="020B0500000000000000" pitchFamily="34" charset="0"/>
              </a:rPr>
              <a:t> </a:t>
            </a:r>
            <a:r>
              <a:rPr lang="en-US" sz="2000" dirty="0" err="1">
                <a:latin typeface="_! Kolhety" panose="020B0500000000000000" pitchFamily="34" charset="0"/>
              </a:rPr>
              <a:t>mova</a:t>
            </a:r>
            <a:r>
              <a:rPr lang="en-US" sz="2000" dirty="0" smtClean="0">
                <a:latin typeface="_! Kolhety" panose="020B0500000000000000" pitchFamily="34" charset="0"/>
              </a:rPr>
              <a:t>“</a:t>
            </a:r>
            <a:r>
              <a:rPr lang="ru-RU" sz="2000" dirty="0" smtClean="0"/>
              <a:t>. </a:t>
            </a:r>
            <a:endParaRPr lang="ka-GE" sz="2000" dirty="0"/>
          </a:p>
        </p:txBody>
      </p:sp>
    </p:spTree>
    <p:extLst>
      <p:ext uri="{BB962C8B-B14F-4D97-AF65-F5344CB8AC3E}">
        <p14:creationId xmlns:p14="http://schemas.microsoft.com/office/powerpoint/2010/main" val="1538492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925454" y="2975771"/>
            <a:ext cx="10286832" cy="1325563"/>
          </a:xfrm>
        </p:spPr>
        <p:txBody>
          <a:bodyPr>
            <a:noAutofit/>
          </a:bodyPr>
          <a:lstStyle/>
          <a:p>
            <a:pPr>
              <a:lnSpc>
                <a:spcPct val="100000"/>
              </a:lnSpc>
            </a:pPr>
            <a:r>
              <a:rPr lang="en-US" sz="2000" dirty="0" err="1">
                <a:latin typeface="_! Kolhety" panose="020B0500000000000000" pitchFamily="34" charset="0"/>
              </a:rPr>
              <a:t>msoflioSi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samocamde</a:t>
            </a:r>
            <a:r>
              <a:rPr lang="en-US" sz="2000" dirty="0">
                <a:latin typeface="_! Kolhety" panose="020B0500000000000000" pitchFamily="34" charset="0"/>
              </a:rPr>
              <a:t> </a:t>
            </a:r>
            <a:r>
              <a:rPr lang="en-US" sz="2000" dirty="0" err="1">
                <a:latin typeface="_! Kolhety" panose="020B0500000000000000" pitchFamily="34" charset="0"/>
              </a:rPr>
              <a:t>saxeoba</a:t>
            </a:r>
            <a:r>
              <a:rPr lang="en-US" sz="2000" dirty="0">
                <a:latin typeface="_! Kolhety" panose="020B0500000000000000" pitchFamily="34" charset="0"/>
              </a:rPr>
              <a:t> </a:t>
            </a:r>
            <a:r>
              <a:rPr lang="en-US" sz="2000" dirty="0" err="1">
                <a:latin typeface="_! Kolhety" panose="020B0500000000000000" pitchFamily="34" charset="0"/>
              </a:rPr>
              <a:t>arsebobs</a:t>
            </a:r>
            <a:r>
              <a:rPr lang="en-US" sz="2000" dirty="0">
                <a:latin typeface="_! Kolhety" panose="020B0500000000000000" pitchFamily="34" charset="0"/>
              </a:rPr>
              <a:t>, </a:t>
            </a:r>
            <a:r>
              <a:rPr lang="en-US" sz="2000" dirty="0" err="1">
                <a:latin typeface="_! Kolhety" panose="020B0500000000000000" pitchFamily="34" charset="0"/>
              </a:rPr>
              <a:t>romelTagan</a:t>
            </a:r>
            <a:r>
              <a:rPr lang="en-US" sz="2000" dirty="0">
                <a:latin typeface="_! Kolhety" panose="020B0500000000000000" pitchFamily="34" charset="0"/>
              </a:rPr>
              <a:t> </a:t>
            </a:r>
            <a:r>
              <a:rPr lang="en-US" sz="2000" dirty="0" err="1">
                <a:latin typeface="_! Kolhety" panose="020B0500000000000000" pitchFamily="34" charset="0"/>
              </a:rPr>
              <a:t>Svidi</a:t>
            </a:r>
            <a:r>
              <a:rPr lang="en-US" sz="2000" dirty="0">
                <a:latin typeface="_! Kolhety" panose="020B0500000000000000" pitchFamily="34" charset="0"/>
              </a:rPr>
              <a:t> </a:t>
            </a:r>
            <a:r>
              <a:rPr lang="en-US" sz="2000" dirty="0" err="1">
                <a:latin typeface="_! Kolhety" panose="020B0500000000000000" pitchFamily="34" charset="0"/>
              </a:rPr>
              <a:t>avstraliis</a:t>
            </a:r>
            <a:r>
              <a:rPr lang="en-US" sz="2000" dirty="0">
                <a:latin typeface="_! Kolhety" panose="020B0500000000000000" pitchFamily="34" charset="0"/>
              </a:rPr>
              <a:t>, </a:t>
            </a:r>
            <a:r>
              <a:rPr lang="en-US" sz="2000" dirty="0" err="1">
                <a:latin typeface="_! Kolhety" panose="020B0500000000000000" pitchFamily="34" charset="0"/>
              </a:rPr>
              <a:t>xolo</a:t>
            </a:r>
            <a:r>
              <a:rPr lang="en-US" sz="2000" dirty="0">
                <a:latin typeface="_! Kolhety" panose="020B0500000000000000" pitchFamily="34" charset="0"/>
              </a:rPr>
              <a:t> </a:t>
            </a:r>
            <a:r>
              <a:rPr lang="en-US" sz="2000" dirty="0" err="1">
                <a:latin typeface="_! Kolhety" panose="020B0500000000000000" pitchFamily="34" charset="0"/>
              </a:rPr>
              <a:t>danarCeni</a:t>
            </a:r>
            <a:r>
              <a:rPr lang="en-US" sz="2000" dirty="0">
                <a:latin typeface="_! Kolhety" panose="020B0500000000000000" pitchFamily="34" charset="0"/>
              </a:rPr>
              <a:t> </a:t>
            </a:r>
            <a:r>
              <a:rPr lang="en-US" sz="2000" dirty="0" err="1">
                <a:latin typeface="_! Kolhety" panose="020B0500000000000000" pitchFamily="34" charset="0"/>
              </a:rPr>
              <a:t>amerikis</a:t>
            </a:r>
            <a:r>
              <a:rPr lang="en-US" sz="2000" dirty="0">
                <a:latin typeface="_! Kolhety" panose="020B0500000000000000" pitchFamily="34" charset="0"/>
              </a:rPr>
              <a:t> </a:t>
            </a:r>
            <a:r>
              <a:rPr lang="en-US" sz="2000" dirty="0" err="1">
                <a:latin typeface="_! Kolhety" panose="020B0500000000000000" pitchFamily="34" charset="0"/>
              </a:rPr>
              <a:t>kontinentzea</a:t>
            </a:r>
            <a:r>
              <a:rPr lang="en-US" sz="2000" dirty="0">
                <a:latin typeface="_! Kolhety" panose="020B0500000000000000" pitchFamily="34" charset="0"/>
              </a:rPr>
              <a:t> </a:t>
            </a:r>
            <a:r>
              <a:rPr lang="en-US" sz="2000" dirty="0" err="1">
                <a:latin typeface="_! Kolhety" panose="020B0500000000000000" pitchFamily="34" charset="0"/>
              </a:rPr>
              <a:t>warmodgenili</a:t>
            </a:r>
            <a:r>
              <a:rPr lang="en-US" sz="2000" dirty="0">
                <a:latin typeface="_! Kolhety" panose="020B0500000000000000" pitchFamily="34" charset="0"/>
              </a:rPr>
              <a:t>. </a:t>
            </a:r>
            <a:r>
              <a:rPr lang="en-US" sz="2000" dirty="0" err="1">
                <a:latin typeface="_! Kolhety" panose="020B0500000000000000" pitchFamily="34" charset="0"/>
              </a:rPr>
              <a:t>miuxedavad</a:t>
            </a:r>
            <a:r>
              <a:rPr lang="en-US" sz="2000" dirty="0">
                <a:latin typeface="_! Kolhety" panose="020B0500000000000000" pitchFamily="34" charset="0"/>
              </a:rPr>
              <a:t> </a:t>
            </a:r>
            <a:r>
              <a:rPr lang="en-US" sz="2000" dirty="0" err="1">
                <a:latin typeface="_! Kolhety" panose="020B0500000000000000" pitchFamily="34" charset="0"/>
              </a:rPr>
              <a:t>saxeobaTa</a:t>
            </a:r>
            <a:r>
              <a:rPr lang="en-US" sz="2000" dirty="0">
                <a:latin typeface="_! Kolhety" panose="020B0500000000000000" pitchFamily="34" charset="0"/>
              </a:rPr>
              <a:t> </a:t>
            </a:r>
            <a:r>
              <a:rPr lang="en-US" sz="2000" dirty="0" err="1">
                <a:latin typeface="_! Kolhety" panose="020B0500000000000000" pitchFamily="34" charset="0"/>
              </a:rPr>
              <a:t>aseTi</a:t>
            </a:r>
            <a:r>
              <a:rPr lang="en-US" sz="2000" dirty="0">
                <a:latin typeface="_! Kolhety" panose="020B0500000000000000" pitchFamily="34" charset="0"/>
              </a:rPr>
              <a:t> </a:t>
            </a:r>
            <a:r>
              <a:rPr lang="en-US" sz="2000" dirty="0" err="1">
                <a:latin typeface="_! Kolhety" panose="020B0500000000000000" pitchFamily="34" charset="0"/>
              </a:rPr>
              <a:t>simravlisa</a:t>
            </a:r>
            <a:r>
              <a:rPr lang="en-US" sz="2000" dirty="0">
                <a:latin typeface="_! Kolhety" panose="020B0500000000000000" pitchFamily="34" charset="0"/>
              </a:rPr>
              <a:t>, </a:t>
            </a:r>
            <a:r>
              <a:rPr lang="en-US" sz="2000" dirty="0" err="1">
                <a:latin typeface="_! Kolhety" panose="020B0500000000000000" pitchFamily="34" charset="0"/>
              </a:rPr>
              <a:t>SeiZleba</a:t>
            </a:r>
            <a:r>
              <a:rPr lang="en-US" sz="2000" dirty="0">
                <a:latin typeface="_! Kolhety" panose="020B0500000000000000" pitchFamily="34" charset="0"/>
              </a:rPr>
              <a:t> </a:t>
            </a:r>
            <a:r>
              <a:rPr lang="en-US" sz="2000" dirty="0" err="1">
                <a:latin typeface="_! Kolhety" panose="020B0500000000000000" pitchFamily="34" charset="0"/>
              </a:rPr>
              <a:t>iTqvas</a:t>
            </a:r>
            <a:r>
              <a:rPr lang="en-US" sz="2000" dirty="0">
                <a:latin typeface="_! Kolhety" panose="020B0500000000000000" pitchFamily="34" charset="0"/>
              </a:rPr>
              <a:t>, rom </a:t>
            </a:r>
            <a:r>
              <a:rPr lang="en-US" sz="2000" dirty="0" err="1">
                <a:latin typeface="_! Kolhety" panose="020B0500000000000000" pitchFamily="34" charset="0"/>
              </a:rPr>
              <a:t>praqtikulad</a:t>
            </a:r>
            <a:r>
              <a:rPr lang="en-US" sz="2000" dirty="0">
                <a:latin typeface="_! Kolhety" panose="020B0500000000000000" pitchFamily="34" charset="0"/>
              </a:rPr>
              <a:t> </a:t>
            </a:r>
            <a:r>
              <a:rPr lang="en-US" sz="2000" dirty="0" err="1">
                <a:latin typeface="_! Kolhety" panose="020B0500000000000000" pitchFamily="34" charset="0"/>
              </a:rPr>
              <a:t>mxolod</a:t>
            </a:r>
            <a:r>
              <a:rPr lang="en-US" sz="2000" dirty="0">
                <a:latin typeface="_! Kolhety" panose="020B0500000000000000" pitchFamily="34" charset="0"/>
              </a:rPr>
              <a:t> </a:t>
            </a:r>
            <a:r>
              <a:rPr lang="en-US" sz="2000" dirty="0" err="1">
                <a:latin typeface="_! Kolhety" panose="020B0500000000000000" pitchFamily="34" charset="0"/>
              </a:rPr>
              <a:t>ori</a:t>
            </a:r>
            <a:r>
              <a:rPr lang="en-US" sz="2000" dirty="0">
                <a:latin typeface="_! Kolhety" panose="020B0500000000000000" pitchFamily="34" charset="0"/>
              </a:rPr>
              <a:t> </a:t>
            </a:r>
            <a:r>
              <a:rPr lang="en-US" sz="2000" dirty="0" err="1">
                <a:latin typeface="_! Kolhety" panose="020B0500000000000000" pitchFamily="34" charset="0"/>
              </a:rPr>
              <a:t>saxeobaa</a:t>
            </a:r>
            <a:r>
              <a:rPr lang="en-US" sz="2000" dirty="0">
                <a:latin typeface="_! Kolhety" panose="020B0500000000000000" pitchFamily="34" charset="0"/>
              </a:rPr>
              <a:t> </a:t>
            </a:r>
            <a:r>
              <a:rPr lang="en-US" sz="2000" dirty="0" err="1">
                <a:latin typeface="_! Kolhety" panose="020B0500000000000000" pitchFamily="34" charset="0"/>
              </a:rPr>
              <a:t>kultivirebuli</a:t>
            </a:r>
            <a:r>
              <a:rPr lang="en-US" sz="2000" dirty="0">
                <a:latin typeface="_! Kolhety" panose="020B0500000000000000" pitchFamily="34" charset="0"/>
              </a:rPr>
              <a:t>: </a:t>
            </a:r>
            <a:r>
              <a:rPr lang="en-US" sz="2000" dirty="0" err="1" smtClean="0">
                <a:latin typeface="_! Kolhety" panose="020B0500000000000000" pitchFamily="34" charset="0"/>
              </a:rPr>
              <a:t>movardisfro</a:t>
            </a:r>
            <a:r>
              <a:rPr lang="en-US" sz="2000" dirty="0" smtClean="0">
                <a:latin typeface="_! Kolhety" panose="020B0500000000000000" pitchFamily="34" charset="0"/>
              </a:rPr>
              <a:t> </a:t>
            </a:r>
            <a:r>
              <a:rPr lang="en-US" sz="2000" dirty="0" err="1">
                <a:latin typeface="_! Kolhety" panose="020B0500000000000000" pitchFamily="34" charset="0"/>
              </a:rPr>
              <a:t>furclovani</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a:latin typeface="+mn-lt"/>
              </a:rPr>
              <a:t>(</a:t>
            </a:r>
            <a:r>
              <a:rPr lang="en-US" sz="2000" dirty="0" err="1">
                <a:latin typeface="+mn-lt"/>
              </a:rPr>
              <a:t>Nicotiana</a:t>
            </a:r>
            <a:r>
              <a:rPr lang="en-US" sz="2000" dirty="0">
                <a:latin typeface="+mn-lt"/>
              </a:rPr>
              <a:t> </a:t>
            </a:r>
            <a:r>
              <a:rPr lang="en-US" sz="2000" dirty="0" err="1">
                <a:latin typeface="+mn-lt"/>
              </a:rPr>
              <a:t>tabacum</a:t>
            </a:r>
            <a:r>
              <a:rPr lang="en-US" sz="2000" dirty="0">
                <a:latin typeface="+mn-lt"/>
              </a:rPr>
              <a:t>) </a:t>
            </a:r>
            <a:r>
              <a:rPr lang="en-US" sz="2000" dirty="0">
                <a:latin typeface="_! Kolhety" panose="020B0500000000000000" pitchFamily="34" charset="0"/>
              </a:rPr>
              <a:t>da </a:t>
            </a:r>
            <a:r>
              <a:rPr lang="en-US" sz="2000" dirty="0" err="1">
                <a:latin typeface="_! Kolhety" panose="020B0500000000000000" pitchFamily="34" charset="0"/>
              </a:rPr>
              <a:t>moyviTalo</a:t>
            </a:r>
            <a:r>
              <a:rPr lang="en-US" sz="2000" dirty="0">
                <a:latin typeface="_! Kolhety" panose="020B0500000000000000" pitchFamily="34" charset="0"/>
              </a:rPr>
              <a:t> </a:t>
            </a:r>
            <a:r>
              <a:rPr lang="en-US" sz="2000" dirty="0" err="1">
                <a:latin typeface="_! Kolhety" panose="020B0500000000000000" pitchFamily="34" charset="0"/>
              </a:rPr>
              <a:t>furclovani</a:t>
            </a:r>
            <a:r>
              <a:rPr lang="en-US" sz="2000" dirty="0">
                <a:latin typeface="_! Kolhety" panose="020B0500000000000000" pitchFamily="34" charset="0"/>
              </a:rPr>
              <a:t> </a:t>
            </a:r>
            <a:r>
              <a:rPr lang="en-US" sz="2000" dirty="0" err="1">
                <a:latin typeface="_! Kolhety" panose="020B0500000000000000" pitchFamily="34" charset="0"/>
              </a:rPr>
              <a:t>weko</a:t>
            </a:r>
            <a:r>
              <a:rPr lang="en-US" sz="2000" dirty="0">
                <a:latin typeface="_! Kolhety" panose="020B0500000000000000" pitchFamily="34" charset="0"/>
              </a:rPr>
              <a:t> </a:t>
            </a:r>
            <a:r>
              <a:rPr lang="en-US" sz="2000" dirty="0">
                <a:latin typeface="+mn-lt"/>
              </a:rPr>
              <a:t>(</a:t>
            </a:r>
            <a:r>
              <a:rPr lang="en-US" sz="2000" dirty="0" err="1">
                <a:latin typeface="+mn-lt"/>
              </a:rPr>
              <a:t>Nicotiana</a:t>
            </a:r>
            <a:r>
              <a:rPr lang="en-US" sz="2000" dirty="0">
                <a:latin typeface="+mn-lt"/>
              </a:rPr>
              <a:t> </a:t>
            </a:r>
            <a:r>
              <a:rPr lang="en-US" sz="2000" dirty="0" err="1">
                <a:latin typeface="+mn-lt"/>
              </a:rPr>
              <a:t>rustica</a:t>
            </a:r>
            <a:r>
              <a:rPr lang="en-US" sz="2000" dirty="0">
                <a:latin typeface="+mn-lt"/>
              </a:rPr>
              <a:t>). </a:t>
            </a:r>
            <a:r>
              <a:rPr lang="en-US" sz="2000" dirty="0" err="1">
                <a:latin typeface="_! Kolhety" panose="020B0500000000000000" pitchFamily="34" charset="0"/>
              </a:rPr>
              <a:t>pirvelis</a:t>
            </a:r>
            <a:r>
              <a:rPr lang="en-US" sz="2000" dirty="0">
                <a:latin typeface="_! Kolhety" panose="020B0500000000000000" pitchFamily="34" charset="0"/>
              </a:rPr>
              <a:t> </a:t>
            </a:r>
            <a:r>
              <a:rPr lang="en-US" sz="2000" dirty="0" err="1">
                <a:latin typeface="_! Kolhety" panose="020B0500000000000000" pitchFamily="34" charset="0"/>
              </a:rPr>
              <a:t>samSoblo</a:t>
            </a:r>
            <a:r>
              <a:rPr lang="en-US" sz="2000" dirty="0">
                <a:latin typeface="_! Kolhety" panose="020B0500000000000000" pitchFamily="34" charset="0"/>
              </a:rPr>
              <a:t> </a:t>
            </a:r>
            <a:r>
              <a:rPr lang="en-US" sz="2000" dirty="0" err="1">
                <a:latin typeface="_! Kolhety" panose="020B0500000000000000" pitchFamily="34" charset="0"/>
              </a:rPr>
              <a:t>samxreT</a:t>
            </a:r>
            <a:r>
              <a:rPr lang="en-US" sz="2000" dirty="0">
                <a:latin typeface="_! Kolhety" panose="020B0500000000000000" pitchFamily="34" charset="0"/>
              </a:rPr>
              <a:t> </a:t>
            </a:r>
            <a:r>
              <a:rPr lang="en-US" sz="2000" dirty="0" err="1">
                <a:latin typeface="_! Kolhety" panose="020B0500000000000000" pitchFamily="34" charset="0"/>
              </a:rPr>
              <a:t>amerikaa</a:t>
            </a:r>
            <a:r>
              <a:rPr lang="en-US" sz="2000" dirty="0">
                <a:latin typeface="_! Kolhety" panose="020B0500000000000000" pitchFamily="34" charset="0"/>
              </a:rPr>
              <a:t>, </a:t>
            </a:r>
            <a:r>
              <a:rPr lang="en-US" sz="2000" dirty="0" err="1">
                <a:latin typeface="_! Kolhety" panose="020B0500000000000000" pitchFamily="34" charset="0"/>
              </a:rPr>
              <a:t>meore</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ZiriTadad</a:t>
            </a:r>
            <a:r>
              <a:rPr lang="en-US" sz="2000" dirty="0">
                <a:latin typeface="_! Kolhety" panose="020B0500000000000000" pitchFamily="34" charset="0"/>
              </a:rPr>
              <a:t> </a:t>
            </a:r>
            <a:r>
              <a:rPr lang="en-US" sz="2000" dirty="0" err="1">
                <a:latin typeface="_! Kolhety" panose="020B0500000000000000" pitchFamily="34" charset="0"/>
              </a:rPr>
              <a:t>CrdiloeT</a:t>
            </a:r>
            <a:r>
              <a:rPr lang="en-US" sz="2000" dirty="0">
                <a:latin typeface="_! Kolhety" panose="020B0500000000000000" pitchFamily="34" charset="0"/>
              </a:rPr>
              <a:t> </a:t>
            </a:r>
            <a:r>
              <a:rPr lang="en-US" sz="2000" dirty="0" err="1">
                <a:latin typeface="_! Kolhety" panose="020B0500000000000000" pitchFamily="34" charset="0"/>
              </a:rPr>
              <a:t>amerikis</a:t>
            </a:r>
            <a:r>
              <a:rPr lang="en-US" sz="2000" dirty="0">
                <a:latin typeface="_! Kolhety" panose="020B0500000000000000" pitchFamily="34" charset="0"/>
              </a:rPr>
              <a:t> </a:t>
            </a:r>
            <a:r>
              <a:rPr lang="en-US" sz="2000" dirty="0" err="1">
                <a:latin typeface="_! Kolhety" panose="020B0500000000000000" pitchFamily="34" charset="0"/>
              </a:rPr>
              <a:t>aRmosavleT</a:t>
            </a:r>
            <a:r>
              <a:rPr lang="en-US" sz="2000" dirty="0">
                <a:latin typeface="_! Kolhety" panose="020B0500000000000000" pitchFamily="34" charset="0"/>
              </a:rPr>
              <a:t> </a:t>
            </a:r>
            <a:r>
              <a:rPr lang="en-US" sz="2000" dirty="0" err="1">
                <a:latin typeface="_! Kolhety" panose="020B0500000000000000" pitchFamily="34" charset="0"/>
              </a:rPr>
              <a:t>nawilSia</a:t>
            </a:r>
            <a:r>
              <a:rPr lang="en-US" sz="2000" dirty="0">
                <a:latin typeface="_! Kolhety" panose="020B0500000000000000" pitchFamily="34" charset="0"/>
              </a:rPr>
              <a:t> </a:t>
            </a:r>
            <a:r>
              <a:rPr lang="en-US" sz="2000" dirty="0" err="1" smtClean="0">
                <a:latin typeface="_! Kolhety" panose="020B0500000000000000" pitchFamily="34" charset="0"/>
              </a:rPr>
              <a:t>gavrcelebuli</a:t>
            </a:r>
            <a:r>
              <a:rPr lang="en-US" sz="2000" dirty="0">
                <a:latin typeface="_! Kolhety" panose="020B0500000000000000" pitchFamily="34" charset="0"/>
              </a:rPr>
              <a:t>.</a:t>
            </a:r>
            <a:r>
              <a:rPr lang="en-US" sz="2000" dirty="0" smtClean="0">
                <a:latin typeface="_! Kolhety" panose="020B0500000000000000" pitchFamily="34" charset="0"/>
              </a:rPr>
              <a:t> </a:t>
            </a:r>
            <a:r>
              <a:rPr lang="en-US" sz="2000" dirty="0">
                <a:latin typeface="_! Kolhety" panose="020B0500000000000000" pitchFamily="34" charset="0"/>
              </a:rPr>
              <a:t/>
            </a:r>
            <a:br>
              <a:rPr lang="en-US" sz="2000" dirty="0">
                <a:latin typeface="_! Kolhety" panose="020B0500000000000000" pitchFamily="34" charset="0"/>
              </a:rPr>
            </a:b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a:latin typeface="_! Kolhety" panose="020B0500000000000000" pitchFamily="34" charset="0"/>
              </a:rPr>
              <a:t>mgrZnobiare</a:t>
            </a:r>
            <a:r>
              <a:rPr lang="en-US" sz="2000" dirty="0">
                <a:latin typeface="_! Kolhety" panose="020B0500000000000000" pitchFamily="34" charset="0"/>
              </a:rPr>
              <a:t> </a:t>
            </a:r>
            <a:r>
              <a:rPr lang="en-US" sz="2000" dirty="0" err="1">
                <a:latin typeface="_! Kolhety" panose="020B0500000000000000" pitchFamily="34" charset="0"/>
              </a:rPr>
              <a:t>kulturaa</a:t>
            </a:r>
            <a:r>
              <a:rPr lang="en-US" sz="2000" dirty="0">
                <a:latin typeface="_! Kolhety" panose="020B0500000000000000" pitchFamily="34" charset="0"/>
              </a:rPr>
              <a:t>. </a:t>
            </a:r>
            <a:r>
              <a:rPr lang="en-US" sz="2000" dirty="0" err="1">
                <a:latin typeface="_! Kolhety" panose="020B0500000000000000" pitchFamily="34" charset="0"/>
              </a:rPr>
              <a:t>bunebrivi</a:t>
            </a:r>
            <a:r>
              <a:rPr lang="en-US" sz="2000" dirty="0">
                <a:latin typeface="_! Kolhety" panose="020B0500000000000000" pitchFamily="34" charset="0"/>
              </a:rPr>
              <a:t> </a:t>
            </a:r>
            <a:r>
              <a:rPr lang="en-US" sz="2000" dirty="0" err="1">
                <a:latin typeface="_! Kolhety" panose="020B0500000000000000" pitchFamily="34" charset="0"/>
              </a:rPr>
              <a:t>pirobebis</a:t>
            </a:r>
            <a:r>
              <a:rPr lang="en-US" sz="2000" dirty="0">
                <a:latin typeface="_! Kolhety" panose="020B0500000000000000" pitchFamily="34" charset="0"/>
              </a:rPr>
              <a:t> an </a:t>
            </a:r>
            <a:r>
              <a:rPr lang="en-US" sz="2000" dirty="0" err="1">
                <a:latin typeface="_! Kolhety" panose="020B0500000000000000" pitchFamily="34" charset="0"/>
              </a:rPr>
              <a:t>movlis</a:t>
            </a:r>
            <a:r>
              <a:rPr lang="en-US" sz="2000" dirty="0">
                <a:latin typeface="_! Kolhety" panose="020B0500000000000000" pitchFamily="34" charset="0"/>
              </a:rPr>
              <a:t> </a:t>
            </a:r>
            <a:r>
              <a:rPr lang="en-US" sz="2000" dirty="0" err="1">
                <a:latin typeface="_! Kolhety" panose="020B0500000000000000" pitchFamily="34" charset="0"/>
              </a:rPr>
              <a:t>cvlilebebis</a:t>
            </a:r>
            <a:r>
              <a:rPr lang="en-US" sz="2000" dirty="0">
                <a:latin typeface="_! Kolhety" panose="020B0500000000000000" pitchFamily="34" charset="0"/>
              </a:rPr>
              <a:t> </a:t>
            </a:r>
            <a:r>
              <a:rPr lang="en-US" sz="2000" dirty="0" err="1">
                <a:latin typeface="_! Kolhety" panose="020B0500000000000000" pitchFamily="34" charset="0"/>
              </a:rPr>
              <a:t>Sedegad</a:t>
            </a:r>
            <a:r>
              <a:rPr lang="en-US" sz="2000" dirty="0">
                <a:latin typeface="_! Kolhety" panose="020B0500000000000000" pitchFamily="34" charset="0"/>
              </a:rPr>
              <a:t>, is </a:t>
            </a:r>
            <a:r>
              <a:rPr lang="en-US" sz="2000" dirty="0" err="1">
                <a:latin typeface="_! Kolhety" panose="020B0500000000000000" pitchFamily="34" charset="0"/>
              </a:rPr>
              <a:t>ganicdis</a:t>
            </a:r>
            <a:r>
              <a:rPr lang="en-US" sz="2000" dirty="0">
                <a:latin typeface="_! Kolhety" panose="020B0500000000000000" pitchFamily="34" charset="0"/>
              </a:rPr>
              <a:t> </a:t>
            </a:r>
            <a:r>
              <a:rPr lang="en-US" sz="2000" dirty="0" err="1">
                <a:latin typeface="_! Kolhety" panose="020B0500000000000000" pitchFamily="34" charset="0"/>
              </a:rPr>
              <a:t>ara</a:t>
            </a:r>
            <a:r>
              <a:rPr lang="en-US" sz="2000" dirty="0">
                <a:latin typeface="_! Kolhety" panose="020B0500000000000000" pitchFamily="34" charset="0"/>
              </a:rPr>
              <a:t> </a:t>
            </a:r>
            <a:r>
              <a:rPr lang="en-US" sz="2000" dirty="0" err="1">
                <a:latin typeface="_! Kolhety" panose="020B0500000000000000" pitchFamily="34" charset="0"/>
              </a:rPr>
              <a:t>marto</a:t>
            </a:r>
            <a:r>
              <a:rPr lang="en-US" sz="2000" dirty="0">
                <a:latin typeface="_! Kolhety" panose="020B0500000000000000" pitchFamily="34" charset="0"/>
              </a:rPr>
              <a:t> </a:t>
            </a:r>
            <a:r>
              <a:rPr lang="en-US" sz="2000" dirty="0" err="1">
                <a:latin typeface="_! Kolhety" panose="020B0500000000000000" pitchFamily="34" charset="0"/>
              </a:rPr>
              <a:t>garegnul</a:t>
            </a:r>
            <a:r>
              <a:rPr lang="en-US" sz="2000" dirty="0">
                <a:latin typeface="_! Kolhety" panose="020B0500000000000000" pitchFamily="34" charset="0"/>
              </a:rPr>
              <a:t>, </a:t>
            </a:r>
            <a:r>
              <a:rPr lang="en-US" sz="2000" dirty="0" err="1">
                <a:latin typeface="_! Kolhety" panose="020B0500000000000000" pitchFamily="34" charset="0"/>
              </a:rPr>
              <a:t>aramed</a:t>
            </a:r>
            <a:r>
              <a:rPr lang="en-US" sz="2000" dirty="0">
                <a:latin typeface="_! Kolhety" panose="020B0500000000000000" pitchFamily="34" charset="0"/>
              </a:rPr>
              <a:t> </a:t>
            </a:r>
            <a:r>
              <a:rPr lang="en-US" sz="2000" dirty="0" err="1">
                <a:latin typeface="_! Kolhety" panose="020B0500000000000000" pitchFamily="34" charset="0"/>
              </a:rPr>
              <a:t>Sinagan</a:t>
            </a:r>
            <a:r>
              <a:rPr lang="en-US" sz="2000" dirty="0">
                <a:latin typeface="_! Kolhety" panose="020B0500000000000000" pitchFamily="34" charset="0"/>
              </a:rPr>
              <a:t> </a:t>
            </a:r>
            <a:r>
              <a:rPr lang="en-US" sz="2000" dirty="0" err="1">
                <a:latin typeface="_! Kolhety" panose="020B0500000000000000" pitchFamily="34" charset="0"/>
              </a:rPr>
              <a:t>cvlilebebsac</a:t>
            </a:r>
            <a:r>
              <a:rPr lang="en-US" sz="2000" dirty="0">
                <a:latin typeface="_! Kolhety" panose="020B0500000000000000" pitchFamily="34" charset="0"/>
              </a:rPr>
              <a:t>, </a:t>
            </a:r>
            <a:r>
              <a:rPr lang="en-US" sz="2000" dirty="0" err="1">
                <a:latin typeface="_! Kolhety" panose="020B0500000000000000" pitchFamily="34" charset="0"/>
              </a:rPr>
              <a:t>rac</a:t>
            </a:r>
            <a:r>
              <a:rPr lang="en-US" sz="2000" dirty="0">
                <a:latin typeface="_! Kolhety" panose="020B0500000000000000" pitchFamily="34" charset="0"/>
              </a:rPr>
              <a:t> </a:t>
            </a:r>
            <a:r>
              <a:rPr lang="en-US" sz="2000" dirty="0" err="1">
                <a:latin typeface="_! Kolhety" panose="020B0500000000000000" pitchFamily="34" charset="0"/>
              </a:rPr>
              <a:t>aisaxeba</a:t>
            </a:r>
            <a:r>
              <a:rPr lang="en-US" sz="2000" dirty="0">
                <a:latin typeface="_! Kolhety" panose="020B0500000000000000" pitchFamily="34" charset="0"/>
              </a:rPr>
              <a:t> </a:t>
            </a:r>
            <a:r>
              <a:rPr lang="en-US" sz="2000" dirty="0" err="1">
                <a:latin typeface="_! Kolhety" panose="020B0500000000000000" pitchFamily="34" charset="0"/>
              </a:rPr>
              <a:t>mosavlianobis</a:t>
            </a:r>
            <a:r>
              <a:rPr lang="en-US" sz="2000" dirty="0">
                <a:latin typeface="_! Kolhety" panose="020B0500000000000000" pitchFamily="34" charset="0"/>
              </a:rPr>
              <a:t> </a:t>
            </a:r>
            <a:r>
              <a:rPr lang="en-US" sz="2000" dirty="0" err="1">
                <a:latin typeface="_! Kolhety" panose="020B0500000000000000" pitchFamily="34" charset="0"/>
              </a:rPr>
              <a:t>maCvenebelze</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mosayvanad</a:t>
            </a:r>
            <a:r>
              <a:rPr lang="en-US" sz="2000" dirty="0">
                <a:latin typeface="_! Kolhety" panose="020B0500000000000000" pitchFamily="34" charset="0"/>
              </a:rPr>
              <a:t> </a:t>
            </a:r>
            <a:r>
              <a:rPr lang="en-US" sz="2000" dirty="0" err="1">
                <a:latin typeface="_! Kolhety" panose="020B0500000000000000" pitchFamily="34" charset="0"/>
              </a:rPr>
              <a:t>kargia</a:t>
            </a:r>
            <a:r>
              <a:rPr lang="en-US" sz="2000" dirty="0">
                <a:latin typeface="_! Kolhety" panose="020B0500000000000000" pitchFamily="34" charset="0"/>
              </a:rPr>
              <a:t> </a:t>
            </a:r>
            <a:r>
              <a:rPr lang="en-US" sz="2000" dirty="0" err="1">
                <a:latin typeface="_! Kolhety" panose="020B0500000000000000" pitchFamily="34" charset="0"/>
              </a:rPr>
              <a:t>zomieri</a:t>
            </a:r>
            <a:r>
              <a:rPr lang="en-US" sz="2000" dirty="0">
                <a:latin typeface="_! Kolhety" panose="020B0500000000000000" pitchFamily="34" charset="0"/>
              </a:rPr>
              <a:t> </a:t>
            </a:r>
            <a:r>
              <a:rPr lang="en-US" sz="2000" dirty="0" err="1">
                <a:latin typeface="_! Kolhety" panose="020B0500000000000000" pitchFamily="34" charset="0"/>
              </a:rPr>
              <a:t>tenianoba</a:t>
            </a:r>
            <a:r>
              <a:rPr lang="en-US" sz="2000" dirty="0">
                <a:latin typeface="_! Kolhety" panose="020B0500000000000000" pitchFamily="34" charset="0"/>
              </a:rPr>
              <a:t> (</a:t>
            </a:r>
            <a:r>
              <a:rPr lang="en-US" sz="2000" dirty="0" err="1">
                <a:latin typeface="_! Kolhety" panose="020B0500000000000000" pitchFamily="34" charset="0"/>
              </a:rPr>
              <a:t>magram</a:t>
            </a:r>
            <a:r>
              <a:rPr lang="en-US" sz="2000" dirty="0">
                <a:latin typeface="_! Kolhety" panose="020B0500000000000000" pitchFamily="34" charset="0"/>
              </a:rPr>
              <a:t> </a:t>
            </a:r>
            <a:r>
              <a:rPr lang="en-US" sz="2000" dirty="0" err="1">
                <a:latin typeface="_! Kolhety" panose="020B0500000000000000" pitchFamily="34" charset="0"/>
              </a:rPr>
              <a:t>ara</a:t>
            </a:r>
            <a:r>
              <a:rPr lang="en-US" sz="2000" dirty="0">
                <a:latin typeface="_! Kolhety" panose="020B0500000000000000" pitchFamily="34" charset="0"/>
              </a:rPr>
              <a:t> </a:t>
            </a:r>
            <a:r>
              <a:rPr lang="en-US" sz="2000" dirty="0" err="1">
                <a:latin typeface="_! Kolhety" panose="020B0500000000000000" pitchFamily="34" charset="0"/>
              </a:rPr>
              <a:t>zedmetad</a:t>
            </a:r>
            <a:r>
              <a:rPr lang="en-US" sz="2000" dirty="0">
                <a:latin typeface="_! Kolhety" panose="020B0500000000000000" pitchFamily="34" charset="0"/>
              </a:rPr>
              <a:t> </a:t>
            </a:r>
            <a:r>
              <a:rPr lang="en-US" sz="2000" dirty="0" err="1">
                <a:latin typeface="_! Kolhety" panose="020B0500000000000000" pitchFamily="34" charset="0"/>
              </a:rPr>
              <a:t>cxeli</a:t>
            </a:r>
            <a:r>
              <a:rPr lang="en-US" sz="2000" dirty="0">
                <a:latin typeface="_! Kolhety" panose="020B0500000000000000" pitchFamily="34" charset="0"/>
              </a:rPr>
              <a:t> </a:t>
            </a:r>
            <a:r>
              <a:rPr lang="en-US" sz="2000" dirty="0" err="1">
                <a:latin typeface="_! Kolhety" panose="020B0500000000000000" pitchFamily="34" charset="0"/>
              </a:rPr>
              <a:t>klimati</a:t>
            </a:r>
            <a:r>
              <a:rPr lang="en-US" sz="2000" dirty="0">
                <a:latin typeface="_! Kolhety" panose="020B0500000000000000" pitchFamily="34" charset="0"/>
              </a:rPr>
              <a:t>), </a:t>
            </a:r>
            <a:r>
              <a:rPr lang="en-US" sz="2000" dirty="0" err="1">
                <a:latin typeface="_! Kolhety" panose="020B0500000000000000" pitchFamily="34" charset="0"/>
              </a:rPr>
              <a:t>noyieri</a:t>
            </a:r>
            <a:r>
              <a:rPr lang="en-US" sz="2000" dirty="0">
                <a:latin typeface="_! Kolhety" panose="020B0500000000000000" pitchFamily="34" charset="0"/>
              </a:rPr>
              <a:t> da </a:t>
            </a:r>
            <a:r>
              <a:rPr lang="en-US" sz="2000" dirty="0" err="1">
                <a:latin typeface="_! Kolhety" panose="020B0500000000000000" pitchFamily="34" charset="0"/>
              </a:rPr>
              <a:t>dabalmJava</a:t>
            </a:r>
            <a:r>
              <a:rPr lang="en-US" sz="2000" dirty="0">
                <a:latin typeface="_! Kolhety" panose="020B0500000000000000" pitchFamily="34" charset="0"/>
              </a:rPr>
              <a:t> </a:t>
            </a:r>
            <a:r>
              <a:rPr lang="en-US" sz="2000" dirty="0" err="1">
                <a:latin typeface="_! Kolhety" panose="020B0500000000000000" pitchFamily="34" charset="0"/>
              </a:rPr>
              <a:t>niadagi</a:t>
            </a:r>
            <a:r>
              <a:rPr lang="en-US" sz="2000" dirty="0">
                <a:latin typeface="_! Kolhety" panose="020B0500000000000000" pitchFamily="34" charset="0"/>
              </a:rPr>
              <a:t>.</a:t>
            </a:r>
            <a:br>
              <a:rPr lang="en-US" sz="2000" dirty="0">
                <a:latin typeface="_! Kolhety" panose="020B0500000000000000" pitchFamily="34" charset="0"/>
              </a:rPr>
            </a:br>
            <a:r>
              <a:rPr lang="en-US" sz="2000" dirty="0" err="1">
                <a:latin typeface="_! Kolhety" panose="020B0500000000000000" pitchFamily="34" charset="0"/>
              </a:rPr>
              <a:t>sxvadasxva</a:t>
            </a:r>
            <a:r>
              <a:rPr lang="en-US" sz="2000" dirty="0">
                <a:latin typeface="_! Kolhety" panose="020B0500000000000000" pitchFamily="34" charset="0"/>
              </a:rPr>
              <a:t> </a:t>
            </a:r>
            <a:r>
              <a:rPr lang="en-US" sz="2000" dirty="0" err="1">
                <a:latin typeface="_! Kolhety" panose="020B0500000000000000" pitchFamily="34" charset="0"/>
              </a:rPr>
              <a:t>klimatur</a:t>
            </a:r>
            <a:r>
              <a:rPr lang="en-US" sz="2000" dirty="0">
                <a:latin typeface="_! Kolhety" panose="020B0500000000000000" pitchFamily="34" charset="0"/>
              </a:rPr>
              <a:t> </a:t>
            </a:r>
            <a:r>
              <a:rPr lang="en-US" sz="2000" dirty="0" err="1" smtClean="0">
                <a:latin typeface="_! Kolhety" panose="020B0500000000000000" pitchFamily="34" charset="0"/>
              </a:rPr>
              <a:t>garemoSi</a:t>
            </a:r>
            <a:r>
              <a:rPr lang="en-US" sz="2000" dirty="0" smtClean="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smtClean="0">
                <a:latin typeface="_! Kolhety" panose="020B0500000000000000" pitchFamily="34" charset="0"/>
              </a:rPr>
              <a:t>gansxvavebulad</a:t>
            </a:r>
            <a:r>
              <a:rPr lang="en-US" sz="2000" dirty="0" smtClean="0">
                <a:latin typeface="_! Kolhety" panose="020B0500000000000000" pitchFamily="34" charset="0"/>
              </a:rPr>
              <a:t> </a:t>
            </a:r>
            <a:r>
              <a:rPr lang="en-US" sz="2000" dirty="0" err="1" smtClean="0">
                <a:latin typeface="_! Kolhety" panose="020B0500000000000000" pitchFamily="34" charset="0"/>
              </a:rPr>
              <a:t>moixmardnen</a:t>
            </a:r>
            <a:r>
              <a:rPr lang="en-US" sz="2000" dirty="0">
                <a:latin typeface="_! Kolhety" panose="020B0500000000000000" pitchFamily="34" charset="0"/>
              </a:rPr>
              <a:t>. </a:t>
            </a:r>
            <a:r>
              <a:rPr lang="en-US" sz="2000" dirty="0" err="1" smtClean="0">
                <a:latin typeface="_! Kolhety" panose="020B0500000000000000" pitchFamily="34" charset="0"/>
              </a:rPr>
              <a:t>Crd</a:t>
            </a:r>
            <a:r>
              <a:rPr lang="en-US" sz="2000" dirty="0" smtClean="0">
                <a:latin typeface="_! Kolhety" panose="020B0500000000000000" pitchFamily="34" charset="0"/>
              </a:rPr>
              <a:t>. </a:t>
            </a:r>
            <a:r>
              <a:rPr lang="en-US" sz="2000" dirty="0" err="1" smtClean="0">
                <a:latin typeface="_! Kolhety" panose="020B0500000000000000" pitchFamily="34" charset="0"/>
              </a:rPr>
              <a:t>amerikaSi</a:t>
            </a:r>
            <a:r>
              <a:rPr lang="en-US" sz="2000" dirty="0" smtClean="0">
                <a:latin typeface="_! Kolhety" panose="020B0500000000000000" pitchFamily="34" charset="0"/>
              </a:rPr>
              <a:t> </a:t>
            </a:r>
            <a:r>
              <a:rPr lang="en-US" sz="2000" dirty="0" err="1" smtClean="0">
                <a:latin typeface="_! Kolhety" panose="020B0500000000000000" pitchFamily="34" charset="0"/>
              </a:rPr>
              <a:t>gavrcelda</a:t>
            </a:r>
            <a:r>
              <a:rPr lang="en-US" sz="2000" dirty="0" smtClean="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smtClean="0">
                <a:latin typeface="_! Kolhety" panose="020B0500000000000000" pitchFamily="34" charset="0"/>
              </a:rPr>
              <a:t>moweva</a:t>
            </a:r>
            <a:r>
              <a:rPr lang="en-US" sz="2000" dirty="0" smtClean="0">
                <a:latin typeface="_! Kolhety" panose="020B0500000000000000" pitchFamily="34" charset="0"/>
              </a:rPr>
              <a:t> </a:t>
            </a:r>
            <a:r>
              <a:rPr lang="en-US" sz="2000" dirty="0" err="1" smtClean="0">
                <a:latin typeface="_! Kolhety" panose="020B0500000000000000" pitchFamily="34" charset="0"/>
              </a:rPr>
              <a:t>Cibuxis</a:t>
            </a:r>
            <a:r>
              <a:rPr lang="en-US" sz="2000" dirty="0" smtClean="0">
                <a:latin typeface="_! Kolhety" panose="020B0500000000000000" pitchFamily="34" charset="0"/>
              </a:rPr>
              <a:t> </a:t>
            </a:r>
            <a:r>
              <a:rPr lang="en-US" sz="2000" dirty="0" err="1" smtClean="0">
                <a:latin typeface="_! Kolhety" panose="020B0500000000000000" pitchFamily="34" charset="0"/>
              </a:rPr>
              <a:t>saSualebiT</a:t>
            </a:r>
            <a:r>
              <a:rPr lang="en-US" sz="2000" dirty="0">
                <a:latin typeface="_! Kolhety" panose="020B0500000000000000" pitchFamily="34" charset="0"/>
              </a:rPr>
              <a:t>, </a:t>
            </a:r>
            <a:r>
              <a:rPr lang="en-US" sz="2000" dirty="0" err="1" smtClean="0">
                <a:latin typeface="_! Kolhety" panose="020B0500000000000000" pitchFamily="34" charset="0"/>
              </a:rPr>
              <a:t>xolo</a:t>
            </a:r>
            <a:r>
              <a:rPr lang="en-US" sz="2000" dirty="0" smtClean="0">
                <a:latin typeface="_! Kolhety" panose="020B0500000000000000" pitchFamily="34" charset="0"/>
              </a:rPr>
              <a:t> </a:t>
            </a:r>
            <a:r>
              <a:rPr lang="en-US" sz="2000" dirty="0" err="1" smtClean="0">
                <a:latin typeface="_! Kolhety" panose="020B0500000000000000" pitchFamily="34" charset="0"/>
              </a:rPr>
              <a:t>samx</a:t>
            </a:r>
            <a:r>
              <a:rPr lang="en-US" sz="2000" dirty="0" smtClean="0">
                <a:latin typeface="_! Kolhety" panose="020B0500000000000000" pitchFamily="34" charset="0"/>
              </a:rPr>
              <a:t>. </a:t>
            </a:r>
            <a:r>
              <a:rPr lang="en-US" sz="2000" dirty="0" err="1" smtClean="0">
                <a:latin typeface="_! Kolhety" panose="020B0500000000000000" pitchFamily="34" charset="0"/>
              </a:rPr>
              <a:t>amerikaSi</a:t>
            </a:r>
            <a:r>
              <a:rPr lang="en-US" sz="2000" dirty="0" smtClean="0">
                <a:latin typeface="_! Kolhety" panose="020B0500000000000000" pitchFamily="34" charset="0"/>
              </a:rPr>
              <a:t> </a:t>
            </a:r>
            <a:r>
              <a:rPr lang="en-US" sz="2000" dirty="0" err="1" smtClean="0">
                <a:latin typeface="_! Kolhety" panose="020B0500000000000000" pitchFamily="34" charset="0"/>
              </a:rPr>
              <a:t>upiratesoba</a:t>
            </a:r>
            <a:r>
              <a:rPr lang="en-US" sz="2000" dirty="0" smtClean="0">
                <a:latin typeface="_! Kolhety" panose="020B0500000000000000" pitchFamily="34" charset="0"/>
              </a:rPr>
              <a:t> </a:t>
            </a:r>
            <a:r>
              <a:rPr lang="en-US" sz="2000" dirty="0" err="1" smtClean="0">
                <a:latin typeface="_! Kolhety" panose="020B0500000000000000" pitchFamily="34" charset="0"/>
              </a:rPr>
              <a:t>mianiWes</a:t>
            </a:r>
            <a:r>
              <a:rPr lang="en-US" sz="2000" dirty="0" smtClean="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smtClean="0">
                <a:latin typeface="_! Kolhety" panose="020B0500000000000000" pitchFamily="34" charset="0"/>
              </a:rPr>
              <a:t>mowevas</a:t>
            </a:r>
            <a:r>
              <a:rPr lang="en-US" sz="2000" dirty="0" smtClean="0">
                <a:latin typeface="_! Kolhety" panose="020B0500000000000000" pitchFamily="34" charset="0"/>
              </a:rPr>
              <a:t> da  </a:t>
            </a:r>
            <a:r>
              <a:rPr lang="en-US" sz="2000" dirty="0" err="1" smtClean="0">
                <a:latin typeface="_! Kolhety" panose="020B0500000000000000" pitchFamily="34" charset="0"/>
              </a:rPr>
              <a:t>xveuli</a:t>
            </a:r>
            <a:r>
              <a:rPr lang="en-US" sz="2000" dirty="0" smtClean="0">
                <a:latin typeface="_! Kolhety" panose="020B0500000000000000" pitchFamily="34" charset="0"/>
              </a:rPr>
              <a:t> </a:t>
            </a:r>
            <a:r>
              <a:rPr lang="en-US" sz="2000" dirty="0" err="1" smtClean="0">
                <a:latin typeface="_! Kolhety" panose="020B0500000000000000" pitchFamily="34" charset="0"/>
              </a:rPr>
              <a:t>foTlebis</a:t>
            </a:r>
            <a:r>
              <a:rPr lang="en-US" sz="2000" dirty="0" smtClean="0">
                <a:latin typeface="_! Kolhety" panose="020B0500000000000000" pitchFamily="34" charset="0"/>
              </a:rPr>
              <a:t> </a:t>
            </a:r>
            <a:r>
              <a:rPr lang="en-US" sz="2000" dirty="0" err="1">
                <a:latin typeface="_! Kolhety" panose="020B0500000000000000" pitchFamily="34" charset="0"/>
              </a:rPr>
              <a:t>saxiT</a:t>
            </a:r>
            <a:r>
              <a:rPr lang="en-US" sz="2000" dirty="0">
                <a:latin typeface="_! Kolhety" panose="020B0500000000000000" pitchFamily="34" charset="0"/>
              </a:rPr>
              <a:t>. </a:t>
            </a:r>
            <a:r>
              <a:rPr lang="en-US" sz="2000" dirty="0" err="1" smtClean="0">
                <a:latin typeface="_! Kolhety" panose="020B0500000000000000" pitchFamily="34" charset="0"/>
              </a:rPr>
              <a:t>imavdroulad</a:t>
            </a:r>
            <a:r>
              <a:rPr lang="en-US" sz="2000" dirty="0">
                <a:latin typeface="_! Kolhety" panose="020B0500000000000000" pitchFamily="34" charset="0"/>
              </a:rPr>
              <a:t>, </a:t>
            </a:r>
            <a:r>
              <a:rPr lang="en-US" sz="2000" dirty="0" err="1" smtClean="0">
                <a:latin typeface="_! Kolhety" panose="020B0500000000000000" pitchFamily="34" charset="0"/>
              </a:rPr>
              <a:t>andebis</a:t>
            </a:r>
            <a:r>
              <a:rPr lang="en-US" sz="2000" dirty="0" smtClean="0">
                <a:latin typeface="_! Kolhety" panose="020B0500000000000000" pitchFamily="34" charset="0"/>
              </a:rPr>
              <a:t> </a:t>
            </a:r>
            <a:r>
              <a:rPr lang="en-US" sz="2000" dirty="0" err="1" smtClean="0">
                <a:latin typeface="_! Kolhety" panose="020B0500000000000000" pitchFamily="34" charset="0"/>
              </a:rPr>
              <a:t>gauxSoebul</a:t>
            </a:r>
            <a:r>
              <a:rPr lang="en-US" sz="2000" dirty="0" smtClean="0">
                <a:latin typeface="_! Kolhety" panose="020B0500000000000000" pitchFamily="34" charset="0"/>
              </a:rPr>
              <a:t> </a:t>
            </a:r>
            <a:r>
              <a:rPr lang="en-US" sz="2000" dirty="0" err="1">
                <a:latin typeface="_! Kolhety" panose="020B0500000000000000" pitchFamily="34" charset="0"/>
              </a:rPr>
              <a:t>mSral</a:t>
            </a:r>
            <a:r>
              <a:rPr lang="en-US" sz="2000" dirty="0">
                <a:latin typeface="_! Kolhety" panose="020B0500000000000000" pitchFamily="34" charset="0"/>
              </a:rPr>
              <a:t> </a:t>
            </a:r>
            <a:r>
              <a:rPr lang="en-US" sz="2000" dirty="0" err="1">
                <a:latin typeface="_! Kolhety" panose="020B0500000000000000" pitchFamily="34" charset="0"/>
              </a:rPr>
              <a:t>hae</a:t>
            </a:r>
            <a:r>
              <a:rPr lang="en-US" sz="2000" dirty="0">
                <a:latin typeface="_! Kolhety" panose="020B0500000000000000" pitchFamily="34" charset="0"/>
              </a:rPr>
              <a:t> </a:t>
            </a:r>
            <a:r>
              <a:rPr lang="en-US" sz="2000" dirty="0" err="1" smtClean="0">
                <a:latin typeface="_! Kolhety" panose="020B0500000000000000" pitchFamily="34" charset="0"/>
              </a:rPr>
              <a:t>rze</a:t>
            </a:r>
            <a:r>
              <a:rPr lang="en-US" sz="2000" dirty="0">
                <a:latin typeface="_! Kolhety" panose="020B0500000000000000" pitchFamily="34" charset="0"/>
              </a:rPr>
              <a:t>, </a:t>
            </a:r>
            <a:r>
              <a:rPr lang="en-US" sz="2000" dirty="0" err="1">
                <a:latin typeface="_! Kolhety" panose="020B0500000000000000" pitchFamily="34" charset="0"/>
              </a:rPr>
              <a:t>sadac</a:t>
            </a:r>
            <a:r>
              <a:rPr lang="en-US" sz="2000" dirty="0">
                <a:latin typeface="_! Kolhety" panose="020B0500000000000000" pitchFamily="34" charset="0"/>
              </a:rPr>
              <a:t> </a:t>
            </a:r>
            <a:r>
              <a:rPr lang="en-US" sz="2000" dirty="0" err="1">
                <a:latin typeface="_! Kolhety" panose="020B0500000000000000" pitchFamily="34" charset="0"/>
              </a:rPr>
              <a:t>moweva</a:t>
            </a:r>
            <a:r>
              <a:rPr lang="en-US" sz="2000" dirty="0">
                <a:latin typeface="_! Kolhety" panose="020B0500000000000000" pitchFamily="34" charset="0"/>
              </a:rPr>
              <a:t> </a:t>
            </a:r>
            <a:r>
              <a:rPr lang="en-US" sz="2000" dirty="0" err="1" smtClean="0">
                <a:latin typeface="_! Kolhety" panose="020B0500000000000000" pitchFamily="34" charset="0"/>
              </a:rPr>
              <a:t>Zneli</a:t>
            </a:r>
            <a:r>
              <a:rPr lang="en-US" sz="2000" dirty="0" smtClean="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a:latin typeface="_! Kolhety" panose="020B0500000000000000" pitchFamily="34" charset="0"/>
              </a:rPr>
              <a:t>yno</a:t>
            </a:r>
            <a:r>
              <a:rPr lang="en-US" sz="2000" dirty="0">
                <a:latin typeface="_! Kolhety" panose="020B0500000000000000" pitchFamily="34" charset="0"/>
              </a:rPr>
              <a:t>  </a:t>
            </a:r>
            <a:r>
              <a:rPr lang="en-US" sz="2000" dirty="0" err="1">
                <a:latin typeface="_! Kolhety" panose="020B0500000000000000" pitchFamily="34" charset="0"/>
              </a:rPr>
              <a:t>savdnen</a:t>
            </a:r>
            <a:r>
              <a:rPr lang="en-US" sz="2000" dirty="0">
                <a:latin typeface="_! Kolhety" panose="020B0500000000000000" pitchFamily="34" charset="0"/>
              </a:rPr>
              <a:t> (</a:t>
            </a:r>
            <a:r>
              <a:rPr lang="en-US" sz="2000" dirty="0" err="1">
                <a:latin typeface="_! Kolhety" panose="020B0500000000000000" pitchFamily="34" charset="0"/>
              </a:rPr>
              <a:t>burnuTi</a:t>
            </a:r>
            <a:r>
              <a:rPr lang="en-US" sz="2000" dirty="0">
                <a:latin typeface="_! Kolhety" panose="020B0500000000000000" pitchFamily="34" charset="0"/>
              </a:rPr>
              <a:t>), </a:t>
            </a:r>
            <a:r>
              <a:rPr lang="en-US" sz="2000" dirty="0" err="1" smtClean="0">
                <a:latin typeface="_! Kolhety" panose="020B0500000000000000" pitchFamily="34" charset="0"/>
              </a:rPr>
              <a:t>xolo</a:t>
            </a:r>
            <a:r>
              <a:rPr lang="en-US" sz="2000" dirty="0" smtClean="0">
                <a:latin typeface="_! Kolhety" panose="020B0500000000000000" pitchFamily="34" charset="0"/>
              </a:rPr>
              <a:t> </a:t>
            </a:r>
            <a:r>
              <a:rPr lang="en-US" sz="2000" dirty="0">
                <a:latin typeface="_! Kolhety" panose="020B0500000000000000" pitchFamily="34" charset="0"/>
              </a:rPr>
              <a:t>am  </a:t>
            </a:r>
            <a:r>
              <a:rPr lang="en-US" sz="2000" dirty="0" err="1" smtClean="0">
                <a:latin typeface="_! Kolhety" panose="020B0500000000000000" pitchFamily="34" charset="0"/>
              </a:rPr>
              <a:t>azonis</a:t>
            </a:r>
            <a:r>
              <a:rPr lang="en-US" sz="2000" dirty="0" smtClean="0">
                <a:latin typeface="_! Kolhety" panose="020B0500000000000000" pitchFamily="34" charset="0"/>
              </a:rPr>
              <a:t> </a:t>
            </a:r>
            <a:r>
              <a:rPr lang="en-US" sz="2000" dirty="0" err="1" smtClean="0">
                <a:latin typeface="_! Kolhety" panose="020B0500000000000000" pitchFamily="34" charset="0"/>
              </a:rPr>
              <a:t>WaobebSi</a:t>
            </a:r>
            <a:r>
              <a:rPr lang="en-US" sz="2000" dirty="0" smtClean="0">
                <a:latin typeface="_! Kolhety" panose="020B0500000000000000" pitchFamily="34" charset="0"/>
              </a:rPr>
              <a:t> </a:t>
            </a:r>
            <a:r>
              <a:rPr lang="en-US" sz="2000" dirty="0">
                <a:latin typeface="_! Kolhety" panose="020B0500000000000000" pitchFamily="34" charset="0"/>
              </a:rPr>
              <a:t>mas </a:t>
            </a:r>
            <a:r>
              <a:rPr lang="en-US" sz="2000" dirty="0" err="1" smtClean="0">
                <a:latin typeface="_! Kolhety" panose="020B0500000000000000" pitchFamily="34" charset="0"/>
              </a:rPr>
              <a:t>siTxis</a:t>
            </a:r>
            <a:r>
              <a:rPr lang="en-US" sz="2000" dirty="0" smtClean="0">
                <a:latin typeface="_! Kolhety" panose="020B0500000000000000" pitchFamily="34" charset="0"/>
              </a:rPr>
              <a:t> </a:t>
            </a:r>
            <a:r>
              <a:rPr lang="en-US" sz="2000" dirty="0" err="1" smtClean="0">
                <a:latin typeface="_! Kolhety" panose="020B0500000000000000" pitchFamily="34" charset="0"/>
              </a:rPr>
              <a:t>saxiT</a:t>
            </a:r>
            <a:r>
              <a:rPr lang="en-US" sz="2000" dirty="0" smtClean="0">
                <a:latin typeface="_! Kolhety" panose="020B0500000000000000" pitchFamily="34" charset="0"/>
              </a:rPr>
              <a:t> </a:t>
            </a:r>
            <a:r>
              <a:rPr lang="en-US" sz="2000" dirty="0" err="1" smtClean="0">
                <a:latin typeface="_! Kolhety" panose="020B0500000000000000" pitchFamily="34" charset="0"/>
              </a:rPr>
              <a:t>Rebulobdnen</a:t>
            </a:r>
            <a:r>
              <a:rPr lang="en-US" sz="2000" dirty="0" smtClean="0">
                <a:latin typeface="_! Kolhety" panose="020B0500000000000000" pitchFamily="34" charset="0"/>
              </a:rPr>
              <a:t> </a:t>
            </a:r>
            <a:r>
              <a:rPr lang="en-US" sz="2000" dirty="0">
                <a:latin typeface="_! Kolhety" panose="020B0500000000000000" pitchFamily="34" charset="0"/>
              </a:rPr>
              <a:t>(</a:t>
            </a:r>
            <a:r>
              <a:rPr lang="en-US" sz="2000" dirty="0" err="1">
                <a:latin typeface="_! Kolhety" panose="020B0500000000000000" pitchFamily="34" charset="0"/>
              </a:rPr>
              <a:t>svamdnen</a:t>
            </a:r>
            <a:r>
              <a:rPr lang="en-US" sz="2000" dirty="0" smtClean="0">
                <a:latin typeface="_! Kolhety" panose="020B0500000000000000" pitchFamily="34" charset="0"/>
              </a:rPr>
              <a:t>).</a:t>
            </a:r>
            <a:endParaRPr lang="ka-GE" sz="2000" dirty="0"/>
          </a:p>
        </p:txBody>
      </p:sp>
    </p:spTree>
    <p:extLst>
      <p:ext uri="{BB962C8B-B14F-4D97-AF65-F5344CB8AC3E}">
        <p14:creationId xmlns:p14="http://schemas.microsoft.com/office/powerpoint/2010/main" val="2156964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998220" y="968829"/>
            <a:ext cx="10122861" cy="5442857"/>
          </a:xfrm>
        </p:spPr>
        <p:txBody>
          <a:bodyPr>
            <a:noAutofit/>
          </a:bodyPr>
          <a:lstStyle/>
          <a:p>
            <a:pPr marL="342900" indent="-342900">
              <a:lnSpc>
                <a:spcPct val="100000"/>
              </a:lnSpc>
              <a:buFont typeface="Arial" panose="020B0604020202020204" pitchFamily="34" charset="0"/>
              <a:buChar char="•"/>
            </a:pPr>
            <a:r>
              <a:rPr lang="en-US" sz="2000" dirty="0" err="1">
                <a:latin typeface="_! Kolhety" panose="020B0500000000000000" pitchFamily="34" charset="0"/>
              </a:rPr>
              <a:t>evropel</a:t>
            </a:r>
            <a:r>
              <a:rPr lang="en-US" sz="2000" dirty="0">
                <a:latin typeface="_! Kolhety" panose="020B0500000000000000" pitchFamily="34" charset="0"/>
              </a:rPr>
              <a:t> </a:t>
            </a:r>
            <a:r>
              <a:rPr lang="en-US" sz="2000" dirty="0" err="1">
                <a:latin typeface="_! Kolhety" panose="020B0500000000000000" pitchFamily="34" charset="0"/>
              </a:rPr>
              <a:t>mogzaurTa</a:t>
            </a:r>
            <a:r>
              <a:rPr lang="en-US" sz="2000" dirty="0">
                <a:latin typeface="_! Kolhety" panose="020B0500000000000000" pitchFamily="34" charset="0"/>
              </a:rPr>
              <a:t> </a:t>
            </a:r>
            <a:r>
              <a:rPr lang="en-US" sz="2000" dirty="0" err="1">
                <a:latin typeface="_! Kolhety" panose="020B0500000000000000" pitchFamily="34" charset="0"/>
              </a:rPr>
              <a:t>CanawerebiT</a:t>
            </a:r>
            <a:r>
              <a:rPr lang="en-US" sz="2000" dirty="0">
                <a:latin typeface="_! Kolhety" panose="020B0500000000000000" pitchFamily="34" charset="0"/>
              </a:rPr>
              <a:t> </a:t>
            </a:r>
            <a:r>
              <a:rPr lang="en-US" sz="2000" dirty="0" err="1">
                <a:latin typeface="_! Kolhety" panose="020B0500000000000000" pitchFamily="34" charset="0"/>
              </a:rPr>
              <a:t>vrwmundebiT</a:t>
            </a:r>
            <a:r>
              <a:rPr lang="en-US" sz="2000" dirty="0">
                <a:latin typeface="_! Kolhety" panose="020B0500000000000000" pitchFamily="34" charset="0"/>
              </a:rPr>
              <a:t>, rom </a:t>
            </a:r>
            <a:r>
              <a:rPr lang="en-US" sz="2000" dirty="0" err="1">
                <a:latin typeface="_! Kolhety" panose="020B0500000000000000" pitchFamily="34" charset="0"/>
              </a:rPr>
              <a:t>yvelaze</a:t>
            </a:r>
            <a:r>
              <a:rPr lang="en-US" sz="2000" dirty="0">
                <a:latin typeface="_! Kolhety" panose="020B0500000000000000" pitchFamily="34" charset="0"/>
              </a:rPr>
              <a:t> </a:t>
            </a:r>
            <a:r>
              <a:rPr lang="en-US" sz="2000" dirty="0" err="1">
                <a:latin typeface="_! Kolhety" panose="020B0500000000000000" pitchFamily="34" charset="0"/>
              </a:rPr>
              <a:t>Zveli</a:t>
            </a:r>
            <a:r>
              <a:rPr lang="en-US" sz="2000" dirty="0">
                <a:latin typeface="_! Kolhety" panose="020B0500000000000000" pitchFamily="34" charset="0"/>
              </a:rPr>
              <a:t> </a:t>
            </a:r>
            <a:r>
              <a:rPr lang="en-US" sz="2000" dirty="0" err="1">
                <a:latin typeface="_! Kolhety" panose="020B0500000000000000" pitchFamily="34" charset="0"/>
              </a:rPr>
              <a:t>meTodi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moxmarebisa</a:t>
            </a:r>
            <a:r>
              <a:rPr lang="en-US" sz="2000" dirty="0">
                <a:latin typeface="_! Kolhety" panose="020B0500000000000000" pitchFamily="34" charset="0"/>
              </a:rPr>
              <a:t> _ </a:t>
            </a:r>
            <a:r>
              <a:rPr lang="en-US" sz="2000" dirty="0" err="1">
                <a:latin typeface="_! Kolhety" panose="020B0500000000000000" pitchFamily="34" charset="0"/>
              </a:rPr>
              <a:t>ReWva</a:t>
            </a:r>
            <a:r>
              <a:rPr lang="en-US" sz="2000" dirty="0">
                <a:latin typeface="_! Kolhety" panose="020B0500000000000000" pitchFamily="34" charset="0"/>
              </a:rPr>
              <a:t> </a:t>
            </a:r>
            <a:r>
              <a:rPr lang="en-US" sz="2000" dirty="0" err="1" smtClean="0">
                <a:latin typeface="_! Kolhety" panose="020B0500000000000000" pitchFamily="34" charset="0"/>
              </a:rPr>
              <a:t>gaxldaT</a:t>
            </a:r>
            <a:r>
              <a:rPr lang="en-US" sz="2000" dirty="0" smtClean="0">
                <a:latin typeface="_! Kolhety" panose="020B0500000000000000" pitchFamily="34" charset="0"/>
              </a:rPr>
              <a:t>.</a:t>
            </a:r>
            <a:br>
              <a:rPr lang="en-US" sz="2000" dirty="0" smtClean="0">
                <a:latin typeface="_! Kolhety" panose="020B0500000000000000" pitchFamily="34" charset="0"/>
              </a:rPr>
            </a:b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a:latin typeface="_! Kolhety" panose="020B0500000000000000" pitchFamily="34" charset="0"/>
              </a:rPr>
              <a:t>ReWvis</a:t>
            </a:r>
            <a:r>
              <a:rPr lang="en-US" sz="2000" dirty="0">
                <a:latin typeface="_! Kolhety" panose="020B0500000000000000" pitchFamily="34" charset="0"/>
              </a:rPr>
              <a:t> `</a:t>
            </a:r>
            <a:r>
              <a:rPr lang="en-US" sz="2000" dirty="0" err="1">
                <a:latin typeface="_! Kolhety" panose="020B0500000000000000" pitchFamily="34" charset="0"/>
              </a:rPr>
              <a:t>moyvarulebi</a:t>
            </a:r>
            <a:r>
              <a:rPr lang="en-US" sz="2000" dirty="0">
                <a:latin typeface="_! Kolhety" panose="020B0500000000000000" pitchFamily="34" charset="0"/>
              </a:rPr>
              <a:t>“ </a:t>
            </a:r>
            <a:r>
              <a:rPr lang="en-US" sz="2000" dirty="0" err="1">
                <a:latin typeface="_! Kolhety" panose="020B0500000000000000" pitchFamily="34" charset="0"/>
              </a:rPr>
              <a:t>mcenaris</a:t>
            </a:r>
            <a:r>
              <a:rPr lang="en-US" sz="2000" dirty="0">
                <a:latin typeface="_! Kolhety" panose="020B0500000000000000" pitchFamily="34" charset="0"/>
              </a:rPr>
              <a:t> </a:t>
            </a:r>
            <a:r>
              <a:rPr lang="en-US" sz="2000" dirty="0" err="1">
                <a:latin typeface="_! Kolhety" panose="020B0500000000000000" pitchFamily="34" charset="0"/>
              </a:rPr>
              <a:t>foTlebs</a:t>
            </a:r>
            <a:r>
              <a:rPr lang="en-US" sz="2000" dirty="0">
                <a:latin typeface="_! Kolhety" panose="020B0500000000000000" pitchFamily="34" charset="0"/>
              </a:rPr>
              <a:t> </a:t>
            </a:r>
            <a:r>
              <a:rPr lang="en-US" sz="2000" dirty="0" err="1">
                <a:latin typeface="_! Kolhety" panose="020B0500000000000000" pitchFamily="34" charset="0"/>
              </a:rPr>
              <a:t>ayridnen</a:t>
            </a:r>
            <a:r>
              <a:rPr lang="en-US" sz="2000" dirty="0">
                <a:latin typeface="_! Kolhety" panose="020B0500000000000000" pitchFamily="34" charset="0"/>
              </a:rPr>
              <a:t> </a:t>
            </a:r>
            <a:r>
              <a:rPr lang="en-US" sz="2000" dirty="0" err="1">
                <a:latin typeface="_! Kolhety" panose="020B0500000000000000" pitchFamily="34" charset="0"/>
              </a:rPr>
              <a:t>marils</a:t>
            </a:r>
            <a:r>
              <a:rPr lang="en-US" sz="2000" dirty="0">
                <a:latin typeface="_! Kolhety" panose="020B0500000000000000" pitchFamily="34" charset="0"/>
              </a:rPr>
              <a:t> an </a:t>
            </a:r>
            <a:r>
              <a:rPr lang="en-US" sz="2000" dirty="0" err="1">
                <a:latin typeface="_! Kolhety" panose="020B0500000000000000" pitchFamily="34" charset="0"/>
              </a:rPr>
              <a:t>ferfls</a:t>
            </a:r>
            <a:r>
              <a:rPr lang="en-US" sz="2000" dirty="0">
                <a:latin typeface="_! Kolhety" panose="020B0500000000000000" pitchFamily="34" charset="0"/>
              </a:rPr>
              <a:t>, </a:t>
            </a:r>
            <a:r>
              <a:rPr lang="en-US" sz="2000" dirty="0" err="1">
                <a:latin typeface="_! Kolhety" panose="020B0500000000000000" pitchFamily="34" charset="0"/>
              </a:rPr>
              <a:t>aZlevdnen</a:t>
            </a:r>
            <a:r>
              <a:rPr lang="en-US" sz="2000" dirty="0">
                <a:latin typeface="_! Kolhety" panose="020B0500000000000000" pitchFamily="34" charset="0"/>
              </a:rPr>
              <a:t> </a:t>
            </a:r>
            <a:r>
              <a:rPr lang="en-US" sz="2000" dirty="0" err="1">
                <a:latin typeface="_! Kolhety" panose="020B0500000000000000" pitchFamily="34" charset="0"/>
              </a:rPr>
              <a:t>burTis</a:t>
            </a:r>
            <a:r>
              <a:rPr lang="en-US" sz="2000" dirty="0">
                <a:latin typeface="_! Kolhety" panose="020B0500000000000000" pitchFamily="34" charset="0"/>
              </a:rPr>
              <a:t> </a:t>
            </a:r>
            <a:r>
              <a:rPr lang="en-US" sz="2000" dirty="0" err="1">
                <a:latin typeface="_! Kolhety" panose="020B0500000000000000" pitchFamily="34" charset="0"/>
              </a:rPr>
              <a:t>formas</a:t>
            </a:r>
            <a:r>
              <a:rPr lang="en-US" sz="2000" dirty="0">
                <a:latin typeface="_! Kolhety" panose="020B0500000000000000" pitchFamily="34" charset="0"/>
              </a:rPr>
              <a:t> da </a:t>
            </a:r>
            <a:r>
              <a:rPr lang="en-US" sz="2000" dirty="0" err="1">
                <a:latin typeface="_! Kolhety" panose="020B0500000000000000" pitchFamily="34" charset="0"/>
              </a:rPr>
              <a:t>idebdnen</a:t>
            </a:r>
            <a:r>
              <a:rPr lang="en-US" sz="2000" dirty="0">
                <a:latin typeface="_! Kolhety" panose="020B0500000000000000" pitchFamily="34" charset="0"/>
              </a:rPr>
              <a:t> </a:t>
            </a:r>
            <a:r>
              <a:rPr lang="en-US" sz="2000" dirty="0" err="1">
                <a:latin typeface="_! Kolhety" panose="020B0500000000000000" pitchFamily="34" charset="0"/>
              </a:rPr>
              <a:t>loyis</a:t>
            </a:r>
            <a:r>
              <a:rPr lang="en-US" sz="2000" dirty="0">
                <a:latin typeface="_! Kolhety" panose="020B0500000000000000" pitchFamily="34" charset="0"/>
              </a:rPr>
              <a:t> </a:t>
            </a:r>
            <a:r>
              <a:rPr lang="en-US" sz="2000" dirty="0" err="1">
                <a:latin typeface="_! Kolhety" panose="020B0500000000000000" pitchFamily="34" charset="0"/>
              </a:rPr>
              <a:t>ukan</a:t>
            </a:r>
            <a:r>
              <a:rPr lang="en-US" sz="2000" dirty="0">
                <a:latin typeface="_! Kolhety" panose="020B0500000000000000" pitchFamily="34" charset="0"/>
              </a:rPr>
              <a:t>, an </a:t>
            </a:r>
            <a:r>
              <a:rPr lang="en-US" sz="2000" dirty="0" err="1">
                <a:latin typeface="_! Kolhety" panose="020B0500000000000000" pitchFamily="34" charset="0"/>
              </a:rPr>
              <a:t>tuCis</a:t>
            </a:r>
            <a:r>
              <a:rPr lang="en-US" sz="2000" dirty="0">
                <a:latin typeface="_! Kolhety" panose="020B0500000000000000" pitchFamily="34" charset="0"/>
              </a:rPr>
              <a:t> </a:t>
            </a:r>
            <a:r>
              <a:rPr lang="en-US" sz="2000" dirty="0" err="1">
                <a:latin typeface="_! Kolhety" panose="020B0500000000000000" pitchFamily="34" charset="0"/>
              </a:rPr>
              <a:t>qveS</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ReWavdnen</a:t>
            </a:r>
            <a:r>
              <a:rPr lang="en-US" sz="2000" dirty="0">
                <a:latin typeface="_! Kolhety" panose="020B0500000000000000" pitchFamily="34" charset="0"/>
              </a:rPr>
              <a:t> </a:t>
            </a:r>
            <a:r>
              <a:rPr lang="en-US" sz="2000" dirty="0" err="1">
                <a:latin typeface="_! Kolhety" panose="020B0500000000000000" pitchFamily="34" charset="0"/>
              </a:rPr>
              <a:t>rogorc</a:t>
            </a:r>
            <a:r>
              <a:rPr lang="en-US" sz="2000" dirty="0">
                <a:latin typeface="_! Kolhety" panose="020B0500000000000000" pitchFamily="34" charset="0"/>
              </a:rPr>
              <a:t> </a:t>
            </a:r>
            <a:r>
              <a:rPr lang="en-US" sz="2000" dirty="0" err="1">
                <a:latin typeface="_! Kolhety" panose="020B0500000000000000" pitchFamily="34" charset="0"/>
              </a:rPr>
              <a:t>dasvenebis</a:t>
            </a:r>
            <a:r>
              <a:rPr lang="en-US" sz="2000" dirty="0">
                <a:latin typeface="_! Kolhety" panose="020B0500000000000000" pitchFamily="34" charset="0"/>
              </a:rPr>
              <a:t> Jams, </a:t>
            </a:r>
            <a:r>
              <a:rPr lang="en-US" sz="2000" dirty="0" err="1">
                <a:latin typeface="_! Kolhety" panose="020B0500000000000000" pitchFamily="34" charset="0"/>
              </a:rPr>
              <a:t>aseve</a:t>
            </a:r>
            <a:r>
              <a:rPr lang="en-US" sz="2000" dirty="0">
                <a:latin typeface="_! Kolhety" panose="020B0500000000000000" pitchFamily="34" charset="0"/>
              </a:rPr>
              <a:t> </a:t>
            </a:r>
            <a:r>
              <a:rPr lang="en-US" sz="2000" dirty="0" err="1">
                <a:latin typeface="_! Kolhety" panose="020B0500000000000000" pitchFamily="34" charset="0"/>
              </a:rPr>
              <a:t>magiuri</a:t>
            </a:r>
            <a:r>
              <a:rPr lang="en-US" sz="2000" dirty="0">
                <a:latin typeface="_! Kolhety" panose="020B0500000000000000" pitchFamily="34" charset="0"/>
              </a:rPr>
              <a:t> </a:t>
            </a:r>
            <a:r>
              <a:rPr lang="en-US" sz="2000" dirty="0" err="1">
                <a:latin typeface="_! Kolhety" panose="020B0500000000000000" pitchFamily="34" charset="0"/>
              </a:rPr>
              <a:t>ritualis</a:t>
            </a:r>
            <a:r>
              <a:rPr lang="en-US" sz="2000" dirty="0">
                <a:latin typeface="_! Kolhety" panose="020B0500000000000000" pitchFamily="34" charset="0"/>
              </a:rPr>
              <a:t> </a:t>
            </a:r>
            <a:r>
              <a:rPr lang="en-US" sz="2000" dirty="0" err="1">
                <a:latin typeface="_! Kolhety" panose="020B0500000000000000" pitchFamily="34" charset="0"/>
              </a:rPr>
              <a:t>Sesrulebis</a:t>
            </a:r>
            <a:r>
              <a:rPr lang="en-US" sz="2000" dirty="0">
                <a:latin typeface="_! Kolhety" panose="020B0500000000000000" pitchFamily="34" charset="0"/>
              </a:rPr>
              <a:t> </a:t>
            </a:r>
            <a:r>
              <a:rPr lang="en-US" sz="2000" dirty="0" err="1">
                <a:latin typeface="_! Kolhety" panose="020B0500000000000000" pitchFamily="34" charset="0"/>
              </a:rPr>
              <a:t>drosac</a:t>
            </a:r>
            <a:r>
              <a:rPr lang="en-US" sz="2000" dirty="0">
                <a:latin typeface="_! Kolhety" panose="020B0500000000000000" pitchFamily="34" charset="0"/>
              </a:rPr>
              <a:t>.</a:t>
            </a:r>
            <a:br>
              <a:rPr lang="en-US" sz="2000" dirty="0">
                <a:latin typeface="_! Kolhety" panose="020B0500000000000000" pitchFamily="34" charset="0"/>
              </a:rPr>
            </a:b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istoriis</a:t>
            </a:r>
            <a:r>
              <a:rPr lang="en-US" sz="2000" dirty="0">
                <a:latin typeface="_! Kolhety" panose="020B0500000000000000" pitchFamily="34" charset="0"/>
              </a:rPr>
              <a:t> </a:t>
            </a:r>
            <a:r>
              <a:rPr lang="en-US" sz="2000" dirty="0" err="1">
                <a:latin typeface="_! Kolhety" panose="020B0500000000000000" pitchFamily="34" charset="0"/>
              </a:rPr>
              <a:t>mkvlevarTa</a:t>
            </a:r>
            <a:r>
              <a:rPr lang="en-US" sz="2000" dirty="0">
                <a:latin typeface="_! Kolhety" panose="020B0500000000000000" pitchFamily="34" charset="0"/>
              </a:rPr>
              <a:t> </a:t>
            </a:r>
            <a:r>
              <a:rPr lang="en-US" sz="2000" dirty="0" err="1">
                <a:latin typeface="_! Kolhety" panose="020B0500000000000000" pitchFamily="34" charset="0"/>
              </a:rPr>
              <a:t>azriT</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furclis</a:t>
            </a:r>
            <a:r>
              <a:rPr lang="en-US" sz="2000" dirty="0">
                <a:latin typeface="_! Kolhety" panose="020B0500000000000000" pitchFamily="34" charset="0"/>
              </a:rPr>
              <a:t> </a:t>
            </a:r>
            <a:r>
              <a:rPr lang="en-US" sz="2000" dirty="0" err="1">
                <a:latin typeface="_! Kolhety" panose="020B0500000000000000" pitchFamily="34" charset="0"/>
              </a:rPr>
              <a:t>ReQWvis</a:t>
            </a:r>
            <a:r>
              <a:rPr lang="en-US" sz="2000" dirty="0">
                <a:latin typeface="_! Kolhety" panose="020B0500000000000000" pitchFamily="34" charset="0"/>
              </a:rPr>
              <a:t> </a:t>
            </a:r>
            <a:r>
              <a:rPr lang="en-US" sz="2000" dirty="0" err="1">
                <a:latin typeface="_! Kolhety" panose="020B0500000000000000" pitchFamily="34" charset="0"/>
              </a:rPr>
              <a:t>tradicia</a:t>
            </a:r>
            <a:r>
              <a:rPr lang="en-US" sz="2000" dirty="0">
                <a:latin typeface="_! Kolhety" panose="020B0500000000000000" pitchFamily="34" charset="0"/>
              </a:rPr>
              <a:t> </a:t>
            </a:r>
            <a:r>
              <a:rPr lang="en-US" sz="2000" dirty="0" err="1">
                <a:latin typeface="_! Kolhety" panose="020B0500000000000000" pitchFamily="34" charset="0"/>
              </a:rPr>
              <a:t>damkvidrda</a:t>
            </a:r>
            <a:r>
              <a:rPr lang="en-US" sz="2000" dirty="0">
                <a:latin typeface="_! Kolhety" panose="020B0500000000000000" pitchFamily="34" charset="0"/>
              </a:rPr>
              <a:t> </a:t>
            </a:r>
            <a:r>
              <a:rPr lang="en-US" sz="2000" dirty="0" err="1">
                <a:latin typeface="_! Kolhety" panose="020B0500000000000000" pitchFamily="34" charset="0"/>
              </a:rPr>
              <a:t>im</a:t>
            </a:r>
            <a:r>
              <a:rPr lang="en-US" sz="2000" dirty="0">
                <a:latin typeface="_! Kolhety" panose="020B0500000000000000" pitchFamily="34" charset="0"/>
              </a:rPr>
              <a:t> </a:t>
            </a:r>
            <a:r>
              <a:rPr lang="en-US" sz="2000" dirty="0" err="1">
                <a:latin typeface="_! Kolhety" panose="020B0500000000000000" pitchFamily="34" charset="0"/>
              </a:rPr>
              <a:t>momTabare</a:t>
            </a:r>
            <a:r>
              <a:rPr lang="en-US" sz="2000" dirty="0">
                <a:latin typeface="_! Kolhety" panose="020B0500000000000000" pitchFamily="34" charset="0"/>
              </a:rPr>
              <a:t> </a:t>
            </a:r>
            <a:r>
              <a:rPr lang="en-US" sz="2000" dirty="0" err="1">
                <a:latin typeface="_! Kolhety" panose="020B0500000000000000" pitchFamily="34" charset="0"/>
              </a:rPr>
              <a:t>xalxebSi</a:t>
            </a:r>
            <a:r>
              <a:rPr lang="en-US" sz="2000" dirty="0">
                <a:latin typeface="_! Kolhety" panose="020B0500000000000000" pitchFamily="34" charset="0"/>
              </a:rPr>
              <a:t>, </a:t>
            </a:r>
            <a:r>
              <a:rPr lang="en-US" sz="2000" dirty="0" err="1">
                <a:latin typeface="_! Kolhety" panose="020B0500000000000000" pitchFamily="34" charset="0"/>
              </a:rPr>
              <a:t>romlebic</a:t>
            </a:r>
            <a:r>
              <a:rPr lang="en-US" sz="2000" dirty="0">
                <a:latin typeface="_! Kolhety" panose="020B0500000000000000" pitchFamily="34" charset="0"/>
              </a:rPr>
              <a:t> </a:t>
            </a:r>
            <a:r>
              <a:rPr lang="en-US" sz="2000" dirty="0" err="1">
                <a:latin typeface="_! Kolhety" panose="020B0500000000000000" pitchFamily="34" charset="0"/>
              </a:rPr>
              <a:t>sistematurad</a:t>
            </a:r>
            <a:r>
              <a:rPr lang="en-US" sz="2000" dirty="0">
                <a:latin typeface="_! Kolhety" panose="020B0500000000000000" pitchFamily="34" charset="0"/>
              </a:rPr>
              <a:t> </a:t>
            </a:r>
            <a:r>
              <a:rPr lang="en-US" sz="2000" dirty="0" err="1">
                <a:latin typeface="_! Kolhety" panose="020B0500000000000000" pitchFamily="34" charset="0"/>
              </a:rPr>
              <a:t>gadaadgildebodnen</a:t>
            </a:r>
            <a:r>
              <a:rPr lang="en-US" sz="2000" dirty="0">
                <a:latin typeface="_! Kolhety" panose="020B0500000000000000" pitchFamily="34" charset="0"/>
              </a:rPr>
              <a:t> da </a:t>
            </a:r>
            <a:r>
              <a:rPr lang="en-US" sz="2000" dirty="0" err="1">
                <a:latin typeface="_! Kolhety" panose="020B0500000000000000" pitchFamily="34" charset="0"/>
              </a:rPr>
              <a:t>romelTaTvis</a:t>
            </a:r>
            <a:r>
              <a:rPr lang="en-US" sz="2000" dirty="0">
                <a:latin typeface="_! Kolhety" panose="020B0500000000000000" pitchFamily="34" charset="0"/>
              </a:rPr>
              <a:t> </a:t>
            </a:r>
            <a:r>
              <a:rPr lang="en-US" sz="2000" dirty="0" err="1">
                <a:latin typeface="_! Kolhety" panose="020B0500000000000000" pitchFamily="34" charset="0"/>
              </a:rPr>
              <a:t>cecxlis</a:t>
            </a:r>
            <a:r>
              <a:rPr lang="en-US" sz="2000" dirty="0">
                <a:latin typeface="_! Kolhety" panose="020B0500000000000000" pitchFamily="34" charset="0"/>
              </a:rPr>
              <a:t> </a:t>
            </a:r>
            <a:r>
              <a:rPr lang="en-US" sz="2000" dirty="0" err="1">
                <a:latin typeface="_! Kolhety" panose="020B0500000000000000" pitchFamily="34" charset="0"/>
              </a:rPr>
              <a:t>gaCaReba</a:t>
            </a:r>
            <a:r>
              <a:rPr lang="en-US" sz="2000" dirty="0">
                <a:latin typeface="_! Kolhety" panose="020B0500000000000000" pitchFamily="34" charset="0"/>
              </a:rPr>
              <a:t> </a:t>
            </a:r>
            <a:r>
              <a:rPr lang="en-US" sz="2000" dirty="0" err="1">
                <a:latin typeface="_! Kolhety" panose="020B0500000000000000" pitchFamily="34" charset="0"/>
              </a:rPr>
              <a:t>garkveul</a:t>
            </a:r>
            <a:r>
              <a:rPr lang="en-US" sz="2000" dirty="0">
                <a:latin typeface="_! Kolhety" panose="020B0500000000000000" pitchFamily="34" charset="0"/>
              </a:rPr>
              <a:t> </a:t>
            </a:r>
            <a:r>
              <a:rPr lang="en-US" sz="2000" dirty="0" err="1">
                <a:latin typeface="_! Kolhety" panose="020B0500000000000000" pitchFamily="34" charset="0"/>
              </a:rPr>
              <a:t>problemas</a:t>
            </a:r>
            <a:r>
              <a:rPr lang="en-US" sz="2000" dirty="0">
                <a:latin typeface="_! Kolhety" panose="020B0500000000000000" pitchFamily="34" charset="0"/>
              </a:rPr>
              <a:t> </a:t>
            </a:r>
            <a:r>
              <a:rPr lang="en-US" sz="2000" dirty="0" err="1" smtClean="0">
                <a:latin typeface="_! Kolhety" panose="020B0500000000000000" pitchFamily="34" charset="0"/>
              </a:rPr>
              <a:t>warmoadgenda</a:t>
            </a:r>
            <a:r>
              <a:rPr lang="en-US" sz="2000" dirty="0" smtClean="0">
                <a:latin typeface="_! Kolhety" panose="020B0500000000000000" pitchFamily="34" charset="0"/>
              </a:rPr>
              <a:t>.</a:t>
            </a:r>
            <a:r>
              <a:rPr lang="en-US" sz="2000" dirty="0">
                <a:latin typeface="_! Kolhety" panose="020B0500000000000000" pitchFamily="34" charset="0"/>
              </a:rPr>
              <a:t/>
            </a:r>
            <a:br>
              <a:rPr lang="en-US" sz="2000" dirty="0">
                <a:latin typeface="_! Kolhety" panose="020B0500000000000000" pitchFamily="34" charset="0"/>
              </a:rPr>
            </a:br>
            <a:r>
              <a:rPr lang="en-US" sz="2000" dirty="0" err="1">
                <a:latin typeface="_! Kolhety" panose="020B0500000000000000" pitchFamily="34" charset="0"/>
              </a:rPr>
              <a:t>samxreT</a:t>
            </a:r>
            <a:r>
              <a:rPr lang="en-US" sz="2000" dirty="0">
                <a:latin typeface="_! Kolhety" panose="020B0500000000000000" pitchFamily="34" charset="0"/>
              </a:rPr>
              <a:t> </a:t>
            </a:r>
            <a:r>
              <a:rPr lang="en-US" sz="2000" dirty="0" err="1">
                <a:latin typeface="_! Kolhety" panose="020B0500000000000000" pitchFamily="34" charset="0"/>
              </a:rPr>
              <a:t>amerikis</a:t>
            </a:r>
            <a:r>
              <a:rPr lang="en-US" sz="2000" dirty="0">
                <a:latin typeface="_! Kolhety" panose="020B0500000000000000" pitchFamily="34" charset="0"/>
              </a:rPr>
              <a:t> </a:t>
            </a:r>
            <a:r>
              <a:rPr lang="en-US" sz="2000" dirty="0" err="1">
                <a:latin typeface="_! Kolhety" panose="020B0500000000000000" pitchFamily="34" charset="0"/>
              </a:rPr>
              <a:t>dasavleT</a:t>
            </a:r>
            <a:r>
              <a:rPr lang="en-US" sz="2000" dirty="0">
                <a:latin typeface="_! Kolhety" panose="020B0500000000000000" pitchFamily="34" charset="0"/>
              </a:rPr>
              <a:t> </a:t>
            </a:r>
            <a:r>
              <a:rPr lang="en-US" sz="2000" dirty="0" err="1">
                <a:latin typeface="_! Kolhety" panose="020B0500000000000000" pitchFamily="34" charset="0"/>
              </a:rPr>
              <a:t>nawilSi</a:t>
            </a:r>
            <a:r>
              <a:rPr lang="en-US" sz="2000" dirty="0">
                <a:latin typeface="_! Kolhety" panose="020B0500000000000000" pitchFamily="34" charset="0"/>
              </a:rPr>
              <a:t> </a:t>
            </a:r>
            <a:r>
              <a:rPr lang="en-US" sz="2000" dirty="0" err="1">
                <a:latin typeface="_! Kolhety" panose="020B0500000000000000" pitchFamily="34" charset="0"/>
              </a:rPr>
              <a:t>Crdilo-dasavleTis</a:t>
            </a:r>
            <a:r>
              <a:rPr lang="en-US" sz="2000" dirty="0">
                <a:latin typeface="_! Kolhety" panose="020B0500000000000000" pitchFamily="34" charset="0"/>
              </a:rPr>
              <a:t> </a:t>
            </a:r>
            <a:r>
              <a:rPr lang="en-US" sz="2000" dirty="0" err="1">
                <a:latin typeface="_! Kolhety" panose="020B0500000000000000" pitchFamily="34" charset="0"/>
              </a:rPr>
              <a:t>kunZulebis</a:t>
            </a:r>
            <a:r>
              <a:rPr lang="en-US" sz="2000" dirty="0">
                <a:latin typeface="_! Kolhety" panose="020B0500000000000000" pitchFamily="34" charset="0"/>
              </a:rPr>
              <a:t> </a:t>
            </a:r>
            <a:r>
              <a:rPr lang="en-US" sz="2000" dirty="0" err="1">
                <a:latin typeface="_! Kolhety" panose="020B0500000000000000" pitchFamily="34" charset="0"/>
              </a:rPr>
              <a:t>indielebi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eweodnen</a:t>
            </a:r>
            <a:r>
              <a:rPr lang="en-US" sz="2000" dirty="0">
                <a:latin typeface="_! Kolhety" panose="020B0500000000000000" pitchFamily="34" charset="0"/>
              </a:rPr>
              <a:t>, </a:t>
            </a:r>
            <a:r>
              <a:rPr lang="en-US" sz="2000" dirty="0" err="1">
                <a:latin typeface="_! Kolhety" panose="020B0500000000000000" pitchFamily="34" charset="0"/>
              </a:rPr>
              <a:t>isini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furclebs</a:t>
            </a:r>
            <a:r>
              <a:rPr lang="en-US" sz="2000" dirty="0">
                <a:latin typeface="_! Kolhety" panose="020B0500000000000000" pitchFamily="34" charset="0"/>
              </a:rPr>
              <a:t> </a:t>
            </a:r>
            <a:r>
              <a:rPr lang="en-US" sz="2000" dirty="0" err="1">
                <a:latin typeface="_! Kolhety" panose="020B0500000000000000" pitchFamily="34" charset="0"/>
              </a:rPr>
              <a:t>metwilad</a:t>
            </a:r>
            <a:r>
              <a:rPr lang="en-US" sz="2000" dirty="0">
                <a:latin typeface="_! Kolhety" panose="020B0500000000000000" pitchFamily="34" charset="0"/>
              </a:rPr>
              <a:t> </a:t>
            </a:r>
            <a:r>
              <a:rPr lang="en-US" sz="2000" dirty="0" err="1">
                <a:latin typeface="_! Kolhety" panose="020B0500000000000000" pitchFamily="34" charset="0"/>
              </a:rPr>
              <a:t>ReQWavdnen</a:t>
            </a:r>
            <a:r>
              <a:rPr lang="en-US" sz="2000" dirty="0">
                <a:latin typeface="_! Kolhety" panose="020B0500000000000000" pitchFamily="34" charset="0"/>
              </a:rPr>
              <a:t>. </a:t>
            </a:r>
            <a:r>
              <a:rPr lang="en-US" sz="2000" dirty="0" err="1">
                <a:latin typeface="_! Kolhety" panose="020B0500000000000000" pitchFamily="34" charset="0"/>
              </a:rPr>
              <a:t>italieli</a:t>
            </a:r>
            <a:r>
              <a:rPr lang="en-US" sz="2000" dirty="0">
                <a:latin typeface="_! Kolhety" panose="020B0500000000000000" pitchFamily="34" charset="0"/>
              </a:rPr>
              <a:t> </a:t>
            </a:r>
            <a:r>
              <a:rPr lang="en-US" sz="2000" dirty="0" err="1">
                <a:latin typeface="_! Kolhety" panose="020B0500000000000000" pitchFamily="34" charset="0"/>
              </a:rPr>
              <a:t>vaWari</a:t>
            </a:r>
            <a:r>
              <a:rPr lang="en-US" sz="2000" dirty="0">
                <a:latin typeface="_! Kolhety" panose="020B0500000000000000" pitchFamily="34" charset="0"/>
              </a:rPr>
              <a:t> da </a:t>
            </a:r>
            <a:r>
              <a:rPr lang="en-US" sz="2000" dirty="0" err="1">
                <a:latin typeface="_! Kolhety" panose="020B0500000000000000" pitchFamily="34" charset="0"/>
              </a:rPr>
              <a:t>mkvlevari</a:t>
            </a:r>
            <a:r>
              <a:rPr lang="en-US" sz="2000" dirty="0">
                <a:latin typeface="_! Kolhety" panose="020B0500000000000000" pitchFamily="34" charset="0"/>
              </a:rPr>
              <a:t> </a:t>
            </a:r>
            <a:r>
              <a:rPr lang="en-US" sz="2000" dirty="0" err="1">
                <a:latin typeface="_! Kolhety" panose="020B0500000000000000" pitchFamily="34" charset="0"/>
              </a:rPr>
              <a:t>amerigo</a:t>
            </a:r>
            <a:r>
              <a:rPr lang="en-US" sz="2000" dirty="0">
                <a:latin typeface="_! Kolhety" panose="020B0500000000000000" pitchFamily="34" charset="0"/>
              </a:rPr>
              <a:t> </a:t>
            </a:r>
            <a:r>
              <a:rPr lang="en-US" sz="2000" dirty="0" err="1">
                <a:latin typeface="_! Kolhety" panose="020B0500000000000000" pitchFamily="34" charset="0"/>
              </a:rPr>
              <a:t>vespuCi</a:t>
            </a:r>
            <a:r>
              <a:rPr lang="en-US" sz="2000" dirty="0">
                <a:latin typeface="_! Kolhety" panose="020B0500000000000000" pitchFamily="34" charset="0"/>
              </a:rPr>
              <a:t> </a:t>
            </a:r>
            <a:r>
              <a:rPr lang="en-US" sz="2000" dirty="0" err="1">
                <a:latin typeface="_! Kolhety" panose="020B0500000000000000" pitchFamily="34" charset="0"/>
              </a:rPr>
              <a:t>adasturebs</a:t>
            </a:r>
            <a:r>
              <a:rPr lang="en-US" sz="2000" dirty="0">
                <a:latin typeface="_! Kolhety" panose="020B0500000000000000" pitchFamily="34" charset="0"/>
              </a:rPr>
              <a:t>, rom 1499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venesuelaze</a:t>
            </a:r>
            <a:r>
              <a:rPr lang="en-US" sz="2000" dirty="0">
                <a:latin typeface="_! Kolhety" panose="020B0500000000000000" pitchFamily="34" charset="0"/>
              </a:rPr>
              <a:t>, </a:t>
            </a:r>
            <a:r>
              <a:rPr lang="en-US" sz="2000" dirty="0" err="1">
                <a:latin typeface="_! Kolhety" panose="020B0500000000000000" pitchFamily="34" charset="0"/>
              </a:rPr>
              <a:t>kunZul</a:t>
            </a:r>
            <a:r>
              <a:rPr lang="en-US" sz="2000" dirty="0">
                <a:latin typeface="_! Kolhety" panose="020B0500000000000000" pitchFamily="34" charset="0"/>
              </a:rPr>
              <a:t> </a:t>
            </a:r>
            <a:r>
              <a:rPr lang="en-US" sz="2000" dirty="0" err="1">
                <a:latin typeface="_! Kolhety" panose="020B0500000000000000" pitchFamily="34" charset="0"/>
              </a:rPr>
              <a:t>margaritaze</a:t>
            </a:r>
            <a:r>
              <a:rPr lang="en-US" sz="2000" dirty="0">
                <a:latin typeface="_! Kolhety" panose="020B0500000000000000" pitchFamily="34" charset="0"/>
              </a:rPr>
              <a:t>, </a:t>
            </a:r>
            <a:r>
              <a:rPr lang="en-US" sz="2000" dirty="0" err="1">
                <a:latin typeface="_! Kolhety" panose="020B0500000000000000" pitchFamily="34" charset="0"/>
              </a:rPr>
              <a:t>adgilobrivi</a:t>
            </a:r>
            <a:r>
              <a:rPr lang="en-US" sz="2000" dirty="0">
                <a:latin typeface="_! Kolhety" panose="020B0500000000000000" pitchFamily="34" charset="0"/>
              </a:rPr>
              <a:t> `</a:t>
            </a:r>
            <a:r>
              <a:rPr lang="en-US" sz="2000" dirty="0" err="1">
                <a:latin typeface="_! Kolhety" panose="020B0500000000000000" pitchFamily="34" charset="0"/>
              </a:rPr>
              <a:t>velurebi</a:t>
            </a:r>
            <a:r>
              <a:rPr lang="en-US" sz="2000" dirty="0">
                <a:latin typeface="_! Kolhety" panose="020B0500000000000000" pitchFamily="34" charset="0"/>
              </a:rPr>
              <a:t>“ </a:t>
            </a:r>
            <a:r>
              <a:rPr lang="en-US" sz="2000" dirty="0" err="1">
                <a:latin typeface="_! Kolhety" panose="020B0500000000000000" pitchFamily="34" charset="0"/>
              </a:rPr>
              <a:t>saqoneliviT</a:t>
            </a:r>
            <a:r>
              <a:rPr lang="en-US" sz="2000" dirty="0">
                <a:latin typeface="_! Kolhety" panose="020B0500000000000000" pitchFamily="34" charset="0"/>
              </a:rPr>
              <a:t> </a:t>
            </a:r>
            <a:r>
              <a:rPr lang="en-US" sz="2000" dirty="0" err="1">
                <a:latin typeface="_! Kolhety" panose="020B0500000000000000" pitchFamily="34" charset="0"/>
              </a:rPr>
              <a:t>ReWavdnen</a:t>
            </a:r>
            <a:r>
              <a:rPr lang="en-US" sz="2000" dirty="0">
                <a:latin typeface="_! Kolhety" panose="020B0500000000000000" pitchFamily="34" charset="0"/>
              </a:rPr>
              <a:t> </a:t>
            </a:r>
            <a:r>
              <a:rPr lang="en-US" sz="2000" dirty="0" err="1">
                <a:latin typeface="_! Kolhety" panose="020B0500000000000000" pitchFamily="34" charset="0"/>
              </a:rPr>
              <a:t>mwvane</a:t>
            </a:r>
            <a:r>
              <a:rPr lang="en-US" sz="2000" dirty="0">
                <a:latin typeface="_! Kolhety" panose="020B0500000000000000" pitchFamily="34" charset="0"/>
              </a:rPr>
              <a:t> </a:t>
            </a:r>
            <a:r>
              <a:rPr lang="en-US" sz="2000" dirty="0" err="1">
                <a:latin typeface="_! Kolhety" panose="020B0500000000000000" pitchFamily="34" charset="0"/>
              </a:rPr>
              <a:t>feris</a:t>
            </a:r>
            <a:r>
              <a:rPr lang="en-US" sz="2000" dirty="0">
                <a:latin typeface="_! Kolhety" panose="020B0500000000000000" pitchFamily="34" charset="0"/>
              </a:rPr>
              <a:t> </a:t>
            </a:r>
            <a:r>
              <a:rPr lang="en-US" sz="2000" dirty="0" err="1">
                <a:latin typeface="_! Kolhety" panose="020B0500000000000000" pitchFamily="34" charset="0"/>
              </a:rPr>
              <a:t>mcenaris</a:t>
            </a:r>
            <a:r>
              <a:rPr lang="en-US" sz="2000" dirty="0">
                <a:latin typeface="_! Kolhety" panose="020B0500000000000000" pitchFamily="34" charset="0"/>
              </a:rPr>
              <a:t> </a:t>
            </a:r>
            <a:r>
              <a:rPr lang="en-US" sz="2000" dirty="0" err="1" smtClean="0">
                <a:latin typeface="_! Kolhety" panose="020B0500000000000000" pitchFamily="34" charset="0"/>
              </a:rPr>
              <a:t>furclebs</a:t>
            </a:r>
            <a:r>
              <a:rPr lang="en-US" sz="2000" dirty="0" smtClean="0">
                <a:latin typeface="_! Kolhety" panose="020B0500000000000000" pitchFamily="34" charset="0"/>
              </a:rPr>
              <a:t>.</a:t>
            </a:r>
            <a:endParaRPr lang="ka-GE" sz="2000" dirty="0"/>
          </a:p>
        </p:txBody>
      </p:sp>
    </p:spTree>
    <p:extLst>
      <p:ext uri="{BB962C8B-B14F-4D97-AF65-F5344CB8AC3E}">
        <p14:creationId xmlns:p14="http://schemas.microsoft.com/office/powerpoint/2010/main" val="1454947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918210" y="2456815"/>
            <a:ext cx="10186395" cy="1325563"/>
          </a:xfrm>
        </p:spPr>
        <p:txBody>
          <a:bodyPr>
            <a:noAutofit/>
          </a:bodyPr>
          <a:lstStyle/>
          <a:p>
            <a:pPr>
              <a:lnSpc>
                <a:spcPct val="100000"/>
              </a:lnSpc>
            </a:pPr>
            <a:r>
              <a:rPr lang="en-US" sz="2000" dirty="0" err="1">
                <a:latin typeface="_! Kolhety" panose="020B0500000000000000" pitchFamily="34" charset="0"/>
              </a:rPr>
              <a:t>indielebi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wvenis</a:t>
            </a:r>
            <a:r>
              <a:rPr lang="en-US" sz="2000" dirty="0">
                <a:latin typeface="_! Kolhety" panose="020B0500000000000000" pitchFamily="34" charset="0"/>
              </a:rPr>
              <a:t> </a:t>
            </a:r>
            <a:r>
              <a:rPr lang="en-US" sz="2000" dirty="0" err="1">
                <a:latin typeface="_! Kolhety" panose="020B0500000000000000" pitchFamily="34" charset="0"/>
              </a:rPr>
              <a:t>saxiTac</a:t>
            </a:r>
            <a:r>
              <a:rPr lang="en-US" sz="2000" dirty="0">
                <a:latin typeface="_! Kolhety" panose="020B0500000000000000" pitchFamily="34" charset="0"/>
              </a:rPr>
              <a:t> </a:t>
            </a:r>
            <a:r>
              <a:rPr lang="en-US" sz="2000" dirty="0" err="1">
                <a:latin typeface="_! Kolhety" panose="020B0500000000000000" pitchFamily="34" charset="0"/>
              </a:rPr>
              <a:t>moixmardnen</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furclebs</a:t>
            </a:r>
            <a:r>
              <a:rPr lang="en-US" sz="2000" dirty="0">
                <a:latin typeface="_! Kolhety" panose="020B0500000000000000" pitchFamily="34" charset="0"/>
              </a:rPr>
              <a:t> </a:t>
            </a:r>
            <a:r>
              <a:rPr lang="en-US" sz="2000" dirty="0" err="1">
                <a:latin typeface="_! Kolhety" panose="020B0500000000000000" pitchFamily="34" charset="0"/>
              </a:rPr>
              <a:t>xarSavdnen</a:t>
            </a:r>
            <a:r>
              <a:rPr lang="en-US" sz="2000" dirty="0">
                <a:latin typeface="_! Kolhety" panose="020B0500000000000000" pitchFamily="34" charset="0"/>
              </a:rPr>
              <a:t> da </a:t>
            </a:r>
            <a:r>
              <a:rPr lang="en-US" sz="2000" dirty="0" err="1">
                <a:latin typeface="_! Kolhety" panose="020B0500000000000000" pitchFamily="34" charset="0"/>
              </a:rPr>
              <a:t>erTxans</a:t>
            </a:r>
            <a:r>
              <a:rPr lang="en-US" sz="2000" dirty="0">
                <a:latin typeface="_! Kolhety" panose="020B0500000000000000" pitchFamily="34" charset="0"/>
              </a:rPr>
              <a:t> </a:t>
            </a:r>
            <a:r>
              <a:rPr lang="en-US" sz="2000" dirty="0" err="1">
                <a:latin typeface="_! Kolhety" panose="020B0500000000000000" pitchFamily="34" charset="0"/>
              </a:rPr>
              <a:t>wyalSi</a:t>
            </a:r>
            <a:r>
              <a:rPr lang="en-US" sz="2000" dirty="0">
                <a:latin typeface="_! Kolhety" panose="020B0500000000000000" pitchFamily="34" charset="0"/>
              </a:rPr>
              <a:t> </a:t>
            </a:r>
            <a:r>
              <a:rPr lang="en-US" sz="2000" dirty="0" err="1">
                <a:latin typeface="_! Kolhety" panose="020B0500000000000000" pitchFamily="34" charset="0"/>
              </a:rPr>
              <a:t>aCerebdnen</a:t>
            </a:r>
            <a:r>
              <a:rPr lang="en-US" sz="2000" dirty="0">
                <a:latin typeface="_! Kolhety" panose="020B0500000000000000" pitchFamily="34" charset="0"/>
              </a:rPr>
              <a:t>, </a:t>
            </a:r>
            <a:r>
              <a:rPr lang="en-US" sz="2000" dirty="0" err="1">
                <a:latin typeface="_! Kolhety" panose="020B0500000000000000" pitchFamily="34" charset="0"/>
              </a:rPr>
              <a:t>miRebul</a:t>
            </a:r>
            <a:r>
              <a:rPr lang="en-US" sz="2000" dirty="0">
                <a:latin typeface="_! Kolhety" panose="020B0500000000000000" pitchFamily="34" charset="0"/>
              </a:rPr>
              <a:t> </a:t>
            </a:r>
            <a:r>
              <a:rPr lang="en-US" sz="2000" dirty="0" err="1">
                <a:latin typeface="_! Kolhety" panose="020B0500000000000000" pitchFamily="34" charset="0"/>
              </a:rPr>
              <a:t>nayens</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svamdnen</a:t>
            </a:r>
            <a:r>
              <a:rPr lang="en-US" sz="2000" dirty="0">
                <a:latin typeface="_! Kolhety" panose="020B0500000000000000" pitchFamily="34" charset="0"/>
              </a:rPr>
              <a:t>. </a:t>
            </a:r>
            <a:r>
              <a:rPr lang="en-US" sz="2000" dirty="0" err="1">
                <a:latin typeface="_! Kolhety" panose="020B0500000000000000" pitchFamily="34" charset="0"/>
              </a:rPr>
              <a:t>indielebSi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daleva</a:t>
            </a:r>
            <a:r>
              <a:rPr lang="en-US" sz="2000" dirty="0">
                <a:latin typeface="_! Kolhety" panose="020B0500000000000000" pitchFamily="34" charset="0"/>
              </a:rPr>
              <a:t>” </a:t>
            </a:r>
            <a:r>
              <a:rPr lang="en-US" sz="2000" dirty="0" err="1">
                <a:latin typeface="_! Kolhety" panose="020B0500000000000000" pitchFamily="34" charset="0"/>
              </a:rPr>
              <a:t>miRebuli</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magiuri</a:t>
            </a:r>
            <a:r>
              <a:rPr lang="en-US" sz="2000" dirty="0">
                <a:latin typeface="_! Kolhety" panose="020B0500000000000000" pitchFamily="34" charset="0"/>
              </a:rPr>
              <a:t> </a:t>
            </a:r>
            <a:r>
              <a:rPr lang="en-US" sz="2000" dirty="0" err="1">
                <a:latin typeface="_! Kolhety" panose="020B0500000000000000" pitchFamily="34" charset="0"/>
              </a:rPr>
              <a:t>ritualis</a:t>
            </a:r>
            <a:r>
              <a:rPr lang="en-US" sz="2000" dirty="0">
                <a:latin typeface="_! Kolhety" panose="020B0500000000000000" pitchFamily="34" charset="0"/>
              </a:rPr>
              <a:t> </a:t>
            </a:r>
            <a:r>
              <a:rPr lang="en-US" sz="2000" dirty="0" err="1">
                <a:latin typeface="_! Kolhety" panose="020B0500000000000000" pitchFamily="34" charset="0"/>
              </a:rPr>
              <a:t>Sesrulebis</a:t>
            </a:r>
            <a:r>
              <a:rPr lang="en-US" sz="2000" dirty="0">
                <a:latin typeface="_! Kolhety" panose="020B0500000000000000" pitchFamily="34" charset="0"/>
              </a:rPr>
              <a:t> </a:t>
            </a:r>
            <a:r>
              <a:rPr lang="en-US" sz="2000" dirty="0" err="1">
                <a:latin typeface="_! Kolhety" panose="020B0500000000000000" pitchFamily="34" charset="0"/>
              </a:rPr>
              <a:t>drosac</a:t>
            </a:r>
            <a:r>
              <a:rPr lang="en-US" sz="2000" dirty="0">
                <a:latin typeface="_! Kolhety" panose="020B0500000000000000" pitchFamily="34" charset="0"/>
              </a:rPr>
              <a:t>.</a:t>
            </a:r>
            <a:br>
              <a:rPr lang="en-US" sz="2000" dirty="0">
                <a:latin typeface="_! Kolhety" panose="020B0500000000000000" pitchFamily="34" charset="0"/>
              </a:rPr>
            </a:b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moxmarebis</a:t>
            </a:r>
            <a:r>
              <a:rPr lang="en-US" sz="2000" dirty="0">
                <a:latin typeface="_! Kolhety" panose="020B0500000000000000" pitchFamily="34" charset="0"/>
              </a:rPr>
              <a:t> </a:t>
            </a:r>
            <a:r>
              <a:rPr lang="en-US" sz="2000" dirty="0" err="1">
                <a:latin typeface="_! Kolhety" panose="020B0500000000000000" pitchFamily="34" charset="0"/>
              </a:rPr>
              <a:t>adreul</a:t>
            </a:r>
            <a:r>
              <a:rPr lang="en-US" sz="2000" dirty="0">
                <a:latin typeface="_! Kolhety" panose="020B0500000000000000" pitchFamily="34" charset="0"/>
              </a:rPr>
              <a:t> </a:t>
            </a:r>
            <a:r>
              <a:rPr lang="en-US" sz="2000" dirty="0" err="1">
                <a:latin typeface="_! Kolhety" panose="020B0500000000000000" pitchFamily="34" charset="0"/>
              </a:rPr>
              <a:t>etapze</a:t>
            </a:r>
            <a:r>
              <a:rPr lang="en-US" sz="2000" dirty="0">
                <a:latin typeface="_! Kolhety" panose="020B0500000000000000" pitchFamily="34" charset="0"/>
              </a:rPr>
              <a:t> </a:t>
            </a:r>
            <a:r>
              <a:rPr lang="en-US" sz="2000" dirty="0" err="1">
                <a:latin typeface="_! Kolhety" panose="020B0500000000000000" pitchFamily="34" charset="0"/>
              </a:rPr>
              <a:t>gavrcelebuli</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pudris</a:t>
            </a:r>
            <a:r>
              <a:rPr lang="en-US" sz="2000" dirty="0">
                <a:latin typeface="_! Kolhety" panose="020B0500000000000000" pitchFamily="34" charset="0"/>
              </a:rPr>
              <a:t> </a:t>
            </a:r>
            <a:r>
              <a:rPr lang="en-US" sz="2000" dirty="0" err="1">
                <a:latin typeface="_! Kolhety" panose="020B0500000000000000" pitchFamily="34" charset="0"/>
              </a:rPr>
              <a:t>fraqciamde</a:t>
            </a:r>
            <a:r>
              <a:rPr lang="en-US" sz="2000" dirty="0">
                <a:latin typeface="_! Kolhety" panose="020B0500000000000000" pitchFamily="34" charset="0"/>
              </a:rPr>
              <a:t> </a:t>
            </a:r>
            <a:r>
              <a:rPr lang="en-US" sz="2000" dirty="0" err="1">
                <a:latin typeface="_! Kolhety" panose="020B0500000000000000" pitchFamily="34" charset="0"/>
              </a:rPr>
              <a:t>dafSvnili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fxvnilis</a:t>
            </a:r>
            <a:r>
              <a:rPr lang="en-US" sz="2000" dirty="0">
                <a:latin typeface="_! Kolhety" panose="020B0500000000000000" pitchFamily="34" charset="0"/>
              </a:rPr>
              <a:t> </a:t>
            </a:r>
            <a:r>
              <a:rPr lang="en-US" sz="2000" dirty="0" err="1">
                <a:latin typeface="_! Kolhety" panose="020B0500000000000000" pitchFamily="34" charset="0"/>
              </a:rPr>
              <a:t>ynosva</a:t>
            </a:r>
            <a:r>
              <a:rPr lang="en-US" sz="2000" dirty="0">
                <a:latin typeface="_! Kolhety" panose="020B0500000000000000" pitchFamily="34" charset="0"/>
              </a:rPr>
              <a:t>. </a:t>
            </a:r>
            <a:r>
              <a:rPr lang="en-US" sz="2000" dirty="0" err="1">
                <a:latin typeface="_! Kolhety" panose="020B0500000000000000" pitchFamily="34" charset="0"/>
              </a:rPr>
              <a:t>aseTi</a:t>
            </a:r>
            <a:r>
              <a:rPr lang="en-US" sz="2000" dirty="0">
                <a:latin typeface="_! Kolhety" panose="020B0500000000000000" pitchFamily="34" charset="0"/>
              </a:rPr>
              <a:t> </a:t>
            </a:r>
            <a:r>
              <a:rPr lang="en-US" sz="2000" dirty="0" err="1">
                <a:latin typeface="_! Kolhety" panose="020B0500000000000000" pitchFamily="34" charset="0"/>
              </a:rPr>
              <a:t>praqtika</a:t>
            </a:r>
            <a:r>
              <a:rPr lang="en-US" sz="2000" dirty="0">
                <a:latin typeface="_! Kolhety" panose="020B0500000000000000" pitchFamily="34" charset="0"/>
              </a:rPr>
              <a:t> </a:t>
            </a:r>
            <a:r>
              <a:rPr lang="en-US" sz="2000" dirty="0" err="1">
                <a:latin typeface="_! Kolhety" panose="020B0500000000000000" pitchFamily="34" charset="0"/>
              </a:rPr>
              <a:t>miRebuli</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amazonis</a:t>
            </a:r>
            <a:r>
              <a:rPr lang="en-US" sz="2000" dirty="0">
                <a:latin typeface="_! Kolhety" panose="020B0500000000000000" pitchFamily="34" charset="0"/>
              </a:rPr>
              <a:t> </a:t>
            </a:r>
            <a:r>
              <a:rPr lang="en-US" sz="2000" dirty="0" err="1">
                <a:latin typeface="_! Kolhety" panose="020B0500000000000000" pitchFamily="34" charset="0"/>
              </a:rPr>
              <a:t>auzSi</a:t>
            </a:r>
            <a:r>
              <a:rPr lang="en-US" sz="2000" dirty="0">
                <a:latin typeface="_! Kolhety" panose="020B0500000000000000" pitchFamily="34" charset="0"/>
              </a:rPr>
              <a:t>, </a:t>
            </a:r>
            <a:r>
              <a:rPr lang="en-US" sz="2000" dirty="0" err="1">
                <a:latin typeface="_! Kolhety" panose="020B0500000000000000" pitchFamily="34" charset="0"/>
              </a:rPr>
              <a:t>meqsikisa</a:t>
            </a:r>
            <a:r>
              <a:rPr lang="en-US" sz="2000" dirty="0">
                <a:latin typeface="_! Kolhety" panose="020B0500000000000000" pitchFamily="34" charset="0"/>
              </a:rPr>
              <a:t> da </a:t>
            </a:r>
            <a:r>
              <a:rPr lang="en-US" sz="2000" dirty="0" err="1">
                <a:latin typeface="_! Kolhety" panose="020B0500000000000000" pitchFamily="34" charset="0"/>
              </a:rPr>
              <a:t>perus</a:t>
            </a:r>
            <a:r>
              <a:rPr lang="en-US" sz="2000" dirty="0">
                <a:latin typeface="_! Kolhety" panose="020B0500000000000000" pitchFamily="34" charset="0"/>
              </a:rPr>
              <a:t> </a:t>
            </a:r>
            <a:r>
              <a:rPr lang="en-US" sz="2000" dirty="0" err="1" smtClean="0">
                <a:latin typeface="_! Kolhety" panose="020B0500000000000000" pitchFamily="34" charset="0"/>
              </a:rPr>
              <a:t>indielebTan</a:t>
            </a:r>
            <a:r>
              <a:rPr lang="en-US" sz="2000" dirty="0" smtClean="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ynosva</a:t>
            </a:r>
            <a:r>
              <a:rPr lang="en-US" sz="2000" dirty="0">
                <a:latin typeface="_! Kolhety" panose="020B0500000000000000" pitchFamily="34" charset="0"/>
              </a:rPr>
              <a:t> </a:t>
            </a:r>
            <a:r>
              <a:rPr lang="en-US" sz="2000" dirty="0" err="1">
                <a:latin typeface="_! Kolhety" panose="020B0500000000000000" pitchFamily="34" charset="0"/>
              </a:rPr>
              <a:t>damaxasiaTebeli</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inkebisaTvisac</a:t>
            </a:r>
            <a:r>
              <a:rPr lang="en-US" sz="2000" dirty="0">
                <a:latin typeface="_! Kolhety" panose="020B0500000000000000" pitchFamily="34" charset="0"/>
              </a:rPr>
              <a:t>, </a:t>
            </a:r>
            <a:r>
              <a:rPr lang="en-US" sz="2000" dirty="0" err="1">
                <a:latin typeface="_! Kolhety" panose="020B0500000000000000" pitchFamily="34" charset="0"/>
              </a:rPr>
              <a:t>romlebic</a:t>
            </a:r>
            <a:r>
              <a:rPr lang="en-US" sz="2000" dirty="0">
                <a:latin typeface="_! Kolhety" panose="020B0500000000000000" pitchFamily="34" charset="0"/>
              </a:rPr>
              <a:t> </a:t>
            </a:r>
            <a:r>
              <a:rPr lang="en-US" sz="2000" dirty="0" err="1">
                <a:latin typeface="_! Kolhety" panose="020B0500000000000000" pitchFamily="34" charset="0"/>
              </a:rPr>
              <a:t>saynosi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satareblad</a:t>
            </a:r>
            <a:r>
              <a:rPr lang="en-US" sz="2000" dirty="0">
                <a:latin typeface="_! Kolhety" panose="020B0500000000000000" pitchFamily="34" charset="0"/>
              </a:rPr>
              <a:t> </a:t>
            </a:r>
            <a:r>
              <a:rPr lang="en-US" sz="2000" dirty="0" err="1">
                <a:latin typeface="_! Kolhety" panose="020B0500000000000000" pitchFamily="34" charset="0"/>
              </a:rPr>
              <a:t>patara</a:t>
            </a:r>
            <a:r>
              <a:rPr lang="en-US" sz="2000" dirty="0">
                <a:latin typeface="_! Kolhety" panose="020B0500000000000000" pitchFamily="34" charset="0"/>
              </a:rPr>
              <a:t> </a:t>
            </a:r>
            <a:r>
              <a:rPr lang="en-US" sz="2000" dirty="0" err="1">
                <a:latin typeface="_! Kolhety" panose="020B0500000000000000" pitchFamily="34" charset="0"/>
              </a:rPr>
              <a:t>gogrebs</a:t>
            </a:r>
            <a:r>
              <a:rPr lang="en-US" sz="2000" dirty="0">
                <a:latin typeface="_! Kolhety" panose="020B0500000000000000" pitchFamily="34" charset="0"/>
              </a:rPr>
              <a:t> </a:t>
            </a:r>
            <a:r>
              <a:rPr lang="en-US" sz="2000" dirty="0" err="1">
                <a:latin typeface="_! Kolhety" panose="020B0500000000000000" pitchFamily="34" charset="0"/>
              </a:rPr>
              <a:t>iyenebdnen</a:t>
            </a:r>
            <a:r>
              <a:rPr lang="en-US" sz="2000" dirty="0">
                <a:latin typeface="_! Kolhety" panose="020B0500000000000000" pitchFamily="34" charset="0"/>
              </a:rPr>
              <a:t>. </a:t>
            </a:r>
            <a:br>
              <a:rPr lang="en-US" sz="2000" dirty="0">
                <a:latin typeface="_! Kolhety" panose="020B0500000000000000" pitchFamily="34" charset="0"/>
              </a:rPr>
            </a:br>
            <a:r>
              <a:rPr lang="en-US" sz="2000" dirty="0" err="1">
                <a:latin typeface="_! Kolhety" panose="020B0500000000000000" pitchFamily="34" charset="0"/>
              </a:rPr>
              <a:t>istorikos</a:t>
            </a:r>
            <a:r>
              <a:rPr lang="en-US" sz="2000" dirty="0">
                <a:latin typeface="_! Kolhety" panose="020B0500000000000000" pitchFamily="34" charset="0"/>
              </a:rPr>
              <a:t> </a:t>
            </a:r>
            <a:r>
              <a:rPr lang="en-US" sz="2000" dirty="0" err="1">
                <a:latin typeface="_! Kolhety" panose="020B0500000000000000" pitchFamily="34" charset="0"/>
              </a:rPr>
              <a:t>alan</a:t>
            </a:r>
            <a:r>
              <a:rPr lang="en-US" sz="2000" dirty="0">
                <a:latin typeface="_! Kolhety" panose="020B0500000000000000" pitchFamily="34" charset="0"/>
              </a:rPr>
              <a:t> </a:t>
            </a:r>
            <a:r>
              <a:rPr lang="en-US" sz="2000" dirty="0" err="1">
                <a:latin typeface="_! Kolhety" panose="020B0500000000000000" pitchFamily="34" charset="0"/>
              </a:rPr>
              <a:t>geitlis</a:t>
            </a:r>
            <a:r>
              <a:rPr lang="en-US" sz="2000" dirty="0">
                <a:latin typeface="_! Kolhety" panose="020B0500000000000000" pitchFamily="34" charset="0"/>
              </a:rPr>
              <a:t> </a:t>
            </a:r>
            <a:r>
              <a:rPr lang="en-US" sz="2000" dirty="0" err="1">
                <a:latin typeface="_! Kolhety" panose="020B0500000000000000" pitchFamily="34" charset="0"/>
              </a:rPr>
              <a:t>cnobiT</a:t>
            </a:r>
            <a:r>
              <a:rPr lang="en-US" sz="2000" dirty="0">
                <a:latin typeface="_! Kolhety" panose="020B0500000000000000" pitchFamily="34" charset="0"/>
              </a:rPr>
              <a:t>, </a:t>
            </a:r>
            <a:r>
              <a:rPr lang="en-US" sz="2000" dirty="0" err="1">
                <a:latin typeface="_! Kolhety" panose="020B0500000000000000" pitchFamily="34" charset="0"/>
              </a:rPr>
              <a:t>zogafrikul</a:t>
            </a:r>
            <a:r>
              <a:rPr lang="en-US" sz="2000" dirty="0">
                <a:latin typeface="_! Kolhety" panose="020B0500000000000000" pitchFamily="34" charset="0"/>
              </a:rPr>
              <a:t> </a:t>
            </a:r>
            <a:r>
              <a:rPr lang="en-US" sz="2000" dirty="0" err="1">
                <a:latin typeface="_! Kolhety" panose="020B0500000000000000" pitchFamily="34" charset="0"/>
              </a:rPr>
              <a:t>tomSi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ynosva</a:t>
            </a:r>
            <a:r>
              <a:rPr lang="en-US" sz="2000" dirty="0">
                <a:latin typeface="_! Kolhety" panose="020B0500000000000000" pitchFamily="34" charset="0"/>
              </a:rPr>
              <a:t> </a:t>
            </a:r>
            <a:r>
              <a:rPr lang="en-US" sz="2000" dirty="0" err="1">
                <a:latin typeface="_! Kolhety" panose="020B0500000000000000" pitchFamily="34" charset="0"/>
              </a:rPr>
              <a:t>gamorCeulobis</a:t>
            </a:r>
            <a:r>
              <a:rPr lang="en-US" sz="2000" dirty="0">
                <a:latin typeface="_! Kolhety" panose="020B0500000000000000" pitchFamily="34" charset="0"/>
              </a:rPr>
              <a:t> </a:t>
            </a:r>
            <a:r>
              <a:rPr lang="en-US" sz="2000" dirty="0" err="1">
                <a:latin typeface="_! Kolhety" panose="020B0500000000000000" pitchFamily="34" charset="0"/>
              </a:rPr>
              <a:t>niSnadac</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iTvleboda</a:t>
            </a:r>
            <a:r>
              <a:rPr lang="en-US" sz="2000" dirty="0">
                <a:latin typeface="_! Kolhety" panose="020B0500000000000000" pitchFamily="34" charset="0"/>
              </a:rPr>
              <a:t>. </a:t>
            </a:r>
            <a:r>
              <a:rPr lang="en-US" sz="2000" dirty="0" err="1">
                <a:latin typeface="_! Kolhety" panose="020B0500000000000000" pitchFamily="34" charset="0"/>
              </a:rPr>
              <a:t>magaliTad</a:t>
            </a:r>
            <a:r>
              <a:rPr lang="en-US" sz="2000" dirty="0">
                <a:latin typeface="_! Kolhety" panose="020B0500000000000000" pitchFamily="34" charset="0"/>
              </a:rPr>
              <a:t>, </a:t>
            </a:r>
            <a:r>
              <a:rPr lang="en-US" sz="2000" dirty="0" err="1">
                <a:latin typeface="_! Kolhety" panose="020B0500000000000000" pitchFamily="34" charset="0"/>
              </a:rPr>
              <a:t>keniaSi</a:t>
            </a:r>
            <a:r>
              <a:rPr lang="en-US" sz="2000" dirty="0">
                <a:latin typeface="_! Kolhety" panose="020B0500000000000000" pitchFamily="34" charset="0"/>
              </a:rPr>
              <a:t> </a:t>
            </a:r>
            <a:r>
              <a:rPr lang="en-US" sz="2000" dirty="0" err="1">
                <a:latin typeface="_! Kolhety" panose="020B0500000000000000" pitchFamily="34" charset="0"/>
              </a:rPr>
              <a:t>binadari</a:t>
            </a:r>
            <a:r>
              <a:rPr lang="en-US" sz="2000" dirty="0">
                <a:latin typeface="_! Kolhety" panose="020B0500000000000000" pitchFamily="34" charset="0"/>
              </a:rPr>
              <a:t> </a:t>
            </a:r>
            <a:r>
              <a:rPr lang="en-US" sz="2000" dirty="0" err="1">
                <a:latin typeface="_! Kolhety" panose="020B0500000000000000" pitchFamily="34" charset="0"/>
              </a:rPr>
              <a:t>mecxoveleobiT</a:t>
            </a:r>
            <a:r>
              <a:rPr lang="en-US" sz="2000" dirty="0">
                <a:latin typeface="_! Kolhety" panose="020B0500000000000000" pitchFamily="34" charset="0"/>
              </a:rPr>
              <a:t> </a:t>
            </a:r>
            <a:r>
              <a:rPr lang="en-US" sz="2000" dirty="0" err="1">
                <a:latin typeface="_! Kolhety" panose="020B0500000000000000" pitchFamily="34" charset="0"/>
              </a:rPr>
              <a:t>cnobili</a:t>
            </a:r>
            <a:r>
              <a:rPr lang="en-US" sz="2000" dirty="0">
                <a:latin typeface="_! Kolhety" panose="020B0500000000000000" pitchFamily="34" charset="0"/>
              </a:rPr>
              <a:t> </a:t>
            </a:r>
            <a:r>
              <a:rPr lang="en-US" sz="2000" dirty="0" err="1">
                <a:latin typeface="_! Kolhety" panose="020B0500000000000000" pitchFamily="34" charset="0"/>
              </a:rPr>
              <a:t>masais</a:t>
            </a:r>
            <a:r>
              <a:rPr lang="en-US" sz="2000" dirty="0">
                <a:latin typeface="_! Kolhety" panose="020B0500000000000000" pitchFamily="34" charset="0"/>
              </a:rPr>
              <a:t> </a:t>
            </a:r>
            <a:r>
              <a:rPr lang="en-US" sz="2000" dirty="0" err="1">
                <a:latin typeface="_! Kolhety" panose="020B0500000000000000" pitchFamily="34" charset="0"/>
              </a:rPr>
              <a:t>tomelebi</a:t>
            </a:r>
            <a:r>
              <a:rPr lang="en-US" sz="2000" dirty="0">
                <a:latin typeface="_! Kolhety" panose="020B0500000000000000" pitchFamily="34" charset="0"/>
              </a:rPr>
              <a:t>, </a:t>
            </a:r>
            <a:r>
              <a:rPr lang="en-US" sz="2000" dirty="0" err="1">
                <a:latin typeface="_! Kolhety" panose="020B0500000000000000" pitchFamily="34" charset="0"/>
              </a:rPr>
              <a:t>romlebic</a:t>
            </a:r>
            <a:r>
              <a:rPr lang="en-US" sz="2000" dirty="0">
                <a:latin typeface="_! Kolhety" panose="020B0500000000000000" pitchFamily="34" charset="0"/>
              </a:rPr>
              <a:t> </a:t>
            </a:r>
            <a:r>
              <a:rPr lang="en-US" sz="2000" dirty="0" err="1">
                <a:latin typeface="_! Kolhety" panose="020B0500000000000000" pitchFamily="34" charset="0"/>
              </a:rPr>
              <a:t>amayobdnen</a:t>
            </a:r>
            <a:r>
              <a:rPr lang="en-US" sz="2000" dirty="0">
                <a:latin typeface="_! Kolhety" panose="020B0500000000000000" pitchFamily="34" charset="0"/>
              </a:rPr>
              <a:t> </a:t>
            </a:r>
            <a:r>
              <a:rPr lang="en-US" sz="2000" dirty="0" err="1">
                <a:latin typeface="_! Kolhety" panose="020B0500000000000000" pitchFamily="34" charset="0"/>
              </a:rPr>
              <a:t>TavianTi</a:t>
            </a:r>
            <a:r>
              <a:rPr lang="en-US" sz="2000" dirty="0">
                <a:latin typeface="_! Kolhety" panose="020B0500000000000000" pitchFamily="34" charset="0"/>
              </a:rPr>
              <a:t> </a:t>
            </a:r>
            <a:r>
              <a:rPr lang="en-US" sz="2000" dirty="0" err="1">
                <a:latin typeface="_! Kolhety" panose="020B0500000000000000" pitchFamily="34" charset="0"/>
              </a:rPr>
              <a:t>aRnagobiT</a:t>
            </a:r>
            <a:r>
              <a:rPr lang="en-US" sz="2000" dirty="0">
                <a:latin typeface="_! Kolhety" panose="020B0500000000000000" pitchFamily="34" charset="0"/>
              </a:rPr>
              <a:t>, </a:t>
            </a:r>
            <a:r>
              <a:rPr lang="en-US" sz="2000" dirty="0" err="1">
                <a:latin typeface="_! Kolhety" panose="020B0500000000000000" pitchFamily="34" charset="0"/>
              </a:rPr>
              <a:t>magram</a:t>
            </a:r>
            <a:r>
              <a:rPr lang="en-US" sz="2000" dirty="0">
                <a:latin typeface="_! Kolhety" panose="020B0500000000000000" pitchFamily="34" charset="0"/>
              </a:rPr>
              <a:t> </a:t>
            </a:r>
            <a:r>
              <a:rPr lang="en-US" sz="2000" dirty="0" err="1">
                <a:latin typeface="_! Kolhety" panose="020B0500000000000000" pitchFamily="34" charset="0"/>
              </a:rPr>
              <a:t>ratomRac</a:t>
            </a:r>
            <a:r>
              <a:rPr lang="en-US" sz="2000" dirty="0">
                <a:latin typeface="_! Kolhety" panose="020B0500000000000000" pitchFamily="34" charset="0"/>
              </a:rPr>
              <a:t> </a:t>
            </a:r>
            <a:r>
              <a:rPr lang="en-US" sz="2000" dirty="0" err="1">
                <a:latin typeface="_! Kolhety" panose="020B0500000000000000" pitchFamily="34" charset="0"/>
              </a:rPr>
              <a:t>atana</a:t>
            </a:r>
            <a:r>
              <a:rPr lang="en-US" sz="2000" dirty="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hqondaT</a:t>
            </a:r>
            <a:r>
              <a:rPr lang="en-US" sz="2000" dirty="0">
                <a:latin typeface="_! Kolhety" panose="020B0500000000000000" pitchFamily="34" charset="0"/>
              </a:rPr>
              <a:t> </a:t>
            </a:r>
            <a:r>
              <a:rPr lang="en-US" sz="2000" dirty="0" err="1">
                <a:latin typeface="_! Kolhety" panose="020B0500000000000000" pitchFamily="34" charset="0"/>
              </a:rPr>
              <a:t>mezoblebis</a:t>
            </a:r>
            <a:r>
              <a:rPr lang="en-US" sz="2000" dirty="0">
                <a:latin typeface="_! Kolhety" panose="020B0500000000000000" pitchFamily="34" charset="0"/>
              </a:rPr>
              <a:t>, </a:t>
            </a:r>
            <a:r>
              <a:rPr lang="en-US" sz="2000" dirty="0" err="1">
                <a:latin typeface="_! Kolhety" panose="020B0500000000000000" pitchFamily="34" charset="0"/>
              </a:rPr>
              <a:t>swored</a:t>
            </a:r>
            <a:r>
              <a:rPr lang="en-US" sz="2000" dirty="0">
                <a:latin typeface="_! Kolhety" panose="020B0500000000000000" pitchFamily="34" charset="0"/>
              </a:rPr>
              <a:t> </a:t>
            </a:r>
            <a:r>
              <a:rPr lang="en-US" sz="2000" dirty="0" err="1">
                <a:latin typeface="_! Kolhety" panose="020B0500000000000000" pitchFamily="34" charset="0"/>
              </a:rPr>
              <a:t>gamorCeulobis</a:t>
            </a:r>
            <a:r>
              <a:rPr lang="en-US" sz="2000" dirty="0">
                <a:latin typeface="_! Kolhety" panose="020B0500000000000000" pitchFamily="34" charset="0"/>
              </a:rPr>
              <a:t> </a:t>
            </a:r>
            <a:r>
              <a:rPr lang="en-US" sz="2000" dirty="0" err="1">
                <a:latin typeface="_! Kolhety" panose="020B0500000000000000" pitchFamily="34" charset="0"/>
              </a:rPr>
              <a:t>gamo</a:t>
            </a:r>
            <a:r>
              <a:rPr lang="en-US" sz="2000" dirty="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eweodnen</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Tumca</a:t>
            </a:r>
            <a:r>
              <a:rPr lang="en-US" sz="2000" dirty="0">
                <a:latin typeface="_! Kolhety" panose="020B0500000000000000" pitchFamily="34" charset="0"/>
              </a:rPr>
              <a:t> </a:t>
            </a:r>
            <a:r>
              <a:rPr lang="en-US" sz="2000" dirty="0" err="1">
                <a:latin typeface="_! Kolhety" panose="020B0500000000000000" pitchFamily="34" charset="0"/>
              </a:rPr>
              <a:t>ynosavdnen</a:t>
            </a:r>
            <a:r>
              <a:rPr lang="en-US" sz="2000" dirty="0">
                <a:latin typeface="_! Kolhety" panose="020B0500000000000000" pitchFamily="34" charset="0"/>
              </a:rPr>
              <a:t> </a:t>
            </a:r>
            <a:r>
              <a:rPr lang="en-US" sz="2000" dirty="0" err="1">
                <a:latin typeface="_! Kolhety" panose="020B0500000000000000" pitchFamily="34" charset="0"/>
              </a:rPr>
              <a:t>burnuTs</a:t>
            </a:r>
            <a:r>
              <a:rPr lang="en-US" sz="2000" dirty="0">
                <a:latin typeface="_! Kolhety" panose="020B0500000000000000" pitchFamily="34" charset="0"/>
              </a:rPr>
              <a:t>. </a:t>
            </a:r>
            <a:r>
              <a:rPr lang="en-US" sz="2000" dirty="0" err="1">
                <a:latin typeface="_! Kolhety" panose="020B0500000000000000" pitchFamily="34" charset="0"/>
              </a:rPr>
              <a:t>Mmasaielebi</a:t>
            </a:r>
            <a:r>
              <a:rPr lang="en-US" sz="2000" dirty="0">
                <a:latin typeface="_! Kolhety" panose="020B0500000000000000" pitchFamily="34" charset="0"/>
              </a:rPr>
              <a:t>, </a:t>
            </a:r>
            <a:r>
              <a:rPr lang="en-US" sz="2000" dirty="0" err="1">
                <a:latin typeface="_! Kolhety" panose="020B0500000000000000" pitchFamily="34" charset="0"/>
              </a:rPr>
              <a:t>inkebis</a:t>
            </a:r>
            <a:r>
              <a:rPr lang="en-US" sz="2000" dirty="0">
                <a:latin typeface="_! Kolhety" panose="020B0500000000000000" pitchFamily="34" charset="0"/>
              </a:rPr>
              <a:t> </a:t>
            </a:r>
            <a:r>
              <a:rPr lang="en-US" sz="2000" dirty="0" err="1">
                <a:latin typeface="_! Kolhety" panose="020B0500000000000000" pitchFamily="34" charset="0"/>
              </a:rPr>
              <a:t>msgavsad</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Sesanaxad</a:t>
            </a:r>
            <a:r>
              <a:rPr lang="en-US" sz="2000" dirty="0">
                <a:latin typeface="_! Kolhety" panose="020B0500000000000000" pitchFamily="34" charset="0"/>
              </a:rPr>
              <a:t>, </a:t>
            </a:r>
            <a:r>
              <a:rPr lang="en-US" sz="2000" dirty="0" err="1">
                <a:latin typeface="_! Kolhety" panose="020B0500000000000000" pitchFamily="34" charset="0"/>
              </a:rPr>
              <a:t>kiserze</a:t>
            </a:r>
            <a:r>
              <a:rPr lang="en-US" sz="2000" dirty="0">
                <a:latin typeface="_! Kolhety" panose="020B0500000000000000" pitchFamily="34" charset="0"/>
              </a:rPr>
              <a:t> </a:t>
            </a:r>
            <a:r>
              <a:rPr lang="en-US" sz="2000" dirty="0" err="1">
                <a:latin typeface="_! Kolhety" panose="020B0500000000000000" pitchFamily="34" charset="0"/>
              </a:rPr>
              <a:t>Camosakid</a:t>
            </a:r>
            <a:r>
              <a:rPr lang="en-US" sz="2000" dirty="0">
                <a:latin typeface="_! Kolhety" panose="020B0500000000000000" pitchFamily="34" charset="0"/>
              </a:rPr>
              <a:t> </a:t>
            </a:r>
            <a:r>
              <a:rPr lang="en-US" sz="2000" dirty="0" err="1">
                <a:latin typeface="_! Kolhety" panose="020B0500000000000000" pitchFamily="34" charset="0"/>
              </a:rPr>
              <a:t>xis</a:t>
            </a:r>
            <a:r>
              <a:rPr lang="en-US" sz="2000" dirty="0">
                <a:latin typeface="_! Kolhety" panose="020B0500000000000000" pitchFamily="34" charset="0"/>
              </a:rPr>
              <a:t> </a:t>
            </a:r>
            <a:r>
              <a:rPr lang="en-US" sz="2000" dirty="0" err="1">
                <a:latin typeface="_! Kolhety" panose="020B0500000000000000" pitchFamily="34" charset="0"/>
              </a:rPr>
              <a:t>yuTebs</a:t>
            </a:r>
            <a:r>
              <a:rPr lang="en-US" sz="2000" dirty="0">
                <a:latin typeface="_! Kolhety" panose="020B0500000000000000" pitchFamily="34" charset="0"/>
              </a:rPr>
              <a:t> </a:t>
            </a:r>
            <a:r>
              <a:rPr lang="en-US" sz="2000" dirty="0" err="1">
                <a:latin typeface="_! Kolhety" panose="020B0500000000000000" pitchFamily="34" charset="0"/>
              </a:rPr>
              <a:t>amzadebdnen</a:t>
            </a:r>
            <a:r>
              <a:rPr lang="en-US" sz="2000" dirty="0">
                <a:latin typeface="_! Kolhety" panose="020B0500000000000000" pitchFamily="34" charset="0"/>
              </a:rPr>
              <a:t> da </a:t>
            </a:r>
            <a:r>
              <a:rPr lang="en-US" sz="2000" dirty="0" err="1">
                <a:latin typeface="_! Kolhety" panose="020B0500000000000000" pitchFamily="34" charset="0"/>
              </a:rPr>
              <a:t>ase</a:t>
            </a:r>
            <a:r>
              <a:rPr lang="en-US" sz="2000" dirty="0">
                <a:latin typeface="_! Kolhety" panose="020B0500000000000000" pitchFamily="34" charset="0"/>
              </a:rPr>
              <a:t> </a:t>
            </a:r>
            <a:r>
              <a:rPr lang="en-US" sz="2000" dirty="0" err="1" smtClean="0">
                <a:latin typeface="_! Kolhety" panose="020B0500000000000000" pitchFamily="34" charset="0"/>
              </a:rPr>
              <a:t>gadaadgildebodnen</a:t>
            </a:r>
            <a:r>
              <a:rPr lang="ru-RU" sz="2000" dirty="0" smtClean="0"/>
              <a:t>. </a:t>
            </a:r>
            <a:endParaRPr lang="ka-GE" sz="2000" dirty="0"/>
          </a:p>
        </p:txBody>
      </p:sp>
    </p:spTree>
    <p:extLst>
      <p:ext uri="{BB962C8B-B14F-4D97-AF65-F5344CB8AC3E}">
        <p14:creationId xmlns:p14="http://schemas.microsoft.com/office/powerpoint/2010/main" val="2088069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986790" y="3188335"/>
            <a:ext cx="9598832" cy="1325563"/>
          </a:xfrm>
        </p:spPr>
        <p:txBody>
          <a:bodyPr>
            <a:noAutofit/>
          </a:bodyPr>
          <a:lstStyle/>
          <a:p>
            <a:r>
              <a:rPr lang="en-US" sz="2000" dirty="0" err="1">
                <a:latin typeface="_! Kolhety" panose="020B0500000000000000" pitchFamily="34" charset="0"/>
              </a:rPr>
              <a:t>didi</a:t>
            </a:r>
            <a:r>
              <a:rPr lang="en-US" sz="2000" dirty="0">
                <a:latin typeface="_! Kolhety" panose="020B0500000000000000" pitchFamily="34" charset="0"/>
              </a:rPr>
              <a:t> </a:t>
            </a:r>
            <a:r>
              <a:rPr lang="en-US" sz="2000" dirty="0" err="1">
                <a:latin typeface="_! Kolhety" panose="020B0500000000000000" pitchFamily="34" charset="0"/>
              </a:rPr>
              <a:t>xnis</a:t>
            </a:r>
            <a:r>
              <a:rPr lang="en-US" sz="2000" dirty="0">
                <a:latin typeface="_! Kolhety" panose="020B0500000000000000" pitchFamily="34" charset="0"/>
              </a:rPr>
              <a:t> </a:t>
            </a:r>
            <a:r>
              <a:rPr lang="en-US" sz="2000" dirty="0" err="1">
                <a:latin typeface="_! Kolhety" panose="020B0500000000000000" pitchFamily="34" charset="0"/>
              </a:rPr>
              <a:t>manZilze</a:t>
            </a:r>
            <a:r>
              <a:rPr lang="en-US" sz="2000" dirty="0">
                <a:latin typeface="_! Kolhety" panose="020B0500000000000000" pitchFamily="34" charset="0"/>
              </a:rPr>
              <a:t> </a:t>
            </a:r>
            <a:r>
              <a:rPr lang="en-US" sz="2000" dirty="0" err="1">
                <a:latin typeface="_! Kolhety" panose="020B0500000000000000" pitchFamily="34" charset="0"/>
              </a:rPr>
              <a:t>mkvlevrebi</a:t>
            </a:r>
            <a:r>
              <a:rPr lang="en-US" sz="2000" dirty="0">
                <a:latin typeface="_! Kolhety" panose="020B0500000000000000" pitchFamily="34" charset="0"/>
              </a:rPr>
              <a:t> </a:t>
            </a:r>
            <a:r>
              <a:rPr lang="en-US" sz="2000" dirty="0" err="1">
                <a:latin typeface="_! Kolhety" panose="020B0500000000000000" pitchFamily="34" charset="0"/>
              </a:rPr>
              <a:t>ver</a:t>
            </a:r>
            <a:r>
              <a:rPr lang="en-US" sz="2000" dirty="0">
                <a:latin typeface="_! Kolhety" panose="020B0500000000000000" pitchFamily="34" charset="0"/>
              </a:rPr>
              <a:t> </a:t>
            </a:r>
            <a:r>
              <a:rPr lang="en-US" sz="2000" dirty="0" err="1">
                <a:latin typeface="_! Kolhety" panose="020B0500000000000000" pitchFamily="34" charset="0"/>
              </a:rPr>
              <a:t>Tanxmdebodnen</a:t>
            </a:r>
            <a:r>
              <a:rPr lang="en-US" sz="2000" dirty="0">
                <a:latin typeface="_! Kolhety" panose="020B0500000000000000" pitchFamily="34" charset="0"/>
              </a:rPr>
              <a:t> </a:t>
            </a:r>
            <a:r>
              <a:rPr lang="en-US" sz="2000" dirty="0" err="1">
                <a:latin typeface="_! Kolhety" panose="020B0500000000000000" pitchFamily="34" charset="0"/>
              </a:rPr>
              <a:t>imis</a:t>
            </a:r>
            <a:r>
              <a:rPr lang="en-US" sz="2000" dirty="0">
                <a:latin typeface="_! Kolhety" panose="020B0500000000000000" pitchFamily="34" charset="0"/>
              </a:rPr>
              <a:t> </a:t>
            </a:r>
            <a:r>
              <a:rPr lang="en-US" sz="2000" dirty="0" err="1">
                <a:latin typeface="_! Kolhety" panose="020B0500000000000000" pitchFamily="34" charset="0"/>
              </a:rPr>
              <a:t>Taobaze</a:t>
            </a:r>
            <a:r>
              <a:rPr lang="en-US" sz="2000" dirty="0">
                <a:latin typeface="_! Kolhety" panose="020B0500000000000000" pitchFamily="34" charset="0"/>
              </a:rPr>
              <a:t>, </a:t>
            </a:r>
            <a:r>
              <a:rPr lang="en-US" sz="2000" dirty="0" err="1">
                <a:latin typeface="_! Kolhety" panose="020B0500000000000000" pitchFamily="34" charset="0"/>
              </a:rPr>
              <a:t>Tu</a:t>
            </a:r>
            <a:r>
              <a:rPr lang="en-US" sz="2000" dirty="0">
                <a:latin typeface="_! Kolhety" panose="020B0500000000000000" pitchFamily="34" charset="0"/>
              </a:rPr>
              <a:t> </a:t>
            </a:r>
            <a:r>
              <a:rPr lang="en-US" sz="2000" dirty="0" err="1">
                <a:latin typeface="_! Kolhety" panose="020B0500000000000000" pitchFamily="34" charset="0"/>
              </a:rPr>
              <a:t>saidan</a:t>
            </a:r>
            <a:r>
              <a:rPr lang="en-US" sz="2000" dirty="0">
                <a:latin typeface="_! Kolhety" panose="020B0500000000000000" pitchFamily="34" charset="0"/>
              </a:rPr>
              <a:t> </a:t>
            </a:r>
            <a:r>
              <a:rPr lang="en-US" sz="2000" dirty="0" err="1">
                <a:latin typeface="_! Kolhety" panose="020B0500000000000000" pitchFamily="34" charset="0"/>
              </a:rPr>
              <a:t>modioda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mowevis</a:t>
            </a:r>
            <a:r>
              <a:rPr lang="en-US" sz="2000" dirty="0">
                <a:latin typeface="_! Kolhety" panose="020B0500000000000000" pitchFamily="34" charset="0"/>
              </a:rPr>
              <a:t> </a:t>
            </a:r>
            <a:r>
              <a:rPr lang="en-US" sz="2000" dirty="0" err="1">
                <a:latin typeface="_! Kolhety" panose="020B0500000000000000" pitchFamily="34" charset="0"/>
              </a:rPr>
              <a:t>tradicia</a:t>
            </a:r>
            <a:r>
              <a:rPr lang="en-US" sz="2000" dirty="0">
                <a:latin typeface="_! Kolhety" panose="020B0500000000000000" pitchFamily="34" charset="0"/>
              </a:rPr>
              <a:t>. </a:t>
            </a:r>
            <a:r>
              <a:rPr lang="en-US" sz="2000" dirty="0" smtClean="0">
                <a:latin typeface="_! Kolhety" panose="020B0500000000000000" pitchFamily="34" charset="0"/>
              </a:rPr>
              <a:t/>
            </a:r>
            <a:br>
              <a:rPr lang="en-US" sz="2000" dirty="0" smtClean="0">
                <a:latin typeface="_! Kolhety" panose="020B0500000000000000" pitchFamily="34" charset="0"/>
              </a:rPr>
            </a:b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a:latin typeface="_! Kolhety" panose="020B0500000000000000" pitchFamily="34" charset="0"/>
              </a:rPr>
              <a:t>mowevis</a:t>
            </a:r>
            <a:r>
              <a:rPr lang="en-US" sz="2000" dirty="0">
                <a:latin typeface="_! Kolhety" panose="020B0500000000000000" pitchFamily="34" charset="0"/>
              </a:rPr>
              <a:t> </a:t>
            </a:r>
            <a:r>
              <a:rPr lang="en-US" sz="2000" dirty="0" err="1">
                <a:latin typeface="_! Kolhety" panose="020B0500000000000000" pitchFamily="34" charset="0"/>
              </a:rPr>
              <a:t>Taobaze</a:t>
            </a:r>
            <a:r>
              <a:rPr lang="en-US" sz="2000" dirty="0">
                <a:latin typeface="_! Kolhety" panose="020B0500000000000000" pitchFamily="34" charset="0"/>
              </a:rPr>
              <a:t> </a:t>
            </a:r>
            <a:r>
              <a:rPr lang="en-US" sz="2000" dirty="0" err="1">
                <a:latin typeface="_! Kolhety" panose="020B0500000000000000" pitchFamily="34" charset="0"/>
              </a:rPr>
              <a:t>araferia</a:t>
            </a:r>
            <a:r>
              <a:rPr lang="en-US" sz="2000" dirty="0">
                <a:latin typeface="_! Kolhety" panose="020B0500000000000000" pitchFamily="34" charset="0"/>
              </a:rPr>
              <a:t> </a:t>
            </a:r>
            <a:r>
              <a:rPr lang="en-US" sz="2000" dirty="0" err="1">
                <a:latin typeface="_! Kolhety" panose="020B0500000000000000" pitchFamily="34" charset="0"/>
              </a:rPr>
              <a:t>naTqvami</a:t>
            </a:r>
            <a:r>
              <a:rPr lang="en-US" sz="2000" dirty="0">
                <a:latin typeface="_! Kolhety" panose="020B0500000000000000" pitchFamily="34" charset="0"/>
              </a:rPr>
              <a:t> </a:t>
            </a:r>
            <a:r>
              <a:rPr lang="en-US" sz="2000" dirty="0" err="1">
                <a:latin typeface="_! Kolhety" panose="020B0500000000000000" pitchFamily="34" charset="0"/>
              </a:rPr>
              <a:t>Zvel</a:t>
            </a:r>
            <a:r>
              <a:rPr lang="en-US" sz="2000" dirty="0">
                <a:latin typeface="_! Kolhety" panose="020B0500000000000000" pitchFamily="34" charset="0"/>
              </a:rPr>
              <a:t> </a:t>
            </a:r>
            <a:r>
              <a:rPr lang="en-US" sz="2000" dirty="0" err="1">
                <a:latin typeface="_! Kolhety" panose="020B0500000000000000" pitchFamily="34" charset="0"/>
              </a:rPr>
              <a:t>berZnul</a:t>
            </a:r>
            <a:r>
              <a:rPr lang="en-US" sz="2000" dirty="0">
                <a:latin typeface="_! Kolhety" panose="020B0500000000000000" pitchFamily="34" charset="0"/>
              </a:rPr>
              <a:t> da </a:t>
            </a:r>
            <a:r>
              <a:rPr lang="en-US" sz="2000" dirty="0" err="1">
                <a:latin typeface="_! Kolhety" panose="020B0500000000000000" pitchFamily="34" charset="0"/>
              </a:rPr>
              <a:t>laTinur</a:t>
            </a:r>
            <a:r>
              <a:rPr lang="en-US" sz="2000" dirty="0">
                <a:latin typeface="_! Kolhety" panose="020B0500000000000000" pitchFamily="34" charset="0"/>
              </a:rPr>
              <a:t> </a:t>
            </a:r>
            <a:r>
              <a:rPr lang="en-US" sz="2000" dirty="0" err="1">
                <a:latin typeface="_! Kolhety" panose="020B0500000000000000" pitchFamily="34" charset="0"/>
              </a:rPr>
              <a:t>wyaroebSi</a:t>
            </a:r>
            <a:r>
              <a:rPr lang="en-US" sz="2000" dirty="0">
                <a:latin typeface="_! Kolhety" panose="020B0500000000000000" pitchFamily="34" charset="0"/>
              </a:rPr>
              <a:t>, </a:t>
            </a:r>
            <a:r>
              <a:rPr lang="en-US" sz="2000" dirty="0" err="1">
                <a:latin typeface="_! Kolhety" panose="020B0500000000000000" pitchFamily="34" charset="0"/>
              </a:rPr>
              <a:t>Tumca</a:t>
            </a:r>
            <a:r>
              <a:rPr lang="en-US" sz="2000" dirty="0">
                <a:latin typeface="_! Kolhety" panose="020B0500000000000000" pitchFamily="34" charset="0"/>
              </a:rPr>
              <a:t> </a:t>
            </a:r>
            <a:r>
              <a:rPr lang="en-US" sz="2000" dirty="0" err="1">
                <a:latin typeface="_! Kolhety" panose="020B0500000000000000" pitchFamily="34" charset="0"/>
              </a:rPr>
              <a:t>zogi</a:t>
            </a:r>
            <a:r>
              <a:rPr lang="en-US" sz="2000" dirty="0">
                <a:latin typeface="_! Kolhety" panose="020B0500000000000000" pitchFamily="34" charset="0"/>
              </a:rPr>
              <a:t> </a:t>
            </a:r>
            <a:r>
              <a:rPr lang="en-US" sz="2000" dirty="0" err="1">
                <a:latin typeface="_! Kolhety" panose="020B0500000000000000" pitchFamily="34" charset="0"/>
              </a:rPr>
              <a:t>mecnieri</a:t>
            </a:r>
            <a:r>
              <a:rPr lang="en-US" sz="2000" dirty="0">
                <a:latin typeface="_! Kolhety" panose="020B0500000000000000" pitchFamily="34" charset="0"/>
              </a:rPr>
              <a:t> „</a:t>
            </a:r>
            <a:r>
              <a:rPr lang="en-US" sz="2000" dirty="0" err="1">
                <a:latin typeface="_! Kolhety" panose="020B0500000000000000" pitchFamily="34" charset="0"/>
              </a:rPr>
              <a:t>asabuTebda</a:t>
            </a:r>
            <a:r>
              <a:rPr lang="en-US" sz="2000" dirty="0">
                <a:latin typeface="_! Kolhety" panose="020B0500000000000000" pitchFamily="34" charset="0"/>
              </a:rPr>
              <a:t>“, rom </a:t>
            </a:r>
            <a:r>
              <a:rPr lang="en-US" sz="2000" dirty="0" err="1">
                <a:latin typeface="_! Kolhety" panose="020B0500000000000000" pitchFamily="34" charset="0"/>
              </a:rPr>
              <a:t>romaelebi</a:t>
            </a:r>
            <a:r>
              <a:rPr lang="en-US" sz="2000" dirty="0">
                <a:latin typeface="_! Kolhety" panose="020B0500000000000000" pitchFamily="34" charset="0"/>
              </a:rPr>
              <a:t> </a:t>
            </a:r>
            <a:r>
              <a:rPr lang="en-US" sz="2000" dirty="0" err="1">
                <a:latin typeface="_! Kolhety" panose="020B0500000000000000" pitchFamily="34" charset="0"/>
              </a:rPr>
              <a:t>aqtiurad</a:t>
            </a:r>
            <a:r>
              <a:rPr lang="en-US" sz="2000" dirty="0">
                <a:latin typeface="_! Kolhety" panose="020B0500000000000000" pitchFamily="34" charset="0"/>
              </a:rPr>
              <a:t> </a:t>
            </a:r>
            <a:r>
              <a:rPr lang="en-US" sz="2000" dirty="0" err="1">
                <a:latin typeface="_! Kolhety" panose="020B0500000000000000" pitchFamily="34" charset="0"/>
              </a:rPr>
              <a:t>moixmardnen</a:t>
            </a:r>
            <a:r>
              <a:rPr lang="en-US" sz="2000" dirty="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a:latin typeface="_! Kolhety" panose="020B0500000000000000" pitchFamily="34" charset="0"/>
              </a:rPr>
              <a:t>frangi</a:t>
            </a:r>
            <a:r>
              <a:rPr lang="en-US" sz="2000" dirty="0">
                <a:latin typeface="_! Kolhety" panose="020B0500000000000000" pitchFamily="34" charset="0"/>
              </a:rPr>
              <a:t> </a:t>
            </a:r>
            <a:r>
              <a:rPr lang="en-US" sz="2000" dirty="0" err="1">
                <a:latin typeface="_! Kolhety" panose="020B0500000000000000" pitchFamily="34" charset="0"/>
              </a:rPr>
              <a:t>mkvlevari</a:t>
            </a:r>
            <a:r>
              <a:rPr lang="en-US" sz="2000" dirty="0">
                <a:latin typeface="_! Kolhety" panose="020B0500000000000000" pitchFamily="34" charset="0"/>
              </a:rPr>
              <a:t> </a:t>
            </a:r>
            <a:r>
              <a:rPr lang="en-US" sz="2000" dirty="0" err="1">
                <a:latin typeface="_! Kolhety" panose="020B0500000000000000" pitchFamily="34" charset="0"/>
              </a:rPr>
              <a:t>jerome</a:t>
            </a:r>
            <a:r>
              <a:rPr lang="en-US" sz="2000" dirty="0">
                <a:latin typeface="_! Kolhety" panose="020B0500000000000000" pitchFamily="34" charset="0"/>
              </a:rPr>
              <a:t> </a:t>
            </a:r>
            <a:r>
              <a:rPr lang="en-US" sz="2000" dirty="0" err="1">
                <a:latin typeface="_! Kolhety" panose="020B0500000000000000" pitchFamily="34" charset="0"/>
              </a:rPr>
              <a:t>karkopino</a:t>
            </a:r>
            <a:r>
              <a:rPr lang="en-US" sz="2000" dirty="0">
                <a:latin typeface="_! Kolhety" panose="020B0500000000000000" pitchFamily="34" charset="0"/>
              </a:rPr>
              <a:t> 1968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gamoqveynebul</a:t>
            </a:r>
            <a:r>
              <a:rPr lang="en-US" sz="2000" dirty="0">
                <a:latin typeface="_! Kolhety" panose="020B0500000000000000" pitchFamily="34" charset="0"/>
              </a:rPr>
              <a:t> </a:t>
            </a:r>
            <a:r>
              <a:rPr lang="en-US" sz="2000" dirty="0" err="1">
                <a:latin typeface="_! Kolhety" panose="020B0500000000000000" pitchFamily="34" charset="0"/>
              </a:rPr>
              <a:t>naSromSi</a:t>
            </a:r>
            <a:r>
              <a:rPr lang="en-US" sz="2000" dirty="0">
                <a:latin typeface="_! Kolhety" panose="020B0500000000000000" pitchFamily="34" charset="0"/>
              </a:rPr>
              <a:t>, </a:t>
            </a:r>
            <a:r>
              <a:rPr lang="en-US" sz="2000" dirty="0" err="1">
                <a:latin typeface="_! Kolhety" panose="020B0500000000000000" pitchFamily="34" charset="0"/>
              </a:rPr>
              <a:t>romelic</a:t>
            </a:r>
            <a:r>
              <a:rPr lang="en-US" sz="2000" dirty="0">
                <a:latin typeface="_! Kolhety" panose="020B0500000000000000" pitchFamily="34" charset="0"/>
              </a:rPr>
              <a:t> </a:t>
            </a:r>
            <a:r>
              <a:rPr lang="en-US" sz="2000" dirty="0" err="1">
                <a:latin typeface="_! Kolhety" panose="020B0500000000000000" pitchFamily="34" charset="0"/>
              </a:rPr>
              <a:t>safrangeTsa</a:t>
            </a:r>
            <a:r>
              <a:rPr lang="en-US" sz="2000" dirty="0">
                <a:latin typeface="_! Kolhety" panose="020B0500000000000000" pitchFamily="34" charset="0"/>
              </a:rPr>
              <a:t> da </a:t>
            </a:r>
            <a:r>
              <a:rPr lang="en-US" sz="2000" dirty="0" err="1">
                <a:latin typeface="_! Kolhety" panose="020B0500000000000000" pitchFamily="34" charset="0"/>
              </a:rPr>
              <a:t>espaneTSi</a:t>
            </a:r>
            <a:r>
              <a:rPr lang="en-US" sz="2000" dirty="0">
                <a:latin typeface="_! Kolhety" panose="020B0500000000000000" pitchFamily="34" charset="0"/>
              </a:rPr>
              <a:t> </a:t>
            </a:r>
            <a:r>
              <a:rPr lang="en-US" sz="2000" dirty="0" err="1">
                <a:latin typeface="_! Kolhety" panose="020B0500000000000000" pitchFamily="34" charset="0"/>
              </a:rPr>
              <a:t>aRmoCenil</a:t>
            </a:r>
            <a:r>
              <a:rPr lang="en-US" sz="2000" dirty="0">
                <a:latin typeface="_! Kolhety" panose="020B0500000000000000" pitchFamily="34" charset="0"/>
              </a:rPr>
              <a:t> </a:t>
            </a:r>
            <a:r>
              <a:rPr lang="en-US" sz="2000" dirty="0" err="1">
                <a:latin typeface="_! Kolhety" panose="020B0500000000000000" pitchFamily="34" charset="0"/>
              </a:rPr>
              <a:t>Tixis</a:t>
            </a:r>
            <a:r>
              <a:rPr lang="en-US" sz="2000" dirty="0">
                <a:latin typeface="_! Kolhety" panose="020B0500000000000000" pitchFamily="34" charset="0"/>
              </a:rPr>
              <a:t> </a:t>
            </a:r>
            <a:r>
              <a:rPr lang="en-US" sz="2000" dirty="0" err="1">
                <a:latin typeface="_! Kolhety" panose="020B0500000000000000" pitchFamily="34" charset="0"/>
              </a:rPr>
              <a:t>Cibuxebs</a:t>
            </a:r>
            <a:r>
              <a:rPr lang="en-US" sz="2000" dirty="0">
                <a:latin typeface="_! Kolhety" panose="020B0500000000000000" pitchFamily="34" charset="0"/>
              </a:rPr>
              <a:t> </a:t>
            </a:r>
            <a:r>
              <a:rPr lang="en-US" sz="2000" dirty="0" err="1">
                <a:latin typeface="_! Kolhety" panose="020B0500000000000000" pitchFamily="34" charset="0"/>
              </a:rPr>
              <a:t>exeboda</a:t>
            </a:r>
            <a:r>
              <a:rPr lang="en-US" sz="2000" dirty="0">
                <a:latin typeface="_! Kolhety" panose="020B0500000000000000" pitchFamily="34" charset="0"/>
              </a:rPr>
              <a:t>, </a:t>
            </a:r>
            <a:r>
              <a:rPr lang="en-US" sz="2000" dirty="0" err="1">
                <a:latin typeface="_! Kolhety" panose="020B0500000000000000" pitchFamily="34" charset="0"/>
              </a:rPr>
              <a:t>amtkicebda</a:t>
            </a:r>
            <a:r>
              <a:rPr lang="en-US" sz="2000" dirty="0">
                <a:latin typeface="_! Kolhety" panose="020B0500000000000000" pitchFamily="34" charset="0"/>
              </a:rPr>
              <a:t> </a:t>
            </a:r>
            <a:r>
              <a:rPr lang="en-US" sz="2000" dirty="0" err="1">
                <a:latin typeface="_! Kolhety" panose="020B0500000000000000" pitchFamily="34" charset="0"/>
              </a:rPr>
              <a:t>Cibuxebis</a:t>
            </a:r>
            <a:r>
              <a:rPr lang="en-US" sz="2000" dirty="0">
                <a:latin typeface="_! Kolhety" panose="020B0500000000000000" pitchFamily="34" charset="0"/>
              </a:rPr>
              <a:t> </a:t>
            </a:r>
            <a:r>
              <a:rPr lang="en-US" sz="2000" dirty="0" err="1">
                <a:latin typeface="_! Kolhety" panose="020B0500000000000000" pitchFamily="34" charset="0"/>
              </a:rPr>
              <a:t>romaul</a:t>
            </a:r>
            <a:r>
              <a:rPr lang="en-US" sz="2000" dirty="0">
                <a:latin typeface="_! Kolhety" panose="020B0500000000000000" pitchFamily="34" charset="0"/>
              </a:rPr>
              <a:t> </a:t>
            </a:r>
            <a:r>
              <a:rPr lang="en-US" sz="2000" dirty="0" err="1" smtClean="0">
                <a:latin typeface="_! Kolhety" panose="020B0500000000000000" pitchFamily="34" charset="0"/>
              </a:rPr>
              <a:t>warmomavlobas</a:t>
            </a:r>
            <a:r>
              <a:rPr lang="en-US" sz="2000" dirty="0" smtClean="0">
                <a:latin typeface="_! Kolhety" panose="020B0500000000000000" pitchFamily="34" charset="0"/>
              </a:rPr>
              <a:t> </a:t>
            </a:r>
            <a:r>
              <a:rPr lang="en-US" sz="2000" dirty="0">
                <a:latin typeface="_! Kolhety" panose="020B0500000000000000" pitchFamily="34" charset="0"/>
              </a:rPr>
              <a:t>da </a:t>
            </a:r>
            <a:r>
              <a:rPr lang="en-US" sz="2000" dirty="0" err="1">
                <a:latin typeface="_! Kolhety" panose="020B0500000000000000" pitchFamily="34" charset="0"/>
              </a:rPr>
              <a:t>mxars</a:t>
            </a:r>
            <a:r>
              <a:rPr lang="en-US" sz="2000" dirty="0">
                <a:latin typeface="_! Kolhety" panose="020B0500000000000000" pitchFamily="34" charset="0"/>
              </a:rPr>
              <a:t> </a:t>
            </a:r>
            <a:r>
              <a:rPr lang="en-US" sz="2000" dirty="0" err="1">
                <a:latin typeface="_! Kolhety" panose="020B0500000000000000" pitchFamily="34" charset="0"/>
              </a:rPr>
              <a:t>uWerda</a:t>
            </a:r>
            <a:r>
              <a:rPr lang="en-US" sz="2000" dirty="0">
                <a:latin typeface="_! Kolhety" panose="020B0500000000000000" pitchFamily="34" charset="0"/>
              </a:rPr>
              <a:t> </a:t>
            </a:r>
            <a:r>
              <a:rPr lang="en-US" sz="2000" dirty="0" err="1">
                <a:latin typeface="_! Kolhety" panose="020B0500000000000000" pitchFamily="34" charset="0"/>
              </a:rPr>
              <a:t>versias</a:t>
            </a:r>
            <a:r>
              <a:rPr lang="en-US" sz="2000" dirty="0">
                <a:latin typeface="_! Kolhety" panose="020B0500000000000000" pitchFamily="34" charset="0"/>
              </a:rPr>
              <a:t> </a:t>
            </a:r>
            <a:r>
              <a:rPr lang="en-US" sz="2000" dirty="0" err="1">
                <a:latin typeface="_! Kolhety" panose="020B0500000000000000" pitchFamily="34" charset="0"/>
              </a:rPr>
              <a:t>jer</a:t>
            </a:r>
            <a:r>
              <a:rPr lang="en-US" sz="2000" dirty="0">
                <a:latin typeface="_! Kolhety" panose="020B0500000000000000" pitchFamily="34" charset="0"/>
              </a:rPr>
              <a:t> </a:t>
            </a:r>
            <a:r>
              <a:rPr lang="en-US" sz="2000" dirty="0" err="1">
                <a:latin typeface="_! Kolhety" panose="020B0500000000000000" pitchFamily="34" charset="0"/>
              </a:rPr>
              <a:t>kidev</a:t>
            </a:r>
            <a:r>
              <a:rPr lang="en-US" sz="2000" dirty="0">
                <a:latin typeface="_! Kolhety" panose="020B0500000000000000" pitchFamily="34" charset="0"/>
              </a:rPr>
              <a:t> </a:t>
            </a:r>
            <a:r>
              <a:rPr lang="en-US" sz="2000" dirty="0" err="1">
                <a:latin typeface="_! Kolhety" panose="020B0500000000000000" pitchFamily="34" charset="0"/>
              </a:rPr>
              <a:t>romaul</a:t>
            </a:r>
            <a:r>
              <a:rPr lang="en-US" sz="2000" dirty="0">
                <a:latin typeface="_! Kolhety" panose="020B0500000000000000" pitchFamily="34" charset="0"/>
              </a:rPr>
              <a:t> </a:t>
            </a:r>
            <a:r>
              <a:rPr lang="en-US" sz="2000" dirty="0" err="1">
                <a:latin typeface="_! Kolhety" panose="020B0500000000000000" pitchFamily="34" charset="0"/>
              </a:rPr>
              <a:t>xanaSi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moxmarebis</a:t>
            </a:r>
            <a:r>
              <a:rPr lang="en-US" sz="2000" dirty="0">
                <a:latin typeface="_! Kolhety" panose="020B0500000000000000" pitchFamily="34" charset="0"/>
              </a:rPr>
              <a:t> </a:t>
            </a:r>
            <a:r>
              <a:rPr lang="en-US" sz="2000" dirty="0" err="1" smtClean="0">
                <a:latin typeface="_! Kolhety" panose="020B0500000000000000" pitchFamily="34" charset="0"/>
              </a:rPr>
              <a:t>Sesaxeb</a:t>
            </a:r>
            <a:r>
              <a:rPr lang="en-US" sz="2000" dirty="0" smtClean="0">
                <a:latin typeface="_! Kolhety" panose="020B0500000000000000" pitchFamily="34" charset="0"/>
              </a:rPr>
              <a:t>. </a:t>
            </a:r>
            <a:r>
              <a:rPr lang="en-US" sz="2000" dirty="0" err="1">
                <a:latin typeface="_! Kolhety" panose="020B0500000000000000" pitchFamily="34" charset="0"/>
              </a:rPr>
              <a:t>mkvlevari</a:t>
            </a:r>
            <a:r>
              <a:rPr lang="en-US" sz="2000" dirty="0">
                <a:latin typeface="_! Kolhety" panose="020B0500000000000000" pitchFamily="34" charset="0"/>
              </a:rPr>
              <a:t> </a:t>
            </a:r>
            <a:r>
              <a:rPr lang="en-US" sz="2000" dirty="0" err="1">
                <a:latin typeface="_! Kolhety" panose="020B0500000000000000" pitchFamily="34" charset="0"/>
              </a:rPr>
              <a:t>miuTiTebda</a:t>
            </a:r>
            <a:r>
              <a:rPr lang="en-US" sz="2000" dirty="0">
                <a:latin typeface="_! Kolhety" panose="020B0500000000000000" pitchFamily="34" charset="0"/>
              </a:rPr>
              <a:t>, rom </a:t>
            </a:r>
            <a:r>
              <a:rPr lang="en-US" sz="2000" dirty="0" err="1">
                <a:latin typeface="_! Kolhety" panose="020B0500000000000000" pitchFamily="34" charset="0"/>
              </a:rPr>
              <a:t>Cibuxebi</a:t>
            </a:r>
            <a:r>
              <a:rPr lang="en-US" sz="2000" dirty="0">
                <a:latin typeface="_! Kolhety" panose="020B0500000000000000" pitchFamily="34" charset="0"/>
              </a:rPr>
              <a:t> </a:t>
            </a:r>
            <a:r>
              <a:rPr lang="en-US" sz="2000" dirty="0" err="1">
                <a:latin typeface="_! Kolhety" panose="020B0500000000000000" pitchFamily="34" charset="0"/>
              </a:rPr>
              <a:t>dafiqsirebuli</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romaul</a:t>
            </a:r>
            <a:r>
              <a:rPr lang="en-US" sz="2000" dirty="0">
                <a:latin typeface="_! Kolhety" panose="020B0500000000000000" pitchFamily="34" charset="0"/>
              </a:rPr>
              <a:t> </a:t>
            </a:r>
            <a:r>
              <a:rPr lang="en-US" sz="2000" dirty="0" err="1">
                <a:latin typeface="_! Kolhety" panose="020B0500000000000000" pitchFamily="34" charset="0"/>
              </a:rPr>
              <a:t>fenaSi</a:t>
            </a:r>
            <a:r>
              <a:rPr lang="en-US" sz="2000" dirty="0">
                <a:latin typeface="_! Kolhety" panose="020B0500000000000000" pitchFamily="34" charset="0"/>
              </a:rPr>
              <a:t>, da </a:t>
            </a:r>
            <a:r>
              <a:rPr lang="en-US" sz="2000" dirty="0" err="1">
                <a:latin typeface="_! Kolhety" panose="020B0500000000000000" pitchFamily="34" charset="0"/>
              </a:rPr>
              <a:t>meti</a:t>
            </a:r>
            <a:r>
              <a:rPr lang="en-US" sz="2000" dirty="0">
                <a:latin typeface="_! Kolhety" panose="020B0500000000000000" pitchFamily="34" charset="0"/>
              </a:rPr>
              <a:t> </a:t>
            </a:r>
            <a:r>
              <a:rPr lang="en-US" sz="2000" dirty="0" err="1">
                <a:latin typeface="_! Kolhety" panose="020B0500000000000000" pitchFamily="34" charset="0"/>
              </a:rPr>
              <a:t>damajereblobiTvis</a:t>
            </a:r>
            <a:r>
              <a:rPr lang="en-US" sz="2000" dirty="0">
                <a:latin typeface="_! Kolhety" panose="020B0500000000000000" pitchFamily="34" charset="0"/>
              </a:rPr>
              <a:t>, </a:t>
            </a:r>
            <a:r>
              <a:rPr lang="en-US" sz="2000" dirty="0" err="1">
                <a:latin typeface="_! Kolhety" panose="020B0500000000000000" pitchFamily="34" charset="0"/>
              </a:rPr>
              <a:t>xazs</a:t>
            </a:r>
            <a:r>
              <a:rPr lang="en-US" sz="2000" dirty="0">
                <a:latin typeface="_! Kolhety" panose="020B0500000000000000" pitchFamily="34" charset="0"/>
              </a:rPr>
              <a:t> </a:t>
            </a:r>
            <a:r>
              <a:rPr lang="en-US" sz="2000" dirty="0" err="1">
                <a:latin typeface="_! Kolhety" panose="020B0500000000000000" pitchFamily="34" charset="0"/>
              </a:rPr>
              <a:t>usvamda</a:t>
            </a:r>
            <a:r>
              <a:rPr lang="en-US" sz="2000" dirty="0">
                <a:latin typeface="_! Kolhety" panose="020B0500000000000000" pitchFamily="34" charset="0"/>
              </a:rPr>
              <a:t> </a:t>
            </a:r>
            <a:r>
              <a:rPr lang="en-US" sz="2000" dirty="0" err="1">
                <a:latin typeface="_! Kolhety" panose="020B0500000000000000" pitchFamily="34" charset="0"/>
              </a:rPr>
              <a:t>Cibuxebis</a:t>
            </a:r>
            <a:r>
              <a:rPr lang="en-US" sz="2000" dirty="0">
                <a:latin typeface="_! Kolhety" panose="020B0500000000000000" pitchFamily="34" charset="0"/>
              </a:rPr>
              <a:t> </a:t>
            </a:r>
            <a:r>
              <a:rPr lang="en-US" sz="2000" dirty="0" err="1">
                <a:latin typeface="_! Kolhety" panose="020B0500000000000000" pitchFamily="34" charset="0"/>
              </a:rPr>
              <a:t>vizualur</a:t>
            </a:r>
            <a:r>
              <a:rPr lang="en-US" sz="2000" dirty="0">
                <a:latin typeface="_! Kolhety" panose="020B0500000000000000" pitchFamily="34" charset="0"/>
              </a:rPr>
              <a:t> </a:t>
            </a:r>
            <a:r>
              <a:rPr lang="en-US" sz="2000" dirty="0" err="1">
                <a:latin typeface="_! Kolhety" panose="020B0500000000000000" pitchFamily="34" charset="0"/>
              </a:rPr>
              <a:t>msgavsebas</a:t>
            </a:r>
            <a:r>
              <a:rPr lang="en-US" sz="2000" dirty="0">
                <a:latin typeface="_! Kolhety" panose="020B0500000000000000" pitchFamily="34" charset="0"/>
              </a:rPr>
              <a:t> </a:t>
            </a:r>
            <a:r>
              <a:rPr lang="en-US" sz="2000" dirty="0" err="1">
                <a:latin typeface="_! Kolhety" panose="020B0500000000000000" pitchFamily="34" charset="0"/>
              </a:rPr>
              <a:t>romaul</a:t>
            </a:r>
            <a:r>
              <a:rPr lang="en-US" sz="2000" dirty="0">
                <a:latin typeface="_! Kolhety" panose="020B0500000000000000" pitchFamily="34" charset="0"/>
              </a:rPr>
              <a:t> </a:t>
            </a:r>
            <a:r>
              <a:rPr lang="en-US" sz="2000" dirty="0" err="1">
                <a:latin typeface="_! Kolhety" panose="020B0500000000000000" pitchFamily="34" charset="0"/>
              </a:rPr>
              <a:t>sayofacxovrebo</a:t>
            </a:r>
            <a:r>
              <a:rPr lang="en-US" sz="2000" dirty="0">
                <a:latin typeface="_! Kolhety" panose="020B0500000000000000" pitchFamily="34" charset="0"/>
              </a:rPr>
              <a:t> </a:t>
            </a:r>
            <a:r>
              <a:rPr lang="en-US" sz="2000" dirty="0" err="1" smtClean="0">
                <a:latin typeface="_! Kolhety" panose="020B0500000000000000" pitchFamily="34" charset="0"/>
              </a:rPr>
              <a:t>keramikasTan</a:t>
            </a:r>
            <a:r>
              <a:rPr lang="en-US" sz="2000" dirty="0">
                <a:latin typeface="_! Kolhety" panose="020B0500000000000000" pitchFamily="34" charset="0"/>
              </a:rPr>
              <a:t>.</a:t>
            </a:r>
            <a:r>
              <a:rPr lang="en-US" sz="2000" dirty="0" smtClean="0">
                <a:latin typeface="_! Kolhety" panose="020B0500000000000000" pitchFamily="34" charset="0"/>
              </a:rPr>
              <a:t> </a:t>
            </a:r>
            <a:r>
              <a:rPr lang="en-US" sz="2000" dirty="0" err="1">
                <a:latin typeface="_! Kolhety" panose="020B0500000000000000" pitchFamily="34" charset="0"/>
              </a:rPr>
              <a:t>arqeologiuri</a:t>
            </a:r>
            <a:r>
              <a:rPr lang="en-US" sz="2000" dirty="0">
                <a:latin typeface="_! Kolhety" panose="020B0500000000000000" pitchFamily="34" charset="0"/>
              </a:rPr>
              <a:t> </a:t>
            </a:r>
            <a:r>
              <a:rPr lang="en-US" sz="2000" dirty="0" err="1">
                <a:latin typeface="_! Kolhety" panose="020B0500000000000000" pitchFamily="34" charset="0"/>
              </a:rPr>
              <a:t>masalis</a:t>
            </a:r>
            <a:r>
              <a:rPr lang="en-US" sz="2000" dirty="0">
                <a:latin typeface="_! Kolhety" panose="020B0500000000000000" pitchFamily="34" charset="0"/>
              </a:rPr>
              <a:t> </a:t>
            </a:r>
            <a:r>
              <a:rPr lang="en-US" sz="2000" dirty="0" err="1">
                <a:latin typeface="_! Kolhety" panose="020B0500000000000000" pitchFamily="34" charset="0"/>
              </a:rPr>
              <a:t>Semdgomma</a:t>
            </a:r>
            <a:r>
              <a:rPr lang="en-US" sz="2000" dirty="0">
                <a:latin typeface="_! Kolhety" panose="020B0500000000000000" pitchFamily="34" charset="0"/>
              </a:rPr>
              <a:t> </a:t>
            </a:r>
            <a:r>
              <a:rPr lang="en-US" sz="2000" dirty="0" err="1">
                <a:latin typeface="_! Kolhety" panose="020B0500000000000000" pitchFamily="34" charset="0"/>
              </a:rPr>
              <a:t>analizma</a:t>
            </a:r>
            <a:r>
              <a:rPr lang="en-US" sz="2000" dirty="0">
                <a:latin typeface="_! Kolhety" panose="020B0500000000000000" pitchFamily="34" charset="0"/>
              </a:rPr>
              <a:t> </a:t>
            </a:r>
            <a:r>
              <a:rPr lang="en-US" sz="2000" dirty="0" err="1">
                <a:latin typeface="_! Kolhety" panose="020B0500000000000000" pitchFamily="34" charset="0"/>
              </a:rPr>
              <a:t>daadastura</a:t>
            </a:r>
            <a:r>
              <a:rPr lang="en-US" sz="2000" dirty="0">
                <a:latin typeface="_! Kolhety" panose="020B0500000000000000" pitchFamily="34" charset="0"/>
              </a:rPr>
              <a:t>, rom </a:t>
            </a:r>
            <a:r>
              <a:rPr lang="en-US" sz="2000" dirty="0" err="1">
                <a:latin typeface="_! Kolhety" panose="020B0500000000000000" pitchFamily="34" charset="0"/>
              </a:rPr>
              <a:t>karkopinos</a:t>
            </a:r>
            <a:r>
              <a:rPr lang="en-US" sz="2000" dirty="0">
                <a:latin typeface="_! Kolhety" panose="020B0500000000000000" pitchFamily="34" charset="0"/>
              </a:rPr>
              <a:t> </a:t>
            </a:r>
            <a:r>
              <a:rPr lang="en-US" sz="2000" dirty="0" err="1">
                <a:latin typeface="_! Kolhety" panose="020B0500000000000000" pitchFamily="34" charset="0"/>
              </a:rPr>
              <a:t>mier</a:t>
            </a:r>
            <a:r>
              <a:rPr lang="en-US" sz="2000" dirty="0">
                <a:latin typeface="_! Kolhety" panose="020B0500000000000000" pitchFamily="34" charset="0"/>
              </a:rPr>
              <a:t> </a:t>
            </a:r>
            <a:r>
              <a:rPr lang="en-US" sz="2000" dirty="0" err="1">
                <a:latin typeface="_! Kolhety" panose="020B0500000000000000" pitchFamily="34" charset="0"/>
              </a:rPr>
              <a:t>romaulad</a:t>
            </a:r>
            <a:r>
              <a:rPr lang="en-US" sz="2000" dirty="0">
                <a:latin typeface="_! Kolhety" panose="020B0500000000000000" pitchFamily="34" charset="0"/>
              </a:rPr>
              <a:t> </a:t>
            </a:r>
            <a:r>
              <a:rPr lang="en-US" sz="2000" dirty="0" err="1">
                <a:latin typeface="_! Kolhety" panose="020B0500000000000000" pitchFamily="34" charset="0"/>
              </a:rPr>
              <a:t>miCneuli</a:t>
            </a:r>
            <a:r>
              <a:rPr lang="en-US" sz="2000" dirty="0">
                <a:latin typeface="_! Kolhety" panose="020B0500000000000000" pitchFamily="34" charset="0"/>
              </a:rPr>
              <a:t> </a:t>
            </a:r>
            <a:r>
              <a:rPr lang="en-US" sz="2000" dirty="0" err="1">
                <a:latin typeface="_! Kolhety" panose="020B0500000000000000" pitchFamily="34" charset="0"/>
              </a:rPr>
              <a:t>Cibuxebi</a:t>
            </a:r>
            <a:r>
              <a:rPr lang="en-US" sz="2000" dirty="0">
                <a:latin typeface="_! Kolhety" panose="020B0500000000000000" pitchFamily="34" charset="0"/>
              </a:rPr>
              <a:t>, arc </a:t>
            </a:r>
            <a:r>
              <a:rPr lang="en-US" sz="2000" dirty="0" err="1">
                <a:latin typeface="_! Kolhety" panose="020B0500000000000000" pitchFamily="34" charset="0"/>
              </a:rPr>
              <a:t>meti</a:t>
            </a:r>
            <a:r>
              <a:rPr lang="en-US" sz="2000" dirty="0">
                <a:latin typeface="_! Kolhety" panose="020B0500000000000000" pitchFamily="34" charset="0"/>
              </a:rPr>
              <a:t>, arc </a:t>
            </a:r>
            <a:r>
              <a:rPr lang="en-US" sz="2000" dirty="0" err="1">
                <a:latin typeface="_! Kolhety" panose="020B0500000000000000" pitchFamily="34" charset="0"/>
              </a:rPr>
              <a:t>naklebi</a:t>
            </a:r>
            <a:r>
              <a:rPr lang="en-US" sz="2000" dirty="0">
                <a:latin typeface="_! Kolhety" panose="020B0500000000000000" pitchFamily="34" charset="0"/>
              </a:rPr>
              <a:t>, XVIII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espanuri</a:t>
            </a:r>
            <a:r>
              <a:rPr lang="en-US" sz="2000" dirty="0">
                <a:latin typeface="_! Kolhety" panose="020B0500000000000000" pitchFamily="34" charset="0"/>
              </a:rPr>
              <a:t> da </a:t>
            </a:r>
            <a:r>
              <a:rPr lang="en-US" sz="2000" dirty="0" err="1">
                <a:latin typeface="_! Kolhety" panose="020B0500000000000000" pitchFamily="34" charset="0"/>
              </a:rPr>
              <a:t>Turquli</a:t>
            </a:r>
            <a:r>
              <a:rPr lang="en-US" sz="2000" dirty="0">
                <a:latin typeface="_! Kolhety" panose="020B0500000000000000" pitchFamily="34" charset="0"/>
              </a:rPr>
              <a:t> </a:t>
            </a:r>
            <a:r>
              <a:rPr lang="en-US" sz="2000" dirty="0" err="1">
                <a:latin typeface="_! Kolhety" panose="020B0500000000000000" pitchFamily="34" charset="0"/>
              </a:rPr>
              <a:t>nakeTobani</a:t>
            </a:r>
            <a:r>
              <a:rPr lang="en-US" sz="2000" dirty="0">
                <a:latin typeface="_! Kolhety" panose="020B0500000000000000" pitchFamily="34" charset="0"/>
              </a:rPr>
              <a:t> </a:t>
            </a:r>
            <a:r>
              <a:rPr lang="en-US" sz="2000" dirty="0" err="1" smtClean="0">
                <a:latin typeface="_! Kolhety" panose="020B0500000000000000" pitchFamily="34" charset="0"/>
              </a:rPr>
              <a:t>iyo</a:t>
            </a:r>
            <a:r>
              <a:rPr lang="en-US" sz="2000" dirty="0" smtClean="0">
                <a:latin typeface="_! Kolhety" panose="020B0500000000000000" pitchFamily="34" charset="0"/>
              </a:rPr>
              <a:t>.</a:t>
            </a:r>
            <a:endParaRPr lang="ka-GE" sz="2000" dirty="0"/>
          </a:p>
        </p:txBody>
      </p:sp>
    </p:spTree>
    <p:extLst>
      <p:ext uri="{BB962C8B-B14F-4D97-AF65-F5344CB8AC3E}">
        <p14:creationId xmlns:p14="http://schemas.microsoft.com/office/powerpoint/2010/main" val="243211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1021080" y="2616835"/>
            <a:ext cx="9251504" cy="1325563"/>
          </a:xfrm>
        </p:spPr>
        <p:txBody>
          <a:bodyPr>
            <a:noAutofit/>
          </a:bodyPr>
          <a:lstStyle/>
          <a:p>
            <a:pPr>
              <a:lnSpc>
                <a:spcPct val="100000"/>
              </a:lnSpc>
            </a:pPr>
            <a:r>
              <a:rPr lang="en-US" sz="2000" dirty="0" err="1">
                <a:latin typeface="_! Kolhety" panose="020B0500000000000000" pitchFamily="34" charset="0"/>
              </a:rPr>
              <a:t>nikotinis</a:t>
            </a:r>
            <a:r>
              <a:rPr lang="en-US" sz="2000" dirty="0">
                <a:latin typeface="_! Kolhety" panose="020B0500000000000000" pitchFamily="34" charset="0"/>
              </a:rPr>
              <a:t> </a:t>
            </a:r>
            <a:r>
              <a:rPr lang="en-US" sz="2000" dirty="0" err="1">
                <a:latin typeface="_! Kolhety" panose="020B0500000000000000" pitchFamily="34" charset="0"/>
              </a:rPr>
              <a:t>kvali</a:t>
            </a:r>
            <a:r>
              <a:rPr lang="en-US" sz="2000" dirty="0">
                <a:latin typeface="_! Kolhety" panose="020B0500000000000000" pitchFamily="34" charset="0"/>
              </a:rPr>
              <a:t> </a:t>
            </a:r>
            <a:r>
              <a:rPr lang="en-US" sz="2000" dirty="0" err="1">
                <a:latin typeface="_! Kolhety" panose="020B0500000000000000" pitchFamily="34" charset="0"/>
              </a:rPr>
              <a:t>dafiqsirda</a:t>
            </a:r>
            <a:r>
              <a:rPr lang="en-US" sz="2000" dirty="0">
                <a:latin typeface="_! Kolhety" panose="020B0500000000000000" pitchFamily="34" charset="0"/>
              </a:rPr>
              <a:t> </a:t>
            </a:r>
            <a:r>
              <a:rPr lang="en-US" sz="2000" dirty="0" err="1">
                <a:latin typeface="_! Kolhety" panose="020B0500000000000000" pitchFamily="34" charset="0"/>
              </a:rPr>
              <a:t>egvipturi</a:t>
            </a:r>
            <a:r>
              <a:rPr lang="en-US" sz="2000" dirty="0">
                <a:latin typeface="_! Kolhety" panose="020B0500000000000000" pitchFamily="34" charset="0"/>
              </a:rPr>
              <a:t> </a:t>
            </a:r>
            <a:r>
              <a:rPr lang="en-US" sz="2000" dirty="0" err="1">
                <a:latin typeface="_! Kolhety" panose="020B0500000000000000" pitchFamily="34" charset="0"/>
              </a:rPr>
              <a:t>mumiebis</a:t>
            </a:r>
            <a:r>
              <a:rPr lang="en-US" sz="2000" dirty="0">
                <a:latin typeface="_! Kolhety" panose="020B0500000000000000" pitchFamily="34" charset="0"/>
              </a:rPr>
              <a:t> </a:t>
            </a:r>
            <a:r>
              <a:rPr lang="en-US" sz="2000" dirty="0" err="1">
                <a:latin typeface="_! Kolhety" panose="020B0500000000000000" pitchFamily="34" charset="0"/>
              </a:rPr>
              <a:t>Tmis</a:t>
            </a:r>
            <a:r>
              <a:rPr lang="en-US" sz="2000" dirty="0">
                <a:latin typeface="_! Kolhety" panose="020B0500000000000000" pitchFamily="34" charset="0"/>
              </a:rPr>
              <a:t> </a:t>
            </a:r>
            <a:r>
              <a:rPr lang="en-US" sz="2000" dirty="0" err="1">
                <a:latin typeface="_! Kolhety" panose="020B0500000000000000" pitchFamily="34" charset="0"/>
              </a:rPr>
              <a:t>analizis</a:t>
            </a:r>
            <a:r>
              <a:rPr lang="en-US" sz="2000" dirty="0">
                <a:latin typeface="_! Kolhety" panose="020B0500000000000000" pitchFamily="34" charset="0"/>
              </a:rPr>
              <a:t> </a:t>
            </a:r>
            <a:r>
              <a:rPr lang="en-US" sz="2000" dirty="0" err="1">
                <a:latin typeface="_! Kolhety" panose="020B0500000000000000" pitchFamily="34" charset="0"/>
              </a:rPr>
              <a:t>dros</a:t>
            </a:r>
            <a:r>
              <a:rPr lang="en-US" sz="2000" dirty="0">
                <a:latin typeface="_! Kolhety" panose="020B0500000000000000" pitchFamily="34" charset="0"/>
              </a:rPr>
              <a:t>. </a:t>
            </a:r>
            <a:r>
              <a:rPr lang="en-US" sz="2000" dirty="0" err="1">
                <a:latin typeface="_! Kolhety" panose="020B0500000000000000" pitchFamily="34" charset="0"/>
              </a:rPr>
              <a:t>radgan</a:t>
            </a:r>
            <a:r>
              <a:rPr lang="en-US" sz="2000" dirty="0">
                <a:latin typeface="_! Kolhety" panose="020B0500000000000000" pitchFamily="34" charset="0"/>
              </a:rPr>
              <a:t> </a:t>
            </a:r>
            <a:r>
              <a:rPr lang="en-US" sz="2000" dirty="0" err="1">
                <a:latin typeface="_! Kolhety" panose="020B0500000000000000" pitchFamily="34" charset="0"/>
              </a:rPr>
              <a:t>faraonebis</a:t>
            </a:r>
            <a:r>
              <a:rPr lang="en-US" sz="2000" dirty="0">
                <a:latin typeface="_! Kolhety" panose="020B0500000000000000" pitchFamily="34" charset="0"/>
              </a:rPr>
              <a:t> </a:t>
            </a:r>
            <a:r>
              <a:rPr lang="en-US" sz="2000" dirty="0" err="1">
                <a:latin typeface="_! Kolhety" panose="020B0500000000000000" pitchFamily="34" charset="0"/>
              </a:rPr>
              <a:t>xanis</a:t>
            </a:r>
            <a:r>
              <a:rPr lang="en-US" sz="2000" dirty="0">
                <a:latin typeface="_! Kolhety" panose="020B0500000000000000" pitchFamily="34" charset="0"/>
              </a:rPr>
              <a:t> </a:t>
            </a:r>
            <a:r>
              <a:rPr lang="en-US" sz="2000" dirty="0" err="1">
                <a:latin typeface="_! Kolhety" panose="020B0500000000000000" pitchFamily="34" charset="0"/>
              </a:rPr>
              <a:t>egvipteSi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gaSenebis</a:t>
            </a:r>
            <a:r>
              <a:rPr lang="en-US" sz="2000" dirty="0">
                <a:latin typeface="_! Kolhety" panose="020B0500000000000000" pitchFamily="34" charset="0"/>
              </a:rPr>
              <a:t> </a:t>
            </a:r>
            <a:r>
              <a:rPr lang="en-US" sz="2000" dirty="0" err="1">
                <a:latin typeface="_! Kolhety" panose="020B0500000000000000" pitchFamily="34" charset="0"/>
              </a:rPr>
              <a:t>kvali</a:t>
            </a:r>
            <a:r>
              <a:rPr lang="en-US" sz="2000" dirty="0">
                <a:latin typeface="_! Kolhety" panose="020B0500000000000000" pitchFamily="34" charset="0"/>
              </a:rPr>
              <a:t> </a:t>
            </a:r>
            <a:r>
              <a:rPr lang="en-US" sz="2000" dirty="0" err="1">
                <a:latin typeface="_! Kolhety" panose="020B0500000000000000" pitchFamily="34" charset="0"/>
              </a:rPr>
              <a:t>jerjerobiT</a:t>
            </a:r>
            <a:r>
              <a:rPr lang="en-US" sz="2000" dirty="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dasturdeba</a:t>
            </a:r>
            <a:r>
              <a:rPr lang="en-US" sz="2000" dirty="0">
                <a:latin typeface="_! Kolhety" panose="020B0500000000000000" pitchFamily="34" charset="0"/>
              </a:rPr>
              <a:t>, </a:t>
            </a:r>
            <a:r>
              <a:rPr lang="en-US" sz="2000" dirty="0" err="1">
                <a:latin typeface="_! Kolhety" panose="020B0500000000000000" pitchFamily="34" charset="0"/>
              </a:rPr>
              <a:t>es</a:t>
            </a:r>
            <a:r>
              <a:rPr lang="en-US" sz="2000" dirty="0">
                <a:latin typeface="_! Kolhety" panose="020B0500000000000000" pitchFamily="34" charset="0"/>
              </a:rPr>
              <a:t> </a:t>
            </a:r>
            <a:r>
              <a:rPr lang="en-US" sz="2000" dirty="0" err="1">
                <a:latin typeface="_! Kolhety" panose="020B0500000000000000" pitchFamily="34" charset="0"/>
              </a:rPr>
              <a:t>aRmoCena</a:t>
            </a:r>
            <a:r>
              <a:rPr lang="en-US" sz="2000" dirty="0">
                <a:latin typeface="_! Kolhety" panose="020B0500000000000000" pitchFamily="34" charset="0"/>
              </a:rPr>
              <a:t> </a:t>
            </a:r>
            <a:r>
              <a:rPr lang="en-US" sz="2000" dirty="0" err="1">
                <a:latin typeface="_! Kolhety" panose="020B0500000000000000" pitchFamily="34" charset="0"/>
              </a:rPr>
              <a:t>SesaZloa</a:t>
            </a:r>
            <a:r>
              <a:rPr lang="en-US" sz="2000" dirty="0">
                <a:latin typeface="_! Kolhety" panose="020B0500000000000000" pitchFamily="34" charset="0"/>
              </a:rPr>
              <a:t> </a:t>
            </a:r>
            <a:r>
              <a:rPr lang="en-US" sz="2000" dirty="0" err="1">
                <a:latin typeface="_! Kolhety" panose="020B0500000000000000" pitchFamily="34" charset="0"/>
              </a:rPr>
              <a:t>miuTiTebdes</a:t>
            </a:r>
            <a:r>
              <a:rPr lang="en-US" sz="2000" dirty="0">
                <a:latin typeface="_! Kolhety" panose="020B0500000000000000" pitchFamily="34" charset="0"/>
              </a:rPr>
              <a:t> </a:t>
            </a:r>
            <a:r>
              <a:rPr lang="en-US" sz="2000" dirty="0" err="1">
                <a:latin typeface="_! Kolhety" panose="020B0500000000000000" pitchFamily="34" charset="0"/>
              </a:rPr>
              <a:t>adreul</a:t>
            </a:r>
            <a:r>
              <a:rPr lang="en-US" sz="2000" dirty="0">
                <a:latin typeface="_! Kolhety" panose="020B0500000000000000" pitchFamily="34" charset="0"/>
              </a:rPr>
              <a:t> </a:t>
            </a:r>
            <a:r>
              <a:rPr lang="en-US" sz="2000" dirty="0" err="1">
                <a:latin typeface="_! Kolhety" panose="020B0500000000000000" pitchFamily="34" charset="0"/>
              </a:rPr>
              <a:t>epoqaSi</a:t>
            </a:r>
            <a:r>
              <a:rPr lang="en-US" sz="2000" dirty="0">
                <a:latin typeface="_! Kolhety" panose="020B0500000000000000" pitchFamily="34" charset="0"/>
              </a:rPr>
              <a:t> </a:t>
            </a:r>
            <a:r>
              <a:rPr lang="en-US" sz="2000" dirty="0" err="1">
                <a:latin typeface="_! Kolhety" panose="020B0500000000000000" pitchFamily="34" charset="0"/>
              </a:rPr>
              <a:t>kontinentebs</a:t>
            </a:r>
            <a:r>
              <a:rPr lang="en-US" sz="2000" dirty="0">
                <a:latin typeface="_! Kolhety" panose="020B0500000000000000" pitchFamily="34" charset="0"/>
              </a:rPr>
              <a:t> </a:t>
            </a:r>
            <a:r>
              <a:rPr lang="en-US" sz="2000" dirty="0" err="1">
                <a:latin typeface="_! Kolhety" panose="020B0500000000000000" pitchFamily="34" charset="0"/>
              </a:rPr>
              <a:t>DSoris</a:t>
            </a:r>
            <a:r>
              <a:rPr lang="en-US" sz="2000" dirty="0">
                <a:latin typeface="_! Kolhety" panose="020B0500000000000000" pitchFamily="34" charset="0"/>
              </a:rPr>
              <a:t> </a:t>
            </a:r>
            <a:r>
              <a:rPr lang="en-US" sz="2000" dirty="0" err="1">
                <a:latin typeface="_! Kolhety" panose="020B0500000000000000" pitchFamily="34" charset="0"/>
              </a:rPr>
              <a:t>garkveuli</a:t>
            </a:r>
            <a:r>
              <a:rPr lang="en-US" sz="2000" dirty="0">
                <a:latin typeface="_! Kolhety" panose="020B0500000000000000" pitchFamily="34" charset="0"/>
              </a:rPr>
              <a:t> </a:t>
            </a:r>
            <a:r>
              <a:rPr lang="en-US" sz="2000" dirty="0" err="1">
                <a:latin typeface="_! Kolhety" panose="020B0500000000000000" pitchFamily="34" charset="0"/>
              </a:rPr>
              <a:t>formis</a:t>
            </a:r>
            <a:r>
              <a:rPr lang="en-US" sz="2000" dirty="0">
                <a:latin typeface="_! Kolhety" panose="020B0500000000000000" pitchFamily="34" charset="0"/>
              </a:rPr>
              <a:t> </a:t>
            </a:r>
            <a:r>
              <a:rPr lang="en-US" sz="2000" dirty="0" err="1">
                <a:latin typeface="_! Kolhety" panose="020B0500000000000000" pitchFamily="34" charset="0"/>
              </a:rPr>
              <a:t>savaWro-ekonomikur</a:t>
            </a:r>
            <a:r>
              <a:rPr lang="en-US" sz="2000" dirty="0">
                <a:latin typeface="_! Kolhety" panose="020B0500000000000000" pitchFamily="34" charset="0"/>
              </a:rPr>
              <a:t> </a:t>
            </a:r>
            <a:r>
              <a:rPr lang="en-US" sz="2000" dirty="0" err="1">
                <a:latin typeface="_! Kolhety" panose="020B0500000000000000" pitchFamily="34" charset="0"/>
              </a:rPr>
              <a:t>urTierTobaze.E</a:t>
            </a:r>
            <a:r>
              <a:rPr lang="en-US" sz="2000" dirty="0">
                <a:latin typeface="_! Kolhety" panose="020B0500000000000000" pitchFamily="34" charset="0"/>
              </a:rPr>
              <a:t> </a:t>
            </a:r>
            <a:r>
              <a:rPr lang="en-US" sz="2000" dirty="0" err="1">
                <a:latin typeface="_! Kolhety" panose="020B0500000000000000" pitchFamily="34" charset="0"/>
              </a:rPr>
              <a:t>egviptologebi</a:t>
            </a:r>
            <a:r>
              <a:rPr lang="en-US" sz="2000" dirty="0">
                <a:latin typeface="_! Kolhety" panose="020B0500000000000000" pitchFamily="34" charset="0"/>
              </a:rPr>
              <a:t> </a:t>
            </a:r>
            <a:r>
              <a:rPr lang="en-US" sz="2000" dirty="0" err="1">
                <a:latin typeface="_! Kolhety" panose="020B0500000000000000" pitchFamily="34" charset="0"/>
              </a:rPr>
              <a:t>varaudoben</a:t>
            </a:r>
            <a:r>
              <a:rPr lang="en-US" sz="2000" dirty="0">
                <a:latin typeface="_! Kolhety" panose="020B0500000000000000" pitchFamily="34" charset="0"/>
              </a:rPr>
              <a:t>, rom </a:t>
            </a:r>
            <a:r>
              <a:rPr lang="en-US" sz="2000" dirty="0" err="1">
                <a:latin typeface="_! Kolhety" panose="020B0500000000000000" pitchFamily="34" charset="0"/>
              </a:rPr>
              <a:t>nikotinis</a:t>
            </a:r>
            <a:r>
              <a:rPr lang="en-US" sz="2000" dirty="0">
                <a:latin typeface="_! Kolhety" panose="020B0500000000000000" pitchFamily="34" charset="0"/>
              </a:rPr>
              <a:t> </a:t>
            </a:r>
            <a:r>
              <a:rPr lang="en-US" sz="2000" dirty="0" err="1">
                <a:latin typeface="_! Kolhety" panose="020B0500000000000000" pitchFamily="34" charset="0"/>
              </a:rPr>
              <a:t>Semcveli</a:t>
            </a:r>
            <a:r>
              <a:rPr lang="en-US" sz="2000" dirty="0">
                <a:latin typeface="_! Kolhety" panose="020B0500000000000000" pitchFamily="34" charset="0"/>
              </a:rPr>
              <a:t> </a:t>
            </a:r>
            <a:r>
              <a:rPr lang="en-US" sz="2000" dirty="0" err="1">
                <a:latin typeface="_! Kolhety" panose="020B0500000000000000" pitchFamily="34" charset="0"/>
              </a:rPr>
              <a:t>mcenareebi</a:t>
            </a:r>
            <a:r>
              <a:rPr lang="en-US" sz="2000" dirty="0">
                <a:latin typeface="_! Kolhety" panose="020B0500000000000000" pitchFamily="34" charset="0"/>
              </a:rPr>
              <a:t> </a:t>
            </a:r>
            <a:r>
              <a:rPr lang="en-US" sz="2000" dirty="0" err="1">
                <a:latin typeface="_! Kolhety" panose="020B0500000000000000" pitchFamily="34" charset="0"/>
              </a:rPr>
              <a:t>gamoiyeneboda</a:t>
            </a:r>
            <a:r>
              <a:rPr lang="en-US" sz="2000" dirty="0">
                <a:latin typeface="_! Kolhety" panose="020B0500000000000000" pitchFamily="34" charset="0"/>
              </a:rPr>
              <a:t> </a:t>
            </a:r>
            <a:r>
              <a:rPr lang="en-US" sz="2000" dirty="0" err="1">
                <a:latin typeface="_! Kolhety" panose="020B0500000000000000" pitchFamily="34" charset="0"/>
              </a:rPr>
              <a:t>balzamirebis</a:t>
            </a:r>
            <a:r>
              <a:rPr lang="en-US" sz="2000" dirty="0">
                <a:latin typeface="_! Kolhety" panose="020B0500000000000000" pitchFamily="34" charset="0"/>
              </a:rPr>
              <a:t> </a:t>
            </a:r>
            <a:r>
              <a:rPr lang="en-US" sz="2000" dirty="0" err="1">
                <a:latin typeface="_! Kolhety" panose="020B0500000000000000" pitchFamily="34" charset="0"/>
              </a:rPr>
              <a:t>procesSi</a:t>
            </a:r>
            <a:r>
              <a:rPr lang="en-US" sz="2000" dirty="0">
                <a:latin typeface="_! Kolhety" panose="020B0500000000000000" pitchFamily="34" charset="0"/>
              </a:rPr>
              <a:t> </a:t>
            </a:r>
            <a:r>
              <a:rPr lang="en-US" sz="2000" dirty="0" err="1">
                <a:latin typeface="_! Kolhety" panose="020B0500000000000000" pitchFamily="34" charset="0"/>
              </a:rPr>
              <a:t>mumiis</a:t>
            </a:r>
            <a:r>
              <a:rPr lang="en-US" sz="2000" dirty="0">
                <a:latin typeface="_! Kolhety" panose="020B0500000000000000" pitchFamily="34" charset="0"/>
              </a:rPr>
              <a:t> </a:t>
            </a:r>
            <a:r>
              <a:rPr lang="en-US" sz="2000" dirty="0" err="1">
                <a:latin typeface="_! Kolhety" panose="020B0500000000000000" pitchFamily="34" charset="0"/>
              </a:rPr>
              <a:t>saxvevebis</a:t>
            </a:r>
            <a:r>
              <a:rPr lang="en-US" sz="2000" dirty="0">
                <a:latin typeface="_! Kolhety" panose="020B0500000000000000" pitchFamily="34" charset="0"/>
              </a:rPr>
              <a:t> </a:t>
            </a:r>
            <a:r>
              <a:rPr lang="en-US" sz="2000" dirty="0" err="1">
                <a:latin typeface="_! Kolhety" panose="020B0500000000000000" pitchFamily="34" charset="0"/>
              </a:rPr>
              <a:t>antiseptikuri</a:t>
            </a:r>
            <a:r>
              <a:rPr lang="en-US" sz="2000" dirty="0">
                <a:latin typeface="_! Kolhety" panose="020B0500000000000000" pitchFamily="34" charset="0"/>
              </a:rPr>
              <a:t> </a:t>
            </a:r>
            <a:r>
              <a:rPr lang="en-US" sz="2000" dirty="0" err="1">
                <a:latin typeface="_! Kolhety" panose="020B0500000000000000" pitchFamily="34" charset="0"/>
              </a:rPr>
              <a:t>xsnaris</a:t>
            </a:r>
            <a:r>
              <a:rPr lang="en-US" sz="2000" dirty="0">
                <a:latin typeface="_! Kolhety" panose="020B0500000000000000" pitchFamily="34" charset="0"/>
              </a:rPr>
              <a:t> </a:t>
            </a:r>
            <a:r>
              <a:rPr lang="en-US" sz="2000" dirty="0" err="1">
                <a:latin typeface="_! Kolhety" panose="020B0500000000000000" pitchFamily="34" charset="0"/>
              </a:rPr>
              <a:t>dasamzadeblad</a:t>
            </a:r>
            <a:r>
              <a:rPr lang="en-US" sz="2000" dirty="0">
                <a:latin typeface="_! Kolhety" panose="020B0500000000000000" pitchFamily="34" charset="0"/>
              </a:rPr>
              <a:t>, an </a:t>
            </a:r>
            <a:r>
              <a:rPr lang="en-US" sz="2000" dirty="0" err="1">
                <a:latin typeface="_! Kolhety" panose="020B0500000000000000" pitchFamily="34" charset="0"/>
              </a:rPr>
              <a:t>dasakrZali</a:t>
            </a:r>
            <a:r>
              <a:rPr lang="en-US" sz="2000" dirty="0">
                <a:latin typeface="_! Kolhety" panose="020B0500000000000000" pitchFamily="34" charset="0"/>
              </a:rPr>
              <a:t> </a:t>
            </a:r>
            <a:r>
              <a:rPr lang="en-US" sz="2000" dirty="0" err="1">
                <a:latin typeface="_! Kolhety" panose="020B0500000000000000" pitchFamily="34" charset="0"/>
              </a:rPr>
              <a:t>oTaxis</a:t>
            </a:r>
            <a:r>
              <a:rPr lang="en-US" sz="2000" dirty="0">
                <a:latin typeface="_! Kolhety" panose="020B0500000000000000" pitchFamily="34" charset="0"/>
              </a:rPr>
              <a:t> </a:t>
            </a:r>
            <a:r>
              <a:rPr lang="en-US" sz="2000" dirty="0" err="1">
                <a:latin typeface="_! Kolhety" panose="020B0500000000000000" pitchFamily="34" charset="0"/>
              </a:rPr>
              <a:t>damuSavebis</a:t>
            </a:r>
            <a:r>
              <a:rPr lang="en-US" sz="2000" dirty="0">
                <a:latin typeface="_! Kolhety" panose="020B0500000000000000" pitchFamily="34" charset="0"/>
              </a:rPr>
              <a:t> </a:t>
            </a:r>
            <a:r>
              <a:rPr lang="en-US" sz="2000" dirty="0" err="1" smtClean="0">
                <a:latin typeface="_! Kolhety" panose="020B0500000000000000" pitchFamily="34" charset="0"/>
              </a:rPr>
              <a:t>dros</a:t>
            </a:r>
            <a:r>
              <a:rPr lang="en-US" sz="2000" dirty="0" smtClean="0">
                <a:latin typeface="_! Kolhety" panose="020B0500000000000000" pitchFamily="34" charset="0"/>
              </a:rPr>
              <a:t>.</a:t>
            </a:r>
            <a:r>
              <a:rPr lang="en-US" sz="2000" dirty="0">
                <a:latin typeface="_! Kolhety" panose="020B0500000000000000" pitchFamily="34" charset="0"/>
              </a:rPr>
              <a:t/>
            </a:r>
            <a:br>
              <a:rPr lang="en-US" sz="2000" dirty="0">
                <a:latin typeface="_! Kolhety" panose="020B0500000000000000" pitchFamily="34" charset="0"/>
              </a:rPr>
            </a:br>
            <a:r>
              <a:rPr lang="en-US" sz="2000" dirty="0" err="1">
                <a:latin typeface="_! Kolhety" panose="020B0500000000000000" pitchFamily="34" charset="0"/>
              </a:rPr>
              <a:t>Turqi</a:t>
            </a:r>
            <a:r>
              <a:rPr lang="en-US" sz="2000" dirty="0">
                <a:latin typeface="_! Kolhety" panose="020B0500000000000000" pitchFamily="34" charset="0"/>
              </a:rPr>
              <a:t> </a:t>
            </a:r>
            <a:r>
              <a:rPr lang="en-US" sz="2000" dirty="0" err="1">
                <a:latin typeface="_! Kolhety" panose="020B0500000000000000" pitchFamily="34" charset="0"/>
              </a:rPr>
              <a:t>istorikosi</a:t>
            </a:r>
            <a:r>
              <a:rPr lang="en-US" sz="2000" dirty="0">
                <a:latin typeface="_! Kolhety" panose="020B0500000000000000" pitchFamily="34" charset="0"/>
              </a:rPr>
              <a:t> </a:t>
            </a:r>
            <a:r>
              <a:rPr lang="en-US" sz="2000" dirty="0" err="1">
                <a:latin typeface="_! Kolhety" panose="020B0500000000000000" pitchFamily="34" charset="0"/>
              </a:rPr>
              <a:t>evlia</a:t>
            </a:r>
            <a:r>
              <a:rPr lang="en-US" sz="2000" dirty="0">
                <a:latin typeface="_! Kolhety" panose="020B0500000000000000" pitchFamily="34" charset="0"/>
              </a:rPr>
              <a:t> </a:t>
            </a:r>
            <a:r>
              <a:rPr lang="en-US" sz="2000" dirty="0" err="1">
                <a:latin typeface="_! Kolhety" panose="020B0500000000000000" pitchFamily="34" charset="0"/>
              </a:rPr>
              <a:t>Celebic</a:t>
            </a:r>
            <a:r>
              <a:rPr lang="en-US" sz="2000" dirty="0">
                <a:latin typeface="_! Kolhety" panose="020B0500000000000000" pitchFamily="34" charset="0"/>
              </a:rPr>
              <a:t> </a:t>
            </a:r>
            <a:r>
              <a:rPr lang="en-US" sz="2000" dirty="0" err="1">
                <a:latin typeface="_! Kolhety" panose="020B0500000000000000" pitchFamily="34" charset="0"/>
              </a:rPr>
              <a:t>acxadebda</a:t>
            </a:r>
            <a:r>
              <a:rPr lang="en-US" sz="2000" dirty="0">
                <a:latin typeface="_! Kolhety" panose="020B0500000000000000" pitchFamily="34" charset="0"/>
              </a:rPr>
              <a:t>, rom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mosawevi</a:t>
            </a:r>
            <a:r>
              <a:rPr lang="en-US" sz="2000" dirty="0">
                <a:latin typeface="_! Kolhety" panose="020B0500000000000000" pitchFamily="34" charset="0"/>
              </a:rPr>
              <a:t> </a:t>
            </a:r>
            <a:r>
              <a:rPr lang="en-US" sz="2000" dirty="0" err="1">
                <a:latin typeface="_! Kolhety" panose="020B0500000000000000" pitchFamily="34" charset="0"/>
              </a:rPr>
              <a:t>Cibuxebi</a:t>
            </a:r>
            <a:r>
              <a:rPr lang="en-US" sz="2000" dirty="0">
                <a:latin typeface="_! Kolhety" panose="020B0500000000000000" pitchFamily="34" charset="0"/>
              </a:rPr>
              <a:t> </a:t>
            </a:r>
            <a:r>
              <a:rPr lang="en-US" sz="2000" dirty="0" err="1">
                <a:latin typeface="_! Kolhety" panose="020B0500000000000000" pitchFamily="34" charset="0"/>
              </a:rPr>
              <a:t>CaSenebulebi</a:t>
            </a:r>
            <a:r>
              <a:rPr lang="en-US" sz="2000" dirty="0">
                <a:latin typeface="_! Kolhety" panose="020B0500000000000000" pitchFamily="34" charset="0"/>
              </a:rPr>
              <a:t> </a:t>
            </a:r>
            <a:r>
              <a:rPr lang="en-US" sz="2000" dirty="0" err="1">
                <a:latin typeface="_! Kolhety" panose="020B0500000000000000" pitchFamily="34" charset="0"/>
              </a:rPr>
              <a:t>naxa</a:t>
            </a:r>
            <a:r>
              <a:rPr lang="en-US" sz="2000" dirty="0">
                <a:latin typeface="_! Kolhety" panose="020B0500000000000000" pitchFamily="34" charset="0"/>
              </a:rPr>
              <a:t> </a:t>
            </a:r>
            <a:r>
              <a:rPr lang="en-US" sz="2000" dirty="0" err="1">
                <a:latin typeface="_! Kolhety" panose="020B0500000000000000" pitchFamily="34" charset="0"/>
              </a:rPr>
              <a:t>muHhamed</a:t>
            </a:r>
            <a:r>
              <a:rPr lang="en-US" sz="2000" dirty="0">
                <a:latin typeface="_! Kolhety" panose="020B0500000000000000" pitchFamily="34" charset="0"/>
              </a:rPr>
              <a:t> </a:t>
            </a:r>
            <a:r>
              <a:rPr lang="en-US" sz="2000" dirty="0" err="1">
                <a:latin typeface="_! Kolhety" panose="020B0500000000000000" pitchFamily="34" charset="0"/>
              </a:rPr>
              <a:t>winaswarmetyvelis</a:t>
            </a:r>
            <a:r>
              <a:rPr lang="en-US" sz="2000" dirty="0">
                <a:latin typeface="_! Kolhety" panose="020B0500000000000000" pitchFamily="34" charset="0"/>
              </a:rPr>
              <a:t> </a:t>
            </a:r>
            <a:r>
              <a:rPr lang="en-US" sz="2000" dirty="0" err="1">
                <a:latin typeface="_! Kolhety" panose="020B0500000000000000" pitchFamily="34" charset="0"/>
              </a:rPr>
              <a:t>dros</a:t>
            </a:r>
            <a:r>
              <a:rPr lang="en-US" sz="2000" dirty="0">
                <a:latin typeface="_! Kolhety" panose="020B0500000000000000" pitchFamily="34" charset="0"/>
              </a:rPr>
              <a:t> (</a:t>
            </a:r>
            <a:r>
              <a:rPr lang="en-US" sz="2000" dirty="0" err="1">
                <a:latin typeface="_! Kolhety" panose="020B0500000000000000" pitchFamily="34" charset="0"/>
              </a:rPr>
              <a:t>daaxloebiT</a:t>
            </a:r>
            <a:r>
              <a:rPr lang="en-US" sz="2000" dirty="0">
                <a:latin typeface="_! Kolhety" panose="020B0500000000000000" pitchFamily="34" charset="0"/>
              </a:rPr>
              <a:t> </a:t>
            </a:r>
            <a:r>
              <a:rPr lang="en-US" sz="2000" dirty="0" err="1">
                <a:latin typeface="_! Kolhety" panose="020B0500000000000000" pitchFamily="34" charset="0"/>
              </a:rPr>
              <a:t>Aax.w</a:t>
            </a:r>
            <a:r>
              <a:rPr lang="en-US" sz="2000" dirty="0">
                <a:latin typeface="_! Kolhety" panose="020B0500000000000000" pitchFamily="34" charset="0"/>
              </a:rPr>
              <a:t>. 570/571-632 </a:t>
            </a:r>
            <a:r>
              <a:rPr lang="en-US" sz="2000" dirty="0" err="1">
                <a:latin typeface="_! Kolhety" panose="020B0500000000000000" pitchFamily="34" charset="0"/>
              </a:rPr>
              <a:t>ww</a:t>
            </a:r>
            <a:r>
              <a:rPr lang="en-US" sz="2000" dirty="0">
                <a:latin typeface="_! Kolhety" panose="020B0500000000000000" pitchFamily="34" charset="0"/>
              </a:rPr>
              <a:t>.) </a:t>
            </a:r>
            <a:r>
              <a:rPr lang="en-US" sz="2000" dirty="0" err="1">
                <a:latin typeface="_! Kolhety" panose="020B0500000000000000" pitchFamily="34" charset="0"/>
              </a:rPr>
              <a:t>agebuli</a:t>
            </a:r>
            <a:r>
              <a:rPr lang="en-US" sz="2000" dirty="0">
                <a:latin typeface="_! Kolhety" panose="020B0500000000000000" pitchFamily="34" charset="0"/>
              </a:rPr>
              <a:t> </a:t>
            </a:r>
            <a:r>
              <a:rPr lang="en-US" sz="2000" dirty="0" err="1">
                <a:latin typeface="_! Kolhety" panose="020B0500000000000000" pitchFamily="34" charset="0"/>
              </a:rPr>
              <a:t>Senobis</a:t>
            </a:r>
            <a:r>
              <a:rPr lang="en-US" sz="2000" dirty="0">
                <a:latin typeface="_! Kolhety" panose="020B0500000000000000" pitchFamily="34" charset="0"/>
              </a:rPr>
              <a:t> </a:t>
            </a:r>
            <a:r>
              <a:rPr lang="en-US" sz="2000" dirty="0" err="1">
                <a:latin typeface="_! Kolhety" panose="020B0500000000000000" pitchFamily="34" charset="0"/>
              </a:rPr>
              <a:t>kedelSi</a:t>
            </a:r>
            <a:r>
              <a:rPr lang="en-US" sz="2000" dirty="0">
                <a:latin typeface="_! Kolhety" panose="020B0500000000000000" pitchFamily="34" charset="0"/>
              </a:rPr>
              <a:t>. </a:t>
            </a:r>
            <a:r>
              <a:rPr lang="en-US" sz="2000" dirty="0" err="1">
                <a:latin typeface="_! Kolhety" panose="020B0500000000000000" pitchFamily="34" charset="0"/>
              </a:rPr>
              <a:t>Mmeti</a:t>
            </a:r>
            <a:r>
              <a:rPr lang="en-US" sz="2000" dirty="0">
                <a:latin typeface="_! Kolhety" panose="020B0500000000000000" pitchFamily="34" charset="0"/>
              </a:rPr>
              <a:t> </a:t>
            </a:r>
            <a:r>
              <a:rPr lang="en-US" sz="2000" dirty="0" err="1">
                <a:latin typeface="_! Kolhety" panose="020B0500000000000000" pitchFamily="34" charset="0"/>
              </a:rPr>
              <a:t>damajereblobisaTvis</a:t>
            </a:r>
            <a:r>
              <a:rPr lang="en-US" sz="2000" dirty="0">
                <a:latin typeface="_! Kolhety" panose="020B0500000000000000" pitchFamily="34" charset="0"/>
              </a:rPr>
              <a:t>, </a:t>
            </a:r>
            <a:r>
              <a:rPr lang="en-US" sz="2000" dirty="0" err="1">
                <a:latin typeface="_! Kolhety" panose="020B0500000000000000" pitchFamily="34" charset="0"/>
              </a:rPr>
              <a:t>Celebi</a:t>
            </a:r>
            <a:r>
              <a:rPr lang="en-US" sz="2000" dirty="0">
                <a:latin typeface="_! Kolhety" panose="020B0500000000000000" pitchFamily="34" charset="0"/>
              </a:rPr>
              <a:t> </a:t>
            </a:r>
            <a:r>
              <a:rPr lang="en-US" sz="2000" dirty="0" err="1">
                <a:latin typeface="_! Kolhety" panose="020B0500000000000000" pitchFamily="34" charset="0"/>
              </a:rPr>
              <a:t>miuTiTebda</a:t>
            </a:r>
            <a:r>
              <a:rPr lang="en-US" sz="2000" dirty="0">
                <a:latin typeface="_! Kolhety" panose="020B0500000000000000" pitchFamily="34" charset="0"/>
              </a:rPr>
              <a:t>, rom </a:t>
            </a:r>
            <a:r>
              <a:rPr lang="en-US" sz="2000" dirty="0" err="1">
                <a:latin typeface="_! Kolhety" panose="020B0500000000000000" pitchFamily="34" charset="0"/>
              </a:rPr>
              <a:t>aRniSnul</a:t>
            </a:r>
            <a:r>
              <a:rPr lang="en-US" sz="2000" dirty="0">
                <a:latin typeface="_! Kolhety" panose="020B0500000000000000" pitchFamily="34" charset="0"/>
              </a:rPr>
              <a:t> </a:t>
            </a:r>
            <a:r>
              <a:rPr lang="en-US" sz="2000" dirty="0" err="1">
                <a:latin typeface="_! Kolhety" panose="020B0500000000000000" pitchFamily="34" charset="0"/>
              </a:rPr>
              <a:t>Cibuxebs</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suni</a:t>
            </a:r>
            <a:r>
              <a:rPr lang="en-US" sz="2000" dirty="0">
                <a:latin typeface="_! Kolhety" panose="020B0500000000000000" pitchFamily="34" charset="0"/>
              </a:rPr>
              <a:t> </a:t>
            </a:r>
            <a:r>
              <a:rPr lang="en-US" sz="2000" dirty="0" err="1" smtClean="0">
                <a:latin typeface="_! Kolhety" panose="020B0500000000000000" pitchFamily="34" charset="0"/>
              </a:rPr>
              <a:t>asdioda</a:t>
            </a:r>
            <a:r>
              <a:rPr lang="en-US" sz="2000" dirty="0" smtClean="0">
                <a:latin typeface="_! Kolhety" panose="020B0500000000000000" pitchFamily="34" charset="0"/>
              </a:rPr>
              <a:t>“. </a:t>
            </a:r>
            <a:endParaRPr lang="ka-GE" sz="2000" dirty="0"/>
          </a:p>
        </p:txBody>
      </p:sp>
    </p:spTree>
    <p:extLst>
      <p:ext uri="{BB962C8B-B14F-4D97-AF65-F5344CB8AC3E}">
        <p14:creationId xmlns:p14="http://schemas.microsoft.com/office/powerpoint/2010/main" val="2872247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1049501" y="2614467"/>
            <a:ext cx="9964488" cy="1325563"/>
          </a:xfrm>
        </p:spPr>
        <p:txBody>
          <a:bodyPr>
            <a:noAutofit/>
          </a:bodyPr>
          <a:lstStyle/>
          <a:p>
            <a:pPr>
              <a:lnSpc>
                <a:spcPct val="100000"/>
              </a:lnSpc>
            </a:pPr>
            <a:r>
              <a:rPr lang="en-US" sz="2000" dirty="0">
                <a:latin typeface="_! Kolhety" panose="020B0500000000000000" pitchFamily="34" charset="0"/>
              </a:rPr>
              <a:t>XV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CaTvliT</a:t>
            </a:r>
            <a:r>
              <a:rPr lang="en-US" sz="2000" dirty="0">
                <a:latin typeface="_! Kolhety" panose="020B0500000000000000" pitchFamily="34" charset="0"/>
              </a:rPr>
              <a:t>, </a:t>
            </a:r>
            <a:r>
              <a:rPr lang="en-US" sz="2000" dirty="0" err="1">
                <a:latin typeface="_! Kolhety" panose="020B0500000000000000" pitchFamily="34" charset="0"/>
              </a:rPr>
              <a:t>amerikasTan</a:t>
            </a:r>
            <a:r>
              <a:rPr lang="en-US" sz="2000" dirty="0">
                <a:latin typeface="_! Kolhety" panose="020B0500000000000000" pitchFamily="34" charset="0"/>
              </a:rPr>
              <a:t> </a:t>
            </a:r>
            <a:r>
              <a:rPr lang="en-US" sz="2000" dirty="0" err="1">
                <a:latin typeface="_! Kolhety" panose="020B0500000000000000" pitchFamily="34" charset="0"/>
              </a:rPr>
              <a:t>uSualo</a:t>
            </a:r>
            <a:r>
              <a:rPr lang="en-US" sz="2000" dirty="0">
                <a:latin typeface="_! Kolhety" panose="020B0500000000000000" pitchFamily="34" charset="0"/>
              </a:rPr>
              <a:t> </a:t>
            </a:r>
            <a:r>
              <a:rPr lang="en-US" sz="2000" dirty="0" err="1">
                <a:latin typeface="_! Kolhety" panose="020B0500000000000000" pitchFamily="34" charset="0"/>
              </a:rPr>
              <a:t>kontaqtamde</a:t>
            </a:r>
            <a:r>
              <a:rPr lang="en-US" sz="2000" dirty="0">
                <a:latin typeface="_! Kolhety" panose="020B0500000000000000" pitchFamily="34" charset="0"/>
              </a:rPr>
              <a:t>, </a:t>
            </a:r>
            <a:r>
              <a:rPr lang="en-US" sz="2000" dirty="0" err="1">
                <a:latin typeface="_! Kolhety" panose="020B0500000000000000" pitchFamily="34" charset="0"/>
              </a:rPr>
              <a:t>evropaSi</a:t>
            </a:r>
            <a:r>
              <a:rPr lang="en-US" sz="2000" dirty="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dasturdeba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mowevis</a:t>
            </a:r>
            <a:r>
              <a:rPr lang="en-US" sz="2000" dirty="0">
                <a:latin typeface="_! Kolhety" panose="020B0500000000000000" pitchFamily="34" charset="0"/>
              </a:rPr>
              <a:t> </a:t>
            </a:r>
            <a:r>
              <a:rPr lang="en-US" sz="2000" dirty="0" err="1">
                <a:latin typeface="_! Kolhety" panose="020B0500000000000000" pitchFamily="34" charset="0"/>
              </a:rPr>
              <a:t>tradicia</a:t>
            </a:r>
            <a:r>
              <a:rPr lang="en-US" sz="2000" dirty="0">
                <a:latin typeface="_! Kolhety" panose="020B0500000000000000" pitchFamily="34" charset="0"/>
              </a:rPr>
              <a:t>. </a:t>
            </a:r>
            <a:r>
              <a:rPr lang="en-US" sz="2000" dirty="0" err="1">
                <a:latin typeface="_! Kolhety" panose="020B0500000000000000" pitchFamily="34" charset="0"/>
              </a:rPr>
              <a:t>Uufro</a:t>
            </a:r>
            <a:r>
              <a:rPr lang="en-US" sz="2000" dirty="0">
                <a:latin typeface="_! Kolhety" panose="020B0500000000000000" pitchFamily="34" charset="0"/>
              </a:rPr>
              <a:t> </a:t>
            </a:r>
            <a:r>
              <a:rPr lang="en-US" sz="2000" dirty="0" err="1">
                <a:latin typeface="_! Kolhety" panose="020B0500000000000000" pitchFamily="34" charset="0"/>
              </a:rPr>
              <a:t>metic</a:t>
            </a:r>
            <a:r>
              <a:rPr lang="en-US" sz="2000" dirty="0">
                <a:latin typeface="_! Kolhety" panose="020B0500000000000000" pitchFamily="34" charset="0"/>
              </a:rPr>
              <a:t>, </a:t>
            </a:r>
            <a:r>
              <a:rPr lang="en-US" sz="2000" dirty="0" err="1">
                <a:latin typeface="_! Kolhety" panose="020B0500000000000000" pitchFamily="34" charset="0"/>
              </a:rPr>
              <a:t>adreul</a:t>
            </a:r>
            <a:r>
              <a:rPr lang="en-US" sz="2000" dirty="0">
                <a:latin typeface="_! Kolhety" panose="020B0500000000000000" pitchFamily="34" charset="0"/>
              </a:rPr>
              <a:t> </a:t>
            </a:r>
            <a:r>
              <a:rPr lang="en-US" sz="2000" dirty="0" err="1">
                <a:latin typeface="_! Kolhety" panose="020B0500000000000000" pitchFamily="34" charset="0"/>
              </a:rPr>
              <a:t>epoqaSi</a:t>
            </a:r>
            <a:r>
              <a:rPr lang="en-US" sz="2000" dirty="0">
                <a:latin typeface="_! Kolhety" panose="020B0500000000000000" pitchFamily="34" charset="0"/>
              </a:rPr>
              <a:t> arc </a:t>
            </a:r>
            <a:r>
              <a:rPr lang="en-US" sz="2000" dirty="0" err="1">
                <a:latin typeface="_! Kolhety" panose="020B0500000000000000" pitchFamily="34" charset="0"/>
              </a:rPr>
              <a:t>koncepti</a:t>
            </a:r>
            <a:r>
              <a:rPr lang="en-US" sz="2000" dirty="0">
                <a:latin typeface="_! Kolhety" panose="020B0500000000000000" pitchFamily="34" charset="0"/>
              </a:rPr>
              <a:t> `</a:t>
            </a:r>
            <a:r>
              <a:rPr lang="en-US" sz="2000" dirty="0" err="1">
                <a:latin typeface="_! Kolhety" panose="020B0500000000000000" pitchFamily="34" charset="0"/>
              </a:rPr>
              <a:t>moweva</a:t>
            </a:r>
            <a:r>
              <a:rPr lang="en-US" sz="2000" dirty="0">
                <a:latin typeface="_! Kolhety" panose="020B0500000000000000" pitchFamily="34" charset="0"/>
              </a:rPr>
              <a:t>“ </a:t>
            </a:r>
            <a:r>
              <a:rPr lang="en-US" sz="2000" dirty="0" err="1">
                <a:latin typeface="_! Kolhety" panose="020B0500000000000000" pitchFamily="34" charset="0"/>
              </a:rPr>
              <a:t>arsebobda</a:t>
            </a:r>
            <a:r>
              <a:rPr lang="en-US" sz="2000" dirty="0">
                <a:latin typeface="_! Kolhety" panose="020B0500000000000000" pitchFamily="34" charset="0"/>
              </a:rPr>
              <a:t>. </a:t>
            </a:r>
            <a:r>
              <a:rPr lang="en-US" sz="2000" dirty="0" err="1">
                <a:latin typeface="_! Kolhety" panose="020B0500000000000000" pitchFamily="34" charset="0"/>
              </a:rPr>
              <a:t>TambaqosTan</a:t>
            </a:r>
            <a:r>
              <a:rPr lang="en-US" sz="2000" dirty="0">
                <a:latin typeface="_! Kolhety" panose="020B0500000000000000" pitchFamily="34" charset="0"/>
              </a:rPr>
              <a:t> </a:t>
            </a:r>
            <a:r>
              <a:rPr lang="en-US" sz="2000" dirty="0" err="1">
                <a:latin typeface="_! Kolhety" panose="020B0500000000000000" pitchFamily="34" charset="0"/>
              </a:rPr>
              <a:t>mimarTebiT</a:t>
            </a:r>
            <a:r>
              <a:rPr lang="en-US" sz="2000" dirty="0">
                <a:latin typeface="_! Kolhety" panose="020B0500000000000000" pitchFamily="34" charset="0"/>
              </a:rPr>
              <a:t> </a:t>
            </a:r>
            <a:r>
              <a:rPr lang="en-US" sz="2000" dirty="0" err="1">
                <a:latin typeface="_! Kolhety" panose="020B0500000000000000" pitchFamily="34" charset="0"/>
              </a:rPr>
              <a:t>ufro</a:t>
            </a:r>
            <a:r>
              <a:rPr lang="en-US" sz="2000" dirty="0">
                <a:latin typeface="_! Kolhety" panose="020B0500000000000000" pitchFamily="34" charset="0"/>
              </a:rPr>
              <a:t> </a:t>
            </a:r>
            <a:r>
              <a:rPr lang="en-US" sz="2000" dirty="0" err="1">
                <a:latin typeface="_! Kolhety" panose="020B0500000000000000" pitchFamily="34" charset="0"/>
              </a:rPr>
              <a:t>gavrcelebuli</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terminebi</a:t>
            </a:r>
            <a:r>
              <a:rPr lang="en-US" sz="2000" dirty="0">
                <a:latin typeface="_! Kolhety" panose="020B0500000000000000" pitchFamily="34" charset="0"/>
              </a:rPr>
              <a:t> `</a:t>
            </a:r>
            <a:r>
              <a:rPr lang="en-US" sz="2000" dirty="0" err="1">
                <a:latin typeface="_! Kolhety" panose="020B0500000000000000" pitchFamily="34" charset="0"/>
              </a:rPr>
              <a:t>daleva</a:t>
            </a:r>
            <a:r>
              <a:rPr lang="en-US" sz="2000" dirty="0">
                <a:latin typeface="_! Kolhety" panose="020B0500000000000000" pitchFamily="34" charset="0"/>
              </a:rPr>
              <a:t>“, `</a:t>
            </a:r>
            <a:r>
              <a:rPr lang="en-US" sz="2000" dirty="0" err="1">
                <a:latin typeface="_! Kolhety" panose="020B0500000000000000" pitchFamily="34" charset="0"/>
              </a:rPr>
              <a:t>sma</a:t>
            </a:r>
            <a:r>
              <a:rPr lang="en-US" sz="2000" dirty="0" smtClean="0">
                <a:latin typeface="_! Kolhety" panose="020B0500000000000000" pitchFamily="34" charset="0"/>
              </a:rPr>
              <a:t>“, </a:t>
            </a:r>
            <a:r>
              <a:rPr lang="en-US" sz="2000" dirty="0" err="1" smtClean="0">
                <a:latin typeface="_! Kolhety" panose="020B0500000000000000" pitchFamily="34" charset="0"/>
              </a:rPr>
              <a:t>albaT</a:t>
            </a:r>
            <a:r>
              <a:rPr lang="en-US" sz="2000" dirty="0" smtClean="0">
                <a:latin typeface="_! Kolhety" panose="020B0500000000000000" pitchFamily="34" charset="0"/>
              </a:rPr>
              <a:t> </a:t>
            </a:r>
            <a:r>
              <a:rPr lang="en-US" sz="2000" dirty="0" err="1" smtClean="0">
                <a:latin typeface="_! Kolhety" panose="020B0500000000000000" pitchFamily="34" charset="0"/>
              </a:rPr>
              <a:t>imitom</a:t>
            </a:r>
            <a:r>
              <a:rPr lang="en-US" sz="2000" dirty="0" smtClean="0">
                <a:latin typeface="_! Kolhety" panose="020B0500000000000000" pitchFamily="34" charset="0"/>
              </a:rPr>
              <a:t>, rom </a:t>
            </a:r>
            <a:r>
              <a:rPr lang="en-US" sz="2000" dirty="0" err="1" smtClean="0">
                <a:latin typeface="_! Kolhety" panose="020B0500000000000000" pitchFamily="34" charset="0"/>
              </a:rPr>
              <a:t>zog</a:t>
            </a:r>
            <a:r>
              <a:rPr lang="en-US" sz="2000" dirty="0" smtClean="0">
                <a:latin typeface="_! Kolhety" panose="020B0500000000000000" pitchFamily="34" charset="0"/>
              </a:rPr>
              <a:t> </a:t>
            </a:r>
            <a:r>
              <a:rPr lang="en-US" sz="2000" dirty="0" err="1">
                <a:latin typeface="_! Kolhety" panose="020B0500000000000000" pitchFamily="34" charset="0"/>
              </a:rPr>
              <a:t>regionSi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CibuxiT</a:t>
            </a:r>
            <a:r>
              <a:rPr lang="en-US" sz="2000" dirty="0">
                <a:latin typeface="_! Kolhety" panose="020B0500000000000000" pitchFamily="34" charset="0"/>
              </a:rPr>
              <a:t> an </a:t>
            </a:r>
            <a:r>
              <a:rPr lang="en-US" sz="2000" dirty="0" err="1" smtClean="0">
                <a:latin typeface="_! Kolhety" panose="020B0500000000000000" pitchFamily="34" charset="0"/>
              </a:rPr>
              <a:t>furclebis</a:t>
            </a:r>
            <a:r>
              <a:rPr lang="en-US" sz="2000" dirty="0" smtClean="0">
                <a:latin typeface="_! Kolhety" panose="020B0500000000000000" pitchFamily="34" charset="0"/>
              </a:rPr>
              <a:t> </a:t>
            </a:r>
            <a:r>
              <a:rPr lang="en-US" sz="2000" dirty="0" err="1">
                <a:latin typeface="_! Kolhety" panose="020B0500000000000000" pitchFamily="34" charset="0"/>
              </a:rPr>
              <a:t>saxiT</a:t>
            </a:r>
            <a:r>
              <a:rPr lang="en-US" sz="2000" dirty="0">
                <a:latin typeface="_! Kolhety" panose="020B0500000000000000" pitchFamily="34" charset="0"/>
              </a:rPr>
              <a:t> </a:t>
            </a:r>
            <a:r>
              <a:rPr lang="en-US" sz="2000" dirty="0" err="1">
                <a:latin typeface="_! Kolhety" panose="020B0500000000000000" pitchFamily="34" charset="0"/>
              </a:rPr>
              <a:t>mowevaze</a:t>
            </a:r>
            <a:r>
              <a:rPr lang="en-US" sz="2000" dirty="0">
                <a:latin typeface="_! Kolhety" panose="020B0500000000000000" pitchFamily="34" charset="0"/>
              </a:rPr>
              <a:t> </a:t>
            </a:r>
            <a:r>
              <a:rPr lang="en-US" sz="2000" dirty="0" err="1">
                <a:latin typeface="_! Kolhety" panose="020B0500000000000000" pitchFamily="34" charset="0"/>
              </a:rPr>
              <a:t>ufro</a:t>
            </a:r>
            <a:r>
              <a:rPr lang="en-US" sz="2000" dirty="0">
                <a:latin typeface="_! Kolhety" panose="020B0500000000000000" pitchFamily="34" charset="0"/>
              </a:rPr>
              <a:t> </a:t>
            </a:r>
            <a:r>
              <a:rPr lang="en-US" sz="2000" dirty="0" err="1" smtClean="0">
                <a:latin typeface="_! Kolhety" panose="020B0500000000000000" pitchFamily="34" charset="0"/>
              </a:rPr>
              <a:t>adre</a:t>
            </a:r>
            <a:r>
              <a:rPr lang="en-US" sz="2000" dirty="0">
                <a:latin typeface="_! Kolhety" panose="020B0500000000000000" pitchFamily="34" charset="0"/>
              </a:rPr>
              <a:t>, </a:t>
            </a:r>
            <a:r>
              <a:rPr lang="en-US" sz="2000" dirty="0" err="1">
                <a:latin typeface="_! Kolhety" panose="020B0500000000000000" pitchFamily="34" charset="0"/>
              </a:rPr>
              <a:t>gavrcelebuli</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wylisfiltriani</a:t>
            </a:r>
            <a:r>
              <a:rPr lang="en-US" sz="2000" dirty="0">
                <a:latin typeface="_! Kolhety" panose="020B0500000000000000" pitchFamily="34" charset="0"/>
              </a:rPr>
              <a:t> </a:t>
            </a:r>
            <a:r>
              <a:rPr lang="en-US" sz="2000" dirty="0" err="1">
                <a:latin typeface="_! Kolhety" panose="020B0500000000000000" pitchFamily="34" charset="0"/>
              </a:rPr>
              <a:t>yalioniT</a:t>
            </a:r>
            <a:r>
              <a:rPr lang="en-US" sz="2000" dirty="0">
                <a:latin typeface="_! Kolhety" panose="020B0500000000000000" pitchFamily="34" charset="0"/>
              </a:rPr>
              <a:t> </a:t>
            </a:r>
            <a:r>
              <a:rPr lang="en-US" sz="2000" dirty="0" err="1">
                <a:latin typeface="_! Kolhety" panose="020B0500000000000000" pitchFamily="34" charset="0"/>
              </a:rPr>
              <a:t>moweva</a:t>
            </a:r>
            <a:r>
              <a:rPr lang="en-US" sz="2000" dirty="0">
                <a:latin typeface="_! Kolhety" panose="020B0500000000000000" pitchFamily="34" charset="0"/>
              </a:rPr>
              <a:t>. termini `</a:t>
            </a:r>
            <a:r>
              <a:rPr lang="en-US" sz="2000" dirty="0" err="1">
                <a:latin typeface="_! Kolhety" panose="020B0500000000000000" pitchFamily="34" charset="0"/>
              </a:rPr>
              <a:t>daleva</a:t>
            </a:r>
            <a:r>
              <a:rPr lang="en-US" sz="2000" dirty="0">
                <a:latin typeface="_! Kolhety" panose="020B0500000000000000" pitchFamily="34" charset="0"/>
              </a:rPr>
              <a:t>“ </a:t>
            </a:r>
            <a:r>
              <a:rPr lang="en-US" sz="2000" dirty="0" err="1">
                <a:latin typeface="_! Kolhety" panose="020B0500000000000000" pitchFamily="34" charset="0"/>
              </a:rPr>
              <a:t>mogvianebiT</a:t>
            </a:r>
            <a:r>
              <a:rPr lang="en-US" sz="2000" dirty="0">
                <a:latin typeface="_! Kolhety" panose="020B0500000000000000" pitchFamily="34" charset="0"/>
              </a:rPr>
              <a:t> </a:t>
            </a:r>
            <a:r>
              <a:rPr lang="en-US" sz="2000" dirty="0" err="1">
                <a:latin typeface="_! Kolhety" panose="020B0500000000000000" pitchFamily="34" charset="0"/>
              </a:rPr>
              <a:t>Caanacvla</a:t>
            </a:r>
            <a:r>
              <a:rPr lang="en-US" sz="2000" dirty="0">
                <a:latin typeface="_! Kolhety" panose="020B0500000000000000" pitchFamily="34" charset="0"/>
              </a:rPr>
              <a:t> </a:t>
            </a:r>
            <a:r>
              <a:rPr lang="en-US" sz="2000" dirty="0" err="1">
                <a:latin typeface="_! Kolhety" panose="020B0500000000000000" pitchFamily="34" charset="0"/>
              </a:rPr>
              <a:t>terminebma</a:t>
            </a:r>
            <a:r>
              <a:rPr lang="en-US" sz="2000" dirty="0">
                <a:latin typeface="_! Kolhety" panose="020B0500000000000000" pitchFamily="34" charset="0"/>
              </a:rPr>
              <a:t> `</a:t>
            </a:r>
            <a:r>
              <a:rPr lang="en-US" sz="2000" dirty="0" err="1">
                <a:latin typeface="_! Kolhety" panose="020B0500000000000000" pitchFamily="34" charset="0"/>
              </a:rPr>
              <a:t>moweva</a:t>
            </a:r>
            <a:r>
              <a:rPr lang="en-US" sz="2000" dirty="0">
                <a:latin typeface="_! Kolhety" panose="020B0500000000000000" pitchFamily="34" charset="0"/>
              </a:rPr>
              <a:t>“, `</a:t>
            </a:r>
            <a:r>
              <a:rPr lang="en-US" sz="2000" dirty="0" err="1">
                <a:latin typeface="_! Kolhety" panose="020B0500000000000000" pitchFamily="34" charset="0"/>
              </a:rPr>
              <a:t>gaboleba</a:t>
            </a:r>
            <a:r>
              <a:rPr lang="en-US" sz="2000" dirty="0">
                <a:latin typeface="_! Kolhety" panose="020B0500000000000000" pitchFamily="34" charset="0"/>
              </a:rPr>
              <a:t>“.</a:t>
            </a:r>
            <a:br>
              <a:rPr lang="en-US" sz="2000" dirty="0">
                <a:latin typeface="_! Kolhety" panose="020B0500000000000000" pitchFamily="34" charset="0"/>
              </a:rPr>
            </a:br>
            <a:r>
              <a:rPr lang="en-US" sz="2000" dirty="0" err="1">
                <a:latin typeface="_! Kolhety" panose="020B0500000000000000" pitchFamily="34" charset="0"/>
              </a:rPr>
              <a:t>evropaSi</a:t>
            </a:r>
            <a:r>
              <a:rPr lang="en-US" sz="2000" dirty="0">
                <a:latin typeface="_! Kolhety" panose="020B0500000000000000" pitchFamily="34" charset="0"/>
              </a:rPr>
              <a:t> </a:t>
            </a:r>
            <a:r>
              <a:rPr lang="en-US" sz="2000" dirty="0" err="1">
                <a:latin typeface="_! Kolhety" panose="020B0500000000000000" pitchFamily="34" charset="0"/>
              </a:rPr>
              <a:t>gamoTqma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daleva</a:t>
            </a:r>
            <a:r>
              <a:rPr lang="en-US" sz="2000" dirty="0">
                <a:latin typeface="_! Kolhety" panose="020B0500000000000000" pitchFamily="34" charset="0"/>
              </a:rPr>
              <a:t>“ </a:t>
            </a:r>
            <a:r>
              <a:rPr lang="en-US" sz="2000" dirty="0" err="1">
                <a:latin typeface="_! Kolhety" panose="020B0500000000000000" pitchFamily="34" charset="0"/>
              </a:rPr>
              <a:t>dasturdeba</a:t>
            </a:r>
            <a:r>
              <a:rPr lang="en-US" sz="2000" dirty="0">
                <a:latin typeface="_! Kolhety" panose="020B0500000000000000" pitchFamily="34" charset="0"/>
              </a:rPr>
              <a:t> XVII </a:t>
            </a:r>
            <a:r>
              <a:rPr lang="en-US" sz="2000" dirty="0" err="1">
                <a:latin typeface="_! Kolhety" panose="020B0500000000000000" pitchFamily="34" charset="0"/>
              </a:rPr>
              <a:t>saukunemde</a:t>
            </a:r>
            <a:r>
              <a:rPr lang="en-US" sz="2000" dirty="0">
                <a:latin typeface="_! Kolhety" panose="020B0500000000000000" pitchFamily="34" charset="0"/>
              </a:rPr>
              <a:t>, </a:t>
            </a:r>
            <a:r>
              <a:rPr lang="en-US" sz="2000" dirty="0" err="1">
                <a:latin typeface="_! Kolhety" panose="020B0500000000000000" pitchFamily="34" charset="0"/>
              </a:rPr>
              <a:t>egvipteSi</a:t>
            </a:r>
            <a:r>
              <a:rPr lang="en-US" sz="2000" dirty="0">
                <a:latin typeface="_! Kolhety" panose="020B0500000000000000" pitchFamily="34" charset="0"/>
              </a:rPr>
              <a:t>, </a:t>
            </a:r>
            <a:r>
              <a:rPr lang="en-US" sz="2000" dirty="0" err="1">
                <a:latin typeface="_! Kolhety" panose="020B0500000000000000" pitchFamily="34" charset="0"/>
              </a:rPr>
              <a:t>indoeTsa</a:t>
            </a:r>
            <a:r>
              <a:rPr lang="en-US" sz="2000" dirty="0">
                <a:latin typeface="_! Kolhety" panose="020B0500000000000000" pitchFamily="34" charset="0"/>
              </a:rPr>
              <a:t> da </a:t>
            </a:r>
            <a:r>
              <a:rPr lang="en-US" sz="2000" dirty="0" err="1">
                <a:latin typeface="_! Kolhety" panose="020B0500000000000000" pitchFamily="34" charset="0"/>
              </a:rPr>
              <a:t>BbalkaneTSi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mowevas</a:t>
            </a:r>
            <a:r>
              <a:rPr lang="en-US" sz="2000" dirty="0">
                <a:latin typeface="_! Kolhety" panose="020B0500000000000000" pitchFamily="34" charset="0"/>
              </a:rPr>
              <a:t> </a:t>
            </a:r>
            <a:r>
              <a:rPr lang="en-US" sz="2000" dirty="0" err="1">
                <a:latin typeface="_! Kolhety" panose="020B0500000000000000" pitchFamily="34" charset="0"/>
              </a:rPr>
              <a:t>ase</a:t>
            </a:r>
            <a:r>
              <a:rPr lang="en-US" sz="2000" dirty="0">
                <a:latin typeface="_! Kolhety" panose="020B0500000000000000" pitchFamily="34" charset="0"/>
              </a:rPr>
              <a:t> </a:t>
            </a:r>
            <a:r>
              <a:rPr lang="en-US" sz="2000" dirty="0" err="1">
                <a:latin typeface="_! Kolhety" panose="020B0500000000000000" pitchFamily="34" charset="0"/>
              </a:rPr>
              <a:t>moixseniebdnen</a:t>
            </a:r>
            <a:r>
              <a:rPr lang="en-US" sz="2000" dirty="0">
                <a:latin typeface="_! Kolhety" panose="020B0500000000000000" pitchFamily="34" charset="0"/>
              </a:rPr>
              <a:t> XIX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smtClean="0">
                <a:latin typeface="_! Kolhety" panose="020B0500000000000000" pitchFamily="34" charset="0"/>
              </a:rPr>
              <a:t>CaTvliT</a:t>
            </a:r>
            <a:r>
              <a:rPr lang="en-US" sz="2000" dirty="0" smtClean="0">
                <a:latin typeface="_! Kolhety" panose="020B0500000000000000" pitchFamily="34" charset="0"/>
              </a:rPr>
              <a:t>. </a:t>
            </a:r>
            <a:r>
              <a:rPr lang="en-US" sz="2000" dirty="0" err="1">
                <a:latin typeface="_! Kolhety" panose="020B0500000000000000" pitchFamily="34" charset="0"/>
              </a:rPr>
              <a:t>evlia</a:t>
            </a:r>
            <a:r>
              <a:rPr lang="en-US" sz="2000" dirty="0">
                <a:latin typeface="_! Kolhety" panose="020B0500000000000000" pitchFamily="34" charset="0"/>
              </a:rPr>
              <a:t> </a:t>
            </a:r>
            <a:r>
              <a:rPr lang="en-US" sz="2000" dirty="0" err="1">
                <a:latin typeface="_! Kolhety" panose="020B0500000000000000" pitchFamily="34" charset="0"/>
              </a:rPr>
              <a:t>Celebi</a:t>
            </a:r>
            <a:r>
              <a:rPr lang="en-US" sz="2000" dirty="0">
                <a:latin typeface="_! Kolhety" panose="020B0500000000000000" pitchFamily="34" charset="0"/>
              </a:rPr>
              <a:t> </a:t>
            </a:r>
            <a:r>
              <a:rPr lang="en-US" sz="2000" dirty="0" err="1" smtClean="0">
                <a:latin typeface="_! Kolhety" panose="020B0500000000000000" pitchFamily="34" charset="0"/>
              </a:rPr>
              <a:t>wers</a:t>
            </a:r>
            <a:r>
              <a:rPr lang="en-US" sz="2000" dirty="0">
                <a:latin typeface="_! Kolhety" panose="020B0500000000000000" pitchFamily="34" charset="0"/>
              </a:rPr>
              <a:t>: `</a:t>
            </a:r>
            <a:r>
              <a:rPr lang="en-US" sz="2000" dirty="0" err="1">
                <a:latin typeface="_! Kolhety" panose="020B0500000000000000" pitchFamily="34" charset="0"/>
              </a:rPr>
              <a:t>yirimeli</a:t>
            </a:r>
            <a:r>
              <a:rPr lang="en-US" sz="2000" dirty="0">
                <a:latin typeface="_! Kolhety" panose="020B0500000000000000" pitchFamily="34" charset="0"/>
              </a:rPr>
              <a:t> </a:t>
            </a:r>
            <a:r>
              <a:rPr lang="en-US" sz="2000" dirty="0" err="1">
                <a:latin typeface="_! Kolhety" panose="020B0500000000000000" pitchFamily="34" charset="0"/>
              </a:rPr>
              <a:t>TaTrebi</a:t>
            </a:r>
            <a:r>
              <a:rPr lang="en-US" sz="2000" dirty="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a:latin typeface="_! Kolhety" panose="020B0500000000000000" pitchFamily="34" charset="0"/>
              </a:rPr>
              <a:t>bols</a:t>
            </a:r>
            <a:r>
              <a:rPr lang="en-US" sz="2000" dirty="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uSveben</a:t>
            </a:r>
            <a:r>
              <a:rPr lang="en-US" sz="2000" dirty="0">
                <a:latin typeface="_! Kolhety" panose="020B0500000000000000" pitchFamily="34" charset="0"/>
              </a:rPr>
              <a:t>, </a:t>
            </a:r>
            <a:r>
              <a:rPr lang="en-US" sz="2000" dirty="0" err="1">
                <a:latin typeface="_! Kolhety" panose="020B0500000000000000" pitchFamily="34" charset="0"/>
              </a:rPr>
              <a:t>mxolod</a:t>
            </a:r>
            <a:r>
              <a:rPr lang="en-US" sz="2000" dirty="0">
                <a:latin typeface="_! Kolhety" panose="020B0500000000000000" pitchFamily="34" charset="0"/>
              </a:rPr>
              <a:t> </a:t>
            </a:r>
            <a:r>
              <a:rPr lang="en-US" sz="2000" dirty="0" err="1">
                <a:latin typeface="_! Kolhety" panose="020B0500000000000000" pitchFamily="34" charset="0"/>
              </a:rPr>
              <a:t>isunTqaven</a:t>
            </a:r>
            <a:r>
              <a:rPr lang="en-US" sz="2000" dirty="0">
                <a:latin typeface="_! Kolhety" panose="020B0500000000000000" pitchFamily="34" charset="0"/>
              </a:rPr>
              <a:t> </a:t>
            </a:r>
            <a:r>
              <a:rPr lang="en-US" sz="2000" dirty="0" err="1">
                <a:latin typeface="_! Kolhety" panose="020B0500000000000000" pitchFamily="34" charset="0"/>
              </a:rPr>
              <a:t>didi</a:t>
            </a:r>
            <a:r>
              <a:rPr lang="en-US" sz="2000" dirty="0">
                <a:latin typeface="_! Kolhety" panose="020B0500000000000000" pitchFamily="34" charset="0"/>
              </a:rPr>
              <a:t> </a:t>
            </a:r>
            <a:r>
              <a:rPr lang="en-US" sz="2000" dirty="0" err="1">
                <a:latin typeface="_! Kolhety" panose="020B0500000000000000" pitchFamily="34" charset="0"/>
              </a:rPr>
              <a:t>gatacebiT</a:t>
            </a:r>
            <a:r>
              <a:rPr lang="en-US" sz="2000" dirty="0">
                <a:latin typeface="_! Kolhety" panose="020B0500000000000000" pitchFamily="34" charset="0"/>
              </a:rPr>
              <a:t>, Tan </a:t>
            </a:r>
            <a:r>
              <a:rPr lang="en-US" sz="2000" dirty="0" err="1">
                <a:latin typeface="_! Kolhety" panose="020B0500000000000000" pitchFamily="34" charset="0"/>
              </a:rPr>
              <a:t>amboben</a:t>
            </a:r>
            <a:r>
              <a:rPr lang="en-US" sz="2000" dirty="0">
                <a:latin typeface="_! Kolhety" panose="020B0500000000000000" pitchFamily="34" charset="0"/>
              </a:rPr>
              <a:t>: </a:t>
            </a:r>
            <a:r>
              <a:rPr lang="en-US" sz="2000" dirty="0" err="1">
                <a:latin typeface="_! Kolhety" panose="020B0500000000000000" pitchFamily="34" charset="0"/>
              </a:rPr>
              <a:t>davTveriT</a:t>
            </a:r>
            <a:r>
              <a:rPr lang="en-US" sz="2000" dirty="0" smtClean="0">
                <a:latin typeface="_! Kolhety" panose="020B0500000000000000" pitchFamily="34" charset="0"/>
              </a:rPr>
              <a:t>“</a:t>
            </a:r>
            <a:r>
              <a:rPr lang="ru-RU" sz="2000" dirty="0" smtClean="0"/>
              <a:t>. </a:t>
            </a:r>
            <a:r>
              <a:rPr lang="en-US" sz="2000" dirty="0" err="1">
                <a:latin typeface="_! Kolhety" panose="020B0500000000000000" pitchFamily="34" charset="0"/>
              </a:rPr>
              <a:t>nNivxebi</a:t>
            </a:r>
            <a:r>
              <a:rPr lang="en-US" sz="2000" dirty="0">
                <a:latin typeface="_! Kolhety" panose="020B0500000000000000" pitchFamily="34" charset="0"/>
              </a:rPr>
              <a:t> da </a:t>
            </a:r>
            <a:r>
              <a:rPr lang="en-US" sz="2000" dirty="0" err="1">
                <a:latin typeface="_! Kolhety" panose="020B0500000000000000" pitchFamily="34" charset="0"/>
              </a:rPr>
              <a:t>ainebi</a:t>
            </a:r>
            <a:r>
              <a:rPr lang="en-US" sz="2000" dirty="0">
                <a:latin typeface="_! Kolhety" panose="020B0500000000000000" pitchFamily="34" charset="0"/>
              </a:rPr>
              <a:t> </a:t>
            </a:r>
            <a:r>
              <a:rPr lang="en-US" sz="2000" dirty="0" err="1" smtClean="0">
                <a:latin typeface="_! Kolhety" panose="020B0500000000000000" pitchFamily="34" charset="0"/>
              </a:rPr>
              <a:t>ambobdnen</a:t>
            </a:r>
            <a:r>
              <a:rPr lang="en-US" sz="2000" dirty="0">
                <a:latin typeface="_! Kolhety" panose="020B0500000000000000" pitchFamily="34" charset="0"/>
              </a:rPr>
              <a:t>: `</a:t>
            </a:r>
            <a:r>
              <a:rPr lang="en-US" sz="2000" dirty="0" err="1">
                <a:latin typeface="_! Kolhety" panose="020B0500000000000000" pitchFamily="34" charset="0"/>
              </a:rPr>
              <a:t>SevsvaT</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smtClean="0">
                <a:latin typeface="_! Kolhety" panose="020B0500000000000000" pitchFamily="34" charset="0"/>
              </a:rPr>
              <a:t>“</a:t>
            </a:r>
            <a:r>
              <a:rPr lang="ru-RU" sz="2000" dirty="0" smtClean="0"/>
              <a:t>. </a:t>
            </a:r>
            <a:r>
              <a:rPr lang="en-US" sz="2000" dirty="0" err="1" smtClean="0">
                <a:latin typeface="_! Kolhety" panose="020B0500000000000000" pitchFamily="34" charset="0"/>
              </a:rPr>
              <a:t>CerqezTa</a:t>
            </a:r>
            <a:r>
              <a:rPr lang="en-US" sz="2000" dirty="0" smtClean="0">
                <a:latin typeface="_! Kolhety" panose="020B0500000000000000" pitchFamily="34" charset="0"/>
              </a:rPr>
              <a:t> </a:t>
            </a:r>
            <a:r>
              <a:rPr lang="en-US" sz="2000" dirty="0" err="1">
                <a:latin typeface="_! Kolhety" panose="020B0500000000000000" pitchFamily="34" charset="0"/>
              </a:rPr>
              <a:t>metyvelebaSic</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moweva</a:t>
            </a:r>
            <a:r>
              <a:rPr lang="en-US" sz="2000" dirty="0">
                <a:latin typeface="_! Kolhety" panose="020B0500000000000000" pitchFamily="34" charset="0"/>
              </a:rPr>
              <a:t> </a:t>
            </a:r>
            <a:r>
              <a:rPr lang="en-US" sz="2000" dirty="0" smtClean="0">
                <a:latin typeface="_! Kolhety" panose="020B0500000000000000" pitchFamily="34" charset="0"/>
              </a:rPr>
              <a:t>`</a:t>
            </a:r>
            <a:r>
              <a:rPr lang="en-US" sz="2000" dirty="0" err="1">
                <a:latin typeface="_! Kolhety" panose="020B0500000000000000" pitchFamily="34" charset="0"/>
              </a:rPr>
              <a:t>dalevad</a:t>
            </a:r>
            <a:r>
              <a:rPr lang="en-US" sz="2000" dirty="0" smtClean="0">
                <a:latin typeface="_! Kolhety" panose="020B0500000000000000" pitchFamily="34" charset="0"/>
              </a:rPr>
              <a:t>“</a:t>
            </a:r>
            <a:r>
              <a:rPr lang="ru-RU" sz="2000" dirty="0" smtClean="0"/>
              <a:t> </a:t>
            </a:r>
            <a:r>
              <a:rPr lang="en-US" sz="2000" dirty="0" err="1" smtClean="0">
                <a:latin typeface="_! Kolhety" panose="020B0500000000000000" pitchFamily="34" charset="0"/>
              </a:rPr>
              <a:t>moixsenieba</a:t>
            </a:r>
            <a:r>
              <a:rPr lang="ru-RU" sz="2000" dirty="0" smtClean="0"/>
              <a:t>. </a:t>
            </a:r>
            <a:r>
              <a:rPr lang="en-US" sz="2000" dirty="0" err="1" smtClean="0">
                <a:latin typeface="_! Kolhety" panose="020B0500000000000000" pitchFamily="34" charset="0"/>
              </a:rPr>
              <a:t>ruseTSi</a:t>
            </a:r>
            <a:r>
              <a:rPr lang="en-US" sz="2000" dirty="0" smtClean="0">
                <a:latin typeface="_! Kolhety" panose="020B0500000000000000" pitchFamily="34" charset="0"/>
              </a:rPr>
              <a:t> </a:t>
            </a:r>
            <a:r>
              <a:rPr lang="en-US" sz="2000" dirty="0" err="1">
                <a:latin typeface="_! Kolhety" panose="020B0500000000000000" pitchFamily="34" charset="0"/>
              </a:rPr>
              <a:t>adre</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eweodnen</a:t>
            </a:r>
            <a:r>
              <a:rPr lang="en-US" sz="2000" dirty="0">
                <a:latin typeface="_! Kolhety" panose="020B0500000000000000" pitchFamily="34" charset="0"/>
              </a:rPr>
              <a:t> </a:t>
            </a:r>
            <a:r>
              <a:rPr lang="en-US" sz="2000" dirty="0" err="1" smtClean="0">
                <a:latin typeface="_! Kolhety" panose="020B0500000000000000" pitchFamily="34" charset="0"/>
              </a:rPr>
              <a:t>ara</a:t>
            </a:r>
            <a:r>
              <a:rPr lang="en-US" sz="2000" dirty="0" smtClean="0">
                <a:latin typeface="_! Kolhety" panose="020B0500000000000000" pitchFamily="34" charset="0"/>
              </a:rPr>
              <a:t> </a:t>
            </a:r>
            <a:r>
              <a:rPr lang="en-US" sz="2000" dirty="0" err="1">
                <a:latin typeface="_! Kolhety" panose="020B0500000000000000" pitchFamily="34" charset="0"/>
              </a:rPr>
              <a:t>CibuxiT</a:t>
            </a:r>
            <a:r>
              <a:rPr lang="en-US" sz="2000" dirty="0">
                <a:latin typeface="_! Kolhety" panose="020B0500000000000000" pitchFamily="34" charset="0"/>
              </a:rPr>
              <a:t>, </a:t>
            </a:r>
            <a:r>
              <a:rPr lang="en-US" sz="2000" dirty="0" err="1">
                <a:latin typeface="_! Kolhety" panose="020B0500000000000000" pitchFamily="34" charset="0"/>
              </a:rPr>
              <a:t>aramed</a:t>
            </a:r>
            <a:r>
              <a:rPr lang="en-US" sz="2000" dirty="0">
                <a:latin typeface="_! Kolhety" panose="020B0500000000000000" pitchFamily="34" charset="0"/>
              </a:rPr>
              <a:t> </a:t>
            </a:r>
            <a:r>
              <a:rPr lang="en-US" sz="2000" dirty="0" err="1">
                <a:latin typeface="_! Kolhety" panose="020B0500000000000000" pitchFamily="34" charset="0"/>
              </a:rPr>
              <a:t>Zroxis</a:t>
            </a:r>
            <a:r>
              <a:rPr lang="en-US" sz="2000" dirty="0">
                <a:latin typeface="_! Kolhety" panose="020B0500000000000000" pitchFamily="34" charset="0"/>
              </a:rPr>
              <a:t> </a:t>
            </a:r>
            <a:r>
              <a:rPr lang="en-US" sz="2000" dirty="0" err="1">
                <a:latin typeface="_! Kolhety" panose="020B0500000000000000" pitchFamily="34" charset="0"/>
              </a:rPr>
              <a:t>rqiT</a:t>
            </a:r>
            <a:r>
              <a:rPr lang="en-US" sz="2000" dirty="0">
                <a:latin typeface="_! Kolhety" panose="020B0500000000000000" pitchFamily="34" charset="0"/>
              </a:rPr>
              <a:t>, </a:t>
            </a:r>
            <a:r>
              <a:rPr lang="en-US" sz="2000" dirty="0" err="1">
                <a:latin typeface="_! Kolhety" panose="020B0500000000000000" pitchFamily="34" charset="0"/>
              </a:rPr>
              <a:t>romelSic</a:t>
            </a:r>
            <a:r>
              <a:rPr lang="en-US" sz="2000" dirty="0">
                <a:latin typeface="_! Kolhety" panose="020B0500000000000000" pitchFamily="34" charset="0"/>
              </a:rPr>
              <a:t> </a:t>
            </a:r>
            <a:r>
              <a:rPr lang="en-US" sz="2000" dirty="0" err="1" smtClean="0">
                <a:latin typeface="_! Kolhety" panose="020B0500000000000000" pitchFamily="34" charset="0"/>
              </a:rPr>
              <a:t>wyalsac</a:t>
            </a:r>
            <a:r>
              <a:rPr lang="en-US" sz="2000" dirty="0" smtClean="0">
                <a:latin typeface="_! Kolhety" panose="020B0500000000000000" pitchFamily="34" charset="0"/>
              </a:rPr>
              <a:t> </a:t>
            </a:r>
            <a:r>
              <a:rPr lang="en-US" sz="2000" dirty="0" err="1">
                <a:latin typeface="_! Kolhety" panose="020B0500000000000000" pitchFamily="34" charset="0"/>
              </a:rPr>
              <a:t>asxamdnen</a:t>
            </a:r>
            <a:r>
              <a:rPr lang="en-US" sz="2000" dirty="0">
                <a:latin typeface="_! Kolhety" panose="020B0500000000000000" pitchFamily="34" charset="0"/>
              </a:rPr>
              <a:t>. </a:t>
            </a:r>
            <a:r>
              <a:rPr lang="en-US" sz="2000" dirty="0" err="1" smtClean="0">
                <a:latin typeface="_! Kolhety" panose="020B0500000000000000" pitchFamily="34" charset="0"/>
              </a:rPr>
              <a:t>SesaZloa</a:t>
            </a:r>
            <a:r>
              <a:rPr lang="en-US" sz="2000" dirty="0">
                <a:latin typeface="_! Kolhety" panose="020B0500000000000000" pitchFamily="34" charset="0"/>
              </a:rPr>
              <a:t>, </a:t>
            </a:r>
            <a:r>
              <a:rPr lang="en-US" sz="2000" dirty="0" err="1">
                <a:latin typeface="_! Kolhety" panose="020B0500000000000000" pitchFamily="34" charset="0"/>
              </a:rPr>
              <a:t>swored</a:t>
            </a:r>
            <a:r>
              <a:rPr lang="en-US" sz="2000" dirty="0">
                <a:latin typeface="_! Kolhety" panose="020B0500000000000000" pitchFamily="34" charset="0"/>
              </a:rPr>
              <a:t> </a:t>
            </a:r>
            <a:r>
              <a:rPr lang="en-US" sz="2000" dirty="0" err="1">
                <a:latin typeface="_! Kolhety" panose="020B0500000000000000" pitchFamily="34" charset="0"/>
              </a:rPr>
              <a:t>aqedan</a:t>
            </a:r>
            <a:r>
              <a:rPr lang="en-US" sz="2000" dirty="0">
                <a:latin typeface="_! Kolhety" panose="020B0500000000000000" pitchFamily="34" charset="0"/>
              </a:rPr>
              <a:t> </a:t>
            </a:r>
            <a:r>
              <a:rPr lang="en-US" sz="2000" dirty="0" err="1">
                <a:latin typeface="_! Kolhety" panose="020B0500000000000000" pitchFamily="34" charset="0"/>
              </a:rPr>
              <a:t>damkvidrda</a:t>
            </a:r>
            <a:r>
              <a:rPr lang="en-US" sz="2000" dirty="0">
                <a:latin typeface="_! Kolhety" panose="020B0500000000000000" pitchFamily="34" charset="0"/>
              </a:rPr>
              <a:t> </a:t>
            </a:r>
            <a:r>
              <a:rPr lang="en-US" sz="2000" dirty="0" err="1">
                <a:latin typeface="_! Kolhety" panose="020B0500000000000000" pitchFamily="34" charset="0"/>
              </a:rPr>
              <a:t>ruseTSi</a:t>
            </a:r>
            <a:r>
              <a:rPr lang="en-US" sz="2000" dirty="0">
                <a:latin typeface="_! Kolhety" panose="020B0500000000000000" pitchFamily="34" charset="0"/>
              </a:rPr>
              <a:t> </a:t>
            </a:r>
            <a:r>
              <a:rPr lang="en-US" sz="2000" dirty="0" err="1">
                <a:latin typeface="_! Kolhety" panose="020B0500000000000000" pitchFamily="34" charset="0"/>
              </a:rPr>
              <a:t>gamoTqma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daleva</a:t>
            </a:r>
            <a:r>
              <a:rPr lang="en-US" sz="2000" dirty="0" smtClean="0">
                <a:latin typeface="_! Kolhety" panose="020B0500000000000000" pitchFamily="34" charset="0"/>
              </a:rPr>
              <a:t>“.</a:t>
            </a:r>
            <a:endParaRPr lang="ka-GE" sz="2000" dirty="0"/>
          </a:p>
        </p:txBody>
      </p:sp>
    </p:spTree>
    <p:extLst>
      <p:ext uri="{BB962C8B-B14F-4D97-AF65-F5344CB8AC3E}">
        <p14:creationId xmlns:p14="http://schemas.microsoft.com/office/powerpoint/2010/main" val="643316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747584" y="2605469"/>
            <a:ext cx="9549713" cy="1325563"/>
          </a:xfrm>
        </p:spPr>
        <p:txBody>
          <a:bodyPr>
            <a:noAutofit/>
          </a:bodyPr>
          <a:lstStyle/>
          <a:p>
            <a:pPr marL="342900" indent="-342900">
              <a:lnSpc>
                <a:spcPct val="100000"/>
              </a:lnSpc>
              <a:buFont typeface="Arial" panose="020B0604020202020204" pitchFamily="34" charset="0"/>
              <a:buChar char="•"/>
            </a:pPr>
            <a:r>
              <a:rPr lang="en-US" sz="2000" dirty="0" err="1" smtClean="0">
                <a:latin typeface="_! Kolhety" panose="020B0500000000000000" pitchFamily="34" charset="0"/>
              </a:rPr>
              <a:t>evropelebis</a:t>
            </a:r>
            <a:r>
              <a:rPr lang="en-US" sz="2000" dirty="0" smtClean="0">
                <a:latin typeface="_! Kolhety" panose="020B0500000000000000" pitchFamily="34" charset="0"/>
              </a:rPr>
              <a:t> </a:t>
            </a:r>
            <a:r>
              <a:rPr lang="en-US" sz="2000" dirty="0" err="1" smtClean="0">
                <a:latin typeface="_! Kolhety" panose="020B0500000000000000" pitchFamily="34" charset="0"/>
              </a:rPr>
              <a:t>mier</a:t>
            </a:r>
            <a:r>
              <a:rPr lang="en-US" sz="2000" dirty="0" smtClean="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smtClean="0">
                <a:latin typeface="_! Kolhety" panose="020B0500000000000000" pitchFamily="34" charset="0"/>
              </a:rPr>
              <a:t>kulturis</a:t>
            </a:r>
            <a:r>
              <a:rPr lang="en-US" sz="2000" dirty="0" smtClean="0">
                <a:latin typeface="_! Kolhety" panose="020B0500000000000000" pitchFamily="34" charset="0"/>
              </a:rPr>
              <a:t> </a:t>
            </a:r>
            <a:r>
              <a:rPr lang="pt-BR" sz="2000" dirty="0" smtClean="0">
                <a:latin typeface="_! Kolhety" panose="020B0500000000000000" pitchFamily="34" charset="0"/>
              </a:rPr>
              <a:t>gacnoba qristefore kolumbis saxels ukavSirdeba.1492 wels kunZul guanahanze </a:t>
            </a:r>
            <a:r>
              <a:rPr lang="it-IT" sz="2000" dirty="0" smtClean="0">
                <a:latin typeface="_! Kolhety" panose="020B0500000000000000" pitchFamily="34" charset="0"/>
              </a:rPr>
              <a:t>adgilobrivma indi</a:t>
            </a:r>
            <a:r>
              <a:rPr lang="en-US" sz="2000" dirty="0" err="1" smtClean="0">
                <a:latin typeface="_! Kolhety" panose="020B0500000000000000" pitchFamily="34" charset="0"/>
              </a:rPr>
              <a:t>elebma</a:t>
            </a:r>
            <a:r>
              <a:rPr lang="en-US" sz="2000" dirty="0" smtClean="0">
                <a:latin typeface="_! Kolhety" panose="020B0500000000000000" pitchFamily="34" charset="0"/>
              </a:rPr>
              <a:t> </a:t>
            </a:r>
            <a:r>
              <a:rPr lang="pt-BR" sz="2000" dirty="0" smtClean="0">
                <a:latin typeface="_! Kolhety" panose="020B0500000000000000" pitchFamily="34" charset="0"/>
              </a:rPr>
              <a:t>kolumbs  miarTves mwvane feris mcenaris gamomSrali furclebi</a:t>
            </a:r>
            <a:r>
              <a:rPr lang="pt-BR" sz="2000" dirty="0">
                <a:latin typeface="_! Kolhety" panose="020B0500000000000000" pitchFamily="34" charset="0"/>
              </a:rPr>
              <a:t>, </a:t>
            </a:r>
            <a:r>
              <a:rPr lang="pt-BR" sz="2000" dirty="0" smtClean="0">
                <a:latin typeface="_! Kolhety" panose="020B0500000000000000" pitchFamily="34" charset="0"/>
              </a:rPr>
              <a:t>romlis mimarT </a:t>
            </a:r>
            <a:r>
              <a:rPr lang="en-US" sz="2000" dirty="0" err="1" smtClean="0">
                <a:latin typeface="_! Kolhety" panose="020B0500000000000000" pitchFamily="34" charset="0"/>
              </a:rPr>
              <a:t>mogzaurma</a:t>
            </a:r>
            <a:r>
              <a:rPr lang="en-US" sz="2000" dirty="0" smtClean="0">
                <a:latin typeface="_! Kolhety" panose="020B0500000000000000" pitchFamily="34" charset="0"/>
              </a:rPr>
              <a:t>  </a:t>
            </a:r>
            <a:r>
              <a:rPr lang="en-US" sz="2000" dirty="0" err="1">
                <a:latin typeface="_! Kolhety" panose="020B0500000000000000" pitchFamily="34" charset="0"/>
              </a:rPr>
              <a:t>didi</a:t>
            </a:r>
            <a:r>
              <a:rPr lang="en-US" sz="2000" dirty="0">
                <a:latin typeface="_! Kolhety" panose="020B0500000000000000" pitchFamily="34" charset="0"/>
              </a:rPr>
              <a:t> </a:t>
            </a:r>
            <a:r>
              <a:rPr lang="en-US" sz="2000" dirty="0" err="1">
                <a:latin typeface="_! Kolhety" panose="020B0500000000000000" pitchFamily="34" charset="0"/>
              </a:rPr>
              <a:t>interesi</a:t>
            </a:r>
            <a:r>
              <a:rPr lang="en-US" sz="2000" dirty="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smtClean="0">
                <a:latin typeface="_! Kolhety" panose="020B0500000000000000" pitchFamily="34" charset="0"/>
              </a:rPr>
              <a:t>gamoiCina</a:t>
            </a:r>
            <a:r>
              <a:rPr lang="en-US" sz="2000" dirty="0" smtClean="0">
                <a:latin typeface="_! Kolhety" panose="020B0500000000000000" pitchFamily="34" charset="0"/>
              </a:rPr>
              <a:t> </a:t>
            </a:r>
            <a:r>
              <a:rPr lang="en-US" sz="2000" dirty="0">
                <a:latin typeface="_! Kolhety" panose="020B0500000000000000" pitchFamily="34" charset="0"/>
              </a:rPr>
              <a:t>da </a:t>
            </a:r>
            <a:r>
              <a:rPr lang="en-US" sz="2000" dirty="0" err="1" smtClean="0">
                <a:latin typeface="_! Kolhety" panose="020B0500000000000000" pitchFamily="34" charset="0"/>
              </a:rPr>
              <a:t>Sexvedris</a:t>
            </a:r>
            <a:r>
              <a:rPr lang="en-US" sz="2000" dirty="0" smtClean="0">
                <a:latin typeface="_! Kolhety" panose="020B0500000000000000" pitchFamily="34" charset="0"/>
              </a:rPr>
              <a:t> </a:t>
            </a:r>
            <a:r>
              <a:rPr lang="en-US" sz="2000" dirty="0" err="1" smtClean="0">
                <a:latin typeface="_! Kolhety" panose="020B0500000000000000" pitchFamily="34" charset="0"/>
              </a:rPr>
              <a:t>dolos</a:t>
            </a:r>
            <a:r>
              <a:rPr lang="en-US" sz="2000" dirty="0" smtClean="0">
                <a:latin typeface="_! Kolhety" panose="020B0500000000000000" pitchFamily="34" charset="0"/>
              </a:rPr>
              <a:t> </a:t>
            </a:r>
            <a:r>
              <a:rPr lang="en-US" sz="2000" dirty="0" err="1">
                <a:latin typeface="_! Kolhety" panose="020B0500000000000000" pitchFamily="34" charset="0"/>
              </a:rPr>
              <a:t>indielTa</a:t>
            </a:r>
            <a:r>
              <a:rPr lang="en-US" sz="2000" dirty="0">
                <a:latin typeface="_! Kolhety" panose="020B0500000000000000" pitchFamily="34" charset="0"/>
              </a:rPr>
              <a:t> `</a:t>
            </a:r>
            <a:r>
              <a:rPr lang="en-US" sz="2000" dirty="0" err="1">
                <a:latin typeface="_! Kolhety" panose="020B0500000000000000" pitchFamily="34" charset="0"/>
              </a:rPr>
              <a:t>Zvirfasi</a:t>
            </a:r>
            <a:r>
              <a:rPr lang="en-US" sz="2000" dirty="0">
                <a:latin typeface="_! Kolhety" panose="020B0500000000000000" pitchFamily="34" charset="0"/>
              </a:rPr>
              <a:t> </a:t>
            </a:r>
            <a:r>
              <a:rPr lang="en-US" sz="2000" dirty="0" err="1">
                <a:latin typeface="_! Kolhety" panose="020B0500000000000000" pitchFamily="34" charset="0"/>
              </a:rPr>
              <a:t>ZRveni</a:t>
            </a:r>
            <a:r>
              <a:rPr lang="en-US" sz="2000" dirty="0">
                <a:latin typeface="_! Kolhety" panose="020B0500000000000000" pitchFamily="34" charset="0"/>
              </a:rPr>
              <a:t>“ </a:t>
            </a:r>
            <a:r>
              <a:rPr lang="en-US" sz="2000" dirty="0" err="1" smtClean="0">
                <a:latin typeface="_! Kolhety" panose="020B0500000000000000" pitchFamily="34" charset="0"/>
              </a:rPr>
              <a:t>gembanze</a:t>
            </a:r>
            <a:r>
              <a:rPr lang="en-US" sz="2000" dirty="0" smtClean="0">
                <a:latin typeface="_! Kolhety" panose="020B0500000000000000" pitchFamily="34" charset="0"/>
              </a:rPr>
              <a:t> </a:t>
            </a:r>
            <a:r>
              <a:rPr lang="en-US" sz="2000" dirty="0" err="1" smtClean="0">
                <a:latin typeface="_! Kolhety" panose="020B0500000000000000" pitchFamily="34" charset="0"/>
              </a:rPr>
              <a:t>moisrola</a:t>
            </a:r>
            <a:r>
              <a:rPr lang="en-US" sz="2000" dirty="0" smtClean="0">
                <a:latin typeface="_! Kolhety" panose="020B0500000000000000" pitchFamily="34" charset="0"/>
              </a:rPr>
              <a:t>.</a:t>
            </a:r>
            <a:br>
              <a:rPr lang="en-US" sz="2000" dirty="0" smtClean="0">
                <a:latin typeface="_! Kolhety" panose="020B0500000000000000" pitchFamily="34" charset="0"/>
              </a:rPr>
            </a:br>
            <a:r>
              <a:rPr lang="en-US" sz="2000" dirty="0" smtClean="0">
                <a:latin typeface="_! Kolhety" panose="020B0500000000000000" pitchFamily="34" charset="0"/>
              </a:rPr>
              <a:t/>
            </a:r>
            <a:br>
              <a:rPr lang="en-US" sz="2000" dirty="0" smtClean="0">
                <a:latin typeface="_! Kolhety" panose="020B0500000000000000" pitchFamily="34" charset="0"/>
              </a:rPr>
            </a:br>
            <a:r>
              <a:rPr lang="en-US" sz="2000" dirty="0" err="1" smtClean="0">
                <a:latin typeface="_! Kolhety" panose="020B0500000000000000" pitchFamily="34" charset="0"/>
              </a:rPr>
              <a:t>es</a:t>
            </a:r>
            <a:r>
              <a:rPr lang="en-US" sz="2000" dirty="0" smtClean="0">
                <a:latin typeface="_! Kolhety" panose="020B0500000000000000" pitchFamily="34" charset="0"/>
              </a:rPr>
              <a:t> </a:t>
            </a:r>
            <a:r>
              <a:rPr lang="en-US" sz="2000" dirty="0" err="1" smtClean="0">
                <a:latin typeface="_! Kolhety" panose="020B0500000000000000" pitchFamily="34" charset="0"/>
              </a:rPr>
              <a:t>furclebi</a:t>
            </a:r>
            <a:r>
              <a:rPr lang="en-US" sz="2000" dirty="0" smtClean="0">
                <a:latin typeface="_! Kolhety" panose="020B0500000000000000" pitchFamily="34" charset="0"/>
              </a:rPr>
              <a:t> </a:t>
            </a:r>
            <a:r>
              <a:rPr lang="en-US" sz="2000" dirty="0" err="1" smtClean="0">
                <a:latin typeface="_! Kolhety" panose="020B0500000000000000" pitchFamily="34" charset="0"/>
              </a:rPr>
              <a:t>yvelas</a:t>
            </a:r>
            <a:r>
              <a:rPr lang="en-US" sz="2000" dirty="0" smtClean="0">
                <a:latin typeface="_! Kolhety" panose="020B0500000000000000" pitchFamily="34" charset="0"/>
              </a:rPr>
              <a:t> </a:t>
            </a:r>
            <a:r>
              <a:rPr lang="pt-BR" sz="2000" dirty="0" smtClean="0">
                <a:latin typeface="_! Kolhety" panose="020B0500000000000000" pitchFamily="34" charset="0"/>
              </a:rPr>
              <a:t>daaviwydeboda</a:t>
            </a:r>
            <a:r>
              <a:rPr lang="pt-BR" sz="2000" dirty="0">
                <a:latin typeface="_! Kolhety" panose="020B0500000000000000" pitchFamily="34" charset="0"/>
              </a:rPr>
              <a:t>, rom ara </a:t>
            </a:r>
            <a:r>
              <a:rPr lang="pt-BR" sz="2000" dirty="0" smtClean="0">
                <a:latin typeface="_! Kolhety" panose="020B0500000000000000" pitchFamily="34" charset="0"/>
              </a:rPr>
              <a:t>mezRvaurebi</a:t>
            </a:r>
            <a:r>
              <a:rPr lang="pt-BR" sz="2000" dirty="0">
                <a:latin typeface="_! Kolhety" panose="020B0500000000000000" pitchFamily="34" charset="0"/>
              </a:rPr>
              <a:t>_ </a:t>
            </a:r>
            <a:r>
              <a:rPr lang="pt-BR" sz="2000" dirty="0" smtClean="0">
                <a:latin typeface="_! Kolhety" panose="020B0500000000000000" pitchFamily="34" charset="0"/>
              </a:rPr>
              <a:t>rodrigo </a:t>
            </a:r>
            <a:r>
              <a:rPr lang="pt-BR" sz="2000" dirty="0">
                <a:latin typeface="_! Kolhety" panose="020B0500000000000000" pitchFamily="34" charset="0"/>
              </a:rPr>
              <a:t>de </a:t>
            </a:r>
            <a:r>
              <a:rPr lang="pt-BR" sz="2000" dirty="0" smtClean="0">
                <a:latin typeface="_! Kolhety" panose="020B0500000000000000" pitchFamily="34" charset="0"/>
              </a:rPr>
              <a:t>xeresi da luis de toresi, romlebic kunZul kubaze mowmeni gaxdnen</a:t>
            </a:r>
            <a:r>
              <a:rPr lang="pl-PL" sz="2000" dirty="0" smtClean="0"/>
              <a:t>,</a:t>
            </a:r>
            <a:r>
              <a:rPr lang="en-US" sz="2000" dirty="0" smtClean="0"/>
              <a:t> </a:t>
            </a:r>
            <a:r>
              <a:rPr lang="en-US" sz="2000" dirty="0" err="1" smtClean="0">
                <a:latin typeface="_! Kolhety" panose="020B0500000000000000" pitchFamily="34" charset="0"/>
              </a:rPr>
              <a:t>Tu</a:t>
            </a:r>
            <a:r>
              <a:rPr lang="en-US" sz="2000" dirty="0" smtClean="0">
                <a:latin typeface="_! Kolhety" panose="020B0500000000000000" pitchFamily="34" charset="0"/>
              </a:rPr>
              <a:t> </a:t>
            </a:r>
            <a:r>
              <a:rPr lang="en-US" sz="2000" dirty="0" err="1" smtClean="0">
                <a:latin typeface="_! Kolhety" panose="020B0500000000000000" pitchFamily="34" charset="0"/>
              </a:rPr>
              <a:t>rogor</a:t>
            </a:r>
            <a:r>
              <a:rPr lang="en-US" sz="2000" dirty="0" smtClean="0">
                <a:latin typeface="_! Kolhety" panose="020B0500000000000000" pitchFamily="34" charset="0"/>
              </a:rPr>
              <a:t> </a:t>
            </a:r>
            <a:r>
              <a:rPr lang="en-US" sz="2000" dirty="0" err="1" smtClean="0">
                <a:latin typeface="_! Kolhety" panose="020B0500000000000000" pitchFamily="34" charset="0"/>
              </a:rPr>
              <a:t>axvevdnen</a:t>
            </a:r>
            <a:r>
              <a:rPr lang="en-US" sz="2000" dirty="0" smtClean="0">
                <a:latin typeface="_! Kolhety" panose="020B0500000000000000" pitchFamily="34" charset="0"/>
              </a:rPr>
              <a:t>  </a:t>
            </a:r>
            <a:r>
              <a:rPr lang="en-US" sz="2000" dirty="0" err="1" smtClean="0">
                <a:latin typeface="_! Kolhety" panose="020B0500000000000000" pitchFamily="34" charset="0"/>
              </a:rPr>
              <a:t>adgilobrivi</a:t>
            </a:r>
            <a:r>
              <a:rPr lang="en-US" sz="2000" dirty="0" smtClean="0">
                <a:latin typeface="_! Kolhety" panose="020B0500000000000000" pitchFamily="34" charset="0"/>
              </a:rPr>
              <a:t> </a:t>
            </a:r>
            <a:r>
              <a:rPr lang="en-US" sz="2000" dirty="0" err="1" smtClean="0">
                <a:latin typeface="_! Kolhety" panose="020B0500000000000000" pitchFamily="34" charset="0"/>
              </a:rPr>
              <a:t>indielebi</a:t>
            </a:r>
            <a:r>
              <a:rPr lang="en-US" sz="2000" dirty="0" smtClean="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smtClean="0">
                <a:latin typeface="_! Kolhety" panose="020B0500000000000000" pitchFamily="34" charset="0"/>
              </a:rPr>
              <a:t>foTlebs</a:t>
            </a:r>
            <a:r>
              <a:rPr lang="en-US" sz="2000" dirty="0" smtClean="0">
                <a:latin typeface="_! Kolhety" panose="020B0500000000000000" pitchFamily="34" charset="0"/>
              </a:rPr>
              <a:t> da </a:t>
            </a:r>
            <a:r>
              <a:rPr lang="en-US" sz="2000" dirty="0" err="1" smtClean="0">
                <a:latin typeface="_! Kolhety" panose="020B0500000000000000" pitchFamily="34" charset="0"/>
              </a:rPr>
              <a:t>rogor</a:t>
            </a:r>
            <a:r>
              <a:rPr lang="en-US" sz="2000" dirty="0" smtClean="0">
                <a:latin typeface="_! Kolhety" panose="020B0500000000000000" pitchFamily="34" charset="0"/>
              </a:rPr>
              <a:t> </a:t>
            </a:r>
            <a:r>
              <a:rPr lang="en-US" sz="2000" dirty="0" err="1" smtClean="0">
                <a:latin typeface="_! Kolhety" panose="020B0500000000000000" pitchFamily="34" charset="0"/>
              </a:rPr>
              <a:t>uSvebdnen</a:t>
            </a:r>
            <a:r>
              <a:rPr lang="en-US" sz="2000" dirty="0" smtClean="0">
                <a:latin typeface="_! Kolhety" panose="020B0500000000000000" pitchFamily="34" charset="0"/>
              </a:rPr>
              <a:t> </a:t>
            </a:r>
            <a:r>
              <a:rPr lang="en-US" sz="2000" dirty="0" err="1" smtClean="0">
                <a:latin typeface="_! Kolhety" panose="020B0500000000000000" pitchFamily="34" charset="0"/>
              </a:rPr>
              <a:t>kvamls</a:t>
            </a:r>
            <a:r>
              <a:rPr lang="en-US" sz="2000" dirty="0" smtClean="0">
                <a:latin typeface="_! Kolhety" panose="020B0500000000000000" pitchFamily="34" charset="0"/>
              </a:rPr>
              <a:t> </a:t>
            </a:r>
            <a:r>
              <a:rPr lang="pt-BR" sz="2000" dirty="0" smtClean="0">
                <a:latin typeface="_! Kolhety" panose="020B0500000000000000" pitchFamily="34" charset="0"/>
              </a:rPr>
              <a:t>cxviris nestoebidan. </a:t>
            </a:r>
            <a:r>
              <a:rPr lang="en-US" sz="2000" dirty="0" err="1" smtClean="0">
                <a:latin typeface="_! Kolhety" panose="020B0500000000000000" pitchFamily="34" charset="0"/>
              </a:rPr>
              <a:t>swored</a:t>
            </a:r>
            <a:r>
              <a:rPr lang="en-US" sz="2000" dirty="0" smtClean="0">
                <a:latin typeface="_! Kolhety" panose="020B0500000000000000" pitchFamily="34" charset="0"/>
              </a:rPr>
              <a:t> </a:t>
            </a:r>
            <a:r>
              <a:rPr lang="en-US" sz="2000" dirty="0" err="1" smtClean="0">
                <a:latin typeface="_! Kolhety" panose="020B0500000000000000" pitchFamily="34" charset="0"/>
              </a:rPr>
              <a:t>rodrigo</a:t>
            </a:r>
            <a:r>
              <a:rPr lang="en-US" sz="2000" dirty="0" smtClean="0">
                <a:latin typeface="_! Kolhety" panose="020B0500000000000000" pitchFamily="34" charset="0"/>
              </a:rPr>
              <a:t> de </a:t>
            </a:r>
            <a:r>
              <a:rPr lang="en-US" sz="2000" dirty="0" err="1" smtClean="0">
                <a:latin typeface="_! Kolhety" panose="020B0500000000000000" pitchFamily="34" charset="0"/>
              </a:rPr>
              <a:t>xeresi</a:t>
            </a:r>
            <a:r>
              <a:rPr lang="en-US" sz="2000" dirty="0" smtClean="0">
                <a:latin typeface="_! Kolhety" panose="020B0500000000000000" pitchFamily="34" charset="0"/>
              </a:rPr>
              <a:t> </a:t>
            </a:r>
            <a:r>
              <a:rPr lang="en-US" sz="2000" dirty="0" err="1" smtClean="0">
                <a:latin typeface="_! Kolhety" panose="020B0500000000000000" pitchFamily="34" charset="0"/>
              </a:rPr>
              <a:t>gaxldaT</a:t>
            </a:r>
            <a:r>
              <a:rPr lang="en-US" sz="2000" dirty="0" smtClean="0">
                <a:latin typeface="_! Kolhety" panose="020B0500000000000000" pitchFamily="34" charset="0"/>
              </a:rPr>
              <a:t> </a:t>
            </a:r>
            <a:r>
              <a:rPr lang="en-US" sz="2000" dirty="0" err="1" smtClean="0">
                <a:latin typeface="_! Kolhety" panose="020B0500000000000000" pitchFamily="34" charset="0"/>
              </a:rPr>
              <a:t>pirveli</a:t>
            </a:r>
            <a:r>
              <a:rPr lang="en-US" sz="2000" dirty="0" smtClean="0">
                <a:latin typeface="_! Kolhety" panose="020B0500000000000000" pitchFamily="34" charset="0"/>
              </a:rPr>
              <a:t> </a:t>
            </a:r>
            <a:r>
              <a:rPr lang="en-US" sz="2000" dirty="0" err="1" smtClean="0">
                <a:latin typeface="_! Kolhety" panose="020B0500000000000000" pitchFamily="34" charset="0"/>
              </a:rPr>
              <a:t>evropeli</a:t>
            </a:r>
            <a:r>
              <a:rPr lang="en-US" sz="2000" dirty="0">
                <a:latin typeface="_! Kolhety" panose="020B0500000000000000" pitchFamily="34" charset="0"/>
              </a:rPr>
              <a:t>, </a:t>
            </a:r>
            <a:r>
              <a:rPr lang="en-US" sz="2000" dirty="0" err="1" smtClean="0">
                <a:latin typeface="_! Kolhety" panose="020B0500000000000000" pitchFamily="34" charset="0"/>
              </a:rPr>
              <a:t>romelic</a:t>
            </a:r>
            <a:r>
              <a:rPr lang="en-US" sz="2000" dirty="0" smtClean="0">
                <a:latin typeface="_! Kolhety" panose="020B0500000000000000" pitchFamily="34" charset="0"/>
              </a:rPr>
              <a:t> Sin, </a:t>
            </a:r>
            <a:r>
              <a:rPr lang="pt-BR" sz="2000" dirty="0" smtClean="0">
                <a:latin typeface="_! Kolhety" panose="020B0500000000000000" pitchFamily="34" charset="0"/>
              </a:rPr>
              <a:t>espaneTis q.aiamonteSi dabrunebis Semdeg</a:t>
            </a:r>
            <a:r>
              <a:rPr lang="pt-BR" sz="2000" dirty="0">
                <a:latin typeface="_! Kolhety" panose="020B0500000000000000" pitchFamily="34" charset="0"/>
              </a:rPr>
              <a:t>, </a:t>
            </a:r>
            <a:r>
              <a:rPr lang="pt-BR" sz="2000" dirty="0" smtClean="0">
                <a:latin typeface="_! Kolhety" panose="020B0500000000000000" pitchFamily="34" charset="0"/>
              </a:rPr>
              <a:t>Tambaqos xalxTa TavS</a:t>
            </a:r>
            <a:r>
              <a:rPr lang="en-US" sz="2000" dirty="0" err="1" smtClean="0">
                <a:latin typeface="_! Kolhety" panose="020B0500000000000000" pitchFamily="34" charset="0"/>
              </a:rPr>
              <a:t>eyris</a:t>
            </a:r>
            <a:r>
              <a:rPr lang="en-US" sz="2000" dirty="0" smtClean="0">
                <a:latin typeface="_! Kolhety" panose="020B0500000000000000" pitchFamily="34" charset="0"/>
              </a:rPr>
              <a:t> </a:t>
            </a:r>
            <a:r>
              <a:rPr lang="en-US" sz="2000" dirty="0" err="1" smtClean="0">
                <a:latin typeface="_! Kolhety" panose="020B0500000000000000" pitchFamily="34" charset="0"/>
              </a:rPr>
              <a:t>adgilebSi</a:t>
            </a:r>
            <a:r>
              <a:rPr lang="en-US" sz="2000" dirty="0" smtClean="0">
                <a:latin typeface="_! Kolhety" panose="020B0500000000000000" pitchFamily="34" charset="0"/>
              </a:rPr>
              <a:t> </a:t>
            </a:r>
            <a:r>
              <a:rPr lang="en-US" sz="2000" dirty="0" err="1" smtClean="0">
                <a:latin typeface="_! Kolhety" panose="020B0500000000000000" pitchFamily="34" charset="0"/>
              </a:rPr>
              <a:t>eweoda</a:t>
            </a:r>
            <a:r>
              <a:rPr lang="en-US" sz="2000" dirty="0">
                <a:latin typeface="_! Kolhety" panose="020B0500000000000000" pitchFamily="34" charset="0"/>
              </a:rPr>
              <a:t>, </a:t>
            </a:r>
            <a:r>
              <a:rPr lang="en-US" sz="2000" dirty="0" err="1" smtClean="0">
                <a:latin typeface="_! Kolhety" panose="020B0500000000000000" pitchFamily="34" charset="0"/>
              </a:rPr>
              <a:t>risTvisac</a:t>
            </a:r>
            <a:r>
              <a:rPr lang="en-US" sz="2000" dirty="0" smtClean="0">
                <a:latin typeface="_! Kolhety" panose="020B0500000000000000" pitchFamily="34" charset="0"/>
              </a:rPr>
              <a:t> </a:t>
            </a:r>
            <a:r>
              <a:rPr lang="en-US" sz="2000" dirty="0" err="1">
                <a:latin typeface="_! Kolhety" panose="020B0500000000000000" pitchFamily="34" charset="0"/>
              </a:rPr>
              <a:t>eklesiis</a:t>
            </a:r>
            <a:r>
              <a:rPr lang="en-US" sz="2000" dirty="0">
                <a:latin typeface="_! Kolhety" panose="020B0500000000000000" pitchFamily="34" charset="0"/>
              </a:rPr>
              <a:t> </a:t>
            </a:r>
            <a:r>
              <a:rPr lang="en-US" sz="2000" dirty="0" err="1" smtClean="0">
                <a:latin typeface="_! Kolhety" panose="020B0500000000000000" pitchFamily="34" charset="0"/>
              </a:rPr>
              <a:t>risxva</a:t>
            </a:r>
            <a:r>
              <a:rPr lang="en-US" sz="2000" dirty="0" smtClean="0">
                <a:latin typeface="_! Kolhety" panose="020B0500000000000000" pitchFamily="34" charset="0"/>
              </a:rPr>
              <a:t> </a:t>
            </a:r>
            <a:r>
              <a:rPr lang="en-US" sz="2000" dirty="0" err="1" smtClean="0">
                <a:latin typeface="_! Kolhety" panose="020B0500000000000000" pitchFamily="34" charset="0"/>
              </a:rPr>
              <a:t>daimsaxura</a:t>
            </a:r>
            <a:r>
              <a:rPr lang="en-US" sz="2000" dirty="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smtClean="0">
                <a:latin typeface="_! Kolhety" panose="020B0500000000000000" pitchFamily="34" charset="0"/>
              </a:rPr>
              <a:t>mowevis</a:t>
            </a:r>
            <a:r>
              <a:rPr lang="en-US" sz="2000" dirty="0" smtClean="0">
                <a:latin typeface="_! Kolhety" panose="020B0500000000000000" pitchFamily="34" charset="0"/>
              </a:rPr>
              <a:t> </a:t>
            </a:r>
            <a:r>
              <a:rPr lang="en-US" sz="2000" dirty="0" err="1" smtClean="0">
                <a:latin typeface="_! Kolhety" panose="020B0500000000000000" pitchFamily="34" charset="0"/>
              </a:rPr>
              <a:t>novators</a:t>
            </a:r>
            <a:r>
              <a:rPr lang="en-US" sz="2000" dirty="0">
                <a:latin typeface="_! Kolhety" panose="020B0500000000000000" pitchFamily="34" charset="0"/>
              </a:rPr>
              <a:t>, </a:t>
            </a:r>
            <a:r>
              <a:rPr lang="en-US" sz="2000" dirty="0" err="1" smtClean="0">
                <a:latin typeface="_! Kolhety" panose="020B0500000000000000" pitchFamily="34" charset="0"/>
              </a:rPr>
              <a:t>xalxis</a:t>
            </a:r>
            <a:r>
              <a:rPr lang="en-US" sz="2000" dirty="0" smtClean="0">
                <a:latin typeface="_! Kolhety" panose="020B0500000000000000" pitchFamily="34" charset="0"/>
              </a:rPr>
              <a:t> </a:t>
            </a:r>
            <a:r>
              <a:rPr lang="en-US" sz="2000" dirty="0" err="1" smtClean="0">
                <a:latin typeface="_! Kolhety" panose="020B0500000000000000" pitchFamily="34" charset="0"/>
              </a:rPr>
              <a:t>gonebis</a:t>
            </a:r>
            <a:r>
              <a:rPr lang="en-US" sz="2000" dirty="0" smtClean="0">
                <a:latin typeface="_! Kolhety" panose="020B0500000000000000" pitchFamily="34" charset="0"/>
              </a:rPr>
              <a:t> </a:t>
            </a:r>
            <a:r>
              <a:rPr lang="pt-BR" sz="2000" dirty="0" smtClean="0">
                <a:latin typeface="_! Kolhety" panose="020B0500000000000000" pitchFamily="34" charset="0"/>
              </a:rPr>
              <a:t>dabindvis mcdelobis eSmakiseuli survilis bralde biT, </a:t>
            </a:r>
            <a:r>
              <a:rPr lang="it-IT" sz="2000" dirty="0" smtClean="0">
                <a:latin typeface="_! Kolhety" panose="020B0500000000000000" pitchFamily="34" charset="0"/>
              </a:rPr>
              <a:t>sami </a:t>
            </a:r>
            <a:r>
              <a:rPr lang="it-IT" sz="2000" dirty="0">
                <a:latin typeface="_! Kolhety" panose="020B0500000000000000" pitchFamily="34" charset="0"/>
              </a:rPr>
              <a:t>wliT  </a:t>
            </a:r>
            <a:r>
              <a:rPr lang="it-IT" sz="2000" dirty="0" smtClean="0">
                <a:latin typeface="_! Kolhety" panose="020B0500000000000000" pitchFamily="34" charset="0"/>
              </a:rPr>
              <a:t>dilegSi miuCines adgili.</a:t>
            </a:r>
            <a:endParaRPr lang="ka-GE" sz="2000" dirty="0"/>
          </a:p>
        </p:txBody>
      </p:sp>
    </p:spTree>
    <p:extLst>
      <p:ext uri="{BB962C8B-B14F-4D97-AF65-F5344CB8AC3E}">
        <p14:creationId xmlns:p14="http://schemas.microsoft.com/office/powerpoint/2010/main" val="4029598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1746422" y="502921"/>
            <a:ext cx="9712410" cy="6172200"/>
          </a:xfrm>
        </p:spPr>
        <p:txBody>
          <a:bodyPr>
            <a:noAutofit/>
          </a:bodyPr>
          <a:lstStyle/>
          <a:p>
            <a:r>
              <a:rPr lang="en-US" sz="2000" dirty="0" err="1">
                <a:latin typeface="_! Kolhety" panose="020B0500000000000000" pitchFamily="34" charset="0"/>
              </a:rPr>
              <a:t>dRes</a:t>
            </a:r>
            <a:r>
              <a:rPr lang="en-US" sz="2000" dirty="0">
                <a:latin typeface="_! Kolhety" panose="020B0500000000000000" pitchFamily="34" charset="0"/>
              </a:rPr>
              <a:t> </a:t>
            </a:r>
            <a:r>
              <a:rPr lang="en-US" sz="2000" dirty="0" err="1">
                <a:latin typeface="_! Kolhety" panose="020B0500000000000000" pitchFamily="34" charset="0"/>
              </a:rPr>
              <a:t>davis</a:t>
            </a:r>
            <a:r>
              <a:rPr lang="en-US" sz="2000" dirty="0">
                <a:latin typeface="_! Kolhety" panose="020B0500000000000000" pitchFamily="34" charset="0"/>
              </a:rPr>
              <a:t> </a:t>
            </a:r>
            <a:r>
              <a:rPr lang="en-US" sz="2000" dirty="0" err="1">
                <a:latin typeface="_! Kolhety" panose="020B0500000000000000" pitchFamily="34" charset="0"/>
              </a:rPr>
              <a:t>sagani</a:t>
            </a:r>
            <a:r>
              <a:rPr lang="en-US" sz="2000" dirty="0">
                <a:latin typeface="_! Kolhety" panose="020B0500000000000000" pitchFamily="34" charset="0"/>
              </a:rPr>
              <a:t> </a:t>
            </a:r>
            <a:r>
              <a:rPr lang="en-US" sz="2000" dirty="0" err="1">
                <a:latin typeface="_! Kolhety" panose="020B0500000000000000" pitchFamily="34" charset="0"/>
              </a:rPr>
              <a:t>aRar</a:t>
            </a:r>
            <a:r>
              <a:rPr lang="en-US" sz="2000" dirty="0">
                <a:latin typeface="_! Kolhety" panose="020B0500000000000000" pitchFamily="34" charset="0"/>
              </a:rPr>
              <a:t> </a:t>
            </a:r>
            <a:r>
              <a:rPr lang="en-US" sz="2000" dirty="0" err="1">
                <a:latin typeface="_! Kolhety" panose="020B0500000000000000" pitchFamily="34" charset="0"/>
              </a:rPr>
              <a:t>aris</a:t>
            </a:r>
            <a:r>
              <a:rPr lang="en-US" sz="2000" dirty="0">
                <a:latin typeface="_! Kolhety" panose="020B0500000000000000" pitchFamily="34" charset="0"/>
              </a:rPr>
              <a:t>, rom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a:latin typeface="_! Kolhety" panose="020B0500000000000000" pitchFamily="34" charset="0"/>
              </a:rPr>
              <a:t>amerikis</a:t>
            </a:r>
            <a:r>
              <a:rPr lang="en-US" sz="2000" dirty="0">
                <a:latin typeface="_! Kolhety" panose="020B0500000000000000" pitchFamily="34" charset="0"/>
              </a:rPr>
              <a:t> </a:t>
            </a:r>
            <a:r>
              <a:rPr lang="en-US" sz="2000" dirty="0" err="1">
                <a:latin typeface="_! Kolhety" panose="020B0500000000000000" pitchFamily="34" charset="0"/>
              </a:rPr>
              <a:t>kontinentis</a:t>
            </a:r>
            <a:r>
              <a:rPr lang="en-US" sz="2000" dirty="0">
                <a:latin typeface="_! Kolhety" panose="020B0500000000000000" pitchFamily="34" charset="0"/>
              </a:rPr>
              <a:t> </a:t>
            </a:r>
            <a:r>
              <a:rPr lang="en-US" sz="2000" dirty="0" err="1">
                <a:latin typeface="_! Kolhety" panose="020B0500000000000000" pitchFamily="34" charset="0"/>
              </a:rPr>
              <a:t>aborigeni</a:t>
            </a:r>
            <a:r>
              <a:rPr lang="en-US" sz="2000" dirty="0">
                <a:latin typeface="_! Kolhety" panose="020B0500000000000000" pitchFamily="34" charset="0"/>
              </a:rPr>
              <a:t> </a:t>
            </a:r>
            <a:r>
              <a:rPr lang="en-US" sz="2000" dirty="0" err="1">
                <a:latin typeface="_! Kolhety" panose="020B0500000000000000" pitchFamily="34" charset="0"/>
              </a:rPr>
              <a:t>mosaxleobis</a:t>
            </a:r>
            <a:r>
              <a:rPr lang="en-US" sz="2000" dirty="0">
                <a:latin typeface="_! Kolhety" panose="020B0500000000000000" pitchFamily="34" charset="0"/>
              </a:rPr>
              <a:t> _ </a:t>
            </a:r>
            <a:r>
              <a:rPr lang="en-US" sz="2000" dirty="0" err="1">
                <a:latin typeface="_! Kolhety" panose="020B0500000000000000" pitchFamily="34" charset="0"/>
              </a:rPr>
              <a:t>indielebis</a:t>
            </a:r>
            <a:r>
              <a:rPr lang="en-US" sz="2000" dirty="0">
                <a:latin typeface="_! Kolhety" panose="020B0500000000000000" pitchFamily="34" charset="0"/>
              </a:rPr>
              <a:t> </a:t>
            </a:r>
            <a:r>
              <a:rPr lang="en-US" sz="2000" dirty="0" err="1">
                <a:latin typeface="_! Kolhety" panose="020B0500000000000000" pitchFamily="34" charset="0"/>
              </a:rPr>
              <a:t>mier</a:t>
            </a:r>
            <a:r>
              <a:rPr lang="en-US" sz="2000" dirty="0">
                <a:latin typeface="_! Kolhety" panose="020B0500000000000000" pitchFamily="34" charset="0"/>
              </a:rPr>
              <a:t> </a:t>
            </a:r>
            <a:r>
              <a:rPr lang="en-US" sz="2000" dirty="0" err="1">
                <a:latin typeface="_! Kolhety" panose="020B0500000000000000" pitchFamily="34" charset="0"/>
              </a:rPr>
              <a:t>aRmoCenili</a:t>
            </a:r>
            <a:r>
              <a:rPr lang="en-US" sz="2000" dirty="0">
                <a:latin typeface="_! Kolhety" panose="020B0500000000000000" pitchFamily="34" charset="0"/>
              </a:rPr>
              <a:t> da </a:t>
            </a:r>
            <a:r>
              <a:rPr lang="en-US" sz="2000" dirty="0" err="1">
                <a:latin typeface="_! Kolhety" panose="020B0500000000000000" pitchFamily="34" charset="0"/>
              </a:rPr>
              <a:t>dagemovnebuli</a:t>
            </a:r>
            <a:r>
              <a:rPr lang="en-US" sz="2000" dirty="0">
                <a:latin typeface="_! Kolhety" panose="020B0500000000000000" pitchFamily="34" charset="0"/>
              </a:rPr>
              <a:t> </a:t>
            </a:r>
            <a:r>
              <a:rPr lang="en-US" sz="2000" dirty="0" err="1">
                <a:latin typeface="_! Kolhety" panose="020B0500000000000000" pitchFamily="34" charset="0"/>
              </a:rPr>
              <a:t>produqtia</a:t>
            </a:r>
            <a:r>
              <a:rPr lang="en-US" sz="2000" dirty="0">
                <a:latin typeface="_! Kolhety" panose="020B0500000000000000" pitchFamily="34" charset="0"/>
              </a:rPr>
              <a:t>. </a:t>
            </a:r>
            <a:r>
              <a:rPr lang="en-US" sz="2000" dirty="0" smtClean="0">
                <a:latin typeface="_! Kolhety" panose="020B0500000000000000" pitchFamily="34" charset="0"/>
              </a:rPr>
              <a:t/>
            </a:r>
            <a:br>
              <a:rPr lang="en-US" sz="2000" dirty="0" smtClean="0">
                <a:latin typeface="_! Kolhety" panose="020B0500000000000000" pitchFamily="34" charset="0"/>
              </a:rPr>
            </a:br>
            <a:r>
              <a:rPr lang="en-US" sz="2000" dirty="0" smtClean="0">
                <a:latin typeface="_! Kolhety" panose="020B0500000000000000" pitchFamily="34" charset="0"/>
              </a:rPr>
              <a:t/>
            </a:r>
            <a:br>
              <a:rPr lang="en-US" sz="2000" dirty="0" smtClean="0">
                <a:latin typeface="_! Kolhety" panose="020B0500000000000000" pitchFamily="34" charset="0"/>
              </a:rPr>
            </a:br>
            <a:r>
              <a:rPr lang="en-US" sz="2000" dirty="0" err="1" smtClean="0">
                <a:latin typeface="_! Kolhety" panose="020B0500000000000000" pitchFamily="34" charset="0"/>
              </a:rPr>
              <a:t>istoriul</a:t>
            </a:r>
            <a:r>
              <a:rPr lang="en-US" sz="2000" dirty="0" smtClean="0">
                <a:latin typeface="_! Kolhety" panose="020B0500000000000000" pitchFamily="34" charset="0"/>
              </a:rPr>
              <a:t> </a:t>
            </a:r>
            <a:r>
              <a:rPr lang="en-US" sz="2000" dirty="0" err="1">
                <a:latin typeface="_! Kolhety" panose="020B0500000000000000" pitchFamily="34" charset="0"/>
              </a:rPr>
              <a:t>wyaroebSi</a:t>
            </a:r>
            <a:r>
              <a:rPr lang="en-US" sz="2000" dirty="0">
                <a:latin typeface="_! Kolhety" panose="020B0500000000000000" pitchFamily="34" charset="0"/>
              </a:rPr>
              <a:t> </a:t>
            </a:r>
            <a:r>
              <a:rPr lang="en-US" sz="2000" dirty="0" err="1">
                <a:latin typeface="_! Kolhety" panose="020B0500000000000000" pitchFamily="34" charset="0"/>
              </a:rPr>
              <a:t>pirveli</a:t>
            </a:r>
            <a:r>
              <a:rPr lang="en-US" sz="2000" dirty="0">
                <a:latin typeface="_! Kolhety" panose="020B0500000000000000" pitchFamily="34" charset="0"/>
              </a:rPr>
              <a:t> </a:t>
            </a:r>
            <a:r>
              <a:rPr lang="en-US" sz="2000" dirty="0" err="1">
                <a:latin typeface="_! Kolhety" panose="020B0500000000000000" pitchFamily="34" charset="0"/>
              </a:rPr>
              <a:t>moxseniebidan</a:t>
            </a:r>
            <a:r>
              <a:rPr lang="en-US" sz="2000" dirty="0">
                <a:latin typeface="_! Kolhety" panose="020B0500000000000000" pitchFamily="34" charset="0"/>
              </a:rPr>
              <a:t> </a:t>
            </a:r>
            <a:r>
              <a:rPr lang="en-US" sz="2000" dirty="0" err="1">
                <a:latin typeface="_! Kolhety" panose="020B0500000000000000" pitchFamily="34" charset="0"/>
              </a:rPr>
              <a:t>TiTqmis</a:t>
            </a:r>
            <a:r>
              <a:rPr lang="en-US" sz="2000" dirty="0">
                <a:latin typeface="_! Kolhety" panose="020B0500000000000000" pitchFamily="34" charset="0"/>
              </a:rPr>
              <a:t> </a:t>
            </a:r>
            <a:r>
              <a:rPr lang="en-US" sz="2000" dirty="0" err="1">
                <a:latin typeface="_! Kolhety" panose="020B0500000000000000" pitchFamily="34" charset="0"/>
              </a:rPr>
              <a:t>xuTi</a:t>
            </a:r>
            <a:r>
              <a:rPr lang="en-US" sz="2000" dirty="0">
                <a:latin typeface="_! Kolhety" panose="020B0500000000000000" pitchFamily="34" charset="0"/>
              </a:rPr>
              <a:t>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manZilze</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a:latin typeface="_! Kolhety" panose="020B0500000000000000" pitchFamily="34" charset="0"/>
              </a:rPr>
              <a:t>yvelaze</a:t>
            </a:r>
            <a:r>
              <a:rPr lang="en-US" sz="2000" dirty="0">
                <a:latin typeface="_! Kolhety" panose="020B0500000000000000" pitchFamily="34" charset="0"/>
              </a:rPr>
              <a:t> </a:t>
            </a:r>
            <a:r>
              <a:rPr lang="ka-GE" sz="2000" dirty="0" smtClean="0">
                <a:latin typeface="_! Kolhety" panose="020B0500000000000000" pitchFamily="34" charset="0"/>
              </a:rPr>
              <a:t>@@</a:t>
            </a:r>
            <a:r>
              <a:rPr lang="en-US" sz="2000" dirty="0" smtClean="0">
                <a:latin typeface="_! Kolhety" panose="020B0500000000000000" pitchFamily="34" charset="0"/>
              </a:rPr>
              <a:t>@@`</a:t>
            </a:r>
            <a:r>
              <a:rPr lang="en-US" sz="2000" dirty="0" err="1" smtClean="0">
                <a:latin typeface="_! Kolhety" panose="020B0500000000000000" pitchFamily="34" charset="0"/>
              </a:rPr>
              <a:t>moxmarebad</a:t>
            </a:r>
            <a:r>
              <a:rPr lang="en-US" sz="2000" dirty="0">
                <a:latin typeface="_! Kolhety" panose="020B0500000000000000" pitchFamily="34" charset="0"/>
              </a:rPr>
              <a:t>~ </a:t>
            </a:r>
            <a:r>
              <a:rPr lang="en-US" sz="2000" dirty="0" err="1">
                <a:latin typeface="_! Kolhety" panose="020B0500000000000000" pitchFamily="34" charset="0"/>
              </a:rPr>
              <a:t>mcenares</a:t>
            </a:r>
            <a:r>
              <a:rPr lang="en-US" sz="2000" dirty="0">
                <a:latin typeface="_! Kolhety" panose="020B0500000000000000" pitchFamily="34" charset="0"/>
              </a:rPr>
              <a:t> </a:t>
            </a:r>
            <a:r>
              <a:rPr lang="en-US" sz="2000" dirty="0" err="1">
                <a:latin typeface="_! Kolhety" panose="020B0500000000000000" pitchFamily="34" charset="0"/>
              </a:rPr>
              <a:t>warmoadgens</a:t>
            </a:r>
            <a:r>
              <a:rPr lang="en-US" sz="2000" dirty="0">
                <a:latin typeface="_! Kolhety" panose="020B0500000000000000" pitchFamily="34" charset="0"/>
              </a:rPr>
              <a:t>. </a:t>
            </a:r>
            <a:r>
              <a:rPr lang="en-US" sz="2000" dirty="0" err="1">
                <a:latin typeface="_! Kolhety" panose="020B0500000000000000" pitchFamily="34" charset="0"/>
              </a:rPr>
              <a:t>interesi</a:t>
            </a:r>
            <a:r>
              <a:rPr lang="en-US" sz="2000" dirty="0">
                <a:latin typeface="_! Kolhety" panose="020B0500000000000000" pitchFamily="34" charset="0"/>
              </a:rPr>
              <a:t> am </a:t>
            </a:r>
            <a:r>
              <a:rPr lang="en-US" sz="2000" dirty="0" err="1">
                <a:latin typeface="_! Kolhety" panose="020B0500000000000000" pitchFamily="34" charset="0"/>
              </a:rPr>
              <a:t>kulturisadmi</a:t>
            </a:r>
            <a:r>
              <a:rPr lang="en-US" sz="2000" dirty="0">
                <a:latin typeface="_! Kolhety" panose="020B0500000000000000" pitchFamily="34" charset="0"/>
              </a:rPr>
              <a:t> </a:t>
            </a:r>
            <a:r>
              <a:rPr lang="en-US" sz="2000" dirty="0" err="1">
                <a:latin typeface="_! Kolhety" panose="020B0500000000000000" pitchFamily="34" charset="0"/>
              </a:rPr>
              <a:t>yovelTvis</a:t>
            </a:r>
            <a:r>
              <a:rPr lang="en-US" sz="2000" dirty="0">
                <a:latin typeface="_! Kolhety" panose="020B0500000000000000" pitchFamily="34" charset="0"/>
              </a:rPr>
              <a:t> </a:t>
            </a:r>
            <a:r>
              <a:rPr lang="en-US" sz="2000" dirty="0" err="1">
                <a:latin typeface="_! Kolhety" panose="020B0500000000000000" pitchFamily="34" charset="0"/>
              </a:rPr>
              <a:t>gamorCeuli</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radgan</a:t>
            </a:r>
            <a:r>
              <a:rPr lang="en-US" sz="2000" dirty="0">
                <a:latin typeface="_! Kolhety" panose="020B0500000000000000" pitchFamily="34" charset="0"/>
              </a:rPr>
              <a:t> </a:t>
            </a:r>
            <a:r>
              <a:rPr lang="en-US" sz="2000" dirty="0" err="1">
                <a:latin typeface="_! Kolhety" panose="020B0500000000000000" pitchFamily="34" charset="0"/>
              </a:rPr>
              <a:t>arcerTi</a:t>
            </a:r>
            <a:r>
              <a:rPr lang="en-US" sz="2000" dirty="0">
                <a:latin typeface="_! Kolhety" panose="020B0500000000000000" pitchFamily="34" charset="0"/>
              </a:rPr>
              <a:t> </a:t>
            </a:r>
            <a:r>
              <a:rPr lang="en-US" sz="2000" dirty="0" err="1">
                <a:latin typeface="_! Kolhety" panose="020B0500000000000000" pitchFamily="34" charset="0"/>
              </a:rPr>
              <a:t>sxva</a:t>
            </a:r>
            <a:r>
              <a:rPr lang="en-US" sz="2000" dirty="0">
                <a:latin typeface="_! Kolhety" panose="020B0500000000000000" pitchFamily="34" charset="0"/>
              </a:rPr>
              <a:t> </a:t>
            </a:r>
            <a:r>
              <a:rPr lang="en-US" sz="2000" dirty="0" err="1">
                <a:latin typeface="_! Kolhety" panose="020B0500000000000000" pitchFamily="34" charset="0"/>
              </a:rPr>
              <a:t>mcenare</a:t>
            </a:r>
            <a:r>
              <a:rPr lang="en-US" sz="2000" dirty="0">
                <a:latin typeface="_! Kolhety" panose="020B0500000000000000" pitchFamily="34" charset="0"/>
              </a:rPr>
              <a:t> </a:t>
            </a:r>
            <a:r>
              <a:rPr lang="en-US" sz="2000" dirty="0" err="1">
                <a:latin typeface="_! Kolhety" panose="020B0500000000000000" pitchFamily="34" charset="0"/>
              </a:rPr>
              <a:t>ise</a:t>
            </a:r>
            <a:r>
              <a:rPr lang="en-US" sz="2000" dirty="0">
                <a:latin typeface="_! Kolhety" panose="020B0500000000000000" pitchFamily="34" charset="0"/>
              </a:rPr>
              <a:t> </a:t>
            </a:r>
            <a:r>
              <a:rPr lang="en-US" sz="2000" dirty="0" err="1">
                <a:latin typeface="_! Kolhety" panose="020B0500000000000000" pitchFamily="34" charset="0"/>
              </a:rPr>
              <a:t>swrafad</a:t>
            </a:r>
            <a:r>
              <a:rPr lang="en-US" sz="2000" dirty="0">
                <a:latin typeface="_! Kolhety" panose="020B0500000000000000" pitchFamily="34" charset="0"/>
              </a:rPr>
              <a:t> da </a:t>
            </a:r>
            <a:r>
              <a:rPr lang="en-US" sz="2000" dirty="0" err="1">
                <a:latin typeface="_! Kolhety" panose="020B0500000000000000" pitchFamily="34" charset="0"/>
              </a:rPr>
              <a:t>gulmxurvaled</a:t>
            </a:r>
            <a:r>
              <a:rPr lang="en-US" sz="2000" dirty="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miuRiaT</a:t>
            </a:r>
            <a:r>
              <a:rPr lang="en-US" sz="2000" dirty="0">
                <a:latin typeface="_! Kolhety" panose="020B0500000000000000" pitchFamily="34" charset="0"/>
              </a:rPr>
              <a:t>, </a:t>
            </a:r>
            <a:r>
              <a:rPr lang="en-US" sz="2000" dirty="0" err="1">
                <a:latin typeface="_! Kolhety" panose="020B0500000000000000" pitchFamily="34" charset="0"/>
              </a:rPr>
              <a:t>rogorc</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smtClean="0">
                <a:latin typeface="_! Kolhety" panose="020B0500000000000000" pitchFamily="34" charset="0"/>
              </a:rPr>
              <a:t/>
            </a:r>
            <a:br>
              <a:rPr lang="en-US" sz="2000" dirty="0" smtClean="0">
                <a:latin typeface="_! Kolhety" panose="020B0500000000000000" pitchFamily="34" charset="0"/>
              </a:rPr>
            </a:br>
            <a:r>
              <a:rPr lang="en-US" sz="2000" dirty="0">
                <a:latin typeface="_! Kolhety" panose="020B0500000000000000" pitchFamily="34" charset="0"/>
              </a:rPr>
              <a:t/>
            </a:r>
            <a:br>
              <a:rPr lang="en-US" sz="2000" dirty="0">
                <a:latin typeface="_! Kolhety" panose="020B0500000000000000" pitchFamily="34" charset="0"/>
              </a:rPr>
            </a:br>
            <a:r>
              <a:rPr lang="en-US" sz="2000" dirty="0" err="1" smtClean="0">
                <a:latin typeface="_! Kolhety" panose="020B0500000000000000" pitchFamily="34" charset="0"/>
              </a:rPr>
              <a:t>Tambaqosgan</a:t>
            </a:r>
            <a:r>
              <a:rPr lang="en-US" sz="2000" dirty="0" smtClean="0">
                <a:latin typeface="_! Kolhety" panose="020B0500000000000000" pitchFamily="34" charset="0"/>
              </a:rPr>
              <a:t> </a:t>
            </a:r>
            <a:r>
              <a:rPr lang="en-US" sz="2000" dirty="0" err="1">
                <a:latin typeface="_! Kolhety" panose="020B0500000000000000" pitchFamily="34" charset="0"/>
              </a:rPr>
              <a:t>gansxvavebiT</a:t>
            </a:r>
            <a:r>
              <a:rPr lang="en-US" sz="2000" dirty="0">
                <a:latin typeface="_! Kolhety" panose="020B0500000000000000" pitchFamily="34" charset="0"/>
              </a:rPr>
              <a:t>, </a:t>
            </a:r>
            <a:r>
              <a:rPr lang="en-US" sz="2000" dirty="0" err="1">
                <a:latin typeface="_! Kolhety" panose="020B0500000000000000" pitchFamily="34" charset="0"/>
              </a:rPr>
              <a:t>axali</a:t>
            </a:r>
            <a:r>
              <a:rPr lang="en-US" sz="2000" dirty="0">
                <a:latin typeface="_! Kolhety" panose="020B0500000000000000" pitchFamily="34" charset="0"/>
              </a:rPr>
              <a:t> </a:t>
            </a:r>
            <a:r>
              <a:rPr lang="en-US" sz="2000" dirty="0" err="1">
                <a:latin typeface="_! Kolhety" panose="020B0500000000000000" pitchFamily="34" charset="0"/>
              </a:rPr>
              <a:t>samyarodan</a:t>
            </a:r>
            <a:r>
              <a:rPr lang="en-US" sz="2000" dirty="0">
                <a:latin typeface="_! Kolhety" panose="020B0500000000000000" pitchFamily="34" charset="0"/>
              </a:rPr>
              <a:t> </a:t>
            </a:r>
            <a:r>
              <a:rPr lang="en-US" sz="2000" dirty="0" err="1">
                <a:latin typeface="_! Kolhety" panose="020B0500000000000000" pitchFamily="34" charset="0"/>
              </a:rPr>
              <a:t>Camotanilma</a:t>
            </a:r>
            <a:r>
              <a:rPr lang="en-US" sz="2000" dirty="0">
                <a:latin typeface="_! Kolhety" panose="020B0500000000000000" pitchFamily="34" charset="0"/>
              </a:rPr>
              <a:t> </a:t>
            </a:r>
            <a:r>
              <a:rPr lang="en-US" sz="2000" dirty="0" err="1">
                <a:latin typeface="_! Kolhety" panose="020B0500000000000000" pitchFamily="34" charset="0"/>
              </a:rPr>
              <a:t>sxva</a:t>
            </a:r>
            <a:r>
              <a:rPr lang="en-US" sz="2000" dirty="0">
                <a:latin typeface="_! Kolhety" panose="020B0500000000000000" pitchFamily="34" charset="0"/>
              </a:rPr>
              <a:t> </a:t>
            </a:r>
            <a:r>
              <a:rPr lang="en-US" sz="2000" dirty="0" err="1">
                <a:latin typeface="_! Kolhety" panose="020B0500000000000000" pitchFamily="34" charset="0"/>
              </a:rPr>
              <a:t>produqtebma</a:t>
            </a:r>
            <a:r>
              <a:rPr lang="en-US" sz="2000" dirty="0">
                <a:latin typeface="_! Kolhety" panose="020B0500000000000000" pitchFamily="34" charset="0"/>
              </a:rPr>
              <a:t> </a:t>
            </a:r>
            <a:r>
              <a:rPr lang="en-US" sz="2000" dirty="0" err="1">
                <a:latin typeface="_! Kolhety" panose="020B0500000000000000" pitchFamily="34" charset="0"/>
              </a:rPr>
              <a:t>Tavidanve</a:t>
            </a:r>
            <a:r>
              <a:rPr lang="en-US" sz="2000" dirty="0">
                <a:latin typeface="_! Kolhety" panose="020B0500000000000000" pitchFamily="34" charset="0"/>
              </a:rPr>
              <a:t> </a:t>
            </a:r>
            <a:r>
              <a:rPr lang="en-US" sz="2000" dirty="0" err="1">
                <a:latin typeface="_! Kolhety" panose="020B0500000000000000" pitchFamily="34" charset="0"/>
              </a:rPr>
              <a:t>ver</a:t>
            </a:r>
            <a:r>
              <a:rPr lang="en-US" sz="2000" dirty="0">
                <a:latin typeface="_! Kolhety" panose="020B0500000000000000" pitchFamily="34" charset="0"/>
              </a:rPr>
              <a:t> </a:t>
            </a:r>
            <a:r>
              <a:rPr lang="en-US" sz="2000" dirty="0" err="1">
                <a:latin typeface="_! Kolhety" panose="020B0500000000000000" pitchFamily="34" charset="0"/>
              </a:rPr>
              <a:t>moipoves</a:t>
            </a:r>
            <a:r>
              <a:rPr lang="en-US" sz="2000" dirty="0">
                <a:latin typeface="_! Kolhety" panose="020B0500000000000000" pitchFamily="34" charset="0"/>
              </a:rPr>
              <a:t> </a:t>
            </a:r>
            <a:r>
              <a:rPr lang="en-US" sz="2000" dirty="0" err="1">
                <a:latin typeface="_! Kolhety" panose="020B0500000000000000" pitchFamily="34" charset="0"/>
              </a:rPr>
              <a:t>sayovelTao</a:t>
            </a:r>
            <a:r>
              <a:rPr lang="en-US" sz="2000" dirty="0">
                <a:latin typeface="_! Kolhety" panose="020B0500000000000000" pitchFamily="34" charset="0"/>
              </a:rPr>
              <a:t> </a:t>
            </a:r>
            <a:r>
              <a:rPr lang="en-US" sz="2000" dirty="0" err="1">
                <a:latin typeface="_! Kolhety" panose="020B0500000000000000" pitchFamily="34" charset="0"/>
              </a:rPr>
              <a:t>aRiareba</a:t>
            </a:r>
            <a:r>
              <a:rPr lang="en-US" sz="2000" dirty="0">
                <a:latin typeface="_! Kolhety" panose="020B0500000000000000" pitchFamily="34" charset="0"/>
              </a:rPr>
              <a:t>. </a:t>
            </a:r>
            <a:r>
              <a:rPr lang="en-US" sz="2000" dirty="0" err="1">
                <a:latin typeface="_! Kolhety" panose="020B0500000000000000" pitchFamily="34" charset="0"/>
              </a:rPr>
              <a:t>kartofils</a:t>
            </a:r>
            <a:r>
              <a:rPr lang="en-US" sz="2000" dirty="0">
                <a:latin typeface="_! Kolhety" panose="020B0500000000000000" pitchFamily="34" charset="0"/>
              </a:rPr>
              <a:t> </a:t>
            </a:r>
            <a:r>
              <a:rPr lang="en-US" sz="2000" dirty="0" err="1">
                <a:latin typeface="_! Kolhety" panose="020B0500000000000000" pitchFamily="34" charset="0"/>
              </a:rPr>
              <a:t>sami</a:t>
            </a:r>
            <a:r>
              <a:rPr lang="en-US" sz="2000" dirty="0">
                <a:latin typeface="_! Kolhety" panose="020B0500000000000000" pitchFamily="34" charset="0"/>
              </a:rPr>
              <a:t> </a:t>
            </a:r>
            <a:r>
              <a:rPr lang="en-US" sz="2000" dirty="0" err="1">
                <a:latin typeface="_! Kolhety" panose="020B0500000000000000" pitchFamily="34" charset="0"/>
              </a:rPr>
              <a:t>saukune</a:t>
            </a:r>
            <a:r>
              <a:rPr lang="en-US" sz="2000" dirty="0">
                <a:latin typeface="_! Kolhety" panose="020B0500000000000000" pitchFamily="34" charset="0"/>
              </a:rPr>
              <a:t> </a:t>
            </a:r>
            <a:r>
              <a:rPr lang="en-US" sz="2000" dirty="0" err="1">
                <a:latin typeface="_! Kolhety" panose="020B0500000000000000" pitchFamily="34" charset="0"/>
              </a:rPr>
              <a:t>dasWirda</a:t>
            </a:r>
            <a:r>
              <a:rPr lang="en-US" sz="2000" dirty="0">
                <a:latin typeface="_! Kolhety" panose="020B0500000000000000" pitchFamily="34" charset="0"/>
              </a:rPr>
              <a:t>, rom </a:t>
            </a:r>
            <a:r>
              <a:rPr lang="en-US" sz="2000" dirty="0" err="1">
                <a:latin typeface="_! Kolhety" panose="020B0500000000000000" pitchFamily="34" charset="0"/>
              </a:rPr>
              <a:t>fexi</a:t>
            </a:r>
            <a:r>
              <a:rPr lang="en-US" sz="2000" dirty="0">
                <a:latin typeface="_! Kolhety" panose="020B0500000000000000" pitchFamily="34" charset="0"/>
              </a:rPr>
              <a:t> </a:t>
            </a:r>
            <a:r>
              <a:rPr lang="en-US" sz="2000" dirty="0" err="1">
                <a:latin typeface="_! Kolhety" panose="020B0500000000000000" pitchFamily="34" charset="0"/>
              </a:rPr>
              <a:t>moekida</a:t>
            </a:r>
            <a:r>
              <a:rPr lang="en-US" sz="2000" dirty="0">
                <a:latin typeface="_! Kolhety" panose="020B0500000000000000" pitchFamily="34" charset="0"/>
              </a:rPr>
              <a:t> </a:t>
            </a:r>
            <a:r>
              <a:rPr lang="en-US" sz="2000" dirty="0" err="1">
                <a:latin typeface="_! Kolhety" panose="020B0500000000000000" pitchFamily="34" charset="0"/>
              </a:rPr>
              <a:t>evropaSi</a:t>
            </a:r>
            <a:r>
              <a:rPr lang="en-US" sz="2000" dirty="0">
                <a:latin typeface="_! Kolhety" panose="020B0500000000000000" pitchFamily="34" charset="0"/>
              </a:rPr>
              <a:t>. </a:t>
            </a:r>
            <a:r>
              <a:rPr lang="en-US" sz="2000" dirty="0" err="1">
                <a:latin typeface="_! Kolhety" panose="020B0500000000000000" pitchFamily="34" charset="0"/>
              </a:rPr>
              <a:t>igive</a:t>
            </a:r>
            <a:r>
              <a:rPr lang="en-US" sz="2000" dirty="0">
                <a:latin typeface="_! Kolhety" panose="020B0500000000000000" pitchFamily="34" charset="0"/>
              </a:rPr>
              <a:t> </a:t>
            </a:r>
            <a:r>
              <a:rPr lang="en-US" sz="2000" dirty="0" err="1">
                <a:latin typeface="_! Kolhety" panose="020B0500000000000000" pitchFamily="34" charset="0"/>
              </a:rPr>
              <a:t>SeiZleba</a:t>
            </a:r>
            <a:r>
              <a:rPr lang="en-US" sz="2000" dirty="0">
                <a:latin typeface="_! Kolhety" panose="020B0500000000000000" pitchFamily="34" charset="0"/>
              </a:rPr>
              <a:t> </a:t>
            </a:r>
            <a:r>
              <a:rPr lang="en-US" sz="2000" dirty="0" err="1">
                <a:latin typeface="_! Kolhety" panose="020B0500000000000000" pitchFamily="34" charset="0"/>
              </a:rPr>
              <a:t>iTqvas</a:t>
            </a:r>
            <a:r>
              <a:rPr lang="en-US" sz="2000" dirty="0">
                <a:latin typeface="_! Kolhety" panose="020B0500000000000000" pitchFamily="34" charset="0"/>
              </a:rPr>
              <a:t> </a:t>
            </a:r>
            <a:r>
              <a:rPr lang="en-US" sz="2000" dirty="0" err="1">
                <a:latin typeface="_! Kolhety" panose="020B0500000000000000" pitchFamily="34" charset="0"/>
              </a:rPr>
              <a:t>pomidvris</a:t>
            </a:r>
            <a:r>
              <a:rPr lang="en-US" sz="2000" dirty="0">
                <a:latin typeface="_! Kolhety" panose="020B0500000000000000" pitchFamily="34" charset="0"/>
              </a:rPr>
              <a:t> </a:t>
            </a:r>
            <a:r>
              <a:rPr lang="en-US" sz="2000" dirty="0" err="1">
                <a:latin typeface="_! Kolhety" panose="020B0500000000000000" pitchFamily="34" charset="0"/>
              </a:rPr>
              <a:t>Sesaxeb</a:t>
            </a:r>
            <a:r>
              <a:rPr lang="en-US" sz="2000" dirty="0">
                <a:latin typeface="_! Kolhety" panose="020B0500000000000000" pitchFamily="34" charset="0"/>
              </a:rPr>
              <a:t>, </a:t>
            </a:r>
            <a:r>
              <a:rPr lang="en-US" sz="2000" dirty="0" err="1">
                <a:latin typeface="_! Kolhety" panose="020B0500000000000000" pitchFamily="34" charset="0"/>
              </a:rPr>
              <a:t>romelic</a:t>
            </a:r>
            <a:r>
              <a:rPr lang="en-US" sz="2000" dirty="0">
                <a:latin typeface="_! Kolhety" panose="020B0500000000000000" pitchFamily="34" charset="0"/>
              </a:rPr>
              <a:t> </a:t>
            </a:r>
            <a:r>
              <a:rPr lang="en-US" sz="2000" dirty="0" err="1">
                <a:latin typeface="_! Kolhety" panose="020B0500000000000000" pitchFamily="34" charset="0"/>
              </a:rPr>
              <a:t>espanelma</a:t>
            </a:r>
            <a:r>
              <a:rPr lang="en-US" sz="2000" dirty="0">
                <a:latin typeface="_! Kolhety" panose="020B0500000000000000" pitchFamily="34" charset="0"/>
              </a:rPr>
              <a:t> </a:t>
            </a:r>
            <a:r>
              <a:rPr lang="en-US" sz="2000" dirty="0" err="1">
                <a:latin typeface="_! Kolhety" panose="020B0500000000000000" pitchFamily="34" charset="0"/>
              </a:rPr>
              <a:t>mezRvaurebma</a:t>
            </a:r>
            <a:r>
              <a:rPr lang="en-US" sz="2000" dirty="0">
                <a:latin typeface="_! Kolhety" panose="020B0500000000000000" pitchFamily="34" charset="0"/>
              </a:rPr>
              <a:t> XVI </a:t>
            </a:r>
            <a:r>
              <a:rPr lang="en-US" sz="2000" dirty="0" err="1">
                <a:latin typeface="_! Kolhety" panose="020B0500000000000000" pitchFamily="34" charset="0"/>
              </a:rPr>
              <a:t>saukuneSi</a:t>
            </a:r>
            <a:r>
              <a:rPr lang="en-US" sz="2000" dirty="0">
                <a:latin typeface="_! Kolhety" panose="020B0500000000000000" pitchFamily="34" charset="0"/>
              </a:rPr>
              <a:t> </a:t>
            </a:r>
            <a:r>
              <a:rPr lang="en-US" sz="2000" dirty="0" err="1">
                <a:latin typeface="_! Kolhety" panose="020B0500000000000000" pitchFamily="34" charset="0"/>
              </a:rPr>
              <a:t>Semoitanes</a:t>
            </a:r>
            <a:r>
              <a:rPr lang="en-US" sz="2000" dirty="0">
                <a:latin typeface="_! Kolhety" panose="020B0500000000000000" pitchFamily="34" charset="0"/>
              </a:rPr>
              <a:t> </a:t>
            </a:r>
            <a:r>
              <a:rPr lang="en-US" sz="2000" dirty="0" err="1">
                <a:latin typeface="_! Kolhety" panose="020B0500000000000000" pitchFamily="34" charset="0"/>
              </a:rPr>
              <a:t>samxreT</a:t>
            </a:r>
            <a:r>
              <a:rPr lang="en-US" sz="2000" dirty="0">
                <a:latin typeface="_! Kolhety" panose="020B0500000000000000" pitchFamily="34" charset="0"/>
              </a:rPr>
              <a:t> </a:t>
            </a:r>
            <a:r>
              <a:rPr lang="en-US" sz="2000" dirty="0" err="1">
                <a:latin typeface="_! Kolhety" panose="020B0500000000000000" pitchFamily="34" charset="0"/>
              </a:rPr>
              <a:t>amerikidan</a:t>
            </a:r>
            <a:r>
              <a:rPr lang="en-US" sz="2000" dirty="0">
                <a:latin typeface="_! Kolhety" panose="020B0500000000000000" pitchFamily="34" charset="0"/>
              </a:rPr>
              <a:t>, </a:t>
            </a:r>
            <a:r>
              <a:rPr lang="en-US" sz="2000" dirty="0" err="1">
                <a:latin typeface="_! Kolhety" panose="020B0500000000000000" pitchFamily="34" charset="0"/>
              </a:rPr>
              <a:t>magram</a:t>
            </a:r>
            <a:r>
              <a:rPr lang="en-US" sz="2000" dirty="0">
                <a:latin typeface="_! Kolhety" panose="020B0500000000000000" pitchFamily="34" charset="0"/>
              </a:rPr>
              <a:t> </a:t>
            </a:r>
            <a:r>
              <a:rPr lang="en-US" sz="2000" dirty="0" err="1">
                <a:latin typeface="_! Kolhety" panose="020B0500000000000000" pitchFamily="34" charset="0"/>
              </a:rPr>
              <a:t>mxolod</a:t>
            </a:r>
            <a:r>
              <a:rPr lang="en-US" sz="2000" dirty="0">
                <a:latin typeface="_! Kolhety" panose="020B0500000000000000" pitchFamily="34" charset="0"/>
              </a:rPr>
              <a:t> XIX </a:t>
            </a:r>
            <a:r>
              <a:rPr lang="en-US" sz="2000" dirty="0" err="1">
                <a:latin typeface="_! Kolhety" panose="020B0500000000000000" pitchFamily="34" charset="0"/>
              </a:rPr>
              <a:t>saukuneSi</a:t>
            </a:r>
            <a:r>
              <a:rPr lang="en-US" sz="2000" dirty="0">
                <a:latin typeface="_! Kolhety" panose="020B0500000000000000" pitchFamily="34" charset="0"/>
              </a:rPr>
              <a:t> </a:t>
            </a:r>
            <a:r>
              <a:rPr lang="en-US" sz="2000" dirty="0" err="1">
                <a:latin typeface="_! Kolhety" panose="020B0500000000000000" pitchFamily="34" charset="0"/>
              </a:rPr>
              <a:t>damkvidrda</a:t>
            </a:r>
            <a:r>
              <a:rPr lang="en-US" sz="2000" dirty="0">
                <a:latin typeface="_! Kolhety" panose="020B0500000000000000" pitchFamily="34" charset="0"/>
              </a:rPr>
              <a:t> </a:t>
            </a:r>
            <a:r>
              <a:rPr lang="en-US" sz="2000" dirty="0" err="1">
                <a:latin typeface="_! Kolhety" panose="020B0500000000000000" pitchFamily="34" charset="0"/>
              </a:rPr>
              <a:t>evropelTa</a:t>
            </a:r>
            <a:r>
              <a:rPr lang="en-US" sz="2000" dirty="0">
                <a:latin typeface="_! Kolhety" panose="020B0500000000000000" pitchFamily="34" charset="0"/>
              </a:rPr>
              <a:t> </a:t>
            </a:r>
            <a:r>
              <a:rPr lang="en-US" sz="2000" dirty="0" err="1">
                <a:latin typeface="_! Kolhety" panose="020B0500000000000000" pitchFamily="34" charset="0"/>
              </a:rPr>
              <a:t>kvebis</a:t>
            </a:r>
            <a:r>
              <a:rPr lang="en-US" sz="2000" dirty="0">
                <a:latin typeface="_! Kolhety" panose="020B0500000000000000" pitchFamily="34" charset="0"/>
              </a:rPr>
              <a:t> </a:t>
            </a:r>
            <a:r>
              <a:rPr lang="en-US" sz="2000" dirty="0" err="1" smtClean="0">
                <a:latin typeface="_! Kolhety" panose="020B0500000000000000" pitchFamily="34" charset="0"/>
              </a:rPr>
              <a:t>racionSi</a:t>
            </a:r>
            <a:r>
              <a:rPr lang="en-US" sz="2000" dirty="0" smtClean="0">
                <a:latin typeface="_! Kolhety" panose="020B0500000000000000" pitchFamily="34" charset="0"/>
              </a:rPr>
              <a:t>.</a:t>
            </a:r>
            <a:endParaRPr lang="ka-GE" sz="2000" dirty="0"/>
          </a:p>
        </p:txBody>
      </p:sp>
    </p:spTree>
    <p:extLst>
      <p:ext uri="{BB962C8B-B14F-4D97-AF65-F5344CB8AC3E}">
        <p14:creationId xmlns:p14="http://schemas.microsoft.com/office/powerpoint/2010/main" val="4035769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809375" y="1029696"/>
            <a:ext cx="10435567" cy="5718219"/>
          </a:xfrm>
        </p:spPr>
        <p:txBody>
          <a:bodyPr>
            <a:normAutofit fontScale="90000"/>
          </a:bodyPr>
          <a:lstStyle/>
          <a:p>
            <a:pPr marL="457200" indent="-457200">
              <a:buFont typeface="Arial" panose="020B0604020202020204" pitchFamily="34" charset="0"/>
              <a:buChar char="•"/>
            </a:pPr>
            <a:r>
              <a:rPr lang="en-US" sz="2200" dirty="0" err="1" smtClean="0">
                <a:latin typeface="_! Kolhety" panose="020B0500000000000000" pitchFamily="34" charset="0"/>
              </a:rPr>
              <a:t>evropaSic</a:t>
            </a:r>
            <a:r>
              <a:rPr lang="en-US" sz="2200" dirty="0" smtClean="0">
                <a:latin typeface="_! Kolhety" panose="020B0500000000000000" pitchFamily="34" charset="0"/>
              </a:rPr>
              <a:t> </a:t>
            </a:r>
            <a:r>
              <a:rPr lang="en-US" sz="2200" dirty="0" err="1">
                <a:latin typeface="_! Kolhety" panose="020B0500000000000000" pitchFamily="34" charset="0"/>
              </a:rPr>
              <a:t>Tambaqos</a:t>
            </a:r>
            <a:r>
              <a:rPr lang="en-US" sz="2200" dirty="0">
                <a:latin typeface="_! Kolhety" panose="020B0500000000000000" pitchFamily="34" charset="0"/>
              </a:rPr>
              <a:t> </a:t>
            </a:r>
            <a:r>
              <a:rPr lang="en-US" sz="2200" dirty="0" err="1" smtClean="0">
                <a:latin typeface="_! Kolhety" panose="020B0500000000000000" pitchFamily="34" charset="0"/>
              </a:rPr>
              <a:t>saxeobebs</a:t>
            </a:r>
            <a:r>
              <a:rPr lang="en-US" sz="2200" dirty="0" smtClean="0">
                <a:latin typeface="_! Kolhety" panose="020B0500000000000000" pitchFamily="34" charset="0"/>
              </a:rPr>
              <a:t> </a:t>
            </a:r>
            <a:r>
              <a:rPr lang="en-US" sz="2200" dirty="0" err="1">
                <a:latin typeface="_! Kolhety" panose="020B0500000000000000" pitchFamily="34" charset="0"/>
              </a:rPr>
              <a:t>sxvadasxva</a:t>
            </a:r>
            <a:r>
              <a:rPr lang="en-US" sz="2200" dirty="0">
                <a:latin typeface="_! Kolhety" panose="020B0500000000000000" pitchFamily="34" charset="0"/>
              </a:rPr>
              <a:t> </a:t>
            </a:r>
            <a:r>
              <a:rPr lang="en-US" sz="2200" dirty="0" err="1">
                <a:latin typeface="_! Kolhety" panose="020B0500000000000000" pitchFamily="34" charset="0"/>
              </a:rPr>
              <a:t>saxeliT</a:t>
            </a:r>
            <a:r>
              <a:rPr lang="en-US" sz="2200" dirty="0">
                <a:latin typeface="_! Kolhety" panose="020B0500000000000000" pitchFamily="34" charset="0"/>
              </a:rPr>
              <a:t> </a:t>
            </a:r>
            <a:r>
              <a:rPr lang="en-US" sz="2200" dirty="0" err="1">
                <a:latin typeface="_! Kolhety" panose="020B0500000000000000" pitchFamily="34" charset="0"/>
              </a:rPr>
              <a:t>moixseniebdnen</a:t>
            </a:r>
            <a:r>
              <a:rPr lang="en-US" sz="2200" dirty="0">
                <a:latin typeface="_! Kolhety" panose="020B0500000000000000" pitchFamily="34" charset="0"/>
              </a:rPr>
              <a:t>,  </a:t>
            </a:r>
            <a:r>
              <a:rPr lang="en-US" sz="2200" dirty="0" err="1">
                <a:latin typeface="_! Kolhety" panose="020B0500000000000000" pitchFamily="34" charset="0"/>
              </a:rPr>
              <a:t>xolo</a:t>
            </a:r>
            <a:r>
              <a:rPr lang="en-US" sz="2200" dirty="0">
                <a:latin typeface="_! Kolhety" panose="020B0500000000000000" pitchFamily="34" charset="0"/>
              </a:rPr>
              <a:t> </a:t>
            </a:r>
            <a:r>
              <a:rPr lang="en-US" sz="2200" dirty="0" err="1">
                <a:latin typeface="_! Kolhety" panose="020B0500000000000000" pitchFamily="34" charset="0"/>
              </a:rPr>
              <a:t>samecniero</a:t>
            </a:r>
            <a:r>
              <a:rPr lang="en-US" sz="2200" dirty="0">
                <a:latin typeface="_! Kolhety" panose="020B0500000000000000" pitchFamily="34" charset="0"/>
              </a:rPr>
              <a:t> </a:t>
            </a:r>
            <a:r>
              <a:rPr lang="en-US" sz="2200" dirty="0" err="1">
                <a:latin typeface="_! Kolhety" panose="020B0500000000000000" pitchFamily="34" charset="0"/>
              </a:rPr>
              <a:t>cnobarebSi</a:t>
            </a:r>
            <a:r>
              <a:rPr lang="en-US" sz="2200" dirty="0">
                <a:latin typeface="_! Kolhety" panose="020B0500000000000000" pitchFamily="34" charset="0"/>
              </a:rPr>
              <a:t>  </a:t>
            </a:r>
            <a:r>
              <a:rPr lang="en-US" sz="2200" dirty="0" err="1">
                <a:latin typeface="_! Kolhety" panose="020B0500000000000000" pitchFamily="34" charset="0"/>
              </a:rPr>
              <a:t>yvelaze</a:t>
            </a:r>
            <a:r>
              <a:rPr lang="en-US" sz="2200" dirty="0">
                <a:latin typeface="_! Kolhety" panose="020B0500000000000000" pitchFamily="34" charset="0"/>
              </a:rPr>
              <a:t> </a:t>
            </a:r>
            <a:r>
              <a:rPr lang="en-US" sz="2200" dirty="0" err="1">
                <a:latin typeface="_! Kolhety" panose="020B0500000000000000" pitchFamily="34" charset="0"/>
              </a:rPr>
              <a:t>gavrcelebuli</a:t>
            </a:r>
            <a:r>
              <a:rPr lang="en-US" sz="2200" dirty="0">
                <a:latin typeface="_! Kolhety" panose="020B0500000000000000" pitchFamily="34" charset="0"/>
              </a:rPr>
              <a:t> </a:t>
            </a:r>
            <a:r>
              <a:rPr lang="en-US" sz="2200" dirty="0" err="1">
                <a:latin typeface="_! Kolhety" panose="020B0500000000000000" pitchFamily="34" charset="0"/>
              </a:rPr>
              <a:t>saxelebis</a:t>
            </a:r>
            <a:r>
              <a:rPr lang="en-US" sz="2200" dirty="0">
                <a:latin typeface="_! Kolhety" panose="020B0500000000000000" pitchFamily="34" charset="0"/>
              </a:rPr>
              <a:t> "</a:t>
            </a:r>
            <a:r>
              <a:rPr lang="en-US" sz="2200" dirty="0" err="1"/>
              <a:t>Nicotiana</a:t>
            </a:r>
            <a:r>
              <a:rPr lang="en-US" sz="2200" dirty="0"/>
              <a:t>  </a:t>
            </a:r>
            <a:r>
              <a:rPr lang="en-US" sz="2200" dirty="0" err="1"/>
              <a:t>tabacum</a:t>
            </a:r>
            <a:r>
              <a:rPr lang="en-US" sz="2200" dirty="0"/>
              <a:t>"</a:t>
            </a:r>
            <a:r>
              <a:rPr lang="en-US" sz="2200" dirty="0">
                <a:latin typeface="_! Kolhety" panose="020B0500000000000000" pitchFamily="34" charset="0"/>
              </a:rPr>
              <a:t> da </a:t>
            </a:r>
            <a:r>
              <a:rPr lang="en-US" sz="2200" dirty="0"/>
              <a:t>"</a:t>
            </a:r>
            <a:r>
              <a:rPr lang="en-US" sz="2200" dirty="0" err="1"/>
              <a:t>Nicotiana</a:t>
            </a:r>
            <a:r>
              <a:rPr lang="en-US" sz="2200" dirty="0"/>
              <a:t>  </a:t>
            </a:r>
            <a:r>
              <a:rPr lang="en-US" sz="2200" dirty="0" err="1"/>
              <a:t>rustica</a:t>
            </a:r>
            <a:r>
              <a:rPr lang="en-US" sz="2200" dirty="0"/>
              <a:t>" </a:t>
            </a:r>
            <a:r>
              <a:rPr lang="en-US" sz="2200" dirty="0" err="1">
                <a:latin typeface="_! Kolhety" panose="020B0500000000000000" pitchFamily="34" charset="0"/>
              </a:rPr>
              <a:t>damkvidreba</a:t>
            </a:r>
            <a:r>
              <a:rPr lang="en-US" sz="2200" dirty="0">
                <a:latin typeface="_! Kolhety" panose="020B0500000000000000" pitchFamily="34" charset="0"/>
              </a:rPr>
              <a:t>  XVI  </a:t>
            </a:r>
            <a:r>
              <a:rPr lang="en-US" sz="2200" dirty="0" err="1">
                <a:latin typeface="_! Kolhety" panose="020B0500000000000000" pitchFamily="34" charset="0"/>
              </a:rPr>
              <a:t>saukunis</a:t>
            </a:r>
            <a:r>
              <a:rPr lang="en-US" sz="2200" dirty="0">
                <a:latin typeface="_! Kolhety" panose="020B0500000000000000" pitchFamily="34" charset="0"/>
              </a:rPr>
              <a:t> </a:t>
            </a:r>
            <a:r>
              <a:rPr lang="en-US" sz="2200" dirty="0" err="1">
                <a:latin typeface="_! Kolhety" panose="020B0500000000000000" pitchFamily="34" charset="0"/>
              </a:rPr>
              <a:t>frangi</a:t>
            </a:r>
            <a:r>
              <a:rPr lang="en-US" sz="2200" dirty="0">
                <a:latin typeface="_! Kolhety" panose="020B0500000000000000" pitchFamily="34" charset="0"/>
              </a:rPr>
              <a:t> </a:t>
            </a:r>
            <a:r>
              <a:rPr lang="en-US" sz="2200" dirty="0" err="1">
                <a:latin typeface="_! Kolhety" panose="020B0500000000000000" pitchFamily="34" charset="0"/>
              </a:rPr>
              <a:t>diplomatisa</a:t>
            </a:r>
            <a:r>
              <a:rPr lang="en-US" sz="2200" dirty="0">
                <a:latin typeface="_! Kolhety" panose="020B0500000000000000" pitchFamily="34" charset="0"/>
              </a:rPr>
              <a:t> da </a:t>
            </a:r>
            <a:r>
              <a:rPr lang="en-US" sz="2200" dirty="0" err="1">
                <a:latin typeface="_! Kolhety" panose="020B0500000000000000" pitchFamily="34" charset="0"/>
              </a:rPr>
              <a:t>swavlulis</a:t>
            </a:r>
            <a:r>
              <a:rPr lang="en-US" sz="2200" dirty="0">
                <a:latin typeface="_! Kolhety" panose="020B0500000000000000" pitchFamily="34" charset="0"/>
              </a:rPr>
              <a:t> Jan </a:t>
            </a:r>
            <a:r>
              <a:rPr lang="en-US" sz="2200" dirty="0" err="1">
                <a:latin typeface="_! Kolhety" panose="020B0500000000000000" pitchFamily="34" charset="0"/>
              </a:rPr>
              <a:t>niko</a:t>
            </a:r>
            <a:r>
              <a:rPr lang="en-US" sz="2200" dirty="0">
                <a:latin typeface="_! Kolhety" panose="020B0500000000000000" pitchFamily="34" charset="0"/>
              </a:rPr>
              <a:t> de </a:t>
            </a:r>
            <a:r>
              <a:rPr lang="en-US" sz="2200" dirty="0" err="1">
                <a:latin typeface="_! Kolhety" panose="020B0500000000000000" pitchFamily="34" charset="0"/>
              </a:rPr>
              <a:t>vilemanis</a:t>
            </a:r>
            <a:r>
              <a:rPr lang="en-US" sz="2200" dirty="0">
                <a:latin typeface="_! Kolhety" panose="020B0500000000000000" pitchFamily="34" charset="0"/>
              </a:rPr>
              <a:t> </a:t>
            </a:r>
            <a:r>
              <a:rPr lang="en-US" sz="2200" dirty="0" err="1">
                <a:latin typeface="_! Kolhety" panose="020B0500000000000000" pitchFamily="34" charset="0"/>
              </a:rPr>
              <a:t>saxels</a:t>
            </a:r>
            <a:r>
              <a:rPr lang="en-US" sz="2200" dirty="0">
                <a:latin typeface="_! Kolhety" panose="020B0500000000000000" pitchFamily="34" charset="0"/>
              </a:rPr>
              <a:t> </a:t>
            </a:r>
            <a:r>
              <a:rPr lang="en-US" sz="2200" dirty="0" err="1">
                <a:latin typeface="_! Kolhety" panose="020B0500000000000000" pitchFamily="34" charset="0"/>
              </a:rPr>
              <a:t>ukavSirdeba</a:t>
            </a:r>
            <a:r>
              <a:rPr lang="en-US" sz="2200" dirty="0">
                <a:latin typeface="_! Kolhety" panose="020B0500000000000000" pitchFamily="34" charset="0"/>
              </a:rPr>
              <a:t>. </a:t>
            </a:r>
            <a:r>
              <a:rPr lang="en-US" sz="2200" dirty="0" smtClean="0">
                <a:latin typeface="_! Kolhety" panose="020B0500000000000000" pitchFamily="34" charset="0"/>
              </a:rPr>
              <a:t/>
            </a:r>
            <a:br>
              <a:rPr lang="en-US" sz="2200" dirty="0" smtClean="0">
                <a:latin typeface="_! Kolhety" panose="020B0500000000000000" pitchFamily="34" charset="0"/>
              </a:rPr>
            </a:br>
            <a:r>
              <a:rPr lang="en-US" sz="2200" dirty="0" smtClean="0">
                <a:latin typeface="_! Kolhety" panose="020B0500000000000000" pitchFamily="34" charset="0"/>
              </a:rPr>
              <a:t/>
            </a:r>
            <a:br>
              <a:rPr lang="en-US" sz="2200" dirty="0" smtClean="0">
                <a:latin typeface="_! Kolhety" panose="020B0500000000000000" pitchFamily="34" charset="0"/>
              </a:rPr>
            </a:br>
            <a:r>
              <a:rPr lang="en-US" sz="2200" dirty="0" smtClean="0">
                <a:latin typeface="_! Kolhety" panose="020B0500000000000000" pitchFamily="34" charset="0"/>
              </a:rPr>
              <a:t>1559 </a:t>
            </a:r>
            <a:r>
              <a:rPr lang="en-US" sz="2200" dirty="0" err="1">
                <a:latin typeface="_! Kolhety" panose="020B0500000000000000" pitchFamily="34" charset="0"/>
              </a:rPr>
              <a:t>wels</a:t>
            </a:r>
            <a:r>
              <a:rPr lang="en-US" sz="2200" dirty="0">
                <a:latin typeface="_! Kolhety" panose="020B0500000000000000" pitchFamily="34" charset="0"/>
              </a:rPr>
              <a:t>, Jan </a:t>
            </a:r>
            <a:r>
              <a:rPr lang="en-US" sz="2200" dirty="0" err="1" smtClean="0">
                <a:latin typeface="_! Kolhety" panose="020B0500000000000000" pitchFamily="34" charset="0"/>
              </a:rPr>
              <a:t>niko</a:t>
            </a:r>
            <a:r>
              <a:rPr lang="en-US" sz="2200" dirty="0" smtClean="0">
                <a:latin typeface="_! Kolhety" panose="020B0500000000000000" pitchFamily="34" charset="0"/>
              </a:rPr>
              <a:t> </a:t>
            </a:r>
            <a:r>
              <a:rPr lang="en-US" sz="2200" dirty="0" err="1" smtClean="0">
                <a:latin typeface="_! Kolhety" panose="020B0500000000000000" pitchFamily="34" charset="0"/>
              </a:rPr>
              <a:t>mivlinebuli</a:t>
            </a:r>
            <a:r>
              <a:rPr lang="en-US" sz="2200" dirty="0" smtClean="0">
                <a:latin typeface="_! Kolhety" panose="020B0500000000000000" pitchFamily="34" charset="0"/>
              </a:rPr>
              <a:t> </a:t>
            </a:r>
            <a:r>
              <a:rPr lang="en-US" sz="2200" dirty="0" err="1">
                <a:latin typeface="_! Kolhety" panose="020B0500000000000000" pitchFamily="34" charset="0"/>
              </a:rPr>
              <a:t>iyo</a:t>
            </a:r>
            <a:r>
              <a:rPr lang="en-US" sz="2200" dirty="0">
                <a:latin typeface="_! Kolhety" panose="020B0500000000000000" pitchFamily="34" charset="0"/>
              </a:rPr>
              <a:t> </a:t>
            </a:r>
            <a:r>
              <a:rPr lang="en-US" sz="2200" dirty="0" err="1" smtClean="0">
                <a:latin typeface="_! Kolhety" panose="020B0500000000000000" pitchFamily="34" charset="0"/>
              </a:rPr>
              <a:t>lisabonSi</a:t>
            </a:r>
            <a:r>
              <a:rPr lang="en-US" sz="2200" dirty="0" smtClean="0">
                <a:latin typeface="_! Kolhety" panose="020B0500000000000000" pitchFamily="34" charset="0"/>
              </a:rPr>
              <a:t> port </a:t>
            </a:r>
            <a:r>
              <a:rPr lang="en-US" sz="2200" dirty="0" err="1" smtClean="0">
                <a:latin typeface="_! Kolhety" panose="020B0500000000000000" pitchFamily="34" charset="0"/>
              </a:rPr>
              <a:t>ugaliis</a:t>
            </a:r>
            <a:r>
              <a:rPr lang="en-US" sz="2200" dirty="0" smtClean="0">
                <a:latin typeface="_! Kolhety" panose="020B0500000000000000" pitchFamily="34" charset="0"/>
              </a:rPr>
              <a:t> </a:t>
            </a:r>
            <a:r>
              <a:rPr lang="en-US" sz="2200" dirty="0" err="1" smtClean="0">
                <a:latin typeface="_! Kolhety" panose="020B0500000000000000" pitchFamily="34" charset="0"/>
              </a:rPr>
              <a:t>mefis</a:t>
            </a:r>
            <a:r>
              <a:rPr lang="en-US" sz="2200" dirty="0" smtClean="0">
                <a:latin typeface="_! Kolhety" panose="020B0500000000000000" pitchFamily="34" charset="0"/>
              </a:rPr>
              <a:t> </a:t>
            </a:r>
            <a:r>
              <a:rPr lang="en-US" sz="2200" dirty="0">
                <a:latin typeface="_! Kolhety" panose="020B0500000000000000" pitchFamily="34" charset="0"/>
              </a:rPr>
              <a:t>6 </a:t>
            </a:r>
            <a:r>
              <a:rPr lang="en-US" sz="2200" dirty="0" err="1">
                <a:latin typeface="_! Kolhety" panose="020B0500000000000000" pitchFamily="34" charset="0"/>
              </a:rPr>
              <a:t>wlis</a:t>
            </a:r>
            <a:r>
              <a:rPr lang="en-US" sz="2200" dirty="0">
                <a:latin typeface="_! Kolhety" panose="020B0500000000000000" pitchFamily="34" charset="0"/>
              </a:rPr>
              <a:t> </a:t>
            </a:r>
            <a:r>
              <a:rPr lang="en-US" sz="2200" dirty="0" err="1" smtClean="0">
                <a:latin typeface="_! Kolhety" panose="020B0500000000000000" pitchFamily="34" charset="0"/>
              </a:rPr>
              <a:t>vaJis</a:t>
            </a:r>
            <a:r>
              <a:rPr lang="en-US" sz="2200" dirty="0" smtClean="0">
                <a:latin typeface="_! Kolhety" panose="020B0500000000000000" pitchFamily="34" charset="0"/>
              </a:rPr>
              <a:t> </a:t>
            </a:r>
            <a:r>
              <a:rPr lang="en-US" sz="2200" dirty="0" err="1" smtClean="0">
                <a:latin typeface="_! Kolhety" panose="020B0500000000000000" pitchFamily="34" charset="0"/>
              </a:rPr>
              <a:t>sebastianisa</a:t>
            </a:r>
            <a:r>
              <a:rPr lang="en-US" sz="2200" dirty="0" smtClean="0">
                <a:latin typeface="_! Kolhety" panose="020B0500000000000000" pitchFamily="34" charset="0"/>
              </a:rPr>
              <a:t> </a:t>
            </a:r>
            <a:r>
              <a:rPr lang="en-US" sz="2200" dirty="0">
                <a:latin typeface="_! Kolhety" panose="020B0500000000000000" pitchFamily="34" charset="0"/>
              </a:rPr>
              <a:t>da </a:t>
            </a:r>
            <a:r>
              <a:rPr lang="en-US" sz="2200" dirty="0" err="1" smtClean="0">
                <a:latin typeface="_! Kolhety" panose="020B0500000000000000" pitchFamily="34" charset="0"/>
              </a:rPr>
              <a:t>safrangeTis</a:t>
            </a:r>
            <a:r>
              <a:rPr lang="en-US" sz="2200" dirty="0" smtClean="0">
                <a:latin typeface="_! Kolhety" panose="020B0500000000000000" pitchFamily="34" charset="0"/>
              </a:rPr>
              <a:t> </a:t>
            </a:r>
            <a:r>
              <a:rPr lang="en-US" sz="2200" dirty="0" err="1">
                <a:latin typeface="_! Kolhety" panose="020B0500000000000000" pitchFamily="34" charset="0"/>
              </a:rPr>
              <a:t>mefis</a:t>
            </a:r>
            <a:r>
              <a:rPr lang="en-US" sz="2200" dirty="0">
                <a:latin typeface="_! Kolhety" panose="020B0500000000000000" pitchFamily="34" charset="0"/>
              </a:rPr>
              <a:t> 5 </a:t>
            </a:r>
            <a:r>
              <a:rPr lang="en-US" sz="2200" dirty="0" err="1">
                <a:latin typeface="_! Kolhety" panose="020B0500000000000000" pitchFamily="34" charset="0"/>
              </a:rPr>
              <a:t>wlis</a:t>
            </a:r>
            <a:r>
              <a:rPr lang="en-US" sz="2200" dirty="0">
                <a:latin typeface="_! Kolhety" panose="020B0500000000000000" pitchFamily="34" charset="0"/>
              </a:rPr>
              <a:t> </a:t>
            </a:r>
            <a:r>
              <a:rPr lang="en-US" sz="2200" dirty="0" err="1" smtClean="0">
                <a:latin typeface="_! Kolhety" panose="020B0500000000000000" pitchFamily="34" charset="0"/>
              </a:rPr>
              <a:t>qaliSvilis</a:t>
            </a:r>
            <a:r>
              <a:rPr lang="en-US" sz="2200" dirty="0" smtClean="0">
                <a:latin typeface="_! Kolhety" panose="020B0500000000000000" pitchFamily="34" charset="0"/>
              </a:rPr>
              <a:t> margarita </a:t>
            </a:r>
            <a:r>
              <a:rPr lang="en-US" sz="2200" dirty="0" err="1" smtClean="0">
                <a:latin typeface="_! Kolhety" panose="020B0500000000000000" pitchFamily="34" charset="0"/>
              </a:rPr>
              <a:t>valuas</a:t>
            </a:r>
            <a:r>
              <a:rPr lang="en-US" sz="2200" dirty="0" smtClean="0">
                <a:latin typeface="_! Kolhety" panose="020B0500000000000000" pitchFamily="34" charset="0"/>
              </a:rPr>
              <a:t> </a:t>
            </a:r>
            <a:r>
              <a:rPr lang="en-US" sz="2200" dirty="0" err="1" smtClean="0">
                <a:latin typeface="_! Kolhety" panose="020B0500000000000000" pitchFamily="34" charset="0"/>
              </a:rPr>
              <a:t>qorwinebis</a:t>
            </a:r>
            <a:r>
              <a:rPr lang="en-US" sz="2200" dirty="0" smtClean="0">
                <a:latin typeface="_! Kolhety" panose="020B0500000000000000" pitchFamily="34" charset="0"/>
              </a:rPr>
              <a:t> </a:t>
            </a:r>
            <a:r>
              <a:rPr lang="en-US" sz="2200" dirty="0" err="1" smtClean="0">
                <a:latin typeface="_! Kolhety" panose="020B0500000000000000" pitchFamily="34" charset="0"/>
              </a:rPr>
              <a:t>sakiTxis</a:t>
            </a:r>
            <a:r>
              <a:rPr lang="en-US" sz="2200" dirty="0" smtClean="0">
                <a:latin typeface="_! Kolhety" panose="020B0500000000000000" pitchFamily="34" charset="0"/>
              </a:rPr>
              <a:t> </a:t>
            </a:r>
            <a:r>
              <a:rPr lang="en-US" sz="2200" dirty="0" err="1" smtClean="0">
                <a:latin typeface="_! Kolhety" panose="020B0500000000000000" pitchFamily="34" charset="0"/>
              </a:rPr>
              <a:t>mosagvareb</a:t>
            </a:r>
            <a:r>
              <a:rPr lang="en-US" sz="2200" dirty="0" smtClean="0">
                <a:latin typeface="_! Kolhety" panose="020B0500000000000000" pitchFamily="34" charset="0"/>
              </a:rPr>
              <a:t> lad</a:t>
            </a:r>
            <a:r>
              <a:rPr lang="en-US" sz="2200" dirty="0">
                <a:latin typeface="_! Kolhety" panose="020B0500000000000000" pitchFamily="34" charset="0"/>
              </a:rPr>
              <a:t>. </a:t>
            </a:r>
            <a:r>
              <a:rPr lang="en-US" sz="2200" dirty="0" err="1" smtClean="0">
                <a:latin typeface="_! Kolhety" panose="020B0500000000000000" pitchFamily="34" charset="0"/>
              </a:rPr>
              <a:t>rogorc</a:t>
            </a:r>
            <a:r>
              <a:rPr lang="en-US" sz="2200" dirty="0" smtClean="0">
                <a:latin typeface="_! Kolhety" panose="020B0500000000000000" pitchFamily="34" charset="0"/>
              </a:rPr>
              <a:t> </a:t>
            </a:r>
            <a:r>
              <a:rPr lang="en-US" sz="2200" dirty="0">
                <a:latin typeface="_! Kolhety" panose="020B0500000000000000" pitchFamily="34" charset="0"/>
              </a:rPr>
              <a:t>Cans, </a:t>
            </a:r>
            <a:r>
              <a:rPr lang="en-US" sz="2200" dirty="0" err="1">
                <a:latin typeface="_! Kolhety" panose="020B0500000000000000" pitchFamily="34" charset="0"/>
              </a:rPr>
              <a:t>nikom</a:t>
            </a:r>
            <a:r>
              <a:rPr lang="en-US" sz="2200" dirty="0">
                <a:latin typeface="_! Kolhety" panose="020B0500000000000000" pitchFamily="34" charset="0"/>
              </a:rPr>
              <a:t> </a:t>
            </a:r>
            <a:r>
              <a:rPr lang="en-US" sz="2200" dirty="0" err="1">
                <a:latin typeface="_! Kolhety" panose="020B0500000000000000" pitchFamily="34" charset="0"/>
              </a:rPr>
              <a:t>es</a:t>
            </a:r>
            <a:r>
              <a:rPr lang="en-US" sz="2200" dirty="0">
                <a:latin typeface="_! Kolhety" panose="020B0500000000000000" pitchFamily="34" charset="0"/>
              </a:rPr>
              <a:t> </a:t>
            </a:r>
            <a:r>
              <a:rPr lang="en-US" sz="2200" dirty="0" err="1">
                <a:latin typeface="_! Kolhety" panose="020B0500000000000000" pitchFamily="34" charset="0"/>
              </a:rPr>
              <a:t>davaleba</a:t>
            </a:r>
            <a:r>
              <a:rPr lang="en-US" sz="2200" dirty="0">
                <a:latin typeface="_! Kolhety" panose="020B0500000000000000" pitchFamily="34" charset="0"/>
              </a:rPr>
              <a:t> </a:t>
            </a:r>
            <a:r>
              <a:rPr lang="en-US" sz="2200" dirty="0" err="1">
                <a:latin typeface="_! Kolhety" panose="020B0500000000000000" pitchFamily="34" charset="0"/>
              </a:rPr>
              <a:t>jerovnad</a:t>
            </a:r>
            <a:r>
              <a:rPr lang="en-US" sz="2200" dirty="0">
                <a:latin typeface="_! Kolhety" panose="020B0500000000000000" pitchFamily="34" charset="0"/>
              </a:rPr>
              <a:t> </a:t>
            </a:r>
            <a:r>
              <a:rPr lang="en-US" sz="2200" dirty="0" err="1">
                <a:latin typeface="_! Kolhety" panose="020B0500000000000000" pitchFamily="34" charset="0"/>
              </a:rPr>
              <a:t>ver</a:t>
            </a:r>
            <a:r>
              <a:rPr lang="en-US" sz="2200" dirty="0">
                <a:latin typeface="_! Kolhety" panose="020B0500000000000000" pitchFamily="34" charset="0"/>
              </a:rPr>
              <a:t> </a:t>
            </a:r>
            <a:r>
              <a:rPr lang="en-US" sz="2200" dirty="0" err="1" smtClean="0">
                <a:latin typeface="_! Kolhety" panose="020B0500000000000000" pitchFamily="34" charset="0"/>
              </a:rPr>
              <a:t>Seasrula</a:t>
            </a:r>
            <a:r>
              <a:rPr lang="en-US" sz="2200" dirty="0">
                <a:latin typeface="_! Kolhety" panose="020B0500000000000000" pitchFamily="34" charset="0"/>
              </a:rPr>
              <a:t>. </a:t>
            </a:r>
            <a:r>
              <a:rPr lang="en-US" sz="2200" dirty="0" err="1" smtClean="0">
                <a:latin typeface="_! Kolhety" panose="020B0500000000000000" pitchFamily="34" charset="0"/>
              </a:rPr>
              <a:t>mMagram</a:t>
            </a:r>
            <a:r>
              <a:rPr lang="en-US" sz="2200" dirty="0">
                <a:latin typeface="_! Kolhety" panose="020B0500000000000000" pitchFamily="34" charset="0"/>
              </a:rPr>
              <a:t>, </a:t>
            </a:r>
            <a:r>
              <a:rPr lang="en-US" sz="2200" dirty="0" err="1" smtClean="0">
                <a:latin typeface="_! Kolhety" panose="020B0500000000000000" pitchFamily="34" charset="0"/>
              </a:rPr>
              <a:t>swored</a:t>
            </a:r>
            <a:r>
              <a:rPr lang="en-US" sz="2200" dirty="0" smtClean="0">
                <a:latin typeface="_! Kolhety" panose="020B0500000000000000" pitchFamily="34" charset="0"/>
              </a:rPr>
              <a:t> </a:t>
            </a:r>
            <a:r>
              <a:rPr lang="en-US" sz="2200" dirty="0" err="1" smtClean="0">
                <a:latin typeface="_! Kolhety" panose="020B0500000000000000" pitchFamily="34" charset="0"/>
              </a:rPr>
              <a:t>lisabonSi</a:t>
            </a:r>
            <a:r>
              <a:rPr lang="en-US" sz="2200" dirty="0" smtClean="0">
                <a:latin typeface="_! Kolhety" panose="020B0500000000000000" pitchFamily="34" charset="0"/>
              </a:rPr>
              <a:t> </a:t>
            </a:r>
            <a:r>
              <a:rPr lang="en-US" sz="2200" dirty="0" err="1" smtClean="0">
                <a:latin typeface="_! Kolhety" panose="020B0500000000000000" pitchFamily="34" charset="0"/>
              </a:rPr>
              <a:t>yofnisas</a:t>
            </a:r>
            <a:r>
              <a:rPr lang="en-US" sz="2200" dirty="0">
                <a:latin typeface="_! Kolhety" panose="020B0500000000000000" pitchFamily="34" charset="0"/>
              </a:rPr>
              <a:t>, Jan </a:t>
            </a:r>
            <a:r>
              <a:rPr lang="en-US" sz="2200" dirty="0" err="1" smtClean="0">
                <a:latin typeface="_! Kolhety" panose="020B0500000000000000" pitchFamily="34" charset="0"/>
              </a:rPr>
              <a:t>nikom</a:t>
            </a:r>
            <a:r>
              <a:rPr lang="en-US" sz="2200" dirty="0" smtClean="0">
                <a:latin typeface="_! Kolhety" panose="020B0500000000000000" pitchFamily="34" charset="0"/>
              </a:rPr>
              <a:t> </a:t>
            </a:r>
            <a:r>
              <a:rPr lang="en-US" sz="2200" dirty="0" err="1" smtClean="0">
                <a:latin typeface="_! Kolhety" panose="020B0500000000000000" pitchFamily="34" charset="0"/>
              </a:rPr>
              <a:t>megobris</a:t>
            </a:r>
            <a:r>
              <a:rPr lang="en-US" sz="2200" dirty="0" smtClean="0">
                <a:latin typeface="_! Kolhety" panose="020B0500000000000000" pitchFamily="34" charset="0"/>
              </a:rPr>
              <a:t>  </a:t>
            </a:r>
            <a:r>
              <a:rPr lang="en-US" sz="2200" dirty="0" err="1" smtClean="0">
                <a:latin typeface="_! Kolhety" panose="020B0500000000000000" pitchFamily="34" charset="0"/>
              </a:rPr>
              <a:t>botanikos</a:t>
            </a:r>
            <a:r>
              <a:rPr lang="en-US" sz="2200" dirty="0" smtClean="0">
                <a:latin typeface="_! Kolhety" panose="020B0500000000000000" pitchFamily="34" charset="0"/>
              </a:rPr>
              <a:t> </a:t>
            </a:r>
            <a:r>
              <a:rPr lang="en-US" sz="2200" dirty="0" err="1" smtClean="0">
                <a:latin typeface="_! Kolhety" panose="020B0500000000000000" pitchFamily="34" charset="0"/>
              </a:rPr>
              <a:t>damiao</a:t>
            </a:r>
            <a:r>
              <a:rPr lang="en-US" sz="2200" dirty="0" smtClean="0">
                <a:latin typeface="_! Kolhety" panose="020B0500000000000000" pitchFamily="34" charset="0"/>
              </a:rPr>
              <a:t> </a:t>
            </a:r>
            <a:r>
              <a:rPr lang="en-US" sz="2200" dirty="0">
                <a:latin typeface="_! Kolhety" panose="020B0500000000000000" pitchFamily="34" charset="0"/>
              </a:rPr>
              <a:t>de </a:t>
            </a:r>
            <a:r>
              <a:rPr lang="en-US" sz="2200" dirty="0" err="1" smtClean="0">
                <a:latin typeface="_! Kolhety" panose="020B0500000000000000" pitchFamily="34" charset="0"/>
              </a:rPr>
              <a:t>giosisgan</a:t>
            </a:r>
            <a:r>
              <a:rPr lang="en-US" sz="2200" dirty="0" smtClean="0">
                <a:latin typeface="_! Kolhety" panose="020B0500000000000000" pitchFamily="34" charset="0"/>
              </a:rPr>
              <a:t>  </a:t>
            </a:r>
            <a:r>
              <a:rPr lang="en-US" sz="2200" dirty="0" err="1">
                <a:latin typeface="_! Kolhety" panose="020B0500000000000000" pitchFamily="34" charset="0"/>
              </a:rPr>
              <a:t>Seityo</a:t>
            </a:r>
            <a:r>
              <a:rPr lang="en-US" sz="2200" dirty="0">
                <a:latin typeface="_! Kolhety" panose="020B0500000000000000" pitchFamily="34" charset="0"/>
              </a:rPr>
              <a:t> </a:t>
            </a:r>
            <a:r>
              <a:rPr lang="en-US" sz="2200" dirty="0" err="1" smtClean="0">
                <a:latin typeface="_! Kolhety" panose="020B0500000000000000" pitchFamily="34" charset="0"/>
              </a:rPr>
              <a:t>Tambaqos</a:t>
            </a:r>
            <a:r>
              <a:rPr lang="en-US" sz="2200" dirty="0" smtClean="0">
                <a:latin typeface="_! Kolhety" panose="020B0500000000000000" pitchFamily="34" charset="0"/>
              </a:rPr>
              <a:t> </a:t>
            </a:r>
            <a:r>
              <a:rPr lang="en-US" sz="2200" dirty="0" err="1" smtClean="0">
                <a:latin typeface="_! Kolhety" panose="020B0500000000000000" pitchFamily="34" charset="0"/>
              </a:rPr>
              <a:t>samkurnalo</a:t>
            </a:r>
            <a:r>
              <a:rPr lang="en-US" sz="2200" dirty="0" smtClean="0">
                <a:latin typeface="_! Kolhety" panose="020B0500000000000000" pitchFamily="34" charset="0"/>
              </a:rPr>
              <a:t> </a:t>
            </a:r>
            <a:r>
              <a:rPr lang="en-US" sz="2200" dirty="0" err="1" smtClean="0">
                <a:latin typeface="_! Kolhety" panose="020B0500000000000000" pitchFamily="34" charset="0"/>
              </a:rPr>
              <a:t>Tvisebebis</a:t>
            </a:r>
            <a:r>
              <a:rPr lang="en-US" sz="2200" dirty="0" smtClean="0">
                <a:latin typeface="_! Kolhety" panose="020B0500000000000000" pitchFamily="34" charset="0"/>
              </a:rPr>
              <a:t> </a:t>
            </a:r>
            <a:r>
              <a:rPr lang="en-US" sz="2200" dirty="0" err="1" smtClean="0">
                <a:latin typeface="_! Kolhety" panose="020B0500000000000000" pitchFamily="34" charset="0"/>
              </a:rPr>
              <a:t>Sesaxeb</a:t>
            </a:r>
            <a:r>
              <a:rPr lang="en-US" sz="2200" dirty="0" smtClean="0">
                <a:latin typeface="_! Kolhety" panose="020B0500000000000000" pitchFamily="34" charset="0"/>
              </a:rPr>
              <a:t>.</a:t>
            </a:r>
            <a:r>
              <a:rPr lang="en-US" sz="2200" dirty="0">
                <a:latin typeface="_! Kolhety" panose="020B0500000000000000" pitchFamily="34" charset="0"/>
              </a:rPr>
              <a:t> </a:t>
            </a:r>
            <a:r>
              <a:rPr lang="en-US" sz="2200" dirty="0" smtClean="0">
                <a:latin typeface="_! Kolhety" panose="020B0500000000000000" pitchFamily="34" charset="0"/>
              </a:rPr>
              <a:t/>
            </a:r>
            <a:br>
              <a:rPr lang="en-US" sz="2200" dirty="0" smtClean="0">
                <a:latin typeface="_! Kolhety" panose="020B0500000000000000" pitchFamily="34" charset="0"/>
              </a:rPr>
            </a:br>
            <a:r>
              <a:rPr lang="en-US" sz="2200" dirty="0" smtClean="0">
                <a:latin typeface="_! Kolhety" panose="020B0500000000000000" pitchFamily="34" charset="0"/>
              </a:rPr>
              <a:t/>
            </a:r>
            <a:br>
              <a:rPr lang="en-US" sz="2200" dirty="0" smtClean="0">
                <a:latin typeface="_! Kolhety" panose="020B0500000000000000" pitchFamily="34" charset="0"/>
              </a:rPr>
            </a:br>
            <a:r>
              <a:rPr lang="en-US" sz="2200" dirty="0" smtClean="0">
                <a:latin typeface="_! Kolhety" panose="020B0500000000000000" pitchFamily="34" charset="0"/>
              </a:rPr>
              <a:t>Jan  </a:t>
            </a:r>
            <a:r>
              <a:rPr lang="en-US" sz="2200" dirty="0" err="1">
                <a:latin typeface="_! Kolhety" panose="020B0500000000000000" pitchFamily="34" charset="0"/>
              </a:rPr>
              <a:t>nikom</a:t>
            </a:r>
            <a:r>
              <a:rPr lang="en-US" sz="2200" dirty="0">
                <a:latin typeface="_! Kolhety" panose="020B0500000000000000" pitchFamily="34" charset="0"/>
              </a:rPr>
              <a:t>, </a:t>
            </a:r>
            <a:r>
              <a:rPr lang="en-US" sz="2200" dirty="0" err="1">
                <a:latin typeface="_! Kolhety" panose="020B0500000000000000" pitchFamily="34" charset="0"/>
              </a:rPr>
              <a:t>romelsac</a:t>
            </a:r>
            <a:r>
              <a:rPr lang="en-US" sz="2200" dirty="0">
                <a:latin typeface="_! Kolhety" panose="020B0500000000000000" pitchFamily="34" charset="0"/>
              </a:rPr>
              <a:t> </a:t>
            </a:r>
            <a:r>
              <a:rPr lang="en-US" sz="2200" dirty="0" err="1">
                <a:latin typeface="_! Kolhety" panose="020B0500000000000000" pitchFamily="34" charset="0"/>
              </a:rPr>
              <a:t>Sakiki</a:t>
            </a:r>
            <a:r>
              <a:rPr lang="en-US" sz="2200" dirty="0">
                <a:latin typeface="_! Kolhety" panose="020B0500000000000000" pitchFamily="34" charset="0"/>
              </a:rPr>
              <a:t> </a:t>
            </a:r>
            <a:r>
              <a:rPr lang="en-US" sz="2200" dirty="0" err="1" smtClean="0">
                <a:latin typeface="_! Kolhety" panose="020B0500000000000000" pitchFamily="34" charset="0"/>
              </a:rPr>
              <a:t>awuxebda</a:t>
            </a:r>
            <a:r>
              <a:rPr lang="en-US" sz="2200" dirty="0">
                <a:latin typeface="_! Kolhety" panose="020B0500000000000000" pitchFamily="34" charset="0"/>
              </a:rPr>
              <a:t>, </a:t>
            </a:r>
            <a:r>
              <a:rPr lang="en-US" sz="2200" dirty="0" err="1">
                <a:latin typeface="_! Kolhety" panose="020B0500000000000000" pitchFamily="34" charset="0"/>
              </a:rPr>
              <a:t>Tambaqos</a:t>
            </a:r>
            <a:r>
              <a:rPr lang="en-US" sz="2200" dirty="0">
                <a:latin typeface="_! Kolhety" panose="020B0500000000000000" pitchFamily="34" charset="0"/>
              </a:rPr>
              <a:t> </a:t>
            </a:r>
            <a:r>
              <a:rPr lang="en-US" sz="2200" dirty="0" err="1">
                <a:latin typeface="_! Kolhety" panose="020B0500000000000000" pitchFamily="34" charset="0"/>
              </a:rPr>
              <a:t>foTlebis</a:t>
            </a:r>
            <a:r>
              <a:rPr lang="en-US" sz="2200" dirty="0">
                <a:latin typeface="_! Kolhety" panose="020B0500000000000000" pitchFamily="34" charset="0"/>
              </a:rPr>
              <a:t> </a:t>
            </a:r>
            <a:r>
              <a:rPr lang="en-US" sz="2200" dirty="0" err="1">
                <a:latin typeface="_! Kolhety" panose="020B0500000000000000" pitchFamily="34" charset="0"/>
              </a:rPr>
              <a:t>kompresiT</a:t>
            </a:r>
            <a:r>
              <a:rPr lang="en-US" sz="2200" dirty="0">
                <a:latin typeface="_! Kolhety" panose="020B0500000000000000" pitchFamily="34" charset="0"/>
              </a:rPr>
              <a:t> </a:t>
            </a:r>
            <a:r>
              <a:rPr lang="en-US" sz="2200" dirty="0" err="1">
                <a:latin typeface="_! Kolhety" panose="020B0500000000000000" pitchFamily="34" charset="0"/>
              </a:rPr>
              <a:t>warmatebiT</a:t>
            </a:r>
            <a:r>
              <a:rPr lang="en-US" sz="2200" dirty="0">
                <a:latin typeface="_! Kolhety" panose="020B0500000000000000" pitchFamily="34" charset="0"/>
              </a:rPr>
              <a:t> </a:t>
            </a:r>
            <a:r>
              <a:rPr lang="en-US" sz="2200" dirty="0" err="1">
                <a:latin typeface="_! Kolhety" panose="020B0500000000000000" pitchFamily="34" charset="0"/>
              </a:rPr>
              <a:t>imkurnala</a:t>
            </a:r>
            <a:r>
              <a:rPr lang="en-US" sz="2200" dirty="0">
                <a:latin typeface="_! Kolhety" panose="020B0500000000000000" pitchFamily="34" charset="0"/>
              </a:rPr>
              <a:t>. </a:t>
            </a:r>
            <a:r>
              <a:rPr lang="en-US" sz="2200" dirty="0" err="1">
                <a:latin typeface="_! Kolhety" panose="020B0500000000000000" pitchFamily="34" charset="0"/>
              </a:rPr>
              <a:t>icoda</a:t>
            </a:r>
            <a:r>
              <a:rPr lang="en-US" sz="2200" dirty="0">
                <a:latin typeface="_! Kolhety" panose="020B0500000000000000" pitchFamily="34" charset="0"/>
              </a:rPr>
              <a:t> </a:t>
            </a:r>
            <a:r>
              <a:rPr lang="en-US" sz="2200" dirty="0" err="1">
                <a:latin typeface="_! Kolhety" panose="020B0500000000000000" pitchFamily="34" charset="0"/>
              </a:rPr>
              <a:t>ra</a:t>
            </a:r>
            <a:r>
              <a:rPr lang="en-US" sz="2200" dirty="0">
                <a:latin typeface="_! Kolhety" panose="020B0500000000000000" pitchFamily="34" charset="0"/>
              </a:rPr>
              <a:t> </a:t>
            </a:r>
            <a:r>
              <a:rPr lang="en-US" sz="2200" dirty="0" err="1">
                <a:latin typeface="_! Kolhety" panose="020B0500000000000000" pitchFamily="34" charset="0"/>
              </a:rPr>
              <a:t>safrangeTis</a:t>
            </a:r>
            <a:r>
              <a:rPr lang="en-US" sz="2200" dirty="0">
                <a:latin typeface="_! Kolhety" panose="020B0500000000000000" pitchFamily="34" charset="0"/>
              </a:rPr>
              <a:t> </a:t>
            </a:r>
            <a:r>
              <a:rPr lang="en-US" sz="2200" dirty="0" err="1">
                <a:latin typeface="_! Kolhety" panose="020B0500000000000000" pitchFamily="34" charset="0"/>
              </a:rPr>
              <a:t>dedoflis</a:t>
            </a:r>
            <a:r>
              <a:rPr lang="en-US" sz="2200" dirty="0">
                <a:latin typeface="_! Kolhety" panose="020B0500000000000000" pitchFamily="34" charset="0"/>
              </a:rPr>
              <a:t> _ </a:t>
            </a:r>
            <a:r>
              <a:rPr lang="en-US" sz="2200" dirty="0" err="1">
                <a:latin typeface="_! Kolhety" panose="020B0500000000000000" pitchFamily="34" charset="0"/>
              </a:rPr>
              <a:t>ekaterine</a:t>
            </a:r>
            <a:r>
              <a:rPr lang="en-US" sz="2200" dirty="0">
                <a:latin typeface="_! Kolhety" panose="020B0500000000000000" pitchFamily="34" charset="0"/>
              </a:rPr>
              <a:t> </a:t>
            </a:r>
            <a:r>
              <a:rPr lang="en-US" sz="2200" dirty="0" err="1">
                <a:latin typeface="_! Kolhety" panose="020B0500000000000000" pitchFamily="34" charset="0"/>
              </a:rPr>
              <a:t>mediCis</a:t>
            </a:r>
            <a:r>
              <a:rPr lang="en-US" sz="2200" dirty="0">
                <a:latin typeface="_! Kolhety" panose="020B0500000000000000" pitchFamily="34" charset="0"/>
              </a:rPr>
              <a:t> da </a:t>
            </a:r>
            <a:r>
              <a:rPr lang="en-US" sz="2200" dirty="0" err="1">
                <a:latin typeface="_! Kolhety" panose="020B0500000000000000" pitchFamily="34" charset="0"/>
              </a:rPr>
              <a:t>misi</a:t>
            </a:r>
            <a:r>
              <a:rPr lang="en-US" sz="2200" dirty="0">
                <a:latin typeface="_! Kolhety" panose="020B0500000000000000" pitchFamily="34" charset="0"/>
              </a:rPr>
              <a:t> </a:t>
            </a:r>
            <a:r>
              <a:rPr lang="en-US" sz="2200" dirty="0" err="1">
                <a:latin typeface="_! Kolhety" panose="020B0500000000000000" pitchFamily="34" charset="0"/>
              </a:rPr>
              <a:t>Svilis</a:t>
            </a:r>
            <a:r>
              <a:rPr lang="en-US" sz="2200" dirty="0">
                <a:latin typeface="_! Kolhety" panose="020B0500000000000000" pitchFamily="34" charset="0"/>
              </a:rPr>
              <a:t>, _ </a:t>
            </a:r>
            <a:r>
              <a:rPr lang="en-US" sz="2200" dirty="0" err="1">
                <a:latin typeface="_! Kolhety" panose="020B0500000000000000" pitchFamily="34" charset="0"/>
              </a:rPr>
              <a:t>Carlz</a:t>
            </a:r>
            <a:r>
              <a:rPr lang="en-US" sz="2200" dirty="0">
                <a:latin typeface="_! Kolhety" panose="020B0500000000000000" pitchFamily="34" charset="0"/>
              </a:rPr>
              <a:t>  IX </a:t>
            </a:r>
            <a:r>
              <a:rPr lang="en-US" sz="2200" dirty="0" err="1">
                <a:latin typeface="_! Kolhety" panose="020B0500000000000000" pitchFamily="34" charset="0"/>
              </a:rPr>
              <a:t>avadmyofobis</a:t>
            </a:r>
            <a:r>
              <a:rPr lang="en-US" sz="2200" dirty="0">
                <a:latin typeface="_! Kolhety" panose="020B0500000000000000" pitchFamily="34" charset="0"/>
              </a:rPr>
              <a:t> </a:t>
            </a:r>
            <a:r>
              <a:rPr lang="en-US" sz="2200" dirty="0" err="1">
                <a:latin typeface="_! Kolhety" panose="020B0500000000000000" pitchFamily="34" charset="0"/>
              </a:rPr>
              <a:t>Sesaxeb</a:t>
            </a:r>
            <a:r>
              <a:rPr lang="en-US" sz="2200" dirty="0">
                <a:latin typeface="_! Kolhety" panose="020B0500000000000000" pitchFamily="34" charset="0"/>
              </a:rPr>
              <a:t>, </a:t>
            </a:r>
            <a:r>
              <a:rPr lang="en-US" sz="2200" dirty="0" err="1">
                <a:latin typeface="_! Kolhety" panose="020B0500000000000000" pitchFamily="34" charset="0"/>
              </a:rPr>
              <a:t>nikom</a:t>
            </a:r>
            <a:r>
              <a:rPr lang="en-US" sz="2200" dirty="0">
                <a:latin typeface="_! Kolhety" panose="020B0500000000000000" pitchFamily="34" charset="0"/>
              </a:rPr>
              <a:t> </a:t>
            </a:r>
            <a:r>
              <a:rPr lang="en-US" sz="2200" dirty="0" err="1" smtClean="0">
                <a:latin typeface="_! Kolhety" panose="020B0500000000000000" pitchFamily="34" charset="0"/>
              </a:rPr>
              <a:t>dedofals</a:t>
            </a:r>
            <a:r>
              <a:rPr lang="en-US" sz="2200" dirty="0" smtClean="0">
                <a:latin typeface="_! Kolhety" panose="020B0500000000000000" pitchFamily="34" charset="0"/>
              </a:rPr>
              <a:t> </a:t>
            </a:r>
            <a:r>
              <a:rPr lang="en-US" sz="2200" dirty="0" err="1">
                <a:latin typeface="_! Kolhety" panose="020B0500000000000000" pitchFamily="34" charset="0"/>
              </a:rPr>
              <a:t>Tambaqos</a:t>
            </a:r>
            <a:r>
              <a:rPr lang="en-US" sz="2200" dirty="0">
                <a:latin typeface="_! Kolhety" panose="020B0500000000000000" pitchFamily="34" charset="0"/>
              </a:rPr>
              <a:t> </a:t>
            </a:r>
            <a:r>
              <a:rPr lang="en-US" sz="2200" dirty="0" err="1">
                <a:latin typeface="_! Kolhety" panose="020B0500000000000000" pitchFamily="34" charset="0"/>
              </a:rPr>
              <a:t>fxvnili</a:t>
            </a:r>
            <a:r>
              <a:rPr lang="en-US" sz="2200" dirty="0">
                <a:latin typeface="_! Kolhety" panose="020B0500000000000000" pitchFamily="34" charset="0"/>
              </a:rPr>
              <a:t> </a:t>
            </a:r>
            <a:r>
              <a:rPr lang="en-US" sz="2200" dirty="0" err="1">
                <a:latin typeface="_! Kolhety" panose="020B0500000000000000" pitchFamily="34" charset="0"/>
              </a:rPr>
              <a:t>gaugzavna</a:t>
            </a:r>
            <a:r>
              <a:rPr lang="en-US" sz="2200" dirty="0">
                <a:latin typeface="_! Kolhety" panose="020B0500000000000000" pitchFamily="34" charset="0"/>
              </a:rPr>
              <a:t>. </a:t>
            </a:r>
            <a:r>
              <a:rPr lang="en-US" sz="2200" dirty="0" err="1">
                <a:latin typeface="_! Kolhety" panose="020B0500000000000000" pitchFamily="34" charset="0"/>
              </a:rPr>
              <a:t>rogorc</a:t>
            </a:r>
            <a:r>
              <a:rPr lang="en-US" sz="2200" dirty="0">
                <a:latin typeface="_! Kolhety" panose="020B0500000000000000" pitchFamily="34" charset="0"/>
              </a:rPr>
              <a:t> Cans, </a:t>
            </a:r>
            <a:r>
              <a:rPr lang="en-US" sz="2200" dirty="0" err="1">
                <a:latin typeface="_! Kolhety" panose="020B0500000000000000" pitchFamily="34" charset="0"/>
              </a:rPr>
              <a:t>dedofalma</a:t>
            </a:r>
            <a:r>
              <a:rPr lang="en-US" sz="2200" dirty="0">
                <a:latin typeface="_! Kolhety" panose="020B0500000000000000" pitchFamily="34" charset="0"/>
              </a:rPr>
              <a:t> </a:t>
            </a:r>
            <a:r>
              <a:rPr lang="en-US" sz="2200" dirty="0" err="1" smtClean="0">
                <a:latin typeface="_! Kolhety" panose="020B0500000000000000" pitchFamily="34" charset="0"/>
              </a:rPr>
              <a:t>mkurnalobiT</a:t>
            </a:r>
            <a:r>
              <a:rPr lang="en-US" sz="2200" dirty="0" smtClean="0">
                <a:latin typeface="_! Kolhety" panose="020B0500000000000000" pitchFamily="34" charset="0"/>
              </a:rPr>
              <a:t> </a:t>
            </a:r>
            <a:r>
              <a:rPr lang="en-US" sz="2200" dirty="0" err="1">
                <a:latin typeface="_! Kolhety" panose="020B0500000000000000" pitchFamily="34" charset="0"/>
              </a:rPr>
              <a:t>Sveba</a:t>
            </a:r>
            <a:r>
              <a:rPr lang="en-US" sz="2200" dirty="0">
                <a:latin typeface="_! Kolhety" panose="020B0500000000000000" pitchFamily="34" charset="0"/>
              </a:rPr>
              <a:t> </a:t>
            </a:r>
            <a:r>
              <a:rPr lang="en-US" sz="2200" dirty="0" err="1">
                <a:latin typeface="_! Kolhety" panose="020B0500000000000000" pitchFamily="34" charset="0"/>
              </a:rPr>
              <a:t>igrZno</a:t>
            </a:r>
            <a:r>
              <a:rPr lang="en-US" sz="2200" dirty="0">
                <a:latin typeface="_! Kolhety" panose="020B0500000000000000" pitchFamily="34" charset="0"/>
              </a:rPr>
              <a:t> da </a:t>
            </a:r>
            <a:r>
              <a:rPr lang="en-US" sz="2200" dirty="0" err="1">
                <a:latin typeface="_! Kolhety" panose="020B0500000000000000" pitchFamily="34" charset="0"/>
              </a:rPr>
              <a:t>elCs</a:t>
            </a:r>
            <a:r>
              <a:rPr lang="en-US" sz="2200" dirty="0">
                <a:latin typeface="_! Kolhety" panose="020B0500000000000000" pitchFamily="34" charset="0"/>
              </a:rPr>
              <a:t> </a:t>
            </a:r>
            <a:r>
              <a:rPr lang="en-US" sz="2200" dirty="0" err="1">
                <a:latin typeface="_! Kolhety" panose="020B0500000000000000" pitchFamily="34" charset="0"/>
              </a:rPr>
              <a:t>samsaxuri</a:t>
            </a:r>
            <a:r>
              <a:rPr lang="en-US" sz="2200" dirty="0">
                <a:latin typeface="_! Kolhety" panose="020B0500000000000000" pitchFamily="34" charset="0"/>
              </a:rPr>
              <a:t> </a:t>
            </a:r>
            <a:r>
              <a:rPr lang="en-US" sz="2200" dirty="0" err="1">
                <a:latin typeface="_! Kolhety" panose="020B0500000000000000" pitchFamily="34" charset="0"/>
              </a:rPr>
              <a:t>daufasa</a:t>
            </a:r>
            <a:r>
              <a:rPr lang="en-US" sz="2200" dirty="0">
                <a:latin typeface="_! Kolhety" panose="020B0500000000000000" pitchFamily="34" charset="0"/>
              </a:rPr>
              <a:t>: </a:t>
            </a:r>
            <a:r>
              <a:rPr lang="en-US" sz="2200" dirty="0" err="1">
                <a:latin typeface="_! Kolhety" panose="020B0500000000000000" pitchFamily="34" charset="0"/>
              </a:rPr>
              <a:t>mcenares</a:t>
            </a:r>
            <a:r>
              <a:rPr lang="en-US" sz="2200" dirty="0">
                <a:latin typeface="_! Kolhety" panose="020B0500000000000000" pitchFamily="34" charset="0"/>
              </a:rPr>
              <a:t> </a:t>
            </a:r>
            <a:r>
              <a:rPr lang="en-US" sz="2200" dirty="0" err="1">
                <a:latin typeface="_! Kolhety" panose="020B0500000000000000" pitchFamily="34" charset="0"/>
              </a:rPr>
              <a:t>mis</a:t>
            </a:r>
            <a:r>
              <a:rPr lang="en-US" sz="2200" dirty="0">
                <a:latin typeface="_! Kolhety" panose="020B0500000000000000" pitchFamily="34" charset="0"/>
              </a:rPr>
              <a:t> </a:t>
            </a:r>
            <a:r>
              <a:rPr lang="en-US" sz="2200" dirty="0" err="1" smtClean="0">
                <a:latin typeface="_! Kolhety" panose="020B0500000000000000" pitchFamily="34" charset="0"/>
              </a:rPr>
              <a:t>pativsacemad</a:t>
            </a:r>
            <a:r>
              <a:rPr lang="en-US" sz="2200" dirty="0" smtClean="0">
                <a:latin typeface="_! Kolhety" panose="020B0500000000000000" pitchFamily="34" charset="0"/>
              </a:rPr>
              <a:t> </a:t>
            </a:r>
            <a:r>
              <a:rPr lang="en-US" sz="2200" dirty="0" smtClean="0"/>
              <a:t>"</a:t>
            </a:r>
            <a:r>
              <a:rPr lang="en-US" sz="2200" dirty="0" err="1" smtClean="0"/>
              <a:t>Nicotiana</a:t>
            </a:r>
            <a:r>
              <a:rPr lang="en-US" sz="2200" dirty="0" smtClean="0"/>
              <a:t>“ </a:t>
            </a:r>
            <a:r>
              <a:rPr lang="en-US" sz="2200" dirty="0" err="1" smtClean="0">
                <a:latin typeface="_! Kolhety" panose="020B0500000000000000" pitchFamily="34" charset="0"/>
              </a:rPr>
              <a:t>ewoda</a:t>
            </a:r>
            <a:r>
              <a:rPr lang="en-US" sz="2200" dirty="0">
                <a:latin typeface="_! Kolhety" panose="020B0500000000000000" pitchFamily="34" charset="0"/>
              </a:rPr>
              <a:t>. </a:t>
            </a:r>
            <a:r>
              <a:rPr lang="en-US" sz="2200" dirty="0" err="1">
                <a:latin typeface="_! Kolhety" panose="020B0500000000000000" pitchFamily="34" charset="0"/>
              </a:rPr>
              <a:t>madlierma</a:t>
            </a:r>
            <a:r>
              <a:rPr lang="en-US" sz="2200" dirty="0">
                <a:latin typeface="_! Kolhety" panose="020B0500000000000000" pitchFamily="34" charset="0"/>
              </a:rPr>
              <a:t> </a:t>
            </a:r>
            <a:r>
              <a:rPr lang="en-US" sz="2200" dirty="0" err="1">
                <a:latin typeface="_! Kolhety" panose="020B0500000000000000" pitchFamily="34" charset="0"/>
              </a:rPr>
              <a:t>dedofalma</a:t>
            </a:r>
            <a:r>
              <a:rPr lang="en-US" sz="2200" dirty="0">
                <a:latin typeface="_! Kolhety" panose="020B0500000000000000" pitchFamily="34" charset="0"/>
              </a:rPr>
              <a:t> </a:t>
            </a:r>
            <a:r>
              <a:rPr lang="en-US" sz="2200" dirty="0" err="1">
                <a:latin typeface="_! Kolhety" panose="020B0500000000000000" pitchFamily="34" charset="0"/>
              </a:rPr>
              <a:t>nikos</a:t>
            </a:r>
            <a:r>
              <a:rPr lang="en-US" sz="2200" dirty="0">
                <a:latin typeface="_! Kolhety" panose="020B0500000000000000" pitchFamily="34" charset="0"/>
              </a:rPr>
              <a:t> </a:t>
            </a:r>
            <a:r>
              <a:rPr lang="en-US" sz="2200" dirty="0" err="1">
                <a:latin typeface="_! Kolhety" panose="020B0500000000000000" pitchFamily="34" charset="0"/>
              </a:rPr>
              <a:t>mamulebic</a:t>
            </a:r>
            <a:r>
              <a:rPr lang="en-US" sz="2200" dirty="0">
                <a:latin typeface="_! Kolhety" panose="020B0500000000000000" pitchFamily="34" charset="0"/>
              </a:rPr>
              <a:t>  </a:t>
            </a:r>
            <a:r>
              <a:rPr lang="en-US" sz="2200" dirty="0" err="1">
                <a:latin typeface="_! Kolhety" panose="020B0500000000000000" pitchFamily="34" charset="0"/>
              </a:rPr>
              <a:t>uboZa</a:t>
            </a:r>
            <a:r>
              <a:rPr lang="en-US" sz="2200" dirty="0">
                <a:latin typeface="_! Kolhety" panose="020B0500000000000000" pitchFamily="34" charset="0"/>
              </a:rPr>
              <a:t> da </a:t>
            </a:r>
            <a:r>
              <a:rPr lang="en-US" sz="2200" dirty="0" err="1">
                <a:latin typeface="_! Kolhety" panose="020B0500000000000000" pitchFamily="34" charset="0"/>
              </a:rPr>
              <a:t>gamosca</a:t>
            </a:r>
            <a:r>
              <a:rPr lang="en-US" sz="2200" dirty="0">
                <a:latin typeface="_! Kolhety" panose="020B0500000000000000" pitchFamily="34" charset="0"/>
              </a:rPr>
              <a:t> </a:t>
            </a:r>
            <a:r>
              <a:rPr lang="en-US" sz="2200" dirty="0" err="1">
                <a:latin typeface="_! Kolhety" panose="020B0500000000000000" pitchFamily="34" charset="0"/>
              </a:rPr>
              <a:t>brZaneba</a:t>
            </a:r>
            <a:r>
              <a:rPr lang="en-US" sz="2200" dirty="0">
                <a:latin typeface="_! Kolhety" panose="020B0500000000000000" pitchFamily="34" charset="0"/>
              </a:rPr>
              <a:t> </a:t>
            </a:r>
            <a:r>
              <a:rPr lang="en-US" sz="2200" dirty="0" err="1">
                <a:latin typeface="_! Kolhety" panose="020B0500000000000000" pitchFamily="34" charset="0"/>
              </a:rPr>
              <a:t>samefo</a:t>
            </a:r>
            <a:r>
              <a:rPr lang="en-US" sz="2200" dirty="0">
                <a:latin typeface="_! Kolhety" panose="020B0500000000000000" pitchFamily="34" charset="0"/>
              </a:rPr>
              <a:t> </a:t>
            </a:r>
            <a:r>
              <a:rPr lang="en-US" sz="2200" dirty="0" err="1">
                <a:latin typeface="_! Kolhety" panose="020B0500000000000000" pitchFamily="34" charset="0"/>
              </a:rPr>
              <a:t>baRe</a:t>
            </a:r>
            <a:r>
              <a:rPr lang="en-US" sz="2200" dirty="0">
                <a:latin typeface="_! Kolhety" panose="020B0500000000000000" pitchFamily="34" charset="0"/>
              </a:rPr>
              <a:t> </a:t>
            </a:r>
            <a:r>
              <a:rPr lang="en-US" sz="2200" dirty="0" err="1">
                <a:latin typeface="_! Kolhety" panose="020B0500000000000000" pitchFamily="34" charset="0"/>
              </a:rPr>
              <a:t>bSi</a:t>
            </a:r>
            <a:r>
              <a:rPr lang="en-US" sz="2200" dirty="0">
                <a:latin typeface="_! Kolhety" panose="020B0500000000000000" pitchFamily="34" charset="0"/>
              </a:rPr>
              <a:t> </a:t>
            </a:r>
            <a:r>
              <a:rPr lang="en-US" sz="2200" dirty="0" err="1">
                <a:latin typeface="_! Kolhety" panose="020B0500000000000000" pitchFamily="34" charset="0"/>
              </a:rPr>
              <a:t>Tambaqos</a:t>
            </a:r>
            <a:r>
              <a:rPr lang="en-US" sz="2200" dirty="0">
                <a:latin typeface="_! Kolhety" panose="020B0500000000000000" pitchFamily="34" charset="0"/>
              </a:rPr>
              <a:t> </a:t>
            </a:r>
            <a:r>
              <a:rPr lang="en-US" sz="2200" dirty="0" err="1">
                <a:latin typeface="_! Kolhety" panose="020B0500000000000000" pitchFamily="34" charset="0"/>
              </a:rPr>
              <a:t>gaSenebis</a:t>
            </a:r>
            <a:r>
              <a:rPr lang="en-US" sz="2200" dirty="0">
                <a:latin typeface="_! Kolhety" panose="020B0500000000000000" pitchFamily="34" charset="0"/>
              </a:rPr>
              <a:t> </a:t>
            </a:r>
            <a:r>
              <a:rPr lang="en-US" sz="2200" dirty="0" err="1">
                <a:latin typeface="_! Kolhety" panose="020B0500000000000000" pitchFamily="34" charset="0"/>
              </a:rPr>
              <a:t>Sesaxeb</a:t>
            </a:r>
            <a:r>
              <a:rPr lang="en-US" sz="2200" dirty="0">
                <a:latin typeface="_! Kolhety" panose="020B0500000000000000" pitchFamily="34" charset="0"/>
              </a:rPr>
              <a:t>. </a:t>
            </a:r>
            <a:br>
              <a:rPr lang="en-US" sz="2200" dirty="0">
                <a:latin typeface="_! Kolhety" panose="020B0500000000000000" pitchFamily="34" charset="0"/>
              </a:rPr>
            </a:br>
            <a:r>
              <a:rPr lang="en-US" sz="2700" dirty="0">
                <a:latin typeface="_! Kolhety" panose="020B0500000000000000" pitchFamily="34" charset="0"/>
              </a:rPr>
              <a:t/>
            </a:r>
            <a:br>
              <a:rPr lang="en-US" sz="2700" dirty="0">
                <a:latin typeface="_! Kolhety" panose="020B0500000000000000" pitchFamily="34" charset="0"/>
              </a:rPr>
            </a:br>
            <a:r>
              <a:rPr lang="en-US" sz="2700" dirty="0" smtClean="0">
                <a:latin typeface="_! Kolhety" panose="020B0500000000000000" pitchFamily="34" charset="0"/>
              </a:rPr>
              <a:t/>
            </a:r>
            <a:br>
              <a:rPr lang="en-US" sz="2700" dirty="0" smtClean="0">
                <a:latin typeface="_! Kolhety" panose="020B0500000000000000" pitchFamily="34" charset="0"/>
              </a:rPr>
            </a:br>
            <a:r>
              <a:rPr lang="ka-GE" sz="2700" dirty="0"/>
              <a:t/>
            </a:r>
            <a:br>
              <a:rPr lang="ka-GE" sz="2700" dirty="0"/>
            </a:br>
            <a:endParaRPr lang="ka-GE" sz="2700" dirty="0"/>
          </a:p>
        </p:txBody>
      </p:sp>
    </p:spTree>
    <p:extLst>
      <p:ext uri="{BB962C8B-B14F-4D97-AF65-F5344CB8AC3E}">
        <p14:creationId xmlns:p14="http://schemas.microsoft.com/office/powerpoint/2010/main" val="51745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773805" y="1094704"/>
            <a:ext cx="10275195" cy="5763296"/>
          </a:xfrm>
        </p:spPr>
        <p:txBody>
          <a:bodyPr>
            <a:noAutofit/>
          </a:bodyPr>
          <a:lstStyle/>
          <a:p>
            <a:pPr>
              <a:lnSpc>
                <a:spcPct val="120000"/>
              </a:lnSpc>
              <a:spcBef>
                <a:spcPts val="600"/>
              </a:spcBef>
              <a:spcAft>
                <a:spcPts val="600"/>
              </a:spcAft>
            </a:pPr>
            <a:r>
              <a:rPr lang="en-US" sz="2000" dirty="0" smtClean="0">
                <a:latin typeface="_! Kolhety" panose="020B0500000000000000" pitchFamily="34" charset="0"/>
              </a:rPr>
              <a:t>XIX </a:t>
            </a:r>
            <a:r>
              <a:rPr lang="en-US" sz="2000" dirty="0" err="1" smtClean="0">
                <a:latin typeface="_! Kolhety" panose="020B0500000000000000" pitchFamily="34" charset="0"/>
              </a:rPr>
              <a:t>saukunidan</a:t>
            </a:r>
            <a:r>
              <a:rPr lang="en-US" sz="2000" dirty="0">
                <a:latin typeface="_! Kolhety" panose="020B0500000000000000" pitchFamily="34" charset="0"/>
              </a:rPr>
              <a:t>, </a:t>
            </a:r>
            <a:r>
              <a:rPr lang="en-US" sz="2000" dirty="0" err="1" smtClean="0">
                <a:latin typeface="_! Kolhety" panose="020B0500000000000000" pitchFamily="34" charset="0"/>
              </a:rPr>
              <a:t>Tambaqosgan</a:t>
            </a:r>
            <a:r>
              <a:rPr lang="en-US" sz="2000" dirty="0" smtClean="0">
                <a:latin typeface="_! Kolhety" panose="020B0500000000000000" pitchFamily="34" charset="0"/>
              </a:rPr>
              <a:t> </a:t>
            </a:r>
            <a:r>
              <a:rPr lang="en-US" sz="2000" dirty="0" err="1" smtClean="0">
                <a:latin typeface="_! Kolhety" panose="020B0500000000000000" pitchFamily="34" charset="0"/>
              </a:rPr>
              <a:t>miRebuli</a:t>
            </a:r>
            <a:r>
              <a:rPr lang="en-US" sz="2000" dirty="0" smtClean="0">
                <a:latin typeface="_! Kolhety" panose="020B0500000000000000" pitchFamily="34" charset="0"/>
              </a:rPr>
              <a:t> </a:t>
            </a:r>
            <a:r>
              <a:rPr lang="en-US" sz="2000" dirty="0" err="1" smtClean="0">
                <a:latin typeface="_! Kolhety" panose="020B0500000000000000" pitchFamily="34" charset="0"/>
              </a:rPr>
              <a:t>alkaloidi</a:t>
            </a:r>
            <a:r>
              <a:rPr lang="en-US" sz="2000" dirty="0" smtClean="0">
                <a:latin typeface="_! Kolhety" panose="020B0500000000000000" pitchFamily="34" charset="0"/>
              </a:rPr>
              <a:t> </a:t>
            </a:r>
            <a:r>
              <a:rPr lang="en-US" sz="2000" dirty="0" err="1" smtClean="0">
                <a:latin typeface="_! Kolhety" panose="020B0500000000000000" pitchFamily="34" charset="0"/>
              </a:rPr>
              <a:t>samecniero</a:t>
            </a:r>
            <a:r>
              <a:rPr lang="en-US" sz="2000" dirty="0" smtClean="0">
                <a:latin typeface="_! Kolhety" panose="020B0500000000000000" pitchFamily="34" charset="0"/>
              </a:rPr>
              <a:t> </a:t>
            </a:r>
            <a:r>
              <a:rPr lang="en-US" sz="2000" dirty="0" err="1" smtClean="0">
                <a:latin typeface="_! Kolhety" panose="020B0500000000000000" pitchFamily="34" charset="0"/>
              </a:rPr>
              <a:t>literaturaSi</a:t>
            </a:r>
            <a:r>
              <a:rPr lang="en-US" sz="2000" dirty="0" smtClean="0">
                <a:latin typeface="_! Kolhety" panose="020B0500000000000000" pitchFamily="34" charset="0"/>
              </a:rPr>
              <a:t> </a:t>
            </a:r>
            <a:r>
              <a:rPr lang="en-US" sz="2000" dirty="0" err="1" smtClean="0">
                <a:latin typeface="_! Kolhety" panose="020B0500000000000000" pitchFamily="34" charset="0"/>
              </a:rPr>
              <a:t>damkvidrda</a:t>
            </a:r>
            <a:r>
              <a:rPr lang="en-US" sz="2000" dirty="0" smtClean="0">
                <a:latin typeface="_! Kolhety" panose="020B0500000000000000" pitchFamily="34" charset="0"/>
              </a:rPr>
              <a:t> </a:t>
            </a:r>
            <a:r>
              <a:rPr lang="en-US" sz="2000" dirty="0">
                <a:latin typeface="_! Kolhety" panose="020B0500000000000000" pitchFamily="34" charset="0"/>
              </a:rPr>
              <a:t>„</a:t>
            </a:r>
            <a:r>
              <a:rPr lang="en-US" sz="2000" dirty="0" err="1" smtClean="0">
                <a:latin typeface="_! Kolhety" panose="020B0500000000000000" pitchFamily="34" charset="0"/>
              </a:rPr>
              <a:t>nikotinis</a:t>
            </a:r>
            <a:r>
              <a:rPr lang="en-US" sz="2000" dirty="0" smtClean="0">
                <a:latin typeface="_! Kolhety" panose="020B0500000000000000" pitchFamily="34" charset="0"/>
              </a:rPr>
              <a:t>“ </a:t>
            </a:r>
            <a:r>
              <a:rPr lang="en-US" sz="2000" dirty="0" err="1" smtClean="0">
                <a:latin typeface="_! Kolhety" panose="020B0500000000000000" pitchFamily="34" charset="0"/>
              </a:rPr>
              <a:t>saxeliT</a:t>
            </a:r>
            <a:r>
              <a:rPr lang="en-US" sz="2000" dirty="0" smtClean="0">
                <a:latin typeface="_! Kolhety" panose="020B0500000000000000" pitchFamily="34" charset="0"/>
              </a:rPr>
              <a:t>. </a:t>
            </a:r>
          </a:p>
          <a:p>
            <a:pPr>
              <a:lnSpc>
                <a:spcPct val="120000"/>
              </a:lnSpc>
              <a:spcBef>
                <a:spcPts val="600"/>
              </a:spcBef>
              <a:spcAft>
                <a:spcPts val="600"/>
              </a:spcAft>
            </a:pPr>
            <a:r>
              <a:rPr lang="en-US" sz="2000" dirty="0" smtClean="0">
                <a:latin typeface="_! Kolhety" panose="020B0500000000000000" pitchFamily="34" charset="0"/>
              </a:rPr>
              <a:t>1586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frangma</a:t>
            </a:r>
            <a:r>
              <a:rPr lang="en-US" sz="2000" dirty="0">
                <a:latin typeface="_! Kolhety" panose="020B0500000000000000" pitchFamily="34" charset="0"/>
              </a:rPr>
              <a:t> </a:t>
            </a:r>
            <a:r>
              <a:rPr lang="en-US" sz="2000" dirty="0" err="1" smtClean="0">
                <a:latin typeface="_! Kolhety" panose="020B0500000000000000" pitchFamily="34" charset="0"/>
              </a:rPr>
              <a:t>botanikosma</a:t>
            </a:r>
            <a:r>
              <a:rPr lang="en-US" sz="2000" dirty="0" smtClean="0">
                <a:latin typeface="_! Kolhety" panose="020B0500000000000000" pitchFamily="34" charset="0"/>
              </a:rPr>
              <a:t> </a:t>
            </a:r>
            <a:r>
              <a:rPr lang="en-US" sz="2000" dirty="0" err="1">
                <a:latin typeface="_! Kolhety" panose="020B0500000000000000" pitchFamily="34" charset="0"/>
              </a:rPr>
              <a:t>Jak</a:t>
            </a:r>
            <a:r>
              <a:rPr lang="en-US" sz="2000" dirty="0">
                <a:latin typeface="_! Kolhety" panose="020B0500000000000000" pitchFamily="34" charset="0"/>
              </a:rPr>
              <a:t> </a:t>
            </a:r>
            <a:r>
              <a:rPr lang="en-US" sz="2000" dirty="0" err="1" smtClean="0">
                <a:latin typeface="_! Kolhety" panose="020B0500000000000000" pitchFamily="34" charset="0"/>
              </a:rPr>
              <a:t>daleSanma</a:t>
            </a:r>
            <a:r>
              <a:rPr lang="en-US" sz="2000" dirty="0" smtClean="0">
                <a:latin typeface="_! Kolhety" panose="020B0500000000000000" pitchFamily="34" charset="0"/>
              </a:rPr>
              <a:t> </a:t>
            </a:r>
            <a:r>
              <a:rPr lang="en-US" sz="2000" dirty="0" err="1" smtClean="0">
                <a:latin typeface="_! Kolhety" panose="020B0500000000000000" pitchFamily="34" charset="0"/>
              </a:rPr>
              <a:t>pirvelma</a:t>
            </a:r>
            <a:r>
              <a:rPr lang="en-US" sz="2000" dirty="0" smtClean="0">
                <a:latin typeface="_! Kolhety" panose="020B0500000000000000" pitchFamily="34" charset="0"/>
              </a:rPr>
              <a:t> </a:t>
            </a:r>
            <a:r>
              <a:rPr lang="en-US" sz="2000" dirty="0" err="1" smtClean="0">
                <a:latin typeface="_! Kolhety" panose="020B0500000000000000" pitchFamily="34" charset="0"/>
              </a:rPr>
              <a:t>aRwera</a:t>
            </a:r>
            <a:r>
              <a:rPr lang="en-US" sz="2000" dirty="0" smtClean="0">
                <a:latin typeface="_! Kolhety" panose="020B0500000000000000" pitchFamily="34" charset="0"/>
              </a:rPr>
              <a:t> </a:t>
            </a:r>
            <a:r>
              <a:rPr lang="en-US" sz="2000" dirty="0" err="1" smtClean="0">
                <a:latin typeface="_! Kolhety" panose="020B0500000000000000" pitchFamily="34" charset="0"/>
              </a:rPr>
              <a:t>Tambaqo</a:t>
            </a:r>
            <a:r>
              <a:rPr lang="en-US" sz="2000" dirty="0" smtClean="0">
                <a:latin typeface="_! Kolhety" panose="020B0500000000000000" pitchFamily="34" charset="0"/>
              </a:rPr>
              <a:t> </a:t>
            </a:r>
            <a:r>
              <a:rPr lang="en-US" sz="2000" dirty="0" err="1">
                <a:latin typeface="_! Kolhety" panose="020B0500000000000000" pitchFamily="34" charset="0"/>
              </a:rPr>
              <a:t>Tavis</a:t>
            </a:r>
            <a:r>
              <a:rPr lang="en-US" sz="2000" dirty="0">
                <a:latin typeface="_! Kolhety" panose="020B0500000000000000" pitchFamily="34" charset="0"/>
              </a:rPr>
              <a:t> </a:t>
            </a:r>
            <a:r>
              <a:rPr lang="en-US" sz="2000" dirty="0" err="1" smtClean="0">
                <a:latin typeface="_! Kolhety" panose="020B0500000000000000" pitchFamily="34" charset="0"/>
              </a:rPr>
              <a:t>wignSi</a:t>
            </a:r>
            <a:r>
              <a:rPr lang="en-US" sz="2000" dirty="0" smtClean="0">
                <a:latin typeface="_! Kolhety" panose="020B0500000000000000" pitchFamily="34" charset="0"/>
              </a:rPr>
              <a:t> </a:t>
            </a:r>
            <a:r>
              <a:rPr lang="en-US" sz="2000" dirty="0">
                <a:latin typeface="_! Kolhety" panose="020B0500000000000000" pitchFamily="34" charset="0"/>
              </a:rPr>
              <a:t>„</a:t>
            </a:r>
            <a:r>
              <a:rPr lang="en-US" sz="2000" dirty="0" err="1" smtClean="0">
                <a:latin typeface="_! Kolhety" panose="020B0500000000000000" pitchFamily="34" charset="0"/>
              </a:rPr>
              <a:t>mcenareTa</a:t>
            </a:r>
            <a:r>
              <a:rPr lang="en-US" sz="2000" dirty="0" smtClean="0">
                <a:latin typeface="_! Kolhety" panose="020B0500000000000000" pitchFamily="34" charset="0"/>
              </a:rPr>
              <a:t> </a:t>
            </a:r>
            <a:r>
              <a:rPr lang="en-US" sz="2000" dirty="0" err="1" smtClean="0">
                <a:latin typeface="_! Kolhety" panose="020B0500000000000000" pitchFamily="34" charset="0"/>
              </a:rPr>
              <a:t>istoria“da</a:t>
            </a:r>
            <a:r>
              <a:rPr lang="en-US" sz="2000" dirty="0" smtClean="0">
                <a:latin typeface="_! Kolhety" panose="020B0500000000000000" pitchFamily="34" charset="0"/>
              </a:rPr>
              <a:t> </a:t>
            </a:r>
            <a:r>
              <a:rPr lang="en-US" sz="2000" dirty="0">
                <a:latin typeface="_! Kolhety" panose="020B0500000000000000" pitchFamily="34" charset="0"/>
              </a:rPr>
              <a:t>mas "</a:t>
            </a:r>
            <a:r>
              <a:rPr lang="en-US" sz="2000" dirty="0" err="1" smtClean="0"/>
              <a:t>Nicotiana</a:t>
            </a:r>
            <a:r>
              <a:rPr lang="en-US" sz="2000" dirty="0">
                <a:latin typeface="_! Kolhety" panose="020B0500000000000000" pitchFamily="34" charset="0"/>
              </a:rPr>
              <a:t>" </a:t>
            </a:r>
            <a:r>
              <a:rPr lang="en-US" sz="2000" dirty="0" err="1" smtClean="0">
                <a:latin typeface="_! Kolhety" panose="020B0500000000000000" pitchFamily="34" charset="0"/>
              </a:rPr>
              <a:t>uwoda</a:t>
            </a:r>
            <a:r>
              <a:rPr lang="en-US" sz="2000" dirty="0" smtClean="0">
                <a:latin typeface="_! Kolhety" panose="020B0500000000000000" pitchFamily="34" charset="0"/>
              </a:rPr>
              <a:t>.</a:t>
            </a:r>
          </a:p>
          <a:p>
            <a:pPr>
              <a:lnSpc>
                <a:spcPct val="120000"/>
              </a:lnSpc>
              <a:spcBef>
                <a:spcPts val="600"/>
              </a:spcBef>
              <a:spcAft>
                <a:spcPts val="600"/>
              </a:spcAft>
            </a:pPr>
            <a:r>
              <a:rPr lang="en-US" sz="2000" dirty="0" smtClean="0">
                <a:latin typeface="_! Kolhety" panose="020B0500000000000000" pitchFamily="34" charset="0"/>
              </a:rPr>
              <a:t>1753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smtClean="0">
                <a:latin typeface="_! Kolhety" panose="020B0500000000000000" pitchFamily="34" charset="0"/>
              </a:rPr>
              <a:t>Tambaqo</a:t>
            </a:r>
            <a:r>
              <a:rPr lang="en-US" sz="2000" dirty="0" smtClean="0">
                <a:latin typeface="_! Kolhety" panose="020B0500000000000000" pitchFamily="34" charset="0"/>
              </a:rPr>
              <a:t> </a:t>
            </a:r>
            <a:r>
              <a:rPr lang="en-US" sz="2000" dirty="0">
                <a:latin typeface="_! Kolhety" panose="020B0500000000000000" pitchFamily="34" charset="0"/>
              </a:rPr>
              <a:t>"</a:t>
            </a:r>
            <a:r>
              <a:rPr lang="en-US" sz="2000" dirty="0" err="1" smtClean="0"/>
              <a:t>Nicotiana</a:t>
            </a:r>
            <a:r>
              <a:rPr lang="en-US" sz="2000" dirty="0">
                <a:latin typeface="_! Kolhety" panose="020B0500000000000000" pitchFamily="34" charset="0"/>
              </a:rPr>
              <a:t>"– s </a:t>
            </a:r>
            <a:r>
              <a:rPr lang="en-US" sz="2000" dirty="0" err="1" smtClean="0">
                <a:latin typeface="_! Kolhety" panose="020B0500000000000000" pitchFamily="34" charset="0"/>
              </a:rPr>
              <a:t>saxeliT</a:t>
            </a:r>
            <a:r>
              <a:rPr lang="en-US" sz="2000" dirty="0" smtClean="0">
                <a:latin typeface="_! Kolhety" panose="020B0500000000000000" pitchFamily="34" charset="0"/>
              </a:rPr>
              <a:t> </a:t>
            </a:r>
            <a:r>
              <a:rPr lang="en-US" sz="2000" dirty="0" err="1" smtClean="0">
                <a:latin typeface="_! Kolhety" panose="020B0500000000000000" pitchFamily="34" charset="0"/>
              </a:rPr>
              <a:t>moixsenia</a:t>
            </a:r>
            <a:r>
              <a:rPr lang="en-US" sz="2000" dirty="0" smtClean="0">
                <a:latin typeface="_! Kolhety" panose="020B0500000000000000" pitchFamily="34" charset="0"/>
              </a:rPr>
              <a:t> </a:t>
            </a:r>
            <a:r>
              <a:rPr lang="en-US" sz="2000" dirty="0" err="1">
                <a:latin typeface="_! Kolhety" panose="020B0500000000000000" pitchFamily="34" charset="0"/>
              </a:rPr>
              <a:t>mcenareTa</a:t>
            </a:r>
            <a:r>
              <a:rPr lang="en-US" sz="2000" dirty="0">
                <a:latin typeface="_! Kolhety" panose="020B0500000000000000" pitchFamily="34" charset="0"/>
              </a:rPr>
              <a:t> da </a:t>
            </a:r>
            <a:r>
              <a:rPr lang="en-US" sz="2000" dirty="0" err="1" smtClean="0">
                <a:latin typeface="_! Kolhety" panose="020B0500000000000000" pitchFamily="34" charset="0"/>
              </a:rPr>
              <a:t>cxovelTa</a:t>
            </a:r>
            <a:r>
              <a:rPr lang="en-US" sz="2000" dirty="0" smtClean="0">
                <a:latin typeface="_! Kolhety" panose="020B0500000000000000" pitchFamily="34" charset="0"/>
              </a:rPr>
              <a:t> </a:t>
            </a:r>
            <a:r>
              <a:rPr lang="en-US" sz="2000" dirty="0" err="1" smtClean="0">
                <a:latin typeface="_! Kolhety" panose="020B0500000000000000" pitchFamily="34" charset="0"/>
              </a:rPr>
              <a:t>universaluri</a:t>
            </a:r>
            <a:r>
              <a:rPr lang="en-US" sz="2000" dirty="0" smtClean="0">
                <a:latin typeface="_! Kolhety" panose="020B0500000000000000" pitchFamily="34" charset="0"/>
              </a:rPr>
              <a:t> sis </a:t>
            </a:r>
            <a:r>
              <a:rPr lang="en-US" sz="2000" dirty="0" err="1" smtClean="0">
                <a:latin typeface="_! Kolhety" panose="020B0500000000000000" pitchFamily="34" charset="0"/>
              </a:rPr>
              <a:t>temis</a:t>
            </a:r>
            <a:r>
              <a:rPr lang="en-US" sz="2000" dirty="0" smtClean="0">
                <a:latin typeface="_! Kolhety" panose="020B0500000000000000" pitchFamily="34" charset="0"/>
              </a:rPr>
              <a:t> </a:t>
            </a:r>
            <a:r>
              <a:rPr lang="en-US" sz="2000" dirty="0" err="1">
                <a:latin typeface="_! Kolhety" panose="020B0500000000000000" pitchFamily="34" charset="0"/>
              </a:rPr>
              <a:t>avtorma</a:t>
            </a:r>
            <a:r>
              <a:rPr lang="en-US" sz="2000" dirty="0">
                <a:latin typeface="_! Kolhety" panose="020B0500000000000000" pitchFamily="34" charset="0"/>
              </a:rPr>
              <a:t>, </a:t>
            </a:r>
            <a:r>
              <a:rPr lang="en-US" sz="2000" dirty="0" err="1">
                <a:latin typeface="_! Kolhety" panose="020B0500000000000000" pitchFamily="34" charset="0"/>
              </a:rPr>
              <a:t>Svedma</a:t>
            </a:r>
            <a:r>
              <a:rPr lang="en-US" sz="2000" dirty="0">
                <a:latin typeface="_! Kolhety" panose="020B0500000000000000" pitchFamily="34" charset="0"/>
              </a:rPr>
              <a:t> </a:t>
            </a:r>
            <a:r>
              <a:rPr lang="en-US" sz="2000" dirty="0" err="1">
                <a:latin typeface="_! Kolhety" panose="020B0500000000000000" pitchFamily="34" charset="0"/>
              </a:rPr>
              <a:t>botanikosma</a:t>
            </a:r>
            <a:r>
              <a:rPr lang="en-US" sz="2000" dirty="0">
                <a:latin typeface="_! Kolhety" panose="020B0500000000000000" pitchFamily="34" charset="0"/>
              </a:rPr>
              <a:t> </a:t>
            </a:r>
            <a:r>
              <a:rPr lang="en-US" sz="2000" dirty="0" err="1">
                <a:latin typeface="_! Kolhety" panose="020B0500000000000000" pitchFamily="34" charset="0"/>
              </a:rPr>
              <a:t>karl</a:t>
            </a:r>
            <a:r>
              <a:rPr lang="en-US" sz="2000" dirty="0">
                <a:latin typeface="_! Kolhety" panose="020B0500000000000000" pitchFamily="34" charset="0"/>
              </a:rPr>
              <a:t> </a:t>
            </a:r>
            <a:r>
              <a:rPr lang="en-US" sz="2000" dirty="0" err="1" smtClean="0">
                <a:latin typeface="_! Kolhety" panose="020B0500000000000000" pitchFamily="34" charset="0"/>
              </a:rPr>
              <a:t>lineim</a:t>
            </a:r>
            <a:r>
              <a:rPr lang="en-US" sz="2000" dirty="0" smtClean="0">
                <a:latin typeface="_! Kolhety" panose="020B0500000000000000" pitchFamily="34" charset="0"/>
              </a:rPr>
              <a:t> (</a:t>
            </a:r>
            <a:r>
              <a:rPr lang="en-US" sz="2000" dirty="0" err="1" smtClean="0">
                <a:latin typeface="_! Kolhety" panose="020B0500000000000000" pitchFamily="34" charset="0"/>
              </a:rPr>
              <a:t>vinaidan</a:t>
            </a:r>
            <a:r>
              <a:rPr lang="en-US" sz="2000" dirty="0" smtClean="0">
                <a:latin typeface="_! Kolhety" panose="020B0500000000000000" pitchFamily="34" charset="0"/>
              </a:rPr>
              <a:t> </a:t>
            </a:r>
            <a:r>
              <a:rPr lang="en-US" sz="2000" dirty="0" err="1" smtClean="0">
                <a:latin typeface="_! Kolhety" panose="020B0500000000000000" pitchFamily="34" charset="0"/>
              </a:rPr>
              <a:t>saerTaSo</a:t>
            </a:r>
            <a:r>
              <a:rPr lang="en-US" sz="2000" dirty="0" smtClean="0">
                <a:latin typeface="_! Kolhety" panose="020B0500000000000000" pitchFamily="34" charset="0"/>
              </a:rPr>
              <a:t> </a:t>
            </a:r>
            <a:r>
              <a:rPr lang="en-US" sz="2000" dirty="0" err="1" smtClean="0">
                <a:latin typeface="_! Kolhety" panose="020B0500000000000000" pitchFamily="34" charset="0"/>
              </a:rPr>
              <a:t>riso</a:t>
            </a:r>
            <a:r>
              <a:rPr lang="en-US" sz="2000" dirty="0" smtClean="0">
                <a:latin typeface="_! Kolhety" panose="020B0500000000000000" pitchFamily="34" charset="0"/>
              </a:rPr>
              <a:t> </a:t>
            </a:r>
            <a:r>
              <a:rPr lang="en-US" sz="2000" dirty="0" err="1" smtClean="0">
                <a:latin typeface="_! Kolhety" panose="020B0500000000000000" pitchFamily="34" charset="0"/>
              </a:rPr>
              <a:t>botanikuri</a:t>
            </a:r>
            <a:r>
              <a:rPr lang="en-US" sz="2000" dirty="0" smtClean="0">
                <a:latin typeface="_! Kolhety" panose="020B0500000000000000" pitchFamily="34" charset="0"/>
              </a:rPr>
              <a:t> </a:t>
            </a:r>
            <a:r>
              <a:rPr lang="en-US" sz="2000" dirty="0" err="1" smtClean="0">
                <a:latin typeface="_! Kolhety" panose="020B0500000000000000" pitchFamily="34" charset="0"/>
              </a:rPr>
              <a:t>nomenklaturis</a:t>
            </a:r>
            <a:r>
              <a:rPr lang="en-US" sz="2000" dirty="0" smtClean="0">
                <a:latin typeface="_! Kolhety" panose="020B0500000000000000" pitchFamily="34" charset="0"/>
              </a:rPr>
              <a:t> </a:t>
            </a:r>
            <a:r>
              <a:rPr lang="en-US" sz="2000" dirty="0" err="1" smtClean="0">
                <a:latin typeface="_! Kolhety" panose="020B0500000000000000" pitchFamily="34" charset="0"/>
              </a:rPr>
              <a:t>kodeqsis</a:t>
            </a:r>
            <a:r>
              <a:rPr lang="en-US" sz="2000" dirty="0" smtClean="0">
                <a:latin typeface="_! Kolhety" panose="020B0500000000000000" pitchFamily="34" charset="0"/>
              </a:rPr>
              <a:t> </a:t>
            </a:r>
            <a:r>
              <a:rPr lang="en-US" sz="2000" dirty="0" err="1" smtClean="0">
                <a:latin typeface="_! Kolhety" panose="020B0500000000000000" pitchFamily="34" charset="0"/>
              </a:rPr>
              <a:t>ganmartebiT</a:t>
            </a:r>
            <a:r>
              <a:rPr lang="en-US" sz="2000" dirty="0">
                <a:latin typeface="_! Kolhety" panose="020B0500000000000000" pitchFamily="34" charset="0"/>
              </a:rPr>
              <a:t>, </a:t>
            </a:r>
            <a:r>
              <a:rPr lang="en-US" sz="2000" dirty="0" err="1" smtClean="0">
                <a:latin typeface="_! Kolhety" panose="020B0500000000000000" pitchFamily="34" charset="0"/>
              </a:rPr>
              <a:t>mcenareTa</a:t>
            </a:r>
            <a:r>
              <a:rPr lang="en-US" sz="2000" dirty="0" smtClean="0">
                <a:latin typeface="_! Kolhety" panose="020B0500000000000000" pitchFamily="34" charset="0"/>
              </a:rPr>
              <a:t> </a:t>
            </a:r>
            <a:r>
              <a:rPr lang="en-US" sz="2000" dirty="0" err="1" smtClean="0">
                <a:latin typeface="_! Kolhety" panose="020B0500000000000000" pitchFamily="34" charset="0"/>
              </a:rPr>
              <a:t>samecniero</a:t>
            </a:r>
            <a:r>
              <a:rPr lang="en-US" sz="2000" dirty="0" smtClean="0">
                <a:latin typeface="_! Kolhety" panose="020B0500000000000000" pitchFamily="34" charset="0"/>
              </a:rPr>
              <a:t> </a:t>
            </a:r>
            <a:r>
              <a:rPr lang="en-US" sz="2000" dirty="0" err="1" smtClean="0">
                <a:latin typeface="_! Kolhety" panose="020B0500000000000000" pitchFamily="34" charset="0"/>
              </a:rPr>
              <a:t>saxelebi</a:t>
            </a:r>
            <a:r>
              <a:rPr lang="en-US" sz="2000" dirty="0">
                <a:latin typeface="_! Kolhety" panose="020B0500000000000000" pitchFamily="34" charset="0"/>
              </a:rPr>
              <a:t>, </a:t>
            </a:r>
            <a:r>
              <a:rPr lang="en-US" sz="2000" dirty="0" err="1" smtClean="0">
                <a:latin typeface="_! Kolhety" panose="020B0500000000000000" pitchFamily="34" charset="0"/>
              </a:rPr>
              <a:t>romlebic</a:t>
            </a:r>
            <a:r>
              <a:rPr lang="en-US" sz="2000" dirty="0" smtClean="0">
                <a:latin typeface="_! Kolhety" panose="020B0500000000000000" pitchFamily="34" charset="0"/>
              </a:rPr>
              <a:t> </a:t>
            </a:r>
            <a:r>
              <a:rPr lang="en-US" sz="2000" dirty="0" err="1" smtClean="0">
                <a:latin typeface="_! Kolhety" panose="020B0500000000000000" pitchFamily="34" charset="0"/>
              </a:rPr>
              <a:t>gacxadebuli</a:t>
            </a:r>
            <a:r>
              <a:rPr lang="en-US" sz="2000" dirty="0" smtClean="0">
                <a:latin typeface="_! Kolhety" panose="020B0500000000000000" pitchFamily="34" charset="0"/>
              </a:rPr>
              <a:t> </a:t>
            </a:r>
            <a:r>
              <a:rPr lang="en-US" sz="2000" dirty="0">
                <a:latin typeface="_! Kolhety" panose="020B0500000000000000" pitchFamily="34" charset="0"/>
              </a:rPr>
              <a:t>iyo1752 wlis1 </a:t>
            </a:r>
            <a:r>
              <a:rPr lang="en-US" sz="2000" dirty="0" err="1" smtClean="0">
                <a:latin typeface="_! Kolhety" panose="020B0500000000000000" pitchFamily="34" charset="0"/>
              </a:rPr>
              <a:t>maisamde</a:t>
            </a:r>
            <a:r>
              <a:rPr lang="en-US" sz="2000" dirty="0" smtClean="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smtClean="0">
                <a:latin typeface="_! Kolhety" panose="020B0500000000000000" pitchFamily="34" charset="0"/>
              </a:rPr>
              <a:t>iTvleboda</a:t>
            </a:r>
            <a:r>
              <a:rPr lang="en-US" sz="2000" dirty="0" smtClean="0">
                <a:latin typeface="_! Kolhety" panose="020B0500000000000000" pitchFamily="34" charset="0"/>
              </a:rPr>
              <a:t> </a:t>
            </a:r>
            <a:r>
              <a:rPr lang="en-US" sz="2000" dirty="0" err="1" smtClean="0">
                <a:latin typeface="_! Kolhety" panose="020B0500000000000000" pitchFamily="34" charset="0"/>
              </a:rPr>
              <a:t>WeSmaritad</a:t>
            </a:r>
            <a:r>
              <a:rPr lang="en-US" sz="2000" dirty="0">
                <a:latin typeface="_! Kolhety" panose="020B0500000000000000" pitchFamily="34" charset="0"/>
              </a:rPr>
              <a:t>, </a:t>
            </a:r>
            <a:r>
              <a:rPr lang="en-US" sz="2000" dirty="0" err="1">
                <a:latin typeface="_! Kolhety" panose="020B0500000000000000" pitchFamily="34" charset="0"/>
              </a:rPr>
              <a:t>amitom</a:t>
            </a:r>
            <a:r>
              <a:rPr lang="en-US" sz="2000" dirty="0">
                <a:latin typeface="_! Kolhety" panose="020B0500000000000000" pitchFamily="34" charset="0"/>
              </a:rPr>
              <a:t> </a:t>
            </a:r>
            <a:r>
              <a:rPr lang="en-US" sz="2000" dirty="0" err="1">
                <a:latin typeface="_! Kolhety" panose="020B0500000000000000" pitchFamily="34" charset="0"/>
              </a:rPr>
              <a:t>karl</a:t>
            </a:r>
            <a:r>
              <a:rPr lang="en-US" sz="2000" dirty="0">
                <a:latin typeface="_! Kolhety" panose="020B0500000000000000" pitchFamily="34" charset="0"/>
              </a:rPr>
              <a:t> van </a:t>
            </a:r>
            <a:r>
              <a:rPr lang="en-US" sz="2000" dirty="0" err="1" smtClean="0">
                <a:latin typeface="_! Kolhety" panose="020B0500000000000000" pitchFamily="34" charset="0"/>
              </a:rPr>
              <a:t>linei</a:t>
            </a:r>
            <a:r>
              <a:rPr lang="en-US" sz="2000" dirty="0" smtClean="0">
                <a:latin typeface="_! Kolhety" panose="020B0500000000000000" pitchFamily="34" charset="0"/>
              </a:rPr>
              <a:t> </a:t>
            </a:r>
            <a:r>
              <a:rPr lang="en-US" sz="2000" dirty="0" err="1" smtClean="0">
                <a:latin typeface="_! Kolhety" panose="020B0500000000000000" pitchFamily="34" charset="0"/>
              </a:rPr>
              <a:t>formalurad</a:t>
            </a:r>
            <a:r>
              <a:rPr lang="en-US" sz="2000" dirty="0" smtClean="0">
                <a:latin typeface="_! Kolhety" panose="020B0500000000000000" pitchFamily="34" charset="0"/>
              </a:rPr>
              <a:t> </a:t>
            </a:r>
            <a:r>
              <a:rPr lang="en-US" sz="2000" dirty="0" err="1" smtClean="0">
                <a:latin typeface="_! Kolhety" panose="020B0500000000000000" pitchFamily="34" charset="0"/>
              </a:rPr>
              <a:t>aRiarebulia</a:t>
            </a:r>
            <a:r>
              <a:rPr lang="en-US" sz="2000" dirty="0" smtClean="0">
                <a:latin typeface="_! Kolhety" panose="020B0500000000000000" pitchFamily="34" charset="0"/>
              </a:rPr>
              <a:t> </a:t>
            </a:r>
            <a:r>
              <a:rPr lang="en-US" sz="2000" dirty="0" err="1" smtClean="0">
                <a:latin typeface="_! Kolhety" panose="020B0500000000000000" pitchFamily="34" charset="0"/>
              </a:rPr>
              <a:t>mcenaris</a:t>
            </a:r>
            <a:r>
              <a:rPr lang="en-US" sz="2000" dirty="0" smtClean="0">
                <a:latin typeface="_! Kolhety" panose="020B0500000000000000" pitchFamily="34" charset="0"/>
              </a:rPr>
              <a:t> </a:t>
            </a:r>
            <a:r>
              <a:rPr lang="en-US" sz="2000" dirty="0">
                <a:latin typeface="_! Kolhety" panose="020B0500000000000000" pitchFamily="34" charset="0"/>
              </a:rPr>
              <a:t>am </a:t>
            </a:r>
            <a:r>
              <a:rPr lang="en-US" sz="2000" dirty="0" err="1" smtClean="0">
                <a:latin typeface="_! Kolhety" panose="020B0500000000000000" pitchFamily="34" charset="0"/>
              </a:rPr>
              <a:t>saxeobis</a:t>
            </a:r>
            <a:r>
              <a:rPr lang="en-US" sz="2000" dirty="0" smtClean="0">
                <a:latin typeface="_! Kolhety" panose="020B0500000000000000" pitchFamily="34" charset="0"/>
              </a:rPr>
              <a:t> </a:t>
            </a:r>
            <a:r>
              <a:rPr lang="en-US" sz="2000" dirty="0" err="1" smtClean="0">
                <a:latin typeface="_! Kolhety" panose="020B0500000000000000" pitchFamily="34" charset="0"/>
              </a:rPr>
              <a:t>saxelis</a:t>
            </a:r>
            <a:r>
              <a:rPr lang="en-US" sz="2000" dirty="0" smtClean="0">
                <a:latin typeface="_! Kolhety" panose="020B0500000000000000" pitchFamily="34" charset="0"/>
              </a:rPr>
              <a:t> </a:t>
            </a:r>
            <a:r>
              <a:rPr lang="en-US" sz="2000" dirty="0" err="1" smtClean="0">
                <a:latin typeface="_! Kolhety" panose="020B0500000000000000" pitchFamily="34" charset="0"/>
              </a:rPr>
              <a:t>avtorad</a:t>
            </a:r>
            <a:r>
              <a:rPr lang="en-US" sz="2000" dirty="0">
                <a:latin typeface="_! Kolhety" panose="020B0500000000000000" pitchFamily="34" charset="0"/>
              </a:rPr>
              <a:t>. </a:t>
            </a:r>
            <a:r>
              <a:rPr lang="en-US" sz="2000" dirty="0" err="1">
                <a:latin typeface="_! Kolhety" panose="020B0500000000000000" pitchFamily="34" charset="0"/>
              </a:rPr>
              <a:t>Sesabamisad</a:t>
            </a:r>
            <a:r>
              <a:rPr lang="en-US" sz="2000" dirty="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smtClean="0">
                <a:latin typeface="_! Kolhety" panose="020B0500000000000000" pitchFamily="34" charset="0"/>
              </a:rPr>
              <a:t>sruli</a:t>
            </a:r>
            <a:r>
              <a:rPr lang="en-US" sz="2000" dirty="0" smtClean="0">
                <a:latin typeface="_! Kolhety" panose="020B0500000000000000" pitchFamily="34" charset="0"/>
              </a:rPr>
              <a:t> </a:t>
            </a:r>
            <a:r>
              <a:rPr lang="en-US" sz="2000" dirty="0" err="1" smtClean="0">
                <a:latin typeface="_! Kolhety" panose="020B0500000000000000" pitchFamily="34" charset="0"/>
              </a:rPr>
              <a:t>samecniero</a:t>
            </a:r>
            <a:r>
              <a:rPr lang="en-US" sz="2000" dirty="0" smtClean="0">
                <a:latin typeface="_! Kolhety" panose="020B0500000000000000" pitchFamily="34" charset="0"/>
              </a:rPr>
              <a:t> </a:t>
            </a:r>
            <a:r>
              <a:rPr lang="en-US" sz="2000" dirty="0" err="1" smtClean="0">
                <a:latin typeface="_! Kolhety" panose="020B0500000000000000" pitchFamily="34" charset="0"/>
              </a:rPr>
              <a:t>saxelia</a:t>
            </a:r>
            <a:r>
              <a:rPr lang="en-US" sz="2000" dirty="0" smtClean="0">
                <a:latin typeface="_! Kolhety" panose="020B0500000000000000" pitchFamily="34" charset="0"/>
              </a:rPr>
              <a:t> </a:t>
            </a:r>
            <a:r>
              <a:rPr lang="en-US" sz="2000" dirty="0"/>
              <a:t>"</a:t>
            </a:r>
            <a:r>
              <a:rPr lang="en-US" sz="2000" dirty="0" err="1" smtClean="0"/>
              <a:t>Nicotiana</a:t>
            </a:r>
            <a:r>
              <a:rPr lang="en-US" sz="2000" dirty="0" smtClean="0"/>
              <a:t> Linnaeus“.</a:t>
            </a:r>
            <a:endParaRPr lang="ka-GE" sz="2000" dirty="0"/>
          </a:p>
        </p:txBody>
      </p:sp>
    </p:spTree>
    <p:extLst>
      <p:ext uri="{BB962C8B-B14F-4D97-AF65-F5344CB8AC3E}">
        <p14:creationId xmlns:p14="http://schemas.microsoft.com/office/powerpoint/2010/main" val="2841244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918386" y="631525"/>
            <a:ext cx="10130614" cy="5074276"/>
          </a:xfrm>
        </p:spPr>
        <p:txBody>
          <a:bodyPr>
            <a:noAutofit/>
          </a:bodyPr>
          <a:lstStyle/>
          <a:p>
            <a:pPr marL="342900" indent="-342900">
              <a:buFont typeface="Arial" panose="020B0604020202020204" pitchFamily="34" charset="0"/>
              <a:buChar char="•"/>
            </a:pPr>
            <a:r>
              <a:rPr lang="en-US" sz="2000" dirty="0" err="1" smtClean="0">
                <a:latin typeface="_! Kolhety" panose="020B0500000000000000" pitchFamily="34" charset="0"/>
              </a:rPr>
              <a:t>HJan</a:t>
            </a:r>
            <a:r>
              <a:rPr lang="en-US" sz="2000" dirty="0" smtClean="0">
                <a:latin typeface="_! Kolhety" panose="020B0500000000000000" pitchFamily="34" charset="0"/>
              </a:rPr>
              <a:t> </a:t>
            </a:r>
            <a:r>
              <a:rPr lang="en-US" sz="2000" dirty="0" err="1">
                <a:latin typeface="_! Kolhety" panose="020B0500000000000000" pitchFamily="34" charset="0"/>
              </a:rPr>
              <a:t>niko</a:t>
            </a:r>
            <a:r>
              <a:rPr lang="en-US" sz="2000" dirty="0">
                <a:latin typeface="_! Kolhety" panose="020B0500000000000000" pitchFamily="34" charset="0"/>
              </a:rPr>
              <a:t> de </a:t>
            </a:r>
            <a:r>
              <a:rPr lang="en-US" sz="2000" dirty="0" err="1">
                <a:latin typeface="_! Kolhety" panose="020B0500000000000000" pitchFamily="34" charset="0"/>
              </a:rPr>
              <a:t>vilemanis</a:t>
            </a:r>
            <a:r>
              <a:rPr lang="en-US" sz="2000" dirty="0">
                <a:latin typeface="_! Kolhety" panose="020B0500000000000000" pitchFamily="34" charset="0"/>
              </a:rPr>
              <a:t> </a:t>
            </a:r>
            <a:r>
              <a:rPr lang="en-US" sz="2000" dirty="0" err="1">
                <a:latin typeface="_! Kolhety" panose="020B0500000000000000" pitchFamily="34" charset="0"/>
              </a:rPr>
              <a:t>Rvawli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popularizaciis</a:t>
            </a:r>
            <a:r>
              <a:rPr lang="en-US" sz="2000" dirty="0">
                <a:latin typeface="_! Kolhety" panose="020B0500000000000000" pitchFamily="34" charset="0"/>
              </a:rPr>
              <a:t> </a:t>
            </a:r>
            <a:r>
              <a:rPr lang="en-US" sz="2000" dirty="0" err="1">
                <a:latin typeface="_! Kolhety" panose="020B0500000000000000" pitchFamily="34" charset="0"/>
              </a:rPr>
              <a:t>saqmeSi</a:t>
            </a:r>
            <a:r>
              <a:rPr lang="en-US" sz="2000" dirty="0">
                <a:latin typeface="_! Kolhety" panose="020B0500000000000000" pitchFamily="34" charset="0"/>
              </a:rPr>
              <a:t> </a:t>
            </a:r>
            <a:r>
              <a:rPr lang="en-US" sz="2000" dirty="0" err="1">
                <a:latin typeface="_! Kolhety" panose="020B0500000000000000" pitchFamily="34" charset="0"/>
              </a:rPr>
              <a:t>marTlac</a:t>
            </a:r>
            <a:r>
              <a:rPr lang="en-US" sz="2000" dirty="0">
                <a:latin typeface="_! Kolhety" panose="020B0500000000000000" pitchFamily="34" charset="0"/>
              </a:rPr>
              <a:t> </a:t>
            </a:r>
            <a:r>
              <a:rPr lang="en-US" sz="2000" dirty="0" err="1" smtClean="0">
                <a:latin typeface="_! Kolhety" panose="020B0500000000000000" pitchFamily="34" charset="0"/>
              </a:rPr>
              <a:t>gamorCeulia</a:t>
            </a:r>
            <a:r>
              <a:rPr lang="en-US" sz="2000" dirty="0">
                <a:latin typeface="_! Kolhety" panose="020B0500000000000000" pitchFamily="34" charset="0"/>
              </a:rPr>
              <a:t>, </a:t>
            </a:r>
            <a:r>
              <a:rPr lang="en-US" sz="2000" dirty="0" err="1">
                <a:latin typeface="_! Kolhety" panose="020B0500000000000000" pitchFamily="34" charset="0"/>
              </a:rPr>
              <a:t>magram</a:t>
            </a:r>
            <a:r>
              <a:rPr lang="en-US" sz="2000" dirty="0">
                <a:latin typeface="_! Kolhety" panose="020B0500000000000000" pitchFamily="34" charset="0"/>
              </a:rPr>
              <a:t> </a:t>
            </a:r>
            <a:r>
              <a:rPr lang="en-US" sz="2000" dirty="0" err="1">
                <a:latin typeface="_! Kolhety" panose="020B0500000000000000" pitchFamily="34" charset="0"/>
              </a:rPr>
              <a:t>samar</a:t>
            </a:r>
            <a:r>
              <a:rPr lang="en-US" sz="2000" dirty="0">
                <a:latin typeface="_! Kolhety" panose="020B0500000000000000" pitchFamily="34" charset="0"/>
              </a:rPr>
              <a:t> T </a:t>
            </a:r>
            <a:r>
              <a:rPr lang="en-US" sz="2000" dirty="0" err="1">
                <a:latin typeface="_! Kolhety" panose="020B0500000000000000" pitchFamily="34" charset="0"/>
              </a:rPr>
              <a:t>lianoba</a:t>
            </a:r>
            <a:r>
              <a:rPr lang="en-US" sz="2000" dirty="0">
                <a:latin typeface="_! Kolhety" panose="020B0500000000000000" pitchFamily="34" charset="0"/>
              </a:rPr>
              <a:t> </a:t>
            </a:r>
            <a:r>
              <a:rPr lang="en-US" sz="2000" dirty="0" err="1">
                <a:latin typeface="_! Kolhety" panose="020B0500000000000000" pitchFamily="34" charset="0"/>
              </a:rPr>
              <a:t>moiTxovs</a:t>
            </a:r>
            <a:r>
              <a:rPr lang="en-US" sz="2000" dirty="0">
                <a:latin typeface="_! Kolhety" panose="020B0500000000000000" pitchFamily="34" charset="0"/>
              </a:rPr>
              <a:t> </a:t>
            </a:r>
            <a:r>
              <a:rPr lang="en-US" sz="2000" dirty="0" err="1">
                <a:latin typeface="_! Kolhety" panose="020B0500000000000000" pitchFamily="34" charset="0"/>
              </a:rPr>
              <a:t>aRiniSnos</a:t>
            </a:r>
            <a:r>
              <a:rPr lang="en-US" sz="2000" dirty="0">
                <a:latin typeface="_! Kolhety" panose="020B0500000000000000" pitchFamily="34" charset="0"/>
              </a:rPr>
              <a:t>, rom </a:t>
            </a:r>
            <a:r>
              <a:rPr lang="en-US" sz="2000" dirty="0" err="1" smtClean="0">
                <a:latin typeface="_! Kolhety" panose="020B0500000000000000" pitchFamily="34" charset="0"/>
              </a:rPr>
              <a:t>axali</a:t>
            </a:r>
            <a:r>
              <a:rPr lang="en-US" sz="2000" dirty="0" smtClean="0">
                <a:latin typeface="_! Kolhety" panose="020B0500000000000000" pitchFamily="34" charset="0"/>
              </a:rPr>
              <a:t> </a:t>
            </a:r>
            <a:r>
              <a:rPr lang="en-US" sz="2000" dirty="0" err="1" smtClean="0">
                <a:latin typeface="_! Kolhety" panose="020B0500000000000000" pitchFamily="34" charset="0"/>
              </a:rPr>
              <a:t>samyaros</a:t>
            </a:r>
            <a:r>
              <a:rPr lang="en-US" sz="2000" dirty="0" smtClean="0">
                <a:latin typeface="_! Kolhety" panose="020B0500000000000000" pitchFamily="34" charset="0"/>
              </a:rPr>
              <a:t> </a:t>
            </a:r>
            <a:r>
              <a:rPr lang="en-US" sz="2000" dirty="0" err="1">
                <a:latin typeface="_! Kolhety" panose="020B0500000000000000" pitchFamily="34" charset="0"/>
              </a:rPr>
              <a:t>sxvadasxva</a:t>
            </a:r>
            <a:r>
              <a:rPr lang="en-US" sz="2000" dirty="0">
                <a:latin typeface="_! Kolhety" panose="020B0500000000000000" pitchFamily="34" charset="0"/>
              </a:rPr>
              <a:t> </a:t>
            </a:r>
            <a:r>
              <a:rPr lang="en-US" sz="2000" dirty="0" err="1">
                <a:latin typeface="_! Kolhety" panose="020B0500000000000000" pitchFamily="34" charset="0"/>
              </a:rPr>
              <a:t>regionSi</a:t>
            </a:r>
            <a:r>
              <a:rPr lang="en-US" sz="2000" dirty="0">
                <a:latin typeface="_! Kolhety" panose="020B0500000000000000" pitchFamily="34" charset="0"/>
              </a:rPr>
              <a:t> </a:t>
            </a:r>
            <a:r>
              <a:rPr lang="en-US" sz="2000" dirty="0" err="1" smtClean="0">
                <a:latin typeface="_! Kolhety" panose="020B0500000000000000" pitchFamily="34" charset="0"/>
              </a:rPr>
              <a:t>nikos</a:t>
            </a:r>
            <a:r>
              <a:rPr lang="en-US" sz="2000" dirty="0" smtClean="0">
                <a:latin typeface="_! Kolhety" panose="020B0500000000000000" pitchFamily="34" charset="0"/>
              </a:rPr>
              <a:t> </a:t>
            </a:r>
            <a:r>
              <a:rPr lang="en-US" sz="2000" dirty="0">
                <a:latin typeface="_! Kolhety" panose="020B0500000000000000" pitchFamily="34" charset="0"/>
              </a:rPr>
              <a:t>`</a:t>
            </a:r>
            <a:r>
              <a:rPr lang="en-US" sz="2000" dirty="0" err="1">
                <a:latin typeface="_! Kolhety" panose="020B0500000000000000" pitchFamily="34" charset="0"/>
              </a:rPr>
              <a:t>saganmanaTleblo</a:t>
            </a:r>
            <a:r>
              <a:rPr lang="en-US" sz="2000" dirty="0">
                <a:latin typeface="_! Kolhety" panose="020B0500000000000000" pitchFamily="34" charset="0"/>
              </a:rPr>
              <a:t>~ </a:t>
            </a:r>
            <a:r>
              <a:rPr lang="en-US" sz="2000" dirty="0" err="1" smtClean="0">
                <a:latin typeface="_! Kolhety" panose="020B0500000000000000" pitchFamily="34" charset="0"/>
              </a:rPr>
              <a:t>moRvaweobamdec</a:t>
            </a:r>
            <a:r>
              <a:rPr lang="en-US" sz="2000" dirty="0" smtClean="0">
                <a:latin typeface="_! Kolhety" panose="020B0500000000000000" pitchFamily="34" charset="0"/>
              </a:rPr>
              <a:t> </a:t>
            </a:r>
            <a:r>
              <a:rPr lang="en-US" sz="2000" dirty="0" err="1" smtClean="0">
                <a:latin typeface="_! Kolhety" panose="020B0500000000000000" pitchFamily="34" charset="0"/>
              </a:rPr>
              <a:t>Tambaqo</a:t>
            </a:r>
            <a:r>
              <a:rPr lang="en-US" sz="2000" dirty="0" smtClean="0">
                <a:latin typeface="_! Kolhety" panose="020B0500000000000000" pitchFamily="34" charset="0"/>
              </a:rPr>
              <a:t> </a:t>
            </a:r>
            <a:r>
              <a:rPr lang="en-US" sz="2000" dirty="0" err="1">
                <a:latin typeface="_! Kolhety" panose="020B0500000000000000" pitchFamily="34" charset="0"/>
              </a:rPr>
              <a:t>universalur</a:t>
            </a:r>
            <a:r>
              <a:rPr lang="en-US" sz="2000" dirty="0">
                <a:latin typeface="_! Kolhety" panose="020B0500000000000000" pitchFamily="34" charset="0"/>
              </a:rPr>
              <a:t> </a:t>
            </a:r>
            <a:r>
              <a:rPr lang="en-US" sz="2000" dirty="0" err="1" smtClean="0">
                <a:latin typeface="_! Kolhety" panose="020B0500000000000000" pitchFamily="34" charset="0"/>
              </a:rPr>
              <a:t>samkurnalo</a:t>
            </a:r>
            <a:r>
              <a:rPr lang="en-US" sz="2000" dirty="0" smtClean="0">
                <a:latin typeface="_! Kolhety" panose="020B0500000000000000" pitchFamily="34" charset="0"/>
              </a:rPr>
              <a:t> </a:t>
            </a:r>
            <a:r>
              <a:rPr lang="en-US" sz="2000" dirty="0" err="1" smtClean="0">
                <a:latin typeface="_! Kolhety" panose="020B0500000000000000" pitchFamily="34" charset="0"/>
              </a:rPr>
              <a:t>saSualebad</a:t>
            </a:r>
            <a:r>
              <a:rPr lang="en-US" sz="2000" dirty="0" smtClean="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smtClean="0">
                <a:latin typeface="_! Kolhety" panose="020B0500000000000000" pitchFamily="34" charset="0"/>
              </a:rPr>
              <a:t>miCneuli</a:t>
            </a:r>
            <a:r>
              <a:rPr lang="en-US" sz="2000" dirty="0" smtClean="0">
                <a:latin typeface="_! Kolhety" panose="020B0500000000000000" pitchFamily="34" charset="0"/>
              </a:rPr>
              <a:t>.</a:t>
            </a:r>
            <a:br>
              <a:rPr lang="en-US" sz="2000" dirty="0" smtClean="0">
                <a:latin typeface="_! Kolhety" panose="020B0500000000000000" pitchFamily="34" charset="0"/>
              </a:rPr>
            </a:br>
            <a:r>
              <a:rPr lang="en-US" sz="2000" dirty="0" smtClean="0">
                <a:latin typeface="_! Kolhety" panose="020B0500000000000000" pitchFamily="34" charset="0"/>
              </a:rPr>
              <a:t> </a:t>
            </a:r>
            <a:br>
              <a:rPr lang="en-US" sz="2000" dirty="0" smtClean="0">
                <a:latin typeface="_! Kolhety" panose="020B0500000000000000" pitchFamily="34" charset="0"/>
              </a:rPr>
            </a:br>
            <a:r>
              <a:rPr lang="en-US" sz="2000" dirty="0" err="1" smtClean="0">
                <a:latin typeface="_! Kolhety" panose="020B0500000000000000" pitchFamily="34" charset="0"/>
              </a:rPr>
              <a:t>centralur</a:t>
            </a:r>
            <a:r>
              <a:rPr lang="en-US" sz="2000" dirty="0" smtClean="0">
                <a:latin typeface="_! Kolhety" panose="020B0500000000000000" pitchFamily="34" charset="0"/>
              </a:rPr>
              <a:t> </a:t>
            </a:r>
            <a:r>
              <a:rPr lang="en-US" sz="2000" dirty="0" err="1">
                <a:latin typeface="_! Kolhety" panose="020B0500000000000000" pitchFamily="34" charset="0"/>
              </a:rPr>
              <a:t>amerikis</a:t>
            </a:r>
            <a:r>
              <a:rPr lang="en-US" sz="2000" dirty="0">
                <a:latin typeface="_! Kolhety" panose="020B0500000000000000" pitchFamily="34" charset="0"/>
              </a:rPr>
              <a:t> </a:t>
            </a:r>
            <a:r>
              <a:rPr lang="en-US" sz="2000" dirty="0" err="1">
                <a:latin typeface="_! Kolhety" panose="020B0500000000000000" pitchFamily="34" charset="0"/>
              </a:rPr>
              <a:t>indielebSi</a:t>
            </a:r>
            <a:r>
              <a:rPr lang="en-US" sz="2000" dirty="0">
                <a:latin typeface="_! Kolhety" panose="020B0500000000000000" pitchFamily="34" charset="0"/>
              </a:rPr>
              <a:t> </a:t>
            </a:r>
            <a:r>
              <a:rPr lang="en-US" sz="2000" dirty="0" err="1" smtClean="0">
                <a:latin typeface="_! Kolhety" panose="020B0500000000000000" pitchFamily="34" charset="0"/>
              </a:rPr>
              <a:t>Tambaqo</a:t>
            </a:r>
            <a:r>
              <a:rPr lang="en-US" sz="2000" dirty="0" smtClean="0">
                <a:latin typeface="_! Kolhety" panose="020B0500000000000000" pitchFamily="34" charset="0"/>
              </a:rPr>
              <a:t> </a:t>
            </a:r>
            <a:r>
              <a:rPr lang="en-US" sz="2000" dirty="0" err="1" smtClean="0">
                <a:latin typeface="_! Kolhety" panose="020B0500000000000000" pitchFamily="34" charset="0"/>
              </a:rPr>
              <a:t>iTvleboda</a:t>
            </a:r>
            <a:r>
              <a:rPr lang="en-US" sz="2000" dirty="0" smtClean="0">
                <a:latin typeface="_! Kolhety" panose="020B0500000000000000" pitchFamily="34" charset="0"/>
              </a:rPr>
              <a:t> </a:t>
            </a:r>
            <a:r>
              <a:rPr lang="en-US" sz="2000" dirty="0" err="1" smtClean="0">
                <a:latin typeface="_! Kolhety" panose="020B0500000000000000" pitchFamily="34" charset="0"/>
              </a:rPr>
              <a:t>gamwmend</a:t>
            </a:r>
            <a:r>
              <a:rPr lang="en-US" sz="2000" dirty="0" smtClean="0">
                <a:latin typeface="_! Kolhety" panose="020B0500000000000000" pitchFamily="34" charset="0"/>
              </a:rPr>
              <a:t> </a:t>
            </a:r>
            <a:r>
              <a:rPr lang="en-US" sz="2000" dirty="0">
                <a:latin typeface="_! Kolhety" panose="020B0500000000000000" pitchFamily="34" charset="0"/>
              </a:rPr>
              <a:t>da </a:t>
            </a:r>
            <a:r>
              <a:rPr lang="en-US" sz="2000" dirty="0" err="1">
                <a:latin typeface="_! Kolhety" panose="020B0500000000000000" pitchFamily="34" charset="0"/>
              </a:rPr>
              <a:t>na</a:t>
            </a:r>
            <a:r>
              <a:rPr lang="en-US" sz="2000" dirty="0">
                <a:latin typeface="_! Kolhety" panose="020B0500000000000000" pitchFamily="34" charset="0"/>
              </a:rPr>
              <a:t> </a:t>
            </a:r>
            <a:r>
              <a:rPr lang="en-US" sz="2000" dirty="0" err="1" smtClean="0">
                <a:latin typeface="_! Kolhety" panose="020B0500000000000000" pitchFamily="34" charset="0"/>
              </a:rPr>
              <a:t>yofierebis</a:t>
            </a:r>
            <a:r>
              <a:rPr lang="en-US" sz="2000" dirty="0" smtClean="0">
                <a:latin typeface="_! Kolhety" panose="020B0500000000000000" pitchFamily="34" charset="0"/>
              </a:rPr>
              <a:t> </a:t>
            </a:r>
            <a:r>
              <a:rPr lang="en-US" sz="2000" dirty="0" err="1" smtClean="0">
                <a:latin typeface="_! Kolhety" panose="020B0500000000000000" pitchFamily="34" charset="0"/>
              </a:rPr>
              <a:t>xelSemwyob</a:t>
            </a:r>
            <a:r>
              <a:rPr lang="en-US" sz="2000" dirty="0" smtClean="0">
                <a:latin typeface="_! Kolhety" panose="020B0500000000000000" pitchFamily="34" charset="0"/>
              </a:rPr>
              <a:t> </a:t>
            </a:r>
            <a:r>
              <a:rPr lang="en-US" sz="2000" dirty="0" err="1" smtClean="0">
                <a:latin typeface="_! Kolhety" panose="020B0500000000000000" pitchFamily="34" charset="0"/>
              </a:rPr>
              <a:t>saSualebad</a:t>
            </a:r>
            <a:r>
              <a:rPr lang="en-US" sz="2000" dirty="0">
                <a:latin typeface="_! Kolhety" panose="020B0500000000000000" pitchFamily="34" charset="0"/>
              </a:rPr>
              <a:t>, </a:t>
            </a:r>
            <a:r>
              <a:rPr lang="en-US" sz="2000" dirty="0" err="1" smtClean="0">
                <a:latin typeface="_! Kolhety" panose="020B0500000000000000" pitchFamily="34" charset="0"/>
              </a:rPr>
              <a:t>amitom</a:t>
            </a:r>
            <a:r>
              <a:rPr lang="en-US" sz="2000" dirty="0" smtClean="0">
                <a:latin typeface="_! Kolhety" panose="020B0500000000000000" pitchFamily="34" charset="0"/>
              </a:rPr>
              <a:t> </a:t>
            </a:r>
            <a:r>
              <a:rPr lang="en-US" sz="2000" dirty="0" err="1" smtClean="0">
                <a:latin typeface="_! Kolhety" panose="020B0500000000000000" pitchFamily="34" charset="0"/>
              </a:rPr>
              <a:t>qaliSvilebi</a:t>
            </a:r>
            <a:r>
              <a:rPr lang="en-US" sz="2000" dirty="0" smtClean="0">
                <a:latin typeface="_! Kolhety" panose="020B0500000000000000" pitchFamily="34" charset="0"/>
              </a:rPr>
              <a:t> </a:t>
            </a:r>
            <a:r>
              <a:rPr lang="en-US" sz="2000" dirty="0" err="1">
                <a:latin typeface="_! Kolhety" panose="020B0500000000000000" pitchFamily="34" charset="0"/>
              </a:rPr>
              <a:t>mis</a:t>
            </a:r>
            <a:r>
              <a:rPr lang="en-US" sz="2000" dirty="0">
                <a:latin typeface="_! Kolhety" panose="020B0500000000000000" pitchFamily="34" charset="0"/>
              </a:rPr>
              <a:t> </a:t>
            </a:r>
            <a:r>
              <a:rPr lang="en-US" sz="2000" dirty="0" err="1">
                <a:latin typeface="_! Kolhety" panose="020B0500000000000000" pitchFamily="34" charset="0"/>
              </a:rPr>
              <a:t>wvens</a:t>
            </a:r>
            <a:r>
              <a:rPr lang="en-US" sz="2000" dirty="0">
                <a:latin typeface="_! Kolhety" panose="020B0500000000000000" pitchFamily="34" charset="0"/>
              </a:rPr>
              <a:t> </a:t>
            </a:r>
            <a:r>
              <a:rPr lang="en-US" sz="2000" dirty="0" err="1" smtClean="0">
                <a:latin typeface="_! Kolhety" panose="020B0500000000000000" pitchFamily="34" charset="0"/>
              </a:rPr>
              <a:t>qorwilis</a:t>
            </a:r>
            <a:r>
              <a:rPr lang="en-US" sz="2000" dirty="0" smtClean="0">
                <a:latin typeface="_! Kolhety" panose="020B0500000000000000" pitchFamily="34" charset="0"/>
              </a:rPr>
              <a:t> </a:t>
            </a:r>
            <a:r>
              <a:rPr lang="en-US" sz="2000" dirty="0" err="1">
                <a:latin typeface="_! Kolhety" panose="020B0500000000000000" pitchFamily="34" charset="0"/>
              </a:rPr>
              <a:t>Rames</a:t>
            </a:r>
            <a:r>
              <a:rPr lang="en-US" sz="2000" dirty="0">
                <a:latin typeface="_! Kolhety" panose="020B0500000000000000" pitchFamily="34" charset="0"/>
              </a:rPr>
              <a:t> </a:t>
            </a:r>
            <a:r>
              <a:rPr lang="en-US" sz="2000" dirty="0" err="1" smtClean="0">
                <a:latin typeface="_! Kolhety" panose="020B0500000000000000" pitchFamily="34" charset="0"/>
              </a:rPr>
              <a:t>svamdnen</a:t>
            </a:r>
            <a:r>
              <a:rPr lang="en-US" sz="2000" dirty="0" smtClean="0">
                <a:latin typeface="_! Kolhety" panose="020B0500000000000000" pitchFamily="34" charset="0"/>
              </a:rPr>
              <a:t>. </a:t>
            </a:r>
            <a:br>
              <a:rPr lang="en-US" sz="2000" dirty="0" smtClean="0">
                <a:latin typeface="_! Kolhety" panose="020B0500000000000000" pitchFamily="34" charset="0"/>
              </a:rPr>
            </a:br>
            <a:r>
              <a:rPr lang="en-US" sz="2000" dirty="0" smtClean="0">
                <a:latin typeface="_! Kolhety" panose="020B0500000000000000" pitchFamily="34" charset="0"/>
              </a:rPr>
              <a:t/>
            </a:r>
            <a:br>
              <a:rPr lang="en-US" sz="2000" dirty="0" smtClean="0">
                <a:latin typeface="_! Kolhety" panose="020B0500000000000000" pitchFamily="34" charset="0"/>
              </a:rPr>
            </a:br>
            <a:r>
              <a:rPr lang="en-US" sz="2000" dirty="0" err="1" smtClean="0">
                <a:latin typeface="_! Kolhety" panose="020B0500000000000000" pitchFamily="34" charset="0"/>
              </a:rPr>
              <a:t>kosta-rikis</a:t>
            </a:r>
            <a:r>
              <a:rPr lang="en-US" sz="2000" dirty="0" smtClean="0">
                <a:latin typeface="_! Kolhety" panose="020B0500000000000000" pitchFamily="34" charset="0"/>
              </a:rPr>
              <a:t> </a:t>
            </a:r>
            <a:r>
              <a:rPr lang="en-US" sz="2000" dirty="0" err="1" smtClean="0">
                <a:latin typeface="_! Kolhety" panose="020B0500000000000000" pitchFamily="34" charset="0"/>
              </a:rPr>
              <a:t>indielebi</a:t>
            </a:r>
            <a:r>
              <a:rPr lang="en-US" sz="2000" dirty="0" smtClean="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smtClean="0">
                <a:latin typeface="_! Kolhety" panose="020B0500000000000000" pitchFamily="34" charset="0"/>
              </a:rPr>
              <a:t>kvamliT</a:t>
            </a:r>
            <a:r>
              <a:rPr lang="en-US" sz="2000" dirty="0" smtClean="0">
                <a:latin typeface="_! Kolhety" panose="020B0500000000000000" pitchFamily="34" charset="0"/>
              </a:rPr>
              <a:t> </a:t>
            </a:r>
            <a:r>
              <a:rPr lang="en-US" sz="2000" dirty="0" err="1" smtClean="0">
                <a:latin typeface="_! Kolhety" panose="020B0500000000000000" pitchFamily="34" charset="0"/>
              </a:rPr>
              <a:t>ajerebdnen</a:t>
            </a:r>
            <a:r>
              <a:rPr lang="en-US" sz="2000" dirty="0" smtClean="0">
                <a:latin typeface="_! Kolhety" panose="020B0500000000000000" pitchFamily="34" charset="0"/>
              </a:rPr>
              <a:t> </a:t>
            </a:r>
            <a:r>
              <a:rPr lang="en-US" sz="2000" dirty="0" err="1" smtClean="0">
                <a:latin typeface="_! Kolhety" panose="020B0500000000000000" pitchFamily="34" charset="0"/>
              </a:rPr>
              <a:t>mSobiares</a:t>
            </a:r>
            <a:r>
              <a:rPr lang="en-US" sz="2000" dirty="0" smtClean="0">
                <a:latin typeface="_! Kolhety" panose="020B0500000000000000" pitchFamily="34" charset="0"/>
              </a:rPr>
              <a:t> </a:t>
            </a:r>
            <a:r>
              <a:rPr lang="en-US" sz="2000" dirty="0" err="1" smtClean="0">
                <a:latin typeface="_! Kolhety" panose="020B0500000000000000" pitchFamily="34" charset="0"/>
              </a:rPr>
              <a:t>oTaxs</a:t>
            </a:r>
            <a:r>
              <a:rPr lang="en-US" sz="2000" dirty="0">
                <a:latin typeface="_! Kolhety" panose="020B0500000000000000" pitchFamily="34" charset="0"/>
              </a:rPr>
              <a:t>. </a:t>
            </a:r>
            <a:r>
              <a:rPr lang="en-US" sz="2000" dirty="0" err="1" smtClean="0">
                <a:latin typeface="_! Kolhety" panose="020B0500000000000000" pitchFamily="34" charset="0"/>
              </a:rPr>
              <a:t>amazonis</a:t>
            </a:r>
            <a:r>
              <a:rPr lang="en-US" sz="2000" dirty="0" smtClean="0">
                <a:latin typeface="_! Kolhety" panose="020B0500000000000000" pitchFamily="34" charset="0"/>
              </a:rPr>
              <a:t> </a:t>
            </a:r>
            <a:r>
              <a:rPr lang="en-US" sz="2000" dirty="0" err="1" smtClean="0">
                <a:latin typeface="_! Kolhety" panose="020B0500000000000000" pitchFamily="34" charset="0"/>
              </a:rPr>
              <a:t>piras</a:t>
            </a:r>
            <a:r>
              <a:rPr lang="en-US" sz="2000" dirty="0" smtClean="0">
                <a:latin typeface="_! Kolhety" panose="020B0500000000000000" pitchFamily="34" charset="0"/>
              </a:rPr>
              <a:t> </a:t>
            </a:r>
            <a:r>
              <a:rPr lang="en-US" sz="2000" dirty="0" err="1" smtClean="0">
                <a:latin typeface="_! Kolhety" panose="020B0500000000000000" pitchFamily="34" charset="0"/>
              </a:rPr>
              <a:t>mcxovrebi</a:t>
            </a:r>
            <a:r>
              <a:rPr lang="en-US" sz="2000" dirty="0" smtClean="0">
                <a:latin typeface="_! Kolhety" panose="020B0500000000000000" pitchFamily="34" charset="0"/>
              </a:rPr>
              <a:t> </a:t>
            </a:r>
            <a:r>
              <a:rPr lang="en-US" sz="2000" dirty="0" err="1" smtClean="0">
                <a:latin typeface="_! Kolhety" panose="020B0500000000000000" pitchFamily="34" charset="0"/>
              </a:rPr>
              <a:t>indieli</a:t>
            </a:r>
            <a:r>
              <a:rPr lang="en-US" sz="2000" dirty="0" smtClean="0">
                <a:latin typeface="_! Kolhety" panose="020B0500000000000000" pitchFamily="34" charset="0"/>
              </a:rPr>
              <a:t> </a:t>
            </a:r>
            <a:r>
              <a:rPr lang="en-US" sz="2000" dirty="0" err="1" smtClean="0">
                <a:latin typeface="_! Kolhety" panose="020B0500000000000000" pitchFamily="34" charset="0"/>
              </a:rPr>
              <a:t>jadoqrebi</a:t>
            </a:r>
            <a:r>
              <a:rPr lang="en-US" sz="2000" dirty="0" smtClean="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smtClean="0">
                <a:latin typeface="_! Kolhety" panose="020B0500000000000000" pitchFamily="34" charset="0"/>
              </a:rPr>
              <a:t>siTxis</a:t>
            </a:r>
            <a:r>
              <a:rPr lang="en-US" sz="2000" dirty="0" smtClean="0">
                <a:latin typeface="_! Kolhety" panose="020B0500000000000000" pitchFamily="34" charset="0"/>
              </a:rPr>
              <a:t> </a:t>
            </a:r>
            <a:r>
              <a:rPr lang="en-US" sz="2000" dirty="0" err="1" smtClean="0">
                <a:latin typeface="_! Kolhety" panose="020B0500000000000000" pitchFamily="34" charset="0"/>
              </a:rPr>
              <a:t>saxiT</a:t>
            </a:r>
            <a:r>
              <a:rPr lang="en-US" sz="2000" dirty="0" smtClean="0">
                <a:latin typeface="_! Kolhety" panose="020B0500000000000000" pitchFamily="34" charset="0"/>
              </a:rPr>
              <a:t> </a:t>
            </a:r>
            <a:r>
              <a:rPr lang="en-US" sz="2000" dirty="0" err="1" smtClean="0">
                <a:latin typeface="_! Kolhety" panose="020B0500000000000000" pitchFamily="34" charset="0"/>
              </a:rPr>
              <a:t>moixmardnen</a:t>
            </a:r>
            <a:r>
              <a:rPr lang="en-US" sz="2000" dirty="0">
                <a:latin typeface="_! Kolhety" panose="020B0500000000000000" pitchFamily="34" charset="0"/>
              </a:rPr>
              <a:t>, </a:t>
            </a:r>
            <a:r>
              <a:rPr lang="en-US" sz="2000" dirty="0" err="1">
                <a:latin typeface="_! Kolhety" panose="020B0500000000000000" pitchFamily="34" charset="0"/>
              </a:rPr>
              <a:t>rac</a:t>
            </a:r>
            <a:r>
              <a:rPr lang="en-US" sz="2000" dirty="0">
                <a:latin typeface="_! Kolhety" panose="020B0500000000000000" pitchFamily="34" charset="0"/>
              </a:rPr>
              <a:t> </a:t>
            </a:r>
            <a:r>
              <a:rPr lang="en-US" sz="2000" dirty="0" err="1">
                <a:latin typeface="_! Kolhety" panose="020B0500000000000000" pitchFamily="34" charset="0"/>
              </a:rPr>
              <a:t>maT</a:t>
            </a:r>
            <a:r>
              <a:rPr lang="en-US" sz="2000" dirty="0">
                <a:latin typeface="_! Kolhety" panose="020B0500000000000000" pitchFamily="34" charset="0"/>
              </a:rPr>
              <a:t> </a:t>
            </a:r>
            <a:r>
              <a:rPr lang="en-US" sz="2000" dirty="0" err="1" smtClean="0">
                <a:latin typeface="_! Kolhety" panose="020B0500000000000000" pitchFamily="34" charset="0"/>
              </a:rPr>
              <a:t>winaswar</a:t>
            </a:r>
            <a:r>
              <a:rPr lang="en-US" sz="2000" dirty="0" smtClean="0">
                <a:latin typeface="_! Kolhety" panose="020B0500000000000000" pitchFamily="34" charset="0"/>
              </a:rPr>
              <a:t>  </a:t>
            </a:r>
            <a:r>
              <a:rPr lang="en-US" sz="2000" dirty="0" err="1" smtClean="0">
                <a:latin typeface="_! Kolhety" panose="020B0500000000000000" pitchFamily="34" charset="0"/>
              </a:rPr>
              <a:t>metyvelebaSi</a:t>
            </a:r>
            <a:r>
              <a:rPr lang="en-US" sz="2000" dirty="0" smtClean="0">
                <a:latin typeface="_! Kolhety" panose="020B0500000000000000" pitchFamily="34" charset="0"/>
              </a:rPr>
              <a:t> </a:t>
            </a:r>
            <a:r>
              <a:rPr lang="en-US" sz="2000" dirty="0" err="1" smtClean="0">
                <a:latin typeface="_! Kolhety" panose="020B0500000000000000" pitchFamily="34" charset="0"/>
              </a:rPr>
              <a:t>exmareboda</a:t>
            </a:r>
            <a:r>
              <a:rPr lang="en-US" sz="2000" dirty="0">
                <a:latin typeface="_! Kolhety" panose="020B0500000000000000" pitchFamily="34" charset="0"/>
              </a:rPr>
              <a:t>. </a:t>
            </a:r>
            <a:r>
              <a:rPr lang="en-US" sz="2000" dirty="0" smtClean="0">
                <a:latin typeface="_! Kolhety" panose="020B0500000000000000" pitchFamily="34" charset="0"/>
              </a:rPr>
              <a:t/>
            </a:r>
            <a:br>
              <a:rPr lang="en-US" sz="2000" dirty="0" smtClean="0">
                <a:latin typeface="_! Kolhety" panose="020B0500000000000000" pitchFamily="34" charset="0"/>
              </a:rPr>
            </a:br>
            <a:r>
              <a:rPr lang="en-US" sz="2000" dirty="0" smtClean="0">
                <a:latin typeface="_! Kolhety" panose="020B0500000000000000" pitchFamily="34" charset="0"/>
              </a:rPr>
              <a:t/>
            </a:r>
            <a:br>
              <a:rPr lang="en-US" sz="2000" dirty="0" smtClean="0">
                <a:latin typeface="_! Kolhety" panose="020B0500000000000000" pitchFamily="34" charset="0"/>
              </a:rPr>
            </a:br>
            <a:r>
              <a:rPr lang="en-US" sz="2000" dirty="0" err="1" smtClean="0">
                <a:latin typeface="_! Kolhety" panose="020B0500000000000000" pitchFamily="34" charset="0"/>
              </a:rPr>
              <a:t>andebis</a:t>
            </a:r>
            <a:r>
              <a:rPr lang="en-US" sz="2000" dirty="0" smtClean="0">
                <a:latin typeface="_! Kolhety" panose="020B0500000000000000" pitchFamily="34" charset="0"/>
              </a:rPr>
              <a:t> </a:t>
            </a:r>
            <a:r>
              <a:rPr lang="en-US" sz="2000" dirty="0" err="1" smtClean="0">
                <a:latin typeface="_! Kolhety" panose="020B0500000000000000" pitchFamily="34" charset="0"/>
              </a:rPr>
              <a:t>CrdiloeT</a:t>
            </a:r>
            <a:r>
              <a:rPr lang="en-US" sz="2000" dirty="0" smtClean="0">
                <a:latin typeface="_! Kolhety" panose="020B0500000000000000" pitchFamily="34" charset="0"/>
              </a:rPr>
              <a:t> </a:t>
            </a:r>
            <a:r>
              <a:rPr lang="en-US" sz="2000" dirty="0" err="1" smtClean="0">
                <a:latin typeface="_! Kolhety" panose="020B0500000000000000" pitchFamily="34" charset="0"/>
              </a:rPr>
              <a:t>regionebSi</a:t>
            </a:r>
            <a:r>
              <a:rPr lang="en-US" sz="2000" dirty="0" smtClean="0">
                <a:latin typeface="_! Kolhety" panose="020B0500000000000000" pitchFamily="34" charset="0"/>
              </a:rPr>
              <a:t> </a:t>
            </a:r>
            <a:r>
              <a:rPr lang="en-US" sz="2000" dirty="0" err="1" smtClean="0">
                <a:latin typeface="_! Kolhety" panose="020B0500000000000000" pitchFamily="34" charset="0"/>
              </a:rPr>
              <a:t>saynos</a:t>
            </a:r>
            <a:r>
              <a:rPr lang="en-US" sz="2000" dirty="0" smtClean="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smtClean="0">
                <a:latin typeface="_! Kolhety" panose="020B0500000000000000" pitchFamily="34" charset="0"/>
              </a:rPr>
              <a:t>iyenebdnen</a:t>
            </a:r>
            <a:r>
              <a:rPr lang="en-US" sz="2000" dirty="0" smtClean="0">
                <a:latin typeface="_! Kolhety" panose="020B0500000000000000" pitchFamily="34" charset="0"/>
              </a:rPr>
              <a:t> </a:t>
            </a:r>
            <a:r>
              <a:rPr lang="en-US" sz="2000" dirty="0" err="1" smtClean="0">
                <a:latin typeface="_! Kolhety" panose="020B0500000000000000" pitchFamily="34" charset="0"/>
              </a:rPr>
              <a:t>saxsrebis</a:t>
            </a:r>
            <a:r>
              <a:rPr lang="en-US" sz="2000" dirty="0" smtClean="0">
                <a:latin typeface="_! Kolhety" panose="020B0500000000000000" pitchFamily="34" charset="0"/>
              </a:rPr>
              <a:t> </a:t>
            </a:r>
            <a:r>
              <a:rPr lang="en-US" sz="2000" dirty="0" err="1" smtClean="0">
                <a:latin typeface="_! Kolhety" panose="020B0500000000000000" pitchFamily="34" charset="0"/>
              </a:rPr>
              <a:t>amovardnis</a:t>
            </a:r>
            <a:r>
              <a:rPr lang="en-US" sz="2000" dirty="0" smtClean="0">
                <a:latin typeface="_! Kolhety" panose="020B0500000000000000" pitchFamily="34" charset="0"/>
              </a:rPr>
              <a:t> </a:t>
            </a:r>
            <a:r>
              <a:rPr lang="en-US" sz="2000" dirty="0" err="1">
                <a:latin typeface="_! Kolhety" panose="020B0500000000000000" pitchFamily="34" charset="0"/>
              </a:rPr>
              <a:t>dros</a:t>
            </a:r>
            <a:r>
              <a:rPr lang="en-US" sz="2000" dirty="0">
                <a:latin typeface="_! Kolhety" panose="020B0500000000000000" pitchFamily="34" charset="0"/>
              </a:rPr>
              <a:t> </a:t>
            </a:r>
            <a:r>
              <a:rPr lang="en-US" sz="2000" dirty="0" err="1" smtClean="0">
                <a:latin typeface="_! Kolhety" panose="020B0500000000000000" pitchFamily="34" charset="0"/>
              </a:rPr>
              <a:t>organizmis</a:t>
            </a:r>
            <a:r>
              <a:rPr lang="en-US" sz="2000" dirty="0" smtClean="0">
                <a:latin typeface="_! Kolhety" panose="020B0500000000000000" pitchFamily="34" charset="0"/>
              </a:rPr>
              <a:t> </a:t>
            </a:r>
            <a:r>
              <a:rPr lang="en-US" sz="2000" dirty="0" err="1" smtClean="0">
                <a:latin typeface="_! Kolhety" panose="020B0500000000000000" pitchFamily="34" charset="0"/>
              </a:rPr>
              <a:t>mosaduneblad</a:t>
            </a:r>
            <a:r>
              <a:rPr lang="en-US" sz="2000" dirty="0" smtClean="0">
                <a:latin typeface="_! Kolhety" panose="020B0500000000000000" pitchFamily="34" charset="0"/>
              </a:rPr>
              <a:t>.</a:t>
            </a:r>
            <a:br>
              <a:rPr lang="en-US" sz="2000" dirty="0" smtClean="0">
                <a:latin typeface="_! Kolhety" panose="020B0500000000000000" pitchFamily="34" charset="0"/>
              </a:rPr>
            </a:br>
            <a:r>
              <a:rPr lang="en-US" sz="2000" dirty="0" smtClean="0">
                <a:latin typeface="_! Kolhety" panose="020B0500000000000000" pitchFamily="34" charset="0"/>
              </a:rPr>
              <a:t/>
            </a:r>
            <a:br>
              <a:rPr lang="en-US" sz="2000" dirty="0" smtClean="0">
                <a:latin typeface="_! Kolhety" panose="020B0500000000000000" pitchFamily="34" charset="0"/>
              </a:rPr>
            </a:br>
            <a:r>
              <a:rPr lang="en-US" sz="2000" dirty="0" smtClean="0">
                <a:latin typeface="_! Kolhety" panose="020B0500000000000000" pitchFamily="34" charset="0"/>
              </a:rPr>
              <a:t> </a:t>
            </a:r>
            <a:r>
              <a:rPr lang="en-US" sz="2000" dirty="0" err="1" smtClean="0">
                <a:latin typeface="_! Kolhety" panose="020B0500000000000000" pitchFamily="34" charset="0"/>
              </a:rPr>
              <a:t>samxreT</a:t>
            </a:r>
            <a:r>
              <a:rPr lang="en-US" sz="2000" dirty="0" smtClean="0">
                <a:latin typeface="_! Kolhety" panose="020B0500000000000000" pitchFamily="34" charset="0"/>
              </a:rPr>
              <a:t> </a:t>
            </a:r>
            <a:r>
              <a:rPr lang="en-US" sz="2000" dirty="0" err="1" smtClean="0">
                <a:latin typeface="_! Kolhety" panose="020B0500000000000000" pitchFamily="34" charset="0"/>
              </a:rPr>
              <a:t>amerikis</a:t>
            </a:r>
            <a:r>
              <a:rPr lang="en-US" sz="2000" dirty="0" smtClean="0">
                <a:latin typeface="_! Kolhety" panose="020B0500000000000000" pitchFamily="34" charset="0"/>
              </a:rPr>
              <a:t> </a:t>
            </a:r>
            <a:r>
              <a:rPr lang="en-US" sz="2000" dirty="0" err="1">
                <a:latin typeface="_! Kolhety" panose="020B0500000000000000" pitchFamily="34" charset="0"/>
              </a:rPr>
              <a:t>indielebi</a:t>
            </a:r>
            <a:r>
              <a:rPr lang="en-US" sz="2000" dirty="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smtClean="0">
                <a:latin typeface="_! Kolhety" panose="020B0500000000000000" pitchFamily="34" charset="0"/>
              </a:rPr>
              <a:t>wveniT</a:t>
            </a:r>
            <a:r>
              <a:rPr lang="en-US" sz="2000" dirty="0" smtClean="0">
                <a:latin typeface="_! Kolhety" panose="020B0500000000000000" pitchFamily="34" charset="0"/>
              </a:rPr>
              <a:t> </a:t>
            </a:r>
            <a:r>
              <a:rPr lang="en-US" sz="2000" dirty="0">
                <a:latin typeface="_! Kolhety" panose="020B0500000000000000" pitchFamily="34" charset="0"/>
              </a:rPr>
              <a:t>tans  </a:t>
            </a:r>
            <a:r>
              <a:rPr lang="en-US" sz="2000" dirty="0" err="1" smtClean="0">
                <a:latin typeface="_! Kolhety" panose="020B0500000000000000" pitchFamily="34" charset="0"/>
              </a:rPr>
              <a:t>izeldnen</a:t>
            </a:r>
            <a:r>
              <a:rPr lang="en-US" sz="2000" dirty="0" smtClean="0">
                <a:latin typeface="_! Kolhety" panose="020B0500000000000000" pitchFamily="34" charset="0"/>
              </a:rPr>
              <a:t> </a:t>
            </a:r>
            <a:r>
              <a:rPr lang="en-US" sz="2000" dirty="0">
                <a:latin typeface="_! Kolhety" panose="020B0500000000000000" pitchFamily="34" charset="0"/>
              </a:rPr>
              <a:t>da </a:t>
            </a:r>
            <a:r>
              <a:rPr lang="en-US" sz="2000" dirty="0" err="1" smtClean="0">
                <a:latin typeface="_! Kolhety" panose="020B0500000000000000" pitchFamily="34" charset="0"/>
              </a:rPr>
              <a:t>amiT</a:t>
            </a:r>
            <a:r>
              <a:rPr lang="en-US" sz="2000" dirty="0" smtClean="0">
                <a:latin typeface="_! Kolhety" panose="020B0500000000000000" pitchFamily="34" charset="0"/>
              </a:rPr>
              <a:t> </a:t>
            </a:r>
            <a:r>
              <a:rPr lang="en-US" sz="2000" dirty="0" err="1" smtClean="0">
                <a:latin typeface="_! Kolhety" panose="020B0500000000000000" pitchFamily="34" charset="0"/>
              </a:rPr>
              <a:t>mkbenarebs</a:t>
            </a:r>
            <a:r>
              <a:rPr lang="en-US" sz="2000" dirty="0" smtClean="0">
                <a:latin typeface="_! Kolhety" panose="020B0500000000000000" pitchFamily="34" charset="0"/>
              </a:rPr>
              <a:t> </a:t>
            </a:r>
            <a:r>
              <a:rPr lang="en-US" sz="2000" dirty="0" err="1" smtClean="0">
                <a:latin typeface="_! Kolhety" panose="020B0500000000000000" pitchFamily="34" charset="0"/>
              </a:rPr>
              <a:t>ebrZodnen</a:t>
            </a:r>
            <a:r>
              <a:rPr lang="en-US" sz="2000" dirty="0" smtClean="0">
                <a:latin typeface="_! Kolhety" panose="020B0500000000000000" pitchFamily="34" charset="0"/>
              </a:rPr>
              <a:t>. </a:t>
            </a:r>
            <a:endParaRPr lang="ka-GE" sz="2000" dirty="0"/>
          </a:p>
        </p:txBody>
      </p:sp>
    </p:spTree>
    <p:extLst>
      <p:ext uri="{BB962C8B-B14F-4D97-AF65-F5344CB8AC3E}">
        <p14:creationId xmlns:p14="http://schemas.microsoft.com/office/powerpoint/2010/main" val="22156432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685799" y="0"/>
            <a:ext cx="11016343" cy="6233376"/>
          </a:xfrm>
        </p:spPr>
        <p:txBody>
          <a:bodyPr>
            <a:noAutofit/>
          </a:bodyPr>
          <a:lstStyle/>
          <a:p>
            <a:pPr marL="342900" indent="-342900">
              <a:lnSpc>
                <a:spcPct val="100000"/>
              </a:lnSpc>
              <a:spcBef>
                <a:spcPts val="300"/>
              </a:spcBef>
              <a:spcAft>
                <a:spcPts val="300"/>
              </a:spcAft>
              <a:buFont typeface="Arial" panose="020B0604020202020204" pitchFamily="34" charset="0"/>
              <a:buChar char="•"/>
            </a:pPr>
            <a:r>
              <a:rPr lang="en-US" sz="2000" dirty="0" err="1" smtClean="0">
                <a:latin typeface="_! Kolhety" panose="020B0500000000000000" pitchFamily="34" charset="0"/>
              </a:rPr>
              <a:t>actekebi</a:t>
            </a:r>
            <a:r>
              <a:rPr lang="en-US" sz="2000" dirty="0" smtClean="0">
                <a:latin typeface="_! Kolhety" panose="020B0500000000000000" pitchFamily="34" charset="0"/>
              </a:rPr>
              <a:t>  </a:t>
            </a:r>
            <a:r>
              <a:rPr lang="en-US" sz="2000" dirty="0" err="1" smtClean="0">
                <a:latin typeface="_! Kolhety" panose="020B0500000000000000" pitchFamily="34" charset="0"/>
              </a:rPr>
              <a:t>wiTeli</a:t>
            </a:r>
            <a:r>
              <a:rPr lang="en-US" sz="2000" dirty="0" smtClean="0">
                <a:latin typeface="_! Kolhety" panose="020B0500000000000000" pitchFamily="34" charset="0"/>
              </a:rPr>
              <a:t> </a:t>
            </a:r>
            <a:r>
              <a:rPr lang="en-US" sz="2000" dirty="0" err="1" smtClean="0">
                <a:latin typeface="_! Kolhety" panose="020B0500000000000000" pitchFamily="34" charset="0"/>
              </a:rPr>
              <a:t>qaris</a:t>
            </a:r>
            <a:r>
              <a:rPr lang="en-US" sz="2000" dirty="0" smtClean="0">
                <a:latin typeface="_! Kolhety" panose="020B0500000000000000" pitchFamily="34" charset="0"/>
              </a:rPr>
              <a:t> </a:t>
            </a:r>
            <a:r>
              <a:rPr lang="en-US" sz="2000" dirty="0" err="1" smtClean="0">
                <a:latin typeface="_! Kolhety" panose="020B0500000000000000" pitchFamily="34" charset="0"/>
              </a:rPr>
              <a:t>mkurnalobis</a:t>
            </a:r>
            <a:r>
              <a:rPr lang="en-US" sz="2000" dirty="0" smtClean="0">
                <a:latin typeface="_! Kolhety" panose="020B0500000000000000" pitchFamily="34" charset="0"/>
              </a:rPr>
              <a:t> </a:t>
            </a:r>
            <a:r>
              <a:rPr lang="en-US" sz="2000" dirty="0" err="1">
                <a:latin typeface="_! Kolhety" panose="020B0500000000000000" pitchFamily="34" charset="0"/>
              </a:rPr>
              <a:t>dros</a:t>
            </a:r>
            <a:r>
              <a:rPr lang="en-US" sz="2000" dirty="0">
                <a:latin typeface="_! Kolhety" panose="020B0500000000000000" pitchFamily="34" charset="0"/>
              </a:rPr>
              <a:t> </a:t>
            </a:r>
            <a:r>
              <a:rPr lang="en-US" sz="2000" dirty="0" err="1" smtClean="0">
                <a:latin typeface="_! Kolhety" panose="020B0500000000000000" pitchFamily="34" charset="0"/>
              </a:rPr>
              <a:t>fexebs</a:t>
            </a:r>
            <a:r>
              <a:rPr lang="en-US" sz="2000" dirty="0" smtClean="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smtClean="0">
                <a:latin typeface="_! Kolhety" panose="020B0500000000000000" pitchFamily="34" charset="0"/>
              </a:rPr>
              <a:t>wvenian</a:t>
            </a:r>
            <a:r>
              <a:rPr lang="en-US" sz="2000" dirty="0" smtClean="0">
                <a:latin typeface="_! Kolhety" panose="020B0500000000000000" pitchFamily="34" charset="0"/>
              </a:rPr>
              <a:t> </a:t>
            </a:r>
            <a:r>
              <a:rPr lang="en-US" sz="2000" dirty="0" err="1">
                <a:latin typeface="_! Kolhety" panose="020B0500000000000000" pitchFamily="34" charset="0"/>
              </a:rPr>
              <a:t>WurWelSi</a:t>
            </a:r>
            <a:r>
              <a:rPr lang="en-US" sz="2000" dirty="0">
                <a:latin typeface="_! Kolhety" panose="020B0500000000000000" pitchFamily="34" charset="0"/>
              </a:rPr>
              <a:t> </a:t>
            </a:r>
            <a:r>
              <a:rPr lang="en-US" sz="2000" dirty="0" err="1" smtClean="0">
                <a:latin typeface="_! Kolhety" panose="020B0500000000000000" pitchFamily="34" charset="0"/>
              </a:rPr>
              <a:t>awyobdnen</a:t>
            </a:r>
            <a:r>
              <a:rPr lang="en-US" sz="2000" dirty="0" smtClean="0">
                <a:latin typeface="_! Kolhety" panose="020B0500000000000000" pitchFamily="34" charset="0"/>
              </a:rPr>
              <a:t>. am </a:t>
            </a:r>
            <a:r>
              <a:rPr lang="en-US" sz="2000" dirty="0" err="1" smtClean="0">
                <a:latin typeface="_! Kolhety" panose="020B0500000000000000" pitchFamily="34" charset="0"/>
              </a:rPr>
              <a:t>procedurisTvis</a:t>
            </a:r>
            <a:r>
              <a:rPr lang="en-US" sz="2000" dirty="0" smtClean="0">
                <a:latin typeface="_! Kolhety" panose="020B0500000000000000" pitchFamily="34" charset="0"/>
              </a:rPr>
              <a:t> </a:t>
            </a:r>
            <a:r>
              <a:rPr lang="en-US" sz="2000" dirty="0" err="1">
                <a:latin typeface="_! Kolhety" panose="020B0500000000000000" pitchFamily="34" charset="0"/>
              </a:rPr>
              <a:t>SerCeul</a:t>
            </a:r>
            <a:r>
              <a:rPr lang="en-US" sz="2000" dirty="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smtClean="0">
                <a:latin typeface="_! Kolhety" panose="020B0500000000000000" pitchFamily="34" charset="0"/>
              </a:rPr>
              <a:t>furclebs</a:t>
            </a:r>
            <a:r>
              <a:rPr lang="en-US" sz="2000" dirty="0" smtClean="0">
                <a:latin typeface="_! Kolhety" panose="020B0500000000000000" pitchFamily="34" charset="0"/>
              </a:rPr>
              <a:t> </a:t>
            </a:r>
            <a:r>
              <a:rPr lang="en-US" sz="2000" dirty="0" err="1" smtClean="0">
                <a:latin typeface="_! Kolhety" panose="020B0500000000000000" pitchFamily="34" charset="0"/>
              </a:rPr>
              <a:t>inaxavdnen</a:t>
            </a:r>
            <a:r>
              <a:rPr lang="en-US" sz="2000" dirty="0" smtClean="0">
                <a:latin typeface="_! Kolhety" panose="020B0500000000000000" pitchFamily="34" charset="0"/>
              </a:rPr>
              <a:t> </a:t>
            </a:r>
            <a:r>
              <a:rPr lang="en-US" sz="2000" dirty="0" err="1">
                <a:latin typeface="_! Kolhety" panose="020B0500000000000000" pitchFamily="34" charset="0"/>
              </a:rPr>
              <a:t>iseT</a:t>
            </a:r>
            <a:r>
              <a:rPr lang="en-US" sz="2000" dirty="0">
                <a:latin typeface="_! Kolhety" panose="020B0500000000000000" pitchFamily="34" charset="0"/>
              </a:rPr>
              <a:t> </a:t>
            </a:r>
            <a:r>
              <a:rPr lang="en-US" sz="2000" dirty="0" err="1">
                <a:latin typeface="_! Kolhety" panose="020B0500000000000000" pitchFamily="34" charset="0"/>
              </a:rPr>
              <a:t>adgilebSi</a:t>
            </a:r>
            <a:r>
              <a:rPr lang="en-US" sz="2000" dirty="0">
                <a:latin typeface="_! Kolhety" panose="020B0500000000000000" pitchFamily="34" charset="0"/>
              </a:rPr>
              <a:t>, </a:t>
            </a:r>
            <a:r>
              <a:rPr lang="en-US" sz="2000" dirty="0" err="1" smtClean="0">
                <a:latin typeface="_! Kolhety" panose="020B0500000000000000" pitchFamily="34" charset="0"/>
              </a:rPr>
              <a:t>sadac</a:t>
            </a:r>
            <a:r>
              <a:rPr lang="en-US" sz="2000" dirty="0" smtClean="0">
                <a:latin typeface="_! Kolhety" panose="020B0500000000000000" pitchFamily="34" charset="0"/>
              </a:rPr>
              <a:t> </a:t>
            </a:r>
            <a:r>
              <a:rPr lang="en-US" sz="2000" dirty="0" err="1" smtClean="0">
                <a:latin typeface="_! Kolhety" panose="020B0500000000000000" pitchFamily="34" charset="0"/>
              </a:rPr>
              <a:t>WianWvelebi</a:t>
            </a:r>
            <a:r>
              <a:rPr lang="en-US" sz="2000" dirty="0" smtClean="0">
                <a:latin typeface="_! Kolhety" panose="020B0500000000000000" pitchFamily="34" charset="0"/>
              </a:rPr>
              <a:t> </a:t>
            </a:r>
            <a:r>
              <a:rPr lang="en-US" sz="2000" dirty="0" err="1" smtClean="0">
                <a:latin typeface="_! Kolhety" panose="020B0500000000000000" pitchFamily="34" charset="0"/>
              </a:rPr>
              <a:t>budobdnen</a:t>
            </a:r>
            <a:r>
              <a:rPr lang="en-US" sz="2000" dirty="0" smtClean="0">
                <a:latin typeface="_! Kolhety" panose="020B0500000000000000" pitchFamily="34" charset="0"/>
              </a:rPr>
              <a:t>. </a:t>
            </a:r>
            <a:br>
              <a:rPr lang="en-US" sz="2000" dirty="0" smtClean="0">
                <a:latin typeface="_! Kolhety" panose="020B0500000000000000" pitchFamily="34" charset="0"/>
              </a:rPr>
            </a:br>
            <a:r>
              <a:rPr lang="en-US" sz="2000" dirty="0" err="1" smtClean="0">
                <a:latin typeface="_! Kolhety" panose="020B0500000000000000" pitchFamily="34" charset="0"/>
              </a:rPr>
              <a:t>maSkos</a:t>
            </a:r>
            <a:r>
              <a:rPr lang="en-US" sz="2000" dirty="0" smtClean="0">
                <a:latin typeface="_! Kolhety" panose="020B0500000000000000" pitchFamily="34" charset="0"/>
              </a:rPr>
              <a:t> </a:t>
            </a:r>
            <a:r>
              <a:rPr lang="en-US" sz="2000" dirty="0" err="1" smtClean="0">
                <a:latin typeface="_! Kolhety" panose="020B0500000000000000" pitchFamily="34" charset="0"/>
              </a:rPr>
              <a:t>tomelebi</a:t>
            </a:r>
            <a:r>
              <a:rPr lang="en-US" sz="2000" dirty="0" smtClean="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smtClean="0">
                <a:latin typeface="_! Kolhety" panose="020B0500000000000000" pitchFamily="34" charset="0"/>
              </a:rPr>
              <a:t>wvens</a:t>
            </a:r>
            <a:r>
              <a:rPr lang="en-US" sz="2000" dirty="0" smtClean="0">
                <a:latin typeface="_! Kolhety" panose="020B0500000000000000" pitchFamily="34" charset="0"/>
              </a:rPr>
              <a:t> </a:t>
            </a:r>
            <a:r>
              <a:rPr lang="en-US" sz="2000" dirty="0" err="1">
                <a:latin typeface="_! Kolhety" panose="020B0500000000000000" pitchFamily="34" charset="0"/>
              </a:rPr>
              <a:t>TvalSi</a:t>
            </a:r>
            <a:r>
              <a:rPr lang="en-US" sz="2000" dirty="0">
                <a:latin typeface="_! Kolhety" panose="020B0500000000000000" pitchFamily="34" charset="0"/>
              </a:rPr>
              <a:t> </a:t>
            </a:r>
            <a:r>
              <a:rPr lang="en-US" sz="2000" dirty="0" err="1">
                <a:latin typeface="_! Kolhety" panose="020B0500000000000000" pitchFamily="34" charset="0"/>
              </a:rPr>
              <a:t>iwveTebdnen</a:t>
            </a:r>
            <a:r>
              <a:rPr lang="en-US" sz="2000" dirty="0">
                <a:latin typeface="_! Kolhety" panose="020B0500000000000000" pitchFamily="34" charset="0"/>
              </a:rPr>
              <a:t>, rom </a:t>
            </a:r>
            <a:r>
              <a:rPr lang="en-US" sz="2000" dirty="0" err="1" smtClean="0">
                <a:latin typeface="_! Kolhety" panose="020B0500000000000000" pitchFamily="34" charset="0"/>
              </a:rPr>
              <a:t>sibneleSi</a:t>
            </a:r>
            <a:r>
              <a:rPr lang="en-US" sz="2000" dirty="0" smtClean="0">
                <a:latin typeface="_! Kolhety" panose="020B0500000000000000" pitchFamily="34" charset="0"/>
              </a:rPr>
              <a:t> </a:t>
            </a:r>
            <a:r>
              <a:rPr lang="en-US" sz="2000" dirty="0" err="1">
                <a:latin typeface="_! Kolhety" panose="020B0500000000000000" pitchFamily="34" charset="0"/>
              </a:rPr>
              <a:t>kargad</a:t>
            </a:r>
            <a:r>
              <a:rPr lang="en-US" sz="2000" dirty="0">
                <a:latin typeface="_! Kolhety" panose="020B0500000000000000" pitchFamily="34" charset="0"/>
              </a:rPr>
              <a:t>  </a:t>
            </a:r>
            <a:r>
              <a:rPr lang="en-US" sz="2000" dirty="0" err="1" smtClean="0">
                <a:latin typeface="_! Kolhety" panose="020B0500000000000000" pitchFamily="34" charset="0"/>
              </a:rPr>
              <a:t>daenaxaT</a:t>
            </a:r>
            <a:r>
              <a:rPr lang="en-US" sz="2000" dirty="0" smtClean="0">
                <a:latin typeface="_! Kolhety" panose="020B0500000000000000" pitchFamily="34" charset="0"/>
              </a:rPr>
              <a:t> </a:t>
            </a:r>
            <a:r>
              <a:rPr lang="en-US" sz="2000" dirty="0">
                <a:latin typeface="_! Kolhety" panose="020B0500000000000000" pitchFamily="34" charset="0"/>
              </a:rPr>
              <a:t>(</a:t>
            </a:r>
            <a:r>
              <a:rPr lang="en-US" sz="2000" dirty="0" err="1" smtClean="0">
                <a:latin typeface="_! Kolhety" panose="020B0500000000000000" pitchFamily="34" charset="0"/>
              </a:rPr>
              <a:t>igive</a:t>
            </a:r>
            <a:r>
              <a:rPr lang="en-US" sz="2000" dirty="0" smtClean="0">
                <a:latin typeface="_! Kolhety" panose="020B0500000000000000" pitchFamily="34" charset="0"/>
              </a:rPr>
              <a:t> </a:t>
            </a:r>
            <a:r>
              <a:rPr lang="en-US" sz="2000" dirty="0" err="1" smtClean="0">
                <a:latin typeface="_! Kolhety" panose="020B0500000000000000" pitchFamily="34" charset="0"/>
              </a:rPr>
              <a:t>proceduras</a:t>
            </a:r>
            <a:r>
              <a:rPr lang="en-US" sz="2000" dirty="0" smtClean="0">
                <a:latin typeface="_! Kolhety" panose="020B0500000000000000" pitchFamily="34" charset="0"/>
              </a:rPr>
              <a:t> </a:t>
            </a:r>
            <a:r>
              <a:rPr lang="en-US" sz="2000" dirty="0" err="1" smtClean="0">
                <a:latin typeface="_! Kolhety" panose="020B0500000000000000" pitchFamily="34" charset="0"/>
              </a:rPr>
              <a:t>ZaRlebsac</a:t>
            </a:r>
            <a:r>
              <a:rPr lang="en-US" sz="2000" dirty="0" smtClean="0">
                <a:latin typeface="_! Kolhety" panose="020B0500000000000000" pitchFamily="34" charset="0"/>
              </a:rPr>
              <a:t> </a:t>
            </a:r>
            <a:r>
              <a:rPr lang="en-US" sz="2000" dirty="0" err="1" smtClean="0">
                <a:latin typeface="_! Kolhety" panose="020B0500000000000000" pitchFamily="34" charset="0"/>
              </a:rPr>
              <a:t>utarebdnen</a:t>
            </a:r>
            <a:r>
              <a:rPr lang="en-US" sz="2000" dirty="0" smtClean="0">
                <a:latin typeface="_! Kolhety" panose="020B0500000000000000" pitchFamily="34" charset="0"/>
              </a:rPr>
              <a:t>)</a:t>
            </a:r>
            <a:r>
              <a:rPr lang="ru-RU" sz="2000" dirty="0" smtClean="0"/>
              <a:t>. </a:t>
            </a:r>
            <a:r>
              <a:rPr lang="en-US" sz="2000" dirty="0" smtClean="0">
                <a:latin typeface="_! Kolhety" panose="020B0500000000000000" pitchFamily="34" charset="0"/>
              </a:rPr>
              <a:t>K</a:t>
            </a:r>
            <a:br>
              <a:rPr lang="en-US" sz="2000" dirty="0" smtClean="0">
                <a:latin typeface="_! Kolhety" panose="020B0500000000000000" pitchFamily="34" charset="0"/>
              </a:rPr>
            </a:br>
            <a:r>
              <a:rPr lang="en-US" sz="2000" dirty="0" err="1" smtClean="0">
                <a:latin typeface="_! Kolhety" panose="020B0500000000000000" pitchFamily="34" charset="0"/>
              </a:rPr>
              <a:t>kanadis</a:t>
            </a:r>
            <a:r>
              <a:rPr lang="en-US" sz="2000" dirty="0" smtClean="0">
                <a:latin typeface="_! Kolhety" panose="020B0500000000000000" pitchFamily="34" charset="0"/>
              </a:rPr>
              <a:t> </a:t>
            </a:r>
            <a:r>
              <a:rPr lang="en-US" sz="2000" dirty="0">
                <a:latin typeface="_! Kolhety" panose="020B0500000000000000" pitchFamily="34" charset="0"/>
              </a:rPr>
              <a:t>da </a:t>
            </a:r>
            <a:r>
              <a:rPr lang="en-US" sz="2000" dirty="0" err="1" smtClean="0">
                <a:latin typeface="_! Kolhety" panose="020B0500000000000000" pitchFamily="34" charset="0"/>
              </a:rPr>
              <a:t>patagoniis</a:t>
            </a:r>
            <a:r>
              <a:rPr lang="en-US" sz="2000" dirty="0" smtClean="0">
                <a:latin typeface="_! Kolhety" panose="020B0500000000000000" pitchFamily="34" charset="0"/>
              </a:rPr>
              <a:t> </a:t>
            </a:r>
            <a:r>
              <a:rPr lang="en-US" sz="2000" dirty="0" err="1" smtClean="0">
                <a:latin typeface="_! Kolhety" panose="020B0500000000000000" pitchFamily="34" charset="0"/>
              </a:rPr>
              <a:t>indielebi</a:t>
            </a:r>
            <a:r>
              <a:rPr lang="en-US" sz="2000" dirty="0" smtClean="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smtClean="0">
                <a:latin typeface="_! Kolhety" panose="020B0500000000000000" pitchFamily="34" charset="0"/>
              </a:rPr>
              <a:t>iyenebdnen</a:t>
            </a:r>
            <a:r>
              <a:rPr lang="en-US" sz="2000" dirty="0" smtClean="0">
                <a:latin typeface="_! Kolhety" panose="020B0500000000000000" pitchFamily="34" charset="0"/>
              </a:rPr>
              <a:t> </a:t>
            </a:r>
            <a:r>
              <a:rPr lang="en-US" sz="2000" dirty="0" err="1" smtClean="0">
                <a:latin typeface="_! Kolhety" panose="020B0500000000000000" pitchFamily="34" charset="0"/>
              </a:rPr>
              <a:t>eqstazis</a:t>
            </a:r>
            <a:r>
              <a:rPr lang="en-US" sz="2000" dirty="0" smtClean="0">
                <a:latin typeface="_! Kolhety" panose="020B0500000000000000" pitchFamily="34" charset="0"/>
              </a:rPr>
              <a:t> </a:t>
            </a:r>
            <a:r>
              <a:rPr lang="en-US" sz="2000" dirty="0" err="1" smtClean="0">
                <a:latin typeface="_! Kolhety" panose="020B0500000000000000" pitchFamily="34" charset="0"/>
              </a:rPr>
              <a:t>misaRwevad</a:t>
            </a:r>
            <a:r>
              <a:rPr lang="en-US" sz="2000" dirty="0" smtClean="0">
                <a:latin typeface="_! Kolhety" panose="020B0500000000000000" pitchFamily="34" charset="0"/>
              </a:rPr>
              <a:t>. </a:t>
            </a:r>
            <a:br>
              <a:rPr lang="en-US" sz="2000" dirty="0" smtClean="0">
                <a:latin typeface="_! Kolhety" panose="020B0500000000000000" pitchFamily="34" charset="0"/>
              </a:rPr>
            </a:br>
            <a:r>
              <a:rPr lang="en-US" sz="2000" dirty="0" err="1" smtClean="0">
                <a:latin typeface="_! Kolhety" panose="020B0500000000000000" pitchFamily="34" charset="0"/>
              </a:rPr>
              <a:t>amerigo</a:t>
            </a:r>
            <a:r>
              <a:rPr lang="en-US" sz="2000" dirty="0" smtClean="0">
                <a:latin typeface="_! Kolhety" panose="020B0500000000000000" pitchFamily="34" charset="0"/>
              </a:rPr>
              <a:t> </a:t>
            </a:r>
            <a:r>
              <a:rPr lang="en-US" sz="2000" dirty="0" err="1">
                <a:latin typeface="_! Kolhety" panose="020B0500000000000000" pitchFamily="34" charset="0"/>
              </a:rPr>
              <a:t>vespuCis</a:t>
            </a:r>
            <a:r>
              <a:rPr lang="en-US" sz="2000" dirty="0">
                <a:latin typeface="_! Kolhety" panose="020B0500000000000000" pitchFamily="34" charset="0"/>
              </a:rPr>
              <a:t> </a:t>
            </a:r>
            <a:r>
              <a:rPr lang="en-US" sz="2000" dirty="0" err="1">
                <a:latin typeface="_! Kolhety" panose="020B0500000000000000" pitchFamily="34" charset="0"/>
              </a:rPr>
              <a:t>cnobiT</a:t>
            </a:r>
            <a:r>
              <a:rPr lang="en-US" sz="2000" dirty="0">
                <a:latin typeface="_! Kolhety" panose="020B0500000000000000" pitchFamily="34" charset="0"/>
              </a:rPr>
              <a:t>, </a:t>
            </a:r>
            <a:r>
              <a:rPr lang="en-US" sz="2000" dirty="0" err="1">
                <a:latin typeface="_! Kolhety" panose="020B0500000000000000" pitchFamily="34" charset="0"/>
              </a:rPr>
              <a:t>venesuelis</a:t>
            </a:r>
            <a:r>
              <a:rPr lang="en-US" sz="2000" dirty="0">
                <a:latin typeface="_! Kolhety" panose="020B0500000000000000" pitchFamily="34" charset="0"/>
              </a:rPr>
              <a:t> </a:t>
            </a:r>
            <a:r>
              <a:rPr lang="en-US" sz="2000" dirty="0" err="1" smtClean="0">
                <a:latin typeface="_! Kolhety" panose="020B0500000000000000" pitchFamily="34" charset="0"/>
              </a:rPr>
              <a:t>indielebi</a:t>
            </a:r>
            <a:r>
              <a:rPr lang="en-US" sz="2000" dirty="0" smtClean="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smtClean="0">
                <a:latin typeface="_! Kolhety" panose="020B0500000000000000" pitchFamily="34" charset="0"/>
              </a:rPr>
              <a:t>fxvnils</a:t>
            </a:r>
            <a:r>
              <a:rPr lang="en-US" sz="2000" dirty="0" smtClean="0">
                <a:latin typeface="_! Kolhety" panose="020B0500000000000000" pitchFamily="34" charset="0"/>
              </a:rPr>
              <a:t> </a:t>
            </a:r>
            <a:r>
              <a:rPr lang="en-US" sz="2000" dirty="0" err="1">
                <a:latin typeface="_! Kolhety" panose="020B0500000000000000" pitchFamily="34" charset="0"/>
              </a:rPr>
              <a:t>xmarobdnen</a:t>
            </a:r>
            <a:r>
              <a:rPr lang="en-US" sz="2000" dirty="0">
                <a:latin typeface="_! Kolhety" panose="020B0500000000000000" pitchFamily="34" charset="0"/>
              </a:rPr>
              <a:t> </a:t>
            </a:r>
            <a:r>
              <a:rPr lang="en-US" sz="2000" dirty="0" err="1">
                <a:latin typeface="_! Kolhety" panose="020B0500000000000000" pitchFamily="34" charset="0"/>
              </a:rPr>
              <a:t>kbilebis</a:t>
            </a:r>
            <a:r>
              <a:rPr lang="en-US" sz="2000" dirty="0">
                <a:latin typeface="_! Kolhety" panose="020B0500000000000000" pitchFamily="34" charset="0"/>
              </a:rPr>
              <a:t> </a:t>
            </a:r>
            <a:r>
              <a:rPr lang="en-US" sz="2000" dirty="0" err="1" smtClean="0">
                <a:latin typeface="_! Kolhety" panose="020B0500000000000000" pitchFamily="34" charset="0"/>
              </a:rPr>
              <a:t>maTeTreblad</a:t>
            </a:r>
            <a:r>
              <a:rPr lang="en-US" sz="2000" dirty="0" smtClean="0">
                <a:latin typeface="_! Kolhety" panose="020B0500000000000000" pitchFamily="34" charset="0"/>
              </a:rPr>
              <a:t>. </a:t>
            </a:r>
            <a:br>
              <a:rPr lang="en-US" sz="2000" dirty="0" smtClean="0">
                <a:latin typeface="_! Kolhety" panose="020B0500000000000000" pitchFamily="34" charset="0"/>
              </a:rPr>
            </a:br>
            <a:r>
              <a:rPr lang="en-US" sz="2000" dirty="0" err="1" smtClean="0">
                <a:latin typeface="_! Kolhety" panose="020B0500000000000000" pitchFamily="34" charset="0"/>
              </a:rPr>
              <a:t>brazilieli</a:t>
            </a:r>
            <a:r>
              <a:rPr lang="en-US" sz="2000" dirty="0" smtClean="0">
                <a:latin typeface="_! Kolhety" panose="020B0500000000000000" pitchFamily="34" charset="0"/>
              </a:rPr>
              <a:t> </a:t>
            </a:r>
            <a:r>
              <a:rPr lang="en-US" sz="2000" dirty="0" err="1" smtClean="0">
                <a:latin typeface="_! Kolhety" panose="020B0500000000000000" pitchFamily="34" charset="0"/>
              </a:rPr>
              <a:t>indielebi</a:t>
            </a:r>
            <a:r>
              <a:rPr lang="en-US" sz="2000" dirty="0" smtClean="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smtClean="0">
                <a:latin typeface="_! Kolhety" panose="020B0500000000000000" pitchFamily="34" charset="0"/>
              </a:rPr>
              <a:t>nayeniT</a:t>
            </a:r>
            <a:r>
              <a:rPr lang="en-US" sz="2000" dirty="0" smtClean="0">
                <a:latin typeface="_! Kolhety" panose="020B0500000000000000" pitchFamily="34" charset="0"/>
              </a:rPr>
              <a:t> </a:t>
            </a:r>
            <a:r>
              <a:rPr lang="en-US" sz="2000" dirty="0" err="1" smtClean="0">
                <a:latin typeface="_! Kolhety" panose="020B0500000000000000" pitchFamily="34" charset="0"/>
              </a:rPr>
              <a:t>wyluls</a:t>
            </a:r>
            <a:r>
              <a:rPr lang="en-US" sz="2000" dirty="0" smtClean="0">
                <a:latin typeface="_! Kolhety" panose="020B0500000000000000" pitchFamily="34" charset="0"/>
              </a:rPr>
              <a:t> da </a:t>
            </a:r>
            <a:r>
              <a:rPr lang="en-US" sz="2000" dirty="0" err="1" smtClean="0">
                <a:latin typeface="_! Kolhety" panose="020B0500000000000000" pitchFamily="34" charset="0"/>
              </a:rPr>
              <a:t>Cirqgrovebs</a:t>
            </a:r>
            <a:r>
              <a:rPr lang="en-US" sz="2000" dirty="0" smtClean="0">
                <a:latin typeface="_! Kolhety" panose="020B0500000000000000" pitchFamily="34" charset="0"/>
              </a:rPr>
              <a:t> </a:t>
            </a:r>
            <a:r>
              <a:rPr lang="en-US" sz="2000" dirty="0" err="1" smtClean="0">
                <a:latin typeface="_! Kolhety" panose="020B0500000000000000" pitchFamily="34" charset="0"/>
              </a:rPr>
              <a:t>mkurnalobdnen</a:t>
            </a:r>
            <a:r>
              <a:rPr lang="en-US" sz="2000" dirty="0" smtClean="0">
                <a:latin typeface="_! Kolhety" panose="020B0500000000000000" pitchFamily="34" charset="0"/>
              </a:rPr>
              <a:t>. </a:t>
            </a:r>
            <a:br>
              <a:rPr lang="en-US" sz="2000" dirty="0" smtClean="0">
                <a:latin typeface="_! Kolhety" panose="020B0500000000000000" pitchFamily="34" charset="0"/>
              </a:rPr>
            </a:br>
            <a:r>
              <a:rPr lang="en-US" sz="2000" dirty="0" err="1" smtClean="0">
                <a:latin typeface="_! Kolhety" panose="020B0500000000000000" pitchFamily="34" charset="0"/>
              </a:rPr>
              <a:t>karibeli</a:t>
            </a:r>
            <a:r>
              <a:rPr lang="en-US" sz="2000" dirty="0" smtClean="0">
                <a:latin typeface="_! Kolhety" panose="020B0500000000000000" pitchFamily="34" charset="0"/>
              </a:rPr>
              <a:t> </a:t>
            </a:r>
            <a:r>
              <a:rPr lang="en-US" sz="2000" dirty="0" err="1" smtClean="0">
                <a:latin typeface="_! Kolhety" panose="020B0500000000000000" pitchFamily="34" charset="0"/>
              </a:rPr>
              <a:t>eqimebi</a:t>
            </a:r>
            <a:r>
              <a:rPr lang="en-US" sz="2000" dirty="0" smtClean="0">
                <a:latin typeface="_! Kolhety" panose="020B0500000000000000" pitchFamily="34" charset="0"/>
              </a:rPr>
              <a:t> </a:t>
            </a:r>
            <a:r>
              <a:rPr lang="en-US" sz="2000" dirty="0" err="1" smtClean="0">
                <a:latin typeface="_! Kolhety" panose="020B0500000000000000" pitchFamily="34" charset="0"/>
              </a:rPr>
              <a:t>organizmis</a:t>
            </a:r>
            <a:r>
              <a:rPr lang="en-US" sz="2000" dirty="0" smtClean="0">
                <a:latin typeface="_! Kolhety" panose="020B0500000000000000" pitchFamily="34" charset="0"/>
              </a:rPr>
              <a:t> </a:t>
            </a:r>
            <a:r>
              <a:rPr lang="en-US" sz="2000" dirty="0" err="1" smtClean="0">
                <a:latin typeface="_! Kolhety" panose="020B0500000000000000" pitchFamily="34" charset="0"/>
              </a:rPr>
              <a:t>gasawmendad</a:t>
            </a:r>
            <a:r>
              <a:rPr lang="en-US" sz="2000" dirty="0" smtClean="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smtClean="0">
                <a:latin typeface="_! Kolhety" panose="020B0500000000000000" pitchFamily="34" charset="0"/>
              </a:rPr>
              <a:t>nayens</a:t>
            </a:r>
            <a:r>
              <a:rPr lang="en-US" sz="2000" dirty="0" smtClean="0">
                <a:latin typeface="_! Kolhety" panose="020B0500000000000000" pitchFamily="34" charset="0"/>
              </a:rPr>
              <a:t> </a:t>
            </a:r>
            <a:r>
              <a:rPr lang="en-US" sz="2000" dirty="0" err="1" smtClean="0">
                <a:latin typeface="_! Kolhety" panose="020B0500000000000000" pitchFamily="34" charset="0"/>
              </a:rPr>
              <a:t>aniWebdnen</a:t>
            </a:r>
            <a:r>
              <a:rPr lang="en-US" sz="2000" dirty="0" smtClean="0">
                <a:latin typeface="_! Kolhety" panose="020B0500000000000000" pitchFamily="34" charset="0"/>
              </a:rPr>
              <a:t> </a:t>
            </a:r>
            <a:r>
              <a:rPr lang="en-US" sz="2000" dirty="0" err="1" smtClean="0">
                <a:latin typeface="_! Kolhety" panose="020B0500000000000000" pitchFamily="34" charset="0"/>
              </a:rPr>
              <a:t>upiratesobas</a:t>
            </a:r>
            <a:r>
              <a:rPr lang="en-US" sz="2000" dirty="0">
                <a:latin typeface="_! Kolhety" panose="020B0500000000000000" pitchFamily="34" charset="0"/>
              </a:rPr>
              <a:t>. </a:t>
            </a:r>
            <a:r>
              <a:rPr lang="en-US" sz="2000" dirty="0" smtClean="0">
                <a:latin typeface="_! Kolhety" panose="020B0500000000000000" pitchFamily="34" charset="0"/>
              </a:rPr>
              <a:t/>
            </a:r>
            <a:br>
              <a:rPr lang="en-US" sz="2000" dirty="0" smtClean="0">
                <a:latin typeface="_! Kolhety" panose="020B0500000000000000" pitchFamily="34" charset="0"/>
              </a:rPr>
            </a:br>
            <a:r>
              <a:rPr lang="en-US" sz="2000" dirty="0" err="1" smtClean="0">
                <a:latin typeface="_! Kolhety" panose="020B0500000000000000" pitchFamily="34" charset="0"/>
              </a:rPr>
              <a:t>iukatekis</a:t>
            </a:r>
            <a:r>
              <a:rPr lang="en-US" sz="2000" dirty="0" smtClean="0">
                <a:latin typeface="_! Kolhety" panose="020B0500000000000000" pitchFamily="34" charset="0"/>
              </a:rPr>
              <a:t> </a:t>
            </a:r>
            <a:r>
              <a:rPr lang="en-US" sz="2000" dirty="0" err="1" smtClean="0">
                <a:latin typeface="_! Kolhety" panose="020B0500000000000000" pitchFamily="34" charset="0"/>
              </a:rPr>
              <a:t>tomelebi</a:t>
            </a:r>
            <a:r>
              <a:rPr lang="en-US" sz="2000" dirty="0" smtClean="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iyeneben</a:t>
            </a:r>
            <a:r>
              <a:rPr lang="en-US" sz="2000" dirty="0">
                <a:latin typeface="_! Kolhety" panose="020B0500000000000000" pitchFamily="34" charset="0"/>
              </a:rPr>
              <a:t> </a:t>
            </a:r>
            <a:r>
              <a:rPr lang="en-US" sz="2000" dirty="0" err="1" smtClean="0">
                <a:latin typeface="_! Kolhety" panose="020B0500000000000000" pitchFamily="34" charset="0"/>
              </a:rPr>
              <a:t>asTmis</a:t>
            </a:r>
            <a:r>
              <a:rPr lang="en-US" sz="2000" dirty="0" smtClean="0">
                <a:latin typeface="_! Kolhety" panose="020B0500000000000000" pitchFamily="34" charset="0"/>
              </a:rPr>
              <a:t>, </a:t>
            </a:r>
            <a:r>
              <a:rPr lang="en-US" sz="2000" dirty="0" err="1" smtClean="0">
                <a:latin typeface="_! Kolhety" panose="020B0500000000000000" pitchFamily="34" charset="0"/>
              </a:rPr>
              <a:t>cxelebis</a:t>
            </a:r>
            <a:r>
              <a:rPr lang="en-US" sz="2000" dirty="0" smtClean="0">
                <a:latin typeface="_! Kolhety" panose="020B0500000000000000" pitchFamily="34" charset="0"/>
              </a:rPr>
              <a:t>, </a:t>
            </a:r>
            <a:r>
              <a:rPr lang="en-US" sz="2000" dirty="0" err="1" smtClean="0">
                <a:latin typeface="_! Kolhety" panose="020B0500000000000000" pitchFamily="34" charset="0"/>
              </a:rPr>
              <a:t>nawlavebis</a:t>
            </a:r>
            <a:r>
              <a:rPr lang="en-US" sz="2000" dirty="0">
                <a:latin typeface="_! Kolhety" panose="020B0500000000000000" pitchFamily="34" charset="0"/>
              </a:rPr>
              <a:t> </a:t>
            </a:r>
            <a:r>
              <a:rPr lang="en-US" sz="2000" dirty="0" err="1" smtClean="0">
                <a:latin typeface="_! Kolhety" panose="020B0500000000000000" pitchFamily="34" charset="0"/>
              </a:rPr>
              <a:t>Civilis</a:t>
            </a:r>
            <a:r>
              <a:rPr lang="en-US" sz="2000" dirty="0" smtClean="0">
                <a:latin typeface="_! Kolhety" panose="020B0500000000000000" pitchFamily="34" charset="0"/>
              </a:rPr>
              <a:t>, </a:t>
            </a:r>
            <a:r>
              <a:rPr lang="en-US" sz="2000" dirty="0" err="1" smtClean="0">
                <a:latin typeface="_! Kolhety" panose="020B0500000000000000" pitchFamily="34" charset="0"/>
              </a:rPr>
              <a:t>Tvalis</a:t>
            </a:r>
            <a:r>
              <a:rPr lang="en-US" sz="2000" dirty="0" smtClean="0">
                <a:latin typeface="_! Kolhety" panose="020B0500000000000000" pitchFamily="34" charset="0"/>
              </a:rPr>
              <a:t> </a:t>
            </a:r>
            <a:r>
              <a:rPr lang="en-US" sz="2000" dirty="0" err="1" smtClean="0">
                <a:latin typeface="_! Kolhety" panose="020B0500000000000000" pitchFamily="34" charset="0"/>
              </a:rPr>
              <a:t>tkivilis</a:t>
            </a:r>
            <a:r>
              <a:rPr lang="en-US" sz="2000" dirty="0" smtClean="0">
                <a:latin typeface="_! Kolhety" panose="020B0500000000000000" pitchFamily="34" charset="0"/>
              </a:rPr>
              <a:t>, </a:t>
            </a:r>
            <a:r>
              <a:rPr lang="en-US" sz="2000" dirty="0" err="1" smtClean="0">
                <a:latin typeface="_! Kolhety" panose="020B0500000000000000" pitchFamily="34" charset="0"/>
              </a:rPr>
              <a:t>krunCxvis</a:t>
            </a:r>
            <a:r>
              <a:rPr lang="en-US" sz="2000" dirty="0" smtClean="0">
                <a:latin typeface="_! Kolhety" panose="020B0500000000000000" pitchFamily="34" charset="0"/>
              </a:rPr>
              <a:t>, </a:t>
            </a:r>
            <a:r>
              <a:rPr lang="en-US" sz="2000" dirty="0" err="1">
                <a:latin typeface="_! Kolhety" panose="020B0500000000000000" pitchFamily="34" charset="0"/>
              </a:rPr>
              <a:t>kanis</a:t>
            </a:r>
            <a:r>
              <a:rPr lang="en-US" sz="2000" dirty="0">
                <a:latin typeface="_! Kolhety" panose="020B0500000000000000" pitchFamily="34" charset="0"/>
              </a:rPr>
              <a:t> </a:t>
            </a:r>
            <a:r>
              <a:rPr lang="en-US" sz="2000" dirty="0" err="1" smtClean="0">
                <a:latin typeface="_! Kolhety" panose="020B0500000000000000" pitchFamily="34" charset="0"/>
              </a:rPr>
              <a:t>daavadebebis</a:t>
            </a:r>
            <a:r>
              <a:rPr lang="en-US" sz="2000" dirty="0" smtClean="0">
                <a:latin typeface="_! Kolhety" panose="020B0500000000000000" pitchFamily="34" charset="0"/>
              </a:rPr>
              <a:t>, </a:t>
            </a:r>
            <a:r>
              <a:rPr lang="en-US" sz="2000" dirty="0" err="1" smtClean="0">
                <a:latin typeface="_! Kolhety" panose="020B0500000000000000" pitchFamily="34" charset="0"/>
              </a:rPr>
              <a:t>saSarde</a:t>
            </a:r>
            <a:r>
              <a:rPr lang="en-US" sz="2000" dirty="0" smtClean="0">
                <a:latin typeface="_! Kolhety" panose="020B0500000000000000" pitchFamily="34" charset="0"/>
              </a:rPr>
              <a:t> </a:t>
            </a:r>
            <a:r>
              <a:rPr lang="en-US" sz="2000" dirty="0" err="1" smtClean="0">
                <a:latin typeface="_! Kolhety" panose="020B0500000000000000" pitchFamily="34" charset="0"/>
              </a:rPr>
              <a:t>infeqciebis</a:t>
            </a:r>
            <a:r>
              <a:rPr lang="en-US" sz="2000" dirty="0" smtClean="0">
                <a:latin typeface="_! Kolhety" panose="020B0500000000000000" pitchFamily="34" charset="0"/>
              </a:rPr>
              <a:t> is, </a:t>
            </a:r>
            <a:r>
              <a:rPr lang="en-US" sz="2000" dirty="0" err="1" smtClean="0">
                <a:latin typeface="_! Kolhety" panose="020B0500000000000000" pitchFamily="34" charset="0"/>
              </a:rPr>
              <a:t>nakbenebis</a:t>
            </a:r>
            <a:r>
              <a:rPr lang="en-US" sz="2000" dirty="0" smtClean="0">
                <a:latin typeface="_! Kolhety" panose="020B0500000000000000" pitchFamily="34" charset="0"/>
              </a:rPr>
              <a:t>, </a:t>
            </a:r>
            <a:r>
              <a:rPr lang="en-US" sz="2000" dirty="0" err="1" smtClean="0">
                <a:latin typeface="_! Kolhety" panose="020B0500000000000000" pitchFamily="34" charset="0"/>
              </a:rPr>
              <a:t>ciebis</a:t>
            </a:r>
            <a:r>
              <a:rPr lang="en-US" sz="2000" dirty="0" smtClean="0">
                <a:latin typeface="_! Kolhety" panose="020B0500000000000000" pitchFamily="34" charset="0"/>
              </a:rPr>
              <a:t> </a:t>
            </a:r>
            <a:r>
              <a:rPr lang="en-US" sz="2000" dirty="0" err="1" smtClean="0">
                <a:latin typeface="_! Kolhety" panose="020B0500000000000000" pitchFamily="34" charset="0"/>
              </a:rPr>
              <a:t>dros</a:t>
            </a:r>
            <a:r>
              <a:rPr lang="en-US" sz="2000" dirty="0" smtClean="0">
                <a:latin typeface="_! Kolhety" panose="020B0500000000000000" pitchFamily="34" charset="0"/>
              </a:rPr>
              <a:t>.  </a:t>
            </a:r>
            <a:br>
              <a:rPr lang="en-US" sz="2000" dirty="0" smtClean="0">
                <a:latin typeface="_! Kolhety" panose="020B0500000000000000" pitchFamily="34" charset="0"/>
              </a:rPr>
            </a:br>
            <a:r>
              <a:rPr lang="en-US" sz="2000" dirty="0" err="1" smtClean="0">
                <a:latin typeface="_! Kolhety" panose="020B0500000000000000" pitchFamily="34" charset="0"/>
              </a:rPr>
              <a:t>meqsikis</a:t>
            </a:r>
            <a:r>
              <a:rPr lang="en-US" sz="2000" dirty="0" smtClean="0">
                <a:latin typeface="_! Kolhety" panose="020B0500000000000000" pitchFamily="34" charset="0"/>
              </a:rPr>
              <a:t> </a:t>
            </a:r>
            <a:r>
              <a:rPr lang="en-US" sz="2000" dirty="0" err="1" smtClean="0">
                <a:latin typeface="_! Kolhety" panose="020B0500000000000000" pitchFamily="34" charset="0"/>
              </a:rPr>
              <a:t>indielebi</a:t>
            </a:r>
            <a:r>
              <a:rPr lang="en-US" sz="2000" dirty="0" smtClean="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smtClean="0">
                <a:latin typeface="_! Kolhety" panose="020B0500000000000000" pitchFamily="34" charset="0"/>
              </a:rPr>
              <a:t>iyenebdnen</a:t>
            </a:r>
            <a:r>
              <a:rPr lang="en-US" sz="2000" dirty="0" smtClean="0">
                <a:latin typeface="_! Kolhety" panose="020B0500000000000000" pitchFamily="34" charset="0"/>
              </a:rPr>
              <a:t> </a:t>
            </a:r>
            <a:r>
              <a:rPr lang="en-US" sz="2000" dirty="0" err="1" smtClean="0">
                <a:latin typeface="_! Kolhety" panose="020B0500000000000000" pitchFamily="34" charset="0"/>
              </a:rPr>
              <a:t>morielis</a:t>
            </a:r>
            <a:r>
              <a:rPr lang="en-US" sz="2000" dirty="0" smtClean="0">
                <a:latin typeface="_! Kolhety" panose="020B0500000000000000" pitchFamily="34" charset="0"/>
              </a:rPr>
              <a:t> </a:t>
            </a:r>
            <a:r>
              <a:rPr lang="en-US" sz="2000" dirty="0" err="1" smtClean="0">
                <a:latin typeface="_! Kolhety" panose="020B0500000000000000" pitchFamily="34" charset="0"/>
              </a:rPr>
              <a:t>nakbenis</a:t>
            </a:r>
            <a:r>
              <a:rPr lang="en-US" sz="2000" dirty="0">
                <a:latin typeface="_! Kolhety" panose="020B0500000000000000" pitchFamily="34" charset="0"/>
              </a:rPr>
              <a:t>, </a:t>
            </a:r>
            <a:r>
              <a:rPr lang="en-US" sz="2000" dirty="0" err="1" smtClean="0">
                <a:latin typeface="_! Kolhety" panose="020B0500000000000000" pitchFamily="34" charset="0"/>
              </a:rPr>
              <a:t>nemsisebri</a:t>
            </a:r>
            <a:r>
              <a:rPr lang="en-US" sz="2000" dirty="0" smtClean="0">
                <a:latin typeface="_! Kolhety" panose="020B0500000000000000" pitchFamily="34" charset="0"/>
              </a:rPr>
              <a:t> </a:t>
            </a:r>
            <a:r>
              <a:rPr lang="en-US" sz="2000" dirty="0" err="1" smtClean="0">
                <a:latin typeface="_! Kolhety" panose="020B0500000000000000" pitchFamily="34" charset="0"/>
              </a:rPr>
              <a:t>Cxvletis</a:t>
            </a:r>
            <a:r>
              <a:rPr lang="en-US" sz="2000" dirty="0">
                <a:latin typeface="_! Kolhety" panose="020B0500000000000000" pitchFamily="34" charset="0"/>
              </a:rPr>
              <a:t>, </a:t>
            </a:r>
            <a:r>
              <a:rPr lang="en-US" sz="2000" dirty="0" err="1" smtClean="0">
                <a:latin typeface="_! Kolhety" panose="020B0500000000000000" pitchFamily="34" charset="0"/>
              </a:rPr>
              <a:t>yuris</a:t>
            </a:r>
            <a:r>
              <a:rPr lang="en-US" sz="2000" dirty="0" smtClean="0">
                <a:latin typeface="_! Kolhety" panose="020B0500000000000000" pitchFamily="34" charset="0"/>
              </a:rPr>
              <a:t> </a:t>
            </a:r>
            <a:r>
              <a:rPr lang="en-US" sz="2000" dirty="0">
                <a:latin typeface="_! Kolhety" panose="020B0500000000000000" pitchFamily="34" charset="0"/>
              </a:rPr>
              <a:t>da </a:t>
            </a:r>
            <a:r>
              <a:rPr lang="en-US" sz="2000" dirty="0" err="1" smtClean="0">
                <a:latin typeface="_! Kolhety" panose="020B0500000000000000" pitchFamily="34" charset="0"/>
              </a:rPr>
              <a:t>kbilis</a:t>
            </a:r>
            <a:r>
              <a:rPr lang="en-US" sz="2000" dirty="0" smtClean="0">
                <a:latin typeface="_! Kolhety" panose="020B0500000000000000" pitchFamily="34" charset="0"/>
              </a:rPr>
              <a:t>  </a:t>
            </a:r>
            <a:r>
              <a:rPr lang="en-US" sz="2000" dirty="0" err="1" smtClean="0">
                <a:latin typeface="_! Kolhety" panose="020B0500000000000000" pitchFamily="34" charset="0"/>
              </a:rPr>
              <a:t>tkivilis</a:t>
            </a:r>
            <a:r>
              <a:rPr lang="en-US" sz="2000" dirty="0" smtClean="0">
                <a:latin typeface="_! Kolhety" panose="020B0500000000000000" pitchFamily="34" charset="0"/>
              </a:rPr>
              <a:t> </a:t>
            </a:r>
            <a:r>
              <a:rPr lang="en-US" sz="2000" dirty="0">
                <a:latin typeface="_! Kolhety" panose="020B0500000000000000" pitchFamily="34" charset="0"/>
              </a:rPr>
              <a:t>da </a:t>
            </a:r>
            <a:r>
              <a:rPr lang="en-US" sz="2000" dirty="0" err="1" smtClean="0">
                <a:latin typeface="_! Kolhety" panose="020B0500000000000000" pitchFamily="34" charset="0"/>
              </a:rPr>
              <a:t>mSobiarobis</a:t>
            </a:r>
            <a:r>
              <a:rPr lang="en-US" sz="2000" dirty="0" smtClean="0">
                <a:latin typeface="_! Kolhety" panose="020B0500000000000000" pitchFamily="34" charset="0"/>
              </a:rPr>
              <a:t> </a:t>
            </a:r>
            <a:r>
              <a:rPr lang="en-US" sz="2000" dirty="0" err="1" smtClean="0">
                <a:latin typeface="_! Kolhety" panose="020B0500000000000000" pitchFamily="34" charset="0"/>
              </a:rPr>
              <a:t>dros</a:t>
            </a:r>
            <a:r>
              <a:rPr lang="ru-RU" sz="2000" dirty="0" smtClean="0">
                <a:latin typeface="_! Kolhety" panose="020B0500000000000000" pitchFamily="34" charset="0"/>
              </a:rPr>
              <a:t>.</a:t>
            </a:r>
            <a:r>
              <a:rPr lang="en-US" sz="2000" dirty="0" smtClean="0">
                <a:latin typeface="_! Kolhety" panose="020B0500000000000000" pitchFamily="34" charset="0"/>
              </a:rPr>
              <a:t/>
            </a:r>
            <a:br>
              <a:rPr lang="en-US" sz="2000" dirty="0" smtClean="0">
                <a:latin typeface="_! Kolhety" panose="020B0500000000000000" pitchFamily="34" charset="0"/>
              </a:rPr>
            </a:br>
            <a:r>
              <a:rPr lang="ru-RU" sz="2000" dirty="0" smtClean="0">
                <a:latin typeface="_! Kolhety" panose="020B0500000000000000" pitchFamily="34" charset="0"/>
              </a:rPr>
              <a:t> </a:t>
            </a:r>
            <a:r>
              <a:rPr lang="en-US" sz="2000" dirty="0" err="1" smtClean="0">
                <a:latin typeface="_! Kolhety" panose="020B0500000000000000" pitchFamily="34" charset="0"/>
              </a:rPr>
              <a:t>peruel</a:t>
            </a:r>
            <a:r>
              <a:rPr lang="en-US" sz="2000" dirty="0" smtClean="0">
                <a:latin typeface="_! Kolhety" panose="020B0500000000000000" pitchFamily="34" charset="0"/>
              </a:rPr>
              <a:t> </a:t>
            </a:r>
            <a:r>
              <a:rPr lang="en-US" sz="2000" dirty="0" err="1" smtClean="0">
                <a:latin typeface="_! Kolhety" panose="020B0500000000000000" pitchFamily="34" charset="0"/>
              </a:rPr>
              <a:t>indielebs</a:t>
            </a:r>
            <a:r>
              <a:rPr lang="en-US" sz="2000" dirty="0" smtClean="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smtClean="0">
                <a:latin typeface="_! Kolhety" panose="020B0500000000000000" pitchFamily="34" charset="0"/>
              </a:rPr>
              <a:t>wveni</a:t>
            </a:r>
            <a:r>
              <a:rPr lang="en-US" sz="2000" dirty="0" smtClean="0">
                <a:latin typeface="_! Kolhety" panose="020B0500000000000000" pitchFamily="34" charset="0"/>
              </a:rPr>
              <a:t> </a:t>
            </a:r>
            <a:r>
              <a:rPr lang="en-US" sz="2000" dirty="0" err="1">
                <a:latin typeface="_! Kolhety" panose="020B0500000000000000" pitchFamily="34" charset="0"/>
              </a:rPr>
              <a:t>oyniTac</a:t>
            </a:r>
            <a:r>
              <a:rPr lang="en-US" sz="2000" dirty="0">
                <a:latin typeface="_! Kolhety" panose="020B0500000000000000" pitchFamily="34" charset="0"/>
              </a:rPr>
              <a:t> </a:t>
            </a:r>
            <a:r>
              <a:rPr lang="en-US" sz="2000" dirty="0" err="1" smtClean="0">
                <a:latin typeface="_! Kolhety" panose="020B0500000000000000" pitchFamily="34" charset="0"/>
              </a:rPr>
              <a:t>SehyavdaT</a:t>
            </a:r>
            <a:r>
              <a:rPr lang="en-US" sz="2000" dirty="0" smtClean="0">
                <a:latin typeface="_! Kolhety" panose="020B0500000000000000" pitchFamily="34" charset="0"/>
              </a:rPr>
              <a:t> </a:t>
            </a:r>
            <a:r>
              <a:rPr lang="en-US" sz="2000" dirty="0" err="1" smtClean="0">
                <a:latin typeface="_! Kolhety" panose="020B0500000000000000" pitchFamily="34" charset="0"/>
              </a:rPr>
              <a:t>adamianis</a:t>
            </a:r>
            <a:r>
              <a:rPr lang="en-US" sz="2000" dirty="0" smtClean="0">
                <a:latin typeface="_! Kolhety" panose="020B0500000000000000" pitchFamily="34" charset="0"/>
              </a:rPr>
              <a:t> </a:t>
            </a:r>
            <a:r>
              <a:rPr lang="en-US" sz="2000" dirty="0" err="1" smtClean="0">
                <a:latin typeface="_! Kolhety" panose="020B0500000000000000" pitchFamily="34" charset="0"/>
              </a:rPr>
              <a:t>organizm</a:t>
            </a:r>
            <a:r>
              <a:rPr lang="en-US" sz="2000" dirty="0" smtClean="0">
                <a:latin typeface="_! Kolhety" panose="020B0500000000000000" pitchFamily="34" charset="0"/>
              </a:rPr>
              <a:t> </a:t>
            </a:r>
            <a:r>
              <a:rPr lang="en-US" sz="2000" dirty="0">
                <a:latin typeface="_! Kolhety" panose="020B0500000000000000" pitchFamily="34" charset="0"/>
              </a:rPr>
              <a:t>Si. am  </a:t>
            </a:r>
            <a:r>
              <a:rPr lang="en-US" sz="2000" dirty="0" err="1" smtClean="0">
                <a:latin typeface="_! Kolhety" panose="020B0500000000000000" pitchFamily="34" charset="0"/>
              </a:rPr>
              <a:t>procedur</a:t>
            </a:r>
            <a:r>
              <a:rPr lang="en-US" sz="2000" dirty="0" smtClean="0">
                <a:latin typeface="_! Kolhety" panose="020B0500000000000000" pitchFamily="34" charset="0"/>
              </a:rPr>
              <a:t> </a:t>
            </a:r>
            <a:r>
              <a:rPr lang="en-US" sz="2000" dirty="0">
                <a:latin typeface="_! Kolhety" panose="020B0500000000000000" pitchFamily="34" charset="0"/>
              </a:rPr>
              <a:t>is </a:t>
            </a:r>
            <a:r>
              <a:rPr lang="en-US" sz="2000" dirty="0" err="1">
                <a:latin typeface="_! Kolhety" panose="020B0500000000000000" pitchFamily="34" charset="0"/>
              </a:rPr>
              <a:t>dros</a:t>
            </a:r>
            <a:r>
              <a:rPr lang="en-US" sz="2000" dirty="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smtClean="0">
                <a:latin typeface="_! Kolhety" panose="020B0500000000000000" pitchFamily="34" charset="0"/>
              </a:rPr>
              <a:t>nayens</a:t>
            </a:r>
            <a:r>
              <a:rPr lang="en-US" sz="2000" dirty="0" smtClean="0">
                <a:latin typeface="_! Kolhety" panose="020B0500000000000000" pitchFamily="34" charset="0"/>
              </a:rPr>
              <a:t> </a:t>
            </a:r>
            <a:r>
              <a:rPr lang="en-US" sz="2000" dirty="0" err="1" smtClean="0">
                <a:latin typeface="_! Kolhety" panose="020B0500000000000000" pitchFamily="34" charset="0"/>
              </a:rPr>
              <a:t>fermentirebul</a:t>
            </a:r>
            <a:r>
              <a:rPr lang="en-US" sz="2000" dirty="0" smtClean="0">
                <a:latin typeface="_! Kolhety" panose="020B0500000000000000" pitchFamily="34" charset="0"/>
              </a:rPr>
              <a:t> </a:t>
            </a:r>
            <a:r>
              <a:rPr lang="en-US" sz="2000" dirty="0" err="1" smtClean="0">
                <a:latin typeface="_! Kolhety" panose="020B0500000000000000" pitchFamily="34" charset="0"/>
              </a:rPr>
              <a:t>Tafls</a:t>
            </a:r>
            <a:r>
              <a:rPr lang="en-US" sz="2000" dirty="0" smtClean="0">
                <a:latin typeface="_! Kolhety" panose="020B0500000000000000" pitchFamily="34" charset="0"/>
              </a:rPr>
              <a:t> </a:t>
            </a:r>
            <a:r>
              <a:rPr lang="en-US" sz="2000" dirty="0" err="1" smtClean="0">
                <a:latin typeface="_! Kolhety" panose="020B0500000000000000" pitchFamily="34" charset="0"/>
              </a:rPr>
              <a:t>urevdnen</a:t>
            </a:r>
            <a:r>
              <a:rPr lang="en-US" sz="2000" dirty="0" smtClean="0">
                <a:latin typeface="_! Kolhety" panose="020B0500000000000000" pitchFamily="34" charset="0"/>
              </a:rPr>
              <a:t>.</a:t>
            </a:r>
            <a:endParaRPr lang="ka-GE" sz="2000" dirty="0"/>
          </a:p>
        </p:txBody>
      </p:sp>
    </p:spTree>
    <p:extLst>
      <p:ext uri="{BB962C8B-B14F-4D97-AF65-F5344CB8AC3E}">
        <p14:creationId xmlns:p14="http://schemas.microsoft.com/office/powerpoint/2010/main" val="17540096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675409" y="571500"/>
            <a:ext cx="10449791" cy="5605463"/>
          </a:xfrm>
        </p:spPr>
        <p:txBody>
          <a:bodyPr>
            <a:normAutofit/>
          </a:bodyPr>
          <a:lstStyle/>
          <a:p>
            <a:pPr algn="just"/>
            <a:r>
              <a:rPr lang="en-US" sz="2000" dirty="0" err="1">
                <a:latin typeface="_! Kolhety" panose="020B0500000000000000" pitchFamily="34" charset="0"/>
              </a:rPr>
              <a:t>rac</a:t>
            </a:r>
            <a:r>
              <a:rPr lang="en-US" sz="2000" dirty="0">
                <a:latin typeface="_! Kolhety" panose="020B0500000000000000" pitchFamily="34" charset="0"/>
              </a:rPr>
              <a:t> </a:t>
            </a:r>
            <a:r>
              <a:rPr lang="en-US" sz="2000" dirty="0" err="1">
                <a:latin typeface="_! Kolhety" panose="020B0500000000000000" pitchFamily="34" charset="0"/>
              </a:rPr>
              <a:t>Seexeba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da </a:t>
            </a:r>
            <a:r>
              <a:rPr lang="en-US" sz="2000" dirty="0" err="1">
                <a:latin typeface="_! Kolhety" panose="020B0500000000000000" pitchFamily="34" charset="0"/>
              </a:rPr>
              <a:t>oficialuri</a:t>
            </a:r>
            <a:r>
              <a:rPr lang="en-US" sz="2000" dirty="0">
                <a:latin typeface="_! Kolhety" panose="020B0500000000000000" pitchFamily="34" charset="0"/>
              </a:rPr>
              <a:t> </a:t>
            </a:r>
            <a:r>
              <a:rPr lang="en-US" sz="2000" dirty="0" err="1">
                <a:latin typeface="_! Kolhety" panose="020B0500000000000000" pitchFamily="34" charset="0"/>
              </a:rPr>
              <a:t>medicinis</a:t>
            </a:r>
            <a:r>
              <a:rPr lang="en-US" sz="2000" dirty="0">
                <a:latin typeface="_! Kolhety" panose="020B0500000000000000" pitchFamily="34" charset="0"/>
              </a:rPr>
              <a:t> </a:t>
            </a:r>
            <a:r>
              <a:rPr lang="en-US" sz="2000" dirty="0" err="1" smtClean="0">
                <a:latin typeface="_! Kolhety" panose="020B0500000000000000" pitchFamily="34" charset="0"/>
              </a:rPr>
              <a:t>urTierT</a:t>
            </a:r>
            <a:r>
              <a:rPr lang="en-US" sz="2000" dirty="0" smtClean="0">
                <a:latin typeface="_! Kolhety" panose="020B0500000000000000" pitchFamily="34" charset="0"/>
              </a:rPr>
              <a:t> </a:t>
            </a:r>
            <a:r>
              <a:rPr lang="en-US" sz="2000" dirty="0" err="1" smtClean="0">
                <a:latin typeface="_! Kolhety" panose="020B0500000000000000" pitchFamily="34" charset="0"/>
              </a:rPr>
              <a:t>mimarTebis</a:t>
            </a:r>
            <a:r>
              <a:rPr lang="en-US" sz="2000" dirty="0" smtClean="0">
                <a:latin typeface="_! Kolhety" panose="020B0500000000000000" pitchFamily="34" charset="0"/>
              </a:rPr>
              <a:t> </a:t>
            </a:r>
            <a:r>
              <a:rPr lang="en-US" sz="2000" dirty="0" err="1">
                <a:latin typeface="_! Kolhety" panose="020B0500000000000000" pitchFamily="34" charset="0"/>
              </a:rPr>
              <a:t>sakiTxs</a:t>
            </a:r>
            <a:r>
              <a:rPr lang="en-US" sz="2000" dirty="0">
                <a:latin typeface="_! Kolhety" panose="020B0500000000000000" pitchFamily="34" charset="0"/>
              </a:rPr>
              <a:t>. </a:t>
            </a:r>
            <a:endParaRPr lang="en-US" sz="2000" dirty="0" smtClean="0">
              <a:latin typeface="_! Kolhety" panose="020B0500000000000000" pitchFamily="34" charset="0"/>
            </a:endParaRPr>
          </a:p>
          <a:p>
            <a:pPr algn="just"/>
            <a:r>
              <a:rPr lang="en-US" sz="2000" dirty="0" err="1" smtClean="0">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rogorc</a:t>
            </a:r>
            <a:r>
              <a:rPr lang="en-US" sz="2000" dirty="0">
                <a:latin typeface="_! Kolhety" panose="020B0500000000000000" pitchFamily="34" charset="0"/>
              </a:rPr>
              <a:t> </a:t>
            </a:r>
            <a:r>
              <a:rPr lang="en-US" sz="2000" dirty="0" err="1">
                <a:latin typeface="_! Kolhety" panose="020B0500000000000000" pitchFamily="34" charset="0"/>
              </a:rPr>
              <a:t>samkurnalo</a:t>
            </a:r>
            <a:r>
              <a:rPr lang="en-US" sz="2000" dirty="0">
                <a:latin typeface="_! Kolhety" panose="020B0500000000000000" pitchFamily="34" charset="0"/>
              </a:rPr>
              <a:t> </a:t>
            </a:r>
            <a:r>
              <a:rPr lang="en-US" sz="2000" dirty="0" err="1">
                <a:latin typeface="_! Kolhety" panose="020B0500000000000000" pitchFamily="34" charset="0"/>
              </a:rPr>
              <a:t>saSualebis</a:t>
            </a:r>
            <a:r>
              <a:rPr lang="en-US" sz="2000" dirty="0">
                <a:latin typeface="_! Kolhety" panose="020B0500000000000000" pitchFamily="34" charset="0"/>
              </a:rPr>
              <a:t>, </a:t>
            </a:r>
            <a:r>
              <a:rPr lang="en-US" sz="2000" dirty="0" err="1">
                <a:latin typeface="_! Kolhety" panose="020B0500000000000000" pitchFamily="34" charset="0"/>
              </a:rPr>
              <a:t>gamoyeneba</a:t>
            </a:r>
            <a:r>
              <a:rPr lang="en-US" sz="2000" dirty="0">
                <a:latin typeface="_! Kolhety" panose="020B0500000000000000" pitchFamily="34" charset="0"/>
              </a:rPr>
              <a:t> </a:t>
            </a:r>
            <a:r>
              <a:rPr lang="en-US" sz="2000" dirty="0" err="1">
                <a:latin typeface="_! Kolhety" panose="020B0500000000000000" pitchFamily="34" charset="0"/>
              </a:rPr>
              <a:t>oficialuri</a:t>
            </a:r>
            <a:r>
              <a:rPr lang="en-US" sz="2000" dirty="0">
                <a:latin typeface="_! Kolhety" panose="020B0500000000000000" pitchFamily="34" charset="0"/>
              </a:rPr>
              <a:t> </a:t>
            </a:r>
            <a:r>
              <a:rPr lang="en-US" sz="2000" dirty="0" err="1">
                <a:latin typeface="_! Kolhety" panose="020B0500000000000000" pitchFamily="34" charset="0"/>
              </a:rPr>
              <a:t>samedicino</a:t>
            </a:r>
            <a:r>
              <a:rPr lang="en-US" sz="2000" dirty="0">
                <a:latin typeface="_! Kolhety" panose="020B0500000000000000" pitchFamily="34" charset="0"/>
              </a:rPr>
              <a:t> </a:t>
            </a:r>
            <a:r>
              <a:rPr lang="en-US" sz="2000" dirty="0" err="1">
                <a:latin typeface="_! Kolhety" panose="020B0500000000000000" pitchFamily="34" charset="0"/>
              </a:rPr>
              <a:t>mecnierebis</a:t>
            </a:r>
            <a:r>
              <a:rPr lang="en-US" sz="2000" dirty="0">
                <a:latin typeface="_! Kolhety" panose="020B0500000000000000" pitchFamily="34" charset="0"/>
              </a:rPr>
              <a:t> </a:t>
            </a:r>
            <a:r>
              <a:rPr lang="en-US" sz="2000" dirty="0" err="1">
                <a:latin typeface="_! Kolhety" panose="020B0500000000000000" pitchFamily="34" charset="0"/>
              </a:rPr>
              <a:t>mier</a:t>
            </a:r>
            <a:r>
              <a:rPr lang="en-US" sz="2000" dirty="0">
                <a:latin typeface="_! Kolhety" panose="020B0500000000000000" pitchFamily="34" charset="0"/>
              </a:rPr>
              <a:t> </a:t>
            </a:r>
            <a:r>
              <a:rPr lang="en-US" sz="2000" dirty="0" err="1">
                <a:latin typeface="_! Kolhety" panose="020B0500000000000000" pitchFamily="34" charset="0"/>
              </a:rPr>
              <a:t>popularulia</a:t>
            </a:r>
            <a:r>
              <a:rPr lang="en-US" sz="2000" dirty="0">
                <a:latin typeface="_! Kolhety" panose="020B0500000000000000" pitchFamily="34" charset="0"/>
              </a:rPr>
              <a:t> </a:t>
            </a:r>
            <a:r>
              <a:rPr lang="en-US" sz="2000" dirty="0" err="1">
                <a:latin typeface="_! Kolhety" panose="020B0500000000000000" pitchFamily="34" charset="0"/>
              </a:rPr>
              <a:t>TiTqmis</a:t>
            </a:r>
            <a:r>
              <a:rPr lang="en-US" sz="2000" dirty="0">
                <a:latin typeface="_! Kolhety" panose="020B0500000000000000" pitchFamily="34" charset="0"/>
              </a:rPr>
              <a:t> XVII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Sua</a:t>
            </a:r>
            <a:r>
              <a:rPr lang="en-US" sz="2000" dirty="0">
                <a:latin typeface="_! Kolhety" panose="020B0500000000000000" pitchFamily="34" charset="0"/>
              </a:rPr>
              <a:t> </a:t>
            </a:r>
            <a:r>
              <a:rPr lang="en-US" sz="2000" dirty="0" err="1">
                <a:latin typeface="_! Kolhety" panose="020B0500000000000000" pitchFamily="34" charset="0"/>
              </a:rPr>
              <a:t>xanebamde</a:t>
            </a:r>
            <a:r>
              <a:rPr lang="en-US" sz="2000" dirty="0">
                <a:latin typeface="_! Kolhety" panose="020B0500000000000000" pitchFamily="34" charset="0"/>
              </a:rPr>
              <a:t> da </a:t>
            </a:r>
            <a:r>
              <a:rPr lang="en-US" sz="2000" dirty="0" err="1">
                <a:latin typeface="_! Kolhety" panose="020B0500000000000000" pitchFamily="34" charset="0"/>
              </a:rPr>
              <a:t>mxardaWerilia</a:t>
            </a:r>
            <a:r>
              <a:rPr lang="en-US" sz="2000" dirty="0">
                <a:latin typeface="_! Kolhety" panose="020B0500000000000000" pitchFamily="34" charset="0"/>
              </a:rPr>
              <a:t> am </a:t>
            </a:r>
            <a:r>
              <a:rPr lang="en-US" sz="2000" dirty="0" err="1">
                <a:latin typeface="_! Kolhety" panose="020B0500000000000000" pitchFamily="34" charset="0"/>
              </a:rPr>
              <a:t>epoqis</a:t>
            </a:r>
            <a:r>
              <a:rPr lang="en-US" sz="2000" dirty="0">
                <a:latin typeface="_! Kolhety" panose="020B0500000000000000" pitchFamily="34" charset="0"/>
              </a:rPr>
              <a:t> </a:t>
            </a:r>
            <a:r>
              <a:rPr lang="en-US" sz="2000" dirty="0" err="1">
                <a:latin typeface="_! Kolhety" panose="020B0500000000000000" pitchFamily="34" charset="0"/>
              </a:rPr>
              <a:t>wamyvani</a:t>
            </a:r>
            <a:r>
              <a:rPr lang="en-US" sz="2000" dirty="0">
                <a:latin typeface="_! Kolhety" panose="020B0500000000000000" pitchFamily="34" charset="0"/>
              </a:rPr>
              <a:t> </a:t>
            </a:r>
            <a:r>
              <a:rPr lang="en-US" sz="2000" dirty="0" err="1">
                <a:latin typeface="_! Kolhety" panose="020B0500000000000000" pitchFamily="34" charset="0"/>
              </a:rPr>
              <a:t>samedicino</a:t>
            </a:r>
            <a:r>
              <a:rPr lang="en-US" sz="2000" dirty="0">
                <a:latin typeface="_! Kolhety" panose="020B0500000000000000" pitchFamily="34" charset="0"/>
              </a:rPr>
              <a:t> </a:t>
            </a:r>
            <a:r>
              <a:rPr lang="en-US" sz="2000" dirty="0" err="1">
                <a:latin typeface="_! Kolhety" panose="020B0500000000000000" pitchFamily="34" charset="0"/>
              </a:rPr>
              <a:t>humoraluri</a:t>
            </a:r>
            <a:r>
              <a:rPr lang="en-US" sz="2000" dirty="0">
                <a:latin typeface="_! Kolhety" panose="020B0500000000000000" pitchFamily="34" charset="0"/>
              </a:rPr>
              <a:t> </a:t>
            </a:r>
            <a:r>
              <a:rPr lang="en-US" sz="2000" dirty="0" err="1">
                <a:latin typeface="_! Kolhety" panose="020B0500000000000000" pitchFamily="34" charset="0"/>
              </a:rPr>
              <a:t>Teoriis</a:t>
            </a:r>
            <a:r>
              <a:rPr lang="en-US" sz="2000" dirty="0">
                <a:latin typeface="_! Kolhety" panose="020B0500000000000000" pitchFamily="34" charset="0"/>
              </a:rPr>
              <a:t> </a:t>
            </a:r>
            <a:r>
              <a:rPr lang="en-US" sz="2000" dirty="0" err="1" smtClean="0">
                <a:latin typeface="_! Kolhety" panose="020B0500000000000000" pitchFamily="34" charset="0"/>
              </a:rPr>
              <a:t>mier</a:t>
            </a:r>
            <a:r>
              <a:rPr lang="en-US" sz="2000" dirty="0">
                <a:latin typeface="_! Kolhety" panose="020B0500000000000000" pitchFamily="34" charset="0"/>
              </a:rPr>
              <a:t>. am </a:t>
            </a:r>
            <a:r>
              <a:rPr lang="en-US" sz="2000" dirty="0" err="1">
                <a:latin typeface="_! Kolhety" panose="020B0500000000000000" pitchFamily="34" charset="0"/>
              </a:rPr>
              <a:t>Teoriis</a:t>
            </a:r>
            <a:r>
              <a:rPr lang="en-US" sz="2000" dirty="0">
                <a:latin typeface="_! Kolhety" panose="020B0500000000000000" pitchFamily="34" charset="0"/>
              </a:rPr>
              <a:t> </a:t>
            </a:r>
            <a:r>
              <a:rPr lang="en-US" sz="2000" dirty="0" err="1">
                <a:latin typeface="_! Kolhety" panose="020B0500000000000000" pitchFamily="34" charset="0"/>
              </a:rPr>
              <a:t>samedicino</a:t>
            </a:r>
            <a:r>
              <a:rPr lang="en-US" sz="2000" dirty="0">
                <a:latin typeface="_! Kolhety" panose="020B0500000000000000" pitchFamily="34" charset="0"/>
              </a:rPr>
              <a:t> </a:t>
            </a:r>
            <a:r>
              <a:rPr lang="en-US" sz="2000" dirty="0" err="1">
                <a:latin typeface="_! Kolhety" panose="020B0500000000000000" pitchFamily="34" charset="0"/>
              </a:rPr>
              <a:t>paradigma</a:t>
            </a:r>
            <a:r>
              <a:rPr lang="en-US" sz="2000" dirty="0">
                <a:latin typeface="_! Kolhety" panose="020B0500000000000000" pitchFamily="34" charset="0"/>
              </a:rPr>
              <a:t> </a:t>
            </a:r>
            <a:r>
              <a:rPr lang="en-US" sz="2000" dirty="0" err="1">
                <a:latin typeface="_! Kolhety" panose="020B0500000000000000" pitchFamily="34" charset="0"/>
              </a:rPr>
              <a:t>adamianis</a:t>
            </a:r>
            <a:r>
              <a:rPr lang="en-US" sz="2000" dirty="0">
                <a:latin typeface="_! Kolhety" panose="020B0500000000000000" pitchFamily="34" charset="0"/>
              </a:rPr>
              <a:t> </a:t>
            </a:r>
            <a:r>
              <a:rPr lang="en-US" sz="2000" dirty="0" err="1">
                <a:latin typeface="_! Kolhety" panose="020B0500000000000000" pitchFamily="34" charset="0"/>
              </a:rPr>
              <a:t>organizis</a:t>
            </a:r>
            <a:r>
              <a:rPr lang="en-US" sz="2000" dirty="0">
                <a:latin typeface="_! Kolhety" panose="020B0500000000000000" pitchFamily="34" charset="0"/>
              </a:rPr>
              <a:t> </a:t>
            </a:r>
            <a:r>
              <a:rPr lang="en-US" sz="2000" dirty="0" err="1">
                <a:latin typeface="_! Kolhety" panose="020B0500000000000000" pitchFamily="34" charset="0"/>
              </a:rPr>
              <a:t>Semadgeneli</a:t>
            </a:r>
            <a:r>
              <a:rPr lang="en-US" sz="2000" dirty="0">
                <a:latin typeface="_! Kolhety" panose="020B0500000000000000" pitchFamily="34" charset="0"/>
              </a:rPr>
              <a:t> </a:t>
            </a:r>
            <a:r>
              <a:rPr lang="en-US" sz="2000" dirty="0" err="1">
                <a:latin typeface="_! Kolhety" panose="020B0500000000000000" pitchFamily="34" charset="0"/>
              </a:rPr>
              <a:t>elementebis</a:t>
            </a:r>
            <a:r>
              <a:rPr lang="en-US" sz="2000" dirty="0">
                <a:latin typeface="_! Kolhety" panose="020B0500000000000000" pitchFamily="34" charset="0"/>
              </a:rPr>
              <a:t> </a:t>
            </a:r>
            <a:r>
              <a:rPr lang="en-US" sz="2000" dirty="0" err="1">
                <a:latin typeface="_! Kolhety" panose="020B0500000000000000" pitchFamily="34" charset="0"/>
              </a:rPr>
              <a:t>balansis</a:t>
            </a:r>
            <a:r>
              <a:rPr lang="en-US" sz="2000" dirty="0">
                <a:latin typeface="_! Kolhety" panose="020B0500000000000000" pitchFamily="34" charset="0"/>
              </a:rPr>
              <a:t> </a:t>
            </a:r>
            <a:r>
              <a:rPr lang="en-US" sz="2000" dirty="0" err="1">
                <a:latin typeface="_! Kolhety" panose="020B0500000000000000" pitchFamily="34" charset="0"/>
              </a:rPr>
              <a:t>ganmapirobebeli</a:t>
            </a:r>
            <a:r>
              <a:rPr lang="en-US" sz="2000" dirty="0">
                <a:latin typeface="_! Kolhety" panose="020B0500000000000000" pitchFamily="34" charset="0"/>
              </a:rPr>
              <a:t> </a:t>
            </a:r>
            <a:r>
              <a:rPr lang="en-US" sz="2000" dirty="0" err="1">
                <a:latin typeface="_! Kolhety" panose="020B0500000000000000" pitchFamily="34" charset="0"/>
              </a:rPr>
              <a:t>oTxi</a:t>
            </a:r>
            <a:r>
              <a:rPr lang="en-US" sz="2000" dirty="0">
                <a:latin typeface="_! Kolhety" panose="020B0500000000000000" pitchFamily="34" charset="0"/>
              </a:rPr>
              <a:t> </a:t>
            </a:r>
            <a:r>
              <a:rPr lang="en-US" sz="2000" dirty="0" err="1">
                <a:latin typeface="_! Kolhety" panose="020B0500000000000000" pitchFamily="34" charset="0"/>
              </a:rPr>
              <a:t>stiqiis</a:t>
            </a:r>
            <a:r>
              <a:rPr lang="en-US" sz="2000" dirty="0">
                <a:latin typeface="_! Kolhety" panose="020B0500000000000000" pitchFamily="34" charset="0"/>
              </a:rPr>
              <a:t> (</a:t>
            </a:r>
            <a:r>
              <a:rPr lang="en-US" sz="2000" dirty="0" err="1">
                <a:latin typeface="_! Kolhety" panose="020B0500000000000000" pitchFamily="34" charset="0"/>
              </a:rPr>
              <a:t>haeri</a:t>
            </a:r>
            <a:r>
              <a:rPr lang="en-US" sz="2000" dirty="0">
                <a:latin typeface="_! Kolhety" panose="020B0500000000000000" pitchFamily="34" charset="0"/>
              </a:rPr>
              <a:t>, </a:t>
            </a:r>
            <a:r>
              <a:rPr lang="en-US" sz="2000" dirty="0" err="1">
                <a:latin typeface="_! Kolhety" panose="020B0500000000000000" pitchFamily="34" charset="0"/>
              </a:rPr>
              <a:t>cecxli</a:t>
            </a:r>
            <a:r>
              <a:rPr lang="en-US" sz="2000" dirty="0">
                <a:latin typeface="_! Kolhety" panose="020B0500000000000000" pitchFamily="34" charset="0"/>
              </a:rPr>
              <a:t>, </a:t>
            </a:r>
            <a:r>
              <a:rPr lang="en-US" sz="2000" dirty="0" err="1">
                <a:latin typeface="_! Kolhety" panose="020B0500000000000000" pitchFamily="34" charset="0"/>
              </a:rPr>
              <a:t>miwa</a:t>
            </a:r>
            <a:r>
              <a:rPr lang="en-US" sz="2000" dirty="0">
                <a:latin typeface="_! Kolhety" panose="020B0500000000000000" pitchFamily="34" charset="0"/>
              </a:rPr>
              <a:t> da </a:t>
            </a:r>
            <a:r>
              <a:rPr lang="en-US" sz="2000" dirty="0" err="1">
                <a:latin typeface="_! Kolhety" panose="020B0500000000000000" pitchFamily="34" charset="0"/>
              </a:rPr>
              <a:t>wyali</a:t>
            </a:r>
            <a:r>
              <a:rPr lang="en-US" sz="2000" dirty="0">
                <a:latin typeface="_! Kolhety" panose="020B0500000000000000" pitchFamily="34" charset="0"/>
              </a:rPr>
              <a:t>) </a:t>
            </a:r>
            <a:r>
              <a:rPr lang="en-US" sz="2000" dirty="0" err="1">
                <a:latin typeface="_! Kolhety" panose="020B0500000000000000" pitchFamily="34" charset="0"/>
              </a:rPr>
              <a:t>faqtors</a:t>
            </a:r>
            <a:r>
              <a:rPr lang="en-US" sz="2000" dirty="0">
                <a:latin typeface="_! Kolhety" panose="020B0500000000000000" pitchFamily="34" charset="0"/>
              </a:rPr>
              <a:t> </a:t>
            </a:r>
            <a:r>
              <a:rPr lang="en-US" sz="2000" dirty="0" err="1" smtClean="0">
                <a:latin typeface="_! Kolhety" panose="020B0500000000000000" pitchFamily="34" charset="0"/>
              </a:rPr>
              <a:t>emyareboda</a:t>
            </a:r>
            <a:r>
              <a:rPr lang="en-US" sz="2000" dirty="0" smtClean="0">
                <a:latin typeface="_! Kolhety" panose="020B0500000000000000" pitchFamily="34" charset="0"/>
              </a:rPr>
              <a:t>. </a:t>
            </a:r>
            <a:r>
              <a:rPr lang="en-US" sz="2000" dirty="0" err="1">
                <a:latin typeface="_! Kolhety" panose="020B0500000000000000" pitchFamily="34" charset="0"/>
              </a:rPr>
              <a:t>es</a:t>
            </a:r>
            <a:r>
              <a:rPr lang="en-US" sz="2000" dirty="0">
                <a:latin typeface="_! Kolhety" panose="020B0500000000000000" pitchFamily="34" charset="0"/>
              </a:rPr>
              <a:t> </a:t>
            </a:r>
            <a:r>
              <a:rPr lang="en-US" sz="2000" dirty="0" err="1">
                <a:latin typeface="_! Kolhety" panose="020B0500000000000000" pitchFamily="34" charset="0"/>
              </a:rPr>
              <a:t>oTxi</a:t>
            </a:r>
            <a:r>
              <a:rPr lang="en-US" sz="2000" dirty="0">
                <a:latin typeface="_! Kolhety" panose="020B0500000000000000" pitchFamily="34" charset="0"/>
              </a:rPr>
              <a:t> </a:t>
            </a:r>
            <a:r>
              <a:rPr lang="en-US" sz="2000" dirty="0" err="1">
                <a:latin typeface="_! Kolhety" panose="020B0500000000000000" pitchFamily="34" charset="0"/>
              </a:rPr>
              <a:t>elementi</a:t>
            </a:r>
            <a:r>
              <a:rPr lang="en-US" sz="2000" dirty="0">
                <a:latin typeface="_! Kolhety" panose="020B0500000000000000" pitchFamily="34" charset="0"/>
              </a:rPr>
              <a:t> </a:t>
            </a:r>
            <a:r>
              <a:rPr lang="en-US" sz="2000" dirty="0" err="1">
                <a:latin typeface="_! Kolhety" panose="020B0500000000000000" pitchFamily="34" charset="0"/>
              </a:rPr>
              <a:t>vlindeboda</a:t>
            </a:r>
            <a:r>
              <a:rPr lang="en-US" sz="2000" dirty="0">
                <a:latin typeface="_! Kolhety" panose="020B0500000000000000" pitchFamily="34" charset="0"/>
              </a:rPr>
              <a:t> </a:t>
            </a:r>
            <a:r>
              <a:rPr lang="en-US" sz="2000" dirty="0" err="1">
                <a:latin typeface="_! Kolhety" panose="020B0500000000000000" pitchFamily="34" charset="0"/>
              </a:rPr>
              <a:t>nestianis</a:t>
            </a:r>
            <a:r>
              <a:rPr lang="en-US" sz="2000" dirty="0">
                <a:latin typeface="_! Kolhety" panose="020B0500000000000000" pitchFamily="34" charset="0"/>
              </a:rPr>
              <a:t>, </a:t>
            </a:r>
            <a:r>
              <a:rPr lang="en-US" sz="2000" dirty="0" err="1">
                <a:latin typeface="_! Kolhety" panose="020B0500000000000000" pitchFamily="34" charset="0"/>
              </a:rPr>
              <a:t>cxelis</a:t>
            </a:r>
            <a:r>
              <a:rPr lang="en-US" sz="2000" dirty="0">
                <a:latin typeface="_! Kolhety" panose="020B0500000000000000" pitchFamily="34" charset="0"/>
              </a:rPr>
              <a:t>, </a:t>
            </a:r>
            <a:r>
              <a:rPr lang="en-US" sz="2000" dirty="0" err="1">
                <a:latin typeface="_! Kolhety" panose="020B0500000000000000" pitchFamily="34" charset="0"/>
              </a:rPr>
              <a:t>mSralisa</a:t>
            </a:r>
            <a:r>
              <a:rPr lang="en-US" sz="2000" dirty="0">
                <a:latin typeface="_! Kolhety" panose="020B0500000000000000" pitchFamily="34" charset="0"/>
              </a:rPr>
              <a:t> da </a:t>
            </a:r>
            <a:r>
              <a:rPr lang="en-US" sz="2000" dirty="0" err="1">
                <a:latin typeface="_! Kolhety" panose="020B0500000000000000" pitchFamily="34" charset="0"/>
              </a:rPr>
              <a:t>civis</a:t>
            </a:r>
            <a:r>
              <a:rPr lang="en-US" sz="2000" dirty="0">
                <a:latin typeface="_! Kolhety" panose="020B0500000000000000" pitchFamily="34" charset="0"/>
              </a:rPr>
              <a:t> </a:t>
            </a:r>
            <a:r>
              <a:rPr lang="en-US" sz="2000" dirty="0" err="1">
                <a:latin typeface="_! Kolhety" panose="020B0500000000000000" pitchFamily="34" charset="0"/>
              </a:rPr>
              <a:t>kombinaciaSi</a:t>
            </a:r>
            <a:r>
              <a:rPr lang="en-US" sz="2000" dirty="0">
                <a:latin typeface="_! Kolhety" panose="020B0500000000000000" pitchFamily="34" charset="0"/>
              </a:rPr>
              <a:t>, </a:t>
            </a:r>
            <a:r>
              <a:rPr lang="en-US" sz="2000" dirty="0" err="1">
                <a:latin typeface="_! Kolhety" panose="020B0500000000000000" pitchFamily="34" charset="0"/>
              </a:rPr>
              <a:t>rac</a:t>
            </a:r>
            <a:r>
              <a:rPr lang="en-US" sz="2000" dirty="0">
                <a:latin typeface="_! Kolhety" panose="020B0500000000000000" pitchFamily="34" charset="0"/>
              </a:rPr>
              <a:t>, </a:t>
            </a:r>
            <a:r>
              <a:rPr lang="en-US" sz="2000" dirty="0" err="1">
                <a:latin typeface="_! Kolhety" panose="020B0500000000000000" pitchFamily="34" charset="0"/>
              </a:rPr>
              <a:t>Tavis</a:t>
            </a:r>
            <a:r>
              <a:rPr lang="en-US" sz="2000" dirty="0">
                <a:latin typeface="_! Kolhety" panose="020B0500000000000000" pitchFamily="34" charset="0"/>
              </a:rPr>
              <a:t> </a:t>
            </a:r>
            <a:r>
              <a:rPr lang="en-US" sz="2000" dirty="0" err="1">
                <a:latin typeface="_! Kolhety" panose="020B0500000000000000" pitchFamily="34" charset="0"/>
              </a:rPr>
              <a:t>mxriv</a:t>
            </a:r>
            <a:r>
              <a:rPr lang="en-US" sz="2000" dirty="0">
                <a:latin typeface="_! Kolhety" panose="020B0500000000000000" pitchFamily="34" charset="0"/>
              </a:rPr>
              <a:t>, </a:t>
            </a:r>
            <a:r>
              <a:rPr lang="en-US" sz="2000" dirty="0" err="1">
                <a:latin typeface="_! Kolhety" panose="020B0500000000000000" pitchFamily="34" charset="0"/>
              </a:rPr>
              <a:t>wlis</a:t>
            </a:r>
            <a:r>
              <a:rPr lang="en-US" sz="2000" dirty="0">
                <a:latin typeface="_! Kolhety" panose="020B0500000000000000" pitchFamily="34" charset="0"/>
              </a:rPr>
              <a:t> </a:t>
            </a:r>
            <a:r>
              <a:rPr lang="en-US" sz="2000" dirty="0" err="1">
                <a:latin typeface="_! Kolhety" panose="020B0500000000000000" pitchFamily="34" charset="0"/>
              </a:rPr>
              <a:t>oTx</a:t>
            </a:r>
            <a:r>
              <a:rPr lang="en-US" sz="2000" dirty="0">
                <a:latin typeface="_! Kolhety" panose="020B0500000000000000" pitchFamily="34" charset="0"/>
              </a:rPr>
              <a:t> </a:t>
            </a:r>
            <a:r>
              <a:rPr lang="en-US" sz="2000" dirty="0" err="1">
                <a:latin typeface="_! Kolhety" panose="020B0500000000000000" pitchFamily="34" charset="0"/>
              </a:rPr>
              <a:t>dros</a:t>
            </a:r>
            <a:r>
              <a:rPr lang="en-US" sz="2000" dirty="0">
                <a:latin typeface="_! Kolhety" panose="020B0500000000000000" pitchFamily="34" charset="0"/>
              </a:rPr>
              <a:t> </a:t>
            </a:r>
            <a:r>
              <a:rPr lang="en-US" sz="2000" dirty="0" err="1">
                <a:latin typeface="_! Kolhety" panose="020B0500000000000000" pitchFamily="34" charset="0"/>
              </a:rPr>
              <a:t>Seesebameboda</a:t>
            </a:r>
            <a:r>
              <a:rPr lang="en-US" sz="2000" dirty="0">
                <a:latin typeface="_! Kolhety" panose="020B0500000000000000" pitchFamily="34" charset="0"/>
              </a:rPr>
              <a:t>. </a:t>
            </a:r>
            <a:r>
              <a:rPr lang="en-US" sz="2000" dirty="0" err="1">
                <a:latin typeface="_! Kolhety" panose="020B0500000000000000" pitchFamily="34" charset="0"/>
              </a:rPr>
              <a:t>daavadebis</a:t>
            </a:r>
            <a:r>
              <a:rPr lang="en-US" sz="2000" dirty="0">
                <a:latin typeface="_! Kolhety" panose="020B0500000000000000" pitchFamily="34" charset="0"/>
              </a:rPr>
              <a:t> </a:t>
            </a:r>
            <a:r>
              <a:rPr lang="en-US" sz="2000" dirty="0" err="1">
                <a:latin typeface="_! Kolhety" panose="020B0500000000000000" pitchFamily="34" charset="0"/>
              </a:rPr>
              <a:t>gamomwvev</a:t>
            </a:r>
            <a:r>
              <a:rPr lang="en-US" sz="2000" dirty="0">
                <a:latin typeface="_! Kolhety" panose="020B0500000000000000" pitchFamily="34" charset="0"/>
              </a:rPr>
              <a:t> </a:t>
            </a:r>
            <a:r>
              <a:rPr lang="en-US" sz="2000" dirty="0" err="1">
                <a:latin typeface="_! Kolhety" panose="020B0500000000000000" pitchFamily="34" charset="0"/>
              </a:rPr>
              <a:t>mizezad</a:t>
            </a:r>
            <a:r>
              <a:rPr lang="en-US" sz="2000" dirty="0">
                <a:latin typeface="_! Kolhety" panose="020B0500000000000000" pitchFamily="34" charset="0"/>
              </a:rPr>
              <a:t> </a:t>
            </a:r>
            <a:r>
              <a:rPr lang="en-US" sz="2000" dirty="0" err="1">
                <a:latin typeface="_! Kolhety" panose="020B0500000000000000" pitchFamily="34" charset="0"/>
              </a:rPr>
              <a:t>swored</a:t>
            </a:r>
            <a:r>
              <a:rPr lang="en-US" sz="2000" dirty="0">
                <a:latin typeface="_! Kolhety" panose="020B0500000000000000" pitchFamily="34" charset="0"/>
              </a:rPr>
              <a:t> am </a:t>
            </a:r>
            <a:r>
              <a:rPr lang="en-US" sz="2000" dirty="0" err="1">
                <a:latin typeface="_! Kolhety" panose="020B0500000000000000" pitchFamily="34" charset="0"/>
              </a:rPr>
              <a:t>faqtorebis</a:t>
            </a:r>
            <a:r>
              <a:rPr lang="en-US" sz="2000" dirty="0">
                <a:latin typeface="_! Kolhety" panose="020B0500000000000000" pitchFamily="34" charset="0"/>
              </a:rPr>
              <a:t> </a:t>
            </a:r>
            <a:r>
              <a:rPr lang="en-US" sz="2000" dirty="0" err="1">
                <a:latin typeface="_! Kolhety" panose="020B0500000000000000" pitchFamily="34" charset="0"/>
              </a:rPr>
              <a:t>disbalansi</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miCneuli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moweva</a:t>
            </a:r>
            <a:r>
              <a:rPr lang="en-US" sz="2000" dirty="0">
                <a:latin typeface="_! Kolhety" panose="020B0500000000000000" pitchFamily="34" charset="0"/>
              </a:rPr>
              <a:t> </a:t>
            </a:r>
            <a:r>
              <a:rPr lang="en-US" sz="2000" dirty="0" err="1">
                <a:latin typeface="_! Kolhety" panose="020B0500000000000000" pitchFamily="34" charset="0"/>
              </a:rPr>
              <a:t>garkveulad</a:t>
            </a:r>
            <a:r>
              <a:rPr lang="en-US" sz="2000" dirty="0">
                <a:latin typeface="_! Kolhety" panose="020B0500000000000000" pitchFamily="34" charset="0"/>
              </a:rPr>
              <a:t> am </a:t>
            </a:r>
            <a:r>
              <a:rPr lang="en-US" sz="2000" dirty="0" err="1">
                <a:latin typeface="_! Kolhety" panose="020B0500000000000000" pitchFamily="34" charset="0"/>
              </a:rPr>
              <a:t>sqemaSi</a:t>
            </a:r>
            <a:r>
              <a:rPr lang="en-US" sz="2000" dirty="0">
                <a:latin typeface="_! Kolhety" panose="020B0500000000000000" pitchFamily="34" charset="0"/>
              </a:rPr>
              <a:t> </a:t>
            </a:r>
            <a:r>
              <a:rPr lang="en-US" sz="2000" dirty="0" err="1">
                <a:latin typeface="_! Kolhety" panose="020B0500000000000000" pitchFamily="34" charset="0"/>
              </a:rPr>
              <a:t>Tavsdeboda</a:t>
            </a:r>
            <a:r>
              <a:rPr lang="en-US" sz="2000" dirty="0">
                <a:latin typeface="_! Kolhety" panose="020B0500000000000000" pitchFamily="34" charset="0"/>
              </a:rPr>
              <a:t>, </a:t>
            </a:r>
            <a:r>
              <a:rPr lang="en-US" sz="2000" dirty="0" err="1">
                <a:latin typeface="_! Kolhety" panose="020B0500000000000000" pitchFamily="34" charset="0"/>
              </a:rPr>
              <a:t>radgan</a:t>
            </a:r>
            <a:r>
              <a:rPr lang="en-US" sz="2000" dirty="0">
                <a:latin typeface="_! Kolhety" panose="020B0500000000000000" pitchFamily="34" charset="0"/>
              </a:rPr>
              <a:t>, </a:t>
            </a:r>
            <a:r>
              <a:rPr lang="en-US" sz="2000" dirty="0" err="1">
                <a:latin typeface="_! Kolhety" panose="020B0500000000000000" pitchFamily="34" charset="0"/>
              </a:rPr>
              <a:t>ideis</a:t>
            </a:r>
            <a:r>
              <a:rPr lang="en-US" sz="2000" dirty="0">
                <a:latin typeface="_! Kolhety" panose="020B0500000000000000" pitchFamily="34" charset="0"/>
              </a:rPr>
              <a:t> </a:t>
            </a:r>
            <a:r>
              <a:rPr lang="en-US" sz="2000" dirty="0" err="1">
                <a:latin typeface="_! Kolhety" panose="020B0500000000000000" pitchFamily="34" charset="0"/>
              </a:rPr>
              <a:t>avtorebis</a:t>
            </a:r>
            <a:r>
              <a:rPr lang="en-US" sz="2000" dirty="0">
                <a:latin typeface="_! Kolhety" panose="020B0500000000000000" pitchFamily="34" charset="0"/>
              </a:rPr>
              <a:t> </a:t>
            </a:r>
            <a:r>
              <a:rPr lang="en-US" sz="2000" dirty="0" err="1">
                <a:latin typeface="_! Kolhety" panose="020B0500000000000000" pitchFamily="34" charset="0"/>
              </a:rPr>
              <a:t>azriT</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kvamls</a:t>
            </a:r>
            <a:r>
              <a:rPr lang="en-US" sz="2000" dirty="0">
                <a:latin typeface="_! Kolhety" panose="020B0500000000000000" pitchFamily="34" charset="0"/>
              </a:rPr>
              <a:t> </a:t>
            </a:r>
            <a:r>
              <a:rPr lang="en-US" sz="2000" dirty="0" err="1">
                <a:latin typeface="_! Kolhety" panose="020B0500000000000000" pitchFamily="34" charset="0"/>
              </a:rPr>
              <a:t>SeeZlo</a:t>
            </a:r>
            <a:r>
              <a:rPr lang="en-US" sz="2000" dirty="0">
                <a:latin typeface="_! Kolhety" panose="020B0500000000000000" pitchFamily="34" charset="0"/>
              </a:rPr>
              <a:t> </a:t>
            </a:r>
            <a:r>
              <a:rPr lang="en-US" sz="2000" dirty="0" err="1">
                <a:latin typeface="_! Kolhety" panose="020B0500000000000000" pitchFamily="34" charset="0"/>
              </a:rPr>
              <a:t>adamianis</a:t>
            </a:r>
            <a:r>
              <a:rPr lang="en-US" sz="2000" dirty="0">
                <a:latin typeface="_! Kolhety" panose="020B0500000000000000" pitchFamily="34" charset="0"/>
              </a:rPr>
              <a:t> </a:t>
            </a:r>
            <a:r>
              <a:rPr lang="en-US" sz="2000" dirty="0" err="1">
                <a:latin typeface="_! Kolhety" panose="020B0500000000000000" pitchFamily="34" charset="0"/>
              </a:rPr>
              <a:t>organizmidan</a:t>
            </a:r>
            <a:r>
              <a:rPr lang="en-US" sz="2000" dirty="0">
                <a:latin typeface="_! Kolhety" panose="020B0500000000000000" pitchFamily="34" charset="0"/>
              </a:rPr>
              <a:t> `</a:t>
            </a:r>
            <a:r>
              <a:rPr lang="en-US" sz="2000" dirty="0" err="1">
                <a:latin typeface="_! Kolhety" panose="020B0500000000000000" pitchFamily="34" charset="0"/>
              </a:rPr>
              <a:t>amoeSro</a:t>
            </a:r>
            <a:r>
              <a:rPr lang="en-US" sz="2000" dirty="0">
                <a:latin typeface="_! Kolhety" panose="020B0500000000000000" pitchFamily="34" charset="0"/>
              </a:rPr>
              <a:t>~ </a:t>
            </a:r>
            <a:r>
              <a:rPr lang="en-US" sz="2000" dirty="0" err="1">
                <a:latin typeface="_! Kolhety" panose="020B0500000000000000" pitchFamily="34" charset="0"/>
              </a:rPr>
              <a:t>zedmeti</a:t>
            </a:r>
            <a:r>
              <a:rPr lang="en-US" sz="2000" dirty="0">
                <a:latin typeface="_! Kolhety" panose="020B0500000000000000" pitchFamily="34" charset="0"/>
              </a:rPr>
              <a:t> da </a:t>
            </a:r>
            <a:r>
              <a:rPr lang="en-US" sz="2000" dirty="0" err="1">
                <a:latin typeface="_! Kolhety" panose="020B0500000000000000" pitchFamily="34" charset="0"/>
              </a:rPr>
              <a:t>arasaWiro</a:t>
            </a:r>
            <a:r>
              <a:rPr lang="en-US" sz="2000" dirty="0">
                <a:latin typeface="_! Kolhety" panose="020B0500000000000000" pitchFamily="34" charset="0"/>
              </a:rPr>
              <a:t> `</a:t>
            </a:r>
            <a:r>
              <a:rPr lang="en-US" sz="2000" dirty="0" err="1">
                <a:latin typeface="_! Kolhety" panose="020B0500000000000000" pitchFamily="34" charset="0"/>
              </a:rPr>
              <a:t>siTxe</a:t>
            </a:r>
            <a:r>
              <a:rPr lang="en-US" sz="2000" dirty="0">
                <a:latin typeface="_! Kolhety" panose="020B0500000000000000" pitchFamily="34" charset="0"/>
              </a:rPr>
              <a:t>~, </a:t>
            </a:r>
            <a:r>
              <a:rPr lang="en-US" sz="2000" dirty="0" err="1">
                <a:latin typeface="_! Kolhety" panose="020B0500000000000000" pitchFamily="34" charset="0"/>
              </a:rPr>
              <a:t>rac</a:t>
            </a:r>
            <a:r>
              <a:rPr lang="en-US" sz="2000" dirty="0">
                <a:latin typeface="_! Kolhety" panose="020B0500000000000000" pitchFamily="34" charset="0"/>
              </a:rPr>
              <a:t> </a:t>
            </a:r>
            <a:r>
              <a:rPr lang="en-US" sz="2000" dirty="0" err="1">
                <a:latin typeface="_! Kolhety" panose="020B0500000000000000" pitchFamily="34" charset="0"/>
              </a:rPr>
              <a:t>xels</a:t>
            </a:r>
            <a:r>
              <a:rPr lang="en-US" sz="2000" dirty="0">
                <a:latin typeface="_! Kolhety" panose="020B0500000000000000" pitchFamily="34" charset="0"/>
              </a:rPr>
              <a:t> </a:t>
            </a:r>
            <a:r>
              <a:rPr lang="en-US" sz="2000" dirty="0" err="1">
                <a:latin typeface="_! Kolhety" panose="020B0500000000000000" pitchFamily="34" charset="0"/>
              </a:rPr>
              <a:t>Seuwyobda</a:t>
            </a:r>
            <a:r>
              <a:rPr lang="en-US" sz="2000" dirty="0">
                <a:latin typeface="_! Kolhety" panose="020B0500000000000000" pitchFamily="34" charset="0"/>
              </a:rPr>
              <a:t> </a:t>
            </a:r>
            <a:r>
              <a:rPr lang="en-US" sz="2000" dirty="0" err="1">
                <a:latin typeface="_! Kolhety" panose="020B0500000000000000" pitchFamily="34" charset="0"/>
              </a:rPr>
              <a:t>sasurveli</a:t>
            </a:r>
            <a:r>
              <a:rPr lang="en-US" sz="2000" dirty="0">
                <a:latin typeface="_! Kolhety" panose="020B0500000000000000" pitchFamily="34" charset="0"/>
              </a:rPr>
              <a:t> </a:t>
            </a:r>
            <a:r>
              <a:rPr lang="en-US" sz="2000" dirty="0" err="1">
                <a:latin typeface="_! Kolhety" panose="020B0500000000000000" pitchFamily="34" charset="0"/>
              </a:rPr>
              <a:t>balansis</a:t>
            </a:r>
            <a:r>
              <a:rPr lang="en-US" sz="2000" dirty="0">
                <a:latin typeface="_! Kolhety" panose="020B0500000000000000" pitchFamily="34" charset="0"/>
              </a:rPr>
              <a:t> </a:t>
            </a:r>
            <a:r>
              <a:rPr lang="en-US" sz="2000" dirty="0" err="1" smtClean="0">
                <a:latin typeface="_! Kolhety" panose="020B0500000000000000" pitchFamily="34" charset="0"/>
              </a:rPr>
              <a:t>aRdgenas</a:t>
            </a:r>
            <a:r>
              <a:rPr lang="en-US" sz="2000" dirty="0" smtClean="0">
                <a:latin typeface="_! Kolhety" panose="020B0500000000000000" pitchFamily="34" charset="0"/>
              </a:rPr>
              <a:t>.</a:t>
            </a:r>
          </a:p>
          <a:p>
            <a:pPr algn="just"/>
            <a:r>
              <a:rPr lang="en-US" sz="2000" dirty="0" smtClean="0">
                <a:latin typeface="_! Kolhety" panose="020B0500000000000000" pitchFamily="34" charset="0"/>
              </a:rPr>
              <a:t> </a:t>
            </a:r>
            <a:r>
              <a:rPr lang="en-US" sz="2000" dirty="0" err="1">
                <a:latin typeface="_! Kolhety" panose="020B0500000000000000" pitchFamily="34" charset="0"/>
              </a:rPr>
              <a:t>SeiZleba</a:t>
            </a:r>
            <a:r>
              <a:rPr lang="en-US" sz="2000" dirty="0">
                <a:latin typeface="_! Kolhety" panose="020B0500000000000000" pitchFamily="34" charset="0"/>
              </a:rPr>
              <a:t> </a:t>
            </a:r>
            <a:r>
              <a:rPr lang="en-US" sz="2000" dirty="0" err="1">
                <a:latin typeface="_! Kolhety" panose="020B0500000000000000" pitchFamily="34" charset="0"/>
              </a:rPr>
              <a:t>iTqvas</a:t>
            </a:r>
            <a:r>
              <a:rPr lang="en-US" sz="2000" dirty="0">
                <a:latin typeface="_! Kolhety" panose="020B0500000000000000" pitchFamily="34" charset="0"/>
              </a:rPr>
              <a:t>, rom XVI-XVII </a:t>
            </a:r>
            <a:r>
              <a:rPr lang="en-US" sz="2000" dirty="0" err="1">
                <a:latin typeface="_! Kolhety" panose="020B0500000000000000" pitchFamily="34" charset="0"/>
              </a:rPr>
              <a:t>saukuneebis</a:t>
            </a:r>
            <a:r>
              <a:rPr lang="en-US" sz="2000" dirty="0">
                <a:latin typeface="_! Kolhety" panose="020B0500000000000000" pitchFamily="34" charset="0"/>
              </a:rPr>
              <a:t> </a:t>
            </a:r>
            <a:r>
              <a:rPr lang="en-US" sz="2000" dirty="0" err="1">
                <a:latin typeface="_! Kolhety" panose="020B0500000000000000" pitchFamily="34" charset="0"/>
              </a:rPr>
              <a:t>evropaSi</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a:latin typeface="_! Kolhety" panose="020B0500000000000000" pitchFamily="34" charset="0"/>
              </a:rPr>
              <a:t>yvelaze</a:t>
            </a:r>
            <a:r>
              <a:rPr lang="en-US" sz="2000" dirty="0">
                <a:latin typeface="_! Kolhety" panose="020B0500000000000000" pitchFamily="34" charset="0"/>
              </a:rPr>
              <a:t> </a:t>
            </a:r>
            <a:r>
              <a:rPr lang="en-US" sz="2000" dirty="0" err="1">
                <a:latin typeface="_! Kolhety" panose="020B0500000000000000" pitchFamily="34" charset="0"/>
              </a:rPr>
              <a:t>efeqtur</a:t>
            </a:r>
            <a:r>
              <a:rPr lang="en-US" sz="2000" dirty="0">
                <a:latin typeface="_! Kolhety" panose="020B0500000000000000" pitchFamily="34" charset="0"/>
              </a:rPr>
              <a:t> </a:t>
            </a:r>
            <a:r>
              <a:rPr lang="en-US" sz="2000" dirty="0" err="1">
                <a:latin typeface="_! Kolhety" panose="020B0500000000000000" pitchFamily="34" charset="0"/>
              </a:rPr>
              <a:t>samkurnalo</a:t>
            </a:r>
            <a:r>
              <a:rPr lang="en-US" sz="2000" dirty="0">
                <a:latin typeface="_! Kolhety" panose="020B0500000000000000" pitchFamily="34" charset="0"/>
              </a:rPr>
              <a:t> </a:t>
            </a:r>
            <a:r>
              <a:rPr lang="en-US" sz="2000" dirty="0" err="1">
                <a:latin typeface="_! Kolhety" panose="020B0500000000000000" pitchFamily="34" charset="0"/>
              </a:rPr>
              <a:t>saSualebad</a:t>
            </a:r>
            <a:r>
              <a:rPr lang="en-US" sz="2000" dirty="0">
                <a:latin typeface="_! Kolhety" panose="020B0500000000000000" pitchFamily="34" charset="0"/>
              </a:rPr>
              <a:t>, </a:t>
            </a:r>
            <a:r>
              <a:rPr lang="en-US" sz="2000" dirty="0" err="1">
                <a:latin typeface="_! Kolhety" panose="020B0500000000000000" pitchFamily="34" charset="0"/>
              </a:rPr>
              <a:t>RvTisgan</a:t>
            </a:r>
            <a:r>
              <a:rPr lang="en-US" sz="2000" dirty="0">
                <a:latin typeface="_! Kolhety" panose="020B0500000000000000" pitchFamily="34" charset="0"/>
              </a:rPr>
              <a:t> </a:t>
            </a:r>
            <a:r>
              <a:rPr lang="en-US" sz="2000" dirty="0" err="1">
                <a:latin typeface="_! Kolhety" panose="020B0500000000000000" pitchFamily="34" charset="0"/>
              </a:rPr>
              <a:t>boZebul</a:t>
            </a:r>
            <a:r>
              <a:rPr lang="en-US" sz="2000" dirty="0">
                <a:latin typeface="_! Kolhety" panose="020B0500000000000000" pitchFamily="34" charset="0"/>
              </a:rPr>
              <a:t> </a:t>
            </a:r>
            <a:r>
              <a:rPr lang="en-US" sz="2000" dirty="0" err="1">
                <a:latin typeface="_! Kolhety" panose="020B0500000000000000" pitchFamily="34" charset="0"/>
              </a:rPr>
              <a:t>saswaulmoqmed</a:t>
            </a:r>
            <a:r>
              <a:rPr lang="en-US" sz="2000" dirty="0">
                <a:latin typeface="_! Kolhety" panose="020B0500000000000000" pitchFamily="34" charset="0"/>
              </a:rPr>
              <a:t> </a:t>
            </a:r>
            <a:r>
              <a:rPr lang="en-US" sz="2000" dirty="0" err="1">
                <a:latin typeface="_! Kolhety" panose="020B0500000000000000" pitchFamily="34" charset="0"/>
              </a:rPr>
              <a:t>mcenared</a:t>
            </a:r>
            <a:r>
              <a:rPr lang="en-US" sz="2000" dirty="0">
                <a:latin typeface="_! Kolhety" panose="020B0500000000000000" pitchFamily="34" charset="0"/>
              </a:rPr>
              <a:t> </a:t>
            </a:r>
            <a:r>
              <a:rPr lang="en-US" sz="2000" dirty="0" err="1">
                <a:latin typeface="_! Kolhety" panose="020B0500000000000000" pitchFamily="34" charset="0"/>
              </a:rPr>
              <a:t>iTvleboda</a:t>
            </a:r>
            <a:r>
              <a:rPr lang="en-US" sz="2000" dirty="0">
                <a:latin typeface="_! Kolhety" panose="020B0500000000000000" pitchFamily="34" charset="0"/>
              </a:rPr>
              <a:t>, </a:t>
            </a:r>
            <a:r>
              <a:rPr lang="en-US" sz="2000" dirty="0" err="1">
                <a:latin typeface="_! Kolhety" panose="020B0500000000000000" pitchFamily="34" charset="0"/>
              </a:rPr>
              <a:t>romelsac</a:t>
            </a:r>
            <a:r>
              <a:rPr lang="en-US" sz="2000" dirty="0">
                <a:latin typeface="_! Kolhety" panose="020B0500000000000000" pitchFamily="34" charset="0"/>
              </a:rPr>
              <a:t> </a:t>
            </a:r>
            <a:r>
              <a:rPr lang="en-US" sz="2000" dirty="0" err="1">
                <a:latin typeface="_! Kolhety" panose="020B0500000000000000" pitchFamily="34" charset="0"/>
              </a:rPr>
              <a:t>saxelic</a:t>
            </a:r>
            <a:r>
              <a:rPr lang="en-US" sz="2000" dirty="0">
                <a:latin typeface="_! Kolhety" panose="020B0500000000000000" pitchFamily="34" charset="0"/>
              </a:rPr>
              <a:t> </a:t>
            </a:r>
            <a:r>
              <a:rPr lang="en-US" sz="2000" dirty="0" err="1">
                <a:latin typeface="_! Kolhety" panose="020B0500000000000000" pitchFamily="34" charset="0"/>
              </a:rPr>
              <a:t>Sesaferisi</a:t>
            </a:r>
            <a:r>
              <a:rPr lang="en-US" sz="2000" dirty="0">
                <a:latin typeface="_! Kolhety" panose="020B0500000000000000" pitchFamily="34" charset="0"/>
              </a:rPr>
              <a:t> </a:t>
            </a:r>
            <a:r>
              <a:rPr lang="en-US" sz="2000" dirty="0" err="1">
                <a:latin typeface="_! Kolhety" panose="020B0500000000000000" pitchFamily="34" charset="0"/>
              </a:rPr>
              <a:t>hqonda</a:t>
            </a:r>
            <a:r>
              <a:rPr lang="en-US" sz="2000" dirty="0">
                <a:latin typeface="_! Kolhety" panose="020B0500000000000000" pitchFamily="34" charset="0"/>
              </a:rPr>
              <a:t> _`</a:t>
            </a:r>
            <a:r>
              <a:rPr lang="en-US" sz="2000" dirty="0" err="1">
                <a:latin typeface="_! Kolhety" panose="020B0500000000000000" pitchFamily="34" charset="0"/>
              </a:rPr>
              <a:t>indielTa</a:t>
            </a:r>
            <a:r>
              <a:rPr lang="en-US" sz="2000" dirty="0">
                <a:latin typeface="_! Kolhety" panose="020B0500000000000000" pitchFamily="34" charset="0"/>
              </a:rPr>
              <a:t> </a:t>
            </a:r>
            <a:r>
              <a:rPr lang="en-US" sz="2000" dirty="0" err="1">
                <a:latin typeface="_! Kolhety" panose="020B0500000000000000" pitchFamily="34" charset="0"/>
              </a:rPr>
              <a:t>saRvTo</a:t>
            </a:r>
            <a:r>
              <a:rPr lang="en-US" sz="2000" dirty="0">
                <a:latin typeface="_! Kolhety" panose="020B0500000000000000" pitchFamily="34" charset="0"/>
              </a:rPr>
              <a:t> </a:t>
            </a:r>
            <a:r>
              <a:rPr lang="en-US" sz="2000" dirty="0" err="1">
                <a:latin typeface="_! Kolhety" panose="020B0500000000000000" pitchFamily="34" charset="0"/>
              </a:rPr>
              <a:t>sakurnebeli</a:t>
            </a:r>
            <a:r>
              <a:rPr lang="en-US" sz="2000" dirty="0">
                <a:latin typeface="_! Kolhety" panose="020B0500000000000000" pitchFamily="34" charset="0"/>
              </a:rPr>
              <a:t>, </a:t>
            </a:r>
            <a:r>
              <a:rPr lang="en-US" sz="2000" dirty="0" err="1">
                <a:latin typeface="_! Kolhety" panose="020B0500000000000000" pitchFamily="34" charset="0"/>
              </a:rPr>
              <a:t>anu</a:t>
            </a:r>
            <a:r>
              <a:rPr lang="en-US" sz="2000" dirty="0">
                <a:latin typeface="_! Kolhety" panose="020B0500000000000000" pitchFamily="34" charset="0"/>
              </a:rPr>
              <a:t> </a:t>
            </a:r>
            <a:r>
              <a:rPr lang="en-US" sz="2000" dirty="0" err="1">
                <a:latin typeface="_! Kolhety" panose="020B0500000000000000" pitchFamily="34" charset="0"/>
              </a:rPr>
              <a:t>nikotiana</a:t>
            </a:r>
            <a:r>
              <a:rPr lang="en-US" sz="2000" dirty="0">
                <a:latin typeface="_! Kolhety" panose="020B0500000000000000" pitchFamily="34" charset="0"/>
              </a:rPr>
              <a:t>~. </a:t>
            </a:r>
            <a:endParaRPr lang="ka-GE" sz="2000" dirty="0"/>
          </a:p>
        </p:txBody>
      </p:sp>
    </p:spTree>
    <p:extLst>
      <p:ext uri="{BB962C8B-B14F-4D97-AF65-F5344CB8AC3E}">
        <p14:creationId xmlns:p14="http://schemas.microsoft.com/office/powerpoint/2010/main" val="30825826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838200" y="602673"/>
            <a:ext cx="10297886" cy="5574290"/>
          </a:xfrm>
        </p:spPr>
        <p:txBody>
          <a:bodyPr>
            <a:normAutofit/>
          </a:bodyPr>
          <a:lstStyle/>
          <a:p>
            <a:r>
              <a:rPr lang="en-US" sz="2000" dirty="0">
                <a:latin typeface="_! Kolhety" panose="020B0500000000000000" pitchFamily="34" charset="0"/>
              </a:rPr>
              <a:t>XVI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flamandieli</a:t>
            </a:r>
            <a:r>
              <a:rPr lang="en-US" sz="2000" dirty="0">
                <a:latin typeface="_! Kolhety" panose="020B0500000000000000" pitchFamily="34" charset="0"/>
              </a:rPr>
              <a:t> </a:t>
            </a:r>
            <a:r>
              <a:rPr lang="en-US" sz="2000" dirty="0" err="1">
                <a:latin typeface="_! Kolhety" panose="020B0500000000000000" pitchFamily="34" charset="0"/>
              </a:rPr>
              <a:t>botanikosis</a:t>
            </a:r>
            <a:r>
              <a:rPr lang="en-US" sz="2000" dirty="0">
                <a:latin typeface="_! Kolhety" panose="020B0500000000000000" pitchFamily="34" charset="0"/>
              </a:rPr>
              <a:t> </a:t>
            </a:r>
            <a:r>
              <a:rPr lang="en-US" sz="2000" dirty="0" err="1">
                <a:latin typeface="_! Kolhety" panose="020B0500000000000000" pitchFamily="34" charset="0"/>
              </a:rPr>
              <a:t>pena</a:t>
            </a:r>
            <a:r>
              <a:rPr lang="en-US" sz="2000" dirty="0">
                <a:latin typeface="_! Kolhety" panose="020B0500000000000000" pitchFamily="34" charset="0"/>
              </a:rPr>
              <a:t> </a:t>
            </a:r>
            <a:r>
              <a:rPr lang="en-US" sz="2000" dirty="0" err="1">
                <a:latin typeface="_! Kolhety" panose="020B0500000000000000" pitchFamily="34" charset="0"/>
              </a:rPr>
              <a:t>i</a:t>
            </a:r>
            <a:r>
              <a:rPr lang="en-US" sz="2000" dirty="0">
                <a:latin typeface="_! Kolhety" panose="020B0500000000000000" pitchFamily="34" charset="0"/>
              </a:rPr>
              <a:t> </a:t>
            </a:r>
            <a:r>
              <a:rPr lang="en-US" sz="2000" dirty="0" err="1">
                <a:latin typeface="_! Kolhety" panose="020B0500000000000000" pitchFamily="34" charset="0"/>
              </a:rPr>
              <a:t>maTias</a:t>
            </a:r>
            <a:r>
              <a:rPr lang="en-US" sz="2000" dirty="0">
                <a:latin typeface="_! Kolhety" panose="020B0500000000000000" pitchFamily="34" charset="0"/>
              </a:rPr>
              <a:t> </a:t>
            </a:r>
            <a:r>
              <a:rPr lang="en-US" sz="2000" dirty="0" err="1">
                <a:latin typeface="_! Kolhety" panose="020B0500000000000000" pitchFamily="34" charset="0"/>
              </a:rPr>
              <a:t>d’obelis</a:t>
            </a:r>
            <a:r>
              <a:rPr lang="en-US" sz="2000" dirty="0">
                <a:latin typeface="_! Kolhety" panose="020B0500000000000000" pitchFamily="34" charset="0"/>
              </a:rPr>
              <a:t> </a:t>
            </a:r>
            <a:r>
              <a:rPr lang="en-US" sz="2000" dirty="0" err="1">
                <a:latin typeface="_! Kolhety" panose="020B0500000000000000" pitchFamily="34" charset="0"/>
              </a:rPr>
              <a:t>sityvebiT</a:t>
            </a:r>
            <a:r>
              <a:rPr lang="en-US" sz="2000" dirty="0">
                <a:latin typeface="_! Kolhety" panose="020B0500000000000000" pitchFamily="34" charset="0"/>
              </a:rPr>
              <a:t>, `</a:t>
            </a:r>
            <a:r>
              <a:rPr lang="en-US" sz="2000" dirty="0" err="1">
                <a:latin typeface="_! Kolhety" panose="020B0500000000000000" pitchFamily="34" charset="0"/>
              </a:rPr>
              <a:t>Cvens</a:t>
            </a:r>
            <a:r>
              <a:rPr lang="en-US" sz="2000" dirty="0">
                <a:latin typeface="_! Kolhety" panose="020B0500000000000000" pitchFamily="34" charset="0"/>
              </a:rPr>
              <a:t> </a:t>
            </a:r>
            <a:r>
              <a:rPr lang="en-US" sz="2000" dirty="0" err="1">
                <a:latin typeface="_! Kolhety" panose="020B0500000000000000" pitchFamily="34" charset="0"/>
              </a:rPr>
              <a:t>droSi</a:t>
            </a:r>
            <a:r>
              <a:rPr lang="en-US" sz="2000" dirty="0">
                <a:latin typeface="_! Kolhety" panose="020B0500000000000000" pitchFamily="34" charset="0"/>
              </a:rPr>
              <a:t> </a:t>
            </a:r>
            <a:r>
              <a:rPr lang="en-US" sz="2000" dirty="0" err="1">
                <a:latin typeface="_! Kolhety" panose="020B0500000000000000" pitchFamily="34" charset="0"/>
              </a:rPr>
              <a:t>axal</a:t>
            </a:r>
            <a:r>
              <a:rPr lang="en-US" sz="2000" dirty="0">
                <a:latin typeface="_! Kolhety" panose="020B0500000000000000" pitchFamily="34" charset="0"/>
              </a:rPr>
              <a:t> </a:t>
            </a:r>
            <a:r>
              <a:rPr lang="en-US" sz="2000" dirty="0" err="1">
                <a:latin typeface="_! Kolhety" panose="020B0500000000000000" pitchFamily="34" charset="0"/>
              </a:rPr>
              <a:t>samyaroSi</a:t>
            </a:r>
            <a:r>
              <a:rPr lang="en-US" sz="2000" dirty="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aRmoCenila</a:t>
            </a:r>
            <a:r>
              <a:rPr lang="en-US" sz="2000" dirty="0">
                <a:latin typeface="_! Kolhety" panose="020B0500000000000000" pitchFamily="34" charset="0"/>
              </a:rPr>
              <a:t> </a:t>
            </a:r>
            <a:r>
              <a:rPr lang="en-US" sz="2000" dirty="0" err="1">
                <a:latin typeface="_! Kolhety" panose="020B0500000000000000" pitchFamily="34" charset="0"/>
              </a:rPr>
              <a:t>ufro</a:t>
            </a:r>
            <a:r>
              <a:rPr lang="en-US" sz="2000" dirty="0">
                <a:latin typeface="_! Kolhety" panose="020B0500000000000000" pitchFamily="34" charset="0"/>
              </a:rPr>
              <a:t> </a:t>
            </a:r>
            <a:r>
              <a:rPr lang="en-US" sz="2000" dirty="0" err="1">
                <a:latin typeface="_! Kolhety" panose="020B0500000000000000" pitchFamily="34" charset="0"/>
              </a:rPr>
              <a:t>efeqturi</a:t>
            </a:r>
            <a:r>
              <a:rPr lang="en-US" sz="2000" dirty="0">
                <a:latin typeface="_! Kolhety" panose="020B0500000000000000" pitchFamily="34" charset="0"/>
              </a:rPr>
              <a:t> ram, </a:t>
            </a:r>
            <a:r>
              <a:rPr lang="en-US" sz="2000" dirty="0" err="1">
                <a:latin typeface="_! Kolhety" panose="020B0500000000000000" pitchFamily="34" charset="0"/>
              </a:rPr>
              <a:t>rac</a:t>
            </a:r>
            <a:r>
              <a:rPr lang="en-US" sz="2000" dirty="0">
                <a:latin typeface="_! Kolhety" panose="020B0500000000000000" pitchFamily="34" charset="0"/>
              </a:rPr>
              <a:t> </a:t>
            </a:r>
            <a:r>
              <a:rPr lang="en-US" sz="2000" dirty="0" err="1">
                <a:latin typeface="_! Kolhety" panose="020B0500000000000000" pitchFamily="34" charset="0"/>
              </a:rPr>
              <a:t>SeiZleba</a:t>
            </a:r>
            <a:r>
              <a:rPr lang="en-US" sz="2000" dirty="0">
                <a:latin typeface="_! Kolhety" panose="020B0500000000000000" pitchFamily="34" charset="0"/>
              </a:rPr>
              <a:t> </a:t>
            </a:r>
            <a:r>
              <a:rPr lang="en-US" sz="2000" dirty="0" err="1">
                <a:latin typeface="_! Kolhety" panose="020B0500000000000000" pitchFamily="34" charset="0"/>
              </a:rPr>
              <a:t>samkurnalo</a:t>
            </a:r>
            <a:r>
              <a:rPr lang="en-US" sz="2000" dirty="0">
                <a:latin typeface="_! Kolhety" panose="020B0500000000000000" pitchFamily="34" charset="0"/>
              </a:rPr>
              <a:t> </a:t>
            </a:r>
            <a:r>
              <a:rPr lang="en-US" sz="2000" dirty="0" err="1">
                <a:latin typeface="_! Kolhety" panose="020B0500000000000000" pitchFamily="34" charset="0"/>
              </a:rPr>
              <a:t>saSualebad</a:t>
            </a:r>
            <a:r>
              <a:rPr lang="en-US" sz="2000" dirty="0">
                <a:latin typeface="_! Kolhety" panose="020B0500000000000000" pitchFamily="34" charset="0"/>
              </a:rPr>
              <a:t> </a:t>
            </a:r>
            <a:r>
              <a:rPr lang="en-US" sz="2000" dirty="0" err="1">
                <a:latin typeface="_! Kolhety" panose="020B0500000000000000" pitchFamily="34" charset="0"/>
              </a:rPr>
              <a:t>miviCnioT</a:t>
            </a:r>
            <a:r>
              <a:rPr lang="en-US" sz="2000" dirty="0">
                <a:latin typeface="_! Kolhety" panose="020B0500000000000000" pitchFamily="34" charset="0"/>
              </a:rPr>
              <a:t>, </a:t>
            </a:r>
            <a:r>
              <a:rPr lang="en-US" sz="2000" dirty="0" err="1">
                <a:latin typeface="_! Kolhety" panose="020B0500000000000000" pitchFamily="34" charset="0"/>
              </a:rPr>
              <a:t>vidre</a:t>
            </a:r>
            <a:r>
              <a:rPr lang="en-US" sz="2000" dirty="0">
                <a:latin typeface="_! Kolhety" panose="020B0500000000000000" pitchFamily="34" charset="0"/>
              </a:rPr>
              <a:t> </a:t>
            </a:r>
            <a:r>
              <a:rPr lang="en-US" sz="2000" dirty="0" err="1">
                <a:latin typeface="_! Kolhety" panose="020B0500000000000000" pitchFamily="34" charset="0"/>
              </a:rPr>
              <a:t>es</a:t>
            </a:r>
            <a:r>
              <a:rPr lang="en-US" sz="2000" dirty="0">
                <a:latin typeface="_! Kolhety" panose="020B0500000000000000" pitchFamily="34" charset="0"/>
              </a:rPr>
              <a:t> </a:t>
            </a:r>
            <a:r>
              <a:rPr lang="en-US" sz="2000" dirty="0" err="1">
                <a:latin typeface="_! Kolhety" panose="020B0500000000000000" pitchFamily="34" charset="0"/>
              </a:rPr>
              <a:t>mcenare</a:t>
            </a:r>
            <a:r>
              <a:rPr lang="en-US" sz="2000" dirty="0">
                <a:latin typeface="_! Kolhety" panose="020B0500000000000000" pitchFamily="34" charset="0"/>
              </a:rPr>
              <a:t>, </a:t>
            </a:r>
            <a:r>
              <a:rPr lang="en-US" sz="2000" dirty="0" err="1">
                <a:latin typeface="_! Kolhety" panose="020B0500000000000000" pitchFamily="34" charset="0"/>
              </a:rPr>
              <a:t>wylulis</a:t>
            </a:r>
            <a:r>
              <a:rPr lang="en-US" sz="2000" dirty="0">
                <a:latin typeface="_! Kolhety" panose="020B0500000000000000" pitchFamily="34" charset="0"/>
              </a:rPr>
              <a:t>, </a:t>
            </a:r>
            <a:r>
              <a:rPr lang="en-US" sz="2000" dirty="0" err="1">
                <a:latin typeface="_! Kolhety" panose="020B0500000000000000" pitchFamily="34" charset="0"/>
              </a:rPr>
              <a:t>Wrilobis</a:t>
            </a:r>
            <a:r>
              <a:rPr lang="en-US" sz="2000" dirty="0">
                <a:latin typeface="_! Kolhety" panose="020B0500000000000000" pitchFamily="34" charset="0"/>
              </a:rPr>
              <a:t>, </a:t>
            </a:r>
            <a:r>
              <a:rPr lang="en-US" sz="2000" dirty="0" err="1">
                <a:latin typeface="_! Kolhety" panose="020B0500000000000000" pitchFamily="34" charset="0"/>
              </a:rPr>
              <a:t>yelisa</a:t>
            </a:r>
            <a:r>
              <a:rPr lang="en-US" sz="2000" dirty="0">
                <a:latin typeface="_! Kolhety" panose="020B0500000000000000" pitchFamily="34" charset="0"/>
              </a:rPr>
              <a:t> da </a:t>
            </a:r>
            <a:r>
              <a:rPr lang="en-US" sz="2000" dirty="0" err="1">
                <a:latin typeface="_! Kolhety" panose="020B0500000000000000" pitchFamily="34" charset="0"/>
              </a:rPr>
              <a:t>mkerdis</a:t>
            </a:r>
            <a:r>
              <a:rPr lang="en-US" sz="2000" dirty="0">
                <a:latin typeface="_! Kolhety" panose="020B0500000000000000" pitchFamily="34" charset="0"/>
              </a:rPr>
              <a:t> </a:t>
            </a:r>
            <a:r>
              <a:rPr lang="en-US" sz="2000" dirty="0" err="1">
                <a:latin typeface="_! Kolhety" panose="020B0500000000000000" pitchFamily="34" charset="0"/>
              </a:rPr>
              <a:t>tkivilis</a:t>
            </a:r>
            <a:r>
              <a:rPr lang="en-US" sz="2000" dirty="0">
                <a:latin typeface="_! Kolhety" panose="020B0500000000000000" pitchFamily="34" charset="0"/>
              </a:rPr>
              <a:t>, </a:t>
            </a:r>
            <a:r>
              <a:rPr lang="en-US" sz="2000" dirty="0" err="1">
                <a:latin typeface="_! Kolhety" panose="020B0500000000000000" pitchFamily="34" charset="0"/>
              </a:rPr>
              <a:t>aseve</a:t>
            </a:r>
            <a:r>
              <a:rPr lang="en-US" sz="2000" dirty="0">
                <a:latin typeface="_! Kolhety" panose="020B0500000000000000" pitchFamily="34" charset="0"/>
              </a:rPr>
              <a:t>, </a:t>
            </a:r>
            <a:r>
              <a:rPr lang="en-US" sz="2000" dirty="0" err="1">
                <a:latin typeface="_! Kolhety" panose="020B0500000000000000" pitchFamily="34" charset="0"/>
              </a:rPr>
              <a:t>Wiris</a:t>
            </a:r>
            <a:r>
              <a:rPr lang="en-US" sz="2000" dirty="0">
                <a:latin typeface="_! Kolhety" panose="020B0500000000000000" pitchFamily="34" charset="0"/>
              </a:rPr>
              <a:t> </a:t>
            </a:r>
            <a:r>
              <a:rPr lang="en-US" sz="2000" dirty="0" err="1" smtClean="0">
                <a:latin typeface="_! Kolhety" panose="020B0500000000000000" pitchFamily="34" charset="0"/>
              </a:rPr>
              <a:t>samkurnalod</a:t>
            </a:r>
            <a:r>
              <a:rPr lang="en-US" sz="2000" dirty="0" smtClean="0">
                <a:latin typeface="_! Kolhety" panose="020B0500000000000000" pitchFamily="34" charset="0"/>
              </a:rPr>
              <a:t>.~ </a:t>
            </a:r>
          </a:p>
          <a:p>
            <a:r>
              <a:rPr lang="en-US" sz="2000" dirty="0" err="1" smtClean="0">
                <a:latin typeface="_! Kolhety" panose="020B0500000000000000" pitchFamily="34" charset="0"/>
              </a:rPr>
              <a:t>barTlomeo</a:t>
            </a:r>
            <a:r>
              <a:rPr lang="en-US" sz="2000" dirty="0" smtClean="0">
                <a:latin typeface="_! Kolhety" panose="020B0500000000000000" pitchFamily="34" charset="0"/>
              </a:rPr>
              <a:t> </a:t>
            </a:r>
            <a:r>
              <a:rPr lang="en-US" sz="2000" dirty="0" err="1">
                <a:latin typeface="_! Kolhety" panose="020B0500000000000000" pitchFamily="34" charset="0"/>
              </a:rPr>
              <a:t>Simperi</a:t>
            </a:r>
            <a:r>
              <a:rPr lang="en-US" sz="2000" dirty="0">
                <a:latin typeface="_! Kolhety" panose="020B0500000000000000" pitchFamily="34" charset="0"/>
              </a:rPr>
              <a:t> 1660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werda</a:t>
            </a:r>
            <a:r>
              <a:rPr lang="en-US" sz="2000" dirty="0">
                <a:latin typeface="_! Kolhety" panose="020B0500000000000000" pitchFamily="34" charset="0"/>
              </a:rPr>
              <a:t>, rom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a:latin typeface="_! Kolhety" panose="020B0500000000000000" pitchFamily="34" charset="0"/>
              </a:rPr>
              <a:t>xels</a:t>
            </a:r>
            <a:r>
              <a:rPr lang="en-US" sz="2000" dirty="0">
                <a:latin typeface="_! Kolhety" panose="020B0500000000000000" pitchFamily="34" charset="0"/>
              </a:rPr>
              <a:t> </a:t>
            </a:r>
            <a:r>
              <a:rPr lang="en-US" sz="2000" dirty="0" err="1">
                <a:latin typeface="_! Kolhety" panose="020B0500000000000000" pitchFamily="34" charset="0"/>
              </a:rPr>
              <a:t>uwyobs</a:t>
            </a:r>
            <a:r>
              <a:rPr lang="en-US" sz="2000" dirty="0">
                <a:latin typeface="_! Kolhety" panose="020B0500000000000000" pitchFamily="34" charset="0"/>
              </a:rPr>
              <a:t> </a:t>
            </a:r>
            <a:r>
              <a:rPr lang="en-US" sz="2000" dirty="0" err="1">
                <a:latin typeface="_! Kolhety" panose="020B0500000000000000" pitchFamily="34" charset="0"/>
              </a:rPr>
              <a:t>tvinis</a:t>
            </a:r>
            <a:r>
              <a:rPr lang="en-US" sz="2000" dirty="0">
                <a:latin typeface="_! Kolhety" panose="020B0500000000000000" pitchFamily="34" charset="0"/>
              </a:rPr>
              <a:t> </a:t>
            </a:r>
            <a:r>
              <a:rPr lang="en-US" sz="2000" dirty="0" err="1">
                <a:latin typeface="_! Kolhety" panose="020B0500000000000000" pitchFamily="34" charset="0"/>
              </a:rPr>
              <a:t>SekumSvas</a:t>
            </a:r>
            <a:r>
              <a:rPr lang="en-US" sz="2000" dirty="0">
                <a:latin typeface="_! Kolhety" panose="020B0500000000000000" pitchFamily="34" charset="0"/>
              </a:rPr>
              <a:t>, </a:t>
            </a:r>
            <a:r>
              <a:rPr lang="en-US" sz="2000" dirty="0" err="1">
                <a:latin typeface="_! Kolhety" panose="020B0500000000000000" pitchFamily="34" charset="0"/>
              </a:rPr>
              <a:t>ris</a:t>
            </a:r>
            <a:r>
              <a:rPr lang="en-US" sz="2000" dirty="0">
                <a:latin typeface="_! Kolhety" panose="020B0500000000000000" pitchFamily="34" charset="0"/>
              </a:rPr>
              <a:t> </a:t>
            </a:r>
            <a:r>
              <a:rPr lang="en-US" sz="2000" dirty="0" err="1">
                <a:latin typeface="_! Kolhety" panose="020B0500000000000000" pitchFamily="34" charset="0"/>
              </a:rPr>
              <a:t>Sedegad</a:t>
            </a:r>
            <a:r>
              <a:rPr lang="en-US" sz="2000" dirty="0">
                <a:latin typeface="_! Kolhety" panose="020B0500000000000000" pitchFamily="34" charset="0"/>
              </a:rPr>
              <a:t> </a:t>
            </a:r>
            <a:r>
              <a:rPr lang="en-US" sz="2000" dirty="0" err="1">
                <a:latin typeface="_! Kolhety" panose="020B0500000000000000" pitchFamily="34" charset="0"/>
              </a:rPr>
              <a:t>zedmeti</a:t>
            </a:r>
            <a:r>
              <a:rPr lang="en-US" sz="2000" dirty="0">
                <a:latin typeface="_! Kolhety" panose="020B0500000000000000" pitchFamily="34" charset="0"/>
              </a:rPr>
              <a:t> </a:t>
            </a:r>
            <a:r>
              <a:rPr lang="en-US" sz="2000" dirty="0" err="1">
                <a:latin typeface="_! Kolhety" panose="020B0500000000000000" pitchFamily="34" charset="0"/>
              </a:rPr>
              <a:t>siTxe</a:t>
            </a:r>
            <a:r>
              <a:rPr lang="en-US" sz="2000" dirty="0">
                <a:latin typeface="_! Kolhety" panose="020B0500000000000000" pitchFamily="34" charset="0"/>
              </a:rPr>
              <a:t> `</a:t>
            </a:r>
            <a:r>
              <a:rPr lang="en-US" sz="2000" dirty="0" err="1">
                <a:latin typeface="_! Kolhety" panose="020B0500000000000000" pitchFamily="34" charset="0"/>
              </a:rPr>
              <a:t>gamoiwureba</a:t>
            </a:r>
            <a:r>
              <a:rPr lang="en-US" sz="2000" dirty="0">
                <a:latin typeface="_! Kolhety" panose="020B0500000000000000" pitchFamily="34" charset="0"/>
              </a:rPr>
              <a:t>~ </a:t>
            </a:r>
            <a:r>
              <a:rPr lang="en-US" sz="2000" dirty="0" err="1">
                <a:latin typeface="_! Kolhety" panose="020B0500000000000000" pitchFamily="34" charset="0"/>
              </a:rPr>
              <a:t>organizmidan</a:t>
            </a:r>
            <a:r>
              <a:rPr lang="en-US" sz="2000" dirty="0">
                <a:latin typeface="_! Kolhety" panose="020B0500000000000000" pitchFamily="34" charset="0"/>
              </a:rPr>
              <a:t>. </a:t>
            </a:r>
            <a:r>
              <a:rPr lang="en-US" sz="2000" dirty="0" err="1">
                <a:latin typeface="_! Kolhety" panose="020B0500000000000000" pitchFamily="34" charset="0"/>
              </a:rPr>
              <a:t>ingliseli</a:t>
            </a:r>
            <a:r>
              <a:rPr lang="en-US" sz="2000" dirty="0">
                <a:latin typeface="_! Kolhety" panose="020B0500000000000000" pitchFamily="34" charset="0"/>
              </a:rPr>
              <a:t> </a:t>
            </a:r>
            <a:r>
              <a:rPr lang="en-US" sz="2000" dirty="0" err="1">
                <a:latin typeface="_! Kolhety" panose="020B0500000000000000" pitchFamily="34" charset="0"/>
              </a:rPr>
              <a:t>eqimebi</a:t>
            </a:r>
            <a:r>
              <a:rPr lang="en-US" sz="2000" dirty="0">
                <a:latin typeface="_! Kolhety" panose="020B0500000000000000" pitchFamily="34" charset="0"/>
              </a:rPr>
              <a:t> </a:t>
            </a:r>
            <a:r>
              <a:rPr lang="en-US" sz="2000" dirty="0" err="1">
                <a:latin typeface="_! Kolhety" panose="020B0500000000000000" pitchFamily="34" charset="0"/>
              </a:rPr>
              <a:t>moxucebs</a:t>
            </a:r>
            <a:r>
              <a:rPr lang="en-US" sz="2000" dirty="0">
                <a:latin typeface="_! Kolhety" panose="020B0500000000000000" pitchFamily="34" charset="0"/>
              </a:rPr>
              <a:t> </a:t>
            </a:r>
            <a:r>
              <a:rPr lang="en-US" sz="2000" dirty="0" err="1">
                <a:latin typeface="_! Kolhety" panose="020B0500000000000000" pitchFamily="34" charset="0"/>
              </a:rPr>
              <a:t>afrTxilebdnen</a:t>
            </a:r>
            <a:r>
              <a:rPr lang="en-US" sz="2000" dirty="0">
                <a:latin typeface="_! Kolhety" panose="020B0500000000000000" pitchFamily="34" charset="0"/>
              </a:rPr>
              <a:t>, rom </a:t>
            </a:r>
            <a:r>
              <a:rPr lang="en-US" sz="2000" dirty="0" err="1">
                <a:latin typeface="_! Kolhety" panose="020B0500000000000000" pitchFamily="34" charset="0"/>
              </a:rPr>
              <a:t>axalgazrdebisgan</a:t>
            </a:r>
            <a:r>
              <a:rPr lang="en-US" sz="2000" dirty="0">
                <a:latin typeface="_! Kolhety" panose="020B0500000000000000" pitchFamily="34" charset="0"/>
              </a:rPr>
              <a:t> </a:t>
            </a:r>
            <a:r>
              <a:rPr lang="en-US" sz="2000" dirty="0" err="1">
                <a:latin typeface="_! Kolhety" panose="020B0500000000000000" pitchFamily="34" charset="0"/>
              </a:rPr>
              <a:t>gansxvavebiT</a:t>
            </a:r>
            <a:r>
              <a:rPr lang="en-US" sz="2000" dirty="0">
                <a:latin typeface="_! Kolhety" panose="020B0500000000000000" pitchFamily="34" charset="0"/>
              </a:rPr>
              <a:t>, </a:t>
            </a:r>
            <a:r>
              <a:rPr lang="en-US" sz="2000" dirty="0" err="1">
                <a:latin typeface="_! Kolhety" panose="020B0500000000000000" pitchFamily="34" charset="0"/>
              </a:rPr>
              <a:t>moweva</a:t>
            </a:r>
            <a:r>
              <a:rPr lang="en-US" sz="2000" dirty="0">
                <a:latin typeface="_! Kolhety" panose="020B0500000000000000" pitchFamily="34" charset="0"/>
              </a:rPr>
              <a:t> </a:t>
            </a:r>
            <a:r>
              <a:rPr lang="en-US" sz="2000" dirty="0" err="1">
                <a:latin typeface="_! Kolhety" panose="020B0500000000000000" pitchFamily="34" charset="0"/>
              </a:rPr>
              <a:t>maT</a:t>
            </a:r>
            <a:r>
              <a:rPr lang="en-US" sz="2000" dirty="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mouxdebodaT</a:t>
            </a:r>
            <a:r>
              <a:rPr lang="en-US" sz="2000" dirty="0">
                <a:latin typeface="_! Kolhety" panose="020B0500000000000000" pitchFamily="34" charset="0"/>
              </a:rPr>
              <a:t>, </a:t>
            </a:r>
            <a:r>
              <a:rPr lang="en-US" sz="2000" dirty="0" err="1">
                <a:latin typeface="_! Kolhety" panose="020B0500000000000000" pitchFamily="34" charset="0"/>
              </a:rPr>
              <a:t>radgan</a:t>
            </a:r>
            <a:r>
              <a:rPr lang="en-US" sz="2000" dirty="0">
                <a:latin typeface="_! Kolhety" panose="020B0500000000000000" pitchFamily="34" charset="0"/>
              </a:rPr>
              <a:t> </a:t>
            </a:r>
            <a:r>
              <a:rPr lang="en-US" sz="2000" dirty="0" err="1">
                <a:latin typeface="_! Kolhety" panose="020B0500000000000000" pitchFamily="34" charset="0"/>
              </a:rPr>
              <a:t>asakovan</a:t>
            </a:r>
            <a:r>
              <a:rPr lang="en-US" sz="2000" dirty="0">
                <a:latin typeface="_! Kolhety" panose="020B0500000000000000" pitchFamily="34" charset="0"/>
              </a:rPr>
              <a:t> </a:t>
            </a:r>
            <a:r>
              <a:rPr lang="en-US" sz="2000" dirty="0" err="1">
                <a:latin typeface="_! Kolhety" panose="020B0500000000000000" pitchFamily="34" charset="0"/>
              </a:rPr>
              <a:t>adamianTa</a:t>
            </a:r>
            <a:r>
              <a:rPr lang="en-US" sz="2000" dirty="0">
                <a:latin typeface="_! Kolhety" panose="020B0500000000000000" pitchFamily="34" charset="0"/>
              </a:rPr>
              <a:t> </a:t>
            </a:r>
            <a:r>
              <a:rPr lang="en-US" sz="2000" dirty="0" err="1">
                <a:latin typeface="_! Kolhety" panose="020B0500000000000000" pitchFamily="34" charset="0"/>
              </a:rPr>
              <a:t>organizmSi</a:t>
            </a:r>
            <a:r>
              <a:rPr lang="en-US" sz="2000" dirty="0">
                <a:latin typeface="_! Kolhety" panose="020B0500000000000000" pitchFamily="34" charset="0"/>
              </a:rPr>
              <a:t> </a:t>
            </a:r>
            <a:r>
              <a:rPr lang="en-US" sz="2000" dirty="0" err="1">
                <a:latin typeface="_! Kolhety" panose="020B0500000000000000" pitchFamily="34" charset="0"/>
              </a:rPr>
              <a:t>siTxe</a:t>
            </a:r>
            <a:r>
              <a:rPr lang="en-US" sz="2000" dirty="0">
                <a:latin typeface="_! Kolhety" panose="020B0500000000000000" pitchFamily="34" charset="0"/>
              </a:rPr>
              <a:t> </a:t>
            </a:r>
            <a:r>
              <a:rPr lang="en-US" sz="2000" dirty="0" err="1">
                <a:latin typeface="_! Kolhety" panose="020B0500000000000000" pitchFamily="34" charset="0"/>
              </a:rPr>
              <a:t>ukve</a:t>
            </a:r>
            <a:r>
              <a:rPr lang="en-US" sz="2000" dirty="0">
                <a:latin typeface="_! Kolhety" panose="020B0500000000000000" pitchFamily="34" charset="0"/>
              </a:rPr>
              <a:t> </a:t>
            </a:r>
            <a:r>
              <a:rPr lang="en-US" sz="2000" dirty="0" err="1">
                <a:latin typeface="_! Kolhety" panose="020B0500000000000000" pitchFamily="34" charset="0"/>
              </a:rPr>
              <a:t>bunebrivad</a:t>
            </a:r>
            <a:r>
              <a:rPr lang="en-US" sz="2000" dirty="0">
                <a:latin typeface="_! Kolhety" panose="020B0500000000000000" pitchFamily="34" charset="0"/>
              </a:rPr>
              <a:t> `</a:t>
            </a:r>
            <a:r>
              <a:rPr lang="en-US" sz="2000" dirty="0" err="1">
                <a:latin typeface="_! Kolhety" panose="020B0500000000000000" pitchFamily="34" charset="0"/>
              </a:rPr>
              <a:t>amomSrali</a:t>
            </a:r>
            <a:r>
              <a:rPr lang="en-US" sz="2000" dirty="0">
                <a:latin typeface="_! Kolhety" panose="020B0500000000000000" pitchFamily="34" charset="0"/>
              </a:rPr>
              <a:t>~ </a:t>
            </a:r>
            <a:r>
              <a:rPr lang="en-US" sz="2000" dirty="0" err="1" smtClean="0">
                <a:latin typeface="_! Kolhety" panose="020B0500000000000000" pitchFamily="34" charset="0"/>
              </a:rPr>
              <a:t>iyo</a:t>
            </a:r>
            <a:r>
              <a:rPr lang="en-US" sz="2000" dirty="0" smtClean="0">
                <a:latin typeface="_! Kolhety" panose="020B0500000000000000" pitchFamily="34" charset="0"/>
              </a:rPr>
              <a:t>. </a:t>
            </a:r>
          </a:p>
          <a:p>
            <a:r>
              <a:rPr lang="en-US" sz="2000" dirty="0" err="1" smtClean="0">
                <a:latin typeface="_! Kolhety" panose="020B0500000000000000" pitchFamily="34" charset="0"/>
              </a:rPr>
              <a:t>venecieli</a:t>
            </a:r>
            <a:r>
              <a:rPr lang="en-US" sz="2000" dirty="0" smtClean="0">
                <a:latin typeface="_! Kolhety" panose="020B0500000000000000" pitchFamily="34" charset="0"/>
              </a:rPr>
              <a:t> </a:t>
            </a:r>
            <a:r>
              <a:rPr lang="en-US" sz="2000" dirty="0" err="1">
                <a:latin typeface="_! Kolhety" panose="020B0500000000000000" pitchFamily="34" charset="0"/>
              </a:rPr>
              <a:t>eqimi</a:t>
            </a:r>
            <a:r>
              <a:rPr lang="en-US" sz="2000" dirty="0">
                <a:latin typeface="_! Kolhety" panose="020B0500000000000000" pitchFamily="34" charset="0"/>
              </a:rPr>
              <a:t> </a:t>
            </a:r>
            <a:r>
              <a:rPr lang="en-US" sz="2000" dirty="0" err="1">
                <a:latin typeface="_! Kolhety" panose="020B0500000000000000" pitchFamily="34" charset="0"/>
              </a:rPr>
              <a:t>jirolamo</a:t>
            </a:r>
            <a:r>
              <a:rPr lang="en-US" sz="2000" dirty="0">
                <a:latin typeface="_! Kolhety" panose="020B0500000000000000" pitchFamily="34" charset="0"/>
              </a:rPr>
              <a:t> </a:t>
            </a:r>
            <a:r>
              <a:rPr lang="en-US" sz="2000" dirty="0" err="1">
                <a:latin typeface="_! Kolhety" panose="020B0500000000000000" pitchFamily="34" charset="0"/>
              </a:rPr>
              <a:t>frakastoro</a:t>
            </a:r>
            <a:r>
              <a:rPr lang="en-US" sz="2000" dirty="0">
                <a:latin typeface="_! Kolhety" panose="020B0500000000000000" pitchFamily="34" charset="0"/>
              </a:rPr>
              <a:t>, </a:t>
            </a:r>
            <a:r>
              <a:rPr lang="en-US" sz="2000" dirty="0" err="1">
                <a:latin typeface="_! Kolhety" panose="020B0500000000000000" pitchFamily="34" charset="0"/>
              </a:rPr>
              <a:t>romelmac</a:t>
            </a:r>
            <a:r>
              <a:rPr lang="en-US" sz="2000" dirty="0">
                <a:latin typeface="_! Kolhety" panose="020B0500000000000000" pitchFamily="34" charset="0"/>
              </a:rPr>
              <a:t> 1530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medicinaSi</a:t>
            </a:r>
            <a:r>
              <a:rPr lang="en-US" sz="2000" dirty="0">
                <a:latin typeface="_! Kolhety" panose="020B0500000000000000" pitchFamily="34" charset="0"/>
              </a:rPr>
              <a:t> </a:t>
            </a:r>
            <a:r>
              <a:rPr lang="en-US" sz="2000" dirty="0" err="1">
                <a:latin typeface="_! Kolhety" panose="020B0500000000000000" pitchFamily="34" charset="0"/>
              </a:rPr>
              <a:t>pirvelma</a:t>
            </a:r>
            <a:r>
              <a:rPr lang="en-US" sz="2000" dirty="0">
                <a:latin typeface="_! Kolhety" panose="020B0500000000000000" pitchFamily="34" charset="0"/>
              </a:rPr>
              <a:t> </a:t>
            </a:r>
            <a:r>
              <a:rPr lang="en-US" sz="2000" dirty="0" err="1">
                <a:latin typeface="_! Kolhety" panose="020B0500000000000000" pitchFamily="34" charset="0"/>
              </a:rPr>
              <a:t>Semoitana</a:t>
            </a:r>
            <a:r>
              <a:rPr lang="en-US" sz="2000" dirty="0">
                <a:latin typeface="_! Kolhety" panose="020B0500000000000000" pitchFamily="34" charset="0"/>
              </a:rPr>
              <a:t> termini `</a:t>
            </a:r>
            <a:r>
              <a:rPr lang="en-US" sz="2000" dirty="0" err="1">
                <a:latin typeface="_! Kolhety" panose="020B0500000000000000" pitchFamily="34" charset="0"/>
              </a:rPr>
              <a:t>sifilisi</a:t>
            </a:r>
            <a:r>
              <a:rPr lang="en-US" sz="2000" dirty="0">
                <a:latin typeface="_! Kolhety" panose="020B0500000000000000" pitchFamily="34" charset="0"/>
              </a:rPr>
              <a:t>~, </a:t>
            </a:r>
            <a:r>
              <a:rPr lang="en-US" sz="2000" dirty="0" err="1">
                <a:latin typeface="_! Kolhety" panose="020B0500000000000000" pitchFamily="34" charset="0"/>
              </a:rPr>
              <a:t>miuniSnebda</a:t>
            </a:r>
            <a:r>
              <a:rPr lang="en-US" sz="2000" dirty="0">
                <a:latin typeface="_! Kolhety" panose="020B0500000000000000" pitchFamily="34" charset="0"/>
              </a:rPr>
              <a:t>, rom, </a:t>
            </a:r>
            <a:r>
              <a:rPr lang="en-US" sz="2000" dirty="0" err="1">
                <a:latin typeface="_! Kolhety" panose="020B0500000000000000" pitchFamily="34" charset="0"/>
              </a:rPr>
              <a:t>radgan</a:t>
            </a:r>
            <a:r>
              <a:rPr lang="en-US" sz="2000" dirty="0">
                <a:latin typeface="_! Kolhety" panose="020B0500000000000000" pitchFamily="34" charset="0"/>
              </a:rPr>
              <a:t> </a:t>
            </a:r>
            <a:r>
              <a:rPr lang="en-US" sz="2000" dirty="0" err="1">
                <a:latin typeface="_! Kolhety" panose="020B0500000000000000" pitchFamily="34" charset="0"/>
              </a:rPr>
              <a:t>calkeuli</a:t>
            </a:r>
            <a:r>
              <a:rPr lang="en-US" sz="2000" dirty="0">
                <a:latin typeface="_! Kolhety" panose="020B0500000000000000" pitchFamily="34" charset="0"/>
              </a:rPr>
              <a:t> </a:t>
            </a:r>
            <a:r>
              <a:rPr lang="en-US" sz="2000" dirty="0" err="1">
                <a:latin typeface="_! Kolhety" panose="020B0500000000000000" pitchFamily="34" charset="0"/>
              </a:rPr>
              <a:t>avadmyofobis</a:t>
            </a:r>
            <a:r>
              <a:rPr lang="en-US" sz="2000" dirty="0">
                <a:latin typeface="_! Kolhety" panose="020B0500000000000000" pitchFamily="34" charset="0"/>
              </a:rPr>
              <a:t> </a:t>
            </a:r>
            <a:r>
              <a:rPr lang="en-US" sz="2000" dirty="0" err="1">
                <a:latin typeface="_! Kolhety" panose="020B0500000000000000" pitchFamily="34" charset="0"/>
              </a:rPr>
              <a:t>gamomwvevi</a:t>
            </a:r>
            <a:r>
              <a:rPr lang="en-US" sz="2000" dirty="0">
                <a:latin typeface="_! Kolhety" panose="020B0500000000000000" pitchFamily="34" charset="0"/>
              </a:rPr>
              <a:t> </a:t>
            </a:r>
            <a:r>
              <a:rPr lang="en-US" sz="2000" dirty="0" err="1">
                <a:latin typeface="_! Kolhety" panose="020B0500000000000000" pitchFamily="34" charset="0"/>
              </a:rPr>
              <a:t>mikrobebi</a:t>
            </a:r>
            <a:r>
              <a:rPr lang="en-US" sz="2000" dirty="0">
                <a:latin typeface="_! Kolhety" panose="020B0500000000000000" pitchFamily="34" charset="0"/>
              </a:rPr>
              <a:t> </a:t>
            </a:r>
            <a:r>
              <a:rPr lang="en-US" sz="2000" dirty="0" err="1">
                <a:latin typeface="_! Kolhety" panose="020B0500000000000000" pitchFamily="34" charset="0"/>
              </a:rPr>
              <a:t>vrceldeba</a:t>
            </a:r>
            <a:r>
              <a:rPr lang="en-US" sz="2000" dirty="0">
                <a:latin typeface="_! Kolhety" panose="020B0500000000000000" pitchFamily="34" charset="0"/>
              </a:rPr>
              <a:t> </a:t>
            </a:r>
            <a:r>
              <a:rPr lang="en-US" sz="2000" dirty="0" err="1">
                <a:latin typeface="_! Kolhety" panose="020B0500000000000000" pitchFamily="34" charset="0"/>
              </a:rPr>
              <a:t>haeriT</a:t>
            </a:r>
            <a:r>
              <a:rPr lang="en-US" sz="2000" dirty="0">
                <a:latin typeface="_! Kolhety" panose="020B0500000000000000" pitchFamily="34" charset="0"/>
              </a:rPr>
              <a:t>, </a:t>
            </a:r>
            <a:r>
              <a:rPr lang="en-US" sz="2000" dirty="0" err="1">
                <a:latin typeface="_! Kolhety" panose="020B0500000000000000" pitchFamily="34" charset="0"/>
              </a:rPr>
              <a:t>maSin</a:t>
            </a:r>
            <a:r>
              <a:rPr lang="en-US" sz="2000" dirty="0">
                <a:latin typeface="_! Kolhety" panose="020B0500000000000000" pitchFamily="34" charset="0"/>
              </a:rPr>
              <a:t> </a:t>
            </a:r>
            <a:r>
              <a:rPr lang="en-US" sz="2000" dirty="0" err="1">
                <a:latin typeface="_! Kolhety" panose="020B0500000000000000" pitchFamily="34" charset="0"/>
              </a:rPr>
              <a:t>SesaZlebelia</a:t>
            </a:r>
            <a:r>
              <a:rPr lang="en-US" sz="2000" dirty="0">
                <a:latin typeface="_! Kolhety" panose="020B0500000000000000" pitchFamily="34" charset="0"/>
              </a:rPr>
              <a:t> am </a:t>
            </a:r>
            <a:r>
              <a:rPr lang="en-US" sz="2000" dirty="0" err="1">
                <a:latin typeface="_! Kolhety" panose="020B0500000000000000" pitchFamily="34" charset="0"/>
              </a:rPr>
              <a:t>daavadebaTa</a:t>
            </a:r>
            <a:r>
              <a:rPr lang="en-US" sz="2000" dirty="0">
                <a:latin typeface="_! Kolhety" panose="020B0500000000000000" pitchFamily="34" charset="0"/>
              </a:rPr>
              <a:t> </a:t>
            </a:r>
            <a:r>
              <a:rPr lang="en-US" sz="2000" dirty="0" err="1">
                <a:latin typeface="_! Kolhety" panose="020B0500000000000000" pitchFamily="34" charset="0"/>
              </a:rPr>
              <a:t>mkurnaloba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smtClean="0">
                <a:latin typeface="_! Kolhety" panose="020B0500000000000000" pitchFamily="34" charset="0"/>
              </a:rPr>
              <a:t>kvamliT</a:t>
            </a:r>
            <a:r>
              <a:rPr lang="en-US" sz="2000" dirty="0" smtClean="0">
                <a:latin typeface="_! Kolhety" panose="020B0500000000000000" pitchFamily="34" charset="0"/>
              </a:rPr>
              <a:t>. </a:t>
            </a:r>
          </a:p>
          <a:p>
            <a:r>
              <a:rPr lang="en-US" sz="2000" dirty="0" smtClean="0">
                <a:latin typeface="_! Kolhety" panose="020B0500000000000000" pitchFamily="34" charset="0"/>
              </a:rPr>
              <a:t>XVI-XVII </a:t>
            </a:r>
            <a:r>
              <a:rPr lang="en-US" sz="2000" dirty="0" err="1">
                <a:latin typeface="_! Kolhety" panose="020B0500000000000000" pitchFamily="34" charset="0"/>
              </a:rPr>
              <a:t>saukuneebis</a:t>
            </a:r>
            <a:r>
              <a:rPr lang="en-US" sz="2000" dirty="0">
                <a:latin typeface="_! Kolhety" panose="020B0500000000000000" pitchFamily="34" charset="0"/>
              </a:rPr>
              <a:t> </a:t>
            </a:r>
            <a:r>
              <a:rPr lang="en-US" sz="2000" dirty="0" err="1">
                <a:latin typeface="_! Kolhety" panose="020B0500000000000000" pitchFamily="34" charset="0"/>
              </a:rPr>
              <a:t>mijnaze</a:t>
            </a:r>
            <a:r>
              <a:rPr lang="en-US" sz="2000" dirty="0">
                <a:latin typeface="_! Kolhety" panose="020B0500000000000000" pitchFamily="34" charset="0"/>
              </a:rPr>
              <a:t> </a:t>
            </a:r>
            <a:r>
              <a:rPr lang="en-US" sz="2000" dirty="0" err="1">
                <a:latin typeface="_! Kolhety" panose="020B0500000000000000" pitchFamily="34" charset="0"/>
              </a:rPr>
              <a:t>evropelma</a:t>
            </a:r>
            <a:r>
              <a:rPr lang="en-US" sz="2000" dirty="0">
                <a:latin typeface="_! Kolhety" panose="020B0500000000000000" pitchFamily="34" charset="0"/>
              </a:rPr>
              <a:t> </a:t>
            </a:r>
            <a:r>
              <a:rPr lang="en-US" sz="2000" dirty="0" err="1">
                <a:latin typeface="_! Kolhety" panose="020B0500000000000000" pitchFamily="34" charset="0"/>
              </a:rPr>
              <a:t>eqimebma</a:t>
            </a:r>
            <a:r>
              <a:rPr lang="en-US" sz="2000" dirty="0">
                <a:latin typeface="_! Kolhety" panose="020B0500000000000000" pitchFamily="34" charset="0"/>
              </a:rPr>
              <a:t> </a:t>
            </a:r>
            <a:r>
              <a:rPr lang="en-US" sz="2000" dirty="0" err="1">
                <a:latin typeface="_! Kolhety" panose="020B0500000000000000" pitchFamily="34" charset="0"/>
              </a:rPr>
              <a:t>daiwyes</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receptiT</a:t>
            </a:r>
            <a:r>
              <a:rPr lang="en-US" sz="2000" dirty="0">
                <a:latin typeface="_! Kolhety" panose="020B0500000000000000" pitchFamily="34" charset="0"/>
              </a:rPr>
              <a:t> </a:t>
            </a:r>
            <a:r>
              <a:rPr lang="en-US" sz="2000" dirty="0" err="1">
                <a:latin typeface="_! Kolhety" panose="020B0500000000000000" pitchFamily="34" charset="0"/>
              </a:rPr>
              <a:t>gamowera</a:t>
            </a:r>
            <a:r>
              <a:rPr lang="en-US" sz="2000" dirty="0">
                <a:latin typeface="_! Kolhety" panose="020B0500000000000000" pitchFamily="34" charset="0"/>
              </a:rPr>
              <a:t>. </a:t>
            </a:r>
            <a:r>
              <a:rPr lang="en-US" sz="2000" dirty="0" err="1">
                <a:latin typeface="_! Kolhety" panose="020B0500000000000000" pitchFamily="34" charset="0"/>
              </a:rPr>
              <a:t>eqimTa</a:t>
            </a:r>
            <a:r>
              <a:rPr lang="en-US" sz="2000" dirty="0">
                <a:latin typeface="_! Kolhety" panose="020B0500000000000000" pitchFamily="34" charset="0"/>
              </a:rPr>
              <a:t> </a:t>
            </a:r>
            <a:r>
              <a:rPr lang="en-US" sz="2000" dirty="0" err="1">
                <a:latin typeface="_! Kolhety" panose="020B0500000000000000" pitchFamily="34" charset="0"/>
              </a:rPr>
              <a:t>Soris</a:t>
            </a:r>
            <a:r>
              <a:rPr lang="en-US" sz="2000" dirty="0">
                <a:latin typeface="_! Kolhety" panose="020B0500000000000000" pitchFamily="34" charset="0"/>
              </a:rPr>
              <a:t> </a:t>
            </a:r>
            <a:r>
              <a:rPr lang="en-US" sz="2000" dirty="0" err="1">
                <a:latin typeface="_! Kolhety" panose="020B0500000000000000" pitchFamily="34" charset="0"/>
              </a:rPr>
              <a:t>davis</a:t>
            </a:r>
            <a:r>
              <a:rPr lang="en-US" sz="2000" dirty="0">
                <a:latin typeface="_! Kolhety" panose="020B0500000000000000" pitchFamily="34" charset="0"/>
              </a:rPr>
              <a:t> </a:t>
            </a:r>
            <a:r>
              <a:rPr lang="en-US" sz="2000" dirty="0" err="1">
                <a:latin typeface="_! Kolhety" panose="020B0500000000000000" pitchFamily="34" charset="0"/>
              </a:rPr>
              <a:t>ZiriTadi</a:t>
            </a:r>
            <a:r>
              <a:rPr lang="en-US" sz="2000" dirty="0">
                <a:latin typeface="_! Kolhety" panose="020B0500000000000000" pitchFamily="34" charset="0"/>
              </a:rPr>
              <a:t> </a:t>
            </a:r>
            <a:r>
              <a:rPr lang="en-US" sz="2000" dirty="0" err="1">
                <a:latin typeface="_! Kolhety" panose="020B0500000000000000" pitchFamily="34" charset="0"/>
              </a:rPr>
              <a:t>sagani</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Tu</a:t>
            </a:r>
            <a:r>
              <a:rPr lang="en-US" sz="2000" dirty="0">
                <a:latin typeface="_! Kolhety" panose="020B0500000000000000" pitchFamily="34" charset="0"/>
              </a:rPr>
              <a:t> </a:t>
            </a:r>
            <a:r>
              <a:rPr lang="en-US" sz="2000" dirty="0" err="1">
                <a:latin typeface="_! Kolhety" panose="020B0500000000000000" pitchFamily="34" charset="0"/>
              </a:rPr>
              <a:t>rogor</a:t>
            </a:r>
            <a:r>
              <a:rPr lang="en-US" sz="2000" dirty="0">
                <a:latin typeface="_! Kolhety" panose="020B0500000000000000" pitchFamily="34" charset="0"/>
              </a:rPr>
              <a:t> </a:t>
            </a:r>
            <a:r>
              <a:rPr lang="en-US" sz="2000" dirty="0" err="1">
                <a:latin typeface="_! Kolhety" panose="020B0500000000000000" pitchFamily="34" charset="0"/>
              </a:rPr>
              <a:t>unda</a:t>
            </a:r>
            <a:r>
              <a:rPr lang="en-US" sz="2000" dirty="0">
                <a:latin typeface="_! Kolhety" panose="020B0500000000000000" pitchFamily="34" charset="0"/>
              </a:rPr>
              <a:t> </a:t>
            </a:r>
            <a:r>
              <a:rPr lang="en-US" sz="2000" dirty="0" err="1">
                <a:latin typeface="_! Kolhety" panose="020B0500000000000000" pitchFamily="34" charset="0"/>
              </a:rPr>
              <a:t>mieRoT</a:t>
            </a:r>
            <a:r>
              <a:rPr lang="en-US" sz="2000" dirty="0">
                <a:latin typeface="_! Kolhety" panose="020B0500000000000000" pitchFamily="34" charset="0"/>
              </a:rPr>
              <a:t> </a:t>
            </a:r>
            <a:r>
              <a:rPr lang="en-US" sz="2000" dirty="0" err="1">
                <a:latin typeface="_! Kolhety" panose="020B0500000000000000" pitchFamily="34" charset="0"/>
              </a:rPr>
              <a:t>avadmyofebs</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a:latin typeface="_! Kolhety" panose="020B0500000000000000" pitchFamily="34" charset="0"/>
              </a:rPr>
              <a:t>gamomSrali</a:t>
            </a:r>
            <a:r>
              <a:rPr lang="en-US" sz="2000" dirty="0">
                <a:latin typeface="_! Kolhety" panose="020B0500000000000000" pitchFamily="34" charset="0"/>
              </a:rPr>
              <a:t> </a:t>
            </a:r>
            <a:r>
              <a:rPr lang="en-US" sz="2000" dirty="0" err="1">
                <a:latin typeface="_! Kolhety" panose="020B0500000000000000" pitchFamily="34" charset="0"/>
              </a:rPr>
              <a:t>Tu</a:t>
            </a:r>
            <a:r>
              <a:rPr lang="en-US" sz="2000" dirty="0">
                <a:latin typeface="_! Kolhety" panose="020B0500000000000000" pitchFamily="34" charset="0"/>
              </a:rPr>
              <a:t> </a:t>
            </a:r>
            <a:r>
              <a:rPr lang="en-US" sz="2000" dirty="0" err="1">
                <a:latin typeface="_! Kolhety" panose="020B0500000000000000" pitchFamily="34" charset="0"/>
              </a:rPr>
              <a:t>nedli</a:t>
            </a:r>
            <a:r>
              <a:rPr lang="en-US" sz="2000" dirty="0">
                <a:latin typeface="_! Kolhety" panose="020B0500000000000000" pitchFamily="34" charset="0"/>
              </a:rPr>
              <a:t>, </a:t>
            </a:r>
            <a:r>
              <a:rPr lang="en-US" sz="2000" dirty="0" err="1">
                <a:latin typeface="_! Kolhety" panose="020B0500000000000000" pitchFamily="34" charset="0"/>
              </a:rPr>
              <a:t>nayenis</a:t>
            </a:r>
            <a:r>
              <a:rPr lang="en-US" sz="2000" dirty="0">
                <a:latin typeface="_! Kolhety" panose="020B0500000000000000" pitchFamily="34" charset="0"/>
              </a:rPr>
              <a:t> </a:t>
            </a:r>
            <a:r>
              <a:rPr lang="en-US" sz="2000" dirty="0" err="1">
                <a:latin typeface="_! Kolhety" panose="020B0500000000000000" pitchFamily="34" charset="0"/>
              </a:rPr>
              <a:t>saxiT</a:t>
            </a:r>
            <a:r>
              <a:rPr lang="en-US" sz="2000" dirty="0">
                <a:latin typeface="_! Kolhety" panose="020B0500000000000000" pitchFamily="34" charset="0"/>
              </a:rPr>
              <a:t>, </a:t>
            </a:r>
            <a:r>
              <a:rPr lang="en-US" sz="2000" dirty="0" err="1">
                <a:latin typeface="_! Kolhety" panose="020B0500000000000000" pitchFamily="34" charset="0"/>
              </a:rPr>
              <a:t>ynosviT</a:t>
            </a:r>
            <a:r>
              <a:rPr lang="en-US" sz="2000" dirty="0">
                <a:latin typeface="_! Kolhety" panose="020B0500000000000000" pitchFamily="34" charset="0"/>
              </a:rPr>
              <a:t> </a:t>
            </a:r>
            <a:r>
              <a:rPr lang="en-US" sz="2000" dirty="0" err="1">
                <a:latin typeface="_! Kolhety" panose="020B0500000000000000" pitchFamily="34" charset="0"/>
              </a:rPr>
              <a:t>dakmayofilebuliyvnen</a:t>
            </a:r>
            <a:r>
              <a:rPr lang="en-US" sz="2000" dirty="0">
                <a:latin typeface="_! Kolhety" panose="020B0500000000000000" pitchFamily="34" charset="0"/>
              </a:rPr>
              <a:t>, </a:t>
            </a:r>
            <a:r>
              <a:rPr lang="en-US" sz="2000" dirty="0" err="1">
                <a:latin typeface="_! Kolhety" panose="020B0500000000000000" pitchFamily="34" charset="0"/>
              </a:rPr>
              <a:t>Tu</a:t>
            </a:r>
            <a:r>
              <a:rPr lang="en-US" sz="2000" dirty="0">
                <a:latin typeface="_! Kolhety" panose="020B0500000000000000" pitchFamily="34" charset="0"/>
              </a:rPr>
              <a:t> </a:t>
            </a:r>
            <a:r>
              <a:rPr lang="en-US" sz="2000" dirty="0" err="1">
                <a:latin typeface="_! Kolhety" panose="020B0500000000000000" pitchFamily="34" charset="0"/>
              </a:rPr>
              <a:t>moewiaT</a:t>
            </a:r>
            <a:r>
              <a:rPr lang="en-US" sz="2000" dirty="0">
                <a:latin typeface="_! Kolhety" panose="020B0500000000000000" pitchFamily="34" charset="0"/>
              </a:rPr>
              <a:t>.</a:t>
            </a:r>
            <a:r>
              <a:rPr lang="en-US" sz="2000" dirty="0" smtClean="0">
                <a:latin typeface="_! Kolhety" panose="020B0500000000000000" pitchFamily="34" charset="0"/>
              </a:rPr>
              <a:t> </a:t>
            </a:r>
            <a:endParaRPr lang="ka-GE" sz="2000" dirty="0"/>
          </a:p>
        </p:txBody>
      </p:sp>
    </p:spTree>
    <p:extLst>
      <p:ext uri="{BB962C8B-B14F-4D97-AF65-F5344CB8AC3E}">
        <p14:creationId xmlns:p14="http://schemas.microsoft.com/office/powerpoint/2010/main" val="23030979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838200" y="228600"/>
            <a:ext cx="10853058" cy="6047509"/>
          </a:xfrm>
        </p:spPr>
        <p:txBody>
          <a:bodyPr>
            <a:noAutofit/>
          </a:bodyPr>
          <a:lstStyle/>
          <a:p>
            <a:pPr>
              <a:lnSpc>
                <a:spcPct val="100000"/>
              </a:lnSpc>
            </a:pP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dadebiTi</a:t>
            </a:r>
            <a:r>
              <a:rPr lang="en-US" sz="2000" dirty="0">
                <a:latin typeface="_! Kolhety" panose="020B0500000000000000" pitchFamily="34" charset="0"/>
              </a:rPr>
              <a:t> da </a:t>
            </a:r>
            <a:r>
              <a:rPr lang="en-US" sz="2000" dirty="0" err="1">
                <a:latin typeface="_! Kolhety" panose="020B0500000000000000" pitchFamily="34" charset="0"/>
              </a:rPr>
              <a:t>uaryofiTi</a:t>
            </a:r>
            <a:r>
              <a:rPr lang="en-US" sz="2000" dirty="0">
                <a:latin typeface="_! Kolhety" panose="020B0500000000000000" pitchFamily="34" charset="0"/>
              </a:rPr>
              <a:t> </a:t>
            </a:r>
            <a:r>
              <a:rPr lang="en-US" sz="2000" dirty="0" err="1">
                <a:latin typeface="_! Kolhety" panose="020B0500000000000000" pitchFamily="34" charset="0"/>
              </a:rPr>
              <a:t>Tvisebebis</a:t>
            </a:r>
            <a:r>
              <a:rPr lang="en-US" sz="2000" dirty="0">
                <a:latin typeface="_! Kolhety" panose="020B0500000000000000" pitchFamily="34" charset="0"/>
              </a:rPr>
              <a:t> </a:t>
            </a:r>
            <a:r>
              <a:rPr lang="en-US" sz="2000" dirty="0" err="1">
                <a:latin typeface="_! Kolhety" panose="020B0500000000000000" pitchFamily="34" charset="0"/>
              </a:rPr>
              <a:t>Sesaxeb</a:t>
            </a:r>
            <a:r>
              <a:rPr lang="en-US" sz="2000" dirty="0">
                <a:latin typeface="_! Kolhety" panose="020B0500000000000000" pitchFamily="34" charset="0"/>
              </a:rPr>
              <a:t> </a:t>
            </a:r>
            <a:r>
              <a:rPr lang="en-US" sz="2000" dirty="0" err="1" smtClean="0">
                <a:latin typeface="_! Kolhety" panose="020B0500000000000000" pitchFamily="34" charset="0"/>
              </a:rPr>
              <a:t>dResac</a:t>
            </a:r>
            <a:r>
              <a:rPr lang="en-US" sz="2000" dirty="0" smtClean="0">
                <a:latin typeface="_! Kolhety" panose="020B0500000000000000" pitchFamily="34" charset="0"/>
              </a:rPr>
              <a:t> </a:t>
            </a:r>
            <a:r>
              <a:rPr lang="en-US" sz="2000" dirty="0" err="1">
                <a:latin typeface="_! Kolhety" panose="020B0500000000000000" pitchFamily="34" charset="0"/>
              </a:rPr>
              <a:t>azrTa</a:t>
            </a:r>
            <a:r>
              <a:rPr lang="en-US" sz="2000" dirty="0">
                <a:latin typeface="_! Kolhety" panose="020B0500000000000000" pitchFamily="34" charset="0"/>
              </a:rPr>
              <a:t> </a:t>
            </a:r>
            <a:r>
              <a:rPr lang="en-US" sz="2000" dirty="0" err="1">
                <a:latin typeface="_! Kolhety" panose="020B0500000000000000" pitchFamily="34" charset="0"/>
              </a:rPr>
              <a:t>sxvadasxvaoba</a:t>
            </a:r>
            <a:r>
              <a:rPr lang="en-US" sz="2000" dirty="0">
                <a:latin typeface="_! Kolhety" panose="020B0500000000000000" pitchFamily="34" charset="0"/>
              </a:rPr>
              <a:t> </a:t>
            </a:r>
            <a:r>
              <a:rPr lang="en-US" sz="2000" dirty="0" err="1">
                <a:latin typeface="_! Kolhety" panose="020B0500000000000000" pitchFamily="34" charset="0"/>
              </a:rPr>
              <a:t>arsebobs</a:t>
            </a:r>
            <a:r>
              <a:rPr lang="en-US" sz="2000" dirty="0">
                <a:latin typeface="_! Kolhety" panose="020B0500000000000000" pitchFamily="34" charset="0"/>
              </a:rPr>
              <a:t>. </a:t>
            </a:r>
            <a:r>
              <a:rPr lang="en-US" sz="2000" dirty="0" err="1">
                <a:latin typeface="_! Kolhety" panose="020B0500000000000000" pitchFamily="34" charset="0"/>
              </a:rPr>
              <a:t>mkvlevarTa</a:t>
            </a:r>
            <a:r>
              <a:rPr lang="en-US" sz="2000" dirty="0">
                <a:latin typeface="_! Kolhety" panose="020B0500000000000000" pitchFamily="34" charset="0"/>
              </a:rPr>
              <a:t> </a:t>
            </a:r>
            <a:r>
              <a:rPr lang="en-US" sz="2000" dirty="0" err="1">
                <a:latin typeface="_! Kolhety" panose="020B0500000000000000" pitchFamily="34" charset="0"/>
              </a:rPr>
              <a:t>nawili</a:t>
            </a:r>
            <a:r>
              <a:rPr lang="en-US" sz="2000" dirty="0">
                <a:latin typeface="_! Kolhety" panose="020B0500000000000000" pitchFamily="34" charset="0"/>
              </a:rPr>
              <a:t>, </a:t>
            </a:r>
            <a:r>
              <a:rPr lang="en-US" sz="2000" dirty="0" err="1">
                <a:latin typeface="_! Kolhety" panose="020B0500000000000000" pitchFamily="34" charset="0"/>
              </a:rPr>
              <a:t>romlebic</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moxmarebis</a:t>
            </a:r>
            <a:r>
              <a:rPr lang="en-US" sz="2000" dirty="0">
                <a:latin typeface="_! Kolhety" panose="020B0500000000000000" pitchFamily="34" charset="0"/>
              </a:rPr>
              <a:t> </a:t>
            </a:r>
            <a:r>
              <a:rPr lang="en-US" sz="2000" dirty="0" err="1">
                <a:latin typeface="_! Kolhety" panose="020B0500000000000000" pitchFamily="34" charset="0"/>
              </a:rPr>
              <a:t>pozitiur</a:t>
            </a:r>
            <a:r>
              <a:rPr lang="en-US" sz="2000" dirty="0">
                <a:latin typeface="_! Kolhety" panose="020B0500000000000000" pitchFamily="34" charset="0"/>
              </a:rPr>
              <a:t> </a:t>
            </a:r>
            <a:r>
              <a:rPr lang="en-US" sz="2000" dirty="0" err="1">
                <a:latin typeface="_! Kolhety" panose="020B0500000000000000" pitchFamily="34" charset="0"/>
              </a:rPr>
              <a:t>mxareze</a:t>
            </a:r>
            <a:r>
              <a:rPr lang="en-US" sz="2000" dirty="0">
                <a:latin typeface="_! Kolhety" panose="020B0500000000000000" pitchFamily="34" charset="0"/>
              </a:rPr>
              <a:t> </a:t>
            </a:r>
            <a:r>
              <a:rPr lang="en-US" sz="2000" dirty="0" err="1">
                <a:latin typeface="_! Kolhety" panose="020B0500000000000000" pitchFamily="34" charset="0"/>
              </a:rPr>
              <a:t>saubrobs</a:t>
            </a:r>
            <a:r>
              <a:rPr lang="en-US" sz="2000" dirty="0">
                <a:latin typeface="_! Kolhety" panose="020B0500000000000000" pitchFamily="34" charset="0"/>
              </a:rPr>
              <a:t>, </a:t>
            </a:r>
            <a:r>
              <a:rPr lang="en-US" sz="2000" dirty="0" err="1">
                <a:latin typeface="_! Kolhety" panose="020B0500000000000000" pitchFamily="34" charset="0"/>
              </a:rPr>
              <a:t>acxadebs</a:t>
            </a:r>
            <a:r>
              <a:rPr lang="en-US" sz="2000" dirty="0">
                <a:latin typeface="_! Kolhety" panose="020B0500000000000000" pitchFamily="34" charset="0"/>
              </a:rPr>
              <a:t>, rom </a:t>
            </a:r>
            <a:r>
              <a:rPr lang="en-US" sz="2000" dirty="0" err="1">
                <a:latin typeface="_! Kolhety" panose="020B0500000000000000" pitchFamily="34" charset="0"/>
              </a:rPr>
              <a:t>wylulis</a:t>
            </a:r>
            <a:r>
              <a:rPr lang="en-US" sz="2000" dirty="0">
                <a:latin typeface="_! Kolhety" panose="020B0500000000000000" pitchFamily="34" charset="0"/>
              </a:rPr>
              <a:t> </a:t>
            </a:r>
            <a:r>
              <a:rPr lang="en-US" sz="2000" dirty="0" err="1">
                <a:latin typeface="_! Kolhety" panose="020B0500000000000000" pitchFamily="34" charset="0"/>
              </a:rPr>
              <a:t>Wvalvebi</a:t>
            </a:r>
            <a:r>
              <a:rPr lang="en-US" sz="2000" dirty="0">
                <a:latin typeface="_! Kolhety" panose="020B0500000000000000" pitchFamily="34" charset="0"/>
              </a:rPr>
              <a:t> </a:t>
            </a:r>
            <a:r>
              <a:rPr lang="en-US" sz="2000" dirty="0" err="1">
                <a:latin typeface="_! Kolhety" panose="020B0500000000000000" pitchFamily="34" charset="0"/>
              </a:rPr>
              <a:t>aramwevlebs</a:t>
            </a:r>
            <a:r>
              <a:rPr lang="en-US" sz="2000" dirty="0">
                <a:latin typeface="_! Kolhety" panose="020B0500000000000000" pitchFamily="34" charset="0"/>
              </a:rPr>
              <a:t> </a:t>
            </a:r>
            <a:r>
              <a:rPr lang="en-US" sz="2000" dirty="0" err="1">
                <a:latin typeface="_! Kolhety" panose="020B0500000000000000" pitchFamily="34" charset="0"/>
              </a:rPr>
              <a:t>orjer</a:t>
            </a:r>
            <a:r>
              <a:rPr lang="en-US" sz="2000" dirty="0">
                <a:latin typeface="_! Kolhety" panose="020B0500000000000000" pitchFamily="34" charset="0"/>
              </a:rPr>
              <a:t> </a:t>
            </a:r>
            <a:r>
              <a:rPr lang="en-US" sz="2000" dirty="0" err="1">
                <a:latin typeface="_! Kolhety" panose="020B0500000000000000" pitchFamily="34" charset="0"/>
              </a:rPr>
              <a:t>metad</a:t>
            </a:r>
            <a:r>
              <a:rPr lang="en-US" sz="2000" dirty="0">
                <a:latin typeface="_! Kolhety" panose="020B0500000000000000" pitchFamily="34" charset="0"/>
              </a:rPr>
              <a:t> </a:t>
            </a:r>
            <a:r>
              <a:rPr lang="en-US" sz="2000" dirty="0" err="1">
                <a:latin typeface="_! Kolhety" panose="020B0500000000000000" pitchFamily="34" charset="0"/>
              </a:rPr>
              <a:t>aReniSnebaT</a:t>
            </a:r>
            <a:r>
              <a:rPr lang="en-US" sz="2000" dirty="0">
                <a:latin typeface="_! Kolhety" panose="020B0500000000000000" pitchFamily="34" charset="0"/>
              </a:rPr>
              <a:t>, </a:t>
            </a:r>
            <a:r>
              <a:rPr lang="en-US" sz="2000" dirty="0" err="1">
                <a:latin typeface="_! Kolhety" panose="020B0500000000000000" pitchFamily="34" charset="0"/>
              </a:rPr>
              <a:t>vidre</a:t>
            </a:r>
            <a:r>
              <a:rPr lang="en-US" sz="2000" dirty="0">
                <a:latin typeface="_! Kolhety" panose="020B0500000000000000" pitchFamily="34" charset="0"/>
              </a:rPr>
              <a:t> </a:t>
            </a:r>
            <a:r>
              <a:rPr lang="en-US" sz="2000" dirty="0" err="1">
                <a:latin typeface="_! Kolhety" panose="020B0500000000000000" pitchFamily="34" charset="0"/>
              </a:rPr>
              <a:t>mwevlebs</a:t>
            </a:r>
            <a:r>
              <a:rPr lang="en-US" sz="2000" dirty="0" smtClean="0">
                <a:latin typeface="_! Kolhety" panose="020B0500000000000000" pitchFamily="34" charset="0"/>
              </a:rPr>
              <a:t>,, </a:t>
            </a:r>
            <a:r>
              <a:rPr lang="en-US" sz="2000" dirty="0" err="1">
                <a:latin typeface="_! Kolhety" panose="020B0500000000000000" pitchFamily="34" charset="0"/>
              </a:rPr>
              <a:t>aseve</a:t>
            </a:r>
            <a:r>
              <a:rPr lang="en-US" sz="2000" dirty="0">
                <a:latin typeface="_! Kolhety" panose="020B0500000000000000" pitchFamily="34" charset="0"/>
              </a:rPr>
              <a:t>, </a:t>
            </a:r>
            <a:r>
              <a:rPr lang="en-US" sz="2000" dirty="0" err="1">
                <a:latin typeface="_! Kolhety" panose="020B0500000000000000" pitchFamily="34" charset="0"/>
              </a:rPr>
              <a:t>nikotini</a:t>
            </a:r>
            <a:r>
              <a:rPr lang="en-US" sz="2000" dirty="0">
                <a:latin typeface="_! Kolhety" panose="020B0500000000000000" pitchFamily="34" charset="0"/>
              </a:rPr>
              <a:t> </a:t>
            </a:r>
            <a:r>
              <a:rPr lang="en-US" sz="2000" dirty="0" err="1">
                <a:latin typeface="_! Kolhety" panose="020B0500000000000000" pitchFamily="34" charset="0"/>
              </a:rPr>
              <a:t>amcirebs</a:t>
            </a:r>
            <a:r>
              <a:rPr lang="en-US" sz="2000" dirty="0">
                <a:latin typeface="_! Kolhety" panose="020B0500000000000000" pitchFamily="34" charset="0"/>
              </a:rPr>
              <a:t> </a:t>
            </a:r>
            <a:r>
              <a:rPr lang="en-US" sz="2000" dirty="0" err="1">
                <a:latin typeface="_! Kolhety" panose="020B0500000000000000" pitchFamily="34" charset="0"/>
              </a:rPr>
              <a:t>parkinsonisa</a:t>
            </a:r>
            <a:r>
              <a:rPr lang="en-US" sz="2000" dirty="0">
                <a:latin typeface="_! Kolhety" panose="020B0500000000000000" pitchFamily="34" charset="0"/>
              </a:rPr>
              <a:t> da </a:t>
            </a:r>
            <a:r>
              <a:rPr lang="en-US" sz="2000" dirty="0" err="1">
                <a:latin typeface="_! Kolhety" panose="020B0500000000000000" pitchFamily="34" charset="0"/>
              </a:rPr>
              <a:t>alcgeimeris</a:t>
            </a:r>
            <a:r>
              <a:rPr lang="en-US" sz="2000" dirty="0">
                <a:latin typeface="_! Kolhety" panose="020B0500000000000000" pitchFamily="34" charset="0"/>
              </a:rPr>
              <a:t> </a:t>
            </a:r>
            <a:r>
              <a:rPr lang="en-US" sz="2000" dirty="0" err="1">
                <a:latin typeface="_! Kolhety" panose="020B0500000000000000" pitchFamily="34" charset="0"/>
              </a:rPr>
              <a:t>daavadebebis</a:t>
            </a:r>
            <a:r>
              <a:rPr lang="en-US" sz="2000" dirty="0">
                <a:latin typeface="_! Kolhety" panose="020B0500000000000000" pitchFamily="34" charset="0"/>
              </a:rPr>
              <a:t> </a:t>
            </a:r>
            <a:r>
              <a:rPr lang="en-US" sz="2000" dirty="0" err="1">
                <a:latin typeface="_! Kolhety" panose="020B0500000000000000" pitchFamily="34" charset="0"/>
              </a:rPr>
              <a:t>albaTobas</a:t>
            </a:r>
            <a:r>
              <a:rPr lang="en-US" sz="2000" dirty="0">
                <a:latin typeface="_! Kolhety" panose="020B0500000000000000" pitchFamily="34" charset="0"/>
              </a:rPr>
              <a:t>, </a:t>
            </a:r>
            <a:r>
              <a:rPr lang="en-US" sz="2000" dirty="0" err="1">
                <a:latin typeface="_! Kolhety" panose="020B0500000000000000" pitchFamily="34" charset="0"/>
              </a:rPr>
              <a:t>endometriis</a:t>
            </a:r>
            <a:r>
              <a:rPr lang="en-US" sz="2000" dirty="0">
                <a:latin typeface="_! Kolhety" panose="020B0500000000000000" pitchFamily="34" charset="0"/>
              </a:rPr>
              <a:t> </a:t>
            </a:r>
            <a:r>
              <a:rPr lang="en-US" sz="2000" dirty="0" err="1">
                <a:latin typeface="_! Kolhety" panose="020B0500000000000000" pitchFamily="34" charset="0"/>
              </a:rPr>
              <a:t>simsivnis</a:t>
            </a:r>
            <a:r>
              <a:rPr lang="en-US" sz="2000" dirty="0">
                <a:latin typeface="_! Kolhety" panose="020B0500000000000000" pitchFamily="34" charset="0"/>
              </a:rPr>
              <a:t> </a:t>
            </a:r>
            <a:r>
              <a:rPr lang="en-US" sz="2000" dirty="0" err="1">
                <a:latin typeface="_! Kolhety" panose="020B0500000000000000" pitchFamily="34" charset="0"/>
              </a:rPr>
              <a:t>ganviTarebas</a:t>
            </a:r>
            <a:r>
              <a:rPr lang="en-US" sz="2000" dirty="0">
                <a:latin typeface="_! Kolhety" panose="020B0500000000000000" pitchFamily="34" charset="0"/>
              </a:rPr>
              <a:t> da </a:t>
            </a:r>
            <a:r>
              <a:rPr lang="en-US" sz="2000" dirty="0" err="1">
                <a:latin typeface="_! Kolhety" panose="020B0500000000000000" pitchFamily="34" charset="0"/>
              </a:rPr>
              <a:t>a.S</a:t>
            </a:r>
            <a:r>
              <a:rPr lang="en-US" sz="2000" dirty="0" smtClean="0">
                <a:latin typeface="_! Kolhety" panose="020B0500000000000000" pitchFamily="34" charset="0"/>
              </a:rPr>
              <a:t>. </a:t>
            </a:r>
            <a:r>
              <a:rPr lang="en-US" sz="2000" dirty="0" err="1" smtClean="0">
                <a:latin typeface="_! Kolhety" panose="020B0500000000000000" pitchFamily="34" charset="0"/>
              </a:rPr>
              <a:t>eqimi</a:t>
            </a:r>
            <a:r>
              <a:rPr lang="en-US" sz="2000" dirty="0" smtClean="0">
                <a:latin typeface="_! Kolhety" panose="020B0500000000000000" pitchFamily="34" charset="0"/>
              </a:rPr>
              <a:t> </a:t>
            </a:r>
            <a:r>
              <a:rPr lang="en-US" sz="2000" dirty="0" err="1">
                <a:latin typeface="_! Kolhety" panose="020B0500000000000000" pitchFamily="34" charset="0"/>
              </a:rPr>
              <a:t>ronald</a:t>
            </a:r>
            <a:r>
              <a:rPr lang="en-US" sz="2000" dirty="0">
                <a:latin typeface="_! Kolhety" panose="020B0500000000000000" pitchFamily="34" charset="0"/>
              </a:rPr>
              <a:t> </a:t>
            </a:r>
            <a:r>
              <a:rPr lang="en-US" sz="2000" dirty="0" err="1">
                <a:latin typeface="_! Kolhety" panose="020B0500000000000000" pitchFamily="34" charset="0"/>
              </a:rPr>
              <a:t>harperi</a:t>
            </a:r>
            <a:r>
              <a:rPr lang="en-US" sz="2000" dirty="0">
                <a:latin typeface="_! Kolhety" panose="020B0500000000000000" pitchFamily="34" charset="0"/>
              </a:rPr>
              <a:t> 1938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gamocemul</a:t>
            </a:r>
            <a:r>
              <a:rPr lang="en-US" sz="2000" dirty="0">
                <a:latin typeface="_! Kolhety" panose="020B0500000000000000" pitchFamily="34" charset="0"/>
              </a:rPr>
              <a:t> </a:t>
            </a:r>
            <a:r>
              <a:rPr lang="en-US" sz="2000" dirty="0" err="1">
                <a:latin typeface="_! Kolhety" panose="020B0500000000000000" pitchFamily="34" charset="0"/>
              </a:rPr>
              <a:t>naSromSi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moxmarebis</a:t>
            </a:r>
            <a:r>
              <a:rPr lang="en-US" sz="2000" dirty="0">
                <a:latin typeface="_! Kolhety" panose="020B0500000000000000" pitchFamily="34" charset="0"/>
              </a:rPr>
              <a:t> </a:t>
            </a:r>
            <a:r>
              <a:rPr lang="en-US" sz="2000" dirty="0" err="1">
                <a:latin typeface="_! Kolhety" panose="020B0500000000000000" pitchFamily="34" charset="0"/>
              </a:rPr>
              <a:t>zogierTi</a:t>
            </a:r>
            <a:r>
              <a:rPr lang="en-US" sz="2000" dirty="0">
                <a:latin typeface="_! Kolhety" panose="020B0500000000000000" pitchFamily="34" charset="0"/>
              </a:rPr>
              <a:t> </a:t>
            </a:r>
            <a:r>
              <a:rPr lang="en-US" sz="2000" dirty="0" err="1">
                <a:latin typeface="_! Kolhety" panose="020B0500000000000000" pitchFamily="34" charset="0"/>
              </a:rPr>
              <a:t>moraluri</a:t>
            </a:r>
            <a:r>
              <a:rPr lang="en-US" sz="2000" dirty="0">
                <a:latin typeface="_! Kolhety" panose="020B0500000000000000" pitchFamily="34" charset="0"/>
              </a:rPr>
              <a:t> da </a:t>
            </a:r>
            <a:r>
              <a:rPr lang="en-US" sz="2000" dirty="0" err="1">
                <a:latin typeface="_! Kolhety" panose="020B0500000000000000" pitchFamily="34" charset="0"/>
              </a:rPr>
              <a:t>socialuri</a:t>
            </a:r>
            <a:r>
              <a:rPr lang="en-US" sz="2000" dirty="0">
                <a:latin typeface="_! Kolhety" panose="020B0500000000000000" pitchFamily="34" charset="0"/>
              </a:rPr>
              <a:t> </a:t>
            </a:r>
            <a:r>
              <a:rPr lang="en-US" sz="2000" dirty="0" err="1">
                <a:latin typeface="_! Kolhety" panose="020B0500000000000000" pitchFamily="34" charset="0"/>
              </a:rPr>
              <a:t>Sedegebis</a:t>
            </a:r>
            <a:r>
              <a:rPr lang="en-US" sz="2000" dirty="0">
                <a:latin typeface="_! Kolhety" panose="020B0500000000000000" pitchFamily="34" charset="0"/>
              </a:rPr>
              <a:t> </a:t>
            </a:r>
            <a:r>
              <a:rPr lang="en-US" sz="2000" dirty="0" err="1">
                <a:latin typeface="_! Kolhety" panose="020B0500000000000000" pitchFamily="34" charset="0"/>
              </a:rPr>
              <a:t>Sesaxeb</a:t>
            </a:r>
            <a:r>
              <a:rPr lang="en-US" sz="2000" dirty="0">
                <a:latin typeface="_! Kolhety" panose="020B0500000000000000" pitchFamily="34" charset="0"/>
              </a:rPr>
              <a:t>~ </a:t>
            </a:r>
            <a:r>
              <a:rPr lang="en-US" sz="2000" dirty="0" err="1">
                <a:latin typeface="_! Kolhety" panose="020B0500000000000000" pitchFamily="34" charset="0"/>
              </a:rPr>
              <a:t>acxadebs</a:t>
            </a:r>
            <a:r>
              <a:rPr lang="en-US" sz="2000" dirty="0">
                <a:latin typeface="_! Kolhety" panose="020B0500000000000000" pitchFamily="34" charset="0"/>
              </a:rPr>
              <a:t>, rom </a:t>
            </a:r>
            <a:r>
              <a:rPr lang="en-US" sz="2000" dirty="0" err="1">
                <a:latin typeface="_! Kolhety" panose="020B0500000000000000" pitchFamily="34" charset="0"/>
              </a:rPr>
              <a:t>mwevel</a:t>
            </a:r>
            <a:r>
              <a:rPr lang="en-US" sz="2000" dirty="0">
                <a:latin typeface="_! Kolhety" panose="020B0500000000000000" pitchFamily="34" charset="0"/>
              </a:rPr>
              <a:t> </a:t>
            </a:r>
            <a:r>
              <a:rPr lang="en-US" sz="2000" dirty="0" err="1">
                <a:latin typeface="_! Kolhety" panose="020B0500000000000000" pitchFamily="34" charset="0"/>
              </a:rPr>
              <a:t>mSoblebs</a:t>
            </a:r>
            <a:r>
              <a:rPr lang="en-US" sz="2000" dirty="0">
                <a:latin typeface="_! Kolhety" panose="020B0500000000000000" pitchFamily="34" charset="0"/>
              </a:rPr>
              <a:t> </a:t>
            </a:r>
            <a:r>
              <a:rPr lang="en-US" sz="2000" dirty="0" err="1">
                <a:latin typeface="_! Kolhety" panose="020B0500000000000000" pitchFamily="34" charset="0"/>
              </a:rPr>
              <a:t>ufro</a:t>
            </a:r>
            <a:r>
              <a:rPr lang="en-US" sz="2000" dirty="0">
                <a:latin typeface="_! Kolhety" panose="020B0500000000000000" pitchFamily="34" charset="0"/>
              </a:rPr>
              <a:t> </a:t>
            </a:r>
            <a:r>
              <a:rPr lang="en-US" sz="2000" dirty="0" err="1">
                <a:latin typeface="_! Kolhety" panose="020B0500000000000000" pitchFamily="34" charset="0"/>
              </a:rPr>
              <a:t>metad</a:t>
            </a:r>
            <a:r>
              <a:rPr lang="en-US" sz="2000" dirty="0">
                <a:latin typeface="_! Kolhety" panose="020B0500000000000000" pitchFamily="34" charset="0"/>
              </a:rPr>
              <a:t> </a:t>
            </a:r>
            <a:r>
              <a:rPr lang="en-US" sz="2000" dirty="0" err="1">
                <a:latin typeface="_! Kolhety" panose="020B0500000000000000" pitchFamily="34" charset="0"/>
              </a:rPr>
              <a:t>gogonebi</a:t>
            </a:r>
            <a:r>
              <a:rPr lang="en-US" sz="2000" dirty="0">
                <a:latin typeface="_! Kolhety" panose="020B0500000000000000" pitchFamily="34" charset="0"/>
              </a:rPr>
              <a:t> </a:t>
            </a:r>
            <a:r>
              <a:rPr lang="en-US" sz="2000" dirty="0" err="1">
                <a:latin typeface="_! Kolhety" panose="020B0500000000000000" pitchFamily="34" charset="0"/>
              </a:rPr>
              <a:t>hyavT</a:t>
            </a:r>
            <a:r>
              <a:rPr lang="en-US" sz="2000" dirty="0">
                <a:latin typeface="_! Kolhety" panose="020B0500000000000000" pitchFamily="34" charset="0"/>
              </a:rPr>
              <a:t>, </a:t>
            </a:r>
            <a:r>
              <a:rPr lang="en-US" sz="2000" dirty="0" err="1">
                <a:latin typeface="_! Kolhety" panose="020B0500000000000000" pitchFamily="34" charset="0"/>
              </a:rPr>
              <a:t>vidre</a:t>
            </a:r>
            <a:r>
              <a:rPr lang="en-US" sz="2000" dirty="0">
                <a:latin typeface="_! Kolhety" panose="020B0500000000000000" pitchFamily="34" charset="0"/>
              </a:rPr>
              <a:t> </a:t>
            </a:r>
            <a:r>
              <a:rPr lang="en-US" sz="2000" dirty="0" err="1">
                <a:latin typeface="_! Kolhety" panose="020B0500000000000000" pitchFamily="34" charset="0"/>
              </a:rPr>
              <a:t>biWebi</a:t>
            </a:r>
            <a:r>
              <a:rPr lang="en-US" sz="2000" dirty="0">
                <a:latin typeface="_! Kolhety" panose="020B0500000000000000" pitchFamily="34" charset="0"/>
              </a:rPr>
              <a:t>. </a:t>
            </a:r>
            <a:r>
              <a:rPr lang="en-US" sz="2000" dirty="0" err="1">
                <a:latin typeface="_! Kolhety" panose="020B0500000000000000" pitchFamily="34" charset="0"/>
              </a:rPr>
              <a:t>eqimi</a:t>
            </a:r>
            <a:r>
              <a:rPr lang="en-US" sz="2000" dirty="0">
                <a:latin typeface="_! Kolhety" panose="020B0500000000000000" pitchFamily="34" charset="0"/>
              </a:rPr>
              <a:t> </a:t>
            </a:r>
            <a:r>
              <a:rPr lang="en-US" sz="2000" dirty="0" err="1">
                <a:latin typeface="_! Kolhety" panose="020B0500000000000000" pitchFamily="34" charset="0"/>
              </a:rPr>
              <a:t>delton</a:t>
            </a:r>
            <a:r>
              <a:rPr lang="en-US" sz="2000" dirty="0">
                <a:latin typeface="_! Kolhety" panose="020B0500000000000000" pitchFamily="34" charset="0"/>
              </a:rPr>
              <a:t> </a:t>
            </a:r>
            <a:r>
              <a:rPr lang="en-US" sz="2000" dirty="0" err="1">
                <a:latin typeface="_! Kolhety" panose="020B0500000000000000" pitchFamily="34" charset="0"/>
              </a:rPr>
              <a:t>oCsneris</a:t>
            </a:r>
            <a:r>
              <a:rPr lang="en-US" sz="2000" dirty="0">
                <a:latin typeface="_! Kolhety" panose="020B0500000000000000" pitchFamily="34" charset="0"/>
              </a:rPr>
              <a:t> </a:t>
            </a:r>
            <a:r>
              <a:rPr lang="en-US" sz="2000" dirty="0" err="1">
                <a:latin typeface="_! Kolhety" panose="020B0500000000000000" pitchFamily="34" charset="0"/>
              </a:rPr>
              <a:t>azriT</a:t>
            </a:r>
            <a:r>
              <a:rPr lang="en-US" sz="2000" dirty="0">
                <a:latin typeface="_! Kolhety" panose="020B0500000000000000" pitchFamily="34" charset="0"/>
              </a:rPr>
              <a:t>, </a:t>
            </a:r>
            <a:r>
              <a:rPr lang="en-US" sz="2000" dirty="0" err="1">
                <a:latin typeface="_! Kolhety" panose="020B0500000000000000" pitchFamily="34" charset="0"/>
              </a:rPr>
              <a:t>seqsualuri</a:t>
            </a:r>
            <a:r>
              <a:rPr lang="en-US" sz="2000" dirty="0">
                <a:latin typeface="_! Kolhety" panose="020B0500000000000000" pitchFamily="34" charset="0"/>
              </a:rPr>
              <a:t> </a:t>
            </a:r>
            <a:r>
              <a:rPr lang="en-US" sz="2000" dirty="0" err="1">
                <a:latin typeface="_! Kolhety" panose="020B0500000000000000" pitchFamily="34" charset="0"/>
              </a:rPr>
              <a:t>aqtivobis</a:t>
            </a:r>
            <a:r>
              <a:rPr lang="en-US" sz="2000" dirty="0">
                <a:latin typeface="_! Kolhety" panose="020B0500000000000000" pitchFamily="34" charset="0"/>
              </a:rPr>
              <a:t> </a:t>
            </a:r>
            <a:r>
              <a:rPr lang="en-US" sz="2000" dirty="0" err="1">
                <a:latin typeface="_! Kolhety" panose="020B0500000000000000" pitchFamily="34" charset="0"/>
              </a:rPr>
              <a:t>kleba</a:t>
            </a:r>
            <a:r>
              <a:rPr lang="en-US" sz="2000" dirty="0">
                <a:latin typeface="_! Kolhety" panose="020B0500000000000000" pitchFamily="34" charset="0"/>
              </a:rPr>
              <a:t> 30-50 </a:t>
            </a:r>
            <a:r>
              <a:rPr lang="en-US" sz="2000" dirty="0" err="1">
                <a:latin typeface="_! Kolhety" panose="020B0500000000000000" pitchFamily="34" charset="0"/>
              </a:rPr>
              <a:t>wlis</a:t>
            </a:r>
            <a:r>
              <a:rPr lang="en-US" sz="2000" dirty="0">
                <a:latin typeface="_! Kolhety" panose="020B0500000000000000" pitchFamily="34" charset="0"/>
              </a:rPr>
              <a:t> </a:t>
            </a:r>
            <a:r>
              <a:rPr lang="en-US" sz="2000" dirty="0" err="1">
                <a:latin typeface="_! Kolhety" panose="020B0500000000000000" pitchFamily="34" charset="0"/>
              </a:rPr>
              <a:t>mamakacebSi</a:t>
            </a:r>
            <a:r>
              <a:rPr lang="en-US" sz="2000" dirty="0">
                <a:latin typeface="_! Kolhety" panose="020B0500000000000000" pitchFamily="34" charset="0"/>
              </a:rPr>
              <a:t> </a:t>
            </a:r>
            <a:r>
              <a:rPr lang="en-US" sz="2000" dirty="0" err="1">
                <a:latin typeface="_! Kolhety" panose="020B0500000000000000" pitchFamily="34" charset="0"/>
              </a:rPr>
              <a:t>garkveulwilad</a:t>
            </a:r>
            <a:r>
              <a:rPr lang="en-US" sz="2000" dirty="0">
                <a:latin typeface="_! Kolhety" panose="020B0500000000000000" pitchFamily="34" charset="0"/>
              </a:rPr>
              <a:t> </a:t>
            </a:r>
            <a:r>
              <a:rPr lang="en-US" sz="2000" dirty="0" err="1">
                <a:latin typeface="_! Kolhety" panose="020B0500000000000000" pitchFamily="34" charset="0"/>
              </a:rPr>
              <a:t>ganpirobebulia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zedmeti</a:t>
            </a:r>
            <a:r>
              <a:rPr lang="en-US" sz="2000" dirty="0">
                <a:latin typeface="_! Kolhety" panose="020B0500000000000000" pitchFamily="34" charset="0"/>
              </a:rPr>
              <a:t> </a:t>
            </a:r>
            <a:r>
              <a:rPr lang="en-US" sz="2000" dirty="0" err="1">
                <a:latin typeface="_! Kolhety" panose="020B0500000000000000" pitchFamily="34" charset="0"/>
              </a:rPr>
              <a:t>moxmarebiT</a:t>
            </a:r>
            <a:r>
              <a:rPr lang="en-US" sz="2000" dirty="0">
                <a:latin typeface="_! Kolhety" panose="020B0500000000000000" pitchFamily="34" charset="0"/>
              </a:rPr>
              <a:t>. </a:t>
            </a:r>
            <a:r>
              <a:rPr lang="en-US" sz="2000" dirty="0" err="1">
                <a:latin typeface="_! Kolhety" panose="020B0500000000000000" pitchFamily="34" charset="0"/>
              </a:rPr>
              <a:t>germaneli</a:t>
            </a:r>
            <a:r>
              <a:rPr lang="en-US" sz="2000" dirty="0">
                <a:latin typeface="_! Kolhety" panose="020B0500000000000000" pitchFamily="34" charset="0"/>
              </a:rPr>
              <a:t> </a:t>
            </a:r>
            <a:r>
              <a:rPr lang="en-US" sz="2000" dirty="0" err="1">
                <a:latin typeface="_! Kolhety" panose="020B0500000000000000" pitchFamily="34" charset="0"/>
              </a:rPr>
              <a:t>eqimebis</a:t>
            </a:r>
            <a:r>
              <a:rPr lang="en-US" sz="2000" dirty="0">
                <a:latin typeface="_! Kolhety" panose="020B0500000000000000" pitchFamily="34" charset="0"/>
              </a:rPr>
              <a:t> </a:t>
            </a:r>
            <a:r>
              <a:rPr lang="en-US" sz="2000" dirty="0" err="1" smtClean="0">
                <a:latin typeface="_! Kolhety" panose="020B0500000000000000" pitchFamily="34" charset="0"/>
              </a:rPr>
              <a:t>mier</a:t>
            </a:r>
            <a:r>
              <a:rPr lang="en-US" sz="2000" dirty="0" smtClean="0">
                <a:latin typeface="_! Kolhety" panose="020B0500000000000000" pitchFamily="34" charset="0"/>
              </a:rPr>
              <a:t> </a:t>
            </a:r>
            <a:r>
              <a:rPr lang="en-US" sz="2000" dirty="0" err="1">
                <a:latin typeface="_! Kolhety" panose="020B0500000000000000" pitchFamily="34" charset="0"/>
              </a:rPr>
              <a:t>xuTi</a:t>
            </a:r>
            <a:r>
              <a:rPr lang="en-US" sz="2000" dirty="0">
                <a:latin typeface="_! Kolhety" panose="020B0500000000000000" pitchFamily="34" charset="0"/>
              </a:rPr>
              <a:t> </a:t>
            </a:r>
            <a:r>
              <a:rPr lang="en-US" sz="2000" dirty="0" err="1">
                <a:latin typeface="_! Kolhety" panose="020B0500000000000000" pitchFamily="34" charset="0"/>
              </a:rPr>
              <a:t>aTasamde</a:t>
            </a:r>
            <a:r>
              <a:rPr lang="en-US" sz="2000" dirty="0">
                <a:latin typeface="_! Kolhety" panose="020B0500000000000000" pitchFamily="34" charset="0"/>
              </a:rPr>
              <a:t> </a:t>
            </a:r>
            <a:r>
              <a:rPr lang="en-US" sz="2000" dirty="0" err="1">
                <a:latin typeface="_! Kolhety" panose="020B0500000000000000" pitchFamily="34" charset="0"/>
              </a:rPr>
              <a:t>qalis</a:t>
            </a:r>
            <a:r>
              <a:rPr lang="en-US" sz="2000" dirty="0">
                <a:latin typeface="_! Kolhety" panose="020B0500000000000000" pitchFamily="34" charset="0"/>
              </a:rPr>
              <a:t> </a:t>
            </a:r>
            <a:r>
              <a:rPr lang="en-US" sz="2000" dirty="0" err="1">
                <a:latin typeface="_! Kolhety" panose="020B0500000000000000" pitchFamily="34" charset="0"/>
              </a:rPr>
              <a:t>gamokvlevam</a:t>
            </a:r>
            <a:r>
              <a:rPr lang="en-US" sz="2000" dirty="0">
                <a:latin typeface="_! Kolhety" panose="020B0500000000000000" pitchFamily="34" charset="0"/>
              </a:rPr>
              <a:t> </a:t>
            </a:r>
            <a:r>
              <a:rPr lang="en-US" sz="2000" dirty="0" err="1">
                <a:latin typeface="_! Kolhety" panose="020B0500000000000000" pitchFamily="34" charset="0"/>
              </a:rPr>
              <a:t>daadastura</a:t>
            </a:r>
            <a:r>
              <a:rPr lang="en-US" sz="2000" dirty="0">
                <a:latin typeface="_! Kolhety" panose="020B0500000000000000" pitchFamily="34" charset="0"/>
              </a:rPr>
              <a:t>, rom </a:t>
            </a:r>
            <a:r>
              <a:rPr lang="en-US" sz="2000" dirty="0" err="1">
                <a:latin typeface="_! Kolhety" panose="020B0500000000000000" pitchFamily="34" charset="0"/>
              </a:rPr>
              <a:t>mwevel</a:t>
            </a:r>
            <a:r>
              <a:rPr lang="en-US" sz="2000" dirty="0">
                <a:latin typeface="_! Kolhety" panose="020B0500000000000000" pitchFamily="34" charset="0"/>
              </a:rPr>
              <a:t> </a:t>
            </a:r>
            <a:r>
              <a:rPr lang="en-US" sz="2000" dirty="0" err="1">
                <a:latin typeface="_! Kolhety" panose="020B0500000000000000" pitchFamily="34" charset="0"/>
              </a:rPr>
              <a:t>qalbatonebSi</a:t>
            </a:r>
            <a:r>
              <a:rPr lang="en-US" sz="2000" dirty="0">
                <a:latin typeface="_! Kolhety" panose="020B0500000000000000" pitchFamily="34" charset="0"/>
              </a:rPr>
              <a:t> </a:t>
            </a:r>
            <a:r>
              <a:rPr lang="en-US" sz="2000" dirty="0" err="1">
                <a:latin typeface="_! Kolhety" panose="020B0500000000000000" pitchFamily="34" charset="0"/>
              </a:rPr>
              <a:t>gamokveTilia</a:t>
            </a:r>
            <a:r>
              <a:rPr lang="en-US" sz="2000" dirty="0">
                <a:latin typeface="_! Kolhety" panose="020B0500000000000000" pitchFamily="34" charset="0"/>
              </a:rPr>
              <a:t> </a:t>
            </a:r>
            <a:r>
              <a:rPr lang="en-US" sz="2000" dirty="0" err="1">
                <a:latin typeface="_! Kolhety" panose="020B0500000000000000" pitchFamily="34" charset="0"/>
              </a:rPr>
              <a:t>frigiduloba</a:t>
            </a:r>
            <a:r>
              <a:rPr lang="en-US" sz="2000" dirty="0">
                <a:latin typeface="_! Kolhety" panose="020B0500000000000000" pitchFamily="34" charset="0"/>
              </a:rPr>
              <a:t>, </a:t>
            </a:r>
            <a:r>
              <a:rPr lang="en-US" sz="2000" dirty="0" err="1">
                <a:latin typeface="_! Kolhety" panose="020B0500000000000000" pitchFamily="34" charset="0"/>
              </a:rPr>
              <a:t>unayofoba</a:t>
            </a:r>
            <a:r>
              <a:rPr lang="en-US" sz="2000" dirty="0">
                <a:latin typeface="_! Kolhety" panose="020B0500000000000000" pitchFamily="34" charset="0"/>
              </a:rPr>
              <a:t> da </a:t>
            </a:r>
            <a:r>
              <a:rPr lang="en-US" sz="2000" dirty="0" err="1">
                <a:latin typeface="_! Kolhety" panose="020B0500000000000000" pitchFamily="34" charset="0"/>
              </a:rPr>
              <a:t>sxva</a:t>
            </a:r>
            <a:r>
              <a:rPr lang="en-US" sz="2000" dirty="0">
                <a:latin typeface="_! Kolhety" panose="020B0500000000000000" pitchFamily="34" charset="0"/>
              </a:rPr>
              <a:t> </a:t>
            </a:r>
            <a:r>
              <a:rPr lang="en-US" sz="2000" dirty="0" err="1" smtClean="0">
                <a:latin typeface="_! Kolhety" panose="020B0500000000000000" pitchFamily="34" charset="0"/>
              </a:rPr>
              <a:t>garTulebebi</a:t>
            </a:r>
            <a:r>
              <a:rPr lang="en-US" sz="2000" dirty="0" smtClean="0">
                <a:latin typeface="_! Kolhety" panose="020B0500000000000000" pitchFamily="34" charset="0"/>
              </a:rPr>
              <a:t>.</a:t>
            </a:r>
          </a:p>
          <a:p>
            <a:pPr>
              <a:lnSpc>
                <a:spcPct val="100000"/>
              </a:lnSpc>
            </a:pPr>
            <a:r>
              <a:rPr lang="en-US" sz="2000" dirty="0" smtClean="0">
                <a:latin typeface="_! Kolhety" panose="020B0500000000000000" pitchFamily="34" charset="0"/>
              </a:rPr>
              <a:t> </a:t>
            </a:r>
            <a:r>
              <a:rPr lang="en-US" sz="2000" dirty="0">
                <a:latin typeface="_! Kolhety" panose="020B0500000000000000" pitchFamily="34" charset="0"/>
              </a:rPr>
              <a:t>XVI </a:t>
            </a:r>
            <a:r>
              <a:rPr lang="en-US" sz="2000" dirty="0" err="1">
                <a:latin typeface="_! Kolhety" panose="020B0500000000000000" pitchFamily="34" charset="0"/>
              </a:rPr>
              <a:t>saukuneSi</a:t>
            </a:r>
            <a:r>
              <a:rPr lang="en-US" sz="2000" dirty="0">
                <a:latin typeface="_! Kolhety" panose="020B0500000000000000" pitchFamily="34" charset="0"/>
              </a:rPr>
              <a:t>, </a:t>
            </a:r>
            <a:r>
              <a:rPr lang="en-US" sz="2000" dirty="0" err="1">
                <a:latin typeface="_! Kolhety" panose="020B0500000000000000" pitchFamily="34" charset="0"/>
              </a:rPr>
              <a:t>ceilonSi</a:t>
            </a:r>
            <a:r>
              <a:rPr lang="en-US" sz="2000" dirty="0">
                <a:latin typeface="_! Kolhety" panose="020B0500000000000000" pitchFamily="34" charset="0"/>
              </a:rPr>
              <a:t>, </a:t>
            </a:r>
            <a:r>
              <a:rPr lang="en-US" sz="2000" dirty="0" err="1">
                <a:latin typeface="_! Kolhety" panose="020B0500000000000000" pitchFamily="34" charset="0"/>
              </a:rPr>
              <a:t>portugalielma</a:t>
            </a:r>
            <a:r>
              <a:rPr lang="en-US" sz="2000" dirty="0">
                <a:latin typeface="_! Kolhety" panose="020B0500000000000000" pitchFamily="34" charset="0"/>
              </a:rPr>
              <a:t> </a:t>
            </a:r>
            <a:r>
              <a:rPr lang="en-US" sz="2000" dirty="0" err="1">
                <a:latin typeface="_! Kolhety" panose="020B0500000000000000" pitchFamily="34" charset="0"/>
              </a:rPr>
              <a:t>mezRvaurebma</a:t>
            </a:r>
            <a:r>
              <a:rPr lang="en-US" sz="2000" dirty="0">
                <a:latin typeface="_! Kolhety" panose="020B0500000000000000" pitchFamily="34" charset="0"/>
              </a:rPr>
              <a:t> </a:t>
            </a:r>
            <a:r>
              <a:rPr lang="en-US" sz="2000" dirty="0" err="1">
                <a:latin typeface="_! Kolhety" panose="020B0500000000000000" pitchFamily="34" charset="0"/>
              </a:rPr>
              <a:t>uari</a:t>
            </a:r>
            <a:r>
              <a:rPr lang="en-US" sz="2000" dirty="0">
                <a:latin typeface="_! Kolhety" panose="020B0500000000000000" pitchFamily="34" charset="0"/>
              </a:rPr>
              <a:t> </a:t>
            </a:r>
            <a:r>
              <a:rPr lang="en-US" sz="2000" dirty="0" err="1">
                <a:latin typeface="_! Kolhety" panose="020B0500000000000000" pitchFamily="34" charset="0"/>
              </a:rPr>
              <a:t>ganacxades</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mowevaze</a:t>
            </a:r>
            <a:r>
              <a:rPr lang="en-US" sz="2000" dirty="0">
                <a:latin typeface="_! Kolhety" panose="020B0500000000000000" pitchFamily="34" charset="0"/>
              </a:rPr>
              <a:t> (</a:t>
            </a:r>
            <a:r>
              <a:rPr lang="en-US" sz="2000" dirty="0" err="1">
                <a:latin typeface="_! Kolhety" panose="020B0500000000000000" pitchFamily="34" charset="0"/>
              </a:rPr>
              <a:t>maT</a:t>
            </a:r>
            <a:r>
              <a:rPr lang="en-US" sz="2000" dirty="0">
                <a:latin typeface="_! Kolhety" panose="020B0500000000000000" pitchFamily="34" charset="0"/>
              </a:rPr>
              <a:t> </a:t>
            </a:r>
            <a:r>
              <a:rPr lang="en-US" sz="2000" dirty="0" err="1">
                <a:latin typeface="_! Kolhety" panose="020B0500000000000000" pitchFamily="34" charset="0"/>
              </a:rPr>
              <a:t>amas</a:t>
            </a:r>
            <a:r>
              <a:rPr lang="en-US" sz="2000" dirty="0">
                <a:latin typeface="_! Kolhety" panose="020B0500000000000000" pitchFamily="34" charset="0"/>
              </a:rPr>
              <a:t> </a:t>
            </a:r>
            <a:r>
              <a:rPr lang="en-US" sz="2000" dirty="0" err="1">
                <a:latin typeface="_! Kolhety" panose="020B0500000000000000" pitchFamily="34" charset="0"/>
              </a:rPr>
              <a:t>avalebdnen</a:t>
            </a:r>
            <a:r>
              <a:rPr lang="en-US" sz="2000" dirty="0">
                <a:latin typeface="_! Kolhety" panose="020B0500000000000000" pitchFamily="34" charset="0"/>
              </a:rPr>
              <a:t> </a:t>
            </a:r>
            <a:r>
              <a:rPr lang="en-US" sz="2000" dirty="0" err="1">
                <a:latin typeface="_! Kolhety" panose="020B0500000000000000" pitchFamily="34" charset="0"/>
              </a:rPr>
              <a:t>gemis</a:t>
            </a:r>
            <a:r>
              <a:rPr lang="en-US" sz="2000" dirty="0">
                <a:latin typeface="_! Kolhety" panose="020B0500000000000000" pitchFamily="34" charset="0"/>
              </a:rPr>
              <a:t> </a:t>
            </a:r>
            <a:r>
              <a:rPr lang="en-US" sz="2000" dirty="0" err="1">
                <a:latin typeface="_! Kolhety" panose="020B0500000000000000" pitchFamily="34" charset="0"/>
              </a:rPr>
              <a:t>meTaurebi</a:t>
            </a:r>
            <a:r>
              <a:rPr lang="en-US" sz="2000" dirty="0">
                <a:latin typeface="_! Kolhety" panose="020B0500000000000000" pitchFamily="34" charset="0"/>
              </a:rPr>
              <a:t> </a:t>
            </a:r>
            <a:r>
              <a:rPr lang="en-US" sz="2000" dirty="0" err="1">
                <a:latin typeface="_! Kolhety" panose="020B0500000000000000" pitchFamily="34" charset="0"/>
              </a:rPr>
              <a:t>sxvadasxva</a:t>
            </a:r>
            <a:r>
              <a:rPr lang="en-US" sz="2000" dirty="0">
                <a:latin typeface="_! Kolhety" panose="020B0500000000000000" pitchFamily="34" charset="0"/>
              </a:rPr>
              <a:t> </a:t>
            </a:r>
            <a:r>
              <a:rPr lang="en-US" sz="2000" dirty="0" err="1">
                <a:latin typeface="_! Kolhety" panose="020B0500000000000000" pitchFamily="34" charset="0"/>
              </a:rPr>
              <a:t>infeqciisgan</a:t>
            </a:r>
            <a:r>
              <a:rPr lang="en-US" sz="2000" dirty="0">
                <a:latin typeface="_! Kolhety" panose="020B0500000000000000" pitchFamily="34" charset="0"/>
              </a:rPr>
              <a:t> </a:t>
            </a:r>
            <a:r>
              <a:rPr lang="en-US" sz="2000" dirty="0" err="1">
                <a:latin typeface="_! Kolhety" panose="020B0500000000000000" pitchFamily="34" charset="0"/>
              </a:rPr>
              <a:t>Tavis</a:t>
            </a:r>
            <a:r>
              <a:rPr lang="en-US" sz="2000" dirty="0">
                <a:latin typeface="_! Kolhety" panose="020B0500000000000000" pitchFamily="34" charset="0"/>
              </a:rPr>
              <a:t> </a:t>
            </a:r>
            <a:r>
              <a:rPr lang="en-US" sz="2000" dirty="0" err="1">
                <a:latin typeface="_! Kolhety" panose="020B0500000000000000" pitchFamily="34" charset="0"/>
              </a:rPr>
              <a:t>dasacavad</a:t>
            </a:r>
            <a:r>
              <a:rPr lang="en-US" sz="2000" dirty="0">
                <a:latin typeface="_! Kolhety" panose="020B0500000000000000" pitchFamily="34" charset="0"/>
              </a:rPr>
              <a:t>), </a:t>
            </a:r>
            <a:r>
              <a:rPr lang="en-US" sz="2000" dirty="0" err="1">
                <a:latin typeface="_! Kolhety" panose="020B0500000000000000" pitchFamily="34" charset="0"/>
              </a:rPr>
              <a:t>radgan</a:t>
            </a:r>
            <a:r>
              <a:rPr lang="en-US" sz="2000" dirty="0">
                <a:latin typeface="_! Kolhety" panose="020B0500000000000000" pitchFamily="34" charset="0"/>
              </a:rPr>
              <a:t> </a:t>
            </a:r>
            <a:r>
              <a:rPr lang="en-US" sz="2000" dirty="0" err="1">
                <a:latin typeface="_! Kolhety" panose="020B0500000000000000" pitchFamily="34" charset="0"/>
              </a:rPr>
              <a:t>Tvlidnen</a:t>
            </a:r>
            <a:r>
              <a:rPr lang="en-US" sz="2000" dirty="0">
                <a:latin typeface="_! Kolhety" panose="020B0500000000000000" pitchFamily="34" charset="0"/>
              </a:rPr>
              <a:t>, rom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moweva</a:t>
            </a:r>
            <a:r>
              <a:rPr lang="en-US" sz="2000" dirty="0">
                <a:latin typeface="_! Kolhety" panose="020B0500000000000000" pitchFamily="34" charset="0"/>
              </a:rPr>
              <a:t> </a:t>
            </a:r>
            <a:r>
              <a:rPr lang="en-US" sz="2000" dirty="0" err="1">
                <a:latin typeface="_! Kolhety" panose="020B0500000000000000" pitchFamily="34" charset="0"/>
              </a:rPr>
              <a:t>iwvevs</a:t>
            </a:r>
            <a:r>
              <a:rPr lang="en-US" sz="2000" dirty="0">
                <a:latin typeface="_! Kolhety" panose="020B0500000000000000" pitchFamily="34" charset="0"/>
              </a:rPr>
              <a:t> </a:t>
            </a:r>
            <a:r>
              <a:rPr lang="en-US" sz="2000" dirty="0" err="1" smtClean="0">
                <a:latin typeface="_! Kolhety" panose="020B0500000000000000" pitchFamily="34" charset="0"/>
              </a:rPr>
              <a:t>impotencias</a:t>
            </a:r>
            <a:r>
              <a:rPr lang="en-US" sz="2000" dirty="0" smtClean="0">
                <a:latin typeface="_! Kolhety" panose="020B0500000000000000" pitchFamily="34" charset="0"/>
              </a:rPr>
              <a:t>. </a:t>
            </a:r>
            <a:r>
              <a:rPr lang="en-US" sz="2000" dirty="0" err="1" smtClean="0">
                <a:latin typeface="_! Kolhety" panose="020B0500000000000000" pitchFamily="34" charset="0"/>
              </a:rPr>
              <a:t>onore</a:t>
            </a:r>
            <a:r>
              <a:rPr lang="en-US" sz="2000" dirty="0" smtClean="0">
                <a:latin typeface="_! Kolhety" panose="020B0500000000000000" pitchFamily="34" charset="0"/>
              </a:rPr>
              <a:t> </a:t>
            </a:r>
            <a:r>
              <a:rPr lang="en-US" sz="2000" dirty="0">
                <a:latin typeface="_! Kolhety" panose="020B0500000000000000" pitchFamily="34" charset="0"/>
              </a:rPr>
              <a:t>de </a:t>
            </a:r>
            <a:r>
              <a:rPr lang="en-US" sz="2000" dirty="0" err="1">
                <a:latin typeface="_! Kolhety" panose="020B0500000000000000" pitchFamily="34" charset="0"/>
              </a:rPr>
              <a:t>balzaki</a:t>
            </a:r>
            <a:r>
              <a:rPr lang="en-US" sz="2000" dirty="0">
                <a:latin typeface="_! Kolhety" panose="020B0500000000000000" pitchFamily="34" charset="0"/>
              </a:rPr>
              <a:t> </a:t>
            </a:r>
            <a:r>
              <a:rPr lang="en-US" sz="2000" dirty="0" err="1" smtClean="0">
                <a:latin typeface="_! Kolhety" panose="020B0500000000000000" pitchFamily="34" charset="0"/>
              </a:rPr>
              <a:t>aRniSnavda</a:t>
            </a:r>
            <a:r>
              <a:rPr lang="en-US" sz="2000" dirty="0" smtClean="0">
                <a:latin typeface="_! Kolhety" panose="020B0500000000000000" pitchFamily="34" charset="0"/>
              </a:rPr>
              <a:t>, rom: </a:t>
            </a:r>
            <a:r>
              <a:rPr lang="en-US" sz="2000" dirty="0">
                <a:latin typeface="_! Kolhety" panose="020B0500000000000000" pitchFamily="34" charset="0"/>
              </a:rPr>
              <a:t>`</a:t>
            </a:r>
            <a:r>
              <a:rPr lang="en-US" sz="2000" dirty="0" err="1">
                <a:latin typeface="_! Kolhety" panose="020B0500000000000000" pitchFamily="34" charset="0"/>
              </a:rPr>
              <a:t>mweveli</a:t>
            </a:r>
            <a:r>
              <a:rPr lang="en-US" sz="2000" dirty="0">
                <a:latin typeface="_! Kolhety" panose="020B0500000000000000" pitchFamily="34" charset="0"/>
              </a:rPr>
              <a:t> </a:t>
            </a:r>
            <a:r>
              <a:rPr lang="en-US" sz="2000" dirty="0" err="1">
                <a:latin typeface="_! Kolhety" panose="020B0500000000000000" pitchFamily="34" charset="0"/>
              </a:rPr>
              <a:t>xalxi</a:t>
            </a:r>
            <a:r>
              <a:rPr lang="en-US" sz="2000" dirty="0">
                <a:latin typeface="_! Kolhety" panose="020B0500000000000000" pitchFamily="34" charset="0"/>
              </a:rPr>
              <a:t>, </a:t>
            </a:r>
            <a:r>
              <a:rPr lang="en-US" sz="2000" dirty="0" err="1">
                <a:latin typeface="_! Kolhety" panose="020B0500000000000000" pitchFamily="34" charset="0"/>
              </a:rPr>
              <a:t>magaliTad</a:t>
            </a:r>
            <a:r>
              <a:rPr lang="en-US" sz="2000" dirty="0">
                <a:latin typeface="_! Kolhety" panose="020B0500000000000000" pitchFamily="34" charset="0"/>
              </a:rPr>
              <a:t>, </a:t>
            </a:r>
            <a:r>
              <a:rPr lang="en-US" sz="2000" dirty="0" err="1">
                <a:latin typeface="_! Kolhety" panose="020B0500000000000000" pitchFamily="34" charset="0"/>
              </a:rPr>
              <a:t>holandielebi</a:t>
            </a:r>
            <a:r>
              <a:rPr lang="en-US" sz="2000" dirty="0">
                <a:latin typeface="_! Kolhety" panose="020B0500000000000000" pitchFamily="34" charset="0"/>
              </a:rPr>
              <a:t>, </a:t>
            </a:r>
            <a:r>
              <a:rPr lang="en-US" sz="2000" dirty="0" err="1">
                <a:latin typeface="_! Kolhety" panose="020B0500000000000000" pitchFamily="34" charset="0"/>
              </a:rPr>
              <a:t>romlebmac</a:t>
            </a:r>
            <a:r>
              <a:rPr lang="en-US" sz="2000" dirty="0">
                <a:latin typeface="_! Kolhety" panose="020B0500000000000000" pitchFamily="34" charset="0"/>
              </a:rPr>
              <a:t> </a:t>
            </a:r>
            <a:r>
              <a:rPr lang="en-US" sz="2000" dirty="0" err="1">
                <a:latin typeface="_! Kolhety" panose="020B0500000000000000" pitchFamily="34" charset="0"/>
              </a:rPr>
              <a:t>erT-erTma</a:t>
            </a:r>
            <a:r>
              <a:rPr lang="en-US" sz="2000" dirty="0">
                <a:latin typeface="_! Kolhety" panose="020B0500000000000000" pitchFamily="34" charset="0"/>
              </a:rPr>
              <a:t> </a:t>
            </a:r>
            <a:r>
              <a:rPr lang="en-US" sz="2000" dirty="0" err="1">
                <a:latin typeface="_! Kolhety" panose="020B0500000000000000" pitchFamily="34" charset="0"/>
              </a:rPr>
              <a:t>pirvelebma</a:t>
            </a:r>
            <a:r>
              <a:rPr lang="en-US" sz="2000" dirty="0">
                <a:latin typeface="_! Kolhety" panose="020B0500000000000000" pitchFamily="34" charset="0"/>
              </a:rPr>
              <a:t> </a:t>
            </a:r>
            <a:r>
              <a:rPr lang="en-US" sz="2000" dirty="0" err="1">
                <a:latin typeface="_! Kolhety" panose="020B0500000000000000" pitchFamily="34" charset="0"/>
              </a:rPr>
              <a:t>daiwyes</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moweva</a:t>
            </a:r>
            <a:r>
              <a:rPr lang="en-US" sz="2000" dirty="0">
                <a:latin typeface="_! Kolhety" panose="020B0500000000000000" pitchFamily="34" charset="0"/>
              </a:rPr>
              <a:t>, dune da </a:t>
            </a:r>
            <a:r>
              <a:rPr lang="en-US" sz="2000" dirty="0" err="1">
                <a:latin typeface="_! Kolhety" panose="020B0500000000000000" pitchFamily="34" charset="0"/>
              </a:rPr>
              <a:t>apaTiurebi</a:t>
            </a:r>
            <a:r>
              <a:rPr lang="en-US" sz="2000" dirty="0">
                <a:latin typeface="_! Kolhety" panose="020B0500000000000000" pitchFamily="34" charset="0"/>
              </a:rPr>
              <a:t> </a:t>
            </a:r>
            <a:r>
              <a:rPr lang="en-US" sz="2000" dirty="0" err="1">
                <a:latin typeface="_! Kolhety" panose="020B0500000000000000" pitchFamily="34" charset="0"/>
              </a:rPr>
              <a:t>arian</a:t>
            </a:r>
            <a:r>
              <a:rPr lang="en-US" sz="2000" dirty="0">
                <a:latin typeface="_! Kolhety" panose="020B0500000000000000" pitchFamily="34" charset="0"/>
              </a:rPr>
              <a:t>, </a:t>
            </a:r>
            <a:r>
              <a:rPr lang="en-US" sz="2000" dirty="0" err="1">
                <a:latin typeface="_! Kolhety" panose="020B0500000000000000" pitchFamily="34" charset="0"/>
              </a:rPr>
              <a:t>amitom</a:t>
            </a:r>
            <a:r>
              <a:rPr lang="en-US" sz="2000" dirty="0">
                <a:latin typeface="_! Kolhety" panose="020B0500000000000000" pitchFamily="34" charset="0"/>
              </a:rPr>
              <a:t> </a:t>
            </a:r>
            <a:r>
              <a:rPr lang="en-US" sz="2000" dirty="0" err="1">
                <a:latin typeface="_! Kolhety" panose="020B0500000000000000" pitchFamily="34" charset="0"/>
              </a:rPr>
              <a:t>holandiis</a:t>
            </a:r>
            <a:r>
              <a:rPr lang="en-US" sz="2000" dirty="0">
                <a:latin typeface="_! Kolhety" panose="020B0500000000000000" pitchFamily="34" charset="0"/>
              </a:rPr>
              <a:t> </a:t>
            </a:r>
            <a:r>
              <a:rPr lang="en-US" sz="2000" dirty="0" err="1">
                <a:latin typeface="_! Kolhety" panose="020B0500000000000000" pitchFamily="34" charset="0"/>
              </a:rPr>
              <a:t>mosaxleoba</a:t>
            </a:r>
            <a:r>
              <a:rPr lang="en-US" sz="2000" dirty="0">
                <a:latin typeface="_! Kolhety" panose="020B0500000000000000" pitchFamily="34" charset="0"/>
              </a:rPr>
              <a:t> </a:t>
            </a:r>
            <a:r>
              <a:rPr lang="en-US" sz="2000" dirty="0" err="1">
                <a:latin typeface="_! Kolhety" panose="020B0500000000000000" pitchFamily="34" charset="0"/>
              </a:rPr>
              <a:t>nela</a:t>
            </a:r>
            <a:r>
              <a:rPr lang="en-US" sz="2000" dirty="0">
                <a:latin typeface="_! Kolhety" panose="020B0500000000000000" pitchFamily="34" charset="0"/>
              </a:rPr>
              <a:t> </a:t>
            </a:r>
            <a:r>
              <a:rPr lang="en-US" sz="2000" dirty="0" err="1">
                <a:latin typeface="_! Kolhety" panose="020B0500000000000000" pitchFamily="34" charset="0"/>
              </a:rPr>
              <a:t>izrdeba</a:t>
            </a:r>
            <a:r>
              <a:rPr lang="en-US" sz="2000" dirty="0">
                <a:latin typeface="_! Kolhety" panose="020B0500000000000000" pitchFamily="34" charset="0"/>
              </a:rPr>
              <a:t>. </a:t>
            </a:r>
            <a:r>
              <a:rPr lang="en-US" sz="2000" dirty="0" err="1">
                <a:latin typeface="_! Kolhety" panose="020B0500000000000000" pitchFamily="34" charset="0"/>
              </a:rPr>
              <a:t>holandia</a:t>
            </a:r>
            <a:r>
              <a:rPr lang="en-US" sz="2000" dirty="0">
                <a:latin typeface="_! Kolhety" panose="020B0500000000000000" pitchFamily="34" charset="0"/>
              </a:rPr>
              <a:t> </a:t>
            </a:r>
            <a:r>
              <a:rPr lang="en-US" sz="2000" dirty="0" err="1">
                <a:latin typeface="_! Kolhety" panose="020B0500000000000000" pitchFamily="34" charset="0"/>
              </a:rPr>
              <a:t>pirvelive</a:t>
            </a:r>
            <a:r>
              <a:rPr lang="en-US" sz="2000" dirty="0">
                <a:latin typeface="_! Kolhety" panose="020B0500000000000000" pitchFamily="34" charset="0"/>
              </a:rPr>
              <a:t> </a:t>
            </a:r>
            <a:r>
              <a:rPr lang="en-US" sz="2000" dirty="0" err="1">
                <a:latin typeface="_! Kolhety" panose="020B0500000000000000" pitchFamily="34" charset="0"/>
              </a:rPr>
              <a:t>dampyrobels</a:t>
            </a:r>
            <a:r>
              <a:rPr lang="en-US" sz="2000" dirty="0">
                <a:latin typeface="_! Kolhety" panose="020B0500000000000000" pitchFamily="34" charset="0"/>
              </a:rPr>
              <a:t> </a:t>
            </a:r>
            <a:r>
              <a:rPr lang="en-US" sz="2000" dirty="0" err="1">
                <a:latin typeface="_! Kolhety" panose="020B0500000000000000" pitchFamily="34" charset="0"/>
              </a:rPr>
              <a:t>danebdeba</a:t>
            </a:r>
            <a:r>
              <a:rPr lang="en-US" sz="2000" dirty="0">
                <a:latin typeface="_! Kolhety" panose="020B0500000000000000" pitchFamily="34" charset="0"/>
              </a:rPr>
              <a:t>. is </a:t>
            </a:r>
            <a:r>
              <a:rPr lang="en-US" sz="2000" dirty="0" err="1">
                <a:latin typeface="_! Kolhety" panose="020B0500000000000000" pitchFamily="34" charset="0"/>
              </a:rPr>
              <a:t>mxolod</a:t>
            </a:r>
            <a:r>
              <a:rPr lang="en-US" sz="2000" dirty="0">
                <a:latin typeface="_! Kolhety" panose="020B0500000000000000" pitchFamily="34" charset="0"/>
              </a:rPr>
              <a:t> </a:t>
            </a:r>
            <a:r>
              <a:rPr lang="en-US" sz="2000" dirty="0" err="1">
                <a:latin typeface="_! Kolhety" panose="020B0500000000000000" pitchFamily="34" charset="0"/>
              </a:rPr>
              <a:t>sxva</a:t>
            </a:r>
            <a:r>
              <a:rPr lang="en-US" sz="2000" dirty="0">
                <a:latin typeface="_! Kolhety" panose="020B0500000000000000" pitchFamily="34" charset="0"/>
              </a:rPr>
              <a:t> </a:t>
            </a:r>
            <a:r>
              <a:rPr lang="en-US" sz="2000" dirty="0" err="1">
                <a:latin typeface="_! Kolhety" panose="020B0500000000000000" pitchFamily="34" charset="0"/>
              </a:rPr>
              <a:t>saxelmwifoebis</a:t>
            </a:r>
            <a:r>
              <a:rPr lang="en-US" sz="2000" dirty="0">
                <a:latin typeface="_! Kolhety" panose="020B0500000000000000" pitchFamily="34" charset="0"/>
              </a:rPr>
              <a:t> </a:t>
            </a:r>
            <a:r>
              <a:rPr lang="en-US" sz="2000" dirty="0" err="1">
                <a:latin typeface="_! Kolhety" panose="020B0500000000000000" pitchFamily="34" charset="0"/>
              </a:rPr>
              <a:t>SuriT</a:t>
            </a:r>
            <a:r>
              <a:rPr lang="en-US" sz="2000" dirty="0">
                <a:latin typeface="_! Kolhety" panose="020B0500000000000000" pitchFamily="34" charset="0"/>
              </a:rPr>
              <a:t> </a:t>
            </a:r>
            <a:r>
              <a:rPr lang="en-US" sz="2000" dirty="0" err="1">
                <a:latin typeface="_! Kolhety" panose="020B0500000000000000" pitchFamily="34" charset="0"/>
              </a:rPr>
              <a:t>arsebobs</a:t>
            </a:r>
            <a:r>
              <a:rPr lang="en-US" sz="2000" dirty="0">
                <a:latin typeface="_! Kolhety" panose="020B0500000000000000" pitchFamily="34" charset="0"/>
              </a:rPr>
              <a:t>, </a:t>
            </a:r>
            <a:r>
              <a:rPr lang="en-US" sz="2000" dirty="0" err="1">
                <a:latin typeface="_! Kolhety" panose="020B0500000000000000" pitchFamily="34" charset="0"/>
              </a:rPr>
              <a:t>romlebic</a:t>
            </a:r>
            <a:r>
              <a:rPr lang="en-US" sz="2000" dirty="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dauSveben</a:t>
            </a:r>
            <a:r>
              <a:rPr lang="en-US" sz="2000" dirty="0">
                <a:latin typeface="_! Kolhety" panose="020B0500000000000000" pitchFamily="34" charset="0"/>
              </a:rPr>
              <a:t>, rom </a:t>
            </a:r>
            <a:r>
              <a:rPr lang="en-US" sz="2000" dirty="0" err="1">
                <a:latin typeface="_! Kolhety" panose="020B0500000000000000" pitchFamily="34" charset="0"/>
              </a:rPr>
              <a:t>es</a:t>
            </a:r>
            <a:r>
              <a:rPr lang="en-US" sz="2000" dirty="0">
                <a:latin typeface="_! Kolhety" panose="020B0500000000000000" pitchFamily="34" charset="0"/>
              </a:rPr>
              <a:t> </a:t>
            </a:r>
            <a:r>
              <a:rPr lang="en-US" sz="2000" dirty="0" err="1">
                <a:latin typeface="_! Kolhety" panose="020B0500000000000000" pitchFamily="34" charset="0"/>
              </a:rPr>
              <a:t>qveyana</a:t>
            </a:r>
            <a:r>
              <a:rPr lang="en-US" sz="2000" dirty="0">
                <a:latin typeface="_! Kolhety" panose="020B0500000000000000" pitchFamily="34" charset="0"/>
              </a:rPr>
              <a:t> </a:t>
            </a:r>
            <a:r>
              <a:rPr lang="en-US" sz="2000" dirty="0" err="1">
                <a:latin typeface="_! Kolhety" panose="020B0500000000000000" pitchFamily="34" charset="0"/>
              </a:rPr>
              <a:t>safrangeTma</a:t>
            </a:r>
            <a:r>
              <a:rPr lang="en-US" sz="2000" dirty="0">
                <a:latin typeface="_! Kolhety" panose="020B0500000000000000" pitchFamily="34" charset="0"/>
              </a:rPr>
              <a:t> </a:t>
            </a:r>
            <a:r>
              <a:rPr lang="en-US" sz="2000" dirty="0" err="1" smtClean="0">
                <a:latin typeface="_! Kolhety" panose="020B0500000000000000" pitchFamily="34" charset="0"/>
              </a:rPr>
              <a:t>miiTvisos</a:t>
            </a:r>
            <a:r>
              <a:rPr lang="en-US" sz="2000" dirty="0" smtClean="0">
                <a:latin typeface="_! Kolhety" panose="020B0500000000000000" pitchFamily="34" charset="0"/>
              </a:rPr>
              <a:t>~</a:t>
            </a:r>
            <a:r>
              <a:rPr lang="ru-RU" sz="2000" dirty="0" smtClean="0"/>
              <a:t>.</a:t>
            </a:r>
            <a:endParaRPr lang="ka-GE" sz="2000" dirty="0"/>
          </a:p>
        </p:txBody>
      </p:sp>
    </p:spTree>
    <p:extLst>
      <p:ext uri="{BB962C8B-B14F-4D97-AF65-F5344CB8AC3E}">
        <p14:creationId xmlns:p14="http://schemas.microsoft.com/office/powerpoint/2010/main" val="42632334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838200" y="436418"/>
            <a:ext cx="10112829" cy="5740545"/>
          </a:xfrm>
        </p:spPr>
        <p:txBody>
          <a:bodyPr>
            <a:normAutofit/>
          </a:bodyPr>
          <a:lstStyle/>
          <a:p>
            <a:pPr>
              <a:lnSpc>
                <a:spcPct val="100000"/>
              </a:lnSpc>
            </a:pPr>
            <a:r>
              <a:rPr lang="en-US" sz="2000" dirty="0">
                <a:latin typeface="_! Kolhety" panose="020B0500000000000000" pitchFamily="34" charset="0"/>
              </a:rPr>
              <a:t>1613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londonSi</a:t>
            </a:r>
            <a:r>
              <a:rPr lang="en-US" sz="2000" dirty="0">
                <a:latin typeface="_! Kolhety" panose="020B0500000000000000" pitchFamily="34" charset="0"/>
              </a:rPr>
              <a:t> </a:t>
            </a:r>
            <a:r>
              <a:rPr lang="en-US" sz="2000" dirty="0" err="1">
                <a:latin typeface="_! Kolhety" panose="020B0500000000000000" pitchFamily="34" charset="0"/>
              </a:rPr>
              <a:t>dabeWdil</a:t>
            </a:r>
            <a:r>
              <a:rPr lang="en-US" sz="2000" dirty="0">
                <a:latin typeface="_! Kolhety" panose="020B0500000000000000" pitchFamily="34" charset="0"/>
              </a:rPr>
              <a:t> </a:t>
            </a:r>
            <a:r>
              <a:rPr lang="en-US" sz="2000" dirty="0" err="1">
                <a:latin typeface="_! Kolhety" panose="020B0500000000000000" pitchFamily="34" charset="0"/>
              </a:rPr>
              <a:t>naSromSi</a:t>
            </a:r>
            <a:r>
              <a:rPr lang="en-US" sz="2000" dirty="0">
                <a:latin typeface="_! Kolhety" panose="020B0500000000000000" pitchFamily="34" charset="0"/>
              </a:rPr>
              <a:t> `</a:t>
            </a:r>
            <a:r>
              <a:rPr lang="en-US" sz="2000" dirty="0" err="1">
                <a:latin typeface="_! Kolhety" panose="020B0500000000000000" pitchFamily="34" charset="0"/>
              </a:rPr>
              <a:t>rCevebi</a:t>
            </a:r>
            <a:r>
              <a:rPr lang="en-US" sz="2000" dirty="0">
                <a:latin typeface="_! Kolhety" panose="020B0500000000000000" pitchFamily="34" charset="0"/>
              </a:rPr>
              <a:t> </a:t>
            </a:r>
            <a:r>
              <a:rPr lang="en-US" sz="2000" dirty="0" err="1">
                <a:latin typeface="_! Kolhety" panose="020B0500000000000000" pitchFamily="34" charset="0"/>
              </a:rPr>
              <a:t>janmrTelobis</a:t>
            </a:r>
            <a:r>
              <a:rPr lang="en-US" sz="2000" dirty="0">
                <a:latin typeface="_! Kolhety" panose="020B0500000000000000" pitchFamily="34" charset="0"/>
              </a:rPr>
              <a:t> </a:t>
            </a:r>
            <a:r>
              <a:rPr lang="en-US" sz="2000" dirty="0" err="1">
                <a:latin typeface="_! Kolhety" panose="020B0500000000000000" pitchFamily="34" charset="0"/>
              </a:rPr>
              <a:t>SenarCunebisaTvis</a:t>
            </a:r>
            <a:r>
              <a:rPr lang="en-US" sz="2000" dirty="0">
                <a:latin typeface="_! Kolhety" panose="020B0500000000000000" pitchFamily="34" charset="0"/>
              </a:rPr>
              <a:t>~ </a:t>
            </a:r>
            <a:r>
              <a:rPr lang="en-US" sz="2000" dirty="0" err="1">
                <a:latin typeface="_! Kolhety" panose="020B0500000000000000" pitchFamily="34" charset="0"/>
              </a:rPr>
              <a:t>sakmaod</a:t>
            </a:r>
            <a:r>
              <a:rPr lang="en-US" sz="2000" dirty="0">
                <a:latin typeface="_! Kolhety" panose="020B0500000000000000" pitchFamily="34" charset="0"/>
              </a:rPr>
              <a:t> `</a:t>
            </a:r>
            <a:r>
              <a:rPr lang="en-US" sz="2000" dirty="0" err="1">
                <a:latin typeface="_! Kolhety" panose="020B0500000000000000" pitchFamily="34" charset="0"/>
              </a:rPr>
              <a:t>damajereblad</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ganmartebuli</a:t>
            </a:r>
            <a:r>
              <a:rPr lang="en-US" sz="2000" dirty="0">
                <a:latin typeface="_! Kolhety" panose="020B0500000000000000" pitchFamily="34" charset="0"/>
              </a:rPr>
              <a:t>, rom `...</a:t>
            </a:r>
            <a:r>
              <a:rPr lang="en-US" sz="2000" dirty="0" err="1">
                <a:latin typeface="_! Kolhety" panose="020B0500000000000000" pitchFamily="34" charset="0"/>
              </a:rPr>
              <a:t>Cibuxis</a:t>
            </a:r>
            <a:r>
              <a:rPr lang="en-US" sz="2000" dirty="0">
                <a:latin typeface="_! Kolhety" panose="020B0500000000000000" pitchFamily="34" charset="0"/>
              </a:rPr>
              <a:t> </a:t>
            </a:r>
            <a:r>
              <a:rPr lang="en-US" sz="2000" dirty="0" err="1">
                <a:latin typeface="_! Kolhety" panose="020B0500000000000000" pitchFamily="34" charset="0"/>
              </a:rPr>
              <a:t>moweva</a:t>
            </a:r>
            <a:r>
              <a:rPr lang="en-US" sz="2000" dirty="0">
                <a:latin typeface="_! Kolhety" panose="020B0500000000000000" pitchFamily="34" charset="0"/>
              </a:rPr>
              <a:t> </a:t>
            </a:r>
            <a:r>
              <a:rPr lang="en-US" sz="2000" dirty="0" err="1">
                <a:latin typeface="_! Kolhety" panose="020B0500000000000000" pitchFamily="34" charset="0"/>
              </a:rPr>
              <a:t>uzmoze</a:t>
            </a:r>
            <a:r>
              <a:rPr lang="en-US" sz="2000" dirty="0">
                <a:latin typeface="_! Kolhety" panose="020B0500000000000000" pitchFamily="34" charset="0"/>
              </a:rPr>
              <a:t> </a:t>
            </a:r>
            <a:r>
              <a:rPr lang="en-US" sz="2000" dirty="0" err="1">
                <a:latin typeface="_! Kolhety" panose="020B0500000000000000" pitchFamily="34" charset="0"/>
              </a:rPr>
              <a:t>nestian</a:t>
            </a:r>
            <a:r>
              <a:rPr lang="en-US" sz="2000" dirty="0">
                <a:latin typeface="_! Kolhety" panose="020B0500000000000000" pitchFamily="34" charset="0"/>
              </a:rPr>
              <a:t> da </a:t>
            </a:r>
            <a:r>
              <a:rPr lang="en-US" sz="2000" dirty="0" err="1">
                <a:latin typeface="_! Kolhety" panose="020B0500000000000000" pitchFamily="34" charset="0"/>
              </a:rPr>
              <a:t>wvimian</a:t>
            </a:r>
            <a:r>
              <a:rPr lang="en-US" sz="2000" dirty="0">
                <a:latin typeface="_! Kolhety" panose="020B0500000000000000" pitchFamily="34" charset="0"/>
              </a:rPr>
              <a:t> </a:t>
            </a:r>
            <a:r>
              <a:rPr lang="en-US" sz="2000" dirty="0" err="1">
                <a:latin typeface="_! Kolhety" panose="020B0500000000000000" pitchFamily="34" charset="0"/>
              </a:rPr>
              <a:t>amindSi</a:t>
            </a:r>
            <a:r>
              <a:rPr lang="en-US" sz="2000" dirty="0">
                <a:latin typeface="_! Kolhety" panose="020B0500000000000000" pitchFamily="34" charset="0"/>
              </a:rPr>
              <a:t>, </a:t>
            </a:r>
            <a:r>
              <a:rPr lang="en-US" sz="2000" dirty="0" err="1">
                <a:latin typeface="_! Kolhety" panose="020B0500000000000000" pitchFamily="34" charset="0"/>
              </a:rPr>
              <a:t>warmoadgens</a:t>
            </a:r>
            <a:r>
              <a:rPr lang="en-US" sz="2000" dirty="0">
                <a:latin typeface="_! Kolhety" panose="020B0500000000000000" pitchFamily="34" charset="0"/>
              </a:rPr>
              <a:t> </a:t>
            </a:r>
            <a:r>
              <a:rPr lang="en-US" sz="2000" dirty="0" err="1">
                <a:latin typeface="_! Kolhety" panose="020B0500000000000000" pitchFamily="34" charset="0"/>
              </a:rPr>
              <a:t>erTaderT</a:t>
            </a:r>
            <a:r>
              <a:rPr lang="en-US" sz="2000" dirty="0">
                <a:latin typeface="_! Kolhety" panose="020B0500000000000000" pitchFamily="34" charset="0"/>
              </a:rPr>
              <a:t> da </a:t>
            </a:r>
            <a:r>
              <a:rPr lang="en-US" sz="2000" dirty="0" err="1">
                <a:latin typeface="_! Kolhety" panose="020B0500000000000000" pitchFamily="34" charset="0"/>
              </a:rPr>
              <a:t>uebar</a:t>
            </a:r>
            <a:r>
              <a:rPr lang="en-US" sz="2000" dirty="0">
                <a:latin typeface="_! Kolhety" panose="020B0500000000000000" pitchFamily="34" charset="0"/>
              </a:rPr>
              <a:t> </a:t>
            </a:r>
            <a:r>
              <a:rPr lang="en-US" sz="2000" dirty="0" err="1">
                <a:latin typeface="_! Kolhety" panose="020B0500000000000000" pitchFamily="34" charset="0"/>
              </a:rPr>
              <a:t>wamals</a:t>
            </a:r>
            <a:r>
              <a:rPr lang="en-US" sz="2000" dirty="0">
                <a:latin typeface="_! Kolhety" panose="020B0500000000000000" pitchFamily="34" charset="0"/>
              </a:rPr>
              <a:t> </a:t>
            </a:r>
            <a:r>
              <a:rPr lang="en-US" sz="2000" dirty="0" err="1">
                <a:latin typeface="_! Kolhety" panose="020B0500000000000000" pitchFamily="34" charset="0"/>
              </a:rPr>
              <a:t>yvela</a:t>
            </a:r>
            <a:r>
              <a:rPr lang="en-US" sz="2000" dirty="0">
                <a:latin typeface="_! Kolhety" panose="020B0500000000000000" pitchFamily="34" charset="0"/>
              </a:rPr>
              <a:t> </a:t>
            </a:r>
            <a:r>
              <a:rPr lang="en-US" sz="2000" dirty="0" err="1">
                <a:latin typeface="_! Kolhety" panose="020B0500000000000000" pitchFamily="34" charset="0"/>
              </a:rPr>
              <a:t>avadmyofobisagan</a:t>
            </a:r>
            <a:r>
              <a:rPr lang="en-US" sz="2000" dirty="0">
                <a:latin typeface="_! Kolhety" panose="020B0500000000000000" pitchFamily="34" charset="0"/>
              </a:rPr>
              <a:t> </a:t>
            </a:r>
            <a:r>
              <a:rPr lang="en-US" sz="2000" dirty="0" err="1">
                <a:latin typeface="_! Kolhety" panose="020B0500000000000000" pitchFamily="34" charset="0"/>
              </a:rPr>
              <a:t>Tavis</a:t>
            </a:r>
            <a:r>
              <a:rPr lang="en-US" sz="2000" dirty="0">
                <a:latin typeface="_! Kolhety" panose="020B0500000000000000" pitchFamily="34" charset="0"/>
              </a:rPr>
              <a:t> </a:t>
            </a:r>
            <a:r>
              <a:rPr lang="en-US" sz="2000" dirty="0" err="1">
                <a:latin typeface="_! Kolhety" panose="020B0500000000000000" pitchFamily="34" charset="0"/>
              </a:rPr>
              <a:t>dasacavad</a:t>
            </a:r>
            <a:r>
              <a:rPr lang="en-US" sz="2000" dirty="0" smtClean="0">
                <a:latin typeface="_! Kolhety" panose="020B0500000000000000" pitchFamily="34" charset="0"/>
              </a:rPr>
              <a:t>~.</a:t>
            </a:r>
          </a:p>
          <a:p>
            <a:pPr>
              <a:lnSpc>
                <a:spcPct val="100000"/>
              </a:lnSpc>
            </a:pPr>
            <a:r>
              <a:rPr lang="en-US" sz="2000" dirty="0" smtClean="0">
                <a:latin typeface="_! Kolhety" panose="020B0500000000000000" pitchFamily="34" charset="0"/>
              </a:rPr>
              <a:t> XVII </a:t>
            </a:r>
            <a:r>
              <a:rPr lang="en-US" sz="2000" dirty="0" err="1" smtClean="0">
                <a:latin typeface="_! Kolhety" panose="020B0500000000000000" pitchFamily="34" charset="0"/>
              </a:rPr>
              <a:t>saukunis</a:t>
            </a:r>
            <a:r>
              <a:rPr lang="en-US" sz="2000" dirty="0" smtClean="0">
                <a:latin typeface="_! Kolhety" panose="020B0500000000000000" pitchFamily="34" charset="0"/>
              </a:rPr>
              <a:t> </a:t>
            </a:r>
            <a:r>
              <a:rPr lang="en-US" sz="2000" dirty="0" err="1" smtClean="0">
                <a:latin typeface="_! Kolhety" panose="020B0500000000000000" pitchFamily="34" charset="0"/>
              </a:rPr>
              <a:t>inglisSi</a:t>
            </a:r>
            <a:r>
              <a:rPr lang="en-US" sz="2000" dirty="0">
                <a:latin typeface="_! Kolhety" panose="020B0500000000000000" pitchFamily="34" charset="0"/>
              </a:rPr>
              <a:t>, </a:t>
            </a:r>
            <a:r>
              <a:rPr lang="en-US" sz="2000" dirty="0" err="1">
                <a:latin typeface="_! Kolhety" panose="020B0500000000000000" pitchFamily="34" charset="0"/>
              </a:rPr>
              <a:t>elitaruli</a:t>
            </a:r>
            <a:r>
              <a:rPr lang="en-US" sz="2000" dirty="0">
                <a:latin typeface="_! Kolhety" panose="020B0500000000000000" pitchFamily="34" charset="0"/>
              </a:rPr>
              <a:t> </a:t>
            </a:r>
            <a:r>
              <a:rPr lang="en-US" sz="2000" dirty="0" err="1">
                <a:latin typeface="_! Kolhety" panose="020B0500000000000000" pitchFamily="34" charset="0"/>
              </a:rPr>
              <a:t>itonis</a:t>
            </a:r>
            <a:r>
              <a:rPr lang="en-US" sz="2000" dirty="0">
                <a:latin typeface="_! Kolhety" panose="020B0500000000000000" pitchFamily="34" charset="0"/>
              </a:rPr>
              <a:t> </a:t>
            </a:r>
            <a:r>
              <a:rPr lang="en-US" sz="2000" dirty="0" err="1">
                <a:latin typeface="_! Kolhety" panose="020B0500000000000000" pitchFamily="34" charset="0"/>
              </a:rPr>
              <a:t>kolejis</a:t>
            </a:r>
            <a:r>
              <a:rPr lang="en-US" sz="2000" dirty="0">
                <a:latin typeface="_! Kolhety" panose="020B0500000000000000" pitchFamily="34" charset="0"/>
              </a:rPr>
              <a:t> </a:t>
            </a:r>
            <a:r>
              <a:rPr lang="en-US" sz="2000" dirty="0" err="1">
                <a:latin typeface="_! Kolhety" panose="020B0500000000000000" pitchFamily="34" charset="0"/>
              </a:rPr>
              <a:t>administraciis</a:t>
            </a:r>
            <a:r>
              <a:rPr lang="en-US" sz="2000" dirty="0">
                <a:latin typeface="_! Kolhety" panose="020B0500000000000000" pitchFamily="34" charset="0"/>
              </a:rPr>
              <a:t> </a:t>
            </a:r>
            <a:r>
              <a:rPr lang="en-US" sz="2000" dirty="0" err="1">
                <a:latin typeface="_! Kolhety" panose="020B0500000000000000" pitchFamily="34" charset="0"/>
              </a:rPr>
              <a:t>brZanebiT</a:t>
            </a:r>
            <a:r>
              <a:rPr lang="en-US" sz="2000" dirty="0">
                <a:latin typeface="_! Kolhety" panose="020B0500000000000000" pitchFamily="34" charset="0"/>
              </a:rPr>
              <a:t>, </a:t>
            </a:r>
            <a:r>
              <a:rPr lang="en-US" sz="2000" dirty="0" err="1">
                <a:latin typeface="_! Kolhety" panose="020B0500000000000000" pitchFamily="34" charset="0"/>
              </a:rPr>
              <a:t>mosalodnel</a:t>
            </a:r>
            <a:r>
              <a:rPr lang="en-US" sz="2000" dirty="0">
                <a:latin typeface="_! Kolhety" panose="020B0500000000000000" pitchFamily="34" charset="0"/>
              </a:rPr>
              <a:t> </a:t>
            </a:r>
            <a:r>
              <a:rPr lang="en-US" sz="2000" dirty="0" err="1">
                <a:latin typeface="_! Kolhety" panose="020B0500000000000000" pitchFamily="34" charset="0"/>
              </a:rPr>
              <a:t>daavadebaTa</a:t>
            </a:r>
            <a:r>
              <a:rPr lang="en-US" sz="2000" dirty="0">
                <a:latin typeface="_! Kolhety" panose="020B0500000000000000" pitchFamily="34" charset="0"/>
              </a:rPr>
              <a:t> </a:t>
            </a:r>
            <a:r>
              <a:rPr lang="en-US" sz="2000" dirty="0" err="1">
                <a:latin typeface="_! Kolhety" panose="020B0500000000000000" pitchFamily="34" charset="0"/>
              </a:rPr>
              <a:t>profilaqtikis</a:t>
            </a:r>
            <a:r>
              <a:rPr lang="en-US" sz="2000" dirty="0">
                <a:latin typeface="_! Kolhety" panose="020B0500000000000000" pitchFamily="34" charset="0"/>
              </a:rPr>
              <a:t> </a:t>
            </a:r>
            <a:r>
              <a:rPr lang="en-US" sz="2000" dirty="0" err="1">
                <a:latin typeface="_! Kolhety" panose="020B0500000000000000" pitchFamily="34" charset="0"/>
              </a:rPr>
              <a:t>mizniT</a:t>
            </a:r>
            <a:r>
              <a:rPr lang="en-US" sz="2000" dirty="0">
                <a:latin typeface="_! Kolhety" panose="020B0500000000000000" pitchFamily="34" charset="0"/>
              </a:rPr>
              <a:t>, </a:t>
            </a:r>
            <a:r>
              <a:rPr lang="en-US" sz="2000" dirty="0" err="1">
                <a:latin typeface="_! Kolhety" panose="020B0500000000000000" pitchFamily="34" charset="0"/>
              </a:rPr>
              <a:t>moswavleTa</a:t>
            </a:r>
            <a:r>
              <a:rPr lang="en-US" sz="2000" dirty="0">
                <a:latin typeface="_! Kolhety" panose="020B0500000000000000" pitchFamily="34" charset="0"/>
              </a:rPr>
              <a:t> </a:t>
            </a:r>
            <a:r>
              <a:rPr lang="en-US" sz="2000" dirty="0" err="1">
                <a:latin typeface="_! Kolhety" panose="020B0500000000000000" pitchFamily="34" charset="0"/>
              </a:rPr>
              <a:t>yoveldRiuri</a:t>
            </a:r>
            <a:r>
              <a:rPr lang="en-US" sz="2000" dirty="0">
                <a:latin typeface="_! Kolhety" panose="020B0500000000000000" pitchFamily="34" charset="0"/>
              </a:rPr>
              <a:t> </a:t>
            </a:r>
            <a:r>
              <a:rPr lang="en-US" sz="2000" dirty="0" err="1">
                <a:latin typeface="_! Kolhety" panose="020B0500000000000000" pitchFamily="34" charset="0"/>
              </a:rPr>
              <a:t>kvebis</a:t>
            </a:r>
            <a:r>
              <a:rPr lang="en-US" sz="2000" dirty="0">
                <a:latin typeface="_! Kolhety" panose="020B0500000000000000" pitchFamily="34" charset="0"/>
              </a:rPr>
              <a:t> </a:t>
            </a:r>
            <a:r>
              <a:rPr lang="en-US" sz="2000" dirty="0" err="1">
                <a:latin typeface="_! Kolhety" panose="020B0500000000000000" pitchFamily="34" charset="0"/>
              </a:rPr>
              <a:t>racionSi</a:t>
            </a:r>
            <a:r>
              <a:rPr lang="en-US" sz="2000" dirty="0">
                <a:latin typeface="_! Kolhety" panose="020B0500000000000000" pitchFamily="34" charset="0"/>
              </a:rPr>
              <a:t> </a:t>
            </a:r>
            <a:r>
              <a:rPr lang="en-US" sz="2000" dirty="0" err="1">
                <a:latin typeface="_! Kolhety" panose="020B0500000000000000" pitchFamily="34" charset="0"/>
              </a:rPr>
              <a:t>erTi</a:t>
            </a:r>
            <a:r>
              <a:rPr lang="en-US" sz="2000" dirty="0">
                <a:latin typeface="_! Kolhety" panose="020B0500000000000000" pitchFamily="34" charset="0"/>
              </a:rPr>
              <a:t> </a:t>
            </a:r>
            <a:r>
              <a:rPr lang="en-US" sz="2000" dirty="0" err="1">
                <a:latin typeface="_! Kolhety" panose="020B0500000000000000" pitchFamily="34" charset="0"/>
              </a:rPr>
              <a:t>Cibuxis</a:t>
            </a:r>
            <a:r>
              <a:rPr lang="en-US" sz="2000" dirty="0">
                <a:latin typeface="_! Kolhety" panose="020B0500000000000000" pitchFamily="34" charset="0"/>
              </a:rPr>
              <a:t> </a:t>
            </a:r>
            <a:r>
              <a:rPr lang="en-US" sz="2000" dirty="0" err="1">
                <a:latin typeface="_! Kolhety" panose="020B0500000000000000" pitchFamily="34" charset="0"/>
              </a:rPr>
              <a:t>mowevis</a:t>
            </a:r>
            <a:r>
              <a:rPr lang="en-US" sz="2000" dirty="0">
                <a:latin typeface="_! Kolhety" panose="020B0500000000000000" pitchFamily="34" charset="0"/>
              </a:rPr>
              <a:t> </a:t>
            </a:r>
            <a:r>
              <a:rPr lang="en-US" sz="2000" dirty="0" err="1">
                <a:latin typeface="_! Kolhety" panose="020B0500000000000000" pitchFamily="34" charset="0"/>
              </a:rPr>
              <a:t>aucilebloba</a:t>
            </a:r>
            <a:r>
              <a:rPr lang="en-US" sz="2000" dirty="0">
                <a:latin typeface="_! Kolhety" panose="020B0500000000000000" pitchFamily="34" charset="0"/>
              </a:rPr>
              <a:t> </a:t>
            </a:r>
            <a:r>
              <a:rPr lang="en-US" sz="2000" dirty="0" err="1">
                <a:latin typeface="_! Kolhety" panose="020B0500000000000000" pitchFamily="34" charset="0"/>
              </a:rPr>
              <a:t>ganisazRvra</a:t>
            </a:r>
            <a:r>
              <a:rPr lang="en-US" sz="2000" dirty="0">
                <a:latin typeface="_! Kolhety" panose="020B0500000000000000" pitchFamily="34" charset="0"/>
              </a:rPr>
              <a:t>. </a:t>
            </a:r>
            <a:r>
              <a:rPr lang="en-US" sz="2000" dirty="0" err="1">
                <a:latin typeface="_! Kolhety" panose="020B0500000000000000" pitchFamily="34" charset="0"/>
              </a:rPr>
              <a:t>brZanebis</a:t>
            </a:r>
            <a:r>
              <a:rPr lang="en-US" sz="2000" dirty="0">
                <a:latin typeface="_! Kolhety" panose="020B0500000000000000" pitchFamily="34" charset="0"/>
              </a:rPr>
              <a:t> </a:t>
            </a:r>
            <a:r>
              <a:rPr lang="en-US" sz="2000" dirty="0" err="1">
                <a:latin typeface="_! Kolhety" panose="020B0500000000000000" pitchFamily="34" charset="0"/>
              </a:rPr>
              <a:t>damrRvevs</a:t>
            </a:r>
            <a:r>
              <a:rPr lang="en-US" sz="2000" dirty="0">
                <a:latin typeface="_! Kolhety" panose="020B0500000000000000" pitchFamily="34" charset="0"/>
              </a:rPr>
              <a:t> </a:t>
            </a:r>
            <a:r>
              <a:rPr lang="en-US" sz="2000" dirty="0" err="1">
                <a:latin typeface="_! Kolhety" panose="020B0500000000000000" pitchFamily="34" charset="0"/>
              </a:rPr>
              <a:t>samagaliTo</a:t>
            </a:r>
            <a:r>
              <a:rPr lang="en-US" sz="2000" dirty="0">
                <a:latin typeface="_! Kolhety" panose="020B0500000000000000" pitchFamily="34" charset="0"/>
              </a:rPr>
              <a:t> </a:t>
            </a:r>
            <a:r>
              <a:rPr lang="en-US" sz="2000" dirty="0" err="1" smtClean="0">
                <a:latin typeface="_! Kolhety" panose="020B0500000000000000" pitchFamily="34" charset="0"/>
              </a:rPr>
              <a:t>das</a:t>
            </a:r>
            <a:r>
              <a:rPr lang="en-US" sz="2000" dirty="0" err="1">
                <a:latin typeface="_! Kolhety" panose="020B0500000000000000" pitchFamily="34" charset="0"/>
              </a:rPr>
              <a:t>ja</a:t>
            </a:r>
            <a:r>
              <a:rPr lang="en-US" sz="2000" dirty="0">
                <a:latin typeface="_! Kolhety" panose="020B0500000000000000" pitchFamily="34" charset="0"/>
              </a:rPr>
              <a:t> </a:t>
            </a:r>
            <a:r>
              <a:rPr lang="en-US" sz="2000" dirty="0" err="1" smtClean="0">
                <a:latin typeface="_! Kolhety" panose="020B0500000000000000" pitchFamily="34" charset="0"/>
              </a:rPr>
              <a:t>emuqreboda</a:t>
            </a:r>
            <a:r>
              <a:rPr lang="en-US" sz="2000" dirty="0" smtClean="0">
                <a:latin typeface="_! Kolhety" panose="020B0500000000000000" pitchFamily="34" charset="0"/>
              </a:rPr>
              <a:t>. </a:t>
            </a:r>
          </a:p>
          <a:p>
            <a:pPr>
              <a:lnSpc>
                <a:spcPct val="100000"/>
              </a:lnSpc>
            </a:pPr>
            <a:r>
              <a:rPr lang="en-US" sz="2000" dirty="0" err="1" smtClean="0">
                <a:latin typeface="_! Kolhety" panose="020B0500000000000000" pitchFamily="34" charset="0"/>
              </a:rPr>
              <a:t>cnobili</a:t>
            </a:r>
            <a:r>
              <a:rPr lang="en-US" sz="2000" dirty="0" smtClean="0">
                <a:latin typeface="_! Kolhety" panose="020B0500000000000000" pitchFamily="34" charset="0"/>
              </a:rPr>
              <a:t> </a:t>
            </a:r>
            <a:r>
              <a:rPr lang="en-US" sz="2000" dirty="0" err="1">
                <a:latin typeface="_! Kolhety" panose="020B0500000000000000" pitchFamily="34" charset="0"/>
              </a:rPr>
              <a:t>ingliseli</a:t>
            </a:r>
            <a:r>
              <a:rPr lang="en-US" sz="2000" dirty="0">
                <a:latin typeface="_! Kolhety" panose="020B0500000000000000" pitchFamily="34" charset="0"/>
              </a:rPr>
              <a:t> </a:t>
            </a:r>
            <a:r>
              <a:rPr lang="en-US" sz="2000" dirty="0" err="1">
                <a:latin typeface="_! Kolhety" panose="020B0500000000000000" pitchFamily="34" charset="0"/>
              </a:rPr>
              <a:t>mwerali</a:t>
            </a:r>
            <a:r>
              <a:rPr lang="en-US" sz="2000" dirty="0">
                <a:latin typeface="_! Kolhety" panose="020B0500000000000000" pitchFamily="34" charset="0"/>
              </a:rPr>
              <a:t> </a:t>
            </a:r>
            <a:r>
              <a:rPr lang="en-US" sz="2000" dirty="0" err="1">
                <a:latin typeface="_! Kolhety" panose="020B0500000000000000" pitchFamily="34" charset="0"/>
              </a:rPr>
              <a:t>daniel</a:t>
            </a:r>
            <a:r>
              <a:rPr lang="en-US" sz="2000" dirty="0">
                <a:latin typeface="_! Kolhety" panose="020B0500000000000000" pitchFamily="34" charset="0"/>
              </a:rPr>
              <a:t> </a:t>
            </a:r>
            <a:r>
              <a:rPr lang="en-US" sz="2000" dirty="0" err="1">
                <a:latin typeface="_! Kolhety" panose="020B0500000000000000" pitchFamily="34" charset="0"/>
              </a:rPr>
              <a:t>defo</a:t>
            </a:r>
            <a:r>
              <a:rPr lang="en-US" sz="2000" dirty="0">
                <a:latin typeface="_! Kolhety" panose="020B0500000000000000" pitchFamily="34" charset="0"/>
              </a:rPr>
              <a:t> </a:t>
            </a:r>
            <a:r>
              <a:rPr lang="en-US" sz="2000" dirty="0" err="1">
                <a:latin typeface="_! Kolhety" panose="020B0500000000000000" pitchFamily="34" charset="0"/>
              </a:rPr>
              <a:t>istoriul</a:t>
            </a:r>
            <a:r>
              <a:rPr lang="en-US" sz="2000" dirty="0">
                <a:latin typeface="_! Kolhety" panose="020B0500000000000000" pitchFamily="34" charset="0"/>
              </a:rPr>
              <a:t> </a:t>
            </a:r>
            <a:r>
              <a:rPr lang="en-US" sz="2000" dirty="0" err="1">
                <a:latin typeface="_! Kolhety" panose="020B0500000000000000" pitchFamily="34" charset="0"/>
              </a:rPr>
              <a:t>romanSi</a:t>
            </a:r>
            <a:r>
              <a:rPr lang="en-US" sz="2000" dirty="0">
                <a:latin typeface="_! Kolhety" panose="020B0500000000000000" pitchFamily="34" charset="0"/>
              </a:rPr>
              <a:t> `</a:t>
            </a:r>
            <a:r>
              <a:rPr lang="en-US" sz="2000" dirty="0" err="1">
                <a:latin typeface="_! Kolhety" panose="020B0500000000000000" pitchFamily="34" charset="0"/>
              </a:rPr>
              <a:t>Jamiani</a:t>
            </a:r>
            <a:r>
              <a:rPr lang="en-US" sz="2000" dirty="0">
                <a:latin typeface="_! Kolhety" panose="020B0500000000000000" pitchFamily="34" charset="0"/>
              </a:rPr>
              <a:t> </a:t>
            </a:r>
            <a:r>
              <a:rPr lang="en-US" sz="2000" dirty="0" err="1">
                <a:latin typeface="_! Kolhety" panose="020B0500000000000000" pitchFamily="34" charset="0"/>
              </a:rPr>
              <a:t>wlis</a:t>
            </a:r>
            <a:r>
              <a:rPr lang="en-US" sz="2000" dirty="0">
                <a:latin typeface="_! Kolhety" panose="020B0500000000000000" pitchFamily="34" charset="0"/>
              </a:rPr>
              <a:t> </a:t>
            </a:r>
            <a:r>
              <a:rPr lang="en-US" sz="2000" dirty="0" err="1">
                <a:latin typeface="_! Kolhety" panose="020B0500000000000000" pitchFamily="34" charset="0"/>
              </a:rPr>
              <a:t>dRiuri</a:t>
            </a:r>
            <a:r>
              <a:rPr lang="en-US" sz="2000" dirty="0" smtClean="0">
                <a:latin typeface="_! Kolhety" panose="020B0500000000000000" pitchFamily="34" charset="0"/>
              </a:rPr>
              <a:t>~, </a:t>
            </a:r>
            <a:r>
              <a:rPr lang="en-US" sz="2000" dirty="0" err="1">
                <a:latin typeface="_! Kolhety" panose="020B0500000000000000" pitchFamily="34" charset="0"/>
              </a:rPr>
              <a:t>sadac</a:t>
            </a:r>
            <a:r>
              <a:rPr lang="en-US" sz="2000" dirty="0">
                <a:latin typeface="_! Kolhety" panose="020B0500000000000000" pitchFamily="34" charset="0"/>
              </a:rPr>
              <a:t> </a:t>
            </a:r>
            <a:r>
              <a:rPr lang="en-US" sz="2000" dirty="0" err="1">
                <a:latin typeface="_! Kolhety" panose="020B0500000000000000" pitchFamily="34" charset="0"/>
              </a:rPr>
              <a:t>moqmedeba</a:t>
            </a:r>
            <a:r>
              <a:rPr lang="en-US" sz="2000" dirty="0">
                <a:latin typeface="_! Kolhety" panose="020B0500000000000000" pitchFamily="34" charset="0"/>
              </a:rPr>
              <a:t> 1665 </a:t>
            </a:r>
            <a:r>
              <a:rPr lang="en-US" sz="2000" dirty="0" err="1">
                <a:latin typeface="_! Kolhety" panose="020B0500000000000000" pitchFamily="34" charset="0"/>
              </a:rPr>
              <a:t>wlis</a:t>
            </a:r>
            <a:r>
              <a:rPr lang="en-US" sz="2000" dirty="0">
                <a:latin typeface="_! Kolhety" panose="020B0500000000000000" pitchFamily="34" charset="0"/>
              </a:rPr>
              <a:t> </a:t>
            </a:r>
            <a:r>
              <a:rPr lang="en-US" sz="2000" dirty="0" err="1">
                <a:latin typeface="_! Kolhety" panose="020B0500000000000000" pitchFamily="34" charset="0"/>
              </a:rPr>
              <a:t>londonSi</a:t>
            </a:r>
            <a:r>
              <a:rPr lang="en-US" sz="2000" dirty="0">
                <a:latin typeface="_! Kolhety" panose="020B0500000000000000" pitchFamily="34" charset="0"/>
              </a:rPr>
              <a:t> </a:t>
            </a:r>
            <a:r>
              <a:rPr lang="en-US" sz="2000" dirty="0" err="1">
                <a:latin typeface="_! Kolhety" panose="020B0500000000000000" pitchFamily="34" charset="0"/>
              </a:rPr>
              <a:t>didi</a:t>
            </a:r>
            <a:r>
              <a:rPr lang="en-US" sz="2000" dirty="0">
                <a:latin typeface="_! Kolhety" panose="020B0500000000000000" pitchFamily="34" charset="0"/>
              </a:rPr>
              <a:t> </a:t>
            </a:r>
            <a:r>
              <a:rPr lang="en-US" sz="2000" dirty="0" err="1">
                <a:latin typeface="_! Kolhety" panose="020B0500000000000000" pitchFamily="34" charset="0"/>
              </a:rPr>
              <a:t>Jamianobis</a:t>
            </a:r>
            <a:r>
              <a:rPr lang="en-US" sz="2000" dirty="0">
                <a:latin typeface="_! Kolhety" panose="020B0500000000000000" pitchFamily="34" charset="0"/>
              </a:rPr>
              <a:t> </a:t>
            </a:r>
            <a:r>
              <a:rPr lang="en-US" sz="2000" dirty="0" err="1">
                <a:latin typeface="_! Kolhety" panose="020B0500000000000000" pitchFamily="34" charset="0"/>
              </a:rPr>
              <a:t>dros</a:t>
            </a:r>
            <a:r>
              <a:rPr lang="en-US" sz="2000" dirty="0">
                <a:latin typeface="_! Kolhety" panose="020B0500000000000000" pitchFamily="34" charset="0"/>
              </a:rPr>
              <a:t> </a:t>
            </a:r>
            <a:r>
              <a:rPr lang="en-US" sz="2000" dirty="0" err="1">
                <a:latin typeface="_! Kolhety" panose="020B0500000000000000" pitchFamily="34" charset="0"/>
              </a:rPr>
              <a:t>xdeba</a:t>
            </a:r>
            <a:r>
              <a:rPr lang="en-US" sz="2000" dirty="0">
                <a:latin typeface="_! Kolhety" panose="020B0500000000000000" pitchFamily="34" charset="0"/>
              </a:rPr>
              <a:t>, </a:t>
            </a:r>
            <a:r>
              <a:rPr lang="en-US" sz="2000" dirty="0" err="1">
                <a:latin typeface="_! Kolhety" panose="020B0500000000000000" pitchFamily="34" charset="0"/>
              </a:rPr>
              <a:t>yveba</a:t>
            </a:r>
            <a:r>
              <a:rPr lang="en-US" sz="2000" dirty="0">
                <a:latin typeface="_! Kolhety" panose="020B0500000000000000" pitchFamily="34" charset="0"/>
              </a:rPr>
              <a:t> </a:t>
            </a:r>
            <a:r>
              <a:rPr lang="en-US" sz="2000" dirty="0" err="1">
                <a:latin typeface="_! Kolhety" panose="020B0500000000000000" pitchFamily="34" charset="0"/>
              </a:rPr>
              <a:t>istorias</a:t>
            </a:r>
            <a:r>
              <a:rPr lang="en-US" sz="2000" dirty="0">
                <a:latin typeface="_! Kolhety" panose="020B0500000000000000" pitchFamily="34" charset="0"/>
              </a:rPr>
              <a:t> </a:t>
            </a:r>
            <a:r>
              <a:rPr lang="en-US" sz="2000" dirty="0" err="1">
                <a:latin typeface="_! Kolhety" panose="020B0500000000000000" pitchFamily="34" charset="0"/>
              </a:rPr>
              <a:t>mesaflave</a:t>
            </a:r>
            <a:r>
              <a:rPr lang="en-US" sz="2000" dirty="0">
                <a:latin typeface="_! Kolhety" panose="020B0500000000000000" pitchFamily="34" charset="0"/>
              </a:rPr>
              <a:t> </a:t>
            </a:r>
            <a:r>
              <a:rPr lang="en-US" sz="2000" dirty="0" err="1">
                <a:latin typeface="_! Kolhety" panose="020B0500000000000000" pitchFamily="34" charset="0"/>
              </a:rPr>
              <a:t>jon</a:t>
            </a:r>
            <a:r>
              <a:rPr lang="en-US" sz="2000" dirty="0">
                <a:latin typeface="_! Kolhety" panose="020B0500000000000000" pitchFamily="34" charset="0"/>
              </a:rPr>
              <a:t> </a:t>
            </a:r>
            <a:r>
              <a:rPr lang="en-US" sz="2000" dirty="0" err="1">
                <a:latin typeface="_! Kolhety" panose="020B0500000000000000" pitchFamily="34" charset="0"/>
              </a:rPr>
              <a:t>heivardze</a:t>
            </a:r>
            <a:r>
              <a:rPr lang="en-US" sz="2000" dirty="0">
                <a:latin typeface="_! Kolhety" panose="020B0500000000000000" pitchFamily="34" charset="0"/>
              </a:rPr>
              <a:t>, </a:t>
            </a:r>
            <a:r>
              <a:rPr lang="en-US" sz="2000" dirty="0" err="1">
                <a:latin typeface="_! Kolhety" panose="020B0500000000000000" pitchFamily="34" charset="0"/>
              </a:rPr>
              <a:t>romelic</a:t>
            </a:r>
            <a:r>
              <a:rPr lang="en-US" sz="2000" dirty="0">
                <a:latin typeface="_! Kolhety" panose="020B0500000000000000" pitchFamily="34" charset="0"/>
              </a:rPr>
              <a:t> </a:t>
            </a:r>
            <a:r>
              <a:rPr lang="en-US" sz="2000" dirty="0" err="1">
                <a:latin typeface="_! Kolhety" panose="020B0500000000000000" pitchFamily="34" charset="0"/>
              </a:rPr>
              <a:t>epidemias</a:t>
            </a:r>
            <a:r>
              <a:rPr lang="en-US" sz="2000" dirty="0">
                <a:latin typeface="_! Kolhety" panose="020B0500000000000000" pitchFamily="34" charset="0"/>
              </a:rPr>
              <a:t> </a:t>
            </a:r>
            <a:r>
              <a:rPr lang="en-US" sz="2000" dirty="0" err="1">
                <a:latin typeface="_! Kolhety" panose="020B0500000000000000" pitchFamily="34" charset="0"/>
              </a:rPr>
              <a:t>gadaurCa</a:t>
            </a:r>
            <a:r>
              <a:rPr lang="en-US" sz="2000" dirty="0">
                <a:latin typeface="_! Kolhety" panose="020B0500000000000000" pitchFamily="34" charset="0"/>
              </a:rPr>
              <a:t> </a:t>
            </a:r>
            <a:r>
              <a:rPr lang="en-US" sz="2000" dirty="0" err="1">
                <a:latin typeface="_! Kolhety" panose="020B0500000000000000" pitchFamily="34" charset="0"/>
              </a:rPr>
              <a:t>imitom</a:t>
            </a:r>
            <a:r>
              <a:rPr lang="en-US" sz="2000" dirty="0">
                <a:latin typeface="_! Kolhety" panose="020B0500000000000000" pitchFamily="34" charset="0"/>
              </a:rPr>
              <a:t>, rom </a:t>
            </a:r>
            <a:r>
              <a:rPr lang="en-US" sz="2000" dirty="0" err="1">
                <a:latin typeface="_! Kolhety" panose="020B0500000000000000" pitchFamily="34" charset="0"/>
              </a:rPr>
              <a:t>Wamda</a:t>
            </a:r>
            <a:r>
              <a:rPr lang="en-US" sz="2000" dirty="0">
                <a:latin typeface="_! Kolhety" panose="020B0500000000000000" pitchFamily="34" charset="0"/>
              </a:rPr>
              <a:t> </a:t>
            </a:r>
            <a:r>
              <a:rPr lang="en-US" sz="2000" dirty="0" err="1">
                <a:latin typeface="_! Kolhety" panose="020B0500000000000000" pitchFamily="34" charset="0"/>
              </a:rPr>
              <a:t>niors</a:t>
            </a:r>
            <a:r>
              <a:rPr lang="en-US" sz="2000" dirty="0">
                <a:latin typeface="_! Kolhety" panose="020B0500000000000000" pitchFamily="34" charset="0"/>
              </a:rPr>
              <a:t> da </a:t>
            </a:r>
            <a:r>
              <a:rPr lang="en-US" sz="2000" dirty="0" err="1">
                <a:latin typeface="_! Kolhety" panose="020B0500000000000000" pitchFamily="34" charset="0"/>
              </a:rPr>
              <a:t>eweoda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smtClean="0">
                <a:latin typeface="_! Kolhety" panose="020B0500000000000000" pitchFamily="34" charset="0"/>
              </a:rPr>
              <a:t>.</a:t>
            </a:r>
          </a:p>
          <a:p>
            <a:pPr>
              <a:lnSpc>
                <a:spcPct val="100000"/>
              </a:lnSpc>
            </a:pPr>
            <a:r>
              <a:rPr lang="en-US" sz="2000" dirty="0" smtClean="0">
                <a:latin typeface="_! Kolhety" panose="020B0500000000000000" pitchFamily="34" charset="0"/>
              </a:rPr>
              <a:t>1882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boltonSi</a:t>
            </a:r>
            <a:r>
              <a:rPr lang="en-US" sz="2000" dirty="0">
                <a:latin typeface="_! Kolhety" panose="020B0500000000000000" pitchFamily="34" charset="0"/>
              </a:rPr>
              <a:t>, </a:t>
            </a:r>
            <a:r>
              <a:rPr lang="en-US" sz="2000" dirty="0" err="1">
                <a:latin typeface="_! Kolhety" panose="020B0500000000000000" pitchFamily="34" charset="0"/>
              </a:rPr>
              <a:t>yvavilis</a:t>
            </a:r>
            <a:r>
              <a:rPr lang="en-US" sz="2000" dirty="0">
                <a:latin typeface="_! Kolhety" panose="020B0500000000000000" pitchFamily="34" charset="0"/>
              </a:rPr>
              <a:t> </a:t>
            </a:r>
            <a:r>
              <a:rPr lang="en-US" sz="2000" dirty="0" err="1">
                <a:latin typeface="_! Kolhety" panose="020B0500000000000000" pitchFamily="34" charset="0"/>
              </a:rPr>
              <a:t>epidemiis</a:t>
            </a:r>
            <a:r>
              <a:rPr lang="en-US" sz="2000" dirty="0">
                <a:latin typeface="_! Kolhety" panose="020B0500000000000000" pitchFamily="34" charset="0"/>
              </a:rPr>
              <a:t> </a:t>
            </a:r>
            <a:r>
              <a:rPr lang="en-US" sz="2000" dirty="0" err="1">
                <a:latin typeface="_! Kolhety" panose="020B0500000000000000" pitchFamily="34" charset="0"/>
              </a:rPr>
              <a:t>dros</a:t>
            </a:r>
            <a:r>
              <a:rPr lang="en-US" sz="2000" dirty="0">
                <a:latin typeface="_! Kolhety" panose="020B0500000000000000" pitchFamily="34" charset="0"/>
              </a:rPr>
              <a:t>, </a:t>
            </a:r>
            <a:r>
              <a:rPr lang="en-US" sz="2000" dirty="0" err="1">
                <a:latin typeface="_! Kolhety" panose="020B0500000000000000" pitchFamily="34" charset="0"/>
              </a:rPr>
              <a:t>yvela</a:t>
            </a:r>
            <a:r>
              <a:rPr lang="en-US" sz="2000" dirty="0">
                <a:latin typeface="_! Kolhety" panose="020B0500000000000000" pitchFamily="34" charset="0"/>
              </a:rPr>
              <a:t> </a:t>
            </a:r>
            <a:r>
              <a:rPr lang="en-US" sz="2000" dirty="0" err="1">
                <a:latin typeface="_! Kolhety" panose="020B0500000000000000" pitchFamily="34" charset="0"/>
              </a:rPr>
              <a:t>ojaxs</a:t>
            </a:r>
            <a:r>
              <a:rPr lang="en-US" sz="2000" dirty="0">
                <a:latin typeface="_! Kolhety" panose="020B0500000000000000" pitchFamily="34" charset="0"/>
              </a:rPr>
              <a:t> </a:t>
            </a:r>
            <a:r>
              <a:rPr lang="en-US" sz="2000" dirty="0" err="1">
                <a:latin typeface="_! Kolhety" panose="020B0500000000000000" pitchFamily="34" charset="0"/>
              </a:rPr>
              <a:t>profilaqtikisTvis</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fxvnili</a:t>
            </a:r>
            <a:r>
              <a:rPr lang="en-US" sz="2000" dirty="0">
                <a:latin typeface="_! Kolhety" panose="020B0500000000000000" pitchFamily="34" charset="0"/>
              </a:rPr>
              <a:t> </a:t>
            </a:r>
            <a:r>
              <a:rPr lang="en-US" sz="2000" dirty="0" err="1">
                <a:latin typeface="_! Kolhety" panose="020B0500000000000000" pitchFamily="34" charset="0"/>
              </a:rPr>
              <a:t>dauriges</a:t>
            </a:r>
            <a:r>
              <a:rPr lang="en-US" sz="2000" dirty="0">
                <a:latin typeface="_! Kolhety" panose="020B0500000000000000" pitchFamily="34" charset="0"/>
              </a:rPr>
              <a:t>. </a:t>
            </a:r>
            <a:r>
              <a:rPr lang="en-US" sz="2000" dirty="0" err="1">
                <a:latin typeface="_! Kolhety" panose="020B0500000000000000" pitchFamily="34" charset="0"/>
              </a:rPr>
              <a:t>evropaSi</a:t>
            </a:r>
            <a:r>
              <a:rPr lang="en-US" sz="2000" dirty="0">
                <a:latin typeface="_! Kolhety" panose="020B0500000000000000" pitchFamily="34" charset="0"/>
              </a:rPr>
              <a:t> </a:t>
            </a:r>
            <a:r>
              <a:rPr lang="en-US" sz="2000" dirty="0" err="1">
                <a:latin typeface="_! Kolhety" panose="020B0500000000000000" pitchFamily="34" charset="0"/>
              </a:rPr>
              <a:t>epidemiis</a:t>
            </a:r>
            <a:r>
              <a:rPr lang="en-US" sz="2000" dirty="0">
                <a:latin typeface="_! Kolhety" panose="020B0500000000000000" pitchFamily="34" charset="0"/>
              </a:rPr>
              <a:t> </a:t>
            </a:r>
            <a:r>
              <a:rPr lang="en-US" sz="2000" dirty="0" err="1">
                <a:latin typeface="_! Kolhety" panose="020B0500000000000000" pitchFamily="34" charset="0"/>
              </a:rPr>
              <a:t>gavrcelebis</a:t>
            </a:r>
            <a:r>
              <a:rPr lang="en-US" sz="2000" dirty="0">
                <a:latin typeface="_! Kolhety" panose="020B0500000000000000" pitchFamily="34" charset="0"/>
              </a:rPr>
              <a:t> </a:t>
            </a:r>
            <a:r>
              <a:rPr lang="en-US" sz="2000" dirty="0" err="1">
                <a:latin typeface="_! Kolhety" panose="020B0500000000000000" pitchFamily="34" charset="0"/>
              </a:rPr>
              <a:t>kvalobaze</a:t>
            </a:r>
            <a:r>
              <a:rPr lang="en-US" sz="2000" dirty="0">
                <a:latin typeface="_! Kolhety" panose="020B0500000000000000" pitchFamily="34" charset="0"/>
              </a:rPr>
              <a:t> </a:t>
            </a:r>
            <a:r>
              <a:rPr lang="en-US" sz="2000" dirty="0" err="1">
                <a:latin typeface="_! Kolhety" panose="020B0500000000000000" pitchFamily="34" charset="0"/>
              </a:rPr>
              <a:t>aseve</a:t>
            </a:r>
            <a:r>
              <a:rPr lang="en-US" sz="2000" dirty="0">
                <a:latin typeface="_! Kolhety" panose="020B0500000000000000" pitchFamily="34" charset="0"/>
              </a:rPr>
              <a:t> </a:t>
            </a:r>
            <a:r>
              <a:rPr lang="en-US" sz="2000" dirty="0" err="1">
                <a:latin typeface="_! Kolhety" panose="020B0500000000000000" pitchFamily="34" charset="0"/>
              </a:rPr>
              <a:t>moiqcnen</a:t>
            </a:r>
            <a:r>
              <a:rPr lang="en-US" sz="2000" dirty="0">
                <a:latin typeface="_! Kolhety" panose="020B0500000000000000" pitchFamily="34" charset="0"/>
              </a:rPr>
              <a:t> </a:t>
            </a:r>
            <a:r>
              <a:rPr lang="en-US" sz="2000" dirty="0" err="1" smtClean="0">
                <a:latin typeface="_! Kolhety" panose="020B0500000000000000" pitchFamily="34" charset="0"/>
              </a:rPr>
              <a:t>safrangeTSic</a:t>
            </a:r>
            <a:r>
              <a:rPr lang="en-US" sz="2000" dirty="0" smtClean="0">
                <a:latin typeface="_! Kolhety" panose="020B0500000000000000" pitchFamily="34" charset="0"/>
              </a:rPr>
              <a:t>.  </a:t>
            </a:r>
            <a:endParaRPr lang="ka-GE" sz="2000" dirty="0"/>
          </a:p>
        </p:txBody>
      </p:sp>
    </p:spTree>
    <p:extLst>
      <p:ext uri="{BB962C8B-B14F-4D97-AF65-F5344CB8AC3E}">
        <p14:creationId xmlns:p14="http://schemas.microsoft.com/office/powerpoint/2010/main" val="20809788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838200" y="561109"/>
            <a:ext cx="10178143" cy="5615854"/>
          </a:xfrm>
        </p:spPr>
        <p:txBody>
          <a:bodyPr>
            <a:normAutofit/>
          </a:bodyPr>
          <a:lstStyle/>
          <a:p>
            <a:pPr>
              <a:lnSpc>
                <a:spcPct val="100000"/>
              </a:lnSpc>
            </a:pPr>
            <a:r>
              <a:rPr lang="en-US" sz="2000" dirty="0">
                <a:latin typeface="_! Kolhety" panose="020B0500000000000000" pitchFamily="34" charset="0"/>
              </a:rPr>
              <a:t>1761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gamoqveynda</a:t>
            </a:r>
            <a:r>
              <a:rPr lang="en-US" sz="2000" dirty="0">
                <a:latin typeface="_! Kolhety" panose="020B0500000000000000" pitchFamily="34" charset="0"/>
              </a:rPr>
              <a:t> </a:t>
            </a:r>
            <a:r>
              <a:rPr lang="en-US" sz="2000" dirty="0" err="1">
                <a:latin typeface="_! Kolhety" panose="020B0500000000000000" pitchFamily="34" charset="0"/>
              </a:rPr>
              <a:t>pirveli</a:t>
            </a:r>
            <a:r>
              <a:rPr lang="en-US" sz="2000" dirty="0">
                <a:latin typeface="_! Kolhety" panose="020B0500000000000000" pitchFamily="34" charset="0"/>
              </a:rPr>
              <a:t> </a:t>
            </a:r>
            <a:r>
              <a:rPr lang="en-US" sz="2000" dirty="0" err="1">
                <a:latin typeface="_! Kolhety" panose="020B0500000000000000" pitchFamily="34" charset="0"/>
              </a:rPr>
              <a:t>mecnieruli</a:t>
            </a:r>
            <a:r>
              <a:rPr lang="en-US" sz="2000" dirty="0">
                <a:latin typeface="_! Kolhety" panose="020B0500000000000000" pitchFamily="34" charset="0"/>
              </a:rPr>
              <a:t> </a:t>
            </a:r>
            <a:r>
              <a:rPr lang="en-US" sz="2000" dirty="0" err="1">
                <a:latin typeface="_! Kolhety" panose="020B0500000000000000" pitchFamily="34" charset="0"/>
              </a:rPr>
              <a:t>naSromi</a:t>
            </a:r>
            <a:r>
              <a:rPr lang="en-US" sz="2000" dirty="0">
                <a:latin typeface="_! Kolhety" panose="020B0500000000000000" pitchFamily="34" charset="0"/>
              </a:rPr>
              <a:t> </a:t>
            </a:r>
            <a:r>
              <a:rPr lang="en-US" sz="2000" dirty="0" err="1">
                <a:latin typeface="_! Kolhety" panose="020B0500000000000000" pitchFamily="34" charset="0"/>
              </a:rPr>
              <a:t>adamianze</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negatiuri</a:t>
            </a:r>
            <a:r>
              <a:rPr lang="en-US" sz="2000" dirty="0">
                <a:latin typeface="_! Kolhety" panose="020B0500000000000000" pitchFamily="34" charset="0"/>
              </a:rPr>
              <a:t> </a:t>
            </a:r>
            <a:r>
              <a:rPr lang="en-US" sz="2000" dirty="0" err="1">
                <a:latin typeface="_! Kolhety" panose="020B0500000000000000" pitchFamily="34" charset="0"/>
              </a:rPr>
              <a:t>zemoqmedebis</a:t>
            </a:r>
            <a:r>
              <a:rPr lang="en-US" sz="2000" dirty="0">
                <a:latin typeface="_! Kolhety" panose="020B0500000000000000" pitchFamily="34" charset="0"/>
              </a:rPr>
              <a:t> </a:t>
            </a:r>
            <a:r>
              <a:rPr lang="en-US" sz="2000" dirty="0" err="1">
                <a:latin typeface="_! Kolhety" panose="020B0500000000000000" pitchFamily="34" charset="0"/>
              </a:rPr>
              <a:t>Sesaxeb</a:t>
            </a:r>
            <a:r>
              <a:rPr lang="en-US" sz="2000" dirty="0">
                <a:latin typeface="_! Kolhety" panose="020B0500000000000000" pitchFamily="34" charset="0"/>
              </a:rPr>
              <a:t>. </a:t>
            </a:r>
            <a:r>
              <a:rPr lang="en-US" sz="2000" dirty="0" err="1">
                <a:latin typeface="_! Kolhety" panose="020B0500000000000000" pitchFamily="34" charset="0"/>
              </a:rPr>
              <a:t>ingliselma</a:t>
            </a:r>
            <a:r>
              <a:rPr lang="en-US" sz="2000" dirty="0">
                <a:latin typeface="_! Kolhety" panose="020B0500000000000000" pitchFamily="34" charset="0"/>
              </a:rPr>
              <a:t> </a:t>
            </a:r>
            <a:r>
              <a:rPr lang="en-US" sz="2000" dirty="0" err="1">
                <a:latin typeface="_! Kolhety" panose="020B0500000000000000" pitchFamily="34" charset="0"/>
              </a:rPr>
              <a:t>eqimma</a:t>
            </a:r>
            <a:r>
              <a:rPr lang="en-US" sz="2000" dirty="0">
                <a:latin typeface="_! Kolhety" panose="020B0500000000000000" pitchFamily="34" charset="0"/>
              </a:rPr>
              <a:t> </a:t>
            </a:r>
            <a:r>
              <a:rPr lang="en-US" sz="2000" dirty="0" err="1">
                <a:latin typeface="_! Kolhety" panose="020B0500000000000000" pitchFamily="34" charset="0"/>
              </a:rPr>
              <a:t>jon</a:t>
            </a:r>
            <a:r>
              <a:rPr lang="en-US" sz="2000" dirty="0">
                <a:latin typeface="_! Kolhety" panose="020B0500000000000000" pitchFamily="34" charset="0"/>
              </a:rPr>
              <a:t> </a:t>
            </a:r>
            <a:r>
              <a:rPr lang="en-US" sz="2000" dirty="0" err="1">
                <a:latin typeface="_! Kolhety" panose="020B0500000000000000" pitchFamily="34" charset="0"/>
              </a:rPr>
              <a:t>hilma</a:t>
            </a:r>
            <a:r>
              <a:rPr lang="en-US" sz="2000" dirty="0">
                <a:latin typeface="_! Kolhety" panose="020B0500000000000000" pitchFamily="34" charset="0"/>
              </a:rPr>
              <a:t> </a:t>
            </a:r>
            <a:r>
              <a:rPr lang="en-US" sz="2000" dirty="0" err="1">
                <a:latin typeface="_! Kolhety" panose="020B0500000000000000" pitchFamily="34" charset="0"/>
              </a:rPr>
              <a:t>klinikuri</a:t>
            </a:r>
            <a:r>
              <a:rPr lang="en-US" sz="2000" dirty="0">
                <a:latin typeface="_! Kolhety" panose="020B0500000000000000" pitchFamily="34" charset="0"/>
              </a:rPr>
              <a:t> </a:t>
            </a:r>
            <a:r>
              <a:rPr lang="en-US" sz="2000" dirty="0" err="1">
                <a:latin typeface="_! Kolhety" panose="020B0500000000000000" pitchFamily="34" charset="0"/>
              </a:rPr>
              <a:t>eqsperimentebis</a:t>
            </a:r>
            <a:r>
              <a:rPr lang="en-US" sz="2000" dirty="0">
                <a:latin typeface="_! Kolhety" panose="020B0500000000000000" pitchFamily="34" charset="0"/>
              </a:rPr>
              <a:t> </a:t>
            </a:r>
            <a:r>
              <a:rPr lang="en-US" sz="2000" dirty="0" err="1">
                <a:latin typeface="_! Kolhety" panose="020B0500000000000000" pitchFamily="34" charset="0"/>
              </a:rPr>
              <a:t>safuZvelze</a:t>
            </a:r>
            <a:r>
              <a:rPr lang="en-US" sz="2000" dirty="0">
                <a:latin typeface="_! Kolhety" panose="020B0500000000000000" pitchFamily="34" charset="0"/>
              </a:rPr>
              <a:t> </a:t>
            </a:r>
            <a:r>
              <a:rPr lang="en-US" sz="2000" dirty="0" err="1">
                <a:latin typeface="_! Kolhety" panose="020B0500000000000000" pitchFamily="34" charset="0"/>
              </a:rPr>
              <a:t>daasabuTa</a:t>
            </a:r>
            <a:r>
              <a:rPr lang="en-US" sz="2000" dirty="0">
                <a:latin typeface="_! Kolhety" panose="020B0500000000000000" pitchFamily="34" charset="0"/>
              </a:rPr>
              <a:t>, rom </a:t>
            </a:r>
            <a:r>
              <a:rPr lang="en-US" sz="2000" dirty="0" err="1">
                <a:latin typeface="_! Kolhety" panose="020B0500000000000000" pitchFamily="34" charset="0"/>
              </a:rPr>
              <a:t>saynosi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aranormirebuli</a:t>
            </a:r>
            <a:r>
              <a:rPr lang="en-US" sz="2000" dirty="0">
                <a:latin typeface="_! Kolhety" panose="020B0500000000000000" pitchFamily="34" charset="0"/>
              </a:rPr>
              <a:t> </a:t>
            </a:r>
            <a:r>
              <a:rPr lang="en-US" sz="2000" dirty="0" err="1">
                <a:latin typeface="_! Kolhety" panose="020B0500000000000000" pitchFamily="34" charset="0"/>
              </a:rPr>
              <a:t>moxmareba</a:t>
            </a:r>
            <a:r>
              <a:rPr lang="en-US" sz="2000" dirty="0">
                <a:latin typeface="_! Kolhety" panose="020B0500000000000000" pitchFamily="34" charset="0"/>
              </a:rPr>
              <a:t> </a:t>
            </a:r>
            <a:r>
              <a:rPr lang="en-US" sz="2000" dirty="0" err="1">
                <a:latin typeface="_! Kolhety" panose="020B0500000000000000" pitchFamily="34" charset="0"/>
              </a:rPr>
              <a:t>xels</a:t>
            </a:r>
            <a:r>
              <a:rPr lang="en-US" sz="2000" dirty="0">
                <a:latin typeface="_! Kolhety" panose="020B0500000000000000" pitchFamily="34" charset="0"/>
              </a:rPr>
              <a:t> </a:t>
            </a:r>
            <a:r>
              <a:rPr lang="en-US" sz="2000" dirty="0" err="1">
                <a:latin typeface="_! Kolhety" panose="020B0500000000000000" pitchFamily="34" charset="0"/>
              </a:rPr>
              <a:t>uwyobs</a:t>
            </a:r>
            <a:r>
              <a:rPr lang="en-US" sz="2000" dirty="0">
                <a:latin typeface="_! Kolhety" panose="020B0500000000000000" pitchFamily="34" charset="0"/>
              </a:rPr>
              <a:t> </a:t>
            </a:r>
            <a:r>
              <a:rPr lang="en-US" sz="2000" dirty="0" err="1">
                <a:latin typeface="_! Kolhety" panose="020B0500000000000000" pitchFamily="34" charset="0"/>
              </a:rPr>
              <a:t>cxviris</a:t>
            </a:r>
            <a:r>
              <a:rPr lang="en-US" sz="2000" dirty="0">
                <a:latin typeface="_! Kolhety" panose="020B0500000000000000" pitchFamily="34" charset="0"/>
              </a:rPr>
              <a:t> </a:t>
            </a:r>
            <a:r>
              <a:rPr lang="en-US" sz="2000" dirty="0" err="1">
                <a:latin typeface="_! Kolhety" panose="020B0500000000000000" pitchFamily="34" charset="0"/>
              </a:rPr>
              <a:t>kibos</a:t>
            </a:r>
            <a:r>
              <a:rPr lang="en-US" sz="2000" dirty="0">
                <a:latin typeface="_! Kolhety" panose="020B0500000000000000" pitchFamily="34" charset="0"/>
              </a:rPr>
              <a:t> </a:t>
            </a:r>
            <a:r>
              <a:rPr lang="en-US" sz="2000" dirty="0" err="1" smtClean="0">
                <a:latin typeface="_! Kolhety" panose="020B0500000000000000" pitchFamily="34" charset="0"/>
              </a:rPr>
              <a:t>ganviTarebas</a:t>
            </a:r>
            <a:r>
              <a:rPr lang="en-US" sz="2000" dirty="0" smtClean="0">
                <a:latin typeface="_! Kolhety" panose="020B0500000000000000" pitchFamily="34" charset="0"/>
              </a:rPr>
              <a:t>. </a:t>
            </a:r>
          </a:p>
          <a:p>
            <a:pPr>
              <a:lnSpc>
                <a:spcPct val="100000"/>
              </a:lnSpc>
            </a:pPr>
            <a:r>
              <a:rPr lang="en-US" sz="2000" dirty="0" smtClean="0">
                <a:latin typeface="_! Kolhety" panose="020B0500000000000000" pitchFamily="34" charset="0"/>
              </a:rPr>
              <a:t>1795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germanelma</a:t>
            </a:r>
            <a:r>
              <a:rPr lang="en-US" sz="2000" dirty="0">
                <a:latin typeface="_! Kolhety" panose="020B0500000000000000" pitchFamily="34" charset="0"/>
              </a:rPr>
              <a:t> </a:t>
            </a:r>
            <a:r>
              <a:rPr lang="en-US" sz="2000" dirty="0" err="1">
                <a:latin typeface="_! Kolhety" panose="020B0500000000000000" pitchFamily="34" charset="0"/>
              </a:rPr>
              <a:t>eqimma</a:t>
            </a:r>
            <a:r>
              <a:rPr lang="en-US" sz="2000" dirty="0">
                <a:latin typeface="_! Kolhety" panose="020B0500000000000000" pitchFamily="34" charset="0"/>
              </a:rPr>
              <a:t>, </a:t>
            </a:r>
            <a:r>
              <a:rPr lang="en-US" sz="2000" dirty="0" err="1">
                <a:latin typeface="_! Kolhety" panose="020B0500000000000000" pitchFamily="34" charset="0"/>
              </a:rPr>
              <a:t>anTropologma</a:t>
            </a:r>
            <a:r>
              <a:rPr lang="en-US" sz="2000" dirty="0">
                <a:latin typeface="_! Kolhety" panose="020B0500000000000000" pitchFamily="34" charset="0"/>
              </a:rPr>
              <a:t> da </a:t>
            </a:r>
            <a:r>
              <a:rPr lang="en-US" sz="2000" dirty="0" err="1">
                <a:latin typeface="_! Kolhety" panose="020B0500000000000000" pitchFamily="34" charset="0"/>
              </a:rPr>
              <a:t>paleontologma</a:t>
            </a:r>
            <a:r>
              <a:rPr lang="en-US" sz="2000" dirty="0">
                <a:latin typeface="_! Kolhety" panose="020B0500000000000000" pitchFamily="34" charset="0"/>
              </a:rPr>
              <a:t> </a:t>
            </a:r>
            <a:r>
              <a:rPr lang="en-US" sz="2000" dirty="0" err="1">
                <a:latin typeface="_! Kolhety" panose="020B0500000000000000" pitchFamily="34" charset="0"/>
              </a:rPr>
              <a:t>samuel</a:t>
            </a:r>
            <a:r>
              <a:rPr lang="en-US" sz="2000" dirty="0">
                <a:latin typeface="_! Kolhety" panose="020B0500000000000000" pitchFamily="34" charset="0"/>
              </a:rPr>
              <a:t> </a:t>
            </a:r>
            <a:r>
              <a:rPr lang="en-US" sz="2000" dirty="0" err="1">
                <a:latin typeface="_! Kolhety" panose="020B0500000000000000" pitchFamily="34" charset="0"/>
              </a:rPr>
              <a:t>fon</a:t>
            </a:r>
            <a:r>
              <a:rPr lang="en-US" sz="2000" dirty="0">
                <a:latin typeface="_! Kolhety" panose="020B0500000000000000" pitchFamily="34" charset="0"/>
              </a:rPr>
              <a:t> </a:t>
            </a:r>
            <a:r>
              <a:rPr lang="en-US" sz="2000" dirty="0" err="1">
                <a:latin typeface="_! Kolhety" panose="020B0500000000000000" pitchFamily="34" charset="0"/>
              </a:rPr>
              <a:t>zomeringma</a:t>
            </a:r>
            <a:r>
              <a:rPr lang="en-US" sz="2000" dirty="0">
                <a:latin typeface="_! Kolhety" panose="020B0500000000000000" pitchFamily="34" charset="0"/>
              </a:rPr>
              <a:t> </a:t>
            </a:r>
            <a:r>
              <a:rPr lang="en-US" sz="2000" dirty="0" err="1">
                <a:latin typeface="_! Kolhety" panose="020B0500000000000000" pitchFamily="34" charset="0"/>
              </a:rPr>
              <a:t>pirvelad</a:t>
            </a:r>
            <a:r>
              <a:rPr lang="en-US" sz="2000" dirty="0">
                <a:latin typeface="_! Kolhety" panose="020B0500000000000000" pitchFamily="34" charset="0"/>
              </a:rPr>
              <a:t> </a:t>
            </a:r>
            <a:r>
              <a:rPr lang="en-US" sz="2000" dirty="0" err="1">
                <a:latin typeface="_! Kolhety" panose="020B0500000000000000" pitchFamily="34" charset="0"/>
              </a:rPr>
              <a:t>daasabuTa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CibuxiT</a:t>
            </a:r>
            <a:r>
              <a:rPr lang="en-US" sz="2000" dirty="0">
                <a:latin typeface="_! Kolhety" panose="020B0500000000000000" pitchFamily="34" charset="0"/>
              </a:rPr>
              <a:t> </a:t>
            </a:r>
            <a:r>
              <a:rPr lang="en-US" sz="2000" dirty="0" err="1">
                <a:latin typeface="_! Kolhety" panose="020B0500000000000000" pitchFamily="34" charset="0"/>
              </a:rPr>
              <a:t>mowevis</a:t>
            </a:r>
            <a:r>
              <a:rPr lang="en-US" sz="2000" dirty="0">
                <a:latin typeface="_! Kolhety" panose="020B0500000000000000" pitchFamily="34" charset="0"/>
              </a:rPr>
              <a:t> </a:t>
            </a:r>
            <a:r>
              <a:rPr lang="en-US" sz="2000" dirty="0" err="1">
                <a:latin typeface="_! Kolhety" panose="020B0500000000000000" pitchFamily="34" charset="0"/>
              </a:rPr>
              <a:t>kavSiri</a:t>
            </a:r>
            <a:r>
              <a:rPr lang="en-US" sz="2000" dirty="0">
                <a:latin typeface="_! Kolhety" panose="020B0500000000000000" pitchFamily="34" charset="0"/>
              </a:rPr>
              <a:t> </a:t>
            </a:r>
            <a:r>
              <a:rPr lang="en-US" sz="2000" dirty="0" err="1">
                <a:latin typeface="_! Kolhety" panose="020B0500000000000000" pitchFamily="34" charset="0"/>
              </a:rPr>
              <a:t>tuCis</a:t>
            </a:r>
            <a:r>
              <a:rPr lang="en-US" sz="2000" dirty="0">
                <a:latin typeface="_! Kolhety" panose="020B0500000000000000" pitchFamily="34" charset="0"/>
              </a:rPr>
              <a:t> </a:t>
            </a:r>
            <a:r>
              <a:rPr lang="en-US" sz="2000" dirty="0" err="1">
                <a:latin typeface="_! Kolhety" panose="020B0500000000000000" pitchFamily="34" charset="0"/>
              </a:rPr>
              <a:t>kibos</a:t>
            </a:r>
            <a:r>
              <a:rPr lang="en-US" sz="2000" dirty="0">
                <a:latin typeface="_! Kolhety" panose="020B0500000000000000" pitchFamily="34" charset="0"/>
              </a:rPr>
              <a:t> </a:t>
            </a:r>
            <a:r>
              <a:rPr lang="en-US" sz="2000" dirty="0" err="1">
                <a:latin typeface="_! Kolhety" panose="020B0500000000000000" pitchFamily="34" charset="0"/>
              </a:rPr>
              <a:t>ganviTarebasTan</a:t>
            </a:r>
            <a:r>
              <a:rPr lang="en-US" sz="2000" dirty="0">
                <a:latin typeface="_! Kolhety" panose="020B0500000000000000" pitchFamily="34" charset="0"/>
              </a:rPr>
              <a:t>. </a:t>
            </a:r>
          </a:p>
          <a:p>
            <a:pPr>
              <a:lnSpc>
                <a:spcPct val="100000"/>
              </a:lnSpc>
            </a:pPr>
            <a:r>
              <a:rPr lang="en-US" sz="2000" dirty="0" err="1">
                <a:latin typeface="_! Kolhety" panose="020B0500000000000000" pitchFamily="34" charset="0"/>
              </a:rPr>
              <a:t>droTa</a:t>
            </a:r>
            <a:r>
              <a:rPr lang="en-US" sz="2000" dirty="0">
                <a:latin typeface="_! Kolhety" panose="020B0500000000000000" pitchFamily="34" charset="0"/>
              </a:rPr>
              <a:t> </a:t>
            </a:r>
            <a:r>
              <a:rPr lang="en-US" sz="2000" dirty="0" err="1">
                <a:latin typeface="_! Kolhety" panose="020B0500000000000000" pitchFamily="34" charset="0"/>
              </a:rPr>
              <a:t>ganmavlobaSi</a:t>
            </a:r>
            <a:r>
              <a:rPr lang="en-US" sz="2000" dirty="0">
                <a:latin typeface="_! Kolhety" panose="020B0500000000000000" pitchFamily="34" charset="0"/>
              </a:rPr>
              <a:t>, </a:t>
            </a:r>
            <a:r>
              <a:rPr lang="en-US" sz="2000" dirty="0" err="1">
                <a:latin typeface="_! Kolhety" panose="020B0500000000000000" pitchFamily="34" charset="0"/>
              </a:rPr>
              <a:t>Tambaqom</a:t>
            </a:r>
            <a:r>
              <a:rPr lang="en-US" sz="2000" dirty="0">
                <a:latin typeface="_! Kolhety" panose="020B0500000000000000" pitchFamily="34" charset="0"/>
              </a:rPr>
              <a:t> </a:t>
            </a:r>
            <a:r>
              <a:rPr lang="en-US" sz="2000" dirty="0" err="1">
                <a:latin typeface="_! Kolhety" panose="020B0500000000000000" pitchFamily="34" charset="0"/>
              </a:rPr>
              <a:t>dakarga</a:t>
            </a:r>
            <a:r>
              <a:rPr lang="en-US" sz="2000" dirty="0">
                <a:latin typeface="_! Kolhety" panose="020B0500000000000000" pitchFamily="34" charset="0"/>
              </a:rPr>
              <a:t> </a:t>
            </a:r>
            <a:r>
              <a:rPr lang="en-US" sz="2000" dirty="0" err="1">
                <a:latin typeface="_! Kolhety" panose="020B0500000000000000" pitchFamily="34" charset="0"/>
              </a:rPr>
              <a:t>mniSvneloba</a:t>
            </a:r>
            <a:r>
              <a:rPr lang="en-US" sz="2000" dirty="0">
                <a:latin typeface="_! Kolhety" panose="020B0500000000000000" pitchFamily="34" charset="0"/>
              </a:rPr>
              <a:t>, </a:t>
            </a:r>
            <a:r>
              <a:rPr lang="en-US" sz="2000" dirty="0" err="1">
                <a:latin typeface="_! Kolhety" panose="020B0500000000000000" pitchFamily="34" charset="0"/>
              </a:rPr>
              <a:t>rogorc</a:t>
            </a:r>
            <a:r>
              <a:rPr lang="en-US" sz="2000" dirty="0">
                <a:latin typeface="_! Kolhety" panose="020B0500000000000000" pitchFamily="34" charset="0"/>
              </a:rPr>
              <a:t> </a:t>
            </a:r>
            <a:r>
              <a:rPr lang="en-US" sz="2000" dirty="0" err="1">
                <a:latin typeface="_! Kolhety" panose="020B0500000000000000" pitchFamily="34" charset="0"/>
              </a:rPr>
              <a:t>uebarma</a:t>
            </a:r>
            <a:r>
              <a:rPr lang="en-US" sz="2000" dirty="0">
                <a:latin typeface="_! Kolhety" panose="020B0500000000000000" pitchFamily="34" charset="0"/>
              </a:rPr>
              <a:t> </a:t>
            </a:r>
            <a:r>
              <a:rPr lang="en-US" sz="2000" dirty="0" err="1">
                <a:latin typeface="_! Kolhety" panose="020B0500000000000000" pitchFamily="34" charset="0"/>
              </a:rPr>
              <a:t>samkurnalo</a:t>
            </a:r>
            <a:r>
              <a:rPr lang="en-US" sz="2000" dirty="0">
                <a:latin typeface="_! Kolhety" panose="020B0500000000000000" pitchFamily="34" charset="0"/>
              </a:rPr>
              <a:t> </a:t>
            </a:r>
            <a:r>
              <a:rPr lang="en-US" sz="2000" dirty="0" err="1">
                <a:latin typeface="_! Kolhety" panose="020B0500000000000000" pitchFamily="34" charset="0"/>
              </a:rPr>
              <a:t>saSualebam</a:t>
            </a:r>
            <a:r>
              <a:rPr lang="en-US" sz="2000" dirty="0">
                <a:latin typeface="_! Kolhety" panose="020B0500000000000000" pitchFamily="34" charset="0"/>
              </a:rPr>
              <a:t>. </a:t>
            </a:r>
            <a:r>
              <a:rPr lang="en-US" sz="2000" dirty="0" err="1">
                <a:latin typeface="_! Kolhety" panose="020B0500000000000000" pitchFamily="34" charset="0"/>
              </a:rPr>
              <a:t>elitarul</a:t>
            </a:r>
            <a:r>
              <a:rPr lang="en-US" sz="2000" dirty="0">
                <a:latin typeface="_! Kolhety" panose="020B0500000000000000" pitchFamily="34" charset="0"/>
              </a:rPr>
              <a:t> </a:t>
            </a:r>
            <a:r>
              <a:rPr lang="en-US" sz="2000" dirty="0" err="1">
                <a:latin typeface="_! Kolhety" panose="020B0500000000000000" pitchFamily="34" charset="0"/>
              </a:rPr>
              <a:t>sazogadoebaSi</a:t>
            </a:r>
            <a:r>
              <a:rPr lang="en-US" sz="2000" dirty="0">
                <a:latin typeface="_! Kolhety" panose="020B0500000000000000" pitchFamily="34" charset="0"/>
              </a:rPr>
              <a:t> </a:t>
            </a:r>
            <a:r>
              <a:rPr lang="en-US" sz="2000" dirty="0" err="1">
                <a:latin typeface="_! Kolhety" panose="020B0500000000000000" pitchFamily="34" charset="0"/>
              </a:rPr>
              <a:t>Tambaqom</a:t>
            </a:r>
            <a:r>
              <a:rPr lang="en-US" sz="2000" dirty="0">
                <a:latin typeface="_! Kolhety" panose="020B0500000000000000" pitchFamily="34" charset="0"/>
              </a:rPr>
              <a:t> </a:t>
            </a:r>
            <a:r>
              <a:rPr lang="en-US" sz="2000" dirty="0" err="1">
                <a:latin typeface="_! Kolhety" panose="020B0500000000000000" pitchFamily="34" charset="0"/>
              </a:rPr>
              <a:t>mxolod</a:t>
            </a:r>
            <a:r>
              <a:rPr lang="en-US" sz="2000" dirty="0">
                <a:latin typeface="_! Kolhety" panose="020B0500000000000000" pitchFamily="34" charset="0"/>
              </a:rPr>
              <a:t> </a:t>
            </a:r>
            <a:r>
              <a:rPr lang="en-US" sz="2000" dirty="0" err="1">
                <a:latin typeface="_! Kolhety" panose="020B0500000000000000" pitchFamily="34" charset="0"/>
              </a:rPr>
              <a:t>matonizebeli</a:t>
            </a:r>
            <a:r>
              <a:rPr lang="en-US" sz="2000" dirty="0">
                <a:latin typeface="_! Kolhety" panose="020B0500000000000000" pitchFamily="34" charset="0"/>
              </a:rPr>
              <a:t> </a:t>
            </a:r>
            <a:r>
              <a:rPr lang="en-US" sz="2000" dirty="0" err="1">
                <a:latin typeface="_! Kolhety" panose="020B0500000000000000" pitchFamily="34" charset="0"/>
              </a:rPr>
              <a:t>funqcia</a:t>
            </a:r>
            <a:r>
              <a:rPr lang="en-US" sz="2000" dirty="0">
                <a:latin typeface="_! Kolhety" panose="020B0500000000000000" pitchFamily="34" charset="0"/>
              </a:rPr>
              <a:t> </a:t>
            </a:r>
            <a:r>
              <a:rPr lang="en-US" sz="2000" dirty="0" err="1">
                <a:latin typeface="_! Kolhety" panose="020B0500000000000000" pitchFamily="34" charset="0"/>
              </a:rPr>
              <a:t>SeinarCuna</a:t>
            </a:r>
            <a:r>
              <a:rPr lang="en-US" sz="2000" dirty="0">
                <a:latin typeface="_! Kolhety" panose="020B0500000000000000" pitchFamily="34" charset="0"/>
              </a:rPr>
              <a:t>. </a:t>
            </a:r>
            <a:endParaRPr lang="en-US" sz="2000" dirty="0" smtClean="0">
              <a:latin typeface="_! Kolhety" panose="020B0500000000000000" pitchFamily="34" charset="0"/>
            </a:endParaRPr>
          </a:p>
          <a:p>
            <a:pPr>
              <a:lnSpc>
                <a:spcPct val="100000"/>
              </a:lnSpc>
            </a:pPr>
            <a:r>
              <a:rPr lang="en-US" sz="2000" dirty="0" err="1" smtClean="0">
                <a:latin typeface="_! Kolhety" panose="020B0500000000000000" pitchFamily="34" charset="0"/>
              </a:rPr>
              <a:t>Tumca</a:t>
            </a:r>
            <a:r>
              <a:rPr lang="en-US" sz="2000" dirty="0">
                <a:latin typeface="_! Kolhety" panose="020B0500000000000000" pitchFamily="34" charset="0"/>
              </a:rPr>
              <a:t>, XVIII </a:t>
            </a:r>
            <a:r>
              <a:rPr lang="en-US" sz="2000" dirty="0" err="1">
                <a:latin typeface="_! Kolhety" panose="020B0500000000000000" pitchFamily="34" charset="0"/>
              </a:rPr>
              <a:t>saukuneSi</a:t>
            </a:r>
            <a:r>
              <a:rPr lang="en-US" sz="2000" dirty="0">
                <a:latin typeface="_! Kolhety" panose="020B0500000000000000" pitchFamily="34" charset="0"/>
              </a:rPr>
              <a:t>, </a:t>
            </a:r>
            <a:r>
              <a:rPr lang="en-US" sz="2000" dirty="0" err="1">
                <a:latin typeface="_! Kolhety" panose="020B0500000000000000" pitchFamily="34" charset="0"/>
              </a:rPr>
              <a:t>iseTi</a:t>
            </a:r>
            <a:r>
              <a:rPr lang="en-US" sz="2000" dirty="0">
                <a:latin typeface="_! Kolhety" panose="020B0500000000000000" pitchFamily="34" charset="0"/>
              </a:rPr>
              <a:t> </a:t>
            </a:r>
            <a:r>
              <a:rPr lang="en-US" sz="2000" dirty="0" err="1">
                <a:latin typeface="_! Kolhety" panose="020B0500000000000000" pitchFamily="34" charset="0"/>
              </a:rPr>
              <a:t>cnobili</a:t>
            </a:r>
            <a:r>
              <a:rPr lang="en-US" sz="2000" dirty="0">
                <a:latin typeface="_! Kolhety" panose="020B0500000000000000" pitchFamily="34" charset="0"/>
              </a:rPr>
              <a:t> </a:t>
            </a:r>
            <a:r>
              <a:rPr lang="en-US" sz="2000" dirty="0" err="1">
                <a:latin typeface="_! Kolhety" panose="020B0500000000000000" pitchFamily="34" charset="0"/>
              </a:rPr>
              <a:t>eqimebi</a:t>
            </a:r>
            <a:r>
              <a:rPr lang="en-US" sz="2000" dirty="0">
                <a:latin typeface="_! Kolhety" panose="020B0500000000000000" pitchFamily="34" charset="0"/>
              </a:rPr>
              <a:t>, </a:t>
            </a:r>
            <a:r>
              <a:rPr lang="en-US" sz="2000" dirty="0" err="1">
                <a:latin typeface="_! Kolhety" panose="020B0500000000000000" pitchFamily="34" charset="0"/>
              </a:rPr>
              <a:t>rogoric</a:t>
            </a:r>
            <a:r>
              <a:rPr lang="en-US" sz="2000" dirty="0">
                <a:latin typeface="_! Kolhety" panose="020B0500000000000000" pitchFamily="34" charset="0"/>
              </a:rPr>
              <a:t> </a:t>
            </a:r>
            <a:r>
              <a:rPr lang="en-US" sz="2000" dirty="0" err="1">
                <a:latin typeface="_! Kolhety" panose="020B0500000000000000" pitchFamily="34" charset="0"/>
              </a:rPr>
              <a:t>iyvnen</a:t>
            </a:r>
            <a:r>
              <a:rPr lang="en-US" sz="2000" dirty="0">
                <a:latin typeface="_! Kolhety" panose="020B0500000000000000" pitchFamily="34" charset="0"/>
              </a:rPr>
              <a:t> </a:t>
            </a:r>
            <a:r>
              <a:rPr lang="en-US" sz="2000" dirty="0" err="1">
                <a:latin typeface="_! Kolhety" panose="020B0500000000000000" pitchFamily="34" charset="0"/>
              </a:rPr>
              <a:t>buko</a:t>
            </a:r>
            <a:r>
              <a:rPr lang="en-US" sz="2000" dirty="0">
                <a:latin typeface="_! Kolhety" panose="020B0500000000000000" pitchFamily="34" charset="0"/>
              </a:rPr>
              <a:t>, van </a:t>
            </a:r>
            <a:r>
              <a:rPr lang="en-US" sz="2000" dirty="0" err="1">
                <a:latin typeface="_! Kolhety" panose="020B0500000000000000" pitchFamily="34" charset="0"/>
              </a:rPr>
              <a:t>sviteni</a:t>
            </a:r>
            <a:r>
              <a:rPr lang="en-US" sz="2000" dirty="0">
                <a:latin typeface="_! Kolhety" panose="020B0500000000000000" pitchFamily="34" charset="0"/>
              </a:rPr>
              <a:t>, </a:t>
            </a:r>
            <a:r>
              <a:rPr lang="en-US" sz="2000" dirty="0" err="1">
                <a:latin typeface="_! Kolhety" panose="020B0500000000000000" pitchFamily="34" charset="0"/>
              </a:rPr>
              <a:t>borxovi</a:t>
            </a:r>
            <a:r>
              <a:rPr lang="en-US" sz="2000" dirty="0">
                <a:latin typeface="_! Kolhety" panose="020B0500000000000000" pitchFamily="34" charset="0"/>
              </a:rPr>
              <a:t> da </a:t>
            </a:r>
            <a:r>
              <a:rPr lang="en-US" sz="2000" dirty="0" err="1">
                <a:latin typeface="_! Kolhety" panose="020B0500000000000000" pitchFamily="34" charset="0"/>
              </a:rPr>
              <a:t>bartolini</a:t>
            </a:r>
            <a:r>
              <a:rPr lang="en-US" sz="2000" dirty="0">
                <a:latin typeface="_! Kolhety" panose="020B0500000000000000" pitchFamily="34" charset="0"/>
              </a:rPr>
              <a:t>, </a:t>
            </a:r>
            <a:r>
              <a:rPr lang="en-US" sz="2000" dirty="0" err="1">
                <a:latin typeface="_! Kolhety" panose="020B0500000000000000" pitchFamily="34" charset="0"/>
              </a:rPr>
              <a:t>rekomendacias</a:t>
            </a:r>
            <a:r>
              <a:rPr lang="en-US" sz="2000" dirty="0">
                <a:latin typeface="_! Kolhety" panose="020B0500000000000000" pitchFamily="34" charset="0"/>
              </a:rPr>
              <a:t> </a:t>
            </a:r>
            <a:r>
              <a:rPr lang="en-US" sz="2000" dirty="0" err="1">
                <a:latin typeface="_! Kolhety" panose="020B0500000000000000" pitchFamily="34" charset="0"/>
              </a:rPr>
              <a:t>uwevdnen</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revmatizmis</a:t>
            </a:r>
            <a:r>
              <a:rPr lang="en-US" sz="2000" dirty="0">
                <a:latin typeface="_! Kolhety" panose="020B0500000000000000" pitchFamily="34" charset="0"/>
              </a:rPr>
              <a:t>, </a:t>
            </a:r>
            <a:r>
              <a:rPr lang="en-US" sz="2000" dirty="0" err="1">
                <a:latin typeface="_! Kolhety" panose="020B0500000000000000" pitchFamily="34" charset="0"/>
              </a:rPr>
              <a:t>wiTeli</a:t>
            </a:r>
            <a:r>
              <a:rPr lang="en-US" sz="2000" dirty="0">
                <a:latin typeface="_! Kolhety" panose="020B0500000000000000" pitchFamily="34" charset="0"/>
              </a:rPr>
              <a:t> </a:t>
            </a:r>
            <a:r>
              <a:rPr lang="en-US" sz="2000" dirty="0" err="1">
                <a:latin typeface="_! Kolhety" panose="020B0500000000000000" pitchFamily="34" charset="0"/>
              </a:rPr>
              <a:t>qaris</a:t>
            </a:r>
            <a:r>
              <a:rPr lang="en-US" sz="2000" dirty="0">
                <a:latin typeface="_! Kolhety" panose="020B0500000000000000" pitchFamily="34" charset="0"/>
              </a:rPr>
              <a:t>, </a:t>
            </a:r>
            <a:r>
              <a:rPr lang="en-US" sz="2000" dirty="0" err="1">
                <a:latin typeface="_! Kolhety" panose="020B0500000000000000" pitchFamily="34" charset="0"/>
              </a:rPr>
              <a:t>nevralgiis</a:t>
            </a:r>
            <a:r>
              <a:rPr lang="en-US" sz="2000" dirty="0">
                <a:latin typeface="_! Kolhety" panose="020B0500000000000000" pitchFamily="34" charset="0"/>
              </a:rPr>
              <a:t>, </a:t>
            </a:r>
            <a:r>
              <a:rPr lang="en-US" sz="2000" dirty="0" err="1">
                <a:latin typeface="_! Kolhety" panose="020B0500000000000000" pitchFamily="34" charset="0"/>
              </a:rPr>
              <a:t>epilefsiis</a:t>
            </a:r>
            <a:r>
              <a:rPr lang="en-US" sz="2000" dirty="0">
                <a:latin typeface="_! Kolhety" panose="020B0500000000000000" pitchFamily="34" charset="0"/>
              </a:rPr>
              <a:t>, </a:t>
            </a:r>
            <a:r>
              <a:rPr lang="en-US" sz="2000" dirty="0" err="1">
                <a:latin typeface="_! Kolhety" panose="020B0500000000000000" pitchFamily="34" charset="0"/>
              </a:rPr>
              <a:t>wyalmankis</a:t>
            </a:r>
            <a:r>
              <a:rPr lang="en-US" sz="2000" dirty="0">
                <a:latin typeface="_! Kolhety" panose="020B0500000000000000" pitchFamily="34" charset="0"/>
              </a:rPr>
              <a:t> da </a:t>
            </a:r>
            <a:r>
              <a:rPr lang="en-US" sz="2000" dirty="0" err="1">
                <a:latin typeface="_! Kolhety" panose="020B0500000000000000" pitchFamily="34" charset="0"/>
              </a:rPr>
              <a:t>isteriis</a:t>
            </a:r>
            <a:r>
              <a:rPr lang="en-US" sz="2000" dirty="0">
                <a:latin typeface="_! Kolhety" panose="020B0500000000000000" pitchFamily="34" charset="0"/>
              </a:rPr>
              <a:t> </a:t>
            </a:r>
            <a:r>
              <a:rPr lang="en-US" sz="2000" dirty="0" err="1" smtClean="0">
                <a:latin typeface="_! Kolhety" panose="020B0500000000000000" pitchFamily="34" charset="0"/>
              </a:rPr>
              <a:t>samkurnalod.XIX</a:t>
            </a:r>
            <a:r>
              <a:rPr lang="en-US" sz="2000" dirty="0" smtClean="0">
                <a:latin typeface="_! Kolhety" panose="020B0500000000000000" pitchFamily="34" charset="0"/>
              </a:rPr>
              <a:t>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sawyisSic</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eqimi</a:t>
            </a:r>
            <a:r>
              <a:rPr lang="en-US" sz="2000" dirty="0">
                <a:latin typeface="_! Kolhety" panose="020B0500000000000000" pitchFamily="34" charset="0"/>
              </a:rPr>
              <a:t> </a:t>
            </a:r>
            <a:r>
              <a:rPr lang="en-US" sz="2000" dirty="0" err="1">
                <a:latin typeface="_! Kolhety" panose="020B0500000000000000" pitchFamily="34" charset="0"/>
              </a:rPr>
              <a:t>truso</a:t>
            </a:r>
            <a:r>
              <a:rPr lang="en-US" sz="2000" dirty="0">
                <a:latin typeface="_! Kolhety" panose="020B0500000000000000" pitchFamily="34" charset="0"/>
              </a:rPr>
              <a:t> </a:t>
            </a:r>
            <a:r>
              <a:rPr lang="en-US" sz="2000" dirty="0" err="1">
                <a:latin typeface="_! Kolhety" panose="020B0500000000000000" pitchFamily="34" charset="0"/>
              </a:rPr>
              <a:t>avadmyofebs</a:t>
            </a:r>
            <a:r>
              <a:rPr lang="en-US" sz="2000" dirty="0">
                <a:latin typeface="_! Kolhety" panose="020B0500000000000000" pitchFamily="34" charset="0"/>
              </a:rPr>
              <a:t> </a:t>
            </a:r>
            <a:r>
              <a:rPr lang="en-US" sz="2000" dirty="0" err="1">
                <a:latin typeface="_! Kolhety" panose="020B0500000000000000" pitchFamily="34" charset="0"/>
              </a:rPr>
              <a:t>kvlav</a:t>
            </a:r>
            <a:r>
              <a:rPr lang="en-US" sz="2000" dirty="0">
                <a:latin typeface="_! Kolhety" panose="020B0500000000000000" pitchFamily="34" charset="0"/>
              </a:rPr>
              <a:t> </a:t>
            </a:r>
            <a:r>
              <a:rPr lang="en-US" sz="2000" dirty="0" err="1">
                <a:latin typeface="_! Kolhety" panose="020B0500000000000000" pitchFamily="34" charset="0"/>
              </a:rPr>
              <a:t>urCevda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nayenis</a:t>
            </a:r>
            <a:r>
              <a:rPr lang="en-US" sz="2000" dirty="0">
                <a:latin typeface="_! Kolhety" panose="020B0500000000000000" pitchFamily="34" charset="0"/>
              </a:rPr>
              <a:t> </a:t>
            </a:r>
            <a:r>
              <a:rPr lang="en-US" sz="2000" dirty="0" err="1">
                <a:latin typeface="_! Kolhety" panose="020B0500000000000000" pitchFamily="34" charset="0"/>
              </a:rPr>
              <a:t>safenebis</a:t>
            </a:r>
            <a:r>
              <a:rPr lang="en-US" sz="2000" dirty="0">
                <a:latin typeface="_! Kolhety" panose="020B0500000000000000" pitchFamily="34" charset="0"/>
              </a:rPr>
              <a:t> </a:t>
            </a:r>
            <a:r>
              <a:rPr lang="en-US" sz="2000" dirty="0" err="1">
                <a:latin typeface="_! Kolhety" panose="020B0500000000000000" pitchFamily="34" charset="0"/>
              </a:rPr>
              <a:t>gamoyenebas</a:t>
            </a:r>
            <a:r>
              <a:rPr lang="en-US" sz="2000" dirty="0">
                <a:latin typeface="_! Kolhety" panose="020B0500000000000000" pitchFamily="34" charset="0"/>
              </a:rPr>
              <a:t> </a:t>
            </a:r>
            <a:r>
              <a:rPr lang="en-US" sz="2000" dirty="0" err="1">
                <a:latin typeface="_! Kolhety" panose="020B0500000000000000" pitchFamily="34" charset="0"/>
              </a:rPr>
              <a:t>Tvalis</a:t>
            </a:r>
            <a:r>
              <a:rPr lang="en-US" sz="2000" dirty="0">
                <a:latin typeface="_! Kolhety" panose="020B0500000000000000" pitchFamily="34" charset="0"/>
              </a:rPr>
              <a:t> </a:t>
            </a:r>
            <a:r>
              <a:rPr lang="en-US" sz="2000" dirty="0" err="1">
                <a:latin typeface="_! Kolhety" panose="020B0500000000000000" pitchFamily="34" charset="0"/>
              </a:rPr>
              <a:t>daavadebaTa</a:t>
            </a:r>
            <a:r>
              <a:rPr lang="en-US" sz="2000" dirty="0">
                <a:latin typeface="_! Kolhety" panose="020B0500000000000000" pitchFamily="34" charset="0"/>
              </a:rPr>
              <a:t> </a:t>
            </a:r>
            <a:r>
              <a:rPr lang="en-US" sz="2000" dirty="0" err="1">
                <a:latin typeface="_! Kolhety" panose="020B0500000000000000" pitchFamily="34" charset="0"/>
              </a:rPr>
              <a:t>mkurnalobis</a:t>
            </a:r>
            <a:r>
              <a:rPr lang="en-US" sz="2000" dirty="0">
                <a:latin typeface="_! Kolhety" panose="020B0500000000000000" pitchFamily="34" charset="0"/>
              </a:rPr>
              <a:t> </a:t>
            </a:r>
            <a:r>
              <a:rPr lang="en-US" sz="2000" dirty="0" err="1" smtClean="0">
                <a:latin typeface="_! Kolhety" panose="020B0500000000000000" pitchFamily="34" charset="0"/>
              </a:rPr>
              <a:t>dros</a:t>
            </a:r>
            <a:r>
              <a:rPr lang="en-US" sz="2000" dirty="0">
                <a:latin typeface="_! Kolhety" panose="020B0500000000000000" pitchFamily="34" charset="0"/>
              </a:rPr>
              <a:t>.</a:t>
            </a:r>
            <a:endParaRPr lang="ka-GE" sz="2000" dirty="0"/>
          </a:p>
        </p:txBody>
      </p:sp>
    </p:spTree>
    <p:extLst>
      <p:ext uri="{BB962C8B-B14F-4D97-AF65-F5344CB8AC3E}">
        <p14:creationId xmlns:p14="http://schemas.microsoft.com/office/powerpoint/2010/main" val="3522747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571501" y="436418"/>
            <a:ext cx="11232572" cy="5740545"/>
          </a:xfrm>
        </p:spPr>
        <p:txBody>
          <a:bodyPr>
            <a:normAutofit fontScale="85000" lnSpcReduction="20000"/>
          </a:bodyPr>
          <a:lstStyle/>
          <a:p>
            <a:pPr>
              <a:lnSpc>
                <a:spcPct val="110000"/>
              </a:lnSpc>
            </a:pPr>
            <a:r>
              <a:rPr lang="en-US" sz="2400" dirty="0" err="1">
                <a:latin typeface="_! Kolhety" panose="020B0500000000000000" pitchFamily="34" charset="0"/>
              </a:rPr>
              <a:t>dokumenturi</a:t>
            </a:r>
            <a:r>
              <a:rPr lang="en-US" sz="2400" dirty="0">
                <a:latin typeface="_! Kolhety" panose="020B0500000000000000" pitchFamily="34" charset="0"/>
              </a:rPr>
              <a:t> </a:t>
            </a:r>
            <a:r>
              <a:rPr lang="en-US" sz="2400" dirty="0" err="1">
                <a:latin typeface="_! Kolhety" panose="020B0500000000000000" pitchFamily="34" charset="0"/>
              </a:rPr>
              <a:t>wyaroebidan</a:t>
            </a:r>
            <a:r>
              <a:rPr lang="en-US" sz="2400" dirty="0">
                <a:latin typeface="_! Kolhety" panose="020B0500000000000000" pitchFamily="34" charset="0"/>
              </a:rPr>
              <a:t> </a:t>
            </a:r>
            <a:r>
              <a:rPr lang="en-US" sz="2400" dirty="0" err="1">
                <a:latin typeface="_! Kolhety" panose="020B0500000000000000" pitchFamily="34" charset="0"/>
              </a:rPr>
              <a:t>naTlad</a:t>
            </a:r>
            <a:r>
              <a:rPr lang="en-US" sz="2400" dirty="0">
                <a:latin typeface="_! Kolhety" panose="020B0500000000000000" pitchFamily="34" charset="0"/>
              </a:rPr>
              <a:t> Cans, rom </a:t>
            </a:r>
            <a:r>
              <a:rPr lang="en-US" sz="2400" dirty="0" err="1">
                <a:latin typeface="_! Kolhety" panose="020B0500000000000000" pitchFamily="34" charset="0"/>
              </a:rPr>
              <a:t>kolumbs</a:t>
            </a:r>
            <a:r>
              <a:rPr lang="en-US" sz="2400" dirty="0">
                <a:latin typeface="_! Kolhety" panose="020B0500000000000000" pitchFamily="34" charset="0"/>
              </a:rPr>
              <a:t> da </a:t>
            </a:r>
            <a:r>
              <a:rPr lang="en-US" sz="2400" dirty="0" err="1">
                <a:latin typeface="_! Kolhety" panose="020B0500000000000000" pitchFamily="34" charset="0"/>
              </a:rPr>
              <a:t>mis</a:t>
            </a:r>
            <a:r>
              <a:rPr lang="en-US" sz="2400" dirty="0">
                <a:latin typeface="_! Kolhety" panose="020B0500000000000000" pitchFamily="34" charset="0"/>
              </a:rPr>
              <a:t> </a:t>
            </a:r>
            <a:r>
              <a:rPr lang="en-US" sz="2400" dirty="0" err="1">
                <a:latin typeface="_! Kolhety" panose="020B0500000000000000" pitchFamily="34" charset="0"/>
              </a:rPr>
              <a:t>mxleblebs</a:t>
            </a:r>
            <a:r>
              <a:rPr lang="en-US" sz="2400" dirty="0">
                <a:latin typeface="_! Kolhety" panose="020B0500000000000000" pitchFamily="34" charset="0"/>
              </a:rPr>
              <a:t> </a:t>
            </a:r>
            <a:r>
              <a:rPr lang="en-US" sz="2400" dirty="0" err="1">
                <a:latin typeface="_! Kolhety" panose="020B0500000000000000" pitchFamily="34" charset="0"/>
              </a:rPr>
              <a:t>Tambaqos</a:t>
            </a:r>
            <a:r>
              <a:rPr lang="en-US" sz="2400" dirty="0">
                <a:latin typeface="_! Kolhety" panose="020B0500000000000000" pitchFamily="34" charset="0"/>
              </a:rPr>
              <a:t> </a:t>
            </a:r>
            <a:r>
              <a:rPr lang="en-US" sz="2400" dirty="0" err="1">
                <a:latin typeface="_! Kolhety" panose="020B0500000000000000" pitchFamily="34" charset="0"/>
              </a:rPr>
              <a:t>Tesli</a:t>
            </a:r>
            <a:r>
              <a:rPr lang="en-US" sz="2400" dirty="0">
                <a:latin typeface="_! Kolhety" panose="020B0500000000000000" pitchFamily="34" charset="0"/>
              </a:rPr>
              <a:t> </a:t>
            </a:r>
            <a:r>
              <a:rPr lang="en-US" sz="2400" dirty="0" err="1">
                <a:latin typeface="_! Kolhety" panose="020B0500000000000000" pitchFamily="34" charset="0"/>
              </a:rPr>
              <a:t>evropaSi</a:t>
            </a:r>
            <a:r>
              <a:rPr lang="en-US" sz="2400" dirty="0">
                <a:latin typeface="_! Kolhety" panose="020B0500000000000000" pitchFamily="34" charset="0"/>
              </a:rPr>
              <a:t> </a:t>
            </a:r>
            <a:r>
              <a:rPr lang="en-US" sz="2400" dirty="0" err="1">
                <a:latin typeface="_! Kolhety" panose="020B0500000000000000" pitchFamily="34" charset="0"/>
              </a:rPr>
              <a:t>ar</a:t>
            </a:r>
            <a:r>
              <a:rPr lang="en-US" sz="2400" dirty="0">
                <a:latin typeface="_! Kolhety" panose="020B0500000000000000" pitchFamily="34" charset="0"/>
              </a:rPr>
              <a:t> </a:t>
            </a:r>
            <a:r>
              <a:rPr lang="en-US" sz="2400" dirty="0" err="1">
                <a:latin typeface="_! Kolhety" panose="020B0500000000000000" pitchFamily="34" charset="0"/>
              </a:rPr>
              <a:t>CamoutaniaT</a:t>
            </a:r>
            <a:r>
              <a:rPr lang="en-US" sz="2400" dirty="0">
                <a:latin typeface="_! Kolhety" panose="020B0500000000000000" pitchFamily="34" charset="0"/>
              </a:rPr>
              <a:t>, </a:t>
            </a:r>
            <a:r>
              <a:rPr lang="en-US" sz="2400" dirty="0" err="1">
                <a:latin typeface="_! Kolhety" panose="020B0500000000000000" pitchFamily="34" charset="0"/>
              </a:rPr>
              <a:t>radgan</a:t>
            </a:r>
            <a:r>
              <a:rPr lang="en-US" sz="2400" dirty="0">
                <a:latin typeface="_! Kolhety" panose="020B0500000000000000" pitchFamily="34" charset="0"/>
              </a:rPr>
              <a:t> </a:t>
            </a:r>
            <a:r>
              <a:rPr lang="en-US" sz="2400" dirty="0" err="1">
                <a:latin typeface="_! Kolhety" panose="020B0500000000000000" pitchFamily="34" charset="0"/>
              </a:rPr>
              <a:t>misi</a:t>
            </a:r>
            <a:r>
              <a:rPr lang="en-US" sz="2400" dirty="0">
                <a:latin typeface="_! Kolhety" panose="020B0500000000000000" pitchFamily="34" charset="0"/>
              </a:rPr>
              <a:t> </a:t>
            </a:r>
            <a:r>
              <a:rPr lang="en-US" sz="2400" dirty="0" err="1">
                <a:latin typeface="_! Kolhety" panose="020B0500000000000000" pitchFamily="34" charset="0"/>
              </a:rPr>
              <a:t>gaSenebis</a:t>
            </a:r>
            <a:r>
              <a:rPr lang="en-US" sz="2400" dirty="0">
                <a:latin typeface="_! Kolhety" panose="020B0500000000000000" pitchFamily="34" charset="0"/>
              </a:rPr>
              <a:t> </a:t>
            </a:r>
            <a:r>
              <a:rPr lang="en-US" sz="2400" dirty="0" err="1">
                <a:latin typeface="_! Kolhety" panose="020B0500000000000000" pitchFamily="34" charset="0"/>
              </a:rPr>
              <a:t>survilic</a:t>
            </a:r>
            <a:r>
              <a:rPr lang="en-US" sz="2400" dirty="0">
                <a:latin typeface="_! Kolhety" panose="020B0500000000000000" pitchFamily="34" charset="0"/>
              </a:rPr>
              <a:t> </a:t>
            </a:r>
            <a:r>
              <a:rPr lang="en-US" sz="2400" dirty="0" err="1">
                <a:latin typeface="_! Kolhety" panose="020B0500000000000000" pitchFamily="34" charset="0"/>
              </a:rPr>
              <a:t>ar</a:t>
            </a:r>
            <a:r>
              <a:rPr lang="en-US" sz="2400" dirty="0">
                <a:latin typeface="_! Kolhety" panose="020B0500000000000000" pitchFamily="34" charset="0"/>
              </a:rPr>
              <a:t> </a:t>
            </a:r>
            <a:r>
              <a:rPr lang="en-US" sz="2400" dirty="0" err="1">
                <a:latin typeface="_! Kolhety" panose="020B0500000000000000" pitchFamily="34" charset="0"/>
              </a:rPr>
              <a:t>hqoniaT</a:t>
            </a:r>
            <a:r>
              <a:rPr lang="en-US" sz="2400" dirty="0">
                <a:latin typeface="_! Kolhety" panose="020B0500000000000000" pitchFamily="34" charset="0"/>
              </a:rPr>
              <a:t>. </a:t>
            </a:r>
            <a:endParaRPr lang="en-US" sz="2400" dirty="0" smtClean="0">
              <a:latin typeface="_! Kolhety" panose="020B0500000000000000" pitchFamily="34" charset="0"/>
            </a:endParaRPr>
          </a:p>
          <a:p>
            <a:pPr>
              <a:lnSpc>
                <a:spcPct val="110000"/>
              </a:lnSpc>
            </a:pPr>
            <a:r>
              <a:rPr lang="en-US" sz="2400" dirty="0" err="1" smtClean="0">
                <a:latin typeface="_! Kolhety" panose="020B0500000000000000" pitchFamily="34" charset="0"/>
              </a:rPr>
              <a:t>erT-erTi</a:t>
            </a:r>
            <a:r>
              <a:rPr lang="en-US" sz="2400" dirty="0" smtClean="0">
                <a:latin typeface="_! Kolhety" panose="020B0500000000000000" pitchFamily="34" charset="0"/>
              </a:rPr>
              <a:t> </a:t>
            </a:r>
            <a:r>
              <a:rPr lang="en-US" sz="2400" dirty="0" err="1">
                <a:latin typeface="_! Kolhety" panose="020B0500000000000000" pitchFamily="34" charset="0"/>
              </a:rPr>
              <a:t>versiiT</a:t>
            </a:r>
            <a:r>
              <a:rPr lang="en-US" sz="2400" dirty="0">
                <a:latin typeface="_! Kolhety" panose="020B0500000000000000" pitchFamily="34" charset="0"/>
              </a:rPr>
              <a:t>, </a:t>
            </a:r>
            <a:r>
              <a:rPr lang="en-US" sz="2400" dirty="0" err="1">
                <a:latin typeface="_! Kolhety" panose="020B0500000000000000" pitchFamily="34" charset="0"/>
              </a:rPr>
              <a:t>Tavidan</a:t>
            </a:r>
            <a:r>
              <a:rPr lang="en-US" sz="2400" dirty="0">
                <a:latin typeface="_! Kolhety" panose="020B0500000000000000" pitchFamily="34" charset="0"/>
              </a:rPr>
              <a:t> </a:t>
            </a:r>
            <a:r>
              <a:rPr lang="en-US" sz="2400" dirty="0" err="1">
                <a:latin typeface="_! Kolhety" panose="020B0500000000000000" pitchFamily="34" charset="0"/>
              </a:rPr>
              <a:t>es</a:t>
            </a:r>
            <a:r>
              <a:rPr lang="en-US" sz="2400" dirty="0">
                <a:latin typeface="_! Kolhety" panose="020B0500000000000000" pitchFamily="34" charset="0"/>
              </a:rPr>
              <a:t> </a:t>
            </a:r>
            <a:r>
              <a:rPr lang="en-US" sz="2400" dirty="0" err="1">
                <a:latin typeface="_! Kolhety" panose="020B0500000000000000" pitchFamily="34" charset="0"/>
              </a:rPr>
              <a:t>saqme</a:t>
            </a:r>
            <a:r>
              <a:rPr lang="en-US" sz="2400" dirty="0">
                <a:latin typeface="_! Kolhety" panose="020B0500000000000000" pitchFamily="34" charset="0"/>
              </a:rPr>
              <a:t> </a:t>
            </a:r>
            <a:r>
              <a:rPr lang="en-US" sz="2400" dirty="0" err="1">
                <a:latin typeface="_! Kolhety" panose="020B0500000000000000" pitchFamily="34" charset="0"/>
              </a:rPr>
              <a:t>portugalielma</a:t>
            </a:r>
            <a:r>
              <a:rPr lang="en-US" sz="2400" dirty="0">
                <a:latin typeface="_! Kolhety" panose="020B0500000000000000" pitchFamily="34" charset="0"/>
              </a:rPr>
              <a:t> </a:t>
            </a:r>
            <a:r>
              <a:rPr lang="en-US" sz="2400" dirty="0" err="1">
                <a:latin typeface="_! Kolhety" panose="020B0500000000000000" pitchFamily="34" charset="0"/>
              </a:rPr>
              <a:t>mezRvaurebma</a:t>
            </a:r>
            <a:r>
              <a:rPr lang="en-US" sz="2400" dirty="0">
                <a:latin typeface="_! Kolhety" panose="020B0500000000000000" pitchFamily="34" charset="0"/>
              </a:rPr>
              <a:t> </a:t>
            </a:r>
            <a:r>
              <a:rPr lang="en-US" sz="2400" dirty="0" err="1">
                <a:latin typeface="_! Kolhety" panose="020B0500000000000000" pitchFamily="34" charset="0"/>
              </a:rPr>
              <a:t>iTaves</a:t>
            </a:r>
            <a:r>
              <a:rPr lang="en-US" sz="2400" dirty="0">
                <a:latin typeface="_! Kolhety" panose="020B0500000000000000" pitchFamily="34" charset="0"/>
              </a:rPr>
              <a:t> da 1512 </a:t>
            </a:r>
            <a:r>
              <a:rPr lang="en-US" sz="2400" dirty="0" err="1">
                <a:latin typeface="_! Kolhety" panose="020B0500000000000000" pitchFamily="34" charset="0"/>
              </a:rPr>
              <a:t>wels</a:t>
            </a:r>
            <a:r>
              <a:rPr lang="en-US" sz="2400" dirty="0">
                <a:latin typeface="_! Kolhety" panose="020B0500000000000000" pitchFamily="34" charset="0"/>
              </a:rPr>
              <a:t>, </a:t>
            </a:r>
            <a:r>
              <a:rPr lang="en-US" sz="2400" dirty="0" err="1">
                <a:latin typeface="_! Kolhety" panose="020B0500000000000000" pitchFamily="34" charset="0"/>
              </a:rPr>
              <a:t>pirvelad</a:t>
            </a:r>
            <a:r>
              <a:rPr lang="en-US" sz="2400" dirty="0">
                <a:latin typeface="_! Kolhety" panose="020B0500000000000000" pitchFamily="34" charset="0"/>
              </a:rPr>
              <a:t> </a:t>
            </a:r>
            <a:r>
              <a:rPr lang="en-US" sz="2400" dirty="0" err="1">
                <a:latin typeface="_! Kolhety" panose="020B0500000000000000" pitchFamily="34" charset="0"/>
              </a:rPr>
              <a:t>amerikis</a:t>
            </a:r>
            <a:r>
              <a:rPr lang="en-US" sz="2400" dirty="0">
                <a:latin typeface="_! Kolhety" panose="020B0500000000000000" pitchFamily="34" charset="0"/>
              </a:rPr>
              <a:t> </a:t>
            </a:r>
            <a:r>
              <a:rPr lang="en-US" sz="2400" dirty="0" err="1">
                <a:latin typeface="_! Kolhety" panose="020B0500000000000000" pitchFamily="34" charset="0"/>
              </a:rPr>
              <a:t>kontinents</a:t>
            </a:r>
            <a:r>
              <a:rPr lang="en-US" sz="2400" dirty="0">
                <a:latin typeface="_! Kolhety" panose="020B0500000000000000" pitchFamily="34" charset="0"/>
              </a:rPr>
              <a:t> </a:t>
            </a:r>
            <a:r>
              <a:rPr lang="en-US" sz="2400" dirty="0" err="1">
                <a:latin typeface="_! Kolhety" panose="020B0500000000000000" pitchFamily="34" charset="0"/>
              </a:rPr>
              <a:t>gareT</a:t>
            </a:r>
            <a:r>
              <a:rPr lang="en-US" sz="2400" dirty="0">
                <a:latin typeface="_! Kolhety" panose="020B0500000000000000" pitchFamily="34" charset="0"/>
              </a:rPr>
              <a:t>, </a:t>
            </a:r>
            <a:r>
              <a:rPr lang="en-US" sz="2400" dirty="0" err="1">
                <a:latin typeface="_! Kolhety" panose="020B0500000000000000" pitchFamily="34" charset="0"/>
              </a:rPr>
              <a:t>Tambaqos</a:t>
            </a:r>
            <a:r>
              <a:rPr lang="en-US" sz="2400" dirty="0">
                <a:latin typeface="_! Kolhety" panose="020B0500000000000000" pitchFamily="34" charset="0"/>
              </a:rPr>
              <a:t> </a:t>
            </a:r>
            <a:r>
              <a:rPr lang="en-US" sz="2400" dirty="0" err="1">
                <a:latin typeface="_! Kolhety" panose="020B0500000000000000" pitchFamily="34" charset="0"/>
              </a:rPr>
              <a:t>patara</a:t>
            </a:r>
            <a:r>
              <a:rPr lang="en-US" sz="2400" dirty="0">
                <a:latin typeface="_! Kolhety" panose="020B0500000000000000" pitchFamily="34" charset="0"/>
              </a:rPr>
              <a:t> </a:t>
            </a:r>
            <a:r>
              <a:rPr lang="en-US" sz="2400" dirty="0" err="1">
                <a:latin typeface="_! Kolhety" panose="020B0500000000000000" pitchFamily="34" charset="0"/>
              </a:rPr>
              <a:t>plantacias</a:t>
            </a:r>
            <a:r>
              <a:rPr lang="en-US" sz="2400" dirty="0">
                <a:latin typeface="_! Kolhety" panose="020B0500000000000000" pitchFamily="34" charset="0"/>
              </a:rPr>
              <a:t> </a:t>
            </a:r>
            <a:r>
              <a:rPr lang="en-US" sz="2400" dirty="0" err="1">
                <a:latin typeface="_! Kolhety" panose="020B0500000000000000" pitchFamily="34" charset="0"/>
              </a:rPr>
              <a:t>Cauyares</a:t>
            </a:r>
            <a:r>
              <a:rPr lang="en-US" sz="2400" dirty="0">
                <a:latin typeface="_! Kolhety" panose="020B0500000000000000" pitchFamily="34" charset="0"/>
              </a:rPr>
              <a:t> </a:t>
            </a:r>
            <a:r>
              <a:rPr lang="en-US" sz="2400" dirty="0" err="1">
                <a:latin typeface="_! Kolhety" panose="020B0500000000000000" pitchFamily="34" charset="0"/>
              </a:rPr>
              <a:t>safuZveli</a:t>
            </a:r>
            <a:r>
              <a:rPr lang="en-US" sz="2400" dirty="0">
                <a:latin typeface="_! Kolhety" panose="020B0500000000000000" pitchFamily="34" charset="0"/>
              </a:rPr>
              <a:t>. 1550 </a:t>
            </a:r>
            <a:r>
              <a:rPr lang="en-US" sz="2400" dirty="0" err="1">
                <a:latin typeface="_! Kolhety" panose="020B0500000000000000" pitchFamily="34" charset="0"/>
              </a:rPr>
              <a:t>wlisTvis</a:t>
            </a:r>
            <a:r>
              <a:rPr lang="en-US" sz="2400" dirty="0">
                <a:latin typeface="_! Kolhety" panose="020B0500000000000000" pitchFamily="34" charset="0"/>
              </a:rPr>
              <a:t> </a:t>
            </a:r>
            <a:r>
              <a:rPr lang="en-US" sz="2400" dirty="0" err="1">
                <a:latin typeface="_! Kolhety" panose="020B0500000000000000" pitchFamily="34" charset="0"/>
              </a:rPr>
              <a:t>Tambaqo</a:t>
            </a:r>
            <a:r>
              <a:rPr lang="en-US" sz="2400" dirty="0">
                <a:latin typeface="_! Kolhety" panose="020B0500000000000000" pitchFamily="34" charset="0"/>
              </a:rPr>
              <a:t> </a:t>
            </a:r>
            <a:r>
              <a:rPr lang="en-US" sz="2400" dirty="0" err="1">
                <a:latin typeface="_! Kolhety" panose="020B0500000000000000" pitchFamily="34" charset="0"/>
              </a:rPr>
              <a:t>lisabonis</a:t>
            </a:r>
            <a:r>
              <a:rPr lang="en-US" sz="2400" dirty="0">
                <a:latin typeface="_! Kolhety" panose="020B0500000000000000" pitchFamily="34" charset="0"/>
              </a:rPr>
              <a:t> </a:t>
            </a:r>
            <a:r>
              <a:rPr lang="en-US" sz="2400" dirty="0" err="1">
                <a:latin typeface="_! Kolhety" panose="020B0500000000000000" pitchFamily="34" charset="0"/>
              </a:rPr>
              <a:t>samefo</a:t>
            </a:r>
            <a:r>
              <a:rPr lang="en-US" sz="2400" dirty="0">
                <a:latin typeface="_! Kolhety" panose="020B0500000000000000" pitchFamily="34" charset="0"/>
              </a:rPr>
              <a:t> </a:t>
            </a:r>
            <a:r>
              <a:rPr lang="en-US" sz="2400" dirty="0" err="1">
                <a:latin typeface="_! Kolhety" panose="020B0500000000000000" pitchFamily="34" charset="0"/>
              </a:rPr>
              <a:t>baRs</a:t>
            </a:r>
            <a:r>
              <a:rPr lang="en-US" sz="2400" dirty="0">
                <a:latin typeface="_! Kolhety" panose="020B0500000000000000" pitchFamily="34" charset="0"/>
              </a:rPr>
              <a:t> </a:t>
            </a:r>
            <a:r>
              <a:rPr lang="en-US" sz="2400" dirty="0" err="1">
                <a:latin typeface="_! Kolhety" panose="020B0500000000000000" pitchFamily="34" charset="0"/>
              </a:rPr>
              <a:t>amSvenebda</a:t>
            </a:r>
            <a:r>
              <a:rPr lang="en-US" sz="2400" dirty="0">
                <a:latin typeface="_! Kolhety" panose="020B0500000000000000" pitchFamily="34" charset="0"/>
              </a:rPr>
              <a:t>, xolo1558 </a:t>
            </a:r>
            <a:r>
              <a:rPr lang="en-US" sz="2400" dirty="0" err="1">
                <a:latin typeface="_! Kolhety" panose="020B0500000000000000" pitchFamily="34" charset="0"/>
              </a:rPr>
              <a:t>wels</a:t>
            </a:r>
            <a:r>
              <a:rPr lang="en-US" sz="2400" dirty="0">
                <a:latin typeface="_! Kolhety" panose="020B0500000000000000" pitchFamily="34" charset="0"/>
              </a:rPr>
              <a:t> </a:t>
            </a:r>
            <a:r>
              <a:rPr lang="en-US" sz="2400" dirty="0" err="1">
                <a:latin typeface="_! Kolhety" panose="020B0500000000000000" pitchFamily="34" charset="0"/>
              </a:rPr>
              <a:t>ukve</a:t>
            </a:r>
            <a:r>
              <a:rPr lang="en-US" sz="2400" dirty="0">
                <a:latin typeface="_! Kolhety" panose="020B0500000000000000" pitchFamily="34" charset="0"/>
              </a:rPr>
              <a:t> </a:t>
            </a:r>
            <a:r>
              <a:rPr lang="en-US" sz="2400" dirty="0" err="1">
                <a:latin typeface="_! Kolhety" panose="020B0500000000000000" pitchFamily="34" charset="0"/>
              </a:rPr>
              <a:t>lisabonis</a:t>
            </a:r>
            <a:r>
              <a:rPr lang="en-US" sz="2400" dirty="0">
                <a:latin typeface="_! Kolhety" panose="020B0500000000000000" pitchFamily="34" charset="0"/>
              </a:rPr>
              <a:t> </a:t>
            </a:r>
            <a:r>
              <a:rPr lang="en-US" sz="2400" dirty="0" err="1">
                <a:latin typeface="_! Kolhety" panose="020B0500000000000000" pitchFamily="34" charset="0"/>
              </a:rPr>
              <a:t>bazarzec</a:t>
            </a:r>
            <a:r>
              <a:rPr lang="en-US" sz="2400" dirty="0">
                <a:latin typeface="_! Kolhety" panose="020B0500000000000000" pitchFamily="34" charset="0"/>
              </a:rPr>
              <a:t> </a:t>
            </a:r>
            <a:r>
              <a:rPr lang="en-US" sz="2400" dirty="0" err="1" smtClean="0">
                <a:latin typeface="_! Kolhety" panose="020B0500000000000000" pitchFamily="34" charset="0"/>
              </a:rPr>
              <a:t>gamoCnda</a:t>
            </a:r>
            <a:r>
              <a:rPr lang="en-US" sz="2400" dirty="0" smtClean="0">
                <a:latin typeface="_! Kolhety" panose="020B0500000000000000" pitchFamily="34" charset="0"/>
              </a:rPr>
              <a:t>. </a:t>
            </a:r>
          </a:p>
          <a:p>
            <a:pPr>
              <a:lnSpc>
                <a:spcPct val="110000"/>
              </a:lnSpc>
            </a:pPr>
            <a:r>
              <a:rPr lang="en-US" sz="2400" dirty="0" err="1" smtClean="0">
                <a:latin typeface="_! Kolhety" panose="020B0500000000000000" pitchFamily="34" charset="0"/>
              </a:rPr>
              <a:t>espaneli</a:t>
            </a:r>
            <a:r>
              <a:rPr lang="en-US" sz="2400" dirty="0" smtClean="0">
                <a:latin typeface="_! Kolhety" panose="020B0500000000000000" pitchFamily="34" charset="0"/>
              </a:rPr>
              <a:t> </a:t>
            </a:r>
            <a:r>
              <a:rPr lang="en-US" sz="2400" dirty="0" err="1">
                <a:latin typeface="_! Kolhety" panose="020B0500000000000000" pitchFamily="34" charset="0"/>
              </a:rPr>
              <a:t>kolonistebis</a:t>
            </a:r>
            <a:r>
              <a:rPr lang="en-US" sz="2400" dirty="0">
                <a:latin typeface="_! Kolhety" panose="020B0500000000000000" pitchFamily="34" charset="0"/>
              </a:rPr>
              <a:t> </a:t>
            </a:r>
            <a:r>
              <a:rPr lang="en-US" sz="2400" dirty="0" err="1">
                <a:latin typeface="_! Kolhety" panose="020B0500000000000000" pitchFamily="34" charset="0"/>
              </a:rPr>
              <a:t>sasaxelod</a:t>
            </a:r>
            <a:r>
              <a:rPr lang="en-US" sz="2400" dirty="0">
                <a:latin typeface="_! Kolhety" panose="020B0500000000000000" pitchFamily="34" charset="0"/>
              </a:rPr>
              <a:t> </a:t>
            </a:r>
            <a:r>
              <a:rPr lang="en-US" sz="2400" dirty="0" err="1">
                <a:latin typeface="_! Kolhety" panose="020B0500000000000000" pitchFamily="34" charset="0"/>
              </a:rPr>
              <a:t>unda</a:t>
            </a:r>
            <a:r>
              <a:rPr lang="en-US" sz="2400" dirty="0">
                <a:latin typeface="_! Kolhety" panose="020B0500000000000000" pitchFamily="34" charset="0"/>
              </a:rPr>
              <a:t> </a:t>
            </a:r>
            <a:r>
              <a:rPr lang="en-US" sz="2400" dirty="0" err="1">
                <a:latin typeface="_! Kolhety" panose="020B0500000000000000" pitchFamily="34" charset="0"/>
              </a:rPr>
              <a:t>iTqvas</a:t>
            </a:r>
            <a:r>
              <a:rPr lang="en-US" sz="2400" dirty="0">
                <a:latin typeface="_! Kolhety" panose="020B0500000000000000" pitchFamily="34" charset="0"/>
              </a:rPr>
              <a:t>, rom </a:t>
            </a:r>
            <a:r>
              <a:rPr lang="en-US" sz="2400" dirty="0" err="1">
                <a:latin typeface="_! Kolhety" panose="020B0500000000000000" pitchFamily="34" charset="0"/>
              </a:rPr>
              <a:t>maT</a:t>
            </a:r>
            <a:r>
              <a:rPr lang="en-US" sz="2400" dirty="0">
                <a:latin typeface="_! Kolhety" panose="020B0500000000000000" pitchFamily="34" charset="0"/>
              </a:rPr>
              <a:t> </a:t>
            </a:r>
            <a:r>
              <a:rPr lang="en-US" sz="2400" dirty="0" err="1">
                <a:latin typeface="_! Kolhety" panose="020B0500000000000000" pitchFamily="34" charset="0"/>
              </a:rPr>
              <a:t>pirvelebma</a:t>
            </a:r>
            <a:r>
              <a:rPr lang="en-US" sz="2400" dirty="0">
                <a:latin typeface="_! Kolhety" panose="020B0500000000000000" pitchFamily="34" charset="0"/>
              </a:rPr>
              <a:t> </a:t>
            </a:r>
            <a:r>
              <a:rPr lang="en-US" sz="2400" dirty="0" err="1">
                <a:latin typeface="_! Kolhety" panose="020B0500000000000000" pitchFamily="34" charset="0"/>
              </a:rPr>
              <a:t>daiwyes</a:t>
            </a:r>
            <a:r>
              <a:rPr lang="en-US" sz="2400" dirty="0">
                <a:latin typeface="_! Kolhety" panose="020B0500000000000000" pitchFamily="34" charset="0"/>
              </a:rPr>
              <a:t> </a:t>
            </a:r>
            <a:r>
              <a:rPr lang="en-US" sz="2400" dirty="0" err="1">
                <a:latin typeface="_! Kolhety" panose="020B0500000000000000" pitchFamily="34" charset="0"/>
              </a:rPr>
              <a:t>Tambaqos</a:t>
            </a:r>
            <a:r>
              <a:rPr lang="en-US" sz="2400" dirty="0">
                <a:latin typeface="_! Kolhety" panose="020B0500000000000000" pitchFamily="34" charset="0"/>
              </a:rPr>
              <a:t> </a:t>
            </a:r>
            <a:r>
              <a:rPr lang="en-US" sz="2400" dirty="0" err="1">
                <a:latin typeface="_! Kolhety" panose="020B0500000000000000" pitchFamily="34" charset="0"/>
              </a:rPr>
              <a:t>moyvana</a:t>
            </a:r>
            <a:r>
              <a:rPr lang="en-US" sz="2400" dirty="0">
                <a:latin typeface="_! Kolhety" panose="020B0500000000000000" pitchFamily="34" charset="0"/>
              </a:rPr>
              <a:t> </a:t>
            </a:r>
            <a:r>
              <a:rPr lang="en-US" sz="2400" dirty="0" err="1">
                <a:latin typeface="_! Kolhety" panose="020B0500000000000000" pitchFamily="34" charset="0"/>
              </a:rPr>
              <a:t>kunZul</a:t>
            </a:r>
            <a:r>
              <a:rPr lang="en-US" sz="2400" dirty="0">
                <a:latin typeface="_! Kolhety" panose="020B0500000000000000" pitchFamily="34" charset="0"/>
              </a:rPr>
              <a:t> </a:t>
            </a:r>
            <a:r>
              <a:rPr lang="en-US" sz="2400" dirty="0" err="1">
                <a:latin typeface="_! Kolhety" panose="020B0500000000000000" pitchFamily="34" charset="0"/>
              </a:rPr>
              <a:t>santa-domingoze</a:t>
            </a:r>
            <a:r>
              <a:rPr lang="en-US" sz="2400" dirty="0">
                <a:latin typeface="_! Kolhety" panose="020B0500000000000000" pitchFamily="34" charset="0"/>
              </a:rPr>
              <a:t>. </a:t>
            </a:r>
            <a:r>
              <a:rPr lang="en-US" sz="2400" dirty="0" err="1" smtClean="0">
                <a:latin typeface="_! Kolhety" panose="020B0500000000000000" pitchFamily="34" charset="0"/>
              </a:rPr>
              <a:t>Tambaqos</a:t>
            </a:r>
            <a:r>
              <a:rPr lang="en-US" sz="2400" dirty="0" smtClean="0">
                <a:latin typeface="_! Kolhety" panose="020B0500000000000000" pitchFamily="34" charset="0"/>
              </a:rPr>
              <a:t> </a:t>
            </a:r>
            <a:r>
              <a:rPr lang="en-US" sz="2400" dirty="0" err="1">
                <a:latin typeface="_! Kolhety" panose="020B0500000000000000" pitchFamily="34" charset="0"/>
              </a:rPr>
              <a:t>kultivaciiT</a:t>
            </a:r>
            <a:r>
              <a:rPr lang="en-US" sz="2400" dirty="0">
                <a:latin typeface="_! Kolhety" panose="020B0500000000000000" pitchFamily="34" charset="0"/>
              </a:rPr>
              <a:t> </a:t>
            </a:r>
            <a:r>
              <a:rPr lang="en-US" sz="2400" dirty="0" err="1">
                <a:latin typeface="_! Kolhety" panose="020B0500000000000000" pitchFamily="34" charset="0"/>
              </a:rPr>
              <a:t>dainteresdnen</a:t>
            </a:r>
            <a:r>
              <a:rPr lang="en-US" sz="2400" dirty="0">
                <a:latin typeface="_! Kolhety" panose="020B0500000000000000" pitchFamily="34" charset="0"/>
              </a:rPr>
              <a:t> </a:t>
            </a:r>
            <a:r>
              <a:rPr lang="en-US" sz="2400" dirty="0" err="1">
                <a:latin typeface="_! Kolhety" panose="020B0500000000000000" pitchFamily="34" charset="0"/>
              </a:rPr>
              <a:t>espaneTSi</a:t>
            </a:r>
            <a:r>
              <a:rPr lang="en-US" sz="2400" dirty="0">
                <a:latin typeface="_! Kolhety" panose="020B0500000000000000" pitchFamily="34" charset="0"/>
              </a:rPr>
              <a:t> </a:t>
            </a:r>
            <a:r>
              <a:rPr lang="en-US" sz="2400" dirty="0" err="1">
                <a:latin typeface="_! Kolhety" panose="020B0500000000000000" pitchFamily="34" charset="0"/>
              </a:rPr>
              <a:t>moRvawe</a:t>
            </a:r>
            <a:r>
              <a:rPr lang="en-US" sz="2400" dirty="0">
                <a:latin typeface="_! Kolhety" panose="020B0500000000000000" pitchFamily="34" charset="0"/>
              </a:rPr>
              <a:t> </a:t>
            </a:r>
            <a:r>
              <a:rPr lang="en-US" sz="2400" dirty="0" err="1" smtClean="0">
                <a:latin typeface="_! Kolhety" panose="020B0500000000000000" pitchFamily="34" charset="0"/>
              </a:rPr>
              <a:t>sasuliero</a:t>
            </a:r>
            <a:r>
              <a:rPr lang="en-US" sz="2400" dirty="0" smtClean="0">
                <a:latin typeface="_! Kolhety" panose="020B0500000000000000" pitchFamily="34" charset="0"/>
              </a:rPr>
              <a:t> </a:t>
            </a:r>
            <a:r>
              <a:rPr lang="en-US" sz="2400" dirty="0" err="1">
                <a:latin typeface="_! Kolhety" panose="020B0500000000000000" pitchFamily="34" charset="0"/>
              </a:rPr>
              <a:t>pirebic</a:t>
            </a:r>
            <a:r>
              <a:rPr lang="en-US" sz="2400" dirty="0">
                <a:latin typeface="_! Kolhety" panose="020B0500000000000000" pitchFamily="34" charset="0"/>
              </a:rPr>
              <a:t>. </a:t>
            </a:r>
            <a:r>
              <a:rPr lang="en-US" sz="2400" dirty="0" err="1">
                <a:latin typeface="_! Kolhety" panose="020B0500000000000000" pitchFamily="34" charset="0"/>
              </a:rPr>
              <a:t>rogorc</a:t>
            </a:r>
            <a:r>
              <a:rPr lang="en-US" sz="2400" dirty="0">
                <a:latin typeface="_! Kolhety" panose="020B0500000000000000" pitchFamily="34" charset="0"/>
              </a:rPr>
              <a:t> Cans, </a:t>
            </a:r>
            <a:r>
              <a:rPr lang="en-US" sz="2400" dirty="0" err="1">
                <a:latin typeface="_! Kolhety" panose="020B0500000000000000" pitchFamily="34" charset="0"/>
              </a:rPr>
              <a:t>maT</a:t>
            </a:r>
            <a:r>
              <a:rPr lang="en-US" sz="2400" dirty="0">
                <a:latin typeface="_! Kolhety" panose="020B0500000000000000" pitchFamily="34" charset="0"/>
              </a:rPr>
              <a:t> </a:t>
            </a:r>
            <a:r>
              <a:rPr lang="en-US" sz="2400" dirty="0" err="1">
                <a:latin typeface="_! Kolhety" panose="020B0500000000000000" pitchFamily="34" charset="0"/>
              </a:rPr>
              <a:t>kargi</a:t>
            </a:r>
            <a:r>
              <a:rPr lang="en-US" sz="2400" dirty="0">
                <a:latin typeface="_! Kolhety" panose="020B0500000000000000" pitchFamily="34" charset="0"/>
              </a:rPr>
              <a:t> </a:t>
            </a:r>
            <a:r>
              <a:rPr lang="en-US" sz="2400" dirty="0" err="1">
                <a:latin typeface="_! Kolhety" panose="020B0500000000000000" pitchFamily="34" charset="0"/>
              </a:rPr>
              <a:t>Semosavali</a:t>
            </a:r>
            <a:r>
              <a:rPr lang="en-US" sz="2400" dirty="0">
                <a:latin typeface="_! Kolhety" panose="020B0500000000000000" pitchFamily="34" charset="0"/>
              </a:rPr>
              <a:t> </a:t>
            </a:r>
            <a:r>
              <a:rPr lang="en-US" sz="2400" dirty="0" err="1">
                <a:latin typeface="_! Kolhety" panose="020B0500000000000000" pitchFamily="34" charset="0"/>
              </a:rPr>
              <a:t>gauCndaT</a:t>
            </a:r>
            <a:r>
              <a:rPr lang="en-US" sz="2400" dirty="0">
                <a:latin typeface="_! Kolhety" panose="020B0500000000000000" pitchFamily="34" charset="0"/>
              </a:rPr>
              <a:t> </a:t>
            </a:r>
            <a:r>
              <a:rPr lang="en-US" sz="2400" dirty="0" err="1">
                <a:latin typeface="_! Kolhety" panose="020B0500000000000000" pitchFamily="34" charset="0"/>
              </a:rPr>
              <a:t>saeklesio</a:t>
            </a:r>
            <a:r>
              <a:rPr lang="en-US" sz="2400" dirty="0">
                <a:latin typeface="_! Kolhety" panose="020B0500000000000000" pitchFamily="34" charset="0"/>
              </a:rPr>
              <a:t> </a:t>
            </a:r>
            <a:r>
              <a:rPr lang="en-US" sz="2400" dirty="0" err="1">
                <a:latin typeface="_! Kolhety" panose="020B0500000000000000" pitchFamily="34" charset="0"/>
              </a:rPr>
              <a:t>miwebze</a:t>
            </a:r>
            <a:r>
              <a:rPr lang="en-US" sz="2400" dirty="0">
                <a:latin typeface="_! Kolhety" panose="020B0500000000000000" pitchFamily="34" charset="0"/>
              </a:rPr>
              <a:t> </a:t>
            </a:r>
            <a:r>
              <a:rPr lang="en-US" sz="2400" dirty="0" err="1">
                <a:latin typeface="_! Kolhety" panose="020B0500000000000000" pitchFamily="34" charset="0"/>
              </a:rPr>
              <a:t>moyvanili</a:t>
            </a:r>
            <a:r>
              <a:rPr lang="en-US" sz="2400" dirty="0">
                <a:latin typeface="_! Kolhety" panose="020B0500000000000000" pitchFamily="34" charset="0"/>
              </a:rPr>
              <a:t> </a:t>
            </a:r>
            <a:r>
              <a:rPr lang="en-US" sz="2400" dirty="0" err="1">
                <a:latin typeface="_! Kolhety" panose="020B0500000000000000" pitchFamily="34" charset="0"/>
              </a:rPr>
              <a:t>Tambaqos</a:t>
            </a:r>
            <a:r>
              <a:rPr lang="en-US" sz="2400" dirty="0">
                <a:latin typeface="_! Kolhety" panose="020B0500000000000000" pitchFamily="34" charset="0"/>
              </a:rPr>
              <a:t> </a:t>
            </a:r>
            <a:r>
              <a:rPr lang="en-US" sz="2400" dirty="0" err="1">
                <a:latin typeface="_! Kolhety" panose="020B0500000000000000" pitchFamily="34" charset="0"/>
              </a:rPr>
              <a:t>mosavliT</a:t>
            </a:r>
            <a:r>
              <a:rPr lang="en-US" sz="2400" dirty="0">
                <a:latin typeface="_! Kolhety" panose="020B0500000000000000" pitchFamily="34" charset="0"/>
              </a:rPr>
              <a:t> (</a:t>
            </a:r>
            <a:r>
              <a:rPr lang="en-US" sz="2400" dirty="0" err="1">
                <a:latin typeface="_! Kolhety" panose="020B0500000000000000" pitchFamily="34" charset="0"/>
              </a:rPr>
              <a:t>zogma</a:t>
            </a:r>
            <a:r>
              <a:rPr lang="en-US" sz="2400" dirty="0">
                <a:latin typeface="_! Kolhety" panose="020B0500000000000000" pitchFamily="34" charset="0"/>
              </a:rPr>
              <a:t> </a:t>
            </a:r>
            <a:r>
              <a:rPr lang="en-US" sz="2400" dirty="0" err="1">
                <a:latin typeface="_! Kolhety" panose="020B0500000000000000" pitchFamily="34" charset="0"/>
              </a:rPr>
              <a:t>fermerul</a:t>
            </a:r>
            <a:r>
              <a:rPr lang="en-US" sz="2400" dirty="0">
                <a:latin typeface="_! Kolhety" panose="020B0500000000000000" pitchFamily="34" charset="0"/>
              </a:rPr>
              <a:t> </a:t>
            </a:r>
            <a:r>
              <a:rPr lang="en-US" sz="2400" dirty="0" err="1">
                <a:latin typeface="_! Kolhety" panose="020B0500000000000000" pitchFamily="34" charset="0"/>
              </a:rPr>
              <a:t>meurneobasac</a:t>
            </a:r>
            <a:r>
              <a:rPr lang="en-US" sz="2400" dirty="0">
                <a:latin typeface="_! Kolhety" panose="020B0500000000000000" pitchFamily="34" charset="0"/>
              </a:rPr>
              <a:t> </a:t>
            </a:r>
            <a:r>
              <a:rPr lang="en-US" sz="2400" dirty="0" err="1">
                <a:latin typeface="_! Kolhety" panose="020B0500000000000000" pitchFamily="34" charset="0"/>
              </a:rPr>
              <a:t>ki</a:t>
            </a:r>
            <a:r>
              <a:rPr lang="en-US" sz="2400" dirty="0">
                <a:latin typeface="_! Kolhety" panose="020B0500000000000000" pitchFamily="34" charset="0"/>
              </a:rPr>
              <a:t> </a:t>
            </a:r>
            <a:r>
              <a:rPr lang="en-US" sz="2400" dirty="0" err="1">
                <a:latin typeface="_! Kolhety" panose="020B0500000000000000" pitchFamily="34" charset="0"/>
              </a:rPr>
              <a:t>Cauyara</a:t>
            </a:r>
            <a:r>
              <a:rPr lang="en-US" sz="2400" dirty="0">
                <a:latin typeface="_! Kolhety" panose="020B0500000000000000" pitchFamily="34" charset="0"/>
              </a:rPr>
              <a:t> </a:t>
            </a:r>
            <a:r>
              <a:rPr lang="en-US" sz="2400" dirty="0" err="1">
                <a:latin typeface="_! Kolhety" panose="020B0500000000000000" pitchFamily="34" charset="0"/>
              </a:rPr>
              <a:t>safuZveli</a:t>
            </a:r>
            <a:r>
              <a:rPr lang="en-US" sz="2400" dirty="0">
                <a:latin typeface="_! Kolhety" panose="020B0500000000000000" pitchFamily="34" charset="0"/>
              </a:rPr>
              <a:t>).</a:t>
            </a:r>
            <a:r>
              <a:rPr lang="en-US" sz="2400" baseline="30000" dirty="0">
                <a:latin typeface="_! Kolhety" panose="020B0500000000000000" pitchFamily="34" charset="0"/>
              </a:rPr>
              <a:t>1 </a:t>
            </a:r>
            <a:r>
              <a:rPr lang="en-US" sz="2400" dirty="0">
                <a:latin typeface="_! Kolhety" panose="020B0500000000000000" pitchFamily="34" charset="0"/>
              </a:rPr>
              <a:t>XVI </a:t>
            </a:r>
            <a:r>
              <a:rPr lang="en-US" sz="2400" dirty="0" err="1">
                <a:latin typeface="_! Kolhety" panose="020B0500000000000000" pitchFamily="34" charset="0"/>
              </a:rPr>
              <a:t>saukunis</a:t>
            </a:r>
            <a:r>
              <a:rPr lang="en-US" sz="2400" dirty="0">
                <a:latin typeface="_! Kolhety" panose="020B0500000000000000" pitchFamily="34" charset="0"/>
              </a:rPr>
              <a:t> 60-iani </a:t>
            </a:r>
            <a:r>
              <a:rPr lang="en-US" sz="2400" dirty="0" err="1">
                <a:latin typeface="_! Kolhety" panose="020B0500000000000000" pitchFamily="34" charset="0"/>
              </a:rPr>
              <a:t>wlebisTvis</a:t>
            </a:r>
            <a:r>
              <a:rPr lang="en-US" sz="2400" dirty="0">
                <a:latin typeface="_! Kolhety" panose="020B0500000000000000" pitchFamily="34" charset="0"/>
              </a:rPr>
              <a:t>, </a:t>
            </a:r>
            <a:r>
              <a:rPr lang="en-US" sz="2400" dirty="0" err="1">
                <a:latin typeface="_! Kolhety" panose="020B0500000000000000" pitchFamily="34" charset="0"/>
              </a:rPr>
              <a:t>espaneTSi</a:t>
            </a:r>
            <a:r>
              <a:rPr lang="en-US" sz="2400" dirty="0">
                <a:latin typeface="_! Kolhety" panose="020B0500000000000000" pitchFamily="34" charset="0"/>
              </a:rPr>
              <a:t> </a:t>
            </a:r>
            <a:r>
              <a:rPr lang="en-US" sz="2400" dirty="0" err="1">
                <a:latin typeface="_! Kolhety" panose="020B0500000000000000" pitchFamily="34" charset="0"/>
              </a:rPr>
              <a:t>Tambaqo</a:t>
            </a:r>
            <a:r>
              <a:rPr lang="en-US" sz="2400" dirty="0">
                <a:latin typeface="_! Kolhety" panose="020B0500000000000000" pitchFamily="34" charset="0"/>
              </a:rPr>
              <a:t> </a:t>
            </a:r>
            <a:r>
              <a:rPr lang="en-US" sz="2400" dirty="0" err="1">
                <a:latin typeface="_! Kolhety" panose="020B0500000000000000" pitchFamily="34" charset="0"/>
              </a:rPr>
              <a:t>eqsportis</a:t>
            </a:r>
            <a:r>
              <a:rPr lang="en-US" sz="2400" dirty="0">
                <a:latin typeface="_! Kolhety" panose="020B0500000000000000" pitchFamily="34" charset="0"/>
              </a:rPr>
              <a:t> </a:t>
            </a:r>
            <a:r>
              <a:rPr lang="en-US" sz="2400" dirty="0" err="1">
                <a:latin typeface="_! Kolhety" panose="020B0500000000000000" pitchFamily="34" charset="0"/>
              </a:rPr>
              <a:t>sagani</a:t>
            </a:r>
            <a:r>
              <a:rPr lang="en-US" sz="2400" dirty="0">
                <a:latin typeface="_! Kolhety" panose="020B0500000000000000" pitchFamily="34" charset="0"/>
              </a:rPr>
              <a:t> </a:t>
            </a:r>
            <a:r>
              <a:rPr lang="en-US" sz="2400" dirty="0" err="1" smtClean="0">
                <a:latin typeface="_! Kolhety" panose="020B0500000000000000" pitchFamily="34" charset="0"/>
              </a:rPr>
              <a:t>gaxda</a:t>
            </a:r>
            <a:r>
              <a:rPr lang="en-US" sz="2400" dirty="0" smtClean="0">
                <a:latin typeface="_! Kolhety" panose="020B0500000000000000" pitchFamily="34" charset="0"/>
              </a:rPr>
              <a:t>.</a:t>
            </a:r>
          </a:p>
          <a:p>
            <a:pPr>
              <a:lnSpc>
                <a:spcPct val="110000"/>
              </a:lnSpc>
            </a:pPr>
            <a:r>
              <a:rPr lang="en-US" sz="2400" dirty="0" smtClean="0">
                <a:latin typeface="_! Kolhety" panose="020B0500000000000000" pitchFamily="34" charset="0"/>
              </a:rPr>
              <a:t>XVII-XVIII </a:t>
            </a:r>
            <a:r>
              <a:rPr lang="en-US" sz="2400" dirty="0" err="1" smtClean="0">
                <a:latin typeface="_! Kolhety" panose="020B0500000000000000" pitchFamily="34" charset="0"/>
              </a:rPr>
              <a:t>saukuneebis</a:t>
            </a:r>
            <a:r>
              <a:rPr lang="en-US" sz="2400" dirty="0" smtClean="0">
                <a:latin typeface="_! Kolhety" panose="020B0500000000000000" pitchFamily="34" charset="0"/>
              </a:rPr>
              <a:t> </a:t>
            </a:r>
            <a:r>
              <a:rPr lang="en-US" sz="2400" dirty="0" err="1" smtClean="0">
                <a:latin typeface="_! Kolhety" panose="020B0500000000000000" pitchFamily="34" charset="0"/>
              </a:rPr>
              <a:t>manZilze</a:t>
            </a:r>
            <a:r>
              <a:rPr lang="en-US" sz="2400" dirty="0" smtClean="0">
                <a:latin typeface="_! Kolhety" panose="020B0500000000000000" pitchFamily="34" charset="0"/>
              </a:rPr>
              <a:t> </a:t>
            </a:r>
            <a:r>
              <a:rPr lang="en-US" sz="2400" dirty="0" err="1" smtClean="0">
                <a:latin typeface="_! Kolhety" panose="020B0500000000000000" pitchFamily="34" charset="0"/>
              </a:rPr>
              <a:t>Tambaqo</a:t>
            </a:r>
            <a:r>
              <a:rPr lang="en-US" sz="2400" dirty="0" smtClean="0">
                <a:latin typeface="_! Kolhety" panose="020B0500000000000000" pitchFamily="34" charset="0"/>
              </a:rPr>
              <a:t> </a:t>
            </a:r>
            <a:r>
              <a:rPr lang="en-US" sz="2400" dirty="0" err="1" smtClean="0">
                <a:latin typeface="_! Kolhety" panose="020B0500000000000000" pitchFamily="34" charset="0"/>
              </a:rPr>
              <a:t>gavrcelda</a:t>
            </a:r>
            <a:r>
              <a:rPr lang="en-US" sz="2400" dirty="0" smtClean="0">
                <a:latin typeface="_! Kolhety" panose="020B0500000000000000" pitchFamily="34" charset="0"/>
              </a:rPr>
              <a:t> </a:t>
            </a:r>
            <a:r>
              <a:rPr lang="en-US" sz="2400" dirty="0" err="1" smtClean="0">
                <a:latin typeface="_! Kolhety" panose="020B0500000000000000" pitchFamily="34" charset="0"/>
              </a:rPr>
              <a:t>yvela</a:t>
            </a:r>
            <a:r>
              <a:rPr lang="en-US" sz="2400" dirty="0" smtClean="0">
                <a:latin typeface="_! Kolhety" panose="020B0500000000000000" pitchFamily="34" charset="0"/>
              </a:rPr>
              <a:t> </a:t>
            </a:r>
            <a:r>
              <a:rPr lang="en-US" sz="2400" dirty="0" err="1" smtClean="0">
                <a:latin typeface="_! Kolhety" panose="020B0500000000000000" pitchFamily="34" charset="0"/>
              </a:rPr>
              <a:t>evropul</a:t>
            </a:r>
            <a:r>
              <a:rPr lang="en-US" sz="2400" dirty="0" smtClean="0">
                <a:latin typeface="_! Kolhety" panose="020B0500000000000000" pitchFamily="34" charset="0"/>
              </a:rPr>
              <a:t> da </a:t>
            </a:r>
            <a:r>
              <a:rPr lang="en-US" sz="2400" dirty="0" err="1" smtClean="0">
                <a:latin typeface="_! Kolhety" panose="020B0500000000000000" pitchFamily="34" charset="0"/>
              </a:rPr>
              <a:t>aziur</a:t>
            </a:r>
            <a:r>
              <a:rPr lang="en-US" sz="2400" dirty="0" smtClean="0">
                <a:latin typeface="_! Kolhety" panose="020B0500000000000000" pitchFamily="34" charset="0"/>
              </a:rPr>
              <a:t> </a:t>
            </a:r>
            <a:r>
              <a:rPr lang="en-US" sz="2400" dirty="0" err="1" smtClean="0">
                <a:latin typeface="_! Kolhety" panose="020B0500000000000000" pitchFamily="34" charset="0"/>
              </a:rPr>
              <a:t>qveyanaSi</a:t>
            </a:r>
            <a:r>
              <a:rPr lang="en-US" sz="2400" dirty="0" smtClean="0">
                <a:latin typeface="_! Kolhety" panose="020B0500000000000000" pitchFamily="34" charset="0"/>
              </a:rPr>
              <a:t>. </a:t>
            </a:r>
            <a:r>
              <a:rPr lang="en-US" sz="2400" dirty="0" err="1">
                <a:latin typeface="_! Kolhety" panose="020B0500000000000000" pitchFamily="34" charset="0"/>
              </a:rPr>
              <a:t>Tambaqos</a:t>
            </a:r>
            <a:r>
              <a:rPr lang="en-US" sz="2400" dirty="0">
                <a:latin typeface="_! Kolhety" panose="020B0500000000000000" pitchFamily="34" charset="0"/>
              </a:rPr>
              <a:t> </a:t>
            </a:r>
            <a:r>
              <a:rPr lang="en-US" sz="2400" dirty="0" err="1">
                <a:latin typeface="_! Kolhety" panose="020B0500000000000000" pitchFamily="34" charset="0"/>
              </a:rPr>
              <a:t>istoriis</a:t>
            </a:r>
            <a:r>
              <a:rPr lang="en-US" sz="2400" dirty="0">
                <a:latin typeface="_! Kolhety" panose="020B0500000000000000" pitchFamily="34" charset="0"/>
              </a:rPr>
              <a:t> </a:t>
            </a:r>
            <a:r>
              <a:rPr lang="en-US" sz="2400" dirty="0" err="1">
                <a:latin typeface="_! Kolhety" panose="020B0500000000000000" pitchFamily="34" charset="0"/>
              </a:rPr>
              <a:t>saintereso</a:t>
            </a:r>
            <a:r>
              <a:rPr lang="en-US" sz="2400" dirty="0">
                <a:latin typeface="_! Kolhety" panose="020B0500000000000000" pitchFamily="34" charset="0"/>
              </a:rPr>
              <a:t> </a:t>
            </a:r>
            <a:r>
              <a:rPr lang="en-US" sz="2400" dirty="0" err="1">
                <a:latin typeface="_! Kolhety" panose="020B0500000000000000" pitchFamily="34" charset="0"/>
              </a:rPr>
              <a:t>faqtebi</a:t>
            </a:r>
            <a:r>
              <a:rPr lang="en-US" sz="2400" dirty="0">
                <a:latin typeface="_! Kolhety" panose="020B0500000000000000" pitchFamily="34" charset="0"/>
              </a:rPr>
              <a:t> </a:t>
            </a:r>
            <a:r>
              <a:rPr lang="en-US" sz="2400" dirty="0" err="1" smtClean="0">
                <a:latin typeface="_! Kolhety" panose="020B0500000000000000" pitchFamily="34" charset="0"/>
              </a:rPr>
              <a:t>dakavSirebu</a:t>
            </a:r>
            <a:r>
              <a:rPr lang="ka-GE" sz="2400" dirty="0" smtClean="0">
                <a:latin typeface="_! Kolhety" panose="020B0500000000000000" pitchFamily="34" charset="0"/>
              </a:rPr>
              <a:t> </a:t>
            </a:r>
            <a:r>
              <a:rPr lang="en-US" sz="2400" dirty="0" err="1" smtClean="0">
                <a:latin typeface="_! Kolhety" panose="020B0500000000000000" pitchFamily="34" charset="0"/>
              </a:rPr>
              <a:t>lia</a:t>
            </a:r>
            <a:r>
              <a:rPr lang="en-US" sz="2400" dirty="0" smtClean="0">
                <a:latin typeface="_! Kolhety" panose="020B0500000000000000" pitchFamily="34" charset="0"/>
              </a:rPr>
              <a:t> am</a:t>
            </a:r>
            <a:r>
              <a:rPr lang="ka-GE" sz="2400" dirty="0" smtClean="0">
                <a:latin typeface="_! Kolhety" panose="020B0500000000000000" pitchFamily="34" charset="0"/>
              </a:rPr>
              <a:t>ე</a:t>
            </a:r>
            <a:r>
              <a:rPr lang="en-US" sz="2400" dirty="0" err="1" smtClean="0">
                <a:latin typeface="_! Kolhety" panose="020B0500000000000000" pitchFamily="34" charset="0"/>
              </a:rPr>
              <a:t>rikis</a:t>
            </a:r>
            <a:r>
              <a:rPr lang="en-US" sz="2400" dirty="0" smtClean="0">
                <a:latin typeface="_! Kolhety" panose="020B0500000000000000" pitchFamily="34" charset="0"/>
              </a:rPr>
              <a:t> </a:t>
            </a:r>
            <a:r>
              <a:rPr lang="en-US" sz="2400" dirty="0" err="1">
                <a:latin typeface="_! Kolhety" panose="020B0500000000000000" pitchFamily="34" charset="0"/>
              </a:rPr>
              <a:t>SeerTebuli</a:t>
            </a:r>
            <a:r>
              <a:rPr lang="en-US" sz="2400" dirty="0">
                <a:latin typeface="_! Kolhety" panose="020B0500000000000000" pitchFamily="34" charset="0"/>
              </a:rPr>
              <a:t> </a:t>
            </a:r>
            <a:r>
              <a:rPr lang="en-US" sz="2400" dirty="0" err="1">
                <a:latin typeface="_! Kolhety" panose="020B0500000000000000" pitchFamily="34" charset="0"/>
              </a:rPr>
              <a:t>Statebis</a:t>
            </a:r>
            <a:r>
              <a:rPr lang="en-US" sz="2400" dirty="0">
                <a:latin typeface="_! Kolhety" panose="020B0500000000000000" pitchFamily="34" charset="0"/>
              </a:rPr>
              <a:t> </a:t>
            </a:r>
            <a:r>
              <a:rPr lang="en-US" sz="2400" dirty="0" err="1">
                <a:latin typeface="_! Kolhety" panose="020B0500000000000000" pitchFamily="34" charset="0"/>
              </a:rPr>
              <a:t>pirveli</a:t>
            </a:r>
            <a:r>
              <a:rPr lang="en-US" sz="2400" dirty="0">
                <a:latin typeface="_! Kolhety" panose="020B0500000000000000" pitchFamily="34" charset="0"/>
              </a:rPr>
              <a:t> </a:t>
            </a:r>
            <a:r>
              <a:rPr lang="en-US" sz="2400" dirty="0" err="1">
                <a:latin typeface="_! Kolhety" panose="020B0500000000000000" pitchFamily="34" charset="0"/>
              </a:rPr>
              <a:t>prezidentis</a:t>
            </a:r>
            <a:r>
              <a:rPr lang="en-US" sz="2400" dirty="0">
                <a:latin typeface="_! Kolhety" panose="020B0500000000000000" pitchFamily="34" charset="0"/>
              </a:rPr>
              <a:t> </a:t>
            </a:r>
            <a:r>
              <a:rPr lang="en-US" sz="2400" dirty="0" err="1">
                <a:latin typeface="_! Kolhety" panose="020B0500000000000000" pitchFamily="34" charset="0"/>
              </a:rPr>
              <a:t>jorj</a:t>
            </a:r>
            <a:r>
              <a:rPr lang="en-US" sz="2400" dirty="0">
                <a:latin typeface="_! Kolhety" panose="020B0500000000000000" pitchFamily="34" charset="0"/>
              </a:rPr>
              <a:t> </a:t>
            </a:r>
            <a:r>
              <a:rPr lang="en-US" sz="2400" dirty="0" err="1">
                <a:latin typeface="_! Kolhety" panose="020B0500000000000000" pitchFamily="34" charset="0"/>
              </a:rPr>
              <a:t>vaSingtonis</a:t>
            </a:r>
            <a:r>
              <a:rPr lang="en-US" sz="2400" dirty="0">
                <a:latin typeface="_! Kolhety" panose="020B0500000000000000" pitchFamily="34" charset="0"/>
              </a:rPr>
              <a:t> </a:t>
            </a:r>
            <a:r>
              <a:rPr lang="en-US" sz="2400" dirty="0" err="1">
                <a:latin typeface="_! Kolhety" panose="020B0500000000000000" pitchFamily="34" charset="0"/>
              </a:rPr>
              <a:t>moRvaweobasTan</a:t>
            </a:r>
            <a:r>
              <a:rPr lang="en-US" sz="2400" dirty="0">
                <a:latin typeface="_! Kolhety" panose="020B0500000000000000" pitchFamily="34" charset="0"/>
              </a:rPr>
              <a:t> da `</a:t>
            </a:r>
            <a:r>
              <a:rPr lang="en-US" sz="2400" dirty="0" err="1">
                <a:latin typeface="_! Kolhety" panose="020B0500000000000000" pitchFamily="34" charset="0"/>
              </a:rPr>
              <a:t>amerikis</a:t>
            </a:r>
            <a:r>
              <a:rPr lang="en-US" sz="2400" dirty="0">
                <a:latin typeface="_! Kolhety" panose="020B0500000000000000" pitchFamily="34" charset="0"/>
              </a:rPr>
              <a:t> </a:t>
            </a:r>
            <a:r>
              <a:rPr lang="en-US" sz="2400" dirty="0" err="1">
                <a:latin typeface="_! Kolhety" panose="020B0500000000000000" pitchFamily="34" charset="0"/>
              </a:rPr>
              <a:t>damoukideblobis</a:t>
            </a:r>
            <a:r>
              <a:rPr lang="en-US" sz="2400" dirty="0">
                <a:latin typeface="_! Kolhety" panose="020B0500000000000000" pitchFamily="34" charset="0"/>
              </a:rPr>
              <a:t> </a:t>
            </a:r>
            <a:r>
              <a:rPr lang="en-US" sz="2400" dirty="0" err="1" smtClean="0">
                <a:latin typeface="_! Kolhety" panose="020B0500000000000000" pitchFamily="34" charset="0"/>
              </a:rPr>
              <a:t>deklara</a:t>
            </a:r>
            <a:r>
              <a:rPr lang="ka-GE" sz="2400" dirty="0" smtClean="0">
                <a:latin typeface="_! Kolhety" panose="020B0500000000000000" pitchFamily="34" charset="0"/>
              </a:rPr>
              <a:t> </a:t>
            </a:r>
            <a:r>
              <a:rPr lang="en-US" sz="2400" dirty="0" err="1" smtClean="0">
                <a:latin typeface="_! Kolhety" panose="020B0500000000000000" pitchFamily="34" charset="0"/>
              </a:rPr>
              <a:t>ciis</a:t>
            </a:r>
            <a:r>
              <a:rPr lang="en-US" sz="2400" dirty="0">
                <a:latin typeface="_! Kolhety" panose="020B0500000000000000" pitchFamily="34" charset="0"/>
              </a:rPr>
              <a:t>~ </a:t>
            </a:r>
            <a:r>
              <a:rPr lang="en-US" sz="2400" dirty="0" err="1">
                <a:latin typeface="_! Kolhety" panose="020B0500000000000000" pitchFamily="34" charset="0"/>
              </a:rPr>
              <a:t>miRebasTanac</a:t>
            </a:r>
            <a:r>
              <a:rPr lang="en-US" sz="2400" dirty="0">
                <a:latin typeface="_! Kolhety" panose="020B0500000000000000" pitchFamily="34" charset="0"/>
              </a:rPr>
              <a:t> </a:t>
            </a:r>
            <a:r>
              <a:rPr lang="en-US" sz="2400" dirty="0" err="1" smtClean="0">
                <a:latin typeface="_! Kolhety" panose="020B0500000000000000" pitchFamily="34" charset="0"/>
              </a:rPr>
              <a:t>istorikosi</a:t>
            </a:r>
            <a:r>
              <a:rPr lang="en-US" sz="2400" dirty="0" smtClean="0">
                <a:latin typeface="_! Kolhety" panose="020B0500000000000000" pitchFamily="34" charset="0"/>
              </a:rPr>
              <a:t> </a:t>
            </a:r>
            <a:r>
              <a:rPr lang="en-US" sz="2400" dirty="0" err="1">
                <a:latin typeface="_! Kolhety" panose="020B0500000000000000" pitchFamily="34" charset="0"/>
              </a:rPr>
              <a:t>aian</a:t>
            </a:r>
            <a:r>
              <a:rPr lang="en-US" sz="2400" dirty="0">
                <a:latin typeface="_! Kolhety" panose="020B0500000000000000" pitchFamily="34" charset="0"/>
              </a:rPr>
              <a:t> </a:t>
            </a:r>
            <a:r>
              <a:rPr lang="en-US" sz="2400" dirty="0" err="1">
                <a:latin typeface="_! Kolhety" panose="020B0500000000000000" pitchFamily="34" charset="0"/>
              </a:rPr>
              <a:t>geitli</a:t>
            </a:r>
            <a:r>
              <a:rPr lang="en-US" sz="2400" dirty="0">
                <a:latin typeface="_! Kolhety" panose="020B0500000000000000" pitchFamily="34" charset="0"/>
              </a:rPr>
              <a:t> </a:t>
            </a:r>
            <a:r>
              <a:rPr lang="en-US" sz="2400" dirty="0" err="1">
                <a:latin typeface="_! Kolhety" panose="020B0500000000000000" pitchFamily="34" charset="0"/>
              </a:rPr>
              <a:t>aRniSnavs</a:t>
            </a:r>
            <a:r>
              <a:rPr lang="en-US" sz="2400" dirty="0">
                <a:latin typeface="_! Kolhety" panose="020B0500000000000000" pitchFamily="34" charset="0"/>
              </a:rPr>
              <a:t>: `rom </a:t>
            </a:r>
            <a:r>
              <a:rPr lang="en-US" sz="2400" dirty="0" err="1">
                <a:latin typeface="_! Kolhety" panose="020B0500000000000000" pitchFamily="34" charset="0"/>
              </a:rPr>
              <a:t>iyos</a:t>
            </a:r>
            <a:r>
              <a:rPr lang="en-US" sz="2400" dirty="0">
                <a:latin typeface="_! Kolhety" panose="020B0500000000000000" pitchFamily="34" charset="0"/>
              </a:rPr>
              <a:t> </a:t>
            </a:r>
            <a:r>
              <a:rPr lang="en-US" sz="2400" dirty="0" err="1">
                <a:latin typeface="_! Kolhety" panose="020B0500000000000000" pitchFamily="34" charset="0"/>
              </a:rPr>
              <a:t>saWiro</a:t>
            </a:r>
            <a:r>
              <a:rPr lang="en-US" sz="2400" dirty="0">
                <a:latin typeface="_! Kolhety" panose="020B0500000000000000" pitchFamily="34" charset="0"/>
              </a:rPr>
              <a:t> </a:t>
            </a:r>
            <a:r>
              <a:rPr lang="en-US" sz="2400" dirty="0" err="1">
                <a:latin typeface="_! Kolhety" panose="020B0500000000000000" pitchFamily="34" charset="0"/>
              </a:rPr>
              <a:t>raRac</a:t>
            </a:r>
            <a:r>
              <a:rPr lang="en-US" sz="2400" dirty="0">
                <a:latin typeface="_! Kolhety" panose="020B0500000000000000" pitchFamily="34" charset="0"/>
              </a:rPr>
              <a:t> </a:t>
            </a:r>
            <a:r>
              <a:rPr lang="en-US" sz="2400" dirty="0" err="1">
                <a:latin typeface="_! Kolhety" panose="020B0500000000000000" pitchFamily="34" charset="0"/>
              </a:rPr>
              <a:t>saerTos</a:t>
            </a:r>
            <a:r>
              <a:rPr lang="en-US" sz="2400" dirty="0">
                <a:latin typeface="_! Kolhety" panose="020B0500000000000000" pitchFamily="34" charset="0"/>
              </a:rPr>
              <a:t> </a:t>
            </a:r>
            <a:r>
              <a:rPr lang="en-US" sz="2400" dirty="0" err="1">
                <a:latin typeface="_! Kolhety" panose="020B0500000000000000" pitchFamily="34" charset="0"/>
              </a:rPr>
              <a:t>moZebna</a:t>
            </a:r>
            <a:r>
              <a:rPr lang="en-US" sz="2400" dirty="0">
                <a:latin typeface="_! Kolhety" panose="020B0500000000000000" pitchFamily="34" charset="0"/>
              </a:rPr>
              <a:t> </a:t>
            </a:r>
            <a:r>
              <a:rPr lang="en-US" sz="2400" dirty="0" err="1">
                <a:latin typeface="_! Kolhety" panose="020B0500000000000000" pitchFamily="34" charset="0"/>
              </a:rPr>
              <a:t>im</a:t>
            </a:r>
            <a:r>
              <a:rPr lang="en-US" sz="2400" dirty="0">
                <a:latin typeface="_! Kolhety" panose="020B0500000000000000" pitchFamily="34" charset="0"/>
              </a:rPr>
              <a:t> </a:t>
            </a:r>
            <a:r>
              <a:rPr lang="en-US" sz="2400" dirty="0" err="1">
                <a:latin typeface="_! Kolhety" panose="020B0500000000000000" pitchFamily="34" charset="0"/>
              </a:rPr>
              <a:t>ormocdaTeqvsmet</a:t>
            </a:r>
            <a:r>
              <a:rPr lang="en-US" sz="2400" dirty="0">
                <a:latin typeface="_! Kolhety" panose="020B0500000000000000" pitchFamily="34" charset="0"/>
              </a:rPr>
              <a:t> </a:t>
            </a:r>
            <a:r>
              <a:rPr lang="en-US" sz="2400" dirty="0" err="1">
                <a:latin typeface="_! Kolhety" panose="020B0500000000000000" pitchFamily="34" charset="0"/>
              </a:rPr>
              <a:t>adamians</a:t>
            </a:r>
            <a:r>
              <a:rPr lang="en-US" sz="2400" dirty="0">
                <a:latin typeface="_! Kolhety" panose="020B0500000000000000" pitchFamily="34" charset="0"/>
              </a:rPr>
              <a:t> </a:t>
            </a:r>
            <a:r>
              <a:rPr lang="en-US" sz="2400" dirty="0" err="1">
                <a:latin typeface="_! Kolhety" panose="020B0500000000000000" pitchFamily="34" charset="0"/>
              </a:rPr>
              <a:t>Soris</a:t>
            </a:r>
            <a:r>
              <a:rPr lang="en-US" sz="2400" dirty="0">
                <a:latin typeface="_! Kolhety" panose="020B0500000000000000" pitchFamily="34" charset="0"/>
              </a:rPr>
              <a:t>, </a:t>
            </a:r>
            <a:r>
              <a:rPr lang="en-US" sz="2400" dirty="0" err="1">
                <a:latin typeface="_! Kolhety" panose="020B0500000000000000" pitchFamily="34" charset="0"/>
              </a:rPr>
              <a:t>romlebmac</a:t>
            </a:r>
            <a:r>
              <a:rPr lang="en-US" sz="2400" dirty="0">
                <a:latin typeface="_! Kolhety" panose="020B0500000000000000" pitchFamily="34" charset="0"/>
              </a:rPr>
              <a:t> </a:t>
            </a:r>
            <a:r>
              <a:rPr lang="en-US" sz="2400" dirty="0" err="1">
                <a:latin typeface="_! Kolhety" panose="020B0500000000000000" pitchFamily="34" charset="0"/>
              </a:rPr>
              <a:t>daadastures</a:t>
            </a:r>
            <a:r>
              <a:rPr lang="en-US" sz="2400" dirty="0">
                <a:latin typeface="_! Kolhety" panose="020B0500000000000000" pitchFamily="34" charset="0"/>
              </a:rPr>
              <a:t> </a:t>
            </a:r>
            <a:r>
              <a:rPr lang="en-US" sz="2400" dirty="0" err="1">
                <a:latin typeface="_! Kolhety" panose="020B0500000000000000" pitchFamily="34" charset="0"/>
              </a:rPr>
              <a:t>msoflios</a:t>
            </a:r>
            <a:r>
              <a:rPr lang="en-US" sz="2400" dirty="0">
                <a:latin typeface="_! Kolhety" panose="020B0500000000000000" pitchFamily="34" charset="0"/>
              </a:rPr>
              <a:t> </a:t>
            </a:r>
            <a:r>
              <a:rPr lang="en-US" sz="2400" dirty="0" err="1">
                <a:latin typeface="_! Kolhety" panose="020B0500000000000000" pitchFamily="34" charset="0"/>
              </a:rPr>
              <a:t>istoriaSi</a:t>
            </a:r>
            <a:r>
              <a:rPr lang="en-US" sz="2400" dirty="0">
                <a:latin typeface="_! Kolhety" panose="020B0500000000000000" pitchFamily="34" charset="0"/>
              </a:rPr>
              <a:t> </a:t>
            </a:r>
            <a:r>
              <a:rPr lang="en-US" sz="2400" dirty="0" err="1">
                <a:latin typeface="_! Kolhety" panose="020B0500000000000000" pitchFamily="34" charset="0"/>
              </a:rPr>
              <a:t>udidesi</a:t>
            </a:r>
            <a:r>
              <a:rPr lang="en-US" sz="2400" dirty="0">
                <a:latin typeface="_! Kolhety" panose="020B0500000000000000" pitchFamily="34" charset="0"/>
              </a:rPr>
              <a:t> </a:t>
            </a:r>
            <a:r>
              <a:rPr lang="en-US" sz="2400" dirty="0" err="1">
                <a:latin typeface="_! Kolhety" panose="020B0500000000000000" pitchFamily="34" charset="0"/>
              </a:rPr>
              <a:t>qveynis</a:t>
            </a:r>
            <a:r>
              <a:rPr lang="en-US" sz="2400" dirty="0">
                <a:latin typeface="_! Kolhety" panose="020B0500000000000000" pitchFamily="34" charset="0"/>
              </a:rPr>
              <a:t> </a:t>
            </a:r>
            <a:r>
              <a:rPr lang="en-US" sz="2400" dirty="0" err="1" smtClean="0">
                <a:latin typeface="_! Kolhety" panose="020B0500000000000000" pitchFamily="34" charset="0"/>
              </a:rPr>
              <a:t>dabadeba</a:t>
            </a:r>
            <a:r>
              <a:rPr lang="en-US" sz="2400" dirty="0" smtClean="0">
                <a:latin typeface="_! Kolhety" panose="020B0500000000000000" pitchFamily="34" charset="0"/>
              </a:rPr>
              <a:t>, </a:t>
            </a:r>
            <a:r>
              <a:rPr lang="en-US" sz="2400" dirty="0" err="1">
                <a:latin typeface="_! Kolhety" panose="020B0500000000000000" pitchFamily="34" charset="0"/>
              </a:rPr>
              <a:t>es</a:t>
            </a:r>
            <a:r>
              <a:rPr lang="en-US" sz="2400" dirty="0">
                <a:latin typeface="_! Kolhety" panose="020B0500000000000000" pitchFamily="34" charset="0"/>
              </a:rPr>
              <a:t> </a:t>
            </a:r>
            <a:r>
              <a:rPr lang="en-US" sz="2400" dirty="0" err="1">
                <a:latin typeface="_! Kolhety" panose="020B0500000000000000" pitchFamily="34" charset="0"/>
              </a:rPr>
              <a:t>aris</a:t>
            </a:r>
            <a:r>
              <a:rPr lang="en-US" sz="2400" dirty="0">
                <a:latin typeface="_! Kolhety" panose="020B0500000000000000" pitchFamily="34" charset="0"/>
              </a:rPr>
              <a:t> </a:t>
            </a:r>
            <a:r>
              <a:rPr lang="en-US" sz="2400" dirty="0" err="1">
                <a:latin typeface="_! Kolhety" panose="020B0500000000000000" pitchFamily="34" charset="0"/>
              </a:rPr>
              <a:t>RmerTis</a:t>
            </a:r>
            <a:r>
              <a:rPr lang="en-US" sz="2400" dirty="0">
                <a:latin typeface="_! Kolhety" panose="020B0500000000000000" pitchFamily="34" charset="0"/>
              </a:rPr>
              <a:t> </a:t>
            </a:r>
            <a:r>
              <a:rPr lang="en-US" sz="2400" dirty="0" err="1">
                <a:latin typeface="_! Kolhety" panose="020B0500000000000000" pitchFamily="34" charset="0"/>
              </a:rPr>
              <a:t>rwmena</a:t>
            </a:r>
            <a:r>
              <a:rPr lang="en-US" sz="2400" dirty="0">
                <a:latin typeface="_! Kolhety" panose="020B0500000000000000" pitchFamily="34" charset="0"/>
              </a:rPr>
              <a:t> da </a:t>
            </a:r>
            <a:r>
              <a:rPr lang="en-US" sz="2400" dirty="0" err="1">
                <a:latin typeface="_! Kolhety" panose="020B0500000000000000" pitchFamily="34" charset="0"/>
              </a:rPr>
              <a:t>Tambaqos</a:t>
            </a:r>
            <a:r>
              <a:rPr lang="en-US" sz="2400" dirty="0">
                <a:latin typeface="_! Kolhety" panose="020B0500000000000000" pitchFamily="34" charset="0"/>
              </a:rPr>
              <a:t> </a:t>
            </a:r>
            <a:r>
              <a:rPr lang="en-US" sz="2400" dirty="0" err="1">
                <a:latin typeface="_! Kolhety" panose="020B0500000000000000" pitchFamily="34" charset="0"/>
              </a:rPr>
              <a:t>biznesi</a:t>
            </a:r>
            <a:r>
              <a:rPr lang="en-US" sz="2400" dirty="0" smtClean="0">
                <a:latin typeface="_! Kolhety" panose="020B0500000000000000" pitchFamily="34" charset="0"/>
              </a:rPr>
              <a:t>~</a:t>
            </a:r>
            <a:r>
              <a:rPr lang="ru-RU" sz="2400" dirty="0" smtClean="0"/>
              <a:t>. </a:t>
            </a:r>
            <a:r>
              <a:rPr lang="en-US" sz="2400" dirty="0" smtClean="0">
                <a:latin typeface="_! Kolhety" panose="020B0500000000000000" pitchFamily="34" charset="0"/>
              </a:rPr>
              <a:t> </a:t>
            </a:r>
          </a:p>
          <a:p>
            <a:endParaRPr lang="ka-GE" sz="2400" dirty="0"/>
          </a:p>
        </p:txBody>
      </p:sp>
    </p:spTree>
    <p:extLst>
      <p:ext uri="{BB962C8B-B14F-4D97-AF65-F5344CB8AC3E}">
        <p14:creationId xmlns:p14="http://schemas.microsoft.com/office/powerpoint/2010/main" val="3775644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922638" y="1496695"/>
            <a:ext cx="9897762" cy="1325563"/>
          </a:xfrm>
        </p:spPr>
        <p:txBody>
          <a:bodyPr>
            <a:noAutofit/>
          </a:bodyPr>
          <a:lstStyle/>
          <a:p>
            <a:r>
              <a:rPr lang="en-US" sz="2400" dirty="0" smtClean="0">
                <a:latin typeface="_! Kolhety" panose="020B0500000000000000" pitchFamily="34" charset="0"/>
              </a:rPr>
              <a:t/>
            </a:r>
            <a:br>
              <a:rPr lang="en-US" sz="2400" dirty="0" smtClean="0">
                <a:latin typeface="_! Kolhety" panose="020B0500000000000000" pitchFamily="34" charset="0"/>
              </a:rPr>
            </a:br>
            <a:r>
              <a:rPr lang="en-US" sz="2400" dirty="0" smtClean="0">
                <a:latin typeface="_! Kolhety" panose="020B0500000000000000" pitchFamily="34" charset="0"/>
              </a:rPr>
              <a:t/>
            </a:r>
            <a:br>
              <a:rPr lang="en-US" sz="2400" dirty="0" smtClean="0">
                <a:latin typeface="_! Kolhety" panose="020B0500000000000000" pitchFamily="34" charset="0"/>
              </a:rPr>
            </a:br>
            <a:r>
              <a:rPr lang="en-US" sz="2000" dirty="0" err="1" smtClean="0">
                <a:latin typeface="_! Kolhety" panose="020B0500000000000000" pitchFamily="34" charset="0"/>
              </a:rPr>
              <a:t>didi</a:t>
            </a:r>
            <a:r>
              <a:rPr lang="en-US" sz="2000" dirty="0" smtClean="0">
                <a:latin typeface="_! Kolhety" panose="020B0500000000000000" pitchFamily="34" charset="0"/>
              </a:rPr>
              <a:t> </a:t>
            </a:r>
            <a:r>
              <a:rPr lang="en-US" sz="2000" dirty="0" err="1">
                <a:latin typeface="_! Kolhety" panose="020B0500000000000000" pitchFamily="34" charset="0"/>
              </a:rPr>
              <a:t>xnis</a:t>
            </a:r>
            <a:r>
              <a:rPr lang="en-US" sz="2000" dirty="0">
                <a:latin typeface="_! Kolhety" panose="020B0500000000000000" pitchFamily="34" charset="0"/>
              </a:rPr>
              <a:t> </a:t>
            </a:r>
            <a:r>
              <a:rPr lang="en-US" sz="2000" dirty="0" err="1">
                <a:latin typeface="_! Kolhety" panose="020B0500000000000000" pitchFamily="34" charset="0"/>
              </a:rPr>
              <a:t>manZilze</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a:latin typeface="_! Kolhety" panose="020B0500000000000000" pitchFamily="34" charset="0"/>
              </a:rPr>
              <a:t>warmoadgenda</a:t>
            </a:r>
            <a:r>
              <a:rPr lang="en-US" sz="2000" dirty="0">
                <a:latin typeface="_! Kolhety" panose="020B0500000000000000" pitchFamily="34" charset="0"/>
              </a:rPr>
              <a:t> </a:t>
            </a:r>
            <a:r>
              <a:rPr lang="en-US" sz="2000" dirty="0" err="1">
                <a:latin typeface="_! Kolhety" panose="020B0500000000000000" pitchFamily="34" charset="0"/>
              </a:rPr>
              <a:t>adreuli</a:t>
            </a:r>
            <a:r>
              <a:rPr lang="en-US" sz="2000" dirty="0">
                <a:latin typeface="_! Kolhety" panose="020B0500000000000000" pitchFamily="34" charset="0"/>
              </a:rPr>
              <a:t> </a:t>
            </a:r>
            <a:r>
              <a:rPr lang="en-US" sz="2000" dirty="0" err="1">
                <a:latin typeface="_! Kolhety" panose="020B0500000000000000" pitchFamily="34" charset="0"/>
              </a:rPr>
              <a:t>sazogadoebisTvis</a:t>
            </a:r>
            <a:r>
              <a:rPr lang="en-US" sz="2000" dirty="0">
                <a:latin typeface="_! Kolhety" panose="020B0500000000000000" pitchFamily="34" charset="0"/>
              </a:rPr>
              <a:t> </a:t>
            </a:r>
            <a:r>
              <a:rPr lang="en-US" sz="2000" dirty="0" err="1">
                <a:latin typeface="_! Kolhety" panose="020B0500000000000000" pitchFamily="34" charset="0"/>
              </a:rPr>
              <a:t>damaxasiaTebeli</a:t>
            </a:r>
            <a:r>
              <a:rPr lang="en-US" sz="2000" dirty="0">
                <a:latin typeface="_! Kolhety" panose="020B0500000000000000" pitchFamily="34" charset="0"/>
              </a:rPr>
              <a:t> </a:t>
            </a:r>
            <a:r>
              <a:rPr lang="en-US" sz="2000" dirty="0" err="1">
                <a:latin typeface="_! Kolhety" panose="020B0500000000000000" pitchFamily="34" charset="0"/>
              </a:rPr>
              <a:t>magiuri</a:t>
            </a:r>
            <a:r>
              <a:rPr lang="en-US" sz="2000" dirty="0">
                <a:latin typeface="_! Kolhety" panose="020B0500000000000000" pitchFamily="34" charset="0"/>
              </a:rPr>
              <a:t> </a:t>
            </a:r>
            <a:r>
              <a:rPr lang="en-US" sz="2000" dirty="0" err="1">
                <a:latin typeface="_! Kolhety" panose="020B0500000000000000" pitchFamily="34" charset="0"/>
              </a:rPr>
              <a:t>ritualis</a:t>
            </a:r>
            <a:r>
              <a:rPr lang="en-US" sz="2000" dirty="0">
                <a:latin typeface="_! Kolhety" panose="020B0500000000000000" pitchFamily="34" charset="0"/>
              </a:rPr>
              <a:t> </a:t>
            </a:r>
            <a:r>
              <a:rPr lang="en-US" sz="2000" dirty="0" err="1">
                <a:latin typeface="_! Kolhety" panose="020B0500000000000000" pitchFamily="34" charset="0"/>
              </a:rPr>
              <a:t>aucilebel</a:t>
            </a:r>
            <a:r>
              <a:rPr lang="en-US" sz="2000" dirty="0">
                <a:latin typeface="_! Kolhety" panose="020B0500000000000000" pitchFamily="34" charset="0"/>
              </a:rPr>
              <a:t> </a:t>
            </a:r>
            <a:r>
              <a:rPr lang="en-US" sz="2000" dirty="0" err="1">
                <a:latin typeface="_! Kolhety" panose="020B0500000000000000" pitchFamily="34" charset="0"/>
              </a:rPr>
              <a:t>atributs</a:t>
            </a:r>
            <a:r>
              <a:rPr lang="en-US" sz="2000" dirty="0">
                <a:latin typeface="_! Kolhety" panose="020B0500000000000000" pitchFamily="34" charset="0"/>
              </a:rPr>
              <a:t>, </a:t>
            </a:r>
            <a:r>
              <a:rPr lang="en-US" sz="2000" dirty="0" err="1">
                <a:latin typeface="_! Kolhety" panose="020B0500000000000000" pitchFamily="34" charset="0"/>
              </a:rPr>
              <a:t>aseve</a:t>
            </a:r>
            <a:r>
              <a:rPr lang="en-US" sz="2000" dirty="0">
                <a:latin typeface="_! Kolhety" panose="020B0500000000000000" pitchFamily="34" charset="0"/>
              </a:rPr>
              <a:t>, </a:t>
            </a:r>
            <a:r>
              <a:rPr lang="en-US" sz="2000" dirty="0" err="1">
                <a:latin typeface="_! Kolhety" panose="020B0500000000000000" pitchFamily="34" charset="0"/>
              </a:rPr>
              <a:t>iTvleboda</a:t>
            </a:r>
            <a:r>
              <a:rPr lang="en-US" sz="2000" dirty="0">
                <a:latin typeface="_! Kolhety" panose="020B0500000000000000" pitchFamily="34" charset="0"/>
              </a:rPr>
              <a:t> </a:t>
            </a:r>
            <a:r>
              <a:rPr lang="en-US" sz="2000" dirty="0" err="1">
                <a:latin typeface="_! Kolhety" panose="020B0500000000000000" pitchFamily="34" charset="0"/>
              </a:rPr>
              <a:t>yvela</a:t>
            </a:r>
            <a:r>
              <a:rPr lang="en-US" sz="2000" dirty="0">
                <a:latin typeface="_! Kolhety" panose="020B0500000000000000" pitchFamily="34" charset="0"/>
              </a:rPr>
              <a:t> </a:t>
            </a:r>
            <a:r>
              <a:rPr lang="en-US" sz="2000" dirty="0" err="1">
                <a:latin typeface="_! Kolhety" panose="020B0500000000000000" pitchFamily="34" charset="0"/>
              </a:rPr>
              <a:t>avadmyofobis</a:t>
            </a:r>
            <a:r>
              <a:rPr lang="en-US" sz="2000" dirty="0">
                <a:latin typeface="_! Kolhety" panose="020B0500000000000000" pitchFamily="34" charset="0"/>
              </a:rPr>
              <a:t> </a:t>
            </a:r>
            <a:r>
              <a:rPr lang="en-US" sz="2000" dirty="0" err="1">
                <a:latin typeface="_! Kolhety" panose="020B0500000000000000" pitchFamily="34" charset="0"/>
              </a:rPr>
              <a:t>uebar</a:t>
            </a:r>
            <a:r>
              <a:rPr lang="en-US" sz="2000" dirty="0">
                <a:latin typeface="_! Kolhety" panose="020B0500000000000000" pitchFamily="34" charset="0"/>
              </a:rPr>
              <a:t> </a:t>
            </a:r>
            <a:r>
              <a:rPr lang="en-US" sz="2000" dirty="0" err="1">
                <a:latin typeface="_! Kolhety" panose="020B0500000000000000" pitchFamily="34" charset="0"/>
              </a:rPr>
              <a:t>samkurnalo</a:t>
            </a:r>
            <a:r>
              <a:rPr lang="en-US" sz="2000" dirty="0">
                <a:latin typeface="_! Kolhety" panose="020B0500000000000000" pitchFamily="34" charset="0"/>
              </a:rPr>
              <a:t> </a:t>
            </a:r>
            <a:r>
              <a:rPr lang="en-US" sz="2000" dirty="0" err="1">
                <a:latin typeface="_! Kolhety" panose="020B0500000000000000" pitchFamily="34" charset="0"/>
              </a:rPr>
              <a:t>saSualebad</a:t>
            </a:r>
            <a:r>
              <a:rPr lang="en-US" sz="2000" dirty="0">
                <a:latin typeface="_! Kolhety" panose="020B0500000000000000" pitchFamily="34" charset="0"/>
              </a:rPr>
              <a:t>. </a:t>
            </a:r>
            <a:r>
              <a:rPr lang="en-US" sz="2000" dirty="0" err="1">
                <a:latin typeface="_! Kolhety" panose="020B0500000000000000" pitchFamily="34" charset="0"/>
              </a:rPr>
              <a:t>droTa</a:t>
            </a:r>
            <a:r>
              <a:rPr lang="en-US" sz="2000" dirty="0">
                <a:latin typeface="_! Kolhety" panose="020B0500000000000000" pitchFamily="34" charset="0"/>
              </a:rPr>
              <a:t> </a:t>
            </a:r>
            <a:r>
              <a:rPr lang="en-US" sz="2000" dirty="0" err="1">
                <a:latin typeface="_! Kolhety" panose="020B0500000000000000" pitchFamily="34" charset="0"/>
              </a:rPr>
              <a:t>ganmavlobaSi</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smtClean="0">
                <a:latin typeface="_! Kolhety" panose="020B0500000000000000" pitchFamily="34" charset="0"/>
              </a:rPr>
              <a:t>adamianTa</a:t>
            </a:r>
            <a:r>
              <a:rPr lang="en-US" sz="2000" dirty="0" smtClean="0">
                <a:latin typeface="_! Kolhety" panose="020B0500000000000000" pitchFamily="34" charset="0"/>
              </a:rPr>
              <a:t> </a:t>
            </a:r>
            <a:r>
              <a:rPr lang="en-US" sz="2000" dirty="0" err="1" smtClean="0">
                <a:latin typeface="_! Kolhety" panose="020B0500000000000000" pitchFamily="34" charset="0"/>
              </a:rPr>
              <a:t>yofa-cxovrebis</a:t>
            </a:r>
            <a:r>
              <a:rPr lang="en-US" sz="2000" dirty="0" smtClean="0">
                <a:latin typeface="_! Kolhety" panose="020B0500000000000000" pitchFamily="34" charset="0"/>
              </a:rPr>
              <a:t> </a:t>
            </a:r>
            <a:r>
              <a:rPr lang="en-US" sz="2000" dirty="0" err="1">
                <a:latin typeface="_! Kolhety" panose="020B0500000000000000" pitchFamily="34" charset="0"/>
              </a:rPr>
              <a:t>Semadgeneli</a:t>
            </a:r>
            <a:r>
              <a:rPr lang="en-US" sz="2000" dirty="0">
                <a:latin typeface="_! Kolhety" panose="020B0500000000000000" pitchFamily="34" charset="0"/>
              </a:rPr>
              <a:t> </a:t>
            </a:r>
            <a:r>
              <a:rPr lang="en-US" sz="2000" dirty="0" err="1">
                <a:latin typeface="_! Kolhety" panose="020B0500000000000000" pitchFamily="34" charset="0"/>
              </a:rPr>
              <a:t>nawili</a:t>
            </a:r>
            <a:r>
              <a:rPr lang="en-US" sz="2000" dirty="0">
                <a:latin typeface="_! Kolhety" panose="020B0500000000000000" pitchFamily="34" charset="0"/>
              </a:rPr>
              <a:t> </a:t>
            </a:r>
            <a:r>
              <a:rPr lang="en-US" sz="2000" dirty="0" err="1">
                <a:latin typeface="_! Kolhety" panose="020B0500000000000000" pitchFamily="34" charset="0"/>
              </a:rPr>
              <a:t>gaxda</a:t>
            </a:r>
            <a:r>
              <a:rPr lang="en-US" sz="2000" dirty="0">
                <a:latin typeface="_! Kolhety" panose="020B0500000000000000" pitchFamily="34" charset="0"/>
              </a:rPr>
              <a:t>. </a:t>
            </a:r>
            <a:r>
              <a:rPr lang="en-US" sz="2000" dirty="0" smtClean="0">
                <a:latin typeface="_! Kolhety" panose="020B0500000000000000" pitchFamily="34" charset="0"/>
              </a:rPr>
              <a:t/>
            </a:r>
            <a:br>
              <a:rPr lang="en-US" sz="2000" dirty="0" smtClean="0">
                <a:latin typeface="_! Kolhety" panose="020B0500000000000000" pitchFamily="34" charset="0"/>
              </a:rPr>
            </a:br>
            <a:r>
              <a:rPr lang="en-US" sz="2000" dirty="0" smtClean="0">
                <a:latin typeface="_! Kolhety" panose="020B0500000000000000" pitchFamily="34" charset="0"/>
              </a:rPr>
              <a:t/>
            </a:r>
            <a:br>
              <a:rPr lang="en-US" sz="2000" dirty="0" smtClean="0">
                <a:latin typeface="_! Kolhety" panose="020B0500000000000000" pitchFamily="34" charset="0"/>
              </a:rPr>
            </a:br>
            <a:r>
              <a:rPr lang="en-US" sz="2000" dirty="0" err="1" smtClean="0">
                <a:latin typeface="_! Kolhety" panose="020B0500000000000000" pitchFamily="34" charset="0"/>
              </a:rPr>
              <a:t>magram</a:t>
            </a:r>
            <a:r>
              <a:rPr lang="en-US" sz="2000" dirty="0">
                <a:latin typeface="_! Kolhety" panose="020B0500000000000000" pitchFamily="34" charset="0"/>
              </a:rPr>
              <a:t>, </a:t>
            </a:r>
            <a:r>
              <a:rPr lang="en-US" sz="2000" dirty="0" err="1">
                <a:latin typeface="_! Kolhety" panose="020B0500000000000000" pitchFamily="34" charset="0"/>
              </a:rPr>
              <a:t>miuxedavad</a:t>
            </a:r>
            <a:r>
              <a:rPr lang="en-US" sz="2000" dirty="0">
                <a:latin typeface="_! Kolhety" panose="020B0500000000000000" pitchFamily="34" charset="0"/>
              </a:rPr>
              <a:t> </a:t>
            </a:r>
            <a:r>
              <a:rPr lang="en-US" sz="2000" dirty="0" err="1">
                <a:latin typeface="_! Kolhety" panose="020B0500000000000000" pitchFamily="34" charset="0"/>
              </a:rPr>
              <a:t>aseTi</a:t>
            </a:r>
            <a:r>
              <a:rPr lang="en-US" sz="2000" dirty="0">
                <a:latin typeface="_! Kolhety" panose="020B0500000000000000" pitchFamily="34" charset="0"/>
              </a:rPr>
              <a:t> `</a:t>
            </a:r>
            <a:r>
              <a:rPr lang="en-US" sz="2000" dirty="0" err="1">
                <a:latin typeface="_! Kolhety" panose="020B0500000000000000" pitchFamily="34" charset="0"/>
              </a:rPr>
              <a:t>gamarjvebebisa</a:t>
            </a:r>
            <a:r>
              <a:rPr lang="en-US" sz="2000" dirty="0">
                <a:latin typeface="_! Kolhety" panose="020B0500000000000000" pitchFamily="34" charset="0"/>
              </a:rPr>
              <a:t>~, </a:t>
            </a:r>
            <a:r>
              <a:rPr lang="en-US" sz="2000" dirty="0" err="1">
                <a:latin typeface="_! Kolhety" panose="020B0500000000000000" pitchFamily="34" charset="0"/>
              </a:rPr>
              <a:t>cnobili</a:t>
            </a:r>
            <a:r>
              <a:rPr lang="en-US" sz="2000" dirty="0">
                <a:latin typeface="_! Kolhety" panose="020B0500000000000000" pitchFamily="34" charset="0"/>
              </a:rPr>
              <a:t> </a:t>
            </a:r>
            <a:r>
              <a:rPr lang="en-US" sz="2000" dirty="0" err="1">
                <a:latin typeface="_! Kolhety" panose="020B0500000000000000" pitchFamily="34" charset="0"/>
              </a:rPr>
              <a:t>eTnografis</a:t>
            </a:r>
            <a:r>
              <a:rPr lang="en-US" sz="2000" dirty="0">
                <a:latin typeface="_! Kolhety" panose="020B0500000000000000" pitchFamily="34" charset="0"/>
              </a:rPr>
              <a:t> </a:t>
            </a:r>
            <a:r>
              <a:rPr lang="en-US" sz="2000" dirty="0" err="1">
                <a:latin typeface="_! Kolhety" panose="020B0500000000000000" pitchFamily="34" charset="0"/>
              </a:rPr>
              <a:t>uiliam</a:t>
            </a:r>
            <a:r>
              <a:rPr lang="en-US" sz="2000" dirty="0">
                <a:latin typeface="_! Kolhety" panose="020B0500000000000000" pitchFamily="34" charset="0"/>
              </a:rPr>
              <a:t> penis </a:t>
            </a:r>
            <a:r>
              <a:rPr lang="en-US" sz="2000" dirty="0" err="1">
                <a:latin typeface="_! Kolhety" panose="020B0500000000000000" pitchFamily="34" charset="0"/>
              </a:rPr>
              <a:t>sityvebs</a:t>
            </a:r>
            <a:r>
              <a:rPr lang="en-US" sz="2000" dirty="0">
                <a:latin typeface="_! Kolhety" panose="020B0500000000000000" pitchFamily="34" charset="0"/>
              </a:rPr>
              <a:t> </a:t>
            </a:r>
            <a:r>
              <a:rPr lang="en-US" sz="2000" dirty="0" err="1">
                <a:latin typeface="_! Kolhety" panose="020B0500000000000000" pitchFamily="34" charset="0"/>
              </a:rPr>
              <a:t>Tu</a:t>
            </a:r>
            <a:r>
              <a:rPr lang="en-US" sz="2000" dirty="0">
                <a:latin typeface="_! Kolhety" panose="020B0500000000000000" pitchFamily="34" charset="0"/>
              </a:rPr>
              <a:t> </a:t>
            </a:r>
            <a:r>
              <a:rPr lang="en-US" sz="2000" dirty="0" err="1">
                <a:latin typeface="_! Kolhety" panose="020B0500000000000000" pitchFamily="34" charset="0"/>
              </a:rPr>
              <a:t>moviSveliebT</a:t>
            </a:r>
            <a:r>
              <a:rPr lang="en-US" sz="2000" dirty="0">
                <a:latin typeface="_! Kolhety" panose="020B0500000000000000" pitchFamily="34" charset="0"/>
              </a:rPr>
              <a:t>: `</a:t>
            </a:r>
            <a:r>
              <a:rPr lang="en-US" sz="2000" dirty="0" err="1">
                <a:latin typeface="_! Kolhety" panose="020B0500000000000000" pitchFamily="34" charset="0"/>
              </a:rPr>
              <a:t>adamiani</a:t>
            </a:r>
            <a:r>
              <a:rPr lang="en-US" sz="2000" dirty="0">
                <a:latin typeface="_! Kolhety" panose="020B0500000000000000" pitchFamily="34" charset="0"/>
              </a:rPr>
              <a:t> </a:t>
            </a:r>
            <a:r>
              <a:rPr lang="en-US" sz="2000" dirty="0" err="1">
                <a:latin typeface="_! Kolhety" panose="020B0500000000000000" pitchFamily="34" charset="0"/>
              </a:rPr>
              <a:t>vinc</a:t>
            </a:r>
            <a:r>
              <a:rPr lang="en-US" sz="2000" dirty="0">
                <a:latin typeface="_! Kolhety" panose="020B0500000000000000" pitchFamily="34" charset="0"/>
              </a:rPr>
              <a:t> </a:t>
            </a:r>
            <a:r>
              <a:rPr lang="en-US" sz="2000" dirty="0" err="1">
                <a:latin typeface="_! Kolhety" panose="020B0500000000000000" pitchFamily="34" charset="0"/>
              </a:rPr>
              <a:t>pirvelad</a:t>
            </a:r>
            <a:r>
              <a:rPr lang="en-US" sz="2000" dirty="0">
                <a:latin typeface="_! Kolhety" panose="020B0500000000000000" pitchFamily="34" charset="0"/>
              </a:rPr>
              <a:t> </a:t>
            </a:r>
            <a:r>
              <a:rPr lang="en-US" sz="2000" dirty="0" err="1">
                <a:latin typeface="_! Kolhety" panose="020B0500000000000000" pitchFamily="34" charset="0"/>
              </a:rPr>
              <a:t>xamanwkebi</a:t>
            </a:r>
            <a:r>
              <a:rPr lang="en-US" sz="2000" dirty="0">
                <a:latin typeface="_! Kolhety" panose="020B0500000000000000" pitchFamily="34" charset="0"/>
              </a:rPr>
              <a:t> </a:t>
            </a:r>
            <a:r>
              <a:rPr lang="en-US" sz="2000" dirty="0" err="1">
                <a:latin typeface="_! Kolhety" panose="020B0500000000000000" pitchFamily="34" charset="0"/>
              </a:rPr>
              <a:t>miirTva_yvelasTvis</a:t>
            </a:r>
            <a:r>
              <a:rPr lang="en-US" sz="2000" dirty="0">
                <a:latin typeface="_! Kolhety" panose="020B0500000000000000" pitchFamily="34" charset="0"/>
              </a:rPr>
              <a:t> </a:t>
            </a:r>
            <a:r>
              <a:rPr lang="en-US" sz="2000" dirty="0" err="1">
                <a:latin typeface="_! Kolhety" panose="020B0500000000000000" pitchFamily="34" charset="0"/>
              </a:rPr>
              <a:t>cnobilia</a:t>
            </a:r>
            <a:r>
              <a:rPr lang="en-US" sz="2000" dirty="0">
                <a:latin typeface="_! Kolhety" panose="020B0500000000000000" pitchFamily="34" charset="0"/>
              </a:rPr>
              <a:t>, </a:t>
            </a:r>
            <a:r>
              <a:rPr lang="en-US" sz="2000" dirty="0" err="1">
                <a:latin typeface="_! Kolhety" panose="020B0500000000000000" pitchFamily="34" charset="0"/>
              </a:rPr>
              <a:t>vinc</a:t>
            </a:r>
            <a:r>
              <a:rPr lang="en-US" sz="2000" dirty="0">
                <a:latin typeface="_! Kolhety" panose="020B0500000000000000" pitchFamily="34" charset="0"/>
              </a:rPr>
              <a:t> </a:t>
            </a:r>
            <a:r>
              <a:rPr lang="en-US" sz="2000" dirty="0" err="1">
                <a:latin typeface="_! Kolhety" panose="020B0500000000000000" pitchFamily="34" charset="0"/>
              </a:rPr>
              <a:t>pirvelma</a:t>
            </a:r>
            <a:r>
              <a:rPr lang="en-US" sz="2000" dirty="0">
                <a:latin typeface="_! Kolhety" panose="020B0500000000000000" pitchFamily="34" charset="0"/>
              </a:rPr>
              <a:t> </a:t>
            </a:r>
            <a:r>
              <a:rPr lang="en-US" sz="2000" dirty="0" err="1">
                <a:latin typeface="_! Kolhety" panose="020B0500000000000000" pitchFamily="34" charset="0"/>
              </a:rPr>
              <a:t>Roris</a:t>
            </a:r>
            <a:r>
              <a:rPr lang="en-US" sz="2000" dirty="0">
                <a:latin typeface="_! Kolhety" panose="020B0500000000000000" pitchFamily="34" charset="0"/>
              </a:rPr>
              <a:t> </a:t>
            </a:r>
            <a:r>
              <a:rPr lang="en-US" sz="2000" dirty="0" err="1">
                <a:latin typeface="_! Kolhety" panose="020B0500000000000000" pitchFamily="34" charset="0"/>
              </a:rPr>
              <a:t>mwvadi</a:t>
            </a:r>
            <a:r>
              <a:rPr lang="en-US" sz="2000" dirty="0">
                <a:latin typeface="_! Kolhety" panose="020B0500000000000000" pitchFamily="34" charset="0"/>
              </a:rPr>
              <a:t> </a:t>
            </a:r>
            <a:r>
              <a:rPr lang="en-US" sz="2000" dirty="0" err="1">
                <a:latin typeface="_! Kolhety" panose="020B0500000000000000" pitchFamily="34" charset="0"/>
              </a:rPr>
              <a:t>daagemovna</a:t>
            </a:r>
            <a:r>
              <a:rPr lang="en-US" sz="2000" dirty="0">
                <a:latin typeface="_! Kolhety" panose="020B0500000000000000" pitchFamily="34" charset="0"/>
              </a:rPr>
              <a:t> _</a:t>
            </a:r>
            <a:r>
              <a:rPr lang="en-US" sz="2000" dirty="0" err="1">
                <a:latin typeface="_! Kolhety" panose="020B0500000000000000" pitchFamily="34" charset="0"/>
              </a:rPr>
              <a:t>isic</a:t>
            </a:r>
            <a:r>
              <a:rPr lang="en-US" sz="2000" dirty="0">
                <a:latin typeface="_! Kolhety" panose="020B0500000000000000" pitchFamily="34" charset="0"/>
              </a:rPr>
              <a:t> </a:t>
            </a:r>
            <a:r>
              <a:rPr lang="en-US" sz="2000" dirty="0" err="1">
                <a:latin typeface="_! Kolhety" panose="020B0500000000000000" pitchFamily="34" charset="0"/>
              </a:rPr>
              <a:t>istoriaSi</a:t>
            </a:r>
            <a:r>
              <a:rPr lang="en-US" sz="2000" dirty="0">
                <a:latin typeface="_! Kolhety" panose="020B0500000000000000" pitchFamily="34" charset="0"/>
              </a:rPr>
              <a:t> </a:t>
            </a:r>
            <a:r>
              <a:rPr lang="en-US" sz="2000" dirty="0" err="1">
                <a:latin typeface="_! Kolhety" panose="020B0500000000000000" pitchFamily="34" charset="0"/>
              </a:rPr>
              <a:t>Sevida</a:t>
            </a:r>
            <a:r>
              <a:rPr lang="en-US" sz="2000" dirty="0">
                <a:latin typeface="_! Kolhety" panose="020B0500000000000000" pitchFamily="34" charset="0"/>
              </a:rPr>
              <a:t>, </a:t>
            </a:r>
            <a:r>
              <a:rPr lang="en-US" sz="2000" dirty="0" err="1">
                <a:latin typeface="_! Kolhety" panose="020B0500000000000000" pitchFamily="34" charset="0"/>
              </a:rPr>
              <a:t>magram</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pirveli</a:t>
            </a:r>
            <a:r>
              <a:rPr lang="en-US" sz="2000" dirty="0">
                <a:latin typeface="_! Kolhety" panose="020B0500000000000000" pitchFamily="34" charset="0"/>
              </a:rPr>
              <a:t> </a:t>
            </a:r>
            <a:r>
              <a:rPr lang="en-US" sz="2000" dirty="0" err="1">
                <a:latin typeface="_! Kolhety" panose="020B0500000000000000" pitchFamily="34" charset="0"/>
              </a:rPr>
              <a:t>mwevlebis</a:t>
            </a:r>
            <a:r>
              <a:rPr lang="en-US" sz="2000" dirty="0">
                <a:latin typeface="_! Kolhety" panose="020B0500000000000000" pitchFamily="34" charset="0"/>
              </a:rPr>
              <a:t> </a:t>
            </a:r>
            <a:r>
              <a:rPr lang="en-US" sz="2000" dirty="0" err="1">
                <a:latin typeface="_! Kolhety" panose="020B0500000000000000" pitchFamily="34" charset="0"/>
              </a:rPr>
              <a:t>vinaoba</a:t>
            </a:r>
            <a:r>
              <a:rPr lang="en-US" sz="2000" dirty="0">
                <a:latin typeface="_! Kolhety" panose="020B0500000000000000" pitchFamily="34" charset="0"/>
              </a:rPr>
              <a:t> </a:t>
            </a:r>
            <a:r>
              <a:rPr lang="en-US" sz="2000" dirty="0" err="1">
                <a:latin typeface="_! Kolhety" panose="020B0500000000000000" pitchFamily="34" charset="0"/>
              </a:rPr>
              <a:t>dRemde</a:t>
            </a:r>
            <a:r>
              <a:rPr lang="en-US" sz="2000" dirty="0">
                <a:latin typeface="_! Kolhety" panose="020B0500000000000000" pitchFamily="34" charset="0"/>
              </a:rPr>
              <a:t> </a:t>
            </a:r>
            <a:r>
              <a:rPr lang="en-US" sz="2000" dirty="0" err="1">
                <a:latin typeface="_! Kolhety" panose="020B0500000000000000" pitchFamily="34" charset="0"/>
              </a:rPr>
              <a:t>ucnobia</a:t>
            </a:r>
            <a:r>
              <a:rPr lang="en-US" sz="2000" dirty="0">
                <a:latin typeface="_! Kolhety" panose="020B0500000000000000" pitchFamily="34" charset="0"/>
              </a:rPr>
              <a:t>. </a:t>
            </a:r>
            <a:r>
              <a:rPr lang="en-US" sz="2000" dirty="0" err="1">
                <a:latin typeface="_! Kolhety" panose="020B0500000000000000" pitchFamily="34" charset="0"/>
              </a:rPr>
              <a:t>maT</a:t>
            </a:r>
            <a:r>
              <a:rPr lang="en-US" sz="2000" dirty="0">
                <a:latin typeface="_! Kolhety" panose="020B0500000000000000" pitchFamily="34" charset="0"/>
              </a:rPr>
              <a:t> </a:t>
            </a:r>
            <a:r>
              <a:rPr lang="en-US" sz="2000" dirty="0" err="1">
                <a:latin typeface="_! Kolhety" panose="020B0500000000000000" pitchFamily="34" charset="0"/>
              </a:rPr>
              <a:t>Sesaxeb</a:t>
            </a:r>
            <a:r>
              <a:rPr lang="en-US" sz="2000" dirty="0">
                <a:latin typeface="_! Kolhety" panose="020B0500000000000000" pitchFamily="34" charset="0"/>
              </a:rPr>
              <a:t> arc </a:t>
            </a:r>
            <a:r>
              <a:rPr lang="en-US" sz="2000" dirty="0" err="1">
                <a:latin typeface="_! Kolhety" panose="020B0500000000000000" pitchFamily="34" charset="0"/>
              </a:rPr>
              <a:t>poetebs</a:t>
            </a:r>
            <a:r>
              <a:rPr lang="en-US" sz="2000" dirty="0">
                <a:latin typeface="_! Kolhety" panose="020B0500000000000000" pitchFamily="34" charset="0"/>
              </a:rPr>
              <a:t> </a:t>
            </a:r>
            <a:r>
              <a:rPr lang="en-US" sz="2000" dirty="0" err="1">
                <a:latin typeface="_! Kolhety" panose="020B0500000000000000" pitchFamily="34" charset="0"/>
              </a:rPr>
              <a:t>SeuTxzavT</a:t>
            </a:r>
            <a:r>
              <a:rPr lang="en-US" sz="2000" dirty="0">
                <a:latin typeface="_! Kolhety" panose="020B0500000000000000" pitchFamily="34" charset="0"/>
              </a:rPr>
              <a:t> </a:t>
            </a:r>
            <a:r>
              <a:rPr lang="en-US" sz="2000" dirty="0" err="1">
                <a:latin typeface="_! Kolhety" panose="020B0500000000000000" pitchFamily="34" charset="0"/>
              </a:rPr>
              <a:t>leqsebi</a:t>
            </a:r>
            <a:r>
              <a:rPr lang="en-US" sz="2000" dirty="0">
                <a:latin typeface="_! Kolhety" panose="020B0500000000000000" pitchFamily="34" charset="0"/>
              </a:rPr>
              <a:t> da arc </a:t>
            </a:r>
            <a:r>
              <a:rPr lang="en-US" sz="2000" dirty="0" err="1">
                <a:latin typeface="_! Kolhety" panose="020B0500000000000000" pitchFamily="34" charset="0"/>
              </a:rPr>
              <a:t>mxatvrebs</a:t>
            </a:r>
            <a:r>
              <a:rPr lang="en-US" sz="2000" dirty="0">
                <a:latin typeface="_! Kolhety" panose="020B0500000000000000" pitchFamily="34" charset="0"/>
              </a:rPr>
              <a:t> </a:t>
            </a:r>
            <a:r>
              <a:rPr lang="en-US" sz="2000" dirty="0" err="1">
                <a:latin typeface="_! Kolhety" panose="020B0500000000000000" pitchFamily="34" charset="0"/>
              </a:rPr>
              <a:t>aRubeWdavT</a:t>
            </a:r>
            <a:r>
              <a:rPr lang="en-US" sz="2000" dirty="0">
                <a:latin typeface="_! Kolhety" panose="020B0500000000000000" pitchFamily="34" charset="0"/>
              </a:rPr>
              <a:t> </a:t>
            </a:r>
            <a:r>
              <a:rPr lang="en-US" sz="2000" dirty="0" err="1">
                <a:latin typeface="_! Kolhety" panose="020B0500000000000000" pitchFamily="34" charset="0"/>
              </a:rPr>
              <a:t>isini</a:t>
            </a:r>
            <a:r>
              <a:rPr lang="en-US" sz="2000" dirty="0">
                <a:latin typeface="_! Kolhety" panose="020B0500000000000000" pitchFamily="34" charset="0"/>
              </a:rPr>
              <a:t> </a:t>
            </a:r>
            <a:r>
              <a:rPr lang="en-US" sz="2000" dirty="0" err="1">
                <a:latin typeface="_! Kolhety" panose="020B0500000000000000" pitchFamily="34" charset="0"/>
              </a:rPr>
              <a:t>tiloze</a:t>
            </a:r>
            <a:r>
              <a:rPr lang="en-US" sz="2000" dirty="0">
                <a:latin typeface="_! Kolhety" panose="020B0500000000000000" pitchFamily="34" charset="0"/>
              </a:rPr>
              <a:t>, arc </a:t>
            </a:r>
            <a:r>
              <a:rPr lang="en-US" sz="2000" dirty="0" err="1">
                <a:latin typeface="_! Kolhety" panose="020B0500000000000000" pitchFamily="34" charset="0"/>
              </a:rPr>
              <a:t>istorikosebi</a:t>
            </a:r>
            <a:r>
              <a:rPr lang="en-US" sz="2000" dirty="0">
                <a:latin typeface="_! Kolhety" panose="020B0500000000000000" pitchFamily="34" charset="0"/>
              </a:rPr>
              <a:t> </a:t>
            </a:r>
            <a:r>
              <a:rPr lang="en-US" sz="2000" dirty="0" err="1">
                <a:latin typeface="_! Kolhety" panose="020B0500000000000000" pitchFamily="34" charset="0"/>
              </a:rPr>
              <a:t>dainteresebulad</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mier</a:t>
            </a:r>
            <a:r>
              <a:rPr lang="en-US" sz="2000" dirty="0">
                <a:latin typeface="_! Kolhety" panose="020B0500000000000000" pitchFamily="34" charset="0"/>
              </a:rPr>
              <a:t> `</a:t>
            </a:r>
            <a:r>
              <a:rPr lang="en-US" sz="2000" dirty="0" err="1">
                <a:latin typeface="_! Kolhety" panose="020B0500000000000000" pitchFamily="34" charset="0"/>
              </a:rPr>
              <a:t>dapyrobili</a:t>
            </a:r>
            <a:r>
              <a:rPr lang="en-US" sz="2000" dirty="0">
                <a:latin typeface="_! Kolhety" panose="020B0500000000000000" pitchFamily="34" charset="0"/>
              </a:rPr>
              <a:t>~ </a:t>
            </a:r>
            <a:r>
              <a:rPr lang="en-US" sz="2000" dirty="0" err="1">
                <a:latin typeface="_! Kolhety" panose="020B0500000000000000" pitchFamily="34" charset="0"/>
              </a:rPr>
              <a:t>teritoriebis</a:t>
            </a:r>
            <a:r>
              <a:rPr lang="en-US" sz="2000" dirty="0">
                <a:latin typeface="_! Kolhety" panose="020B0500000000000000" pitchFamily="34" charset="0"/>
              </a:rPr>
              <a:t> </a:t>
            </a:r>
            <a:r>
              <a:rPr lang="en-US" sz="2000" dirty="0" err="1">
                <a:latin typeface="_! Kolhety" panose="020B0500000000000000" pitchFamily="34" charset="0"/>
              </a:rPr>
              <a:t>aRnusxviT</a:t>
            </a:r>
            <a:r>
              <a:rPr lang="en-US" sz="2000" dirty="0">
                <a:latin typeface="_! Kolhety" panose="020B0500000000000000" pitchFamily="34" charset="0"/>
              </a:rPr>
              <a:t>. </a:t>
            </a:r>
            <a:r>
              <a:rPr lang="en-US" sz="2000" dirty="0" err="1">
                <a:latin typeface="_! Kolhety" panose="020B0500000000000000" pitchFamily="34" charset="0"/>
              </a:rPr>
              <a:t>miuxedavad</a:t>
            </a:r>
            <a:r>
              <a:rPr lang="en-US" sz="2000" dirty="0">
                <a:latin typeface="_! Kolhety" panose="020B0500000000000000" pitchFamily="34" charset="0"/>
              </a:rPr>
              <a:t> </a:t>
            </a:r>
            <a:r>
              <a:rPr lang="en-US" sz="2000" dirty="0" err="1">
                <a:latin typeface="_! Kolhety" panose="020B0500000000000000" pitchFamily="34" charset="0"/>
              </a:rPr>
              <a:t>amisa</a:t>
            </a:r>
            <a:r>
              <a:rPr lang="en-US" sz="2000" dirty="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arsebobs</a:t>
            </a:r>
            <a:r>
              <a:rPr lang="en-US" sz="2000" dirty="0">
                <a:latin typeface="_! Kolhety" panose="020B0500000000000000" pitchFamily="34" charset="0"/>
              </a:rPr>
              <a:t> </a:t>
            </a:r>
            <a:r>
              <a:rPr lang="en-US" sz="2000" dirty="0" err="1">
                <a:latin typeface="_! Kolhety" panose="020B0500000000000000" pitchFamily="34" charset="0"/>
              </a:rPr>
              <a:t>ufro</a:t>
            </a:r>
            <a:r>
              <a:rPr lang="en-US" sz="2000" dirty="0">
                <a:latin typeface="_! Kolhety" panose="020B0500000000000000" pitchFamily="34" charset="0"/>
              </a:rPr>
              <a:t> </a:t>
            </a:r>
            <a:r>
              <a:rPr lang="en-US" sz="2000" dirty="0" err="1">
                <a:latin typeface="_! Kolhety" panose="020B0500000000000000" pitchFamily="34" charset="0"/>
              </a:rPr>
              <a:t>popularuli</a:t>
            </a:r>
            <a:r>
              <a:rPr lang="en-US" sz="2000" dirty="0">
                <a:latin typeface="_! Kolhety" panose="020B0500000000000000" pitchFamily="34" charset="0"/>
              </a:rPr>
              <a:t> da </a:t>
            </a:r>
            <a:r>
              <a:rPr lang="en-US" sz="2000" dirty="0" err="1">
                <a:latin typeface="_! Kolhety" panose="020B0500000000000000" pitchFamily="34" charset="0"/>
              </a:rPr>
              <a:t>universaluri</a:t>
            </a:r>
            <a:r>
              <a:rPr lang="en-US" sz="2000" dirty="0">
                <a:latin typeface="_! Kolhety" panose="020B0500000000000000" pitchFamily="34" charset="0"/>
              </a:rPr>
              <a:t> </a:t>
            </a:r>
            <a:r>
              <a:rPr lang="en-US" sz="2000" dirty="0" err="1">
                <a:latin typeface="_! Kolhety" panose="020B0500000000000000" pitchFamily="34" charset="0"/>
              </a:rPr>
              <a:t>praqtika</a:t>
            </a:r>
            <a:r>
              <a:rPr lang="en-US" sz="2000" dirty="0">
                <a:latin typeface="_! Kolhety" panose="020B0500000000000000" pitchFamily="34" charset="0"/>
              </a:rPr>
              <a:t> </a:t>
            </a:r>
            <a:r>
              <a:rPr lang="en-US" sz="2000" dirty="0" err="1">
                <a:latin typeface="_! Kolhety" panose="020B0500000000000000" pitchFamily="34" charset="0"/>
              </a:rPr>
              <a:t>msoflioSi</a:t>
            </a:r>
            <a:r>
              <a:rPr lang="en-US" sz="2000" dirty="0">
                <a:latin typeface="_! Kolhety" panose="020B0500000000000000" pitchFamily="34" charset="0"/>
              </a:rPr>
              <a:t>, </a:t>
            </a:r>
            <a:r>
              <a:rPr lang="en-US" sz="2000" dirty="0" err="1">
                <a:latin typeface="_! Kolhety" panose="020B0500000000000000" pitchFamily="34" charset="0"/>
              </a:rPr>
              <a:t>vidre</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kvamlis</a:t>
            </a:r>
            <a:r>
              <a:rPr lang="en-US" sz="2000" dirty="0">
                <a:latin typeface="_! Kolhety" panose="020B0500000000000000" pitchFamily="34" charset="0"/>
              </a:rPr>
              <a:t> </a:t>
            </a:r>
            <a:r>
              <a:rPr lang="en-US" sz="2000" dirty="0" err="1">
                <a:latin typeface="_! Kolhety" panose="020B0500000000000000" pitchFamily="34" charset="0"/>
              </a:rPr>
              <a:t>SesunTqvaa</a:t>
            </a:r>
            <a:r>
              <a:rPr lang="en-US" sz="2000" dirty="0" smtClean="0">
                <a:latin typeface="_! Kolhety" panose="020B0500000000000000" pitchFamily="34" charset="0"/>
              </a:rPr>
              <a:t>~.</a:t>
            </a:r>
            <a:endParaRPr lang="ka-GE" sz="2000" dirty="0"/>
          </a:p>
        </p:txBody>
      </p:sp>
    </p:spTree>
    <p:extLst>
      <p:ext uri="{BB962C8B-B14F-4D97-AF65-F5344CB8AC3E}">
        <p14:creationId xmlns:p14="http://schemas.microsoft.com/office/powerpoint/2010/main" val="2616483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838200" y="718457"/>
            <a:ext cx="10297886" cy="5458506"/>
          </a:xfrm>
        </p:spPr>
        <p:txBody>
          <a:bodyPr>
            <a:normAutofit/>
          </a:bodyPr>
          <a:lstStyle/>
          <a:p>
            <a:r>
              <a:rPr lang="en-US" sz="2000" dirty="0" err="1">
                <a:latin typeface="_! Kolhety" panose="020B0500000000000000" pitchFamily="34" charset="0"/>
              </a:rPr>
              <a:t>pirveli</a:t>
            </a:r>
            <a:r>
              <a:rPr lang="en-US" sz="2000" dirty="0">
                <a:latin typeface="_! Kolhety" panose="020B0500000000000000" pitchFamily="34" charset="0"/>
              </a:rPr>
              <a:t> </a:t>
            </a:r>
            <a:r>
              <a:rPr lang="en-US" sz="2000" dirty="0" err="1">
                <a:latin typeface="_! Kolhety" panose="020B0500000000000000" pitchFamily="34" charset="0"/>
              </a:rPr>
              <a:t>akrZalva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moxmarebaze</a:t>
            </a:r>
            <a:r>
              <a:rPr lang="en-US" sz="2000" dirty="0">
                <a:latin typeface="_! Kolhety" panose="020B0500000000000000" pitchFamily="34" charset="0"/>
              </a:rPr>
              <a:t> </a:t>
            </a:r>
            <a:r>
              <a:rPr lang="en-US" sz="2000" dirty="0" err="1">
                <a:latin typeface="_! Kolhety" panose="020B0500000000000000" pitchFamily="34" charset="0"/>
              </a:rPr>
              <a:t>meqsikis</a:t>
            </a:r>
            <a:r>
              <a:rPr lang="en-US" sz="2000" dirty="0">
                <a:latin typeface="_! Kolhety" panose="020B0500000000000000" pitchFamily="34" charset="0"/>
              </a:rPr>
              <a:t> </a:t>
            </a:r>
            <a:r>
              <a:rPr lang="en-US" sz="2000" dirty="0" err="1">
                <a:latin typeface="_! Kolhety" panose="020B0500000000000000" pitchFamily="34" charset="0"/>
              </a:rPr>
              <a:t>eklesiam</a:t>
            </a:r>
            <a:r>
              <a:rPr lang="en-US" sz="2000" dirty="0">
                <a:latin typeface="_! Kolhety" panose="020B0500000000000000" pitchFamily="34" charset="0"/>
              </a:rPr>
              <a:t> </a:t>
            </a:r>
            <a:r>
              <a:rPr lang="en-US" sz="2000" dirty="0" err="1">
                <a:latin typeface="_! Kolhety" panose="020B0500000000000000" pitchFamily="34" charset="0"/>
              </a:rPr>
              <a:t>SemoiRo</a:t>
            </a:r>
            <a:r>
              <a:rPr lang="en-US" sz="2000" dirty="0">
                <a:latin typeface="_! Kolhety" panose="020B0500000000000000" pitchFamily="34" charset="0"/>
              </a:rPr>
              <a:t>. </a:t>
            </a:r>
            <a:r>
              <a:rPr lang="en-US" sz="2000" dirty="0" err="1">
                <a:latin typeface="_! Kolhety" panose="020B0500000000000000" pitchFamily="34" charset="0"/>
              </a:rPr>
              <a:t>akrZalva</a:t>
            </a:r>
            <a:r>
              <a:rPr lang="en-US" sz="2000" dirty="0">
                <a:latin typeface="_! Kolhety" panose="020B0500000000000000" pitchFamily="34" charset="0"/>
              </a:rPr>
              <a:t> </a:t>
            </a:r>
            <a:r>
              <a:rPr lang="en-US" sz="2000" dirty="0" err="1">
                <a:latin typeface="_! Kolhety" panose="020B0500000000000000" pitchFamily="34" charset="0"/>
              </a:rPr>
              <a:t>exeboda</a:t>
            </a:r>
            <a:r>
              <a:rPr lang="en-US" sz="2000" dirty="0">
                <a:latin typeface="_! Kolhety" panose="020B0500000000000000" pitchFamily="34" charset="0"/>
              </a:rPr>
              <a:t> </a:t>
            </a:r>
            <a:r>
              <a:rPr lang="en-US" sz="2000" dirty="0" err="1">
                <a:latin typeface="_! Kolhety" panose="020B0500000000000000" pitchFamily="34" charset="0"/>
              </a:rPr>
              <a:t>rogorc</a:t>
            </a:r>
            <a:r>
              <a:rPr lang="en-US" sz="2000" dirty="0">
                <a:latin typeface="_! Kolhety" panose="020B0500000000000000" pitchFamily="34" charset="0"/>
              </a:rPr>
              <a:t> </a:t>
            </a:r>
            <a:r>
              <a:rPr lang="en-US" sz="2000" dirty="0" err="1">
                <a:latin typeface="_! Kolhety" panose="020B0500000000000000" pitchFamily="34" charset="0"/>
              </a:rPr>
              <a:t>meqsikis</a:t>
            </a:r>
            <a:r>
              <a:rPr lang="en-US" sz="2000" dirty="0">
                <a:latin typeface="_! Kolhety" panose="020B0500000000000000" pitchFamily="34" charset="0"/>
              </a:rPr>
              <a:t>, </a:t>
            </a:r>
            <a:r>
              <a:rPr lang="en-US" sz="2000" dirty="0" err="1">
                <a:latin typeface="_! Kolhety" panose="020B0500000000000000" pitchFamily="34" charset="0"/>
              </a:rPr>
              <a:t>aseve</a:t>
            </a:r>
            <a:r>
              <a:rPr lang="en-US" sz="2000" dirty="0">
                <a:latin typeface="_! Kolhety" panose="020B0500000000000000" pitchFamily="34" charset="0"/>
              </a:rPr>
              <a:t>, </a:t>
            </a:r>
            <a:r>
              <a:rPr lang="en-US" sz="2000" dirty="0" err="1">
                <a:latin typeface="_! Kolhety" panose="020B0500000000000000" pitchFamily="34" charset="0"/>
              </a:rPr>
              <a:t>karibis</a:t>
            </a:r>
            <a:r>
              <a:rPr lang="en-US" sz="2000" dirty="0">
                <a:latin typeface="_! Kolhety" panose="020B0500000000000000" pitchFamily="34" charset="0"/>
              </a:rPr>
              <a:t> </a:t>
            </a:r>
            <a:r>
              <a:rPr lang="en-US" sz="2000" dirty="0" err="1">
                <a:latin typeface="_! Kolhety" panose="020B0500000000000000" pitchFamily="34" charset="0"/>
              </a:rPr>
              <a:t>zRvis</a:t>
            </a:r>
            <a:r>
              <a:rPr lang="en-US" sz="2000" dirty="0">
                <a:latin typeface="_! Kolhety" panose="020B0500000000000000" pitchFamily="34" charset="0"/>
              </a:rPr>
              <a:t> </a:t>
            </a:r>
            <a:r>
              <a:rPr lang="en-US" sz="2000" dirty="0" err="1">
                <a:latin typeface="_! Kolhety" panose="020B0500000000000000" pitchFamily="34" charset="0"/>
              </a:rPr>
              <a:t>espanuri</a:t>
            </a:r>
            <a:r>
              <a:rPr lang="en-US" sz="2000" dirty="0">
                <a:latin typeface="_! Kolhety" panose="020B0500000000000000" pitchFamily="34" charset="0"/>
              </a:rPr>
              <a:t> </a:t>
            </a:r>
            <a:r>
              <a:rPr lang="en-US" sz="2000" dirty="0" err="1">
                <a:latin typeface="_! Kolhety" panose="020B0500000000000000" pitchFamily="34" charset="0"/>
              </a:rPr>
              <a:t>koloniebis</a:t>
            </a:r>
            <a:r>
              <a:rPr lang="en-US" sz="2000" dirty="0">
                <a:latin typeface="_! Kolhety" panose="020B0500000000000000" pitchFamily="34" charset="0"/>
              </a:rPr>
              <a:t> </a:t>
            </a:r>
            <a:r>
              <a:rPr lang="en-US" sz="2000" dirty="0" err="1">
                <a:latin typeface="_! Kolhety" panose="020B0500000000000000" pitchFamily="34" charset="0"/>
              </a:rPr>
              <a:t>eklesiebsac</a:t>
            </a:r>
            <a:r>
              <a:rPr lang="en-US" sz="2000" dirty="0">
                <a:latin typeface="_! Kolhety" panose="020B0500000000000000" pitchFamily="34" charset="0"/>
              </a:rPr>
              <a:t>. </a:t>
            </a:r>
            <a:endParaRPr lang="en-US" sz="2000" dirty="0" smtClean="0">
              <a:latin typeface="_! Kolhety" panose="020B0500000000000000" pitchFamily="34" charset="0"/>
            </a:endParaRPr>
          </a:p>
          <a:p>
            <a:r>
              <a:rPr lang="en-US" sz="2000" dirty="0" smtClean="0">
                <a:latin typeface="_! Kolhety" panose="020B0500000000000000" pitchFamily="34" charset="0"/>
              </a:rPr>
              <a:t>XVI </a:t>
            </a:r>
            <a:r>
              <a:rPr lang="en-US" sz="2000" dirty="0" err="1">
                <a:latin typeface="_! Kolhety" panose="020B0500000000000000" pitchFamily="34" charset="0"/>
              </a:rPr>
              <a:t>saukunis</a:t>
            </a:r>
            <a:r>
              <a:rPr lang="en-US" sz="2000" dirty="0">
                <a:latin typeface="_! Kolhety" panose="020B0500000000000000" pitchFamily="34" charset="0"/>
              </a:rPr>
              <a:t> 70-iani </a:t>
            </a:r>
            <a:r>
              <a:rPr lang="en-US" sz="2000" dirty="0" err="1">
                <a:latin typeface="_! Kolhety" panose="020B0500000000000000" pitchFamily="34" charset="0"/>
              </a:rPr>
              <a:t>wlebidan</a:t>
            </a:r>
            <a:r>
              <a:rPr lang="en-US" sz="2000" dirty="0">
                <a:latin typeface="_! Kolhety" panose="020B0500000000000000" pitchFamily="34" charset="0"/>
              </a:rPr>
              <a:t> </a:t>
            </a:r>
            <a:r>
              <a:rPr lang="en-US" sz="2000" dirty="0" err="1">
                <a:latin typeface="_! Kolhety" panose="020B0500000000000000" pitchFamily="34" charset="0"/>
              </a:rPr>
              <a:t>ukve</a:t>
            </a:r>
            <a:r>
              <a:rPr lang="en-US" sz="2000" dirty="0">
                <a:latin typeface="_! Kolhety" panose="020B0500000000000000" pitchFamily="34" charset="0"/>
              </a:rPr>
              <a:t> </a:t>
            </a:r>
            <a:r>
              <a:rPr lang="en-US" sz="2000" dirty="0" err="1">
                <a:latin typeface="_! Kolhety" panose="020B0500000000000000" pitchFamily="34" charset="0"/>
              </a:rPr>
              <a:t>romis</a:t>
            </a:r>
            <a:r>
              <a:rPr lang="en-US" sz="2000" dirty="0">
                <a:latin typeface="_! Kolhety" panose="020B0500000000000000" pitchFamily="34" charset="0"/>
              </a:rPr>
              <a:t> </a:t>
            </a:r>
            <a:r>
              <a:rPr lang="en-US" sz="2000" dirty="0" err="1">
                <a:latin typeface="_! Kolhety" panose="020B0500000000000000" pitchFamily="34" charset="0"/>
              </a:rPr>
              <a:t>kaTolikuri</a:t>
            </a:r>
            <a:r>
              <a:rPr lang="en-US" sz="2000" dirty="0">
                <a:latin typeface="_! Kolhety" panose="020B0500000000000000" pitchFamily="34" charset="0"/>
              </a:rPr>
              <a:t> </a:t>
            </a:r>
            <a:r>
              <a:rPr lang="en-US" sz="2000" dirty="0" err="1">
                <a:latin typeface="_! Kolhety" panose="020B0500000000000000" pitchFamily="34" charset="0"/>
              </a:rPr>
              <a:t>eklesia</a:t>
            </a:r>
            <a:r>
              <a:rPr lang="en-US" sz="2000" dirty="0">
                <a:latin typeface="_! Kolhety" panose="020B0500000000000000" pitchFamily="34" charset="0"/>
              </a:rPr>
              <a:t> </a:t>
            </a:r>
            <a:r>
              <a:rPr lang="en-US" sz="2000" dirty="0" err="1">
                <a:latin typeface="_! Kolhety" panose="020B0500000000000000" pitchFamily="34" charset="0"/>
              </a:rPr>
              <a:t>iwyebs</a:t>
            </a:r>
            <a:r>
              <a:rPr lang="en-US" sz="2000" dirty="0">
                <a:latin typeface="_! Kolhety" panose="020B0500000000000000" pitchFamily="34" charset="0"/>
              </a:rPr>
              <a:t> </a:t>
            </a:r>
            <a:r>
              <a:rPr lang="en-US" sz="2000" dirty="0" err="1">
                <a:latin typeface="_! Kolhety" panose="020B0500000000000000" pitchFamily="34" charset="0"/>
              </a:rPr>
              <a:t>aqtiur</a:t>
            </a:r>
            <a:r>
              <a:rPr lang="en-US" sz="2000" dirty="0">
                <a:latin typeface="_! Kolhety" panose="020B0500000000000000" pitchFamily="34" charset="0"/>
              </a:rPr>
              <a:t> propagandas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moxmarebis</a:t>
            </a:r>
            <a:r>
              <a:rPr lang="en-US" sz="2000" dirty="0">
                <a:latin typeface="_! Kolhety" panose="020B0500000000000000" pitchFamily="34" charset="0"/>
              </a:rPr>
              <a:t> </a:t>
            </a:r>
            <a:r>
              <a:rPr lang="en-US" sz="2000" dirty="0" err="1">
                <a:latin typeface="_! Kolhety" panose="020B0500000000000000" pitchFamily="34" charset="0"/>
              </a:rPr>
              <a:t>winaaRmdeg</a:t>
            </a:r>
            <a:r>
              <a:rPr lang="en-US" sz="2000" dirty="0" smtClean="0">
                <a:latin typeface="_! Kolhety" panose="020B0500000000000000" pitchFamily="34" charset="0"/>
              </a:rPr>
              <a:t>.</a:t>
            </a:r>
          </a:p>
          <a:p>
            <a:r>
              <a:rPr lang="en-US" sz="2000" dirty="0" smtClean="0">
                <a:latin typeface="_! Kolhety" panose="020B0500000000000000" pitchFamily="34" charset="0"/>
              </a:rPr>
              <a:t>1583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limis</a:t>
            </a:r>
            <a:r>
              <a:rPr lang="en-US" sz="2000" dirty="0">
                <a:latin typeface="_! Kolhety" panose="020B0500000000000000" pitchFamily="34" charset="0"/>
              </a:rPr>
              <a:t> </a:t>
            </a:r>
            <a:r>
              <a:rPr lang="en-US" sz="2000" dirty="0" err="1">
                <a:latin typeface="_! Kolhety" panose="020B0500000000000000" pitchFamily="34" charset="0"/>
              </a:rPr>
              <a:t>sinodma</a:t>
            </a:r>
            <a:r>
              <a:rPr lang="en-US" sz="2000" dirty="0">
                <a:latin typeface="_! Kolhety" panose="020B0500000000000000" pitchFamily="34" charset="0"/>
              </a:rPr>
              <a:t> </a:t>
            </a:r>
            <a:r>
              <a:rPr lang="en-US" sz="2000" dirty="0" err="1">
                <a:latin typeface="_! Kolhety" panose="020B0500000000000000" pitchFamily="34" charset="0"/>
              </a:rPr>
              <a:t>mRvdelmsaxurebs</a:t>
            </a:r>
            <a:r>
              <a:rPr lang="en-US" sz="2000" dirty="0">
                <a:latin typeface="_! Kolhety" panose="020B0500000000000000" pitchFamily="34" charset="0"/>
              </a:rPr>
              <a:t> </a:t>
            </a:r>
            <a:r>
              <a:rPr lang="en-US" sz="2000" dirty="0" err="1">
                <a:latin typeface="_! Kolhety" panose="020B0500000000000000" pitchFamily="34" charset="0"/>
              </a:rPr>
              <a:t>aukrZala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moweva</a:t>
            </a:r>
            <a:r>
              <a:rPr lang="en-US" sz="2000" dirty="0">
                <a:latin typeface="_! Kolhety" panose="020B0500000000000000" pitchFamily="34" charset="0"/>
              </a:rPr>
              <a:t> da </a:t>
            </a:r>
            <a:r>
              <a:rPr lang="en-US" sz="2000" dirty="0" err="1">
                <a:latin typeface="_! Kolhety" panose="020B0500000000000000" pitchFamily="34" charset="0"/>
              </a:rPr>
              <a:t>ynosva</a:t>
            </a:r>
            <a:r>
              <a:rPr lang="en-US" sz="2000" dirty="0">
                <a:latin typeface="_! Kolhety" panose="020B0500000000000000" pitchFamily="34" charset="0"/>
              </a:rPr>
              <a:t> (</a:t>
            </a:r>
            <a:r>
              <a:rPr lang="en-US" sz="2000" dirty="0" err="1">
                <a:latin typeface="_! Kolhety" panose="020B0500000000000000" pitchFamily="34" charset="0"/>
              </a:rPr>
              <a:t>samkurnalo</a:t>
            </a:r>
            <a:r>
              <a:rPr lang="en-US" sz="2000" dirty="0">
                <a:latin typeface="_! Kolhety" panose="020B0500000000000000" pitchFamily="34" charset="0"/>
              </a:rPr>
              <a:t> </a:t>
            </a:r>
            <a:r>
              <a:rPr lang="en-US" sz="2000" dirty="0" err="1">
                <a:latin typeface="_! Kolhety" panose="020B0500000000000000" pitchFamily="34" charset="0"/>
              </a:rPr>
              <a:t>daniSnulebiTac</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wirvis</a:t>
            </a:r>
            <a:r>
              <a:rPr lang="en-US" sz="2000" dirty="0">
                <a:latin typeface="_! Kolhety" panose="020B0500000000000000" pitchFamily="34" charset="0"/>
              </a:rPr>
              <a:t> </a:t>
            </a:r>
            <a:r>
              <a:rPr lang="en-US" sz="2000" dirty="0" err="1">
                <a:latin typeface="_! Kolhety" panose="020B0500000000000000" pitchFamily="34" charset="0"/>
              </a:rPr>
              <a:t>dasrulebamde</a:t>
            </a:r>
            <a:r>
              <a:rPr lang="en-US" sz="2000" dirty="0" smtClean="0">
                <a:latin typeface="_! Kolhety" panose="020B0500000000000000" pitchFamily="34" charset="0"/>
              </a:rPr>
              <a:t>.</a:t>
            </a:r>
          </a:p>
          <a:p>
            <a:r>
              <a:rPr lang="en-US" sz="2000" dirty="0" smtClean="0">
                <a:latin typeface="_! Kolhety" panose="020B0500000000000000" pitchFamily="34" charset="0"/>
              </a:rPr>
              <a:t> </a:t>
            </a:r>
            <a:r>
              <a:rPr lang="en-US" sz="2000" dirty="0" err="1">
                <a:latin typeface="_! Kolhety" panose="020B0500000000000000" pitchFamily="34" charset="0"/>
              </a:rPr>
              <a:t>papma</a:t>
            </a:r>
            <a:r>
              <a:rPr lang="en-US" sz="2000" dirty="0">
                <a:latin typeface="_! Kolhety" panose="020B0500000000000000" pitchFamily="34" charset="0"/>
              </a:rPr>
              <a:t> urban VII-m 1590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moaswro</a:t>
            </a:r>
            <a:r>
              <a:rPr lang="en-US" sz="2000" dirty="0">
                <a:latin typeface="_! Kolhety" panose="020B0500000000000000" pitchFamily="34" charset="0"/>
              </a:rPr>
              <a:t> </a:t>
            </a:r>
            <a:r>
              <a:rPr lang="en-US" sz="2000" dirty="0" err="1">
                <a:latin typeface="_! Kolhety" panose="020B0500000000000000" pitchFamily="34" charset="0"/>
              </a:rPr>
              <a:t>gamoeca</a:t>
            </a:r>
            <a:r>
              <a:rPr lang="en-US" sz="2000" dirty="0">
                <a:latin typeface="_! Kolhety" panose="020B0500000000000000" pitchFamily="34" charset="0"/>
              </a:rPr>
              <a:t> </a:t>
            </a:r>
            <a:r>
              <a:rPr lang="en-US" sz="2000" dirty="0" err="1">
                <a:latin typeface="_! Kolhety" panose="020B0500000000000000" pitchFamily="34" charset="0"/>
              </a:rPr>
              <a:t>dekreti</a:t>
            </a:r>
            <a:r>
              <a:rPr lang="en-US" sz="2000" dirty="0">
                <a:latin typeface="_! Kolhety" panose="020B0500000000000000" pitchFamily="34" charset="0"/>
              </a:rPr>
              <a:t>, </a:t>
            </a:r>
            <a:r>
              <a:rPr lang="en-US" sz="2000" dirty="0" err="1">
                <a:latin typeface="_! Kolhety" panose="020B0500000000000000" pitchFamily="34" charset="0"/>
              </a:rPr>
              <a:t>romliTac</a:t>
            </a:r>
            <a:r>
              <a:rPr lang="en-US" sz="2000" dirty="0">
                <a:latin typeface="_! Kolhety" panose="020B0500000000000000" pitchFamily="34" charset="0"/>
              </a:rPr>
              <a:t> </a:t>
            </a:r>
            <a:r>
              <a:rPr lang="en-US" sz="2000" dirty="0" err="1">
                <a:latin typeface="_! Kolhety" panose="020B0500000000000000" pitchFamily="34" charset="0"/>
              </a:rPr>
              <a:t>akrZala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moxmareba</a:t>
            </a:r>
            <a:r>
              <a:rPr lang="en-US" sz="2000" dirty="0">
                <a:latin typeface="_! Kolhety" panose="020B0500000000000000" pitchFamily="34" charset="0"/>
              </a:rPr>
              <a:t> </a:t>
            </a:r>
            <a:r>
              <a:rPr lang="en-US" sz="2000" dirty="0" err="1">
                <a:latin typeface="_! Kolhety" panose="020B0500000000000000" pitchFamily="34" charset="0"/>
              </a:rPr>
              <a:t>salocav</a:t>
            </a:r>
            <a:r>
              <a:rPr lang="en-US" sz="2000" dirty="0">
                <a:latin typeface="_! Kolhety" panose="020B0500000000000000" pitchFamily="34" charset="0"/>
              </a:rPr>
              <a:t> </a:t>
            </a:r>
            <a:r>
              <a:rPr lang="en-US" sz="2000" dirty="0" err="1">
                <a:latin typeface="_! Kolhety" panose="020B0500000000000000" pitchFamily="34" charset="0"/>
              </a:rPr>
              <a:t>adgilebSi</a:t>
            </a:r>
            <a:r>
              <a:rPr lang="en-US" sz="2000" dirty="0">
                <a:latin typeface="_! Kolhety" panose="020B0500000000000000" pitchFamily="34" charset="0"/>
              </a:rPr>
              <a:t> da </a:t>
            </a:r>
            <a:r>
              <a:rPr lang="en-US" sz="2000" dirty="0" err="1">
                <a:latin typeface="_! Kolhety" panose="020B0500000000000000" pitchFamily="34" charset="0"/>
              </a:rPr>
              <a:t>wesrigis</a:t>
            </a:r>
            <a:r>
              <a:rPr lang="en-US" sz="2000" dirty="0">
                <a:latin typeface="_! Kolhety" panose="020B0500000000000000" pitchFamily="34" charset="0"/>
              </a:rPr>
              <a:t> </a:t>
            </a:r>
            <a:r>
              <a:rPr lang="en-US" sz="2000" dirty="0" err="1">
                <a:latin typeface="_! Kolhety" panose="020B0500000000000000" pitchFamily="34" charset="0"/>
              </a:rPr>
              <a:t>damrRvevebs</a:t>
            </a:r>
            <a:r>
              <a:rPr lang="en-US" sz="2000" dirty="0">
                <a:latin typeface="_! Kolhety" panose="020B0500000000000000" pitchFamily="34" charset="0"/>
              </a:rPr>
              <a:t> </a:t>
            </a:r>
            <a:r>
              <a:rPr lang="en-US" sz="2000" dirty="0" err="1">
                <a:latin typeface="_! Kolhety" panose="020B0500000000000000" pitchFamily="34" charset="0"/>
              </a:rPr>
              <a:t>eklesiidan</a:t>
            </a:r>
            <a:r>
              <a:rPr lang="en-US" sz="2000" dirty="0">
                <a:latin typeface="_! Kolhety" panose="020B0500000000000000" pitchFamily="34" charset="0"/>
              </a:rPr>
              <a:t> </a:t>
            </a:r>
            <a:r>
              <a:rPr lang="en-US" sz="2000" dirty="0" err="1">
                <a:latin typeface="_! Kolhety" panose="020B0500000000000000" pitchFamily="34" charset="0"/>
              </a:rPr>
              <a:t>gankveTiT</a:t>
            </a:r>
            <a:r>
              <a:rPr lang="en-US" sz="2000" dirty="0">
                <a:latin typeface="_! Kolhety" panose="020B0500000000000000" pitchFamily="34" charset="0"/>
              </a:rPr>
              <a:t> </a:t>
            </a:r>
            <a:r>
              <a:rPr lang="en-US" sz="2000" dirty="0" err="1" smtClean="0">
                <a:latin typeface="_! Kolhety" panose="020B0500000000000000" pitchFamily="34" charset="0"/>
              </a:rPr>
              <a:t>daemuqra</a:t>
            </a:r>
            <a:r>
              <a:rPr lang="en-US" sz="2000" dirty="0" smtClean="0">
                <a:latin typeface="_! Kolhety" panose="020B0500000000000000" pitchFamily="34" charset="0"/>
              </a:rPr>
              <a:t>.</a:t>
            </a:r>
          </a:p>
          <a:p>
            <a:r>
              <a:rPr lang="en-US" sz="2000" dirty="0" smtClean="0">
                <a:latin typeface="_! Kolhety" panose="020B0500000000000000" pitchFamily="34" charset="0"/>
              </a:rPr>
              <a:t>1634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saberZneTis</a:t>
            </a:r>
            <a:r>
              <a:rPr lang="en-US" sz="2000" dirty="0">
                <a:latin typeface="_! Kolhety" panose="020B0500000000000000" pitchFamily="34" charset="0"/>
              </a:rPr>
              <a:t> </a:t>
            </a:r>
            <a:r>
              <a:rPr lang="en-US" sz="2000" dirty="0" err="1">
                <a:latin typeface="_! Kolhety" panose="020B0500000000000000" pitchFamily="34" charset="0"/>
              </a:rPr>
              <a:t>marTlmadideblurma</a:t>
            </a:r>
            <a:r>
              <a:rPr lang="en-US" sz="2000" dirty="0">
                <a:latin typeface="_! Kolhety" panose="020B0500000000000000" pitchFamily="34" charset="0"/>
              </a:rPr>
              <a:t> </a:t>
            </a:r>
            <a:r>
              <a:rPr lang="en-US" sz="2000" dirty="0" err="1">
                <a:latin typeface="_! Kolhety" panose="020B0500000000000000" pitchFamily="34" charset="0"/>
              </a:rPr>
              <a:t>eklesiam</a:t>
            </a:r>
            <a:r>
              <a:rPr lang="en-US" sz="2000" dirty="0">
                <a:latin typeface="_! Kolhety" panose="020B0500000000000000" pitchFamily="34" charset="0"/>
              </a:rPr>
              <a:t> </a:t>
            </a:r>
            <a:r>
              <a:rPr lang="en-US" sz="2000" dirty="0" err="1">
                <a:latin typeface="_! Kolhety" panose="020B0500000000000000" pitchFamily="34" charset="0"/>
              </a:rPr>
              <a:t>ganacxada</a:t>
            </a:r>
            <a:r>
              <a:rPr lang="en-US" sz="2000" dirty="0">
                <a:latin typeface="_! Kolhety" panose="020B0500000000000000" pitchFamily="34" charset="0"/>
              </a:rPr>
              <a:t>, rom </a:t>
            </a:r>
            <a:r>
              <a:rPr lang="en-US" sz="2000" dirty="0" err="1">
                <a:latin typeface="_! Kolhety" panose="020B0500000000000000" pitchFamily="34" charset="0"/>
              </a:rPr>
              <a:t>swored</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noes </a:t>
            </a:r>
            <a:r>
              <a:rPr lang="en-US" sz="2000" dirty="0" err="1">
                <a:latin typeface="_! Kolhety" panose="020B0500000000000000" pitchFamily="34" charset="0"/>
              </a:rPr>
              <a:t>gonebis</a:t>
            </a:r>
            <a:r>
              <a:rPr lang="en-US" sz="2000" dirty="0">
                <a:latin typeface="_! Kolhety" panose="020B0500000000000000" pitchFamily="34" charset="0"/>
              </a:rPr>
              <a:t> </a:t>
            </a:r>
            <a:r>
              <a:rPr lang="en-US" sz="2000" dirty="0" err="1">
                <a:latin typeface="_! Kolhety" panose="020B0500000000000000" pitchFamily="34" charset="0"/>
              </a:rPr>
              <a:t>dakargvis</a:t>
            </a:r>
            <a:r>
              <a:rPr lang="en-US" sz="2000" dirty="0">
                <a:latin typeface="_! Kolhety" panose="020B0500000000000000" pitchFamily="34" charset="0"/>
              </a:rPr>
              <a:t> </a:t>
            </a:r>
            <a:r>
              <a:rPr lang="en-US" sz="2000" dirty="0" err="1">
                <a:latin typeface="_! Kolhety" panose="020B0500000000000000" pitchFamily="34" charset="0"/>
              </a:rPr>
              <a:t>mizezi</a:t>
            </a:r>
            <a:r>
              <a:rPr lang="en-US" sz="2000" dirty="0">
                <a:latin typeface="_! Kolhety" panose="020B0500000000000000" pitchFamily="34" charset="0"/>
              </a:rPr>
              <a:t> da </a:t>
            </a:r>
            <a:r>
              <a:rPr lang="en-US" sz="2000" dirty="0" err="1">
                <a:latin typeface="_! Kolhety" panose="020B0500000000000000" pitchFamily="34" charset="0"/>
              </a:rPr>
              <a:t>amitom</a:t>
            </a:r>
            <a:r>
              <a:rPr lang="en-US" sz="2000" dirty="0">
                <a:latin typeface="_! Kolhety" panose="020B0500000000000000" pitchFamily="34" charset="0"/>
              </a:rPr>
              <a:t> </a:t>
            </a:r>
            <a:r>
              <a:rPr lang="en-US" sz="2000" dirty="0" err="1">
                <a:latin typeface="_! Kolhety" panose="020B0500000000000000" pitchFamily="34" charset="0"/>
              </a:rPr>
              <a:t>sastiki</a:t>
            </a:r>
            <a:r>
              <a:rPr lang="en-US" sz="2000" dirty="0">
                <a:latin typeface="_! Kolhety" panose="020B0500000000000000" pitchFamily="34" charset="0"/>
              </a:rPr>
              <a:t> </a:t>
            </a:r>
            <a:r>
              <a:rPr lang="en-US" sz="2000" dirty="0" err="1">
                <a:latin typeface="_! Kolhety" panose="020B0500000000000000" pitchFamily="34" charset="0"/>
              </a:rPr>
              <a:t>brZola</a:t>
            </a:r>
            <a:r>
              <a:rPr lang="en-US" sz="2000" dirty="0">
                <a:latin typeface="_! Kolhety" panose="020B0500000000000000" pitchFamily="34" charset="0"/>
              </a:rPr>
              <a:t> </a:t>
            </a:r>
            <a:r>
              <a:rPr lang="en-US" sz="2000" dirty="0" err="1">
                <a:latin typeface="_! Kolhety" panose="020B0500000000000000" pitchFamily="34" charset="0"/>
              </a:rPr>
              <a:t>gamoucxada</a:t>
            </a:r>
            <a:r>
              <a:rPr lang="en-US" sz="2000" dirty="0">
                <a:latin typeface="_! Kolhety" panose="020B0500000000000000" pitchFamily="34" charset="0"/>
              </a:rPr>
              <a:t> </a:t>
            </a:r>
            <a:r>
              <a:rPr lang="en-US" sz="2000" dirty="0" smtClean="0">
                <a:latin typeface="_! Kolhety" panose="020B0500000000000000" pitchFamily="34" charset="0"/>
              </a:rPr>
              <a:t>mas.</a:t>
            </a:r>
            <a:r>
              <a:rPr lang="ka-GE" sz="2000" dirty="0" smtClean="0">
                <a:latin typeface="_! Kolhety" panose="020B0500000000000000" pitchFamily="34" charset="0"/>
              </a:rPr>
              <a:t> </a:t>
            </a:r>
            <a:endParaRPr lang="en-US" sz="2000" dirty="0" smtClean="0">
              <a:latin typeface="_! Kolhety" panose="020B0500000000000000" pitchFamily="34" charset="0"/>
            </a:endParaRPr>
          </a:p>
          <a:p>
            <a:r>
              <a:rPr lang="en-US" sz="2000" dirty="0" smtClean="0">
                <a:latin typeface="_! Kolhety" panose="020B0500000000000000" pitchFamily="34" charset="0"/>
              </a:rPr>
              <a:t>1692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espaneTSi</a:t>
            </a:r>
            <a:r>
              <a:rPr lang="en-US" sz="2000" dirty="0">
                <a:latin typeface="_! Kolhety" panose="020B0500000000000000" pitchFamily="34" charset="0"/>
              </a:rPr>
              <a:t>, sent </a:t>
            </a:r>
            <a:r>
              <a:rPr lang="en-US" sz="2000" dirty="0" err="1">
                <a:latin typeface="_! Kolhety" panose="020B0500000000000000" pitchFamily="34" charset="0"/>
              </a:rPr>
              <a:t>Jak</a:t>
            </a:r>
            <a:r>
              <a:rPr lang="en-US" sz="2000" dirty="0">
                <a:latin typeface="_! Kolhety" panose="020B0500000000000000" pitchFamily="34" charset="0"/>
              </a:rPr>
              <a:t> de </a:t>
            </a:r>
            <a:r>
              <a:rPr lang="en-US" sz="2000" dirty="0" err="1">
                <a:latin typeface="_! Kolhety" panose="020B0500000000000000" pitchFamily="34" charset="0"/>
              </a:rPr>
              <a:t>kompasteloSi</a:t>
            </a:r>
            <a:r>
              <a:rPr lang="en-US" sz="2000" dirty="0">
                <a:latin typeface="_! Kolhety" panose="020B0500000000000000" pitchFamily="34" charset="0"/>
              </a:rPr>
              <a:t>, </a:t>
            </a:r>
            <a:r>
              <a:rPr lang="en-US" sz="2000" dirty="0" err="1">
                <a:latin typeface="_! Kolhety" panose="020B0500000000000000" pitchFamily="34" charset="0"/>
              </a:rPr>
              <a:t>xuTi</a:t>
            </a:r>
            <a:r>
              <a:rPr lang="en-US" sz="2000" dirty="0">
                <a:latin typeface="_! Kolhety" panose="020B0500000000000000" pitchFamily="34" charset="0"/>
              </a:rPr>
              <a:t> </a:t>
            </a:r>
            <a:r>
              <a:rPr lang="en-US" sz="2000" dirty="0" err="1">
                <a:latin typeface="_! Kolhety" panose="020B0500000000000000" pitchFamily="34" charset="0"/>
              </a:rPr>
              <a:t>beri</a:t>
            </a:r>
            <a:r>
              <a:rPr lang="en-US" sz="2000" dirty="0">
                <a:latin typeface="_! Kolhety" panose="020B0500000000000000" pitchFamily="34" charset="0"/>
              </a:rPr>
              <a:t> </a:t>
            </a:r>
            <a:r>
              <a:rPr lang="en-US" sz="2000" dirty="0" err="1">
                <a:latin typeface="_! Kolhety" panose="020B0500000000000000" pitchFamily="34" charset="0"/>
              </a:rPr>
              <a:t>cocxlad</a:t>
            </a:r>
            <a:r>
              <a:rPr lang="en-US" sz="2000" dirty="0">
                <a:latin typeface="_! Kolhety" panose="020B0500000000000000" pitchFamily="34" charset="0"/>
              </a:rPr>
              <a:t> </a:t>
            </a:r>
            <a:r>
              <a:rPr lang="en-US" sz="2000" dirty="0" err="1">
                <a:latin typeface="_! Kolhety" panose="020B0500000000000000" pitchFamily="34" charset="0"/>
              </a:rPr>
              <a:t>CaaSenes</a:t>
            </a:r>
            <a:r>
              <a:rPr lang="en-US" sz="2000" dirty="0">
                <a:latin typeface="_! Kolhety" panose="020B0500000000000000" pitchFamily="34" charset="0"/>
              </a:rPr>
              <a:t> </a:t>
            </a:r>
            <a:r>
              <a:rPr lang="en-US" sz="2000" dirty="0" err="1">
                <a:latin typeface="_! Kolhety" panose="020B0500000000000000" pitchFamily="34" charset="0"/>
              </a:rPr>
              <a:t>kedelSi</a:t>
            </a:r>
            <a:r>
              <a:rPr lang="en-US" sz="2000" dirty="0">
                <a:latin typeface="_! Kolhety" panose="020B0500000000000000" pitchFamily="34" charset="0"/>
              </a:rPr>
              <a:t> </a:t>
            </a:r>
            <a:r>
              <a:rPr lang="en-US" sz="2000" dirty="0" err="1">
                <a:latin typeface="_! Kolhety" panose="020B0500000000000000" pitchFamily="34" charset="0"/>
              </a:rPr>
              <a:t>imitom</a:t>
            </a:r>
            <a:r>
              <a:rPr lang="en-US" sz="2000" dirty="0">
                <a:latin typeface="_! Kolhety" panose="020B0500000000000000" pitchFamily="34" charset="0"/>
              </a:rPr>
              <a:t>, rom </a:t>
            </a:r>
            <a:r>
              <a:rPr lang="en-US" sz="2000" dirty="0" err="1">
                <a:latin typeface="_! Kolhety" panose="020B0500000000000000" pitchFamily="34" charset="0"/>
              </a:rPr>
              <a:t>RvTismsaxurebis</a:t>
            </a:r>
            <a:r>
              <a:rPr lang="en-US" sz="2000" dirty="0">
                <a:latin typeface="_! Kolhety" panose="020B0500000000000000" pitchFamily="34" charset="0"/>
              </a:rPr>
              <a:t> </a:t>
            </a:r>
            <a:r>
              <a:rPr lang="en-US" sz="2000" dirty="0" err="1">
                <a:latin typeface="_! Kolhety" panose="020B0500000000000000" pitchFamily="34" charset="0"/>
              </a:rPr>
              <a:t>dros</a:t>
            </a:r>
            <a:r>
              <a:rPr lang="en-US" sz="2000" dirty="0">
                <a:latin typeface="_! Kolhety" panose="020B0500000000000000" pitchFamily="34" charset="0"/>
              </a:rPr>
              <a:t> </a:t>
            </a:r>
            <a:r>
              <a:rPr lang="en-US" sz="2000" dirty="0" err="1">
                <a:latin typeface="_! Kolhety" panose="020B0500000000000000" pitchFamily="34" charset="0"/>
              </a:rPr>
              <a:t>eklesiis</a:t>
            </a:r>
            <a:r>
              <a:rPr lang="en-US" sz="2000" dirty="0">
                <a:latin typeface="_! Kolhety" panose="020B0500000000000000" pitchFamily="34" charset="0"/>
              </a:rPr>
              <a:t> </a:t>
            </a:r>
            <a:r>
              <a:rPr lang="en-US" sz="2000" dirty="0" err="1">
                <a:latin typeface="_! Kolhety" panose="020B0500000000000000" pitchFamily="34" charset="0"/>
              </a:rPr>
              <a:t>stoasTan</a:t>
            </a:r>
            <a:r>
              <a:rPr lang="en-US" sz="2000" dirty="0">
                <a:latin typeface="_! Kolhety" panose="020B0500000000000000" pitchFamily="34" charset="0"/>
              </a:rPr>
              <a:t> </a:t>
            </a:r>
            <a:r>
              <a:rPr lang="en-US" sz="2000" dirty="0" err="1">
                <a:latin typeface="_! Kolhety" panose="020B0500000000000000" pitchFamily="34" charset="0"/>
              </a:rPr>
              <a:t>eweodnen</a:t>
            </a:r>
            <a:r>
              <a:rPr lang="en-US" sz="2000" dirty="0">
                <a:latin typeface="_! Kolhety" panose="020B0500000000000000" pitchFamily="34" charset="0"/>
              </a:rPr>
              <a:t> </a:t>
            </a:r>
            <a:r>
              <a:rPr lang="en-US" sz="2000" dirty="0" err="1" smtClean="0">
                <a:latin typeface="_! Kolhety" panose="020B0500000000000000" pitchFamily="34" charset="0"/>
              </a:rPr>
              <a:t>Tambaqos</a:t>
            </a:r>
            <a:r>
              <a:rPr lang="en-US" sz="2000" dirty="0">
                <a:latin typeface="_! Kolhety" panose="020B0500000000000000" pitchFamily="34" charset="0"/>
              </a:rPr>
              <a:t>.</a:t>
            </a:r>
            <a:endParaRPr lang="ka-GE" sz="2000" dirty="0"/>
          </a:p>
        </p:txBody>
      </p:sp>
    </p:spTree>
    <p:extLst>
      <p:ext uri="{BB962C8B-B14F-4D97-AF65-F5344CB8AC3E}">
        <p14:creationId xmlns:p14="http://schemas.microsoft.com/office/powerpoint/2010/main" val="20002784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838200" y="1825625"/>
            <a:ext cx="9938657" cy="4351338"/>
          </a:xfrm>
        </p:spPr>
        <p:txBody>
          <a:bodyPr>
            <a:normAutofit/>
          </a:bodyPr>
          <a:lstStyle/>
          <a:p>
            <a:pPr>
              <a:lnSpc>
                <a:spcPct val="100000"/>
              </a:lnSpc>
            </a:pPr>
            <a:r>
              <a:rPr lang="en-US" sz="2000" dirty="0">
                <a:latin typeface="_! Kolhety" panose="020B0500000000000000" pitchFamily="34" charset="0"/>
              </a:rPr>
              <a:t>1604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mariam</a:t>
            </a:r>
            <a:r>
              <a:rPr lang="en-US" sz="2000" dirty="0">
                <a:latin typeface="_! Kolhety" panose="020B0500000000000000" pitchFamily="34" charset="0"/>
              </a:rPr>
              <a:t> </a:t>
            </a:r>
            <a:r>
              <a:rPr lang="en-US" sz="2000" dirty="0" err="1">
                <a:latin typeface="_! Kolhety" panose="020B0500000000000000" pitchFamily="34" charset="0"/>
              </a:rPr>
              <a:t>stiuartis</a:t>
            </a:r>
            <a:r>
              <a:rPr lang="en-US" sz="2000" dirty="0">
                <a:latin typeface="_! Kolhety" panose="020B0500000000000000" pitchFamily="34" charset="0"/>
              </a:rPr>
              <a:t> </a:t>
            </a:r>
            <a:r>
              <a:rPr lang="en-US" sz="2000" dirty="0" err="1">
                <a:latin typeface="_! Kolhety" panose="020B0500000000000000" pitchFamily="34" charset="0"/>
              </a:rPr>
              <a:t>Svilma</a:t>
            </a:r>
            <a:r>
              <a:rPr lang="en-US" sz="2000" dirty="0">
                <a:latin typeface="_! Kolhety" panose="020B0500000000000000" pitchFamily="34" charset="0"/>
              </a:rPr>
              <a:t>, </a:t>
            </a:r>
            <a:r>
              <a:rPr lang="en-US" sz="2000" dirty="0" err="1">
                <a:latin typeface="_! Kolhety" panose="020B0500000000000000" pitchFamily="34" charset="0"/>
              </a:rPr>
              <a:t>inglisis</a:t>
            </a:r>
            <a:r>
              <a:rPr lang="en-US" sz="2000" dirty="0">
                <a:latin typeface="_! Kolhety" panose="020B0500000000000000" pitchFamily="34" charset="0"/>
              </a:rPr>
              <a:t> </a:t>
            </a:r>
            <a:r>
              <a:rPr lang="en-US" sz="2000" dirty="0" err="1">
                <a:latin typeface="_! Kolhety" panose="020B0500000000000000" pitchFamily="34" charset="0"/>
              </a:rPr>
              <a:t>mefem</a:t>
            </a:r>
            <a:r>
              <a:rPr lang="en-US" sz="2000" dirty="0">
                <a:latin typeface="_! Kolhety" panose="020B0500000000000000" pitchFamily="34" charset="0"/>
              </a:rPr>
              <a:t> </a:t>
            </a:r>
            <a:r>
              <a:rPr lang="en-US" sz="2000" dirty="0" err="1">
                <a:latin typeface="_! Kolhety" panose="020B0500000000000000" pitchFamily="34" charset="0"/>
              </a:rPr>
              <a:t>jeims</a:t>
            </a:r>
            <a:r>
              <a:rPr lang="en-US" sz="2000" dirty="0">
                <a:latin typeface="_! Kolhety" panose="020B0500000000000000" pitchFamily="34" charset="0"/>
              </a:rPr>
              <a:t> I-ma </a:t>
            </a:r>
            <a:r>
              <a:rPr lang="en-US" sz="2000" dirty="0" err="1">
                <a:latin typeface="_! Kolhety" panose="020B0500000000000000" pitchFamily="34" charset="0"/>
              </a:rPr>
              <a:t>stiuartma</a:t>
            </a:r>
            <a:r>
              <a:rPr lang="en-US" sz="2000" dirty="0">
                <a:latin typeface="_! Kolhety" panose="020B0500000000000000" pitchFamily="34" charset="0"/>
              </a:rPr>
              <a:t> </a:t>
            </a:r>
            <a:r>
              <a:rPr lang="en-US" sz="2000" dirty="0" err="1">
                <a:latin typeface="_! Kolhety" panose="020B0500000000000000" pitchFamily="34" charset="0"/>
              </a:rPr>
              <a:t>gailaSqra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moxmarebis</a:t>
            </a:r>
            <a:r>
              <a:rPr lang="en-US" sz="2000" dirty="0">
                <a:latin typeface="_! Kolhety" panose="020B0500000000000000" pitchFamily="34" charset="0"/>
              </a:rPr>
              <a:t> </a:t>
            </a:r>
            <a:r>
              <a:rPr lang="en-US" sz="2000" dirty="0" err="1">
                <a:latin typeface="_! Kolhety" panose="020B0500000000000000" pitchFamily="34" charset="0"/>
              </a:rPr>
              <a:t>winaaRmdeg</a:t>
            </a:r>
            <a:r>
              <a:rPr lang="en-US" sz="2000" dirty="0">
                <a:latin typeface="_! Kolhety" panose="020B0500000000000000" pitchFamily="34" charset="0"/>
              </a:rPr>
              <a:t> </a:t>
            </a:r>
            <a:r>
              <a:rPr lang="en-US" sz="2000" dirty="0" err="1">
                <a:latin typeface="_! Kolhety" panose="020B0500000000000000" pitchFamily="34" charset="0"/>
              </a:rPr>
              <a:t>deviziT</a:t>
            </a:r>
            <a:r>
              <a:rPr lang="en-US" sz="2000" dirty="0">
                <a:latin typeface="_! Kolhety" panose="020B0500000000000000" pitchFamily="34" charset="0"/>
              </a:rPr>
              <a:t> `</a:t>
            </a:r>
            <a:r>
              <a:rPr lang="en-US" sz="2000" dirty="0" err="1">
                <a:latin typeface="_! Kolhety" panose="020B0500000000000000" pitchFamily="34" charset="0"/>
              </a:rPr>
              <a:t>protesti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smtClean="0">
                <a:latin typeface="_! Kolhety" panose="020B0500000000000000" pitchFamily="34" charset="0"/>
              </a:rPr>
              <a:t>~</a:t>
            </a:r>
            <a:r>
              <a:rPr lang="ka-GE" sz="2000" dirty="0" smtClean="0">
                <a:latin typeface="_! Kolhety" panose="020B0500000000000000" pitchFamily="34" charset="0"/>
              </a:rPr>
              <a:t>.</a:t>
            </a:r>
            <a:r>
              <a:rPr lang="en-US" sz="2000" dirty="0" smtClean="0">
                <a:latin typeface="_! Kolhety" panose="020B0500000000000000" pitchFamily="34" charset="0"/>
              </a:rPr>
              <a:t> </a:t>
            </a:r>
            <a:r>
              <a:rPr lang="en-US" sz="2000" dirty="0" err="1">
                <a:latin typeface="_! Kolhety" panose="020B0500000000000000" pitchFamily="34" charset="0"/>
              </a:rPr>
              <a:t>jeims</a:t>
            </a:r>
            <a:r>
              <a:rPr lang="en-US" sz="2000" dirty="0">
                <a:latin typeface="_! Kolhety" panose="020B0500000000000000" pitchFamily="34" charset="0"/>
              </a:rPr>
              <a:t> I </a:t>
            </a:r>
            <a:r>
              <a:rPr lang="en-US" sz="2000" dirty="0" err="1">
                <a:latin typeface="_! Kolhety" panose="020B0500000000000000" pitchFamily="34" charset="0"/>
              </a:rPr>
              <a:t>acxadebda</a:t>
            </a:r>
            <a:r>
              <a:rPr lang="en-US" sz="2000" dirty="0">
                <a:latin typeface="_! Kolhety" panose="020B0500000000000000" pitchFamily="34" charset="0"/>
              </a:rPr>
              <a:t>, rom </a:t>
            </a:r>
            <a:r>
              <a:rPr lang="en-US" sz="2000" dirty="0" err="1">
                <a:latin typeface="_! Kolhety" panose="020B0500000000000000" pitchFamily="34" charset="0"/>
              </a:rPr>
              <a:t>yvela</a:t>
            </a:r>
            <a:r>
              <a:rPr lang="en-US" sz="2000" dirty="0">
                <a:latin typeface="_! Kolhety" panose="020B0500000000000000" pitchFamily="34" charset="0"/>
              </a:rPr>
              <a:t> </a:t>
            </a:r>
            <a:r>
              <a:rPr lang="en-US" sz="2000" dirty="0" err="1">
                <a:latin typeface="_! Kolhety" panose="020B0500000000000000" pitchFamily="34" charset="0"/>
              </a:rPr>
              <a:t>siavesTan</a:t>
            </a:r>
            <a:r>
              <a:rPr lang="en-US" sz="2000" dirty="0">
                <a:latin typeface="_! Kolhety" panose="020B0500000000000000" pitchFamily="34" charset="0"/>
              </a:rPr>
              <a:t> </a:t>
            </a:r>
            <a:r>
              <a:rPr lang="en-US" sz="2000" dirty="0" err="1">
                <a:latin typeface="_! Kolhety" panose="020B0500000000000000" pitchFamily="34" charset="0"/>
              </a:rPr>
              <a:t>erTad</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moxmareba</a:t>
            </a:r>
            <a:r>
              <a:rPr lang="en-US" sz="2000" dirty="0">
                <a:latin typeface="_! Kolhety" panose="020B0500000000000000" pitchFamily="34" charset="0"/>
              </a:rPr>
              <a:t> </a:t>
            </a:r>
            <a:r>
              <a:rPr lang="en-US" sz="2000" dirty="0" err="1">
                <a:latin typeface="_! Kolhety" panose="020B0500000000000000" pitchFamily="34" charset="0"/>
              </a:rPr>
              <a:t>asustebda</a:t>
            </a:r>
            <a:r>
              <a:rPr lang="en-US" sz="2000" dirty="0">
                <a:latin typeface="_! Kolhety" panose="020B0500000000000000" pitchFamily="34" charset="0"/>
              </a:rPr>
              <a:t> </a:t>
            </a:r>
            <a:r>
              <a:rPr lang="en-US" sz="2000" dirty="0" err="1">
                <a:latin typeface="_! Kolhety" panose="020B0500000000000000" pitchFamily="34" charset="0"/>
              </a:rPr>
              <a:t>inglisis</a:t>
            </a:r>
            <a:r>
              <a:rPr lang="en-US" sz="2000" dirty="0">
                <a:latin typeface="_! Kolhety" panose="020B0500000000000000" pitchFamily="34" charset="0"/>
              </a:rPr>
              <a:t> </a:t>
            </a:r>
            <a:r>
              <a:rPr lang="en-US" sz="2000" dirty="0" err="1">
                <a:latin typeface="_! Kolhety" panose="020B0500000000000000" pitchFamily="34" charset="0"/>
              </a:rPr>
              <a:t>jaris</a:t>
            </a:r>
            <a:r>
              <a:rPr lang="en-US" sz="2000" dirty="0">
                <a:latin typeface="_! Kolhety" panose="020B0500000000000000" pitchFamily="34" charset="0"/>
              </a:rPr>
              <a:t> </a:t>
            </a:r>
            <a:r>
              <a:rPr lang="en-US" sz="2000" dirty="0" err="1">
                <a:latin typeface="_! Kolhety" panose="020B0500000000000000" pitchFamily="34" charset="0"/>
              </a:rPr>
              <a:t>brZolisunarianobas</a:t>
            </a:r>
            <a:r>
              <a:rPr lang="en-US" sz="2000" dirty="0">
                <a:latin typeface="_! Kolhety" panose="020B0500000000000000" pitchFamily="34" charset="0"/>
              </a:rPr>
              <a:t>. </a:t>
            </a:r>
            <a:r>
              <a:rPr lang="en-US" sz="2000" dirty="0" err="1">
                <a:latin typeface="_! Kolhety" panose="020B0500000000000000" pitchFamily="34" charset="0"/>
              </a:rPr>
              <a:t>mefe</a:t>
            </a:r>
            <a:r>
              <a:rPr lang="en-US" sz="2000" dirty="0">
                <a:latin typeface="_! Kolhety" panose="020B0500000000000000" pitchFamily="34" charset="0"/>
              </a:rPr>
              <a:t> </a:t>
            </a:r>
            <a:r>
              <a:rPr lang="en-US" sz="2000" dirty="0" err="1">
                <a:latin typeface="_! Kolhety" panose="020B0500000000000000" pitchFamily="34" charset="0"/>
              </a:rPr>
              <a:t>jeimsis</a:t>
            </a:r>
            <a:r>
              <a:rPr lang="en-US" sz="2000" dirty="0">
                <a:latin typeface="_! Kolhety" panose="020B0500000000000000" pitchFamily="34" charset="0"/>
              </a:rPr>
              <a:t> </a:t>
            </a:r>
            <a:r>
              <a:rPr lang="en-US" sz="2000" dirty="0" err="1">
                <a:latin typeface="_! Kolhety" panose="020B0500000000000000" pitchFamily="34" charset="0"/>
              </a:rPr>
              <a:t>mecadineobiT</a:t>
            </a:r>
            <a:r>
              <a:rPr lang="en-US" sz="2000" dirty="0">
                <a:latin typeface="_! Kolhety" panose="020B0500000000000000" pitchFamily="34" charset="0"/>
              </a:rPr>
              <a:t>, </a:t>
            </a:r>
            <a:r>
              <a:rPr lang="en-US" sz="2000" dirty="0" err="1">
                <a:latin typeface="_! Kolhety" panose="020B0500000000000000" pitchFamily="34" charset="0"/>
              </a:rPr>
              <a:t>inglisSi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mowevisaTvis</a:t>
            </a:r>
            <a:r>
              <a:rPr lang="en-US" sz="2000" dirty="0">
                <a:latin typeface="_! Kolhety" panose="020B0500000000000000" pitchFamily="34" charset="0"/>
              </a:rPr>
              <a:t> </a:t>
            </a:r>
            <a:r>
              <a:rPr lang="en-US" sz="2000" dirty="0" err="1">
                <a:latin typeface="_! Kolhety" panose="020B0500000000000000" pitchFamily="34" charset="0"/>
              </a:rPr>
              <a:t>rozgebiT</a:t>
            </a:r>
            <a:r>
              <a:rPr lang="en-US" sz="2000" dirty="0">
                <a:latin typeface="_! Kolhety" panose="020B0500000000000000" pitchFamily="34" charset="0"/>
              </a:rPr>
              <a:t> </a:t>
            </a:r>
            <a:r>
              <a:rPr lang="en-US" sz="2000" dirty="0" err="1">
                <a:latin typeface="_! Kolhety" panose="020B0500000000000000" pitchFamily="34" charset="0"/>
              </a:rPr>
              <a:t>dasja</a:t>
            </a:r>
            <a:r>
              <a:rPr lang="en-US" sz="2000" dirty="0">
                <a:latin typeface="_! Kolhety" panose="020B0500000000000000" pitchFamily="34" charset="0"/>
              </a:rPr>
              <a:t> </a:t>
            </a:r>
            <a:r>
              <a:rPr lang="en-US" sz="2000" dirty="0" err="1">
                <a:latin typeface="_! Kolhety" panose="020B0500000000000000" pitchFamily="34" charset="0"/>
              </a:rPr>
              <a:t>SemoiRes</a:t>
            </a:r>
            <a:r>
              <a:rPr lang="en-US" sz="2000" dirty="0">
                <a:latin typeface="_! Kolhety" panose="020B0500000000000000" pitchFamily="34" charset="0"/>
              </a:rPr>
              <a:t>, </a:t>
            </a:r>
            <a:r>
              <a:rPr lang="en-US" sz="2000" dirty="0" err="1">
                <a:latin typeface="_! Kolhety" panose="020B0500000000000000" pitchFamily="34" charset="0"/>
              </a:rPr>
              <a:t>zogjer</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sasjelis</a:t>
            </a:r>
            <a:r>
              <a:rPr lang="en-US" sz="2000" dirty="0">
                <a:latin typeface="_! Kolhety" panose="020B0500000000000000" pitchFamily="34" charset="0"/>
              </a:rPr>
              <a:t> </a:t>
            </a:r>
            <a:r>
              <a:rPr lang="en-US" sz="2000" dirty="0" err="1">
                <a:latin typeface="_! Kolhety" panose="020B0500000000000000" pitchFamily="34" charset="0"/>
              </a:rPr>
              <a:t>ufro</a:t>
            </a:r>
            <a:r>
              <a:rPr lang="en-US" sz="2000" dirty="0">
                <a:latin typeface="_! Kolhety" panose="020B0500000000000000" pitchFamily="34" charset="0"/>
              </a:rPr>
              <a:t> </a:t>
            </a:r>
            <a:r>
              <a:rPr lang="en-US" sz="2000" dirty="0" err="1">
                <a:latin typeface="_! Kolhety" panose="020B0500000000000000" pitchFamily="34" charset="0"/>
              </a:rPr>
              <a:t>mkacr</a:t>
            </a:r>
            <a:r>
              <a:rPr lang="en-US" sz="2000" dirty="0">
                <a:latin typeface="_! Kolhety" panose="020B0500000000000000" pitchFamily="34" charset="0"/>
              </a:rPr>
              <a:t> </a:t>
            </a:r>
            <a:r>
              <a:rPr lang="en-US" sz="2000" dirty="0" err="1">
                <a:latin typeface="_! Kolhety" panose="020B0500000000000000" pitchFamily="34" charset="0"/>
              </a:rPr>
              <a:t>zomebs</a:t>
            </a:r>
            <a:r>
              <a:rPr lang="en-US" sz="2000" dirty="0">
                <a:latin typeface="_! Kolhety" panose="020B0500000000000000" pitchFamily="34" charset="0"/>
              </a:rPr>
              <a:t> </a:t>
            </a:r>
            <a:r>
              <a:rPr lang="en-US" sz="2000" dirty="0" err="1" smtClean="0">
                <a:latin typeface="_! Kolhety" panose="020B0500000000000000" pitchFamily="34" charset="0"/>
              </a:rPr>
              <a:t>mimarTavdnen</a:t>
            </a:r>
            <a:r>
              <a:rPr lang="ka-GE" sz="2000" dirty="0" smtClean="0"/>
              <a:t>. </a:t>
            </a:r>
            <a:r>
              <a:rPr lang="en-US" sz="2000" dirty="0" err="1">
                <a:latin typeface="_! Kolhety" panose="020B0500000000000000" pitchFamily="34" charset="0"/>
              </a:rPr>
              <a:t>mefe</a:t>
            </a:r>
            <a:r>
              <a:rPr lang="en-US" sz="2000" dirty="0">
                <a:latin typeface="_! Kolhety" panose="020B0500000000000000" pitchFamily="34" charset="0"/>
              </a:rPr>
              <a:t> </a:t>
            </a:r>
            <a:r>
              <a:rPr lang="en-US" sz="2000" dirty="0" err="1">
                <a:latin typeface="_! Kolhety" panose="020B0500000000000000" pitchFamily="34" charset="0"/>
              </a:rPr>
              <a:t>jeims</a:t>
            </a:r>
            <a:r>
              <a:rPr lang="en-US" sz="2000" dirty="0">
                <a:latin typeface="_! Kolhety" panose="020B0500000000000000" pitchFamily="34" charset="0"/>
              </a:rPr>
              <a:t> I </a:t>
            </a:r>
            <a:r>
              <a:rPr lang="en-US" sz="2000" dirty="0" err="1">
                <a:latin typeface="_! Kolhety" panose="020B0500000000000000" pitchFamily="34" charset="0"/>
              </a:rPr>
              <a:t>acxadebda</a:t>
            </a:r>
            <a:r>
              <a:rPr lang="en-US" sz="2000" dirty="0">
                <a:latin typeface="_! Kolhety" panose="020B0500000000000000" pitchFamily="34" charset="0"/>
              </a:rPr>
              <a:t>, rom </a:t>
            </a:r>
            <a:r>
              <a:rPr lang="en-US" sz="2000" dirty="0" err="1">
                <a:latin typeface="_! Kolhety" panose="020B0500000000000000" pitchFamily="34" charset="0"/>
              </a:rPr>
              <a:t>misTvis</a:t>
            </a:r>
            <a:r>
              <a:rPr lang="en-US" sz="2000" dirty="0">
                <a:latin typeface="_! Kolhety" panose="020B0500000000000000" pitchFamily="34" charset="0"/>
              </a:rPr>
              <a:t> </a:t>
            </a:r>
            <a:r>
              <a:rPr lang="en-US" sz="2000" dirty="0" err="1">
                <a:latin typeface="_! Kolhety" panose="020B0500000000000000" pitchFamily="34" charset="0"/>
              </a:rPr>
              <a:t>eSmakis</a:t>
            </a:r>
            <a:r>
              <a:rPr lang="en-US" sz="2000" dirty="0">
                <a:latin typeface="_! Kolhety" panose="020B0500000000000000" pitchFamily="34" charset="0"/>
              </a:rPr>
              <a:t> </a:t>
            </a:r>
            <a:r>
              <a:rPr lang="en-US" sz="2000" dirty="0" err="1">
                <a:latin typeface="_! Kolhety" panose="020B0500000000000000" pitchFamily="34" charset="0"/>
              </a:rPr>
              <a:t>gamaspinZleba</a:t>
            </a:r>
            <a:r>
              <a:rPr lang="en-US" sz="2000" dirty="0">
                <a:latin typeface="_! Kolhety" panose="020B0500000000000000" pitchFamily="34" charset="0"/>
              </a:rPr>
              <a:t> rom </a:t>
            </a:r>
            <a:r>
              <a:rPr lang="en-US" sz="2000" dirty="0" err="1" smtClean="0">
                <a:latin typeface="_! Kolhety" panose="020B0500000000000000" pitchFamily="34" charset="0"/>
              </a:rPr>
              <a:t>daevalebinaT</a:t>
            </a:r>
            <a:r>
              <a:rPr lang="en-US" sz="2000" dirty="0">
                <a:latin typeface="_! Kolhety" panose="020B0500000000000000" pitchFamily="34" charset="0"/>
              </a:rPr>
              <a:t>, is mas </a:t>
            </a:r>
            <a:r>
              <a:rPr lang="en-US" sz="2000" dirty="0" err="1">
                <a:latin typeface="_! Kolhety" panose="020B0500000000000000" pitchFamily="34" charset="0"/>
              </a:rPr>
              <a:t>miarTmevda</a:t>
            </a:r>
            <a:r>
              <a:rPr lang="en-US" sz="2000" dirty="0">
                <a:latin typeface="_! Kolhety" panose="020B0500000000000000" pitchFamily="34" charset="0"/>
              </a:rPr>
              <a:t> </a:t>
            </a:r>
            <a:r>
              <a:rPr lang="en-US" sz="2000" dirty="0" err="1">
                <a:latin typeface="_! Kolhety" panose="020B0500000000000000" pitchFamily="34" charset="0"/>
              </a:rPr>
              <a:t>Roris</a:t>
            </a:r>
            <a:r>
              <a:rPr lang="en-US" sz="2000" dirty="0">
                <a:latin typeface="_! Kolhety" panose="020B0500000000000000" pitchFamily="34" charset="0"/>
              </a:rPr>
              <a:t> </a:t>
            </a:r>
            <a:r>
              <a:rPr lang="en-US" sz="2000" dirty="0" err="1">
                <a:latin typeface="_! Kolhety" panose="020B0500000000000000" pitchFamily="34" charset="0"/>
              </a:rPr>
              <a:t>xorcs</a:t>
            </a:r>
            <a:r>
              <a:rPr lang="en-US" sz="2000" dirty="0">
                <a:latin typeface="_! Kolhety" panose="020B0500000000000000" pitchFamily="34" charset="0"/>
              </a:rPr>
              <a:t>, </a:t>
            </a:r>
            <a:r>
              <a:rPr lang="en-US" sz="2000" dirty="0" err="1">
                <a:latin typeface="_! Kolhety" panose="020B0500000000000000" pitchFamily="34" charset="0"/>
              </a:rPr>
              <a:t>gamxmar</a:t>
            </a:r>
            <a:r>
              <a:rPr lang="en-US" sz="2000" dirty="0">
                <a:latin typeface="_! Kolhety" panose="020B0500000000000000" pitchFamily="34" charset="0"/>
              </a:rPr>
              <a:t> </a:t>
            </a:r>
            <a:r>
              <a:rPr lang="en-US" sz="2000" dirty="0" err="1">
                <a:latin typeface="_! Kolhety" panose="020B0500000000000000" pitchFamily="34" charset="0"/>
              </a:rPr>
              <a:t>virTevzas</a:t>
            </a:r>
            <a:r>
              <a:rPr lang="en-US" sz="2000" dirty="0">
                <a:latin typeface="_! Kolhety" panose="020B0500000000000000" pitchFamily="34" charset="0"/>
              </a:rPr>
              <a:t> </a:t>
            </a:r>
            <a:r>
              <a:rPr lang="en-US" sz="2000" dirty="0" err="1">
                <a:latin typeface="_! Kolhety" panose="020B0500000000000000" pitchFamily="34" charset="0"/>
              </a:rPr>
              <a:t>mdogviT</a:t>
            </a:r>
            <a:r>
              <a:rPr lang="en-US" sz="2000" dirty="0">
                <a:latin typeface="_! Kolhety" panose="020B0500000000000000" pitchFamily="34" charset="0"/>
              </a:rPr>
              <a:t> da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smtClean="0">
                <a:latin typeface="_! Kolhety" panose="020B0500000000000000" pitchFamily="34" charset="0"/>
              </a:rPr>
              <a:t>. </a:t>
            </a:r>
            <a:endParaRPr lang="ka-GE" sz="2000" dirty="0"/>
          </a:p>
        </p:txBody>
      </p:sp>
    </p:spTree>
    <p:extLst>
      <p:ext uri="{BB962C8B-B14F-4D97-AF65-F5344CB8AC3E}">
        <p14:creationId xmlns:p14="http://schemas.microsoft.com/office/powerpoint/2010/main" val="4284398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838200" y="529936"/>
            <a:ext cx="10515600" cy="5647027"/>
          </a:xfrm>
        </p:spPr>
        <p:txBody>
          <a:bodyPr>
            <a:normAutofit/>
          </a:bodyPr>
          <a:lstStyle/>
          <a:p>
            <a:pPr>
              <a:lnSpc>
                <a:spcPct val="100000"/>
              </a:lnSpc>
              <a:spcBef>
                <a:spcPts val="600"/>
              </a:spcBef>
            </a:pPr>
            <a:r>
              <a:rPr lang="en-US" sz="2000" dirty="0">
                <a:latin typeface="_! Kolhety" panose="020B0500000000000000" pitchFamily="34" charset="0"/>
              </a:rPr>
              <a:t>XVII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dasawyisSi</a:t>
            </a:r>
            <a:r>
              <a:rPr lang="en-US" sz="2000" dirty="0">
                <a:latin typeface="_! Kolhety" panose="020B0500000000000000" pitchFamily="34" charset="0"/>
              </a:rPr>
              <a:t> </a:t>
            </a:r>
            <a:r>
              <a:rPr lang="en-US" sz="2000" dirty="0" err="1">
                <a:latin typeface="_! Kolhety" panose="020B0500000000000000" pitchFamily="34" charset="0"/>
              </a:rPr>
              <a:t>safrangeTSi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moxmarebis</a:t>
            </a:r>
            <a:r>
              <a:rPr lang="en-US" sz="2000" dirty="0">
                <a:latin typeface="_! Kolhety" panose="020B0500000000000000" pitchFamily="34" charset="0"/>
              </a:rPr>
              <a:t> </a:t>
            </a:r>
            <a:r>
              <a:rPr lang="en-US" sz="2000" dirty="0" err="1">
                <a:latin typeface="_! Kolhety" panose="020B0500000000000000" pitchFamily="34" charset="0"/>
              </a:rPr>
              <a:t>SezRudvis</a:t>
            </a:r>
            <a:r>
              <a:rPr lang="en-US" sz="2000" dirty="0">
                <a:latin typeface="_! Kolhety" panose="020B0500000000000000" pitchFamily="34" charset="0"/>
              </a:rPr>
              <a:t> </a:t>
            </a:r>
            <a:r>
              <a:rPr lang="en-US" sz="2000" dirty="0" err="1">
                <a:latin typeface="_! Kolhety" panose="020B0500000000000000" pitchFamily="34" charset="0"/>
              </a:rPr>
              <a:t>iniciatorad</a:t>
            </a:r>
            <a:r>
              <a:rPr lang="en-US" sz="2000" dirty="0">
                <a:latin typeface="_! Kolhety" panose="020B0500000000000000" pitchFamily="34" charset="0"/>
              </a:rPr>
              <a:t> </a:t>
            </a:r>
            <a:r>
              <a:rPr lang="en-US" sz="2000" dirty="0" err="1">
                <a:latin typeface="_! Kolhety" panose="020B0500000000000000" pitchFamily="34" charset="0"/>
              </a:rPr>
              <a:t>gvevlineba</a:t>
            </a:r>
            <a:r>
              <a:rPr lang="en-US" sz="2000" dirty="0">
                <a:latin typeface="_! Kolhety" panose="020B0500000000000000" pitchFamily="34" charset="0"/>
              </a:rPr>
              <a:t> </a:t>
            </a:r>
            <a:r>
              <a:rPr lang="en-US" sz="2000" dirty="0" err="1">
                <a:latin typeface="_! Kolhety" panose="020B0500000000000000" pitchFamily="34" charset="0"/>
              </a:rPr>
              <a:t>kardinali</a:t>
            </a:r>
            <a:r>
              <a:rPr lang="en-US" sz="2000" dirty="0">
                <a:latin typeface="_! Kolhety" panose="020B0500000000000000" pitchFamily="34" charset="0"/>
              </a:rPr>
              <a:t> </a:t>
            </a:r>
            <a:r>
              <a:rPr lang="en-US" sz="2000" dirty="0" err="1" smtClean="0">
                <a:latin typeface="_! Kolhety" panose="020B0500000000000000" pitchFamily="34" charset="0"/>
              </a:rPr>
              <a:t>riSelie</a:t>
            </a:r>
            <a:r>
              <a:rPr lang="ka-GE" sz="2000" dirty="0" smtClean="0"/>
              <a:t>. </a:t>
            </a:r>
            <a:r>
              <a:rPr lang="en-US" sz="2000" dirty="0">
                <a:latin typeface="_! Kolhety" panose="020B0500000000000000" pitchFamily="34" charset="0"/>
              </a:rPr>
              <a:t>1621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jer</a:t>
            </a:r>
            <a:r>
              <a:rPr lang="en-US" sz="2000" dirty="0">
                <a:latin typeface="_! Kolhety" panose="020B0500000000000000" pitchFamily="34" charset="0"/>
              </a:rPr>
              <a:t> </a:t>
            </a:r>
            <a:r>
              <a:rPr lang="en-US" sz="2000" dirty="0" err="1">
                <a:latin typeface="_! Kolhety" panose="020B0500000000000000" pitchFamily="34" charset="0"/>
              </a:rPr>
              <a:t>kidev</a:t>
            </a:r>
            <a:r>
              <a:rPr lang="en-US" sz="2000" dirty="0">
                <a:latin typeface="_! Kolhety" panose="020B0500000000000000" pitchFamily="34" charset="0"/>
              </a:rPr>
              <a:t> </a:t>
            </a:r>
            <a:r>
              <a:rPr lang="en-US" sz="2000" dirty="0" err="1">
                <a:latin typeface="_! Kolhety" panose="020B0500000000000000" pitchFamily="34" charset="0"/>
              </a:rPr>
              <a:t>ministrma</a:t>
            </a:r>
            <a:r>
              <a:rPr lang="en-US" sz="2000" dirty="0">
                <a:latin typeface="_! Kolhety" panose="020B0500000000000000" pitchFamily="34" charset="0"/>
              </a:rPr>
              <a:t> Jan </a:t>
            </a:r>
            <a:r>
              <a:rPr lang="en-US" sz="2000" dirty="0" err="1">
                <a:latin typeface="_! Kolhety" panose="020B0500000000000000" pitchFamily="34" charset="0"/>
              </a:rPr>
              <a:t>diu</a:t>
            </a:r>
            <a:r>
              <a:rPr lang="en-US" sz="2000" dirty="0">
                <a:latin typeface="_! Kolhety" panose="020B0500000000000000" pitchFamily="34" charset="0"/>
              </a:rPr>
              <a:t> </a:t>
            </a:r>
            <a:r>
              <a:rPr lang="en-US" sz="2000" dirty="0" err="1">
                <a:latin typeface="_! Kolhety" panose="020B0500000000000000" pitchFamily="34" charset="0"/>
              </a:rPr>
              <a:t>plesi</a:t>
            </a:r>
            <a:r>
              <a:rPr lang="en-US" sz="2000" dirty="0">
                <a:latin typeface="_! Kolhety" panose="020B0500000000000000" pitchFamily="34" charset="0"/>
              </a:rPr>
              <a:t> </a:t>
            </a:r>
            <a:r>
              <a:rPr lang="en-US" sz="2000" dirty="0" err="1">
                <a:latin typeface="_! Kolhety" panose="020B0500000000000000" pitchFamily="34" charset="0"/>
              </a:rPr>
              <a:t>riSeliem</a:t>
            </a:r>
            <a:r>
              <a:rPr lang="en-US" sz="2000" dirty="0">
                <a:latin typeface="_! Kolhety" panose="020B0500000000000000" pitchFamily="34" charset="0"/>
              </a:rPr>
              <a:t> </a:t>
            </a:r>
            <a:r>
              <a:rPr lang="en-US" sz="2000" dirty="0" err="1">
                <a:latin typeface="_! Kolhety" panose="020B0500000000000000" pitchFamily="34" charset="0"/>
              </a:rPr>
              <a:t>neba</a:t>
            </a:r>
            <a:r>
              <a:rPr lang="en-US" sz="2000" dirty="0">
                <a:latin typeface="_! Kolhety" panose="020B0500000000000000" pitchFamily="34" charset="0"/>
              </a:rPr>
              <a:t> </a:t>
            </a:r>
            <a:r>
              <a:rPr lang="en-US" sz="2000" dirty="0" err="1">
                <a:latin typeface="_! Kolhety" panose="020B0500000000000000" pitchFamily="34" charset="0"/>
              </a:rPr>
              <a:t>darTo</a:t>
            </a:r>
            <a:r>
              <a:rPr lang="en-US" sz="2000" dirty="0">
                <a:latin typeface="_! Kolhety" panose="020B0500000000000000" pitchFamily="34" charset="0"/>
              </a:rPr>
              <a:t> </a:t>
            </a:r>
            <a:r>
              <a:rPr lang="en-US" sz="2000" dirty="0" err="1">
                <a:latin typeface="_! Kolhety" panose="020B0500000000000000" pitchFamily="34" charset="0"/>
              </a:rPr>
              <a:t>msurvelebs</a:t>
            </a:r>
            <a:r>
              <a:rPr lang="en-US" sz="2000" dirty="0">
                <a:latin typeface="_! Kolhety" panose="020B0500000000000000" pitchFamily="34" charset="0"/>
              </a:rPr>
              <a:t> </a:t>
            </a:r>
            <a:r>
              <a:rPr lang="en-US" sz="2000" dirty="0" err="1">
                <a:latin typeface="_! Kolhety" panose="020B0500000000000000" pitchFamily="34" charset="0"/>
              </a:rPr>
              <a:t>moeSenebinaT</a:t>
            </a:r>
            <a:r>
              <a:rPr lang="en-US" sz="2000" dirty="0">
                <a:latin typeface="_! Kolhety" panose="020B0500000000000000" pitchFamily="34" charset="0"/>
              </a:rPr>
              <a:t> da </a:t>
            </a:r>
            <a:r>
              <a:rPr lang="en-US" sz="2000" dirty="0" err="1">
                <a:latin typeface="_! Kolhety" panose="020B0500000000000000" pitchFamily="34" charset="0"/>
              </a:rPr>
              <a:t>gaeyidaT</a:t>
            </a:r>
            <a:r>
              <a:rPr lang="en-US" sz="2000" dirty="0">
                <a:latin typeface="_! Kolhety" panose="020B0500000000000000" pitchFamily="34" charset="0"/>
              </a:rPr>
              <a:t> </a:t>
            </a:r>
            <a:r>
              <a:rPr lang="en-US" sz="2000" dirty="0" err="1">
                <a:latin typeface="_! Kolhety" panose="020B0500000000000000" pitchFamily="34" charset="0"/>
              </a:rPr>
              <a:t>kidec</a:t>
            </a:r>
            <a:r>
              <a:rPr lang="en-US" sz="2000" dirty="0">
                <a:latin typeface="_! Kolhety" panose="020B0500000000000000" pitchFamily="34" charset="0"/>
              </a:rPr>
              <a:t> </a:t>
            </a:r>
            <a:r>
              <a:rPr lang="en-US" sz="2000" dirty="0" err="1" smtClean="0">
                <a:latin typeface="_! Kolhety" panose="020B0500000000000000" pitchFamily="34" charset="0"/>
              </a:rPr>
              <a:t>Tambaqo</a:t>
            </a:r>
            <a:r>
              <a:rPr lang="ru-RU" sz="2000" dirty="0" smtClean="0"/>
              <a:t>. </a:t>
            </a:r>
            <a:r>
              <a:rPr lang="ru-RU" sz="2000" dirty="0"/>
              <a:t>1629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safrangeTSi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importze</a:t>
            </a:r>
            <a:r>
              <a:rPr lang="en-US" sz="2000" dirty="0">
                <a:latin typeface="_! Kolhety" panose="020B0500000000000000" pitchFamily="34" charset="0"/>
              </a:rPr>
              <a:t> </a:t>
            </a:r>
            <a:r>
              <a:rPr lang="en-US" sz="2000" dirty="0" err="1">
                <a:latin typeface="_! Kolhety" panose="020B0500000000000000" pitchFamily="34" charset="0"/>
              </a:rPr>
              <a:t>gadasaxadis</a:t>
            </a:r>
            <a:r>
              <a:rPr lang="en-US" sz="2000" dirty="0">
                <a:latin typeface="_! Kolhety" panose="020B0500000000000000" pitchFamily="34" charset="0"/>
              </a:rPr>
              <a:t> </a:t>
            </a:r>
            <a:r>
              <a:rPr lang="en-US" sz="2000" dirty="0" err="1">
                <a:latin typeface="_! Kolhety" panose="020B0500000000000000" pitchFamily="34" charset="0"/>
              </a:rPr>
              <a:t>dawesebis</a:t>
            </a:r>
            <a:r>
              <a:rPr lang="en-US" sz="2000" dirty="0">
                <a:latin typeface="_! Kolhety" panose="020B0500000000000000" pitchFamily="34" charset="0"/>
              </a:rPr>
              <a:t> </a:t>
            </a:r>
            <a:r>
              <a:rPr lang="en-US" sz="2000" dirty="0" err="1" smtClean="0">
                <a:latin typeface="_! Kolhety" panose="020B0500000000000000" pitchFamily="34" charset="0"/>
              </a:rPr>
              <a:t>avtorad</a:t>
            </a:r>
            <a:r>
              <a:rPr lang="en-US" sz="2000" dirty="0" err="1">
                <a:latin typeface="_! Kolhety" panose="020B0500000000000000" pitchFamily="34" charset="0"/>
              </a:rPr>
              <a:t>gvevlineba</a:t>
            </a:r>
            <a:r>
              <a:rPr lang="en-US" sz="2000" dirty="0">
                <a:latin typeface="_! Kolhety" panose="020B0500000000000000" pitchFamily="34" charset="0"/>
              </a:rPr>
              <a:t> </a:t>
            </a:r>
            <a:r>
              <a:rPr lang="en-US" sz="2000" dirty="0" err="1">
                <a:latin typeface="_! Kolhety" panose="020B0500000000000000" pitchFamily="34" charset="0"/>
              </a:rPr>
              <a:t>ukve</a:t>
            </a:r>
            <a:r>
              <a:rPr lang="en-US" sz="2000" dirty="0">
                <a:latin typeface="_! Kolhety" panose="020B0500000000000000" pitchFamily="34" charset="0"/>
              </a:rPr>
              <a:t> </a:t>
            </a:r>
            <a:r>
              <a:rPr lang="en-US" sz="2000" dirty="0" err="1">
                <a:latin typeface="_! Kolhety" panose="020B0500000000000000" pitchFamily="34" charset="0"/>
              </a:rPr>
              <a:t>kardinali</a:t>
            </a:r>
            <a:r>
              <a:rPr lang="en-US" sz="2000" dirty="0">
                <a:latin typeface="_! Kolhety" panose="020B0500000000000000" pitchFamily="34" charset="0"/>
              </a:rPr>
              <a:t> </a:t>
            </a:r>
            <a:r>
              <a:rPr lang="en-US" sz="2000" dirty="0" err="1" smtClean="0">
                <a:latin typeface="_! Kolhety" panose="020B0500000000000000" pitchFamily="34" charset="0"/>
              </a:rPr>
              <a:t>riSelie</a:t>
            </a:r>
            <a:r>
              <a:rPr lang="ka-GE" sz="2000" dirty="0" smtClean="0"/>
              <a:t>. </a:t>
            </a:r>
            <a:endParaRPr lang="en-US" sz="2000" dirty="0" smtClean="0"/>
          </a:p>
          <a:p>
            <a:pPr>
              <a:lnSpc>
                <a:spcPct val="100000"/>
              </a:lnSpc>
              <a:spcBef>
                <a:spcPts val="600"/>
              </a:spcBef>
            </a:pPr>
            <a:r>
              <a:rPr lang="en-US" sz="2000" dirty="0" err="1" smtClean="0">
                <a:latin typeface="_! Kolhety" panose="020B0500000000000000" pitchFamily="34" charset="0"/>
              </a:rPr>
              <a:t>ruseTSi</a:t>
            </a:r>
            <a:r>
              <a:rPr lang="en-US" sz="2000" dirty="0" smtClean="0">
                <a:latin typeface="_! Kolhety" panose="020B0500000000000000" pitchFamily="34" charset="0"/>
              </a:rPr>
              <a:t> </a:t>
            </a:r>
            <a:r>
              <a:rPr lang="en-US" sz="2000" dirty="0" err="1">
                <a:latin typeface="_! Kolhety" panose="020B0500000000000000" pitchFamily="34" charset="0"/>
              </a:rPr>
              <a:t>mixeil</a:t>
            </a:r>
            <a:r>
              <a:rPr lang="en-US" sz="2000" dirty="0">
                <a:latin typeface="_! Kolhety" panose="020B0500000000000000" pitchFamily="34" charset="0"/>
              </a:rPr>
              <a:t> </a:t>
            </a:r>
            <a:r>
              <a:rPr lang="en-US" sz="2000" dirty="0" err="1">
                <a:latin typeface="_! Kolhety" panose="020B0500000000000000" pitchFamily="34" charset="0"/>
              </a:rPr>
              <a:t>Tevdores</a:t>
            </a:r>
            <a:r>
              <a:rPr lang="en-US" sz="2000" dirty="0">
                <a:latin typeface="_! Kolhety" panose="020B0500000000000000" pitchFamily="34" charset="0"/>
              </a:rPr>
              <a:t> </a:t>
            </a:r>
            <a:r>
              <a:rPr lang="en-US" sz="2000" dirty="0" err="1">
                <a:latin typeface="_! Kolhety" panose="020B0500000000000000" pitchFamily="34" charset="0"/>
              </a:rPr>
              <a:t>Zis</a:t>
            </a:r>
            <a:r>
              <a:rPr lang="en-US" sz="2000" dirty="0">
                <a:latin typeface="_! Kolhety" panose="020B0500000000000000" pitchFamily="34" charset="0"/>
              </a:rPr>
              <a:t> </a:t>
            </a:r>
            <a:r>
              <a:rPr lang="en-US" sz="2000" dirty="0" err="1">
                <a:latin typeface="_! Kolhety" panose="020B0500000000000000" pitchFamily="34" charset="0"/>
              </a:rPr>
              <a:t>dros</a:t>
            </a:r>
            <a:r>
              <a:rPr lang="en-US" sz="2000" dirty="0">
                <a:latin typeface="_! Kolhety" panose="020B0500000000000000" pitchFamily="34" charset="0"/>
              </a:rPr>
              <a:t> </a:t>
            </a:r>
            <a:r>
              <a:rPr lang="en-US" sz="2000" dirty="0" err="1">
                <a:latin typeface="_! Kolhety" panose="020B0500000000000000" pitchFamily="34" charset="0"/>
              </a:rPr>
              <a:t>daiwyo</a:t>
            </a:r>
            <a:r>
              <a:rPr lang="en-US" sz="2000" dirty="0">
                <a:latin typeface="_! Kolhety" panose="020B0500000000000000" pitchFamily="34" charset="0"/>
              </a:rPr>
              <a:t> </a:t>
            </a:r>
            <a:r>
              <a:rPr lang="en-US" sz="2000" dirty="0" err="1">
                <a:latin typeface="_! Kolhety" panose="020B0500000000000000" pitchFamily="34" charset="0"/>
              </a:rPr>
              <a:t>moZraoba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akrZalvisaTvis</a:t>
            </a:r>
            <a:r>
              <a:rPr lang="en-US" sz="2000" dirty="0">
                <a:latin typeface="_! Kolhety" panose="020B0500000000000000" pitchFamily="34" charset="0"/>
              </a:rPr>
              <a:t>: </a:t>
            </a:r>
            <a:r>
              <a:rPr lang="en-US" sz="2000" dirty="0" err="1">
                <a:latin typeface="_! Kolhety" panose="020B0500000000000000" pitchFamily="34" charset="0"/>
              </a:rPr>
              <a:t>kontrabandul</a:t>
            </a:r>
            <a:r>
              <a:rPr lang="en-US" sz="2000" dirty="0">
                <a:latin typeface="_! Kolhety" panose="020B0500000000000000" pitchFamily="34" charset="0"/>
              </a:rPr>
              <a:t> </a:t>
            </a:r>
            <a:r>
              <a:rPr lang="en-US" sz="2000" dirty="0" err="1">
                <a:latin typeface="_! Kolhety" panose="020B0500000000000000" pitchFamily="34" charset="0"/>
              </a:rPr>
              <a:t>saqonels</a:t>
            </a:r>
            <a:r>
              <a:rPr lang="en-US" sz="2000" dirty="0">
                <a:latin typeface="_! Kolhety" panose="020B0500000000000000" pitchFamily="34" charset="0"/>
              </a:rPr>
              <a:t> </a:t>
            </a:r>
            <a:r>
              <a:rPr lang="en-US" sz="2000" dirty="0" err="1">
                <a:latin typeface="_! Kolhety" panose="020B0500000000000000" pitchFamily="34" charset="0"/>
              </a:rPr>
              <a:t>wvavdnen</a:t>
            </a:r>
            <a:r>
              <a:rPr lang="en-US" sz="2000" dirty="0">
                <a:latin typeface="_! Kolhety" panose="020B0500000000000000" pitchFamily="34" charset="0"/>
              </a:rPr>
              <a:t>, </a:t>
            </a:r>
            <a:r>
              <a:rPr lang="en-US" sz="2000" dirty="0" err="1">
                <a:latin typeface="_! Kolhety" panose="020B0500000000000000" pitchFamily="34" charset="0"/>
              </a:rPr>
              <a:t>Semomtanebs</a:t>
            </a:r>
            <a:r>
              <a:rPr lang="en-US" sz="2000" dirty="0">
                <a:latin typeface="_! Kolhety" panose="020B0500000000000000" pitchFamily="34" charset="0"/>
              </a:rPr>
              <a:t> da </a:t>
            </a:r>
            <a:r>
              <a:rPr lang="en-US" sz="2000" dirty="0" err="1">
                <a:latin typeface="_! Kolhety" panose="020B0500000000000000" pitchFamily="34" charset="0"/>
              </a:rPr>
              <a:t>momxmareblebs</a:t>
            </a:r>
            <a:r>
              <a:rPr lang="en-US" sz="2000" dirty="0">
                <a:latin typeface="_! Kolhety" panose="020B0500000000000000" pitchFamily="34" charset="0"/>
              </a:rPr>
              <a:t> </a:t>
            </a:r>
            <a:r>
              <a:rPr lang="en-US" sz="2000" dirty="0" err="1">
                <a:latin typeface="_! Kolhety" panose="020B0500000000000000" pitchFamily="34" charset="0"/>
              </a:rPr>
              <a:t>sjidnen</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eSmakis</a:t>
            </a:r>
            <a:r>
              <a:rPr lang="en-US" sz="2000" dirty="0">
                <a:latin typeface="_! Kolhety" panose="020B0500000000000000" pitchFamily="34" charset="0"/>
              </a:rPr>
              <a:t> </a:t>
            </a:r>
            <a:r>
              <a:rPr lang="en-US" sz="2000" dirty="0" err="1">
                <a:latin typeface="_! Kolhety" panose="020B0500000000000000" pitchFamily="34" charset="0"/>
              </a:rPr>
              <a:t>sakmevlad</a:t>
            </a:r>
            <a:r>
              <a:rPr lang="en-US" sz="2000" dirty="0">
                <a:latin typeface="_! Kolhety" panose="020B0500000000000000" pitchFamily="34" charset="0"/>
              </a:rPr>
              <a:t> («</a:t>
            </a:r>
            <a:r>
              <a:rPr lang="ru-RU" sz="2000" dirty="0"/>
              <a:t>чертовый ладан») </a:t>
            </a:r>
            <a:r>
              <a:rPr lang="en-US" sz="2000" dirty="0" err="1" smtClean="0">
                <a:latin typeface="_! Kolhety" panose="020B0500000000000000" pitchFamily="34" charset="0"/>
              </a:rPr>
              <a:t>moixseniebdnen</a:t>
            </a:r>
            <a:r>
              <a:rPr lang="ru-RU" sz="2000" dirty="0" smtClean="0"/>
              <a:t>. </a:t>
            </a:r>
            <a:r>
              <a:rPr lang="en-US" sz="2000" dirty="0" err="1">
                <a:latin typeface="_! Kolhety" panose="020B0500000000000000" pitchFamily="34" charset="0"/>
              </a:rPr>
              <a:t>dokumenturi</a:t>
            </a:r>
            <a:r>
              <a:rPr lang="en-US" sz="2000" dirty="0">
                <a:latin typeface="_! Kolhety" panose="020B0500000000000000" pitchFamily="34" charset="0"/>
              </a:rPr>
              <a:t> </a:t>
            </a:r>
            <a:r>
              <a:rPr lang="en-US" sz="2000" dirty="0" err="1">
                <a:latin typeface="_! Kolhety" panose="020B0500000000000000" pitchFamily="34" charset="0"/>
              </a:rPr>
              <a:t>wyaroebi</a:t>
            </a:r>
            <a:r>
              <a:rPr lang="en-US" sz="2000" dirty="0">
                <a:latin typeface="_! Kolhety" panose="020B0500000000000000" pitchFamily="34" charset="0"/>
              </a:rPr>
              <a:t> </a:t>
            </a:r>
            <a:r>
              <a:rPr lang="en-US" sz="2000" dirty="0" err="1">
                <a:latin typeface="_! Kolhety" panose="020B0500000000000000" pitchFamily="34" charset="0"/>
              </a:rPr>
              <a:t>mowmobs</a:t>
            </a:r>
            <a:r>
              <a:rPr lang="en-US" sz="2000" dirty="0">
                <a:latin typeface="_! Kolhety" panose="020B0500000000000000" pitchFamily="34" charset="0"/>
              </a:rPr>
              <a:t>, rom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mTavari</a:t>
            </a:r>
            <a:r>
              <a:rPr lang="en-US" sz="2000" dirty="0">
                <a:latin typeface="_! Kolhety" panose="020B0500000000000000" pitchFamily="34" charset="0"/>
              </a:rPr>
              <a:t> </a:t>
            </a:r>
            <a:r>
              <a:rPr lang="en-US" sz="2000" dirty="0" err="1">
                <a:latin typeface="_! Kolhety" panose="020B0500000000000000" pitchFamily="34" charset="0"/>
              </a:rPr>
              <a:t>kontrabandistebi</a:t>
            </a:r>
            <a:r>
              <a:rPr lang="en-US" sz="2000" dirty="0">
                <a:latin typeface="_! Kolhety" panose="020B0500000000000000" pitchFamily="34" charset="0"/>
              </a:rPr>
              <a:t> </a:t>
            </a:r>
            <a:r>
              <a:rPr lang="en-US" sz="2000" dirty="0" err="1">
                <a:latin typeface="_! Kolhety" panose="020B0500000000000000" pitchFamily="34" charset="0"/>
              </a:rPr>
              <a:t>ingliselebi</a:t>
            </a:r>
            <a:r>
              <a:rPr lang="en-US" sz="2000" dirty="0">
                <a:latin typeface="_! Kolhety" panose="020B0500000000000000" pitchFamily="34" charset="0"/>
              </a:rPr>
              <a:t> </a:t>
            </a:r>
            <a:r>
              <a:rPr lang="en-US" sz="2000" dirty="0" err="1">
                <a:latin typeface="_! Kolhety" panose="020B0500000000000000" pitchFamily="34" charset="0"/>
              </a:rPr>
              <a:t>iyvnen</a:t>
            </a:r>
            <a:r>
              <a:rPr lang="en-US" sz="2000" dirty="0">
                <a:latin typeface="_! Kolhety" panose="020B0500000000000000" pitchFamily="34" charset="0"/>
              </a:rPr>
              <a:t> da is </a:t>
            </a:r>
            <a:r>
              <a:rPr lang="en-US" sz="2000" dirty="0" err="1">
                <a:latin typeface="_! Kolhety" panose="020B0500000000000000" pitchFamily="34" charset="0"/>
              </a:rPr>
              <a:t>arxangelskidan</a:t>
            </a:r>
            <a:r>
              <a:rPr lang="en-US" sz="2000" dirty="0">
                <a:latin typeface="_! Kolhety" panose="020B0500000000000000" pitchFamily="34" charset="0"/>
              </a:rPr>
              <a:t> </a:t>
            </a:r>
            <a:r>
              <a:rPr lang="en-US" sz="2000" dirty="0" err="1">
                <a:latin typeface="_! Kolhety" panose="020B0500000000000000" pitchFamily="34" charset="0"/>
              </a:rPr>
              <a:t>SemohqondaT</a:t>
            </a:r>
            <a:r>
              <a:rPr lang="en-US" sz="2000" dirty="0">
                <a:latin typeface="_! Kolhety" panose="020B0500000000000000" pitchFamily="34" charset="0"/>
              </a:rPr>
              <a:t>. </a:t>
            </a:r>
            <a:r>
              <a:rPr lang="en-US" sz="2000" dirty="0" err="1">
                <a:latin typeface="_! Kolhety" panose="020B0500000000000000" pitchFamily="34" charset="0"/>
              </a:rPr>
              <a:t>mefis</a:t>
            </a:r>
            <a:r>
              <a:rPr lang="en-US" sz="2000" dirty="0">
                <a:latin typeface="_! Kolhety" panose="020B0500000000000000" pitchFamily="34" charset="0"/>
              </a:rPr>
              <a:t> </a:t>
            </a:r>
            <a:r>
              <a:rPr lang="en-US" sz="2000" dirty="0" err="1">
                <a:latin typeface="_! Kolhety" panose="020B0500000000000000" pitchFamily="34" charset="0"/>
              </a:rPr>
              <a:t>ruseTSi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SemotanisaTvis</a:t>
            </a:r>
            <a:r>
              <a:rPr lang="en-US" sz="2000" dirty="0">
                <a:latin typeface="_! Kolhety" panose="020B0500000000000000" pitchFamily="34" charset="0"/>
              </a:rPr>
              <a:t> </a:t>
            </a:r>
            <a:r>
              <a:rPr lang="en-US" sz="2000" dirty="0" err="1">
                <a:latin typeface="_! Kolhety" panose="020B0500000000000000" pitchFamily="34" charset="0"/>
              </a:rPr>
              <a:t>sasjeli</a:t>
            </a:r>
            <a:r>
              <a:rPr lang="en-US" sz="2000" dirty="0">
                <a:latin typeface="_! Kolhety" panose="020B0500000000000000" pitchFamily="34" charset="0"/>
              </a:rPr>
              <a:t> </a:t>
            </a:r>
            <a:r>
              <a:rPr lang="en-US" sz="2000" dirty="0" err="1">
                <a:latin typeface="_! Kolhety" panose="020B0500000000000000" pitchFamily="34" charset="0"/>
              </a:rPr>
              <a:t>sikvdiliT</a:t>
            </a:r>
            <a:r>
              <a:rPr lang="en-US" sz="2000" dirty="0">
                <a:latin typeface="_! Kolhety" panose="020B0500000000000000" pitchFamily="34" charset="0"/>
              </a:rPr>
              <a:t> </a:t>
            </a:r>
            <a:r>
              <a:rPr lang="en-US" sz="2000" dirty="0" err="1">
                <a:latin typeface="_! Kolhety" panose="020B0500000000000000" pitchFamily="34" charset="0"/>
              </a:rPr>
              <a:t>dasjasac</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iTvaliswinebda</a:t>
            </a:r>
            <a:r>
              <a:rPr lang="en-US" sz="2000" dirty="0">
                <a:latin typeface="_! Kolhety" panose="020B0500000000000000" pitchFamily="34" charset="0"/>
              </a:rPr>
              <a:t>, </a:t>
            </a:r>
            <a:r>
              <a:rPr lang="en-US" sz="2000" dirty="0" err="1">
                <a:latin typeface="_! Kolhety" panose="020B0500000000000000" pitchFamily="34" charset="0"/>
              </a:rPr>
              <a:t>magram</a:t>
            </a:r>
            <a:r>
              <a:rPr lang="en-US" sz="2000" dirty="0">
                <a:latin typeface="_! Kolhety" panose="020B0500000000000000" pitchFamily="34" charset="0"/>
              </a:rPr>
              <a:t>, </a:t>
            </a:r>
            <a:r>
              <a:rPr lang="en-US" sz="2000" dirty="0" err="1">
                <a:latin typeface="_! Kolhety" panose="020B0500000000000000" pitchFamily="34" charset="0"/>
              </a:rPr>
              <a:t>TanamedroveTa</a:t>
            </a:r>
            <a:r>
              <a:rPr lang="en-US" sz="2000" dirty="0">
                <a:latin typeface="_! Kolhety" panose="020B0500000000000000" pitchFamily="34" charset="0"/>
              </a:rPr>
              <a:t> </a:t>
            </a:r>
            <a:r>
              <a:rPr lang="en-US" sz="2000" dirty="0" err="1">
                <a:latin typeface="_! Kolhety" panose="020B0500000000000000" pitchFamily="34" charset="0"/>
              </a:rPr>
              <a:t>cnobiT</a:t>
            </a:r>
            <a:r>
              <a:rPr lang="en-US" sz="2000" dirty="0">
                <a:latin typeface="_! Kolhety" panose="020B0500000000000000" pitchFamily="34" charset="0"/>
              </a:rPr>
              <a:t>, </a:t>
            </a:r>
            <a:r>
              <a:rPr lang="en-US" sz="2000" dirty="0" err="1">
                <a:latin typeface="_! Kolhety" panose="020B0500000000000000" pitchFamily="34" charset="0"/>
              </a:rPr>
              <a:t>yvelaze</a:t>
            </a:r>
            <a:r>
              <a:rPr lang="en-US" sz="2000" dirty="0">
                <a:latin typeface="_! Kolhety" panose="020B0500000000000000" pitchFamily="34" charset="0"/>
              </a:rPr>
              <a:t> </a:t>
            </a:r>
            <a:r>
              <a:rPr lang="en-US" sz="2000" dirty="0" err="1">
                <a:latin typeface="_! Kolhety" panose="020B0500000000000000" pitchFamily="34" charset="0"/>
              </a:rPr>
              <a:t>gavrcelebul</a:t>
            </a:r>
            <a:r>
              <a:rPr lang="en-US" sz="2000" dirty="0">
                <a:latin typeface="_! Kolhety" panose="020B0500000000000000" pitchFamily="34" charset="0"/>
              </a:rPr>
              <a:t> da „</a:t>
            </a:r>
            <a:r>
              <a:rPr lang="en-US" sz="2000" dirty="0" err="1">
                <a:latin typeface="_! Kolhety" panose="020B0500000000000000" pitchFamily="34" charset="0"/>
              </a:rPr>
              <a:t>tradiciul</a:t>
            </a:r>
            <a:r>
              <a:rPr lang="en-US" sz="2000" dirty="0">
                <a:latin typeface="_! Kolhety" panose="020B0500000000000000" pitchFamily="34" charset="0"/>
              </a:rPr>
              <a:t>“ </a:t>
            </a:r>
            <a:r>
              <a:rPr lang="en-US" sz="2000" dirty="0" err="1">
                <a:latin typeface="_! Kolhety" panose="020B0500000000000000" pitchFamily="34" charset="0"/>
              </a:rPr>
              <a:t>formas</a:t>
            </a:r>
            <a:r>
              <a:rPr lang="en-US" sz="2000" dirty="0">
                <a:latin typeface="_! Kolhety" panose="020B0500000000000000" pitchFamily="34" charset="0"/>
              </a:rPr>
              <a:t> </a:t>
            </a:r>
            <a:r>
              <a:rPr lang="en-US" sz="2000" dirty="0" err="1">
                <a:latin typeface="_! Kolhety" panose="020B0500000000000000" pitchFamily="34" charset="0"/>
              </a:rPr>
              <a:t>mainc</a:t>
            </a:r>
            <a:r>
              <a:rPr lang="en-US" sz="2000" dirty="0">
                <a:latin typeface="_! Kolhety" panose="020B0500000000000000" pitchFamily="34" charset="0"/>
              </a:rPr>
              <a:t>, </a:t>
            </a:r>
            <a:r>
              <a:rPr lang="en-US" sz="2000" dirty="0" err="1">
                <a:latin typeface="_! Kolhety" panose="020B0500000000000000" pitchFamily="34" charset="0"/>
              </a:rPr>
              <a:t>Cveulebrivi</a:t>
            </a:r>
            <a:r>
              <a:rPr lang="en-US" sz="2000" dirty="0">
                <a:latin typeface="_! Kolhety" panose="020B0500000000000000" pitchFamily="34" charset="0"/>
              </a:rPr>
              <a:t> `</a:t>
            </a:r>
            <a:r>
              <a:rPr lang="en-US" sz="2000" dirty="0" err="1">
                <a:latin typeface="_! Kolhety" panose="020B0500000000000000" pitchFamily="34" charset="0"/>
              </a:rPr>
              <a:t>cema-tyepa</a:t>
            </a:r>
            <a:r>
              <a:rPr lang="en-US" sz="2000" dirty="0">
                <a:latin typeface="_! Kolhety" panose="020B0500000000000000" pitchFamily="34" charset="0"/>
              </a:rPr>
              <a:t>~ </a:t>
            </a:r>
            <a:r>
              <a:rPr lang="en-US" sz="2000" dirty="0" err="1">
                <a:latin typeface="_! Kolhety" panose="020B0500000000000000" pitchFamily="34" charset="0"/>
              </a:rPr>
              <a:t>warmoadgenda</a:t>
            </a:r>
            <a:r>
              <a:rPr lang="en-US" sz="2000" dirty="0">
                <a:latin typeface="_! Kolhety" panose="020B0500000000000000" pitchFamily="34" charset="0"/>
              </a:rPr>
              <a:t>.</a:t>
            </a:r>
            <a:r>
              <a:rPr lang="en-US" sz="2000" dirty="0" smtClean="0">
                <a:latin typeface="_! Kolhety" panose="020B0500000000000000" pitchFamily="34" charset="0"/>
              </a:rPr>
              <a:t> </a:t>
            </a:r>
          </a:p>
          <a:p>
            <a:pPr>
              <a:lnSpc>
                <a:spcPct val="100000"/>
              </a:lnSpc>
              <a:spcBef>
                <a:spcPts val="600"/>
              </a:spcBef>
            </a:pPr>
            <a:r>
              <a:rPr lang="en-US" sz="2000" dirty="0" err="1" smtClean="0">
                <a:latin typeface="_! Kolhety" panose="020B0500000000000000" pitchFamily="34" charset="0"/>
              </a:rPr>
              <a:t>unda</a:t>
            </a:r>
            <a:r>
              <a:rPr lang="en-US" sz="2000" dirty="0" smtClean="0">
                <a:latin typeface="_! Kolhety" panose="020B0500000000000000" pitchFamily="34" charset="0"/>
              </a:rPr>
              <a:t> </a:t>
            </a:r>
            <a:r>
              <a:rPr lang="en-US" sz="2000" dirty="0" err="1">
                <a:latin typeface="_! Kolhety" panose="020B0500000000000000" pitchFamily="34" charset="0"/>
              </a:rPr>
              <a:t>aRiniSnos</a:t>
            </a:r>
            <a:r>
              <a:rPr lang="en-US" sz="2000" dirty="0">
                <a:latin typeface="_! Kolhety" panose="020B0500000000000000" pitchFamily="34" charset="0"/>
              </a:rPr>
              <a:t>, rom </a:t>
            </a:r>
            <a:r>
              <a:rPr lang="en-US" sz="2000" dirty="0" err="1" smtClean="0">
                <a:latin typeface="_! Kolhety" panose="020B0500000000000000" pitchFamily="34" charset="0"/>
              </a:rPr>
              <a:t>Tu</a:t>
            </a:r>
            <a:r>
              <a:rPr lang="en-US" sz="2000" dirty="0" smtClean="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a:latin typeface="_! Kolhety" panose="020B0500000000000000" pitchFamily="34" charset="0"/>
              </a:rPr>
              <a:t>moxmarebaze</a:t>
            </a:r>
            <a:r>
              <a:rPr lang="en-US" sz="2000" dirty="0">
                <a:latin typeface="_! Kolhety" panose="020B0500000000000000" pitchFamily="34" charset="0"/>
              </a:rPr>
              <a:t> </a:t>
            </a:r>
            <a:r>
              <a:rPr lang="en-US" sz="2000" dirty="0" err="1">
                <a:latin typeface="_! Kolhety" panose="020B0500000000000000" pitchFamily="34" charset="0"/>
              </a:rPr>
              <a:t>akrZalvebis</a:t>
            </a:r>
            <a:r>
              <a:rPr lang="en-US" sz="2000" dirty="0">
                <a:latin typeface="_! Kolhety" panose="020B0500000000000000" pitchFamily="34" charset="0"/>
              </a:rPr>
              <a:t> </a:t>
            </a:r>
            <a:r>
              <a:rPr lang="en-US" sz="2000" dirty="0" err="1">
                <a:latin typeface="_! Kolhety" panose="020B0500000000000000" pitchFamily="34" charset="0"/>
              </a:rPr>
              <a:t>adreul</a:t>
            </a:r>
            <a:r>
              <a:rPr lang="en-US" sz="2000" dirty="0">
                <a:latin typeface="_! Kolhety" panose="020B0500000000000000" pitchFamily="34" charset="0"/>
              </a:rPr>
              <a:t> </a:t>
            </a:r>
            <a:r>
              <a:rPr lang="en-US" sz="2000" dirty="0" err="1">
                <a:latin typeface="_! Kolhety" panose="020B0500000000000000" pitchFamily="34" charset="0"/>
              </a:rPr>
              <a:t>etapze</a:t>
            </a:r>
            <a:r>
              <a:rPr lang="en-US" sz="2000" dirty="0">
                <a:latin typeface="_! Kolhety" panose="020B0500000000000000" pitchFamily="34" charset="0"/>
              </a:rPr>
              <a:t> </a:t>
            </a:r>
            <a:r>
              <a:rPr lang="en-US" sz="2000" dirty="0" err="1">
                <a:latin typeface="_! Kolhety" panose="020B0500000000000000" pitchFamily="34" charset="0"/>
              </a:rPr>
              <a:t>arsebuli</a:t>
            </a:r>
            <a:r>
              <a:rPr lang="en-US" sz="2000" dirty="0">
                <a:latin typeface="_! Kolhety" panose="020B0500000000000000" pitchFamily="34" charset="0"/>
              </a:rPr>
              <a:t> </a:t>
            </a:r>
            <a:r>
              <a:rPr lang="en-US" sz="2000" dirty="0" err="1">
                <a:latin typeface="_! Kolhety" panose="020B0500000000000000" pitchFamily="34" charset="0"/>
              </a:rPr>
              <a:t>SezRudvebi</a:t>
            </a:r>
            <a:r>
              <a:rPr lang="en-US" sz="2000" dirty="0">
                <a:latin typeface="_! Kolhety" panose="020B0500000000000000" pitchFamily="34" charset="0"/>
              </a:rPr>
              <a:t> </a:t>
            </a:r>
            <a:r>
              <a:rPr lang="en-US" sz="2000" dirty="0" err="1">
                <a:latin typeface="_! Kolhety" panose="020B0500000000000000" pitchFamily="34" charset="0"/>
              </a:rPr>
              <a:t>ZiriTadad</a:t>
            </a:r>
            <a:r>
              <a:rPr lang="en-US" sz="2000" dirty="0">
                <a:latin typeface="_! Kolhety" panose="020B0500000000000000" pitchFamily="34" charset="0"/>
              </a:rPr>
              <a:t> </a:t>
            </a:r>
            <a:r>
              <a:rPr lang="en-US" sz="2000" dirty="0" err="1">
                <a:latin typeface="_! Kolhety" panose="020B0500000000000000" pitchFamily="34" charset="0"/>
              </a:rPr>
              <a:t>moskovs</a:t>
            </a:r>
            <a:r>
              <a:rPr lang="en-US" sz="2000" dirty="0">
                <a:latin typeface="_! Kolhety" panose="020B0500000000000000" pitchFamily="34" charset="0"/>
              </a:rPr>
              <a:t> </a:t>
            </a:r>
            <a:r>
              <a:rPr lang="en-US" sz="2000" dirty="0" err="1">
                <a:latin typeface="_! Kolhety" panose="020B0500000000000000" pitchFamily="34" charset="0"/>
              </a:rPr>
              <a:t>exeboda</a:t>
            </a:r>
            <a:r>
              <a:rPr lang="en-US" sz="2000" dirty="0">
                <a:latin typeface="_! Kolhety" panose="020B0500000000000000" pitchFamily="34" charset="0"/>
              </a:rPr>
              <a:t>, 1649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gamocemuli</a:t>
            </a:r>
            <a:r>
              <a:rPr lang="en-US" sz="2000" dirty="0">
                <a:latin typeface="_! Kolhety" panose="020B0500000000000000" pitchFamily="34" charset="0"/>
              </a:rPr>
              <a:t> «</a:t>
            </a:r>
            <a:r>
              <a:rPr lang="ru-RU" sz="2000" dirty="0"/>
              <a:t>Соборное Уложение»-</a:t>
            </a:r>
            <a:r>
              <a:rPr lang="en-US" sz="2000" dirty="0">
                <a:latin typeface="_! Kolhety" panose="020B0500000000000000" pitchFamily="34" charset="0"/>
              </a:rPr>
              <a:t>s </a:t>
            </a:r>
            <a:r>
              <a:rPr lang="en-US" sz="2000" dirty="0" err="1">
                <a:latin typeface="_! Kolhety" panose="020B0500000000000000" pitchFamily="34" charset="0"/>
              </a:rPr>
              <a:t>mixedviT</a:t>
            </a:r>
            <a:r>
              <a:rPr lang="en-US" sz="2000" dirty="0">
                <a:latin typeface="_! Kolhety" panose="020B0500000000000000" pitchFamily="34" charset="0"/>
              </a:rPr>
              <a:t>, </a:t>
            </a:r>
            <a:r>
              <a:rPr lang="en-US" sz="2000" dirty="0" err="1">
                <a:latin typeface="_! Kolhety" panose="020B0500000000000000" pitchFamily="34" charset="0"/>
              </a:rPr>
              <a:t>es</a:t>
            </a:r>
            <a:r>
              <a:rPr lang="en-US" sz="2000" dirty="0">
                <a:latin typeface="_! Kolhety" panose="020B0500000000000000" pitchFamily="34" charset="0"/>
              </a:rPr>
              <a:t> </a:t>
            </a:r>
            <a:r>
              <a:rPr lang="en-US" sz="2000" dirty="0" err="1">
                <a:latin typeface="_! Kolhety" panose="020B0500000000000000" pitchFamily="34" charset="0"/>
              </a:rPr>
              <a:t>akrZalva</a:t>
            </a:r>
            <a:r>
              <a:rPr lang="en-US" sz="2000" dirty="0">
                <a:latin typeface="_! Kolhety" panose="020B0500000000000000" pitchFamily="34" charset="0"/>
              </a:rPr>
              <a:t> </a:t>
            </a:r>
            <a:r>
              <a:rPr lang="en-US" sz="2000" dirty="0" err="1">
                <a:latin typeface="_! Kolhety" panose="020B0500000000000000" pitchFamily="34" charset="0"/>
              </a:rPr>
              <a:t>ukve</a:t>
            </a:r>
            <a:r>
              <a:rPr lang="en-US" sz="2000" dirty="0">
                <a:latin typeface="_! Kolhety" panose="020B0500000000000000" pitchFamily="34" charset="0"/>
              </a:rPr>
              <a:t> </a:t>
            </a:r>
            <a:r>
              <a:rPr lang="en-US" sz="2000" dirty="0" err="1">
                <a:latin typeface="_! Kolhety" panose="020B0500000000000000" pitchFamily="34" charset="0"/>
              </a:rPr>
              <a:t>mTel</a:t>
            </a:r>
            <a:r>
              <a:rPr lang="en-US" sz="2000" dirty="0">
                <a:latin typeface="_! Kolhety" panose="020B0500000000000000" pitchFamily="34" charset="0"/>
              </a:rPr>
              <a:t> </a:t>
            </a:r>
            <a:r>
              <a:rPr lang="en-US" sz="2000" dirty="0" err="1">
                <a:latin typeface="_! Kolhety" panose="020B0500000000000000" pitchFamily="34" charset="0"/>
              </a:rPr>
              <a:t>ruseTis</a:t>
            </a:r>
            <a:r>
              <a:rPr lang="en-US" sz="2000" dirty="0">
                <a:latin typeface="_! Kolhety" panose="020B0500000000000000" pitchFamily="34" charset="0"/>
              </a:rPr>
              <a:t> </a:t>
            </a:r>
            <a:r>
              <a:rPr lang="en-US" sz="2000" dirty="0" err="1">
                <a:latin typeface="_! Kolhety" panose="020B0500000000000000" pitchFamily="34" charset="0"/>
              </a:rPr>
              <a:t>imperiaze</a:t>
            </a:r>
            <a:r>
              <a:rPr lang="en-US" sz="2000" dirty="0">
                <a:latin typeface="_! Kolhety" panose="020B0500000000000000" pitchFamily="34" charset="0"/>
              </a:rPr>
              <a:t> </a:t>
            </a:r>
            <a:r>
              <a:rPr lang="en-US" sz="2000" dirty="0" err="1" smtClean="0">
                <a:latin typeface="_! Kolhety" panose="020B0500000000000000" pitchFamily="34" charset="0"/>
              </a:rPr>
              <a:t>gavrcelda</a:t>
            </a:r>
            <a:r>
              <a:rPr lang="ka-GE" sz="2000" dirty="0" smtClean="0"/>
              <a:t>.</a:t>
            </a:r>
            <a:r>
              <a:rPr lang="en-US" sz="2000" dirty="0" smtClean="0">
                <a:latin typeface="_! Kolhety" panose="020B0500000000000000" pitchFamily="34" charset="0"/>
              </a:rPr>
              <a:t> </a:t>
            </a:r>
            <a:endParaRPr lang="ka-GE" sz="2000" dirty="0"/>
          </a:p>
        </p:txBody>
      </p:sp>
    </p:spTree>
    <p:extLst>
      <p:ext uri="{BB962C8B-B14F-4D97-AF65-F5344CB8AC3E}">
        <p14:creationId xmlns:p14="http://schemas.microsoft.com/office/powerpoint/2010/main" val="22353096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838199" y="519545"/>
            <a:ext cx="10123715" cy="5657418"/>
          </a:xfrm>
        </p:spPr>
        <p:txBody>
          <a:bodyPr>
            <a:noAutofit/>
          </a:bodyPr>
          <a:lstStyle/>
          <a:p>
            <a:pPr>
              <a:lnSpc>
                <a:spcPct val="100000"/>
              </a:lnSpc>
            </a:pPr>
            <a:r>
              <a:rPr lang="en-US" sz="2000" dirty="0" err="1">
                <a:latin typeface="_! Kolhety" panose="020B0500000000000000" pitchFamily="34" charset="0"/>
              </a:rPr>
              <a:t>akrZalvebi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moxmarebaze</a:t>
            </a:r>
            <a:r>
              <a:rPr lang="en-US" sz="2000" dirty="0">
                <a:latin typeface="_! Kolhety" panose="020B0500000000000000" pitchFamily="34" charset="0"/>
              </a:rPr>
              <a:t> </a:t>
            </a:r>
            <a:r>
              <a:rPr lang="en-US" sz="2000" dirty="0" err="1">
                <a:latin typeface="_! Kolhety" panose="020B0500000000000000" pitchFamily="34" charset="0"/>
              </a:rPr>
              <a:t>grZeldeboda</a:t>
            </a:r>
            <a:r>
              <a:rPr lang="en-US" sz="2000" dirty="0">
                <a:latin typeface="_! Kolhety" panose="020B0500000000000000" pitchFamily="34" charset="0"/>
              </a:rPr>
              <a:t> </a:t>
            </a:r>
            <a:r>
              <a:rPr lang="en-US" sz="2000" dirty="0" err="1">
                <a:latin typeface="_! Kolhety" panose="020B0500000000000000" pitchFamily="34" charset="0"/>
              </a:rPr>
              <a:t>petre</a:t>
            </a:r>
            <a:r>
              <a:rPr lang="en-US" sz="2000" dirty="0">
                <a:latin typeface="_! Kolhety" panose="020B0500000000000000" pitchFamily="34" charset="0"/>
              </a:rPr>
              <a:t> I-s </a:t>
            </a:r>
            <a:r>
              <a:rPr lang="en-US" sz="2000" dirty="0" err="1" smtClean="0">
                <a:latin typeface="_! Kolhety" panose="020B0500000000000000" pitchFamily="34" charset="0"/>
              </a:rPr>
              <a:t>mmarTve</a:t>
            </a:r>
            <a:r>
              <a:rPr lang="ka-GE" sz="2000" dirty="0" smtClean="0">
                <a:latin typeface="_! Kolhety" panose="020B0500000000000000" pitchFamily="34" charset="0"/>
              </a:rPr>
              <a:t> </a:t>
            </a:r>
            <a:r>
              <a:rPr lang="en-US" sz="2000" dirty="0" err="1" smtClean="0">
                <a:latin typeface="_! Kolhety" panose="020B0500000000000000" pitchFamily="34" charset="0"/>
              </a:rPr>
              <a:t>lobamde</a:t>
            </a:r>
            <a:r>
              <a:rPr lang="en-US" sz="2000" dirty="0">
                <a:latin typeface="_! Kolhety" panose="020B0500000000000000" pitchFamily="34" charset="0"/>
              </a:rPr>
              <a:t>. </a:t>
            </a:r>
            <a:r>
              <a:rPr lang="en-US" sz="2000" dirty="0" err="1">
                <a:latin typeface="_! Kolhety" panose="020B0500000000000000" pitchFamily="34" charset="0"/>
              </a:rPr>
              <a:t>petre</a:t>
            </a:r>
            <a:r>
              <a:rPr lang="en-US" sz="2000" dirty="0">
                <a:latin typeface="_! Kolhety" panose="020B0500000000000000" pitchFamily="34" charset="0"/>
              </a:rPr>
              <a:t> I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a:latin typeface="_! Kolhety" panose="020B0500000000000000" pitchFamily="34" charset="0"/>
              </a:rPr>
              <a:t>moyvaruli</a:t>
            </a:r>
            <a:r>
              <a:rPr lang="en-US" sz="2000" dirty="0">
                <a:latin typeface="_! Kolhety" panose="020B0500000000000000" pitchFamily="34" charset="0"/>
              </a:rPr>
              <a:t> </a:t>
            </a:r>
            <a:r>
              <a:rPr lang="en-US" sz="2000" dirty="0" err="1">
                <a:latin typeface="_! Kolhety" panose="020B0500000000000000" pitchFamily="34" charset="0"/>
              </a:rPr>
              <a:t>gaxldaT</a:t>
            </a:r>
            <a:r>
              <a:rPr lang="en-US" sz="2000" dirty="0">
                <a:latin typeface="_! Kolhety" panose="020B0500000000000000" pitchFamily="34" charset="0"/>
              </a:rPr>
              <a:t>, </a:t>
            </a:r>
            <a:r>
              <a:rPr lang="en-US" sz="2000" dirty="0" err="1">
                <a:latin typeface="_! Kolhety" panose="020B0500000000000000" pitchFamily="34" charset="0"/>
              </a:rPr>
              <a:t>amitom</a:t>
            </a:r>
            <a:r>
              <a:rPr lang="en-US" sz="2000" dirty="0">
                <a:latin typeface="_! Kolhety" panose="020B0500000000000000" pitchFamily="34" charset="0"/>
              </a:rPr>
              <a:t> </a:t>
            </a:r>
            <a:r>
              <a:rPr lang="en-US" sz="2000" dirty="0" err="1">
                <a:latin typeface="_! Kolhety" panose="020B0500000000000000" pitchFamily="34" charset="0"/>
              </a:rPr>
              <a:t>misi</a:t>
            </a:r>
            <a:r>
              <a:rPr lang="en-US" sz="2000" dirty="0">
                <a:latin typeface="_! Kolhety" panose="020B0500000000000000" pitchFamily="34" charset="0"/>
              </a:rPr>
              <a:t> </a:t>
            </a:r>
            <a:r>
              <a:rPr lang="en-US" sz="2000" dirty="0" err="1">
                <a:latin typeface="_! Kolhety" panose="020B0500000000000000" pitchFamily="34" charset="0"/>
              </a:rPr>
              <a:t>mmarTvelobis</a:t>
            </a:r>
            <a:r>
              <a:rPr lang="en-US" sz="2000" dirty="0">
                <a:latin typeface="_! Kolhety" panose="020B0500000000000000" pitchFamily="34" charset="0"/>
              </a:rPr>
              <a:t> </a:t>
            </a:r>
            <a:r>
              <a:rPr lang="en-US" sz="2000" dirty="0" err="1">
                <a:latin typeface="_! Kolhety" panose="020B0500000000000000" pitchFamily="34" charset="0"/>
              </a:rPr>
              <a:t>dros</a:t>
            </a:r>
            <a:r>
              <a:rPr lang="en-US" sz="2000" dirty="0">
                <a:latin typeface="_! Kolhety" panose="020B0500000000000000" pitchFamily="34" charset="0"/>
              </a:rPr>
              <a:t> da </a:t>
            </a:r>
            <a:r>
              <a:rPr lang="en-US" sz="2000" dirty="0" err="1">
                <a:latin typeface="_! Kolhety" panose="020B0500000000000000" pitchFamily="34" charset="0"/>
              </a:rPr>
              <a:t>Semdgomac</a:t>
            </a:r>
            <a:r>
              <a:rPr lang="en-US" sz="2000" dirty="0">
                <a:latin typeface="_! Kolhety" panose="020B0500000000000000" pitchFamily="34" charset="0"/>
              </a:rPr>
              <a:t>, </a:t>
            </a:r>
            <a:r>
              <a:rPr lang="en-US" sz="2000" dirty="0" err="1">
                <a:latin typeface="_! Kolhety" panose="020B0500000000000000" pitchFamily="34" charset="0"/>
              </a:rPr>
              <a:t>ruseTis</a:t>
            </a:r>
            <a:r>
              <a:rPr lang="en-US" sz="2000" dirty="0">
                <a:latin typeface="_! Kolhety" panose="020B0500000000000000" pitchFamily="34" charset="0"/>
              </a:rPr>
              <a:t> </a:t>
            </a:r>
            <a:r>
              <a:rPr lang="en-US" sz="2000" dirty="0" err="1">
                <a:latin typeface="_! Kolhety" panose="020B0500000000000000" pitchFamily="34" charset="0"/>
              </a:rPr>
              <a:t>imperiaSi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mwevelebs</a:t>
            </a:r>
            <a:r>
              <a:rPr lang="en-US" sz="2000" dirty="0">
                <a:latin typeface="_! Kolhety" panose="020B0500000000000000" pitchFamily="34" charset="0"/>
              </a:rPr>
              <a:t> </a:t>
            </a:r>
            <a:r>
              <a:rPr lang="en-US" sz="2000" dirty="0" err="1">
                <a:latin typeface="_! Kolhety" panose="020B0500000000000000" pitchFamily="34" charset="0"/>
              </a:rPr>
              <a:t>SezRudva</a:t>
            </a:r>
            <a:r>
              <a:rPr lang="en-US" sz="2000" dirty="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SexebiaT</a:t>
            </a:r>
            <a:r>
              <a:rPr lang="en-US" sz="2000" dirty="0">
                <a:latin typeface="_! Kolhety" panose="020B0500000000000000" pitchFamily="34" charset="0"/>
              </a:rPr>
              <a:t>. </a:t>
            </a:r>
            <a:r>
              <a:rPr lang="en-US" sz="2000" dirty="0" err="1">
                <a:latin typeface="_! Kolhety" panose="020B0500000000000000" pitchFamily="34" charset="0"/>
              </a:rPr>
              <a:t>magram</a:t>
            </a:r>
            <a:r>
              <a:rPr lang="en-US" sz="2000" dirty="0">
                <a:latin typeface="_! Kolhety" panose="020B0500000000000000" pitchFamily="34" charset="0"/>
              </a:rPr>
              <a:t>, </a:t>
            </a:r>
            <a:r>
              <a:rPr lang="en-US" sz="2000" dirty="0" err="1">
                <a:latin typeface="_! Kolhety" panose="020B0500000000000000" pitchFamily="34" charset="0"/>
              </a:rPr>
              <a:t>rodesac</a:t>
            </a:r>
            <a:r>
              <a:rPr lang="en-US" sz="2000" dirty="0">
                <a:latin typeface="_! Kolhety" panose="020B0500000000000000" pitchFamily="34" charset="0"/>
              </a:rPr>
              <a:t> XIX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pirvel</a:t>
            </a:r>
            <a:r>
              <a:rPr lang="en-US" sz="2000" dirty="0">
                <a:latin typeface="_! Kolhety" panose="020B0500000000000000" pitchFamily="34" charset="0"/>
              </a:rPr>
              <a:t> </a:t>
            </a:r>
            <a:r>
              <a:rPr lang="en-US" sz="2000" dirty="0" err="1">
                <a:latin typeface="_! Kolhety" panose="020B0500000000000000" pitchFamily="34" charset="0"/>
              </a:rPr>
              <a:t>naxevarSi</a:t>
            </a:r>
            <a:r>
              <a:rPr lang="en-US" sz="2000" dirty="0">
                <a:latin typeface="_! Kolhety" panose="020B0500000000000000" pitchFamily="34" charset="0"/>
              </a:rPr>
              <a:t> </a:t>
            </a:r>
            <a:r>
              <a:rPr lang="en-US" sz="2000" dirty="0" err="1">
                <a:latin typeface="_! Kolhety" panose="020B0500000000000000" pitchFamily="34" charset="0"/>
              </a:rPr>
              <a:t>ruseTis</a:t>
            </a:r>
            <a:r>
              <a:rPr lang="en-US" sz="2000" dirty="0">
                <a:latin typeface="_! Kolhety" panose="020B0500000000000000" pitchFamily="34" charset="0"/>
              </a:rPr>
              <a:t> </a:t>
            </a:r>
            <a:r>
              <a:rPr lang="en-US" sz="2000" dirty="0" err="1">
                <a:latin typeface="_! Kolhety" panose="020B0500000000000000" pitchFamily="34" charset="0"/>
              </a:rPr>
              <a:t>qalaqebSi</a:t>
            </a:r>
            <a:r>
              <a:rPr lang="en-US" sz="2000" dirty="0">
                <a:latin typeface="_! Kolhety" panose="020B0500000000000000" pitchFamily="34" charset="0"/>
              </a:rPr>
              <a:t> </a:t>
            </a:r>
            <a:r>
              <a:rPr lang="en-US" sz="2000" dirty="0" err="1">
                <a:latin typeface="_! Kolhety" panose="020B0500000000000000" pitchFamily="34" charset="0"/>
              </a:rPr>
              <a:t>gaCenili</a:t>
            </a:r>
            <a:r>
              <a:rPr lang="en-US" sz="2000" dirty="0">
                <a:latin typeface="_! Kolhety" panose="020B0500000000000000" pitchFamily="34" charset="0"/>
              </a:rPr>
              <a:t> </a:t>
            </a:r>
            <a:r>
              <a:rPr lang="en-US" sz="2000" dirty="0" err="1">
                <a:latin typeface="_! Kolhety" panose="020B0500000000000000" pitchFamily="34" charset="0"/>
              </a:rPr>
              <a:t>xanZris</a:t>
            </a:r>
            <a:r>
              <a:rPr lang="en-US" sz="2000" dirty="0">
                <a:latin typeface="_! Kolhety" panose="020B0500000000000000" pitchFamily="34" charset="0"/>
              </a:rPr>
              <a:t> </a:t>
            </a:r>
            <a:r>
              <a:rPr lang="en-US" sz="2000" dirty="0" err="1">
                <a:latin typeface="_! Kolhety" panose="020B0500000000000000" pitchFamily="34" charset="0"/>
              </a:rPr>
              <a:t>mizezad</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namwvi</a:t>
            </a:r>
            <a:r>
              <a:rPr lang="en-US" sz="2000" dirty="0">
                <a:latin typeface="_! Kolhety" panose="020B0500000000000000" pitchFamily="34" charset="0"/>
              </a:rPr>
              <a:t> </a:t>
            </a:r>
            <a:r>
              <a:rPr lang="en-US" sz="2000" dirty="0" err="1">
                <a:latin typeface="_! Kolhety" panose="020B0500000000000000" pitchFamily="34" charset="0"/>
              </a:rPr>
              <a:t>dasaxelda</a:t>
            </a:r>
            <a:r>
              <a:rPr lang="en-US" sz="2000" dirty="0">
                <a:latin typeface="_! Kolhety" panose="020B0500000000000000" pitchFamily="34" charset="0"/>
              </a:rPr>
              <a:t>, </a:t>
            </a:r>
            <a:r>
              <a:rPr lang="en-US" sz="2000" dirty="0" err="1" smtClean="0">
                <a:latin typeface="_! Kolhety" panose="020B0500000000000000" pitchFamily="34" charset="0"/>
              </a:rPr>
              <a:t>moweva</a:t>
            </a:r>
            <a:r>
              <a:rPr lang="en-US" sz="2000" dirty="0" smtClean="0">
                <a:latin typeface="_! Kolhety" panose="020B0500000000000000" pitchFamily="34" charset="0"/>
              </a:rPr>
              <a:t> </a:t>
            </a:r>
            <a:r>
              <a:rPr lang="en-US" sz="2000" dirty="0" err="1">
                <a:latin typeface="_! Kolhety" panose="020B0500000000000000" pitchFamily="34" charset="0"/>
              </a:rPr>
              <a:t>praqtikulad</a:t>
            </a:r>
            <a:r>
              <a:rPr lang="en-US" sz="2000" dirty="0">
                <a:latin typeface="_! Kolhety" panose="020B0500000000000000" pitchFamily="34" charset="0"/>
              </a:rPr>
              <a:t> </a:t>
            </a:r>
            <a:r>
              <a:rPr lang="en-US" sz="2000" dirty="0" err="1">
                <a:latin typeface="_! Kolhety" panose="020B0500000000000000" pitchFamily="34" charset="0"/>
              </a:rPr>
              <a:t>yvelgan</a:t>
            </a:r>
            <a:r>
              <a:rPr lang="en-US" sz="2000" dirty="0">
                <a:latin typeface="_! Kolhety" panose="020B0500000000000000" pitchFamily="34" charset="0"/>
              </a:rPr>
              <a:t> </a:t>
            </a:r>
            <a:r>
              <a:rPr lang="en-US" sz="2000" dirty="0" err="1">
                <a:latin typeface="_! Kolhety" panose="020B0500000000000000" pitchFamily="34" charset="0"/>
              </a:rPr>
              <a:t>aikrZala</a:t>
            </a:r>
            <a:r>
              <a:rPr lang="en-US" sz="2000" dirty="0" smtClean="0">
                <a:latin typeface="_! Kolhety" panose="020B0500000000000000" pitchFamily="34" charset="0"/>
              </a:rPr>
              <a:t>.</a:t>
            </a:r>
            <a:r>
              <a:rPr lang="ka-GE" sz="2000" dirty="0" smtClean="0"/>
              <a:t> </a:t>
            </a:r>
          </a:p>
          <a:p>
            <a:pPr>
              <a:lnSpc>
                <a:spcPct val="100000"/>
              </a:lnSpc>
            </a:pP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a:latin typeface="_! Kolhety" panose="020B0500000000000000" pitchFamily="34" charset="0"/>
              </a:rPr>
              <a:t>akrZalvis</a:t>
            </a:r>
            <a:r>
              <a:rPr lang="en-US" sz="2000" dirty="0">
                <a:latin typeface="_! Kolhety" panose="020B0500000000000000" pitchFamily="34" charset="0"/>
              </a:rPr>
              <a:t> </a:t>
            </a:r>
            <a:r>
              <a:rPr lang="en-US" sz="2000" dirty="0" err="1">
                <a:latin typeface="_! Kolhety" panose="020B0500000000000000" pitchFamily="34" charset="0"/>
              </a:rPr>
              <a:t>dekreti</a:t>
            </a:r>
            <a:r>
              <a:rPr lang="en-US" sz="2000" dirty="0">
                <a:latin typeface="_! Kolhety" panose="020B0500000000000000" pitchFamily="34" charset="0"/>
              </a:rPr>
              <a:t> </a:t>
            </a:r>
            <a:r>
              <a:rPr lang="en-US" sz="2000" dirty="0" err="1">
                <a:latin typeface="_! Kolhety" panose="020B0500000000000000" pitchFamily="34" charset="0"/>
              </a:rPr>
              <a:t>gamosca</a:t>
            </a:r>
            <a:r>
              <a:rPr lang="en-US" sz="2000" dirty="0">
                <a:latin typeface="_! Kolhety" panose="020B0500000000000000" pitchFamily="34" charset="0"/>
              </a:rPr>
              <a:t> </a:t>
            </a:r>
            <a:r>
              <a:rPr lang="en-US" sz="2000" dirty="0" err="1">
                <a:latin typeface="_! Kolhety" panose="020B0500000000000000" pitchFamily="34" charset="0"/>
              </a:rPr>
              <a:t>bavariis</a:t>
            </a:r>
            <a:r>
              <a:rPr lang="en-US" sz="2000" dirty="0">
                <a:latin typeface="_! Kolhety" panose="020B0500000000000000" pitchFamily="34" charset="0"/>
              </a:rPr>
              <a:t> </a:t>
            </a:r>
            <a:r>
              <a:rPr lang="en-US" sz="2000" dirty="0" err="1">
                <a:latin typeface="_! Kolhety" panose="020B0500000000000000" pitchFamily="34" charset="0"/>
              </a:rPr>
              <a:t>regentma</a:t>
            </a:r>
            <a:r>
              <a:rPr lang="en-US" sz="2000" dirty="0">
                <a:latin typeface="_! Kolhety" panose="020B0500000000000000" pitchFamily="34" charset="0"/>
              </a:rPr>
              <a:t> </a:t>
            </a:r>
            <a:r>
              <a:rPr lang="en-US" sz="2000" dirty="0" err="1" smtClean="0">
                <a:latin typeface="_! Kolhety" panose="020B0500000000000000" pitchFamily="34" charset="0"/>
              </a:rPr>
              <a:t>maria-anam</a:t>
            </a:r>
            <a:r>
              <a:rPr lang="ka-GE" sz="2000" dirty="0" smtClean="0">
                <a:latin typeface="_! Kolhety" panose="020B0500000000000000" pitchFamily="34" charset="0"/>
              </a:rPr>
              <a:t>. </a:t>
            </a:r>
            <a:r>
              <a:rPr lang="en-US" sz="2000" dirty="0" err="1" smtClean="0">
                <a:latin typeface="_! Kolhety" panose="020B0500000000000000" pitchFamily="34" charset="0"/>
              </a:rPr>
              <a:t>misma</a:t>
            </a:r>
            <a:r>
              <a:rPr lang="en-US" sz="2000" dirty="0" smtClean="0">
                <a:latin typeface="_! Kolhety" panose="020B0500000000000000" pitchFamily="34" charset="0"/>
              </a:rPr>
              <a:t> </a:t>
            </a:r>
            <a:r>
              <a:rPr lang="en-US" sz="2000" dirty="0" err="1">
                <a:latin typeface="_! Kolhety" panose="020B0500000000000000" pitchFamily="34" charset="0"/>
              </a:rPr>
              <a:t>memkvidrem</a:t>
            </a:r>
            <a:r>
              <a:rPr lang="en-US" sz="2000" dirty="0">
                <a:latin typeface="_! Kolhety" panose="020B0500000000000000" pitchFamily="34" charset="0"/>
              </a:rPr>
              <a:t> </a:t>
            </a:r>
            <a:r>
              <a:rPr lang="en-US" sz="2000" dirty="0" err="1">
                <a:latin typeface="_! Kolhety" panose="020B0500000000000000" pitchFamily="34" charset="0"/>
              </a:rPr>
              <a:t>ferdinandma</a:t>
            </a:r>
            <a:r>
              <a:rPr lang="en-US" sz="2000" dirty="0">
                <a:latin typeface="_! Kolhety" panose="020B0500000000000000" pitchFamily="34" charset="0"/>
              </a:rPr>
              <a:t> 1669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es</a:t>
            </a:r>
            <a:r>
              <a:rPr lang="en-US" sz="2000" dirty="0">
                <a:latin typeface="_! Kolhety" panose="020B0500000000000000" pitchFamily="34" charset="0"/>
              </a:rPr>
              <a:t> </a:t>
            </a:r>
            <a:r>
              <a:rPr lang="en-US" sz="2000" dirty="0" err="1">
                <a:latin typeface="_! Kolhety" panose="020B0500000000000000" pitchFamily="34" charset="0"/>
              </a:rPr>
              <a:t>akrZalva</a:t>
            </a:r>
            <a:r>
              <a:rPr lang="en-US" sz="2000" dirty="0">
                <a:latin typeface="_! Kolhety" panose="020B0500000000000000" pitchFamily="34" charset="0"/>
              </a:rPr>
              <a:t> </a:t>
            </a:r>
            <a:r>
              <a:rPr lang="en-US" sz="2000" dirty="0" err="1">
                <a:latin typeface="_! Kolhety" panose="020B0500000000000000" pitchFamily="34" charset="0"/>
              </a:rPr>
              <a:t>gaauqma</a:t>
            </a:r>
            <a:r>
              <a:rPr lang="en-US" sz="2000" dirty="0">
                <a:latin typeface="_! Kolhety" panose="020B0500000000000000" pitchFamily="34" charset="0"/>
              </a:rPr>
              <a:t> da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vaWrobiT</a:t>
            </a:r>
            <a:r>
              <a:rPr lang="en-US" sz="2000" dirty="0">
                <a:latin typeface="_! Kolhety" panose="020B0500000000000000" pitchFamily="34" charset="0"/>
              </a:rPr>
              <a:t> </a:t>
            </a:r>
            <a:r>
              <a:rPr lang="en-US" sz="2000" dirty="0" err="1">
                <a:latin typeface="_! Kolhety" panose="020B0500000000000000" pitchFamily="34" charset="0"/>
              </a:rPr>
              <a:t>damatebiTi</a:t>
            </a:r>
            <a:r>
              <a:rPr lang="en-US" sz="2000" dirty="0">
                <a:latin typeface="_! Kolhety" panose="020B0500000000000000" pitchFamily="34" charset="0"/>
              </a:rPr>
              <a:t> </a:t>
            </a:r>
            <a:r>
              <a:rPr lang="en-US" sz="2000" dirty="0" err="1">
                <a:latin typeface="_! Kolhety" panose="020B0500000000000000" pitchFamily="34" charset="0"/>
              </a:rPr>
              <a:t>Semosavalic</a:t>
            </a:r>
            <a:r>
              <a:rPr lang="en-US" sz="2000" dirty="0">
                <a:latin typeface="_! Kolhety" panose="020B0500000000000000" pitchFamily="34" charset="0"/>
              </a:rPr>
              <a:t> </a:t>
            </a:r>
            <a:r>
              <a:rPr lang="en-US" sz="2000" dirty="0" err="1" smtClean="0">
                <a:latin typeface="_! Kolhety" panose="020B0500000000000000" pitchFamily="34" charset="0"/>
              </a:rPr>
              <a:t>miiRo</a:t>
            </a:r>
            <a:r>
              <a:rPr lang="ka-GE" sz="2000" dirty="0" smtClean="0">
                <a:latin typeface="_! Kolhety" panose="020B0500000000000000" pitchFamily="34" charset="0"/>
              </a:rPr>
              <a:t>.</a:t>
            </a:r>
            <a:endParaRPr lang="en-US" sz="2000" dirty="0">
              <a:latin typeface="_! Kolhety" panose="020B0500000000000000" pitchFamily="34" charset="0"/>
            </a:endParaRPr>
          </a:p>
          <a:p>
            <a:pPr>
              <a:lnSpc>
                <a:spcPct val="100000"/>
              </a:lnSpc>
            </a:pPr>
            <a:r>
              <a:rPr lang="en-US" sz="2000" dirty="0">
                <a:latin typeface="_! Kolhety" panose="020B0500000000000000" pitchFamily="34" charset="0"/>
              </a:rPr>
              <a:t>1654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inglisSi</a:t>
            </a:r>
            <a:r>
              <a:rPr lang="en-US" sz="2000" dirty="0">
                <a:latin typeface="_! Kolhety" panose="020B0500000000000000" pitchFamily="34" charset="0"/>
              </a:rPr>
              <a:t>, </a:t>
            </a:r>
            <a:r>
              <a:rPr lang="en-US" sz="2000" dirty="0" err="1">
                <a:latin typeface="_! Kolhety" panose="020B0500000000000000" pitchFamily="34" charset="0"/>
              </a:rPr>
              <a:t>parlamentis</a:t>
            </a:r>
            <a:r>
              <a:rPr lang="en-US" sz="2000" dirty="0">
                <a:latin typeface="_! Kolhety" panose="020B0500000000000000" pitchFamily="34" charset="0"/>
              </a:rPr>
              <a:t> </a:t>
            </a:r>
            <a:r>
              <a:rPr lang="en-US" sz="2000" dirty="0" err="1">
                <a:latin typeface="_! Kolhety" panose="020B0500000000000000" pitchFamily="34" charset="0"/>
              </a:rPr>
              <a:t>puritanuli</a:t>
            </a:r>
            <a:r>
              <a:rPr lang="en-US" sz="2000" dirty="0">
                <a:latin typeface="_! Kolhety" panose="020B0500000000000000" pitchFamily="34" charset="0"/>
              </a:rPr>
              <a:t> </a:t>
            </a:r>
            <a:r>
              <a:rPr lang="en-US" sz="2000" dirty="0" err="1">
                <a:latin typeface="_! Kolhety" panose="020B0500000000000000" pitchFamily="34" charset="0"/>
              </a:rPr>
              <a:t>koaliciis</a:t>
            </a:r>
            <a:r>
              <a:rPr lang="en-US" sz="2000" dirty="0">
                <a:latin typeface="_! Kolhety" panose="020B0500000000000000" pitchFamily="34" charset="0"/>
              </a:rPr>
              <a:t> </a:t>
            </a:r>
            <a:r>
              <a:rPr lang="en-US" sz="2000" dirty="0" err="1">
                <a:latin typeface="_! Kolhety" panose="020B0500000000000000" pitchFamily="34" charset="0"/>
              </a:rPr>
              <a:t>lideris</a:t>
            </a:r>
            <a:r>
              <a:rPr lang="en-US" sz="2000" dirty="0">
                <a:latin typeface="_! Kolhety" panose="020B0500000000000000" pitchFamily="34" charset="0"/>
              </a:rPr>
              <a:t> _ </a:t>
            </a:r>
            <a:r>
              <a:rPr lang="en-US" sz="2000" dirty="0" err="1">
                <a:latin typeface="_! Kolhety" panose="020B0500000000000000" pitchFamily="34" charset="0"/>
              </a:rPr>
              <a:t>oliver</a:t>
            </a:r>
            <a:r>
              <a:rPr lang="en-US" sz="2000" dirty="0">
                <a:latin typeface="_! Kolhety" panose="020B0500000000000000" pitchFamily="34" charset="0"/>
              </a:rPr>
              <a:t> </a:t>
            </a:r>
            <a:r>
              <a:rPr lang="en-US" sz="2000" dirty="0" err="1">
                <a:latin typeface="_! Kolhety" panose="020B0500000000000000" pitchFamily="34" charset="0"/>
              </a:rPr>
              <a:t>kromvelis</a:t>
            </a:r>
            <a:r>
              <a:rPr lang="en-US" sz="2000" dirty="0">
                <a:latin typeface="_! Kolhety" panose="020B0500000000000000" pitchFamily="34" charset="0"/>
              </a:rPr>
              <a:t> </a:t>
            </a:r>
            <a:r>
              <a:rPr lang="en-US" sz="2000" dirty="0" err="1">
                <a:latin typeface="_! Kolhety" panose="020B0500000000000000" pitchFamily="34" charset="0"/>
              </a:rPr>
              <a:t>ZalisxmeviT</a:t>
            </a:r>
            <a:r>
              <a:rPr lang="en-US" sz="2000" dirty="0">
                <a:latin typeface="_! Kolhety" panose="020B0500000000000000" pitchFamily="34" charset="0"/>
              </a:rPr>
              <a:t>, </a:t>
            </a:r>
            <a:r>
              <a:rPr lang="en-US" sz="2000" dirty="0" err="1">
                <a:latin typeface="_! Kolhety" panose="020B0500000000000000" pitchFamily="34" charset="0"/>
              </a:rPr>
              <a:t>momzadda</a:t>
            </a:r>
            <a:r>
              <a:rPr lang="en-US" sz="2000" dirty="0">
                <a:latin typeface="_! Kolhety" panose="020B0500000000000000" pitchFamily="34" charset="0"/>
              </a:rPr>
              <a:t> </a:t>
            </a:r>
            <a:r>
              <a:rPr lang="en-US" sz="2000" dirty="0" err="1">
                <a:latin typeface="_! Kolhety" panose="020B0500000000000000" pitchFamily="34" charset="0"/>
              </a:rPr>
              <a:t>dekreti</a:t>
            </a:r>
            <a:r>
              <a:rPr lang="en-US" sz="2000" dirty="0">
                <a:latin typeface="_! Kolhety" panose="020B0500000000000000" pitchFamily="34" charset="0"/>
              </a:rPr>
              <a:t>, </a:t>
            </a:r>
            <a:r>
              <a:rPr lang="en-US" sz="2000" dirty="0" err="1">
                <a:latin typeface="_! Kolhety" panose="020B0500000000000000" pitchFamily="34" charset="0"/>
              </a:rPr>
              <a:t>romelic</a:t>
            </a:r>
            <a:r>
              <a:rPr lang="en-US" sz="2000" dirty="0">
                <a:latin typeface="_! Kolhety" panose="020B0500000000000000" pitchFamily="34" charset="0"/>
              </a:rPr>
              <a:t> </a:t>
            </a:r>
            <a:r>
              <a:rPr lang="en-US" sz="2000" dirty="0" err="1">
                <a:latin typeface="_! Kolhety" panose="020B0500000000000000" pitchFamily="34" charset="0"/>
              </a:rPr>
              <a:t>kategoriulad</a:t>
            </a:r>
            <a:r>
              <a:rPr lang="en-US" sz="2000" dirty="0">
                <a:latin typeface="_! Kolhety" panose="020B0500000000000000" pitchFamily="34" charset="0"/>
              </a:rPr>
              <a:t> </a:t>
            </a:r>
            <a:r>
              <a:rPr lang="en-US" sz="2000" dirty="0" err="1">
                <a:latin typeface="_! Kolhety" panose="020B0500000000000000" pitchFamily="34" charset="0"/>
              </a:rPr>
              <a:t>krZalavda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gaSenebas</a:t>
            </a:r>
            <a:r>
              <a:rPr lang="en-US" sz="2000" dirty="0">
                <a:latin typeface="_! Kolhety" panose="020B0500000000000000" pitchFamily="34" charset="0"/>
              </a:rPr>
              <a:t> </a:t>
            </a:r>
            <a:r>
              <a:rPr lang="en-US" sz="2000" dirty="0" err="1">
                <a:latin typeface="_! Kolhety" panose="020B0500000000000000" pitchFamily="34" charset="0"/>
              </a:rPr>
              <a:t>saxelmwifos</a:t>
            </a:r>
            <a:r>
              <a:rPr lang="en-US" sz="2000" dirty="0">
                <a:latin typeface="_! Kolhety" panose="020B0500000000000000" pitchFamily="34" charset="0"/>
              </a:rPr>
              <a:t> </a:t>
            </a:r>
            <a:r>
              <a:rPr lang="en-US" sz="2000" dirty="0" err="1">
                <a:latin typeface="_! Kolhety" panose="020B0500000000000000" pitchFamily="34" charset="0"/>
              </a:rPr>
              <a:t>specialuri</a:t>
            </a:r>
            <a:r>
              <a:rPr lang="en-US" sz="2000" dirty="0">
                <a:latin typeface="_! Kolhety" panose="020B0500000000000000" pitchFamily="34" charset="0"/>
              </a:rPr>
              <a:t> </a:t>
            </a:r>
            <a:r>
              <a:rPr lang="en-US" sz="2000" dirty="0" err="1">
                <a:latin typeface="_! Kolhety" panose="020B0500000000000000" pitchFamily="34" charset="0"/>
              </a:rPr>
              <a:t>sanqciis</a:t>
            </a:r>
            <a:r>
              <a:rPr lang="en-US" sz="2000" dirty="0">
                <a:latin typeface="_! Kolhety" panose="020B0500000000000000" pitchFamily="34" charset="0"/>
              </a:rPr>
              <a:t> </a:t>
            </a:r>
            <a:r>
              <a:rPr lang="en-US" sz="2000" dirty="0" err="1">
                <a:latin typeface="_! Kolhety" panose="020B0500000000000000" pitchFamily="34" charset="0"/>
              </a:rPr>
              <a:t>gareSe</a:t>
            </a:r>
            <a:r>
              <a:rPr lang="en-US" sz="2000" dirty="0">
                <a:latin typeface="_! Kolhety" panose="020B0500000000000000" pitchFamily="34" charset="0"/>
              </a:rPr>
              <a:t>. </a:t>
            </a:r>
            <a:r>
              <a:rPr lang="en-US" sz="2000" dirty="0" err="1">
                <a:latin typeface="_! Kolhety" panose="020B0500000000000000" pitchFamily="34" charset="0"/>
              </a:rPr>
              <a:t>oliver</a:t>
            </a:r>
            <a:r>
              <a:rPr lang="en-US" sz="2000" dirty="0">
                <a:latin typeface="_! Kolhety" panose="020B0500000000000000" pitchFamily="34" charset="0"/>
              </a:rPr>
              <a:t> </a:t>
            </a:r>
            <a:r>
              <a:rPr lang="en-US" sz="2000" dirty="0" err="1">
                <a:latin typeface="_! Kolhety" panose="020B0500000000000000" pitchFamily="34" charset="0"/>
              </a:rPr>
              <a:t>kromvelis</a:t>
            </a:r>
            <a:r>
              <a:rPr lang="en-US" sz="2000" dirty="0">
                <a:latin typeface="_! Kolhety" panose="020B0500000000000000" pitchFamily="34" charset="0"/>
              </a:rPr>
              <a:t> </a:t>
            </a:r>
            <a:r>
              <a:rPr lang="en-US" sz="2000" dirty="0" err="1">
                <a:latin typeface="_! Kolhety" panose="020B0500000000000000" pitchFamily="34" charset="0"/>
              </a:rPr>
              <a:t>brZanebiT</a:t>
            </a:r>
            <a:r>
              <a:rPr lang="en-US" sz="2000" dirty="0">
                <a:latin typeface="_! Kolhety" panose="020B0500000000000000" pitchFamily="34" charset="0"/>
              </a:rPr>
              <a:t>, </a:t>
            </a:r>
            <a:r>
              <a:rPr lang="en-US" sz="2000" dirty="0" err="1">
                <a:latin typeface="_! Kolhety" panose="020B0500000000000000" pitchFamily="34" charset="0"/>
              </a:rPr>
              <a:t>jariskacebi</a:t>
            </a:r>
            <a:r>
              <a:rPr lang="en-US" sz="2000" dirty="0">
                <a:latin typeface="_! Kolhety" panose="020B0500000000000000" pitchFamily="34" charset="0"/>
              </a:rPr>
              <a:t> </a:t>
            </a:r>
            <a:r>
              <a:rPr lang="en-US" sz="2000" dirty="0" err="1">
                <a:latin typeface="_! Kolhety" panose="020B0500000000000000" pitchFamily="34" charset="0"/>
              </a:rPr>
              <a:t>eZebdnen</a:t>
            </a:r>
            <a:r>
              <a:rPr lang="en-US" sz="2000" dirty="0">
                <a:latin typeface="_! Kolhety" panose="020B0500000000000000" pitchFamily="34" charset="0"/>
              </a:rPr>
              <a:t> da </a:t>
            </a:r>
            <a:r>
              <a:rPr lang="en-US" sz="2000" dirty="0" err="1">
                <a:latin typeface="_! Kolhety" panose="020B0500000000000000" pitchFamily="34" charset="0"/>
              </a:rPr>
              <a:t>pirwmindad</a:t>
            </a:r>
            <a:r>
              <a:rPr lang="en-US" sz="2000" dirty="0">
                <a:latin typeface="_! Kolhety" panose="020B0500000000000000" pitchFamily="34" charset="0"/>
              </a:rPr>
              <a:t> </a:t>
            </a:r>
            <a:r>
              <a:rPr lang="en-US" sz="2000" dirty="0" err="1">
                <a:latin typeface="_! Kolhety" panose="020B0500000000000000" pitchFamily="34" charset="0"/>
              </a:rPr>
              <a:t>anadgurebdnen</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smtClean="0">
                <a:latin typeface="_! Kolhety" panose="020B0500000000000000" pitchFamily="34" charset="0"/>
              </a:rPr>
              <a:t>naTesebs</a:t>
            </a:r>
            <a:r>
              <a:rPr lang="ka-GE" sz="2000" dirty="0">
                <a:latin typeface="_! Kolhety" panose="020B0500000000000000" pitchFamily="34" charset="0"/>
              </a:rPr>
              <a:t>.</a:t>
            </a:r>
            <a:endParaRPr lang="ka-GE" sz="2000" dirty="0"/>
          </a:p>
        </p:txBody>
      </p:sp>
    </p:spTree>
    <p:extLst>
      <p:ext uri="{BB962C8B-B14F-4D97-AF65-F5344CB8AC3E}">
        <p14:creationId xmlns:p14="http://schemas.microsoft.com/office/powerpoint/2010/main" val="35790592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838200" y="889686"/>
            <a:ext cx="9720943" cy="5287277"/>
          </a:xfrm>
        </p:spPr>
        <p:txBody>
          <a:bodyPr>
            <a:normAutofit/>
          </a:bodyPr>
          <a:lstStyle/>
          <a:p>
            <a:pPr>
              <a:lnSpc>
                <a:spcPct val="100000"/>
              </a:lnSpc>
            </a:pPr>
            <a:r>
              <a:rPr lang="en-US" sz="2000" dirty="0">
                <a:latin typeface="_! Kolhety" panose="020B0500000000000000" pitchFamily="34" charset="0"/>
              </a:rPr>
              <a:t>1661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berlinis</a:t>
            </a:r>
            <a:r>
              <a:rPr lang="en-US" sz="2000" dirty="0">
                <a:latin typeface="_! Kolhety" panose="020B0500000000000000" pitchFamily="34" charset="0"/>
              </a:rPr>
              <a:t> </a:t>
            </a:r>
            <a:r>
              <a:rPr lang="en-US" sz="2000" dirty="0" err="1">
                <a:latin typeface="_! Kolhety" panose="020B0500000000000000" pitchFamily="34" charset="0"/>
              </a:rPr>
              <a:t>policiis</a:t>
            </a:r>
            <a:r>
              <a:rPr lang="en-US" sz="2000" dirty="0">
                <a:latin typeface="_! Kolhety" panose="020B0500000000000000" pitchFamily="34" charset="0"/>
              </a:rPr>
              <a:t> </a:t>
            </a:r>
            <a:r>
              <a:rPr lang="en-US" sz="2000" dirty="0" err="1">
                <a:latin typeface="_! Kolhety" panose="020B0500000000000000" pitchFamily="34" charset="0"/>
              </a:rPr>
              <a:t>dekretiT</a:t>
            </a:r>
            <a:r>
              <a:rPr lang="en-US" sz="2000" dirty="0">
                <a:latin typeface="_! Kolhety" panose="020B0500000000000000" pitchFamily="34" charset="0"/>
              </a:rPr>
              <a:t> </a:t>
            </a:r>
            <a:r>
              <a:rPr lang="en-US" sz="2000" dirty="0" err="1">
                <a:latin typeface="_! Kolhety" panose="020B0500000000000000" pitchFamily="34" charset="0"/>
              </a:rPr>
              <a:t>moweva</a:t>
            </a:r>
            <a:r>
              <a:rPr lang="en-US" sz="2000" dirty="0">
                <a:latin typeface="_! Kolhety" panose="020B0500000000000000" pitchFamily="34" charset="0"/>
              </a:rPr>
              <a:t> </a:t>
            </a:r>
            <a:r>
              <a:rPr lang="en-US" sz="2000" dirty="0" err="1">
                <a:latin typeface="_! Kolhety" panose="020B0500000000000000" pitchFamily="34" charset="0"/>
              </a:rPr>
              <a:t>aikrZala</a:t>
            </a:r>
            <a:r>
              <a:rPr lang="en-US" sz="2000" dirty="0">
                <a:latin typeface="_! Kolhety" panose="020B0500000000000000" pitchFamily="34" charset="0"/>
              </a:rPr>
              <a:t> </a:t>
            </a:r>
            <a:r>
              <a:rPr lang="en-US" sz="2000" dirty="0" err="1">
                <a:latin typeface="_! Kolhety" panose="020B0500000000000000" pitchFamily="34" charset="0"/>
              </a:rPr>
              <a:t>quCaSi</a:t>
            </a:r>
            <a:r>
              <a:rPr lang="en-US" sz="2000" dirty="0">
                <a:latin typeface="_! Kolhety" panose="020B0500000000000000" pitchFamily="34" charset="0"/>
              </a:rPr>
              <a:t> da </a:t>
            </a:r>
            <a:r>
              <a:rPr lang="en-US" sz="2000" dirty="0" err="1">
                <a:latin typeface="_! Kolhety" panose="020B0500000000000000" pitchFamily="34" charset="0"/>
              </a:rPr>
              <a:t>sazogadoebivi</a:t>
            </a:r>
            <a:r>
              <a:rPr lang="en-US" sz="2000" dirty="0">
                <a:latin typeface="_! Kolhety" panose="020B0500000000000000" pitchFamily="34" charset="0"/>
              </a:rPr>
              <a:t> </a:t>
            </a:r>
            <a:r>
              <a:rPr lang="en-US" sz="2000" dirty="0" err="1">
                <a:latin typeface="_! Kolhety" panose="020B0500000000000000" pitchFamily="34" charset="0"/>
              </a:rPr>
              <a:t>TavSeyris</a:t>
            </a:r>
            <a:r>
              <a:rPr lang="en-US" sz="2000" dirty="0">
                <a:latin typeface="_! Kolhety" panose="020B0500000000000000" pitchFamily="34" charset="0"/>
              </a:rPr>
              <a:t> </a:t>
            </a:r>
            <a:r>
              <a:rPr lang="en-US" sz="2000" dirty="0" err="1">
                <a:latin typeface="_! Kolhety" panose="020B0500000000000000" pitchFamily="34" charset="0"/>
              </a:rPr>
              <a:t>adgilebSi</a:t>
            </a:r>
            <a:r>
              <a:rPr lang="en-US" sz="2000" dirty="0">
                <a:latin typeface="_! Kolhety" panose="020B0500000000000000" pitchFamily="34" charset="0"/>
              </a:rPr>
              <a:t>. </a:t>
            </a:r>
            <a:r>
              <a:rPr lang="en-US" sz="2000" dirty="0" err="1">
                <a:latin typeface="_! Kolhety" panose="020B0500000000000000" pitchFamily="34" charset="0"/>
              </a:rPr>
              <a:t>mxolod</a:t>
            </a:r>
            <a:r>
              <a:rPr lang="en-US" sz="2000" dirty="0">
                <a:latin typeface="_! Kolhety" panose="020B0500000000000000" pitchFamily="34" charset="0"/>
              </a:rPr>
              <a:t> 1831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rodesac</a:t>
            </a:r>
            <a:r>
              <a:rPr lang="en-US" sz="2000" dirty="0">
                <a:latin typeface="_! Kolhety" panose="020B0500000000000000" pitchFamily="34" charset="0"/>
              </a:rPr>
              <a:t> </a:t>
            </a:r>
            <a:r>
              <a:rPr lang="en-US" sz="2000" dirty="0" err="1">
                <a:latin typeface="_! Kolhety" panose="020B0500000000000000" pitchFamily="34" charset="0"/>
              </a:rPr>
              <a:t>evropaSi</a:t>
            </a:r>
            <a:r>
              <a:rPr lang="en-US" sz="2000" dirty="0">
                <a:latin typeface="_! Kolhety" panose="020B0500000000000000" pitchFamily="34" charset="0"/>
              </a:rPr>
              <a:t> </a:t>
            </a:r>
            <a:r>
              <a:rPr lang="en-US" sz="2000" dirty="0" err="1">
                <a:latin typeface="_! Kolhety" panose="020B0500000000000000" pitchFamily="34" charset="0"/>
              </a:rPr>
              <a:t>qoleris</a:t>
            </a:r>
            <a:r>
              <a:rPr lang="en-US" sz="2000" dirty="0">
                <a:latin typeface="_! Kolhety" panose="020B0500000000000000" pitchFamily="34" charset="0"/>
              </a:rPr>
              <a:t> </a:t>
            </a:r>
            <a:r>
              <a:rPr lang="en-US" sz="2000" dirty="0" err="1">
                <a:latin typeface="_! Kolhety" panose="020B0500000000000000" pitchFamily="34" charset="0"/>
              </a:rPr>
              <a:t>epidemiam</a:t>
            </a:r>
            <a:r>
              <a:rPr lang="en-US" sz="2000" dirty="0">
                <a:latin typeface="_! Kolhety" panose="020B0500000000000000" pitchFamily="34" charset="0"/>
              </a:rPr>
              <a:t> </a:t>
            </a:r>
            <a:r>
              <a:rPr lang="en-US" sz="2000" dirty="0" err="1">
                <a:latin typeface="_! Kolhety" panose="020B0500000000000000" pitchFamily="34" charset="0"/>
              </a:rPr>
              <a:t>imZlavra</a:t>
            </a:r>
            <a:r>
              <a:rPr lang="en-US" sz="2000" dirty="0">
                <a:latin typeface="_! Kolhety" panose="020B0500000000000000" pitchFamily="34" charset="0"/>
              </a:rPr>
              <a:t>, </a:t>
            </a:r>
            <a:r>
              <a:rPr lang="en-US" sz="2000" dirty="0" err="1">
                <a:latin typeface="_! Kolhety" panose="020B0500000000000000" pitchFamily="34" charset="0"/>
              </a:rPr>
              <a:t>akrZalva</a:t>
            </a:r>
            <a:r>
              <a:rPr lang="en-US" sz="2000" dirty="0">
                <a:latin typeface="_! Kolhety" panose="020B0500000000000000" pitchFamily="34" charset="0"/>
              </a:rPr>
              <a:t> </a:t>
            </a:r>
            <a:r>
              <a:rPr lang="en-US" sz="2000" dirty="0" err="1">
                <a:latin typeface="_! Kolhety" panose="020B0500000000000000" pitchFamily="34" charset="0"/>
              </a:rPr>
              <a:t>droebiT</a:t>
            </a:r>
            <a:r>
              <a:rPr lang="en-US" sz="2000" dirty="0">
                <a:latin typeface="_! Kolhety" panose="020B0500000000000000" pitchFamily="34" charset="0"/>
              </a:rPr>
              <a:t> </a:t>
            </a:r>
            <a:r>
              <a:rPr lang="en-US" sz="2000" dirty="0" err="1">
                <a:latin typeface="_! Kolhety" panose="020B0500000000000000" pitchFamily="34" charset="0"/>
              </a:rPr>
              <a:t>gauqmda</a:t>
            </a:r>
            <a:r>
              <a:rPr lang="en-US" sz="2000" dirty="0">
                <a:latin typeface="_! Kolhety" panose="020B0500000000000000" pitchFamily="34" charset="0"/>
              </a:rPr>
              <a:t>, rom </a:t>
            </a:r>
            <a:r>
              <a:rPr lang="en-US" sz="2000" dirty="0" err="1">
                <a:latin typeface="_! Kolhety" panose="020B0500000000000000" pitchFamily="34" charset="0"/>
              </a:rPr>
              <a:t>yvelas</a:t>
            </a:r>
            <a:r>
              <a:rPr lang="en-US" sz="2000" dirty="0">
                <a:latin typeface="_! Kolhety" panose="020B0500000000000000" pitchFamily="34" charset="0"/>
              </a:rPr>
              <a:t> </a:t>
            </a:r>
            <a:r>
              <a:rPr lang="en-US" sz="2000" dirty="0" err="1">
                <a:latin typeface="_! Kolhety" panose="020B0500000000000000" pitchFamily="34" charset="0"/>
              </a:rPr>
              <a:t>miscemoda</a:t>
            </a:r>
            <a:r>
              <a:rPr lang="en-US" sz="2000" dirty="0">
                <a:latin typeface="_! Kolhety" panose="020B0500000000000000" pitchFamily="34" charset="0"/>
              </a:rPr>
              <a:t> </a:t>
            </a:r>
            <a:r>
              <a:rPr lang="en-US" sz="2000" dirty="0" err="1">
                <a:latin typeface="_! Kolhety" panose="020B0500000000000000" pitchFamily="34" charset="0"/>
              </a:rPr>
              <a:t>saSualeba</a:t>
            </a:r>
            <a:r>
              <a:rPr lang="en-US" sz="2000" dirty="0">
                <a:latin typeface="_! Kolhety" panose="020B0500000000000000" pitchFamily="34" charset="0"/>
              </a:rPr>
              <a:t> `</a:t>
            </a:r>
            <a:r>
              <a:rPr lang="en-US" sz="2000" dirty="0" err="1">
                <a:latin typeface="_! Kolhety" panose="020B0500000000000000" pitchFamily="34" charset="0"/>
              </a:rPr>
              <a:t>infeqciisgan</a:t>
            </a:r>
            <a:r>
              <a:rPr lang="en-US" sz="2000" dirty="0">
                <a:latin typeface="_! Kolhety" panose="020B0500000000000000" pitchFamily="34" charset="0"/>
              </a:rPr>
              <a:t> </a:t>
            </a:r>
            <a:r>
              <a:rPr lang="en-US" sz="2000" dirty="0" err="1">
                <a:latin typeface="_! Kolhety" panose="020B0500000000000000" pitchFamily="34" charset="0"/>
              </a:rPr>
              <a:t>Tavis</a:t>
            </a:r>
            <a:r>
              <a:rPr lang="en-US" sz="2000" dirty="0">
                <a:latin typeface="_! Kolhety" panose="020B0500000000000000" pitchFamily="34" charset="0"/>
              </a:rPr>
              <a:t> </a:t>
            </a:r>
            <a:r>
              <a:rPr lang="en-US" sz="2000" dirty="0" err="1">
                <a:latin typeface="_! Kolhety" panose="020B0500000000000000" pitchFamily="34" charset="0"/>
              </a:rPr>
              <a:t>dasacavad</a:t>
            </a:r>
            <a:r>
              <a:rPr lang="en-US" sz="2000" dirty="0" smtClean="0">
                <a:latin typeface="_! Kolhety" panose="020B0500000000000000" pitchFamily="34" charset="0"/>
              </a:rPr>
              <a:t>~.</a:t>
            </a:r>
            <a:r>
              <a:rPr lang="ka-GE" sz="2000" dirty="0" smtClean="0"/>
              <a:t> </a:t>
            </a:r>
            <a:endParaRPr lang="en-US" sz="2000" dirty="0" smtClean="0"/>
          </a:p>
          <a:p>
            <a:pPr>
              <a:lnSpc>
                <a:spcPct val="100000"/>
              </a:lnSpc>
            </a:pPr>
            <a:r>
              <a:rPr lang="en-US" sz="2000" dirty="0" err="1" smtClean="0">
                <a:latin typeface="_! Kolhety" panose="020B0500000000000000" pitchFamily="34" charset="0"/>
              </a:rPr>
              <a:t>hans</a:t>
            </a:r>
            <a:r>
              <a:rPr lang="en-US" sz="2000" dirty="0" smtClean="0">
                <a:latin typeface="_! Kolhety" panose="020B0500000000000000" pitchFamily="34" charset="0"/>
              </a:rPr>
              <a:t> </a:t>
            </a:r>
            <a:r>
              <a:rPr lang="en-US" sz="2000" dirty="0" err="1">
                <a:latin typeface="_! Kolhety" panose="020B0500000000000000" pitchFamily="34" charset="0"/>
              </a:rPr>
              <a:t>iakob</a:t>
            </a:r>
            <a:r>
              <a:rPr lang="en-US" sz="2000" dirty="0">
                <a:latin typeface="_! Kolhety" panose="020B0500000000000000" pitchFamily="34" charset="0"/>
              </a:rPr>
              <a:t> </a:t>
            </a:r>
            <a:r>
              <a:rPr lang="en-US" sz="2000" dirty="0" err="1">
                <a:latin typeface="_! Kolhety" panose="020B0500000000000000" pitchFamily="34" charset="0"/>
              </a:rPr>
              <a:t>grimelshauzeni</a:t>
            </a:r>
            <a:r>
              <a:rPr lang="en-US" sz="2000" dirty="0">
                <a:latin typeface="_! Kolhety" panose="020B0500000000000000" pitchFamily="34" charset="0"/>
              </a:rPr>
              <a:t>, 1669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germanul</a:t>
            </a:r>
            <a:r>
              <a:rPr lang="en-US" sz="2000" dirty="0">
                <a:latin typeface="_! Kolhety" panose="020B0500000000000000" pitchFamily="34" charset="0"/>
              </a:rPr>
              <a:t> </a:t>
            </a:r>
            <a:r>
              <a:rPr lang="en-US" sz="2000" dirty="0" err="1">
                <a:latin typeface="_! Kolhety" panose="020B0500000000000000" pitchFamily="34" charset="0"/>
              </a:rPr>
              <a:t>enaze</a:t>
            </a:r>
            <a:r>
              <a:rPr lang="en-US" sz="2000" dirty="0">
                <a:latin typeface="_! Kolhety" panose="020B0500000000000000" pitchFamily="34" charset="0"/>
              </a:rPr>
              <a:t> </a:t>
            </a:r>
            <a:r>
              <a:rPr lang="en-US" sz="2000" dirty="0" err="1">
                <a:latin typeface="_! Kolhety" panose="020B0500000000000000" pitchFamily="34" charset="0"/>
              </a:rPr>
              <a:t>gamocemuli</a:t>
            </a:r>
            <a:r>
              <a:rPr lang="en-US" sz="2000" dirty="0">
                <a:latin typeface="_! Kolhety" panose="020B0500000000000000" pitchFamily="34" charset="0"/>
              </a:rPr>
              <a:t> </a:t>
            </a:r>
            <a:r>
              <a:rPr lang="en-US" sz="2000" dirty="0" err="1">
                <a:latin typeface="_! Kolhety" panose="020B0500000000000000" pitchFamily="34" charset="0"/>
              </a:rPr>
              <a:t>pirveli</a:t>
            </a:r>
            <a:r>
              <a:rPr lang="en-US" sz="2000" dirty="0">
                <a:latin typeface="_! Kolhety" panose="020B0500000000000000" pitchFamily="34" charset="0"/>
              </a:rPr>
              <a:t> </a:t>
            </a:r>
            <a:r>
              <a:rPr lang="en-US" sz="2000" dirty="0" err="1">
                <a:latin typeface="_! Kolhety" panose="020B0500000000000000" pitchFamily="34" charset="0"/>
              </a:rPr>
              <a:t>mniSvnelovani</a:t>
            </a:r>
            <a:r>
              <a:rPr lang="en-US" sz="2000" dirty="0">
                <a:latin typeface="_! Kolhety" panose="020B0500000000000000" pitchFamily="34" charset="0"/>
              </a:rPr>
              <a:t> </a:t>
            </a:r>
            <a:r>
              <a:rPr lang="en-US" sz="2000" dirty="0" err="1">
                <a:latin typeface="_! Kolhety" panose="020B0500000000000000" pitchFamily="34" charset="0"/>
              </a:rPr>
              <a:t>pikareskuli</a:t>
            </a:r>
            <a:r>
              <a:rPr lang="en-US" sz="2000" dirty="0">
                <a:latin typeface="_! Kolhety" panose="020B0500000000000000" pitchFamily="34" charset="0"/>
              </a:rPr>
              <a:t> </a:t>
            </a:r>
            <a:r>
              <a:rPr lang="en-US" sz="2000" dirty="0" err="1">
                <a:latin typeface="_! Kolhety" panose="020B0500000000000000" pitchFamily="34" charset="0"/>
              </a:rPr>
              <a:t>romanis</a:t>
            </a:r>
            <a:r>
              <a:rPr lang="en-US" sz="2000" dirty="0">
                <a:latin typeface="_! Kolhety" panose="020B0500000000000000" pitchFamily="34" charset="0"/>
              </a:rPr>
              <a:t> "</a:t>
            </a:r>
            <a:r>
              <a:rPr lang="en-US" sz="2000" dirty="0" err="1"/>
              <a:t>Simplicissimus</a:t>
            </a:r>
            <a:r>
              <a:rPr lang="en-US" sz="2000" dirty="0">
                <a:latin typeface="_! Kolhety" panose="020B0500000000000000" pitchFamily="34" charset="0"/>
              </a:rPr>
              <a:t>" </a:t>
            </a:r>
            <a:r>
              <a:rPr lang="en-US" sz="2000" dirty="0" err="1">
                <a:latin typeface="_! Kolhety" panose="020B0500000000000000" pitchFamily="34" charset="0"/>
              </a:rPr>
              <a:t>avtori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mwevelTa</a:t>
            </a:r>
            <a:r>
              <a:rPr lang="en-US" sz="2000" dirty="0">
                <a:latin typeface="_! Kolhety" panose="020B0500000000000000" pitchFamily="34" charset="0"/>
              </a:rPr>
              <a:t> </a:t>
            </a:r>
            <a:r>
              <a:rPr lang="en-US" sz="2000" dirty="0" err="1">
                <a:latin typeface="_! Kolhety" panose="020B0500000000000000" pitchFamily="34" charset="0"/>
              </a:rPr>
              <a:t>mier</a:t>
            </a:r>
            <a:r>
              <a:rPr lang="en-US" sz="2000" dirty="0">
                <a:latin typeface="_! Kolhety" panose="020B0500000000000000" pitchFamily="34" charset="0"/>
              </a:rPr>
              <a:t> </a:t>
            </a:r>
            <a:r>
              <a:rPr lang="en-US" sz="2000" dirty="0" err="1">
                <a:latin typeface="_! Kolhety" panose="020B0500000000000000" pitchFamily="34" charset="0"/>
              </a:rPr>
              <a:t>mowevis</a:t>
            </a:r>
            <a:r>
              <a:rPr lang="en-US" sz="2000" dirty="0">
                <a:latin typeface="_! Kolhety" panose="020B0500000000000000" pitchFamily="34" charset="0"/>
              </a:rPr>
              <a:t> </a:t>
            </a:r>
            <a:r>
              <a:rPr lang="en-US" sz="2000" dirty="0" err="1">
                <a:latin typeface="_! Kolhety" panose="020B0500000000000000" pitchFamily="34" charset="0"/>
              </a:rPr>
              <a:t>gansxvavebul</a:t>
            </a:r>
            <a:r>
              <a:rPr lang="en-US" sz="2000" dirty="0">
                <a:latin typeface="_! Kolhety" panose="020B0500000000000000" pitchFamily="34" charset="0"/>
              </a:rPr>
              <a:t> </a:t>
            </a:r>
            <a:r>
              <a:rPr lang="en-US" sz="2000" dirty="0" err="1">
                <a:latin typeface="_! Kolhety" panose="020B0500000000000000" pitchFamily="34" charset="0"/>
              </a:rPr>
              <a:t>motivaciaze</a:t>
            </a:r>
            <a:r>
              <a:rPr lang="en-US" sz="2000" dirty="0">
                <a:latin typeface="_! Kolhety" panose="020B0500000000000000" pitchFamily="34" charset="0"/>
              </a:rPr>
              <a:t> </a:t>
            </a:r>
            <a:r>
              <a:rPr lang="en-US" sz="2000" dirty="0" err="1">
                <a:latin typeface="_! Kolhety" panose="020B0500000000000000" pitchFamily="34" charset="0"/>
              </a:rPr>
              <a:t>xumrobiT</a:t>
            </a:r>
            <a:r>
              <a:rPr lang="en-US" sz="2000" dirty="0">
                <a:latin typeface="_! Kolhety" panose="020B0500000000000000" pitchFamily="34" charset="0"/>
              </a:rPr>
              <a:t> </a:t>
            </a:r>
            <a:r>
              <a:rPr lang="en-US" sz="2000" dirty="0" err="1">
                <a:latin typeface="_! Kolhety" panose="020B0500000000000000" pitchFamily="34" charset="0"/>
              </a:rPr>
              <a:t>SeniSnavs</a:t>
            </a:r>
            <a:r>
              <a:rPr lang="en-US" sz="2000" dirty="0">
                <a:latin typeface="_! Kolhety" panose="020B0500000000000000" pitchFamily="34" charset="0"/>
              </a:rPr>
              <a:t>: „</a:t>
            </a:r>
            <a:r>
              <a:rPr lang="en-US" sz="2000" dirty="0" err="1">
                <a:latin typeface="_! Kolhety" panose="020B0500000000000000" pitchFamily="34" charset="0"/>
              </a:rPr>
              <a:t>erTi</a:t>
            </a:r>
            <a:r>
              <a:rPr lang="en-US" sz="2000" dirty="0">
                <a:latin typeface="_! Kolhety" panose="020B0500000000000000" pitchFamily="34" charset="0"/>
              </a:rPr>
              <a:t> </a:t>
            </a:r>
            <a:r>
              <a:rPr lang="en-US" sz="2000" dirty="0" err="1">
                <a:latin typeface="_! Kolhety" panose="020B0500000000000000" pitchFamily="34" charset="0"/>
              </a:rPr>
              <a:t>eweva</a:t>
            </a:r>
            <a:r>
              <a:rPr lang="en-US" sz="2000" dirty="0">
                <a:latin typeface="_! Kolhety" panose="020B0500000000000000" pitchFamily="34" charset="0"/>
              </a:rPr>
              <a:t> </a:t>
            </a:r>
            <a:r>
              <a:rPr lang="en-US" sz="2000" dirty="0" err="1">
                <a:latin typeface="_! Kolhety" panose="020B0500000000000000" pitchFamily="34" charset="0"/>
              </a:rPr>
              <a:t>imitom</a:t>
            </a:r>
            <a:r>
              <a:rPr lang="en-US" sz="2000" dirty="0">
                <a:latin typeface="_! Kolhety" panose="020B0500000000000000" pitchFamily="34" charset="0"/>
              </a:rPr>
              <a:t>, rom is </a:t>
            </a:r>
            <a:r>
              <a:rPr lang="en-US" sz="2000" dirty="0" err="1">
                <a:latin typeface="_! Kolhety" panose="020B0500000000000000" pitchFamily="34" charset="0"/>
              </a:rPr>
              <a:t>aZlevs</a:t>
            </a:r>
            <a:r>
              <a:rPr lang="en-US" sz="2000" dirty="0">
                <a:latin typeface="_! Kolhety" panose="020B0500000000000000" pitchFamily="34" charset="0"/>
              </a:rPr>
              <a:t> </a:t>
            </a:r>
            <a:r>
              <a:rPr lang="en-US" sz="2000" dirty="0" err="1">
                <a:latin typeface="_! Kolhety" panose="020B0500000000000000" pitchFamily="34" charset="0"/>
              </a:rPr>
              <a:t>saSualebas</a:t>
            </a:r>
            <a:r>
              <a:rPr lang="en-US" sz="2000" dirty="0">
                <a:latin typeface="_! Kolhety" panose="020B0500000000000000" pitchFamily="34" charset="0"/>
              </a:rPr>
              <a:t> </a:t>
            </a:r>
            <a:r>
              <a:rPr lang="en-US" sz="2000" dirty="0" err="1">
                <a:latin typeface="_! Kolhety" panose="020B0500000000000000" pitchFamily="34" charset="0"/>
              </a:rPr>
              <a:t>ukeT</a:t>
            </a:r>
            <a:r>
              <a:rPr lang="en-US" sz="2000" dirty="0">
                <a:latin typeface="_! Kolhety" panose="020B0500000000000000" pitchFamily="34" charset="0"/>
              </a:rPr>
              <a:t> </a:t>
            </a:r>
            <a:r>
              <a:rPr lang="en-US" sz="2000" dirty="0" err="1">
                <a:latin typeface="_! Kolhety" panose="020B0500000000000000" pitchFamily="34" charset="0"/>
              </a:rPr>
              <a:t>dainaxos</a:t>
            </a:r>
            <a:r>
              <a:rPr lang="en-US" sz="2000" dirty="0">
                <a:latin typeface="_! Kolhety" panose="020B0500000000000000" pitchFamily="34" charset="0"/>
              </a:rPr>
              <a:t>, </a:t>
            </a:r>
            <a:r>
              <a:rPr lang="en-US" sz="2000" dirty="0" err="1">
                <a:latin typeface="_! Kolhety" panose="020B0500000000000000" pitchFamily="34" charset="0"/>
              </a:rPr>
              <a:t>meore</a:t>
            </a:r>
            <a:r>
              <a:rPr lang="en-US" sz="2000" dirty="0">
                <a:latin typeface="_! Kolhety" panose="020B0500000000000000" pitchFamily="34" charset="0"/>
              </a:rPr>
              <a:t> </a:t>
            </a:r>
            <a:r>
              <a:rPr lang="en-US" sz="2000" dirty="0" err="1" smtClean="0">
                <a:latin typeface="_! Kolhety" panose="020B0500000000000000" pitchFamily="34" charset="0"/>
              </a:rPr>
              <a:t>imitom</a:t>
            </a:r>
            <a:r>
              <a:rPr lang="en-US" sz="2000" dirty="0">
                <a:latin typeface="_! Kolhety" panose="020B0500000000000000" pitchFamily="34" charset="0"/>
              </a:rPr>
              <a:t>, rom </a:t>
            </a:r>
            <a:r>
              <a:rPr lang="en-US" sz="2000" dirty="0" err="1">
                <a:latin typeface="_! Kolhety" panose="020B0500000000000000" pitchFamily="34" charset="0"/>
              </a:rPr>
              <a:t>tvinSi</a:t>
            </a:r>
            <a:r>
              <a:rPr lang="en-US" sz="2000" dirty="0">
                <a:latin typeface="_! Kolhety" panose="020B0500000000000000" pitchFamily="34" charset="0"/>
              </a:rPr>
              <a:t> </a:t>
            </a:r>
            <a:r>
              <a:rPr lang="en-US" sz="2000" dirty="0" err="1">
                <a:latin typeface="_! Kolhety" panose="020B0500000000000000" pitchFamily="34" charset="0"/>
              </a:rPr>
              <a:t>wyals</a:t>
            </a:r>
            <a:r>
              <a:rPr lang="en-US" sz="2000" dirty="0">
                <a:latin typeface="_! Kolhety" panose="020B0500000000000000" pitchFamily="34" charset="0"/>
              </a:rPr>
              <a:t> </a:t>
            </a:r>
            <a:r>
              <a:rPr lang="en-US" sz="2000" dirty="0" err="1">
                <a:latin typeface="_! Kolhety" panose="020B0500000000000000" pitchFamily="34" charset="0"/>
              </a:rPr>
              <a:t>ufantavs</a:t>
            </a:r>
            <a:r>
              <a:rPr lang="en-US" sz="2000" dirty="0">
                <a:latin typeface="_! Kolhety" panose="020B0500000000000000" pitchFamily="34" charset="0"/>
              </a:rPr>
              <a:t>, </a:t>
            </a:r>
            <a:r>
              <a:rPr lang="en-US" sz="2000" dirty="0" err="1">
                <a:latin typeface="_! Kolhety" panose="020B0500000000000000" pitchFamily="34" charset="0"/>
              </a:rPr>
              <a:t>mesame</a:t>
            </a:r>
            <a:r>
              <a:rPr lang="en-US" sz="2000" dirty="0">
                <a:latin typeface="_! Kolhety" panose="020B0500000000000000" pitchFamily="34" charset="0"/>
              </a:rPr>
              <a:t> </a:t>
            </a:r>
            <a:r>
              <a:rPr lang="en-US" sz="2000" dirty="0" err="1">
                <a:latin typeface="_! Kolhety" panose="020B0500000000000000" pitchFamily="34" charset="0"/>
              </a:rPr>
              <a:t>imitom</a:t>
            </a:r>
            <a:r>
              <a:rPr lang="en-US" sz="2000" dirty="0">
                <a:latin typeface="_! Kolhety" panose="020B0500000000000000" pitchFamily="34" charset="0"/>
              </a:rPr>
              <a:t>, rom </a:t>
            </a:r>
            <a:r>
              <a:rPr lang="en-US" sz="2000" dirty="0" err="1">
                <a:latin typeface="_! Kolhety" panose="020B0500000000000000" pitchFamily="34" charset="0"/>
              </a:rPr>
              <a:t>kbilis</a:t>
            </a:r>
            <a:r>
              <a:rPr lang="en-US" sz="2000" dirty="0">
                <a:latin typeface="_! Kolhety" panose="020B0500000000000000" pitchFamily="34" charset="0"/>
              </a:rPr>
              <a:t> </a:t>
            </a:r>
            <a:r>
              <a:rPr lang="en-US" sz="2000" dirty="0" err="1">
                <a:latin typeface="_! Kolhety" panose="020B0500000000000000" pitchFamily="34" charset="0"/>
              </a:rPr>
              <a:t>tkivils</a:t>
            </a:r>
            <a:r>
              <a:rPr lang="en-US" sz="2000" dirty="0">
                <a:latin typeface="_! Kolhety" panose="020B0500000000000000" pitchFamily="34" charset="0"/>
              </a:rPr>
              <a:t> </a:t>
            </a:r>
            <a:r>
              <a:rPr lang="en-US" sz="2000" dirty="0" err="1">
                <a:latin typeface="_! Kolhety" panose="020B0500000000000000" pitchFamily="34" charset="0"/>
              </a:rPr>
              <a:t>iyuCebs</a:t>
            </a:r>
            <a:r>
              <a:rPr lang="en-US" sz="2000" dirty="0">
                <a:latin typeface="_! Kolhety" panose="020B0500000000000000" pitchFamily="34" charset="0"/>
              </a:rPr>
              <a:t>, </a:t>
            </a:r>
            <a:r>
              <a:rPr lang="en-US" sz="2000" dirty="0" err="1">
                <a:latin typeface="_! Kolhety" panose="020B0500000000000000" pitchFamily="34" charset="0"/>
              </a:rPr>
              <a:t>meoTxe</a:t>
            </a:r>
            <a:r>
              <a:rPr lang="en-US" sz="2000" dirty="0">
                <a:latin typeface="_! Kolhety" panose="020B0500000000000000" pitchFamily="34" charset="0"/>
              </a:rPr>
              <a:t> </a:t>
            </a:r>
            <a:r>
              <a:rPr lang="en-US" sz="2000" dirty="0" err="1">
                <a:latin typeface="_! Kolhety" panose="020B0500000000000000" pitchFamily="34" charset="0"/>
              </a:rPr>
              <a:t>imitom</a:t>
            </a:r>
            <a:r>
              <a:rPr lang="en-US" sz="2000" dirty="0">
                <a:latin typeface="_! Kolhety" panose="020B0500000000000000" pitchFamily="34" charset="0"/>
              </a:rPr>
              <a:t>, </a:t>
            </a:r>
            <a:r>
              <a:rPr lang="en-US" sz="2000" dirty="0" err="1">
                <a:latin typeface="_! Kolhety" panose="020B0500000000000000" pitchFamily="34" charset="0"/>
              </a:rPr>
              <a:t>yurSi</a:t>
            </a:r>
            <a:r>
              <a:rPr lang="en-US" sz="2000" dirty="0">
                <a:latin typeface="_! Kolhety" panose="020B0500000000000000" pitchFamily="34" charset="0"/>
              </a:rPr>
              <a:t> </a:t>
            </a:r>
            <a:r>
              <a:rPr lang="en-US" sz="2000" dirty="0" err="1">
                <a:latin typeface="_! Kolhety" panose="020B0500000000000000" pitchFamily="34" charset="0"/>
              </a:rPr>
              <a:t>SiSins</a:t>
            </a:r>
            <a:r>
              <a:rPr lang="en-US" sz="2000" dirty="0">
                <a:latin typeface="_! Kolhety" panose="020B0500000000000000" pitchFamily="34" charset="0"/>
              </a:rPr>
              <a:t> </a:t>
            </a:r>
            <a:r>
              <a:rPr lang="en-US" sz="2000" dirty="0" err="1">
                <a:latin typeface="_! Kolhety" panose="020B0500000000000000" pitchFamily="34" charset="0"/>
              </a:rPr>
              <a:t>uCerebs</a:t>
            </a:r>
            <a:r>
              <a:rPr lang="en-US" sz="2000" dirty="0">
                <a:latin typeface="_! Kolhety" panose="020B0500000000000000" pitchFamily="34" charset="0"/>
              </a:rPr>
              <a:t>, </a:t>
            </a:r>
            <a:r>
              <a:rPr lang="en-US" sz="2000" dirty="0" err="1">
                <a:latin typeface="_! Kolhety" panose="020B0500000000000000" pitchFamily="34" charset="0"/>
              </a:rPr>
              <a:t>mexuTe</a:t>
            </a:r>
            <a:r>
              <a:rPr lang="en-US" sz="2000" dirty="0">
                <a:latin typeface="_! Kolhety" panose="020B0500000000000000" pitchFamily="34" charset="0"/>
              </a:rPr>
              <a:t> </a:t>
            </a:r>
            <a:r>
              <a:rPr lang="en-US" sz="2000" dirty="0" err="1">
                <a:latin typeface="_! Kolhety" panose="020B0500000000000000" pitchFamily="34" charset="0"/>
              </a:rPr>
              <a:t>ambobs</a:t>
            </a:r>
            <a:r>
              <a:rPr lang="en-US" sz="2000" dirty="0">
                <a:latin typeface="_! Kolhety" panose="020B0500000000000000" pitchFamily="34" charset="0"/>
              </a:rPr>
              <a:t>, rom </a:t>
            </a:r>
            <a:r>
              <a:rPr lang="en-US" sz="2000" dirty="0" err="1">
                <a:latin typeface="_! Kolhety" panose="020B0500000000000000" pitchFamily="34" charset="0"/>
              </a:rPr>
              <a:t>moweva</a:t>
            </a:r>
            <a:r>
              <a:rPr lang="en-US" sz="2000" dirty="0">
                <a:latin typeface="_! Kolhety" panose="020B0500000000000000" pitchFamily="34" charset="0"/>
              </a:rPr>
              <a:t> </a:t>
            </a:r>
            <a:r>
              <a:rPr lang="en-US" sz="2000" dirty="0" err="1">
                <a:latin typeface="_! Kolhety" panose="020B0500000000000000" pitchFamily="34" charset="0"/>
              </a:rPr>
              <a:t>ZilisTvis</a:t>
            </a:r>
            <a:r>
              <a:rPr lang="en-US" sz="2000" dirty="0">
                <a:latin typeface="_! Kolhety" panose="020B0500000000000000" pitchFamily="34" charset="0"/>
              </a:rPr>
              <a:t> </a:t>
            </a:r>
            <a:r>
              <a:rPr lang="en-US" sz="2000" dirty="0" err="1">
                <a:latin typeface="_! Kolhety" panose="020B0500000000000000" pitchFamily="34" charset="0"/>
              </a:rPr>
              <a:t>kargia</a:t>
            </a:r>
            <a:r>
              <a:rPr lang="en-US" sz="2000" dirty="0">
                <a:latin typeface="_! Kolhety" panose="020B0500000000000000" pitchFamily="34" charset="0"/>
              </a:rPr>
              <a:t>, </a:t>
            </a:r>
            <a:r>
              <a:rPr lang="en-US" sz="2000" dirty="0" err="1">
                <a:latin typeface="_! Kolhety" panose="020B0500000000000000" pitchFamily="34" charset="0"/>
              </a:rPr>
              <a:t>meeqvses</a:t>
            </a:r>
            <a:r>
              <a:rPr lang="en-US" sz="2000" dirty="0">
                <a:latin typeface="_! Kolhety" panose="020B0500000000000000" pitchFamily="34" charset="0"/>
              </a:rPr>
              <a:t> </a:t>
            </a:r>
            <a:r>
              <a:rPr lang="en-US" sz="2000" dirty="0" err="1">
                <a:latin typeface="_! Kolhety" panose="020B0500000000000000" pitchFamily="34" charset="0"/>
              </a:rPr>
              <a:t>wyurvils</a:t>
            </a:r>
            <a:r>
              <a:rPr lang="en-US" sz="2000" dirty="0">
                <a:latin typeface="_! Kolhety" panose="020B0500000000000000" pitchFamily="34" charset="0"/>
              </a:rPr>
              <a:t> </a:t>
            </a:r>
            <a:r>
              <a:rPr lang="en-US" sz="2000" dirty="0" err="1">
                <a:latin typeface="_! Kolhety" panose="020B0500000000000000" pitchFamily="34" charset="0"/>
              </a:rPr>
              <a:t>uklavs</a:t>
            </a:r>
            <a:r>
              <a:rPr lang="en-US" sz="2000" dirty="0">
                <a:latin typeface="_! Kolhety" panose="020B0500000000000000" pitchFamily="34" charset="0"/>
              </a:rPr>
              <a:t>, </a:t>
            </a:r>
            <a:r>
              <a:rPr lang="en-US" sz="2000" dirty="0" err="1">
                <a:latin typeface="_! Kolhety" panose="020B0500000000000000" pitchFamily="34" charset="0"/>
              </a:rPr>
              <a:t>meSvides</a:t>
            </a:r>
            <a:r>
              <a:rPr lang="en-US" sz="2000" dirty="0">
                <a:latin typeface="_! Kolhety" panose="020B0500000000000000" pitchFamily="34" charset="0"/>
              </a:rPr>
              <a:t> </a:t>
            </a:r>
            <a:r>
              <a:rPr lang="en-US" sz="2000" dirty="0" err="1">
                <a:latin typeface="_! Kolhety" panose="020B0500000000000000" pitchFamily="34" charset="0"/>
              </a:rPr>
              <a:t>uneitralebs</a:t>
            </a:r>
            <a:r>
              <a:rPr lang="en-US" sz="2000" dirty="0">
                <a:latin typeface="_! Kolhety" panose="020B0500000000000000" pitchFamily="34" charset="0"/>
              </a:rPr>
              <a:t> </a:t>
            </a:r>
            <a:r>
              <a:rPr lang="en-US" sz="2000" dirty="0" err="1">
                <a:latin typeface="_! Kolhety" panose="020B0500000000000000" pitchFamily="34" charset="0"/>
              </a:rPr>
              <a:t>zedmet</a:t>
            </a:r>
            <a:r>
              <a:rPr lang="en-US" sz="2000" dirty="0">
                <a:latin typeface="_! Kolhety" panose="020B0500000000000000" pitchFamily="34" charset="0"/>
              </a:rPr>
              <a:t> </a:t>
            </a:r>
            <a:r>
              <a:rPr lang="en-US" sz="2000" dirty="0" err="1">
                <a:latin typeface="_! Kolhety" panose="020B0500000000000000" pitchFamily="34" charset="0"/>
              </a:rPr>
              <a:t>siTxes</a:t>
            </a:r>
            <a:r>
              <a:rPr lang="en-US" sz="2000" dirty="0">
                <a:latin typeface="_! Kolhety" panose="020B0500000000000000" pitchFamily="34" charset="0"/>
              </a:rPr>
              <a:t>, </a:t>
            </a:r>
            <a:r>
              <a:rPr lang="en-US" sz="2000" dirty="0" err="1">
                <a:latin typeface="_! Kolhety" panose="020B0500000000000000" pitchFamily="34" charset="0"/>
              </a:rPr>
              <a:t>merves</a:t>
            </a:r>
            <a:r>
              <a:rPr lang="en-US" sz="2000" dirty="0">
                <a:latin typeface="_! Kolhety" panose="020B0500000000000000" pitchFamily="34" charset="0"/>
              </a:rPr>
              <a:t> </a:t>
            </a:r>
            <a:r>
              <a:rPr lang="en-US" sz="2000" dirty="0" err="1">
                <a:latin typeface="_! Kolhety" panose="020B0500000000000000" pitchFamily="34" charset="0"/>
              </a:rPr>
              <a:t>organizmidan</a:t>
            </a:r>
            <a:r>
              <a:rPr lang="en-US" sz="2000" dirty="0">
                <a:latin typeface="_! Kolhety" panose="020B0500000000000000" pitchFamily="34" charset="0"/>
              </a:rPr>
              <a:t> </a:t>
            </a:r>
            <a:r>
              <a:rPr lang="en-US" sz="2000" dirty="0" err="1">
                <a:latin typeface="_! Kolhety" panose="020B0500000000000000" pitchFamily="34" charset="0"/>
              </a:rPr>
              <a:t>siTxes</a:t>
            </a:r>
            <a:r>
              <a:rPr lang="en-US" sz="2000" dirty="0">
                <a:latin typeface="_! Kolhety" panose="020B0500000000000000" pitchFamily="34" charset="0"/>
              </a:rPr>
              <a:t> </a:t>
            </a:r>
            <a:r>
              <a:rPr lang="en-US" sz="2000" dirty="0" err="1">
                <a:latin typeface="_! Kolhety" panose="020B0500000000000000" pitchFamily="34" charset="0"/>
              </a:rPr>
              <a:t>udevnis</a:t>
            </a:r>
            <a:r>
              <a:rPr lang="en-US" sz="2000" dirty="0">
                <a:latin typeface="_! Kolhety" panose="020B0500000000000000" pitchFamily="34" charset="0"/>
              </a:rPr>
              <a:t>, </a:t>
            </a:r>
            <a:r>
              <a:rPr lang="en-US" sz="2000" dirty="0" err="1">
                <a:latin typeface="_! Kolhety" panose="020B0500000000000000" pitchFamily="34" charset="0"/>
              </a:rPr>
              <a:t>mecxre</a:t>
            </a:r>
            <a:r>
              <a:rPr lang="en-US" sz="2000" dirty="0">
                <a:latin typeface="_! Kolhety" panose="020B0500000000000000" pitchFamily="34" charset="0"/>
              </a:rPr>
              <a:t> </a:t>
            </a:r>
            <a:r>
              <a:rPr lang="en-US" sz="2000" dirty="0" err="1">
                <a:latin typeface="_! Kolhety" panose="020B0500000000000000" pitchFamily="34" charset="0"/>
              </a:rPr>
              <a:t>eweva</a:t>
            </a:r>
            <a:r>
              <a:rPr lang="en-US" sz="2000" dirty="0">
                <a:latin typeface="_! Kolhety" panose="020B0500000000000000" pitchFamily="34" charset="0"/>
              </a:rPr>
              <a:t> </a:t>
            </a:r>
            <a:r>
              <a:rPr lang="en-US" sz="2000" dirty="0" err="1">
                <a:latin typeface="_! Kolhety" panose="020B0500000000000000" pitchFamily="34" charset="0"/>
              </a:rPr>
              <a:t>drois</a:t>
            </a:r>
            <a:r>
              <a:rPr lang="en-US" sz="2000" dirty="0">
                <a:latin typeface="_! Kolhety" panose="020B0500000000000000" pitchFamily="34" charset="0"/>
              </a:rPr>
              <a:t> </a:t>
            </a:r>
            <a:r>
              <a:rPr lang="en-US" sz="2000" dirty="0" err="1">
                <a:latin typeface="_! Kolhety" panose="020B0500000000000000" pitchFamily="34" charset="0"/>
              </a:rPr>
              <a:t>mokvlis</a:t>
            </a:r>
            <a:r>
              <a:rPr lang="en-US" sz="2000" dirty="0">
                <a:latin typeface="_! Kolhety" panose="020B0500000000000000" pitchFamily="34" charset="0"/>
              </a:rPr>
              <a:t> </a:t>
            </a:r>
            <a:r>
              <a:rPr lang="en-US" sz="2000" dirty="0" err="1">
                <a:latin typeface="_! Kolhety" panose="020B0500000000000000" pitchFamily="34" charset="0"/>
              </a:rPr>
              <a:t>mizniT</a:t>
            </a:r>
            <a:r>
              <a:rPr lang="en-US" sz="2000" dirty="0">
                <a:latin typeface="_! Kolhety" panose="020B0500000000000000" pitchFamily="34" charset="0"/>
              </a:rPr>
              <a:t>, </a:t>
            </a:r>
            <a:r>
              <a:rPr lang="en-US" sz="2000" dirty="0" err="1">
                <a:latin typeface="_! Kolhety" panose="020B0500000000000000" pitchFamily="34" charset="0"/>
              </a:rPr>
              <a:t>meaTe</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eweva</a:t>
            </a:r>
            <a:r>
              <a:rPr lang="en-US" sz="2000" dirty="0">
                <a:latin typeface="_! Kolhety" panose="020B0500000000000000" pitchFamily="34" charset="0"/>
              </a:rPr>
              <a:t> </a:t>
            </a:r>
            <a:r>
              <a:rPr lang="en-US" sz="2000" dirty="0" err="1">
                <a:latin typeface="_! Kolhety" panose="020B0500000000000000" pitchFamily="34" charset="0"/>
              </a:rPr>
              <a:t>mxolod</a:t>
            </a:r>
            <a:r>
              <a:rPr lang="en-US" sz="2000" dirty="0">
                <a:latin typeface="_! Kolhety" panose="020B0500000000000000" pitchFamily="34" charset="0"/>
              </a:rPr>
              <a:t> </a:t>
            </a:r>
            <a:r>
              <a:rPr lang="en-US" sz="2000" dirty="0" err="1">
                <a:latin typeface="_! Kolhety" panose="020B0500000000000000" pitchFamily="34" charset="0"/>
              </a:rPr>
              <a:t>imitom</a:t>
            </a:r>
            <a:r>
              <a:rPr lang="en-US" sz="2000" dirty="0">
                <a:latin typeface="_! Kolhety" panose="020B0500000000000000" pitchFamily="34" charset="0"/>
              </a:rPr>
              <a:t>, rom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unda</a:t>
            </a:r>
            <a:r>
              <a:rPr lang="en-US" sz="2000" dirty="0">
                <a:latin typeface="_! Kolhety" panose="020B0500000000000000" pitchFamily="34" charset="0"/>
              </a:rPr>
              <a:t> </a:t>
            </a:r>
            <a:r>
              <a:rPr lang="en-US" sz="2000" dirty="0" err="1">
                <a:latin typeface="_! Kolhety" panose="020B0500000000000000" pitchFamily="34" charset="0"/>
              </a:rPr>
              <a:t>TeTr</a:t>
            </a:r>
            <a:r>
              <a:rPr lang="en-US" sz="2000" dirty="0">
                <a:latin typeface="_! Kolhety" panose="020B0500000000000000" pitchFamily="34" charset="0"/>
              </a:rPr>
              <a:t> </a:t>
            </a:r>
            <a:r>
              <a:rPr lang="en-US" sz="2000" dirty="0" err="1">
                <a:latin typeface="_! Kolhety" panose="020B0500000000000000" pitchFamily="34" charset="0"/>
              </a:rPr>
              <a:t>yvavad</a:t>
            </a:r>
            <a:r>
              <a:rPr lang="en-US" sz="2000" dirty="0">
                <a:latin typeface="_! Kolhety" panose="020B0500000000000000" pitchFamily="34" charset="0"/>
              </a:rPr>
              <a:t> </a:t>
            </a:r>
            <a:r>
              <a:rPr lang="en-US" sz="2000" dirty="0" err="1" smtClean="0">
                <a:latin typeface="_! Kolhety" panose="020B0500000000000000" pitchFamily="34" charset="0"/>
              </a:rPr>
              <a:t>gamoCndes</a:t>
            </a:r>
            <a:r>
              <a:rPr lang="en-US" sz="2000" dirty="0" smtClean="0">
                <a:latin typeface="_! Kolhety" panose="020B0500000000000000" pitchFamily="34" charset="0"/>
              </a:rPr>
              <a:t>.~ </a:t>
            </a:r>
            <a:endParaRPr lang="ka-GE" sz="2000" dirty="0"/>
          </a:p>
        </p:txBody>
      </p:sp>
    </p:spTree>
    <p:extLst>
      <p:ext uri="{BB962C8B-B14F-4D97-AF65-F5344CB8AC3E}">
        <p14:creationId xmlns:p14="http://schemas.microsoft.com/office/powerpoint/2010/main" val="10640499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633845" y="457200"/>
            <a:ext cx="10937669" cy="5719763"/>
          </a:xfrm>
        </p:spPr>
        <p:txBody>
          <a:bodyPr>
            <a:noAutofit/>
          </a:bodyPr>
          <a:lstStyle/>
          <a:p>
            <a:r>
              <a:rPr lang="en-US" sz="2000" dirty="0" err="1" smtClean="0">
                <a:latin typeface="_! Kolhety" panose="020B0500000000000000" pitchFamily="34" charset="0"/>
              </a:rPr>
              <a:t>BberlinSi</a:t>
            </a:r>
            <a:r>
              <a:rPr lang="en-US" sz="2000" dirty="0" smtClean="0">
                <a:latin typeface="_! Kolhety" panose="020B0500000000000000" pitchFamily="34" charset="0"/>
              </a:rPr>
              <a:t>, </a:t>
            </a:r>
            <a:r>
              <a:rPr lang="en-US" sz="2000" dirty="0" err="1" smtClean="0">
                <a:latin typeface="_! Kolhety" panose="020B0500000000000000" pitchFamily="34" charset="0"/>
              </a:rPr>
              <a:t>miunxenSi</a:t>
            </a:r>
            <a:r>
              <a:rPr lang="en-US" sz="2000" dirty="0" smtClean="0">
                <a:latin typeface="_! Kolhety" panose="020B0500000000000000" pitchFamily="34" charset="0"/>
              </a:rPr>
              <a:t> da </a:t>
            </a:r>
            <a:r>
              <a:rPr lang="en-US" sz="2000" dirty="0" err="1">
                <a:latin typeface="_! Kolhety" panose="020B0500000000000000" pitchFamily="34" charset="0"/>
              </a:rPr>
              <a:t>venaSi</a:t>
            </a:r>
            <a:r>
              <a:rPr lang="en-US" sz="2000" dirty="0">
                <a:latin typeface="_! Kolhety" panose="020B0500000000000000" pitchFamily="34" charset="0"/>
              </a:rPr>
              <a:t> </a:t>
            </a:r>
            <a:r>
              <a:rPr lang="en-US" sz="2000" dirty="0" err="1">
                <a:latin typeface="_! Kolhety" panose="020B0500000000000000" pitchFamily="34" charset="0"/>
              </a:rPr>
              <a:t>oficrebs</a:t>
            </a:r>
            <a:r>
              <a:rPr lang="en-US" sz="2000" dirty="0">
                <a:latin typeface="_! Kolhety" panose="020B0500000000000000" pitchFamily="34" charset="0"/>
              </a:rPr>
              <a:t> da </a:t>
            </a:r>
            <a:r>
              <a:rPr lang="en-US" sz="2000" dirty="0" err="1" smtClean="0">
                <a:latin typeface="_! Kolhety" panose="020B0500000000000000" pitchFamily="34" charset="0"/>
              </a:rPr>
              <a:t>jariskacebs</a:t>
            </a:r>
            <a:r>
              <a:rPr lang="en-US" sz="2000" dirty="0" smtClean="0">
                <a:latin typeface="_! Kolhety" panose="020B0500000000000000" pitchFamily="34" charset="0"/>
              </a:rPr>
              <a:t> </a:t>
            </a:r>
            <a:r>
              <a:rPr lang="en-US" sz="2000" dirty="0" err="1" smtClean="0">
                <a:latin typeface="_! Kolhety" panose="020B0500000000000000" pitchFamily="34" charset="0"/>
              </a:rPr>
              <a:t>ekrZalebodaT</a:t>
            </a:r>
            <a:r>
              <a:rPr lang="en-US" sz="2000" dirty="0" smtClean="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moweva</a:t>
            </a:r>
            <a:r>
              <a:rPr lang="en-US" sz="2000" dirty="0">
                <a:latin typeface="_! Kolhety" panose="020B0500000000000000" pitchFamily="34" charset="0"/>
              </a:rPr>
              <a:t> </a:t>
            </a:r>
            <a:r>
              <a:rPr lang="en-US" sz="2000" dirty="0" err="1">
                <a:latin typeface="_! Kolhety" panose="020B0500000000000000" pitchFamily="34" charset="0"/>
              </a:rPr>
              <a:t>im</a:t>
            </a:r>
            <a:r>
              <a:rPr lang="en-US" sz="2000" dirty="0">
                <a:latin typeface="_! Kolhety" panose="020B0500000000000000" pitchFamily="34" charset="0"/>
              </a:rPr>
              <a:t> </a:t>
            </a:r>
            <a:r>
              <a:rPr lang="en-US" sz="2000" dirty="0" err="1">
                <a:latin typeface="_! Kolhety" panose="020B0500000000000000" pitchFamily="34" charset="0"/>
              </a:rPr>
              <a:t>quCebSi</a:t>
            </a:r>
            <a:r>
              <a:rPr lang="en-US" sz="2000" dirty="0">
                <a:latin typeface="_! Kolhety" panose="020B0500000000000000" pitchFamily="34" charset="0"/>
              </a:rPr>
              <a:t>, </a:t>
            </a:r>
            <a:r>
              <a:rPr lang="en-US" sz="2000" dirty="0" err="1">
                <a:latin typeface="_! Kolhety" panose="020B0500000000000000" pitchFamily="34" charset="0"/>
              </a:rPr>
              <a:t>sadac</a:t>
            </a:r>
            <a:r>
              <a:rPr lang="en-US" sz="2000" dirty="0">
                <a:latin typeface="_! Kolhety" panose="020B0500000000000000" pitchFamily="34" charset="0"/>
              </a:rPr>
              <a:t> </a:t>
            </a:r>
            <a:r>
              <a:rPr lang="en-US" sz="2000" dirty="0" err="1">
                <a:latin typeface="_! Kolhety" panose="020B0500000000000000" pitchFamily="34" charset="0"/>
              </a:rPr>
              <a:t>samefo</a:t>
            </a:r>
            <a:r>
              <a:rPr lang="en-US" sz="2000" dirty="0">
                <a:latin typeface="_! Kolhety" panose="020B0500000000000000" pitchFamily="34" charset="0"/>
              </a:rPr>
              <a:t> </a:t>
            </a:r>
            <a:r>
              <a:rPr lang="en-US" sz="2000" dirty="0" err="1">
                <a:latin typeface="_! Kolhety" panose="020B0500000000000000" pitchFamily="34" charset="0"/>
              </a:rPr>
              <a:t>ojaxis</a:t>
            </a:r>
            <a:r>
              <a:rPr lang="en-US" sz="2000" dirty="0">
                <a:latin typeface="_! Kolhety" panose="020B0500000000000000" pitchFamily="34" charset="0"/>
              </a:rPr>
              <a:t> </a:t>
            </a:r>
            <a:r>
              <a:rPr lang="en-US" sz="2000" dirty="0" err="1">
                <a:latin typeface="_! Kolhety" panose="020B0500000000000000" pitchFamily="34" charset="0"/>
              </a:rPr>
              <a:t>wevrebi</a:t>
            </a:r>
            <a:r>
              <a:rPr lang="en-US" sz="2000" dirty="0">
                <a:latin typeface="_! Kolhety" panose="020B0500000000000000" pitchFamily="34" charset="0"/>
              </a:rPr>
              <a:t> </a:t>
            </a:r>
            <a:r>
              <a:rPr lang="en-US" sz="2000" dirty="0" err="1" smtClean="0">
                <a:latin typeface="_! Kolhety" panose="020B0500000000000000" pitchFamily="34" charset="0"/>
              </a:rPr>
              <a:t>gadaadgi</a:t>
            </a:r>
            <a:r>
              <a:rPr lang="ka-GE" sz="2000" dirty="0" err="1" smtClean="0">
                <a:latin typeface="_! Kolhety" panose="020B0500000000000000" pitchFamily="34" charset="0"/>
              </a:rPr>
              <a:t>ლდე</a:t>
            </a:r>
            <a:r>
              <a:rPr lang="en-US" sz="2000" dirty="0" err="1" smtClean="0">
                <a:latin typeface="_! Kolhety" panose="020B0500000000000000" pitchFamily="34" charset="0"/>
              </a:rPr>
              <a:t>ebodnen</a:t>
            </a:r>
            <a:r>
              <a:rPr lang="ka-GE" sz="2000" dirty="0" smtClean="0">
                <a:latin typeface="_! Kolhety" panose="020B0500000000000000" pitchFamily="34" charset="0"/>
              </a:rPr>
              <a:t>.</a:t>
            </a:r>
            <a:r>
              <a:rPr lang="en-US" sz="2000" dirty="0" smtClean="0">
                <a:latin typeface="_! Kolhety" panose="020B0500000000000000" pitchFamily="34" charset="0"/>
              </a:rPr>
              <a:t> </a:t>
            </a:r>
            <a:r>
              <a:rPr lang="en-US" sz="2000" dirty="0" err="1" smtClean="0">
                <a:latin typeface="_! Kolhety" panose="020B0500000000000000" pitchFamily="34" charset="0"/>
              </a:rPr>
              <a:t>akrZalva</a:t>
            </a:r>
            <a:r>
              <a:rPr lang="en-US" sz="2000" dirty="0" smtClean="0">
                <a:latin typeface="_! Kolhety" panose="020B0500000000000000" pitchFamily="34" charset="0"/>
              </a:rPr>
              <a:t> </a:t>
            </a:r>
            <a:r>
              <a:rPr lang="en-US" sz="2000" dirty="0" err="1" smtClean="0">
                <a:latin typeface="_! Kolhety" panose="020B0500000000000000" pitchFamily="34" charset="0"/>
              </a:rPr>
              <a:t>gauqmda1848</a:t>
            </a:r>
            <a:r>
              <a:rPr lang="en-US" sz="2000" dirty="0" smtClean="0">
                <a:latin typeface="_! Kolhety" panose="020B0500000000000000" pitchFamily="34" charset="0"/>
              </a:rPr>
              <a:t> </a:t>
            </a:r>
            <a:r>
              <a:rPr lang="en-US" sz="2000" dirty="0" err="1" smtClean="0">
                <a:latin typeface="_! Kolhety" panose="020B0500000000000000" pitchFamily="34" charset="0"/>
              </a:rPr>
              <a:t>wlis</a:t>
            </a:r>
            <a:r>
              <a:rPr lang="en-US" sz="2000" dirty="0" smtClean="0">
                <a:latin typeface="_! Kolhety" panose="020B0500000000000000" pitchFamily="34" charset="0"/>
              </a:rPr>
              <a:t> </a:t>
            </a:r>
            <a:r>
              <a:rPr lang="en-US" sz="2000" dirty="0" err="1" smtClean="0">
                <a:latin typeface="_! Kolhety" panose="020B0500000000000000" pitchFamily="34" charset="0"/>
              </a:rPr>
              <a:t>revoluciis</a:t>
            </a:r>
            <a:r>
              <a:rPr lang="en-US" sz="2000" dirty="0" smtClean="0">
                <a:latin typeface="_! Kolhety" panose="020B0500000000000000" pitchFamily="34" charset="0"/>
              </a:rPr>
              <a:t> </a:t>
            </a:r>
            <a:r>
              <a:rPr lang="en-US" sz="2000" dirty="0" err="1" smtClean="0">
                <a:latin typeface="_! Kolhety" panose="020B0500000000000000" pitchFamily="34" charset="0"/>
              </a:rPr>
              <a:t>Semdeg</a:t>
            </a:r>
            <a:r>
              <a:rPr lang="en-US" sz="2000" dirty="0" smtClean="0">
                <a:latin typeface="_! Kolhety" panose="020B0500000000000000" pitchFamily="34" charset="0"/>
              </a:rPr>
              <a:t>.</a:t>
            </a:r>
            <a:r>
              <a:rPr lang="ka-GE" sz="2000" dirty="0" smtClean="0">
                <a:latin typeface="_! Kolhety" panose="020B0500000000000000" pitchFamily="34" charset="0"/>
              </a:rPr>
              <a:t> </a:t>
            </a:r>
            <a:r>
              <a:rPr lang="en-US" sz="2000" dirty="0" err="1" smtClean="0">
                <a:latin typeface="_! Kolhety" panose="020B0500000000000000" pitchFamily="34" charset="0"/>
              </a:rPr>
              <a:t>goeTes</a:t>
            </a:r>
            <a:r>
              <a:rPr lang="en-US" sz="2000" dirty="0" smtClean="0">
                <a:latin typeface="_! Kolhety" panose="020B0500000000000000" pitchFamily="34" charset="0"/>
              </a:rPr>
              <a:t> </a:t>
            </a:r>
            <a:r>
              <a:rPr lang="en-US" sz="2000" dirty="0" err="1">
                <a:latin typeface="_! Kolhety" panose="020B0500000000000000" pitchFamily="34" charset="0"/>
              </a:rPr>
              <a:t>Segoneba</a:t>
            </a:r>
            <a:r>
              <a:rPr lang="en-US" sz="2000" dirty="0">
                <a:latin typeface="_! Kolhety" panose="020B0500000000000000" pitchFamily="34" charset="0"/>
              </a:rPr>
              <a:t>, rom `</a:t>
            </a:r>
            <a:r>
              <a:rPr lang="en-US" sz="2000" dirty="0" err="1">
                <a:latin typeface="_! Kolhety" panose="020B0500000000000000" pitchFamily="34" charset="0"/>
              </a:rPr>
              <a:t>ganaTlebuli</a:t>
            </a:r>
            <a:r>
              <a:rPr lang="en-US" sz="2000" dirty="0">
                <a:latin typeface="_! Kolhety" panose="020B0500000000000000" pitchFamily="34" charset="0"/>
              </a:rPr>
              <a:t> </a:t>
            </a:r>
            <a:r>
              <a:rPr lang="en-US" sz="2000" dirty="0" err="1">
                <a:latin typeface="_! Kolhety" panose="020B0500000000000000" pitchFamily="34" charset="0"/>
              </a:rPr>
              <a:t>adamiani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eweva</a:t>
            </a:r>
            <a:r>
              <a:rPr lang="en-US" sz="2000" dirty="0">
                <a:latin typeface="_! Kolhety" panose="020B0500000000000000" pitchFamily="34" charset="0"/>
              </a:rPr>
              <a:t>~, </a:t>
            </a:r>
            <a:r>
              <a:rPr lang="en-US" sz="2000" dirty="0" err="1" smtClean="0">
                <a:latin typeface="_! Kolhety" panose="020B0500000000000000" pitchFamily="34" charset="0"/>
              </a:rPr>
              <a:t>daviwyebas</a:t>
            </a:r>
            <a:r>
              <a:rPr lang="en-US" sz="2000" dirty="0" smtClean="0">
                <a:latin typeface="_! Kolhety" panose="020B0500000000000000" pitchFamily="34" charset="0"/>
              </a:rPr>
              <a:t> </a:t>
            </a:r>
            <a:r>
              <a:rPr lang="en-US" sz="2000" dirty="0" err="1">
                <a:latin typeface="_! Kolhety" panose="020B0500000000000000" pitchFamily="34" charset="0"/>
              </a:rPr>
              <a:t>mieca</a:t>
            </a:r>
            <a:r>
              <a:rPr lang="en-US" sz="2000" dirty="0">
                <a:latin typeface="_! Kolhety" panose="020B0500000000000000" pitchFamily="34" charset="0"/>
              </a:rPr>
              <a:t>. </a:t>
            </a:r>
            <a:r>
              <a:rPr lang="en-US" sz="2000" dirty="0" err="1" smtClean="0">
                <a:latin typeface="_! Kolhety" panose="020B0500000000000000" pitchFamily="34" charset="0"/>
              </a:rPr>
              <a:t>iohan</a:t>
            </a:r>
            <a:r>
              <a:rPr lang="en-US" sz="2000" dirty="0" smtClean="0">
                <a:latin typeface="_! Kolhety" panose="020B0500000000000000" pitchFamily="34" charset="0"/>
              </a:rPr>
              <a:t> </a:t>
            </a:r>
            <a:r>
              <a:rPr lang="en-US" sz="2000" dirty="0" err="1">
                <a:latin typeface="_! Kolhety" panose="020B0500000000000000" pitchFamily="34" charset="0"/>
              </a:rPr>
              <a:t>sebastian</a:t>
            </a:r>
            <a:r>
              <a:rPr lang="en-US" sz="2000" dirty="0">
                <a:latin typeface="_! Kolhety" panose="020B0500000000000000" pitchFamily="34" charset="0"/>
              </a:rPr>
              <a:t> </a:t>
            </a:r>
            <a:r>
              <a:rPr lang="en-US" sz="2000" dirty="0" err="1">
                <a:latin typeface="_! Kolhety" panose="020B0500000000000000" pitchFamily="34" charset="0"/>
              </a:rPr>
              <a:t>baxs</a:t>
            </a:r>
            <a:r>
              <a:rPr lang="en-US" sz="2000" dirty="0">
                <a:latin typeface="_! Kolhety" panose="020B0500000000000000" pitchFamily="34" charset="0"/>
              </a:rPr>
              <a:t> </a:t>
            </a:r>
            <a:r>
              <a:rPr lang="en-US" sz="2000" dirty="0" err="1">
                <a:latin typeface="_! Kolhety" panose="020B0500000000000000" pitchFamily="34" charset="0"/>
              </a:rPr>
              <a:t>Tambaqom</a:t>
            </a:r>
            <a:r>
              <a:rPr lang="en-US" sz="2000" dirty="0">
                <a:latin typeface="_! Kolhety" panose="020B0500000000000000" pitchFamily="34" charset="0"/>
              </a:rPr>
              <a:t> </a:t>
            </a:r>
            <a:r>
              <a:rPr lang="en-US" sz="2000" dirty="0" err="1">
                <a:latin typeface="_! Kolhety" panose="020B0500000000000000" pitchFamily="34" charset="0"/>
              </a:rPr>
              <a:t>leqsis</a:t>
            </a:r>
            <a:r>
              <a:rPr lang="en-US" sz="2000" dirty="0">
                <a:latin typeface="_! Kolhety" panose="020B0500000000000000" pitchFamily="34" charset="0"/>
              </a:rPr>
              <a:t> </a:t>
            </a:r>
            <a:r>
              <a:rPr lang="en-US" sz="2000" dirty="0" err="1">
                <a:latin typeface="_! Kolhety" panose="020B0500000000000000" pitchFamily="34" charset="0"/>
              </a:rPr>
              <a:t>werac</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daawyebina</a:t>
            </a:r>
            <a:r>
              <a:rPr lang="en-US" sz="2000" dirty="0">
                <a:latin typeface="_! Kolhety" panose="020B0500000000000000" pitchFamily="34" charset="0"/>
              </a:rPr>
              <a:t>: `…</a:t>
            </a:r>
            <a:r>
              <a:rPr lang="en-US" sz="2000" dirty="0" err="1">
                <a:latin typeface="_! Kolhety" panose="020B0500000000000000" pitchFamily="34" charset="0"/>
              </a:rPr>
              <a:t>Tambaqosgan</a:t>
            </a:r>
            <a:r>
              <a:rPr lang="en-US" sz="2000" dirty="0">
                <a:latin typeface="_! Kolhety" panose="020B0500000000000000" pitchFamily="34" charset="0"/>
              </a:rPr>
              <a:t> </a:t>
            </a:r>
            <a:r>
              <a:rPr lang="en-US" sz="2000" dirty="0" err="1">
                <a:latin typeface="_! Kolhety" panose="020B0500000000000000" pitchFamily="34" charset="0"/>
              </a:rPr>
              <a:t>Cemi</a:t>
            </a:r>
            <a:r>
              <a:rPr lang="en-US" sz="2000" dirty="0">
                <a:latin typeface="_! Kolhety" panose="020B0500000000000000" pitchFamily="34" charset="0"/>
              </a:rPr>
              <a:t> </a:t>
            </a:r>
            <a:r>
              <a:rPr lang="en-US" sz="2000" dirty="0" err="1">
                <a:latin typeface="_! Kolhety" panose="020B0500000000000000" pitchFamily="34" charset="0"/>
              </a:rPr>
              <a:t>goneba</a:t>
            </a:r>
            <a:r>
              <a:rPr lang="en-US" sz="2000" dirty="0">
                <a:latin typeface="_! Kolhety" panose="020B0500000000000000" pitchFamily="34" charset="0"/>
              </a:rPr>
              <a:t> </a:t>
            </a:r>
            <a:r>
              <a:rPr lang="en-US" sz="2000" dirty="0" err="1">
                <a:latin typeface="_! Kolhety" panose="020B0500000000000000" pitchFamily="34" charset="0"/>
              </a:rPr>
              <a:t>naTdeba</a:t>
            </a:r>
            <a:r>
              <a:rPr lang="en-US" sz="2000" dirty="0">
                <a:latin typeface="_! Kolhety" panose="020B0500000000000000" pitchFamily="34" charset="0"/>
              </a:rPr>
              <a:t>, </a:t>
            </a:r>
            <a:r>
              <a:rPr lang="en-US" sz="2000" dirty="0" err="1">
                <a:latin typeface="_! Kolhety" panose="020B0500000000000000" pitchFamily="34" charset="0"/>
              </a:rPr>
              <a:t>Cibuxi</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Cemi</a:t>
            </a:r>
            <a:r>
              <a:rPr lang="en-US" sz="2000" dirty="0">
                <a:latin typeface="_! Kolhety" panose="020B0500000000000000" pitchFamily="34" charset="0"/>
              </a:rPr>
              <a:t> </a:t>
            </a:r>
            <a:r>
              <a:rPr lang="en-US" sz="2000" dirty="0" err="1">
                <a:latin typeface="_! Kolhety" panose="020B0500000000000000" pitchFamily="34" charset="0"/>
              </a:rPr>
              <a:t>erTguli</a:t>
            </a:r>
            <a:r>
              <a:rPr lang="en-US" sz="2000" dirty="0">
                <a:latin typeface="_! Kolhety" panose="020B0500000000000000" pitchFamily="34" charset="0"/>
              </a:rPr>
              <a:t> </a:t>
            </a:r>
            <a:r>
              <a:rPr lang="en-US" sz="2000" dirty="0" err="1">
                <a:latin typeface="_! Kolhety" panose="020B0500000000000000" pitchFamily="34" charset="0"/>
              </a:rPr>
              <a:t>megobaria</a:t>
            </a:r>
            <a:r>
              <a:rPr lang="en-US" sz="2000" dirty="0" smtClean="0">
                <a:latin typeface="_! Kolhety" panose="020B0500000000000000" pitchFamily="34" charset="0"/>
              </a:rPr>
              <a:t>…~</a:t>
            </a:r>
            <a:r>
              <a:rPr lang="ru-RU" sz="2000" dirty="0" smtClean="0"/>
              <a:t>. </a:t>
            </a:r>
            <a:endParaRPr lang="en-US" sz="2000" dirty="0" smtClean="0"/>
          </a:p>
          <a:p>
            <a:r>
              <a:rPr lang="en-US" sz="2000" dirty="0" err="1" smtClean="0">
                <a:latin typeface="_! Kolhety" panose="020B0500000000000000" pitchFamily="34" charset="0"/>
              </a:rPr>
              <a:t>gansxvavebuli</a:t>
            </a:r>
            <a:r>
              <a:rPr lang="en-US" sz="2000" dirty="0" smtClean="0">
                <a:latin typeface="_! Kolhety" panose="020B0500000000000000" pitchFamily="34" charset="0"/>
              </a:rPr>
              <a:t> </a:t>
            </a:r>
            <a:r>
              <a:rPr lang="en-US" sz="2000" dirty="0" err="1">
                <a:latin typeface="_! Kolhety" panose="020B0500000000000000" pitchFamily="34" charset="0"/>
              </a:rPr>
              <a:t>damokidebulebaH</a:t>
            </a:r>
            <a:r>
              <a:rPr lang="en-US" sz="2000" dirty="0">
                <a:latin typeface="_! Kolhety" panose="020B0500000000000000" pitchFamily="34" charset="0"/>
              </a:rPr>
              <a:t> </a:t>
            </a:r>
            <a:r>
              <a:rPr lang="en-US" sz="2000" dirty="0" err="1">
                <a:latin typeface="_! Kolhety" panose="020B0500000000000000" pitchFamily="34" charset="0"/>
              </a:rPr>
              <a:t>hqonda</a:t>
            </a:r>
            <a:r>
              <a:rPr lang="en-US" sz="2000" dirty="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a:latin typeface="_! Kolhety" panose="020B0500000000000000" pitchFamily="34" charset="0"/>
              </a:rPr>
              <a:t>mimarT</a:t>
            </a:r>
            <a:r>
              <a:rPr lang="en-US" sz="2000" dirty="0">
                <a:latin typeface="_! Kolhety" panose="020B0500000000000000" pitchFamily="34" charset="0"/>
              </a:rPr>
              <a:t> </a:t>
            </a:r>
            <a:r>
              <a:rPr lang="en-US" sz="2000" dirty="0" err="1">
                <a:latin typeface="_! Kolhety" panose="020B0500000000000000" pitchFamily="34" charset="0"/>
              </a:rPr>
              <a:t>aramwevel</a:t>
            </a:r>
            <a:r>
              <a:rPr lang="en-US" sz="2000" dirty="0">
                <a:latin typeface="_! Kolhety" panose="020B0500000000000000" pitchFamily="34" charset="0"/>
              </a:rPr>
              <a:t> </a:t>
            </a:r>
            <a:r>
              <a:rPr lang="en-US" sz="2000" dirty="0" err="1">
                <a:latin typeface="_! Kolhety" panose="020B0500000000000000" pitchFamily="34" charset="0"/>
              </a:rPr>
              <a:t>adolf</a:t>
            </a:r>
            <a:r>
              <a:rPr lang="en-US" sz="2000" dirty="0">
                <a:latin typeface="_! Kolhety" panose="020B0500000000000000" pitchFamily="34" charset="0"/>
              </a:rPr>
              <a:t> </a:t>
            </a:r>
            <a:r>
              <a:rPr lang="en-US" sz="2000" dirty="0" err="1">
                <a:latin typeface="_! Kolhety" panose="020B0500000000000000" pitchFamily="34" charset="0"/>
              </a:rPr>
              <a:t>hitlers</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 </a:t>
            </a:r>
            <a:r>
              <a:rPr lang="en-US" sz="2000" dirty="0" err="1">
                <a:latin typeface="_! Kolhety" panose="020B0500000000000000" pitchFamily="34" charset="0"/>
              </a:rPr>
              <a:t>es</a:t>
            </a:r>
            <a:r>
              <a:rPr lang="en-US" sz="2000" dirty="0">
                <a:latin typeface="_! Kolhety" panose="020B0500000000000000" pitchFamily="34" charset="0"/>
              </a:rPr>
              <a:t> </a:t>
            </a:r>
            <a:r>
              <a:rPr lang="en-US" sz="2000" dirty="0" err="1">
                <a:latin typeface="_! Kolhety" panose="020B0500000000000000" pitchFamily="34" charset="0"/>
              </a:rPr>
              <a:t>aris</a:t>
            </a:r>
            <a:r>
              <a:rPr lang="en-US" sz="2000" dirty="0">
                <a:latin typeface="_! Kolhety" panose="020B0500000000000000" pitchFamily="34" charset="0"/>
              </a:rPr>
              <a:t> </a:t>
            </a:r>
            <a:r>
              <a:rPr lang="en-US" sz="2000" dirty="0" err="1" smtClean="0">
                <a:latin typeface="_! Kolhety" panose="020B0500000000000000" pitchFamily="34" charset="0"/>
              </a:rPr>
              <a:t>wiTelkani</a:t>
            </a:r>
            <a:r>
              <a:rPr lang="ka-GE" sz="2000" dirty="0" smtClean="0">
                <a:latin typeface="_! Kolhety" panose="020B0500000000000000" pitchFamily="34" charset="0"/>
              </a:rPr>
              <a:t> </a:t>
            </a:r>
            <a:r>
              <a:rPr lang="en-US" sz="2000" dirty="0" err="1" smtClean="0">
                <a:latin typeface="_! Kolhety" panose="020B0500000000000000" pitchFamily="34" charset="0"/>
              </a:rPr>
              <a:t>anTa</a:t>
            </a:r>
            <a:r>
              <a:rPr lang="en-US" sz="2000" dirty="0" smtClean="0">
                <a:latin typeface="_! Kolhety" panose="020B0500000000000000" pitchFamily="34" charset="0"/>
              </a:rPr>
              <a:t> </a:t>
            </a:r>
            <a:r>
              <a:rPr lang="en-US" sz="2000" dirty="0" err="1">
                <a:latin typeface="_! Kolhety" panose="020B0500000000000000" pitchFamily="34" charset="0"/>
              </a:rPr>
              <a:t>SurisZieba</a:t>
            </a:r>
            <a:r>
              <a:rPr lang="en-US" sz="2000" dirty="0">
                <a:latin typeface="_! Kolhety" panose="020B0500000000000000" pitchFamily="34" charset="0"/>
              </a:rPr>
              <a:t> </a:t>
            </a:r>
            <a:r>
              <a:rPr lang="en-US" sz="2000" dirty="0" err="1">
                <a:latin typeface="_! Kolhety" panose="020B0500000000000000" pitchFamily="34" charset="0"/>
              </a:rPr>
              <a:t>TeTr</a:t>
            </a:r>
            <a:r>
              <a:rPr lang="en-US" sz="2000" dirty="0">
                <a:latin typeface="_! Kolhety" panose="020B0500000000000000" pitchFamily="34" charset="0"/>
              </a:rPr>
              <a:t> </a:t>
            </a:r>
            <a:r>
              <a:rPr lang="en-US" sz="2000" dirty="0" err="1">
                <a:latin typeface="_! Kolhety" panose="020B0500000000000000" pitchFamily="34" charset="0"/>
              </a:rPr>
              <a:t>adamianze</a:t>
            </a:r>
            <a:r>
              <a:rPr lang="en-US" sz="2000" dirty="0" smtClean="0">
                <a:latin typeface="_! Kolhety" panose="020B0500000000000000" pitchFamily="34" charset="0"/>
              </a:rPr>
              <a:t>~. </a:t>
            </a:r>
            <a:r>
              <a:rPr lang="en-US" sz="2000" dirty="0" err="1">
                <a:latin typeface="_! Kolhety" panose="020B0500000000000000" pitchFamily="34" charset="0"/>
              </a:rPr>
              <a:t>hitlerma</a:t>
            </a:r>
            <a:r>
              <a:rPr lang="en-US" sz="2000" dirty="0">
                <a:latin typeface="_! Kolhety" panose="020B0500000000000000" pitchFamily="34" charset="0"/>
              </a:rPr>
              <a:t> </a:t>
            </a:r>
            <a:r>
              <a:rPr lang="en-US" sz="2000" dirty="0" err="1">
                <a:latin typeface="_! Kolhety" panose="020B0500000000000000" pitchFamily="34" charset="0"/>
              </a:rPr>
              <a:t>ase</a:t>
            </a:r>
            <a:r>
              <a:rPr lang="en-US" sz="2000" dirty="0">
                <a:latin typeface="_! Kolhety" panose="020B0500000000000000" pitchFamily="34" charset="0"/>
              </a:rPr>
              <a:t> </a:t>
            </a:r>
            <a:r>
              <a:rPr lang="en-US" sz="2000" dirty="0" err="1">
                <a:latin typeface="_! Kolhety" panose="020B0500000000000000" pitchFamily="34" charset="0"/>
              </a:rPr>
              <a:t>ganmarta</a:t>
            </a:r>
            <a:r>
              <a:rPr lang="en-US" sz="2000" dirty="0">
                <a:latin typeface="_! Kolhety" panose="020B0500000000000000" pitchFamily="34" charset="0"/>
              </a:rPr>
              <a:t> </a:t>
            </a:r>
            <a:r>
              <a:rPr lang="en-US" sz="2000" dirty="0" err="1">
                <a:latin typeface="_! Kolhety" panose="020B0500000000000000" pitchFamily="34" charset="0"/>
              </a:rPr>
              <a:t>aRmosavleTSi</a:t>
            </a:r>
            <a:r>
              <a:rPr lang="en-US" sz="2000" dirty="0">
                <a:latin typeface="_! Kolhety" panose="020B0500000000000000" pitchFamily="34" charset="0"/>
              </a:rPr>
              <a:t> </a:t>
            </a:r>
            <a:r>
              <a:rPr lang="en-US" sz="2000" dirty="0" err="1">
                <a:latin typeface="_! Kolhety" panose="020B0500000000000000" pitchFamily="34" charset="0"/>
              </a:rPr>
              <a:t>saokupacio</a:t>
            </a:r>
            <a:r>
              <a:rPr lang="en-US" sz="2000" dirty="0">
                <a:latin typeface="_! Kolhety" panose="020B0500000000000000" pitchFamily="34" charset="0"/>
              </a:rPr>
              <a:t> </a:t>
            </a:r>
            <a:r>
              <a:rPr lang="en-US" sz="2000" dirty="0" err="1" smtClean="0">
                <a:latin typeface="_! Kolhety" panose="020B0500000000000000" pitchFamily="34" charset="0"/>
              </a:rPr>
              <a:t>politikis</a:t>
            </a:r>
            <a:r>
              <a:rPr lang="en-US" sz="2000" dirty="0" smtClean="0">
                <a:latin typeface="_! Kolhety" panose="020B0500000000000000" pitchFamily="34" charset="0"/>
              </a:rPr>
              <a:t> </a:t>
            </a:r>
            <a:r>
              <a:rPr lang="en-US" sz="2000" dirty="0" err="1">
                <a:latin typeface="_! Kolhety" panose="020B0500000000000000" pitchFamily="34" charset="0"/>
              </a:rPr>
              <a:t>ZiriTadi</a:t>
            </a:r>
            <a:r>
              <a:rPr lang="en-US" sz="2000" dirty="0">
                <a:latin typeface="_! Kolhety" panose="020B0500000000000000" pitchFamily="34" charset="0"/>
              </a:rPr>
              <a:t> </a:t>
            </a:r>
            <a:r>
              <a:rPr lang="en-US" sz="2000" dirty="0" err="1">
                <a:latin typeface="_! Kolhety" panose="020B0500000000000000" pitchFamily="34" charset="0"/>
              </a:rPr>
              <a:t>principi</a:t>
            </a:r>
            <a:r>
              <a:rPr lang="en-US" sz="2000" dirty="0">
                <a:latin typeface="_! Kolhety" panose="020B0500000000000000" pitchFamily="34" charset="0"/>
              </a:rPr>
              <a:t>: `</a:t>
            </a:r>
            <a:r>
              <a:rPr lang="en-US" sz="2000" dirty="0" err="1">
                <a:latin typeface="_! Kolhety" panose="020B0500000000000000" pitchFamily="34" charset="0"/>
              </a:rPr>
              <a:t>maTTvis</a:t>
            </a:r>
            <a:r>
              <a:rPr lang="en-US" sz="2000" dirty="0">
                <a:latin typeface="_! Kolhety" panose="020B0500000000000000" pitchFamily="34" charset="0"/>
              </a:rPr>
              <a:t>, </a:t>
            </a:r>
            <a:r>
              <a:rPr lang="en-US" sz="2000" dirty="0" err="1">
                <a:latin typeface="_! Kolhety" panose="020B0500000000000000" pitchFamily="34" charset="0"/>
              </a:rPr>
              <a:t>slavebisaTvis</a:t>
            </a:r>
            <a:r>
              <a:rPr lang="en-US" sz="2000" dirty="0">
                <a:latin typeface="_! Kolhety" panose="020B0500000000000000" pitchFamily="34" charset="0"/>
              </a:rPr>
              <a:t>, </a:t>
            </a:r>
            <a:r>
              <a:rPr lang="en-US" sz="2000" dirty="0" err="1">
                <a:latin typeface="_! Kolhety" panose="020B0500000000000000" pitchFamily="34" charset="0"/>
              </a:rPr>
              <a:t>araviTari</a:t>
            </a:r>
            <a:r>
              <a:rPr lang="en-US" sz="2000" dirty="0">
                <a:latin typeface="_! Kolhety" panose="020B0500000000000000" pitchFamily="34" charset="0"/>
              </a:rPr>
              <a:t> </a:t>
            </a:r>
            <a:r>
              <a:rPr lang="en-US" sz="2000" dirty="0" err="1">
                <a:latin typeface="_! Kolhety" panose="020B0500000000000000" pitchFamily="34" charset="0"/>
              </a:rPr>
              <a:t>acrebi</a:t>
            </a:r>
            <a:r>
              <a:rPr lang="en-US" sz="2000" dirty="0">
                <a:latin typeface="_! Kolhety" panose="020B0500000000000000" pitchFamily="34" charset="0"/>
              </a:rPr>
              <a:t>, </a:t>
            </a:r>
            <a:r>
              <a:rPr lang="en-US" sz="2000" dirty="0" err="1">
                <a:latin typeface="_! Kolhety" panose="020B0500000000000000" pitchFamily="34" charset="0"/>
              </a:rPr>
              <a:t>araviTari</a:t>
            </a:r>
            <a:r>
              <a:rPr lang="en-US" sz="2000" dirty="0">
                <a:latin typeface="_! Kolhety" panose="020B0500000000000000" pitchFamily="34" charset="0"/>
              </a:rPr>
              <a:t> </a:t>
            </a:r>
            <a:r>
              <a:rPr lang="en-US" sz="2000" dirty="0" err="1">
                <a:latin typeface="_! Kolhety" panose="020B0500000000000000" pitchFamily="34" charset="0"/>
              </a:rPr>
              <a:t>higiena</a:t>
            </a:r>
            <a:r>
              <a:rPr lang="en-US" sz="2000" dirty="0">
                <a:latin typeface="_! Kolhety" panose="020B0500000000000000" pitchFamily="34" charset="0"/>
              </a:rPr>
              <a:t>, </a:t>
            </a:r>
            <a:r>
              <a:rPr lang="en-US" sz="2000" dirty="0" err="1">
                <a:latin typeface="_! Kolhety" panose="020B0500000000000000" pitchFamily="34" charset="0"/>
              </a:rPr>
              <a:t>mxolod</a:t>
            </a:r>
            <a:r>
              <a:rPr lang="en-US" sz="2000" dirty="0">
                <a:latin typeface="_! Kolhety" panose="020B0500000000000000" pitchFamily="34" charset="0"/>
              </a:rPr>
              <a:t> </a:t>
            </a:r>
            <a:r>
              <a:rPr lang="en-US" sz="2000" dirty="0" err="1">
                <a:latin typeface="_! Kolhety" panose="020B0500000000000000" pitchFamily="34" charset="0"/>
              </a:rPr>
              <a:t>arayi</a:t>
            </a:r>
            <a:r>
              <a:rPr lang="en-US" sz="2000" dirty="0">
                <a:latin typeface="_! Kolhety" panose="020B0500000000000000" pitchFamily="34" charset="0"/>
              </a:rPr>
              <a:t> da </a:t>
            </a:r>
            <a:r>
              <a:rPr lang="en-US" sz="2000" dirty="0" err="1">
                <a:latin typeface="_! Kolhety" panose="020B0500000000000000" pitchFamily="34" charset="0"/>
              </a:rPr>
              <a:t>Tambaqo</a:t>
            </a:r>
            <a:r>
              <a:rPr lang="en-US" sz="2000" dirty="0" smtClean="0">
                <a:latin typeface="_! Kolhety" panose="020B0500000000000000" pitchFamily="34" charset="0"/>
              </a:rPr>
              <a:t>~. </a:t>
            </a:r>
          </a:p>
          <a:p>
            <a:r>
              <a:rPr lang="en-US" sz="2000" dirty="0" smtClean="0">
                <a:latin typeface="_! Kolhety" panose="020B0500000000000000" pitchFamily="34" charset="0"/>
              </a:rPr>
              <a:t>1938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liuftvafes</a:t>
            </a:r>
            <a:r>
              <a:rPr lang="en-US" sz="2000" dirty="0">
                <a:latin typeface="_! Kolhety" panose="020B0500000000000000" pitchFamily="34" charset="0"/>
              </a:rPr>
              <a:t> da </a:t>
            </a:r>
            <a:r>
              <a:rPr lang="en-US" sz="2000" dirty="0" err="1">
                <a:latin typeface="_! Kolhety" panose="020B0500000000000000" pitchFamily="34" charset="0"/>
              </a:rPr>
              <a:t>fostis</a:t>
            </a:r>
            <a:r>
              <a:rPr lang="en-US" sz="2000" dirty="0">
                <a:latin typeface="_! Kolhety" panose="020B0500000000000000" pitchFamily="34" charset="0"/>
              </a:rPr>
              <a:t> </a:t>
            </a:r>
            <a:r>
              <a:rPr lang="en-US" sz="2000" dirty="0" err="1">
                <a:latin typeface="_! Kolhety" panose="020B0500000000000000" pitchFamily="34" charset="0"/>
              </a:rPr>
              <a:t>samsaxuris</a:t>
            </a:r>
            <a:r>
              <a:rPr lang="en-US" sz="2000" dirty="0">
                <a:latin typeface="_! Kolhety" panose="020B0500000000000000" pitchFamily="34" charset="0"/>
              </a:rPr>
              <a:t> </a:t>
            </a:r>
            <a:r>
              <a:rPr lang="en-US" sz="2000" dirty="0" err="1" smtClean="0">
                <a:latin typeface="_! Kolhety" panose="020B0500000000000000" pitchFamily="34" charset="0"/>
              </a:rPr>
              <a:t>xelmZRvanelobam</a:t>
            </a:r>
            <a:r>
              <a:rPr lang="en-US" sz="2000" dirty="0" smtClean="0">
                <a:latin typeface="_! Kolhety" panose="020B0500000000000000" pitchFamily="34" charset="0"/>
              </a:rPr>
              <a:t> </a:t>
            </a:r>
            <a:r>
              <a:rPr lang="en-US" sz="2000" dirty="0" err="1">
                <a:latin typeface="_! Kolhety" panose="020B0500000000000000" pitchFamily="34" charset="0"/>
              </a:rPr>
              <a:t>aukrZala</a:t>
            </a:r>
            <a:r>
              <a:rPr lang="en-US" sz="2000" dirty="0">
                <a:latin typeface="_! Kolhety" panose="020B0500000000000000" pitchFamily="34" charset="0"/>
              </a:rPr>
              <a:t> </a:t>
            </a:r>
            <a:r>
              <a:rPr lang="en-US" sz="2000" dirty="0" err="1">
                <a:latin typeface="_! Kolhety" panose="020B0500000000000000" pitchFamily="34" charset="0"/>
              </a:rPr>
              <a:t>TanamSromlebs</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moweva</a:t>
            </a:r>
            <a:r>
              <a:rPr lang="en-US" sz="2000" dirty="0">
                <a:latin typeface="_! Kolhety" panose="020B0500000000000000" pitchFamily="34" charset="0"/>
              </a:rPr>
              <a:t> (</a:t>
            </a:r>
            <a:r>
              <a:rPr lang="en-US" sz="2000" dirty="0" err="1">
                <a:latin typeface="_! Kolhety" panose="020B0500000000000000" pitchFamily="34" charset="0"/>
              </a:rPr>
              <a:t>saxlSic</a:t>
            </a:r>
            <a:r>
              <a:rPr lang="en-US" sz="2000" dirty="0">
                <a:latin typeface="_! Kolhety" panose="020B0500000000000000" pitchFamily="34" charset="0"/>
              </a:rPr>
              <a:t>). </a:t>
            </a:r>
            <a:r>
              <a:rPr lang="en-US" sz="2000" dirty="0" err="1" smtClean="0">
                <a:latin typeface="_! Kolhety" panose="020B0500000000000000" pitchFamily="34" charset="0"/>
              </a:rPr>
              <a:t>vermaxtis</a:t>
            </a:r>
            <a:r>
              <a:rPr lang="en-US" sz="2000" dirty="0" smtClean="0">
                <a:latin typeface="_! Kolhety" panose="020B0500000000000000" pitchFamily="34" charset="0"/>
              </a:rPr>
              <a:t> </a:t>
            </a:r>
            <a:r>
              <a:rPr lang="en-US" sz="2000" dirty="0" err="1">
                <a:latin typeface="_! Kolhety" panose="020B0500000000000000" pitchFamily="34" charset="0"/>
              </a:rPr>
              <a:t>jariskacebs</a:t>
            </a:r>
            <a:r>
              <a:rPr lang="en-US" sz="2000" dirty="0">
                <a:latin typeface="_! Kolhety" panose="020B0500000000000000" pitchFamily="34" charset="0"/>
              </a:rPr>
              <a:t> da </a:t>
            </a:r>
            <a:r>
              <a:rPr lang="en-US" sz="2000" dirty="0" err="1">
                <a:latin typeface="_! Kolhety" panose="020B0500000000000000" pitchFamily="34" charset="0"/>
              </a:rPr>
              <a:t>oficrebs</a:t>
            </a:r>
            <a:r>
              <a:rPr lang="en-US" sz="2000" dirty="0">
                <a:latin typeface="_! Kolhety" panose="020B0500000000000000" pitchFamily="34" charset="0"/>
              </a:rPr>
              <a:t> </a:t>
            </a:r>
            <a:r>
              <a:rPr lang="en-US" sz="2000" dirty="0" err="1">
                <a:latin typeface="_! Kolhety" panose="020B0500000000000000" pitchFamily="34" charset="0"/>
              </a:rPr>
              <a:t>ekrZalebodaT</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moweva</a:t>
            </a:r>
            <a:r>
              <a:rPr lang="en-US" sz="2000" dirty="0">
                <a:latin typeface="_! Kolhety" panose="020B0500000000000000" pitchFamily="34" charset="0"/>
              </a:rPr>
              <a:t> </a:t>
            </a:r>
            <a:r>
              <a:rPr lang="en-US" sz="2000" dirty="0" err="1">
                <a:latin typeface="_! Kolhety" panose="020B0500000000000000" pitchFamily="34" charset="0"/>
              </a:rPr>
              <a:t>quCaSi</a:t>
            </a:r>
            <a:r>
              <a:rPr lang="en-US" sz="2000" dirty="0">
                <a:latin typeface="_! Kolhety" panose="020B0500000000000000" pitchFamily="34" charset="0"/>
              </a:rPr>
              <a:t>, </a:t>
            </a:r>
            <a:r>
              <a:rPr lang="en-US" sz="2000" dirty="0" err="1">
                <a:latin typeface="_! Kolhety" panose="020B0500000000000000" pitchFamily="34" charset="0"/>
              </a:rPr>
              <a:t>samxedro</a:t>
            </a:r>
            <a:r>
              <a:rPr lang="en-US" sz="2000" dirty="0">
                <a:latin typeface="_! Kolhety" panose="020B0500000000000000" pitchFamily="34" charset="0"/>
              </a:rPr>
              <a:t> </a:t>
            </a:r>
            <a:r>
              <a:rPr lang="en-US" sz="2000" dirty="0" err="1" smtClean="0">
                <a:latin typeface="_! Kolhety" panose="020B0500000000000000" pitchFamily="34" charset="0"/>
              </a:rPr>
              <a:t>operaciebis</a:t>
            </a:r>
            <a:r>
              <a:rPr lang="en-US" sz="2000" dirty="0" smtClean="0">
                <a:latin typeface="_! Kolhety" panose="020B0500000000000000" pitchFamily="34" charset="0"/>
              </a:rPr>
              <a:t> </a:t>
            </a:r>
            <a:r>
              <a:rPr lang="en-US" sz="2000" dirty="0">
                <a:latin typeface="_! Kolhety" panose="020B0500000000000000" pitchFamily="34" charset="0"/>
              </a:rPr>
              <a:t>da </a:t>
            </a:r>
            <a:r>
              <a:rPr lang="en-US" sz="2000" dirty="0" err="1">
                <a:latin typeface="_! Kolhety" panose="020B0500000000000000" pitchFamily="34" charset="0"/>
              </a:rPr>
              <a:t>Sesvenebis</a:t>
            </a:r>
            <a:r>
              <a:rPr lang="en-US" sz="2000" dirty="0">
                <a:latin typeface="_! Kolhety" panose="020B0500000000000000" pitchFamily="34" charset="0"/>
              </a:rPr>
              <a:t> </a:t>
            </a:r>
            <a:r>
              <a:rPr lang="en-US" sz="2000" dirty="0" err="1">
                <a:latin typeface="_! Kolhety" panose="020B0500000000000000" pitchFamily="34" charset="0"/>
              </a:rPr>
              <a:t>drosac</a:t>
            </a:r>
            <a:r>
              <a:rPr lang="en-US" sz="2000" dirty="0" smtClean="0">
                <a:latin typeface="_! Kolhety" panose="020B0500000000000000" pitchFamily="34" charset="0"/>
              </a:rPr>
              <a:t>.</a:t>
            </a:r>
          </a:p>
          <a:p>
            <a:r>
              <a:rPr lang="en-US" sz="2000" dirty="0" smtClean="0">
                <a:latin typeface="_! Kolhety" panose="020B0500000000000000" pitchFamily="34" charset="0"/>
              </a:rPr>
              <a:t>1941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smtClean="0">
                <a:latin typeface="_! Kolhety" panose="020B0500000000000000" pitchFamily="34" charset="0"/>
              </a:rPr>
              <a:t>germanii</a:t>
            </a:r>
            <a:r>
              <a:rPr lang="ka-GE" sz="2000" dirty="0" smtClean="0">
                <a:latin typeface="_! Kolhety" panose="020B0500000000000000" pitchFamily="34" charset="0"/>
              </a:rPr>
              <a:t>ს</a:t>
            </a:r>
            <a:r>
              <a:rPr lang="en-US" sz="2000" dirty="0" smtClean="0">
                <a:latin typeface="_! Kolhety" panose="020B0500000000000000" pitchFamily="34" charset="0"/>
              </a:rPr>
              <a:t> </a:t>
            </a:r>
            <a:r>
              <a:rPr lang="en-US" sz="2000" dirty="0">
                <a:latin typeface="_! Kolhety" panose="020B0500000000000000" pitchFamily="34" charset="0"/>
              </a:rPr>
              <a:t>60 </a:t>
            </a:r>
            <a:r>
              <a:rPr lang="en-US" sz="2000" dirty="0" err="1">
                <a:latin typeface="_! Kolhety" panose="020B0500000000000000" pitchFamily="34" charset="0"/>
              </a:rPr>
              <a:t>qalaqSi</a:t>
            </a:r>
            <a:r>
              <a:rPr lang="en-US" sz="2000" dirty="0">
                <a:latin typeface="_! Kolhety" panose="020B0500000000000000" pitchFamily="34" charset="0"/>
              </a:rPr>
              <a:t> </a:t>
            </a:r>
            <a:r>
              <a:rPr lang="en-US" sz="2000" dirty="0" err="1">
                <a:latin typeface="_! Kolhety" panose="020B0500000000000000" pitchFamily="34" charset="0"/>
              </a:rPr>
              <a:t>aikrZala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moweva</a:t>
            </a:r>
            <a:r>
              <a:rPr lang="en-US" sz="2000" dirty="0">
                <a:latin typeface="_! Kolhety" panose="020B0500000000000000" pitchFamily="34" charset="0"/>
              </a:rPr>
              <a:t> </a:t>
            </a:r>
            <a:r>
              <a:rPr lang="en-US" sz="2000" dirty="0" err="1">
                <a:latin typeface="_! Kolhety" panose="020B0500000000000000" pitchFamily="34" charset="0"/>
              </a:rPr>
              <a:t>manqanis</a:t>
            </a:r>
            <a:r>
              <a:rPr lang="en-US" sz="2000" dirty="0">
                <a:latin typeface="_! Kolhety" panose="020B0500000000000000" pitchFamily="34" charset="0"/>
              </a:rPr>
              <a:t> </a:t>
            </a:r>
            <a:r>
              <a:rPr lang="en-US" sz="2000" dirty="0" err="1">
                <a:latin typeface="_! Kolhety" panose="020B0500000000000000" pitchFamily="34" charset="0"/>
              </a:rPr>
              <a:t>salonSic</a:t>
            </a:r>
            <a:r>
              <a:rPr lang="en-US" sz="2000" dirty="0">
                <a:latin typeface="_! Kolhety" panose="020B0500000000000000" pitchFamily="34" charset="0"/>
              </a:rPr>
              <a:t>. </a:t>
            </a:r>
            <a:r>
              <a:rPr lang="en-US" sz="2000" dirty="0" err="1">
                <a:latin typeface="_! Kolhety" panose="020B0500000000000000" pitchFamily="34" charset="0"/>
              </a:rPr>
              <a:t>ienis</a:t>
            </a:r>
            <a:r>
              <a:rPr lang="en-US" sz="2000" dirty="0">
                <a:latin typeface="_! Kolhety" panose="020B0500000000000000" pitchFamily="34" charset="0"/>
              </a:rPr>
              <a:t> </a:t>
            </a:r>
            <a:r>
              <a:rPr lang="en-US" sz="2000" dirty="0" err="1" smtClean="0">
                <a:latin typeface="_! Kolhety" panose="020B0500000000000000" pitchFamily="34" charset="0"/>
              </a:rPr>
              <a:t>universitetSi</a:t>
            </a:r>
            <a:r>
              <a:rPr lang="en-US" sz="2000" dirty="0" smtClean="0">
                <a:latin typeface="_! Kolhety" panose="020B0500000000000000" pitchFamily="34" charset="0"/>
              </a:rPr>
              <a:t> </a:t>
            </a:r>
            <a:r>
              <a:rPr lang="en-US" sz="2000" dirty="0" err="1">
                <a:latin typeface="_! Kolhety" panose="020B0500000000000000" pitchFamily="34" charset="0"/>
              </a:rPr>
              <a:t>funqcionirebda</a:t>
            </a:r>
            <a:r>
              <a:rPr lang="en-US" sz="2000" dirty="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a:latin typeface="_! Kolhety" panose="020B0500000000000000" pitchFamily="34" charset="0"/>
              </a:rPr>
              <a:t>riskebis</a:t>
            </a:r>
            <a:r>
              <a:rPr lang="en-US" sz="2000" dirty="0">
                <a:latin typeface="_! Kolhety" panose="020B0500000000000000" pitchFamily="34" charset="0"/>
              </a:rPr>
              <a:t> </a:t>
            </a:r>
            <a:r>
              <a:rPr lang="en-US" sz="2000" dirty="0" err="1">
                <a:latin typeface="_! Kolhety" panose="020B0500000000000000" pitchFamily="34" charset="0"/>
              </a:rPr>
              <a:t>Semswavleli</a:t>
            </a:r>
            <a:r>
              <a:rPr lang="en-US" sz="2000" dirty="0">
                <a:latin typeface="_! Kolhety" panose="020B0500000000000000" pitchFamily="34" charset="0"/>
              </a:rPr>
              <a:t> </a:t>
            </a:r>
            <a:r>
              <a:rPr lang="en-US" sz="2000" dirty="0" err="1">
                <a:latin typeface="_! Kolhety" panose="020B0500000000000000" pitchFamily="34" charset="0"/>
              </a:rPr>
              <a:t>samecniero</a:t>
            </a:r>
            <a:r>
              <a:rPr lang="en-US" sz="2000" dirty="0">
                <a:latin typeface="_! Kolhety" panose="020B0500000000000000" pitchFamily="34" charset="0"/>
              </a:rPr>
              <a:t>–</a:t>
            </a:r>
            <a:r>
              <a:rPr lang="en-US" sz="2000" dirty="0" err="1">
                <a:latin typeface="_! Kolhety" panose="020B0500000000000000" pitchFamily="34" charset="0"/>
              </a:rPr>
              <a:t>kvleviTi</a:t>
            </a:r>
            <a:r>
              <a:rPr lang="en-US" sz="2000" dirty="0">
                <a:latin typeface="_! Kolhety" panose="020B0500000000000000" pitchFamily="34" charset="0"/>
              </a:rPr>
              <a:t> </a:t>
            </a:r>
            <a:r>
              <a:rPr lang="en-US" sz="2000" dirty="0" err="1">
                <a:latin typeface="_! Kolhety" panose="020B0500000000000000" pitchFamily="34" charset="0"/>
              </a:rPr>
              <a:t>instituti</a:t>
            </a:r>
            <a:r>
              <a:rPr lang="en-US" sz="2000" dirty="0">
                <a:latin typeface="_! Kolhety" panose="020B0500000000000000" pitchFamily="34" charset="0"/>
              </a:rPr>
              <a:t>~, </a:t>
            </a:r>
            <a:r>
              <a:rPr lang="en-US" sz="2000" dirty="0" err="1">
                <a:latin typeface="_! Kolhety" panose="020B0500000000000000" pitchFamily="34" charset="0"/>
              </a:rPr>
              <a:t>romelsac</a:t>
            </a:r>
            <a:r>
              <a:rPr lang="en-US" sz="2000" dirty="0">
                <a:latin typeface="_! Kolhety" panose="020B0500000000000000" pitchFamily="34" charset="0"/>
              </a:rPr>
              <a:t> </a:t>
            </a:r>
            <a:r>
              <a:rPr lang="en-US" sz="2000" dirty="0" err="1" smtClean="0">
                <a:latin typeface="_! Kolhety" panose="020B0500000000000000" pitchFamily="34" charset="0"/>
              </a:rPr>
              <a:t>hitleri</a:t>
            </a:r>
            <a:r>
              <a:rPr lang="en-US" sz="2000" dirty="0" smtClean="0">
                <a:latin typeface="_! Kolhety" panose="020B0500000000000000" pitchFamily="34" charset="0"/>
              </a:rPr>
              <a:t> </a:t>
            </a:r>
            <a:r>
              <a:rPr lang="en-US" sz="2000" dirty="0" err="1">
                <a:latin typeface="_! Kolhety" panose="020B0500000000000000" pitchFamily="34" charset="0"/>
              </a:rPr>
              <a:t>afinansebda</a:t>
            </a:r>
            <a:r>
              <a:rPr lang="en-US" sz="2000" dirty="0">
                <a:latin typeface="_! Kolhety" panose="020B0500000000000000" pitchFamily="34" charset="0"/>
              </a:rPr>
              <a:t>. </a:t>
            </a:r>
            <a:endParaRPr lang="ka-GE" sz="2000" dirty="0"/>
          </a:p>
        </p:txBody>
      </p:sp>
    </p:spTree>
    <p:extLst>
      <p:ext uri="{BB962C8B-B14F-4D97-AF65-F5344CB8AC3E}">
        <p14:creationId xmlns:p14="http://schemas.microsoft.com/office/powerpoint/2010/main" val="5334750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664028" y="1834696"/>
            <a:ext cx="11386457" cy="1325563"/>
          </a:xfrm>
        </p:spPr>
        <p:txBody>
          <a:bodyPr>
            <a:normAutofit fontScale="90000"/>
          </a:bodyPr>
          <a:lstStyle/>
          <a:p>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err="1" smtClean="0">
                <a:latin typeface="_! Kolhety" panose="020B0500000000000000" pitchFamily="34" charset="0"/>
              </a:rPr>
              <a:t>mzardi</a:t>
            </a:r>
            <a:r>
              <a:rPr lang="en-US" sz="2200" dirty="0" smtClean="0">
                <a:latin typeface="_! Kolhety" panose="020B0500000000000000" pitchFamily="34" charset="0"/>
              </a:rPr>
              <a:t> </a:t>
            </a:r>
            <a:r>
              <a:rPr lang="en-US" sz="2200" dirty="0" err="1" smtClean="0">
                <a:latin typeface="_! Kolhety" panose="020B0500000000000000" pitchFamily="34" charset="0"/>
              </a:rPr>
              <a:t>popularobis</a:t>
            </a:r>
            <a:r>
              <a:rPr lang="en-US" sz="2200" dirty="0" smtClean="0">
                <a:latin typeface="_! Kolhety" panose="020B0500000000000000" pitchFamily="34" charset="0"/>
              </a:rPr>
              <a:t> </a:t>
            </a:r>
            <a:r>
              <a:rPr lang="en-US" sz="2200" dirty="0" err="1">
                <a:latin typeface="_! Kolhety" panose="020B0500000000000000" pitchFamily="34" charset="0"/>
              </a:rPr>
              <a:t>gamo</a:t>
            </a:r>
            <a:r>
              <a:rPr lang="en-US" sz="2200" dirty="0">
                <a:latin typeface="_! Kolhety" panose="020B0500000000000000" pitchFamily="34" charset="0"/>
              </a:rPr>
              <a:t>, </a:t>
            </a:r>
            <a:r>
              <a:rPr lang="en-US" sz="2200" dirty="0" err="1">
                <a:latin typeface="_! Kolhety" panose="020B0500000000000000" pitchFamily="34" charset="0"/>
              </a:rPr>
              <a:t>yavis</a:t>
            </a:r>
            <a:r>
              <a:rPr lang="en-US" sz="2200" dirty="0">
                <a:latin typeface="_! Kolhety" panose="020B0500000000000000" pitchFamily="34" charset="0"/>
              </a:rPr>
              <a:t> da </a:t>
            </a:r>
            <a:r>
              <a:rPr lang="en-US" sz="2200" dirty="0" err="1" smtClean="0">
                <a:latin typeface="_! Kolhety" panose="020B0500000000000000" pitchFamily="34" charset="0"/>
              </a:rPr>
              <a:t>Tambaqos</a:t>
            </a:r>
            <a:r>
              <a:rPr lang="en-US" sz="2200" dirty="0" smtClean="0">
                <a:latin typeface="_! Kolhety" panose="020B0500000000000000" pitchFamily="34" charset="0"/>
              </a:rPr>
              <a:t> </a:t>
            </a:r>
            <a:r>
              <a:rPr lang="en-US" sz="2200" dirty="0" err="1" smtClean="0">
                <a:latin typeface="_! Kolhety" panose="020B0500000000000000" pitchFamily="34" charset="0"/>
              </a:rPr>
              <a:t>moxmarebis</a:t>
            </a:r>
            <a:r>
              <a:rPr lang="en-US" sz="2200" dirty="0" smtClean="0">
                <a:latin typeface="_! Kolhety" panose="020B0500000000000000" pitchFamily="34" charset="0"/>
              </a:rPr>
              <a:t> </a:t>
            </a:r>
            <a:r>
              <a:rPr lang="en-US" sz="2200" dirty="0" err="1" smtClean="0">
                <a:latin typeface="_! Kolhety" panose="020B0500000000000000" pitchFamily="34" charset="0"/>
              </a:rPr>
              <a:t>perspeqtiva</a:t>
            </a:r>
            <a:r>
              <a:rPr lang="en-US" sz="2200" dirty="0" smtClean="0">
                <a:latin typeface="_! Kolhety" panose="020B0500000000000000" pitchFamily="34" charset="0"/>
              </a:rPr>
              <a:t> </a:t>
            </a:r>
            <a:r>
              <a:rPr lang="en-US" sz="2200" dirty="0" err="1" smtClean="0">
                <a:latin typeface="_! Kolhety" panose="020B0500000000000000" pitchFamily="34" charset="0"/>
              </a:rPr>
              <a:t>miuRebeli</a:t>
            </a:r>
            <a:r>
              <a:rPr lang="en-US" sz="2200" dirty="0" smtClean="0">
                <a:latin typeface="_! Kolhety" panose="020B0500000000000000" pitchFamily="34" charset="0"/>
              </a:rPr>
              <a:t> </a:t>
            </a:r>
            <a:r>
              <a:rPr lang="en-US" sz="2200" dirty="0" err="1">
                <a:latin typeface="_! Kolhety" panose="020B0500000000000000" pitchFamily="34" charset="0"/>
              </a:rPr>
              <a:t>darCa</a:t>
            </a:r>
            <a:r>
              <a:rPr lang="en-US" sz="2200" dirty="0">
                <a:latin typeface="_! Kolhety" panose="020B0500000000000000" pitchFamily="34" charset="0"/>
              </a:rPr>
              <a:t> </a:t>
            </a:r>
            <a:r>
              <a:rPr lang="en-US" sz="2200" dirty="0" err="1" smtClean="0">
                <a:latin typeface="_! Kolhety" panose="020B0500000000000000" pitchFamily="34" charset="0"/>
              </a:rPr>
              <a:t>rogorc</a:t>
            </a:r>
            <a:r>
              <a:rPr lang="en-US" sz="2200" dirty="0" smtClean="0">
                <a:latin typeface="_! Kolhety" panose="020B0500000000000000" pitchFamily="34" charset="0"/>
              </a:rPr>
              <a:t> </a:t>
            </a:r>
            <a:r>
              <a:rPr lang="en-US" sz="2200" dirty="0" err="1" smtClean="0">
                <a:latin typeface="_! Kolhety" panose="020B0500000000000000" pitchFamily="34" charset="0"/>
              </a:rPr>
              <a:t>saero</a:t>
            </a:r>
            <a:r>
              <a:rPr lang="en-US" sz="2200" dirty="0">
                <a:latin typeface="_! Kolhety" panose="020B0500000000000000" pitchFamily="34" charset="0"/>
              </a:rPr>
              <a:t>, </a:t>
            </a:r>
            <a:r>
              <a:rPr lang="en-US" sz="2200" dirty="0" err="1" smtClean="0">
                <a:latin typeface="_! Kolhety" panose="020B0500000000000000" pitchFamily="34" charset="0"/>
              </a:rPr>
              <a:t>aseve</a:t>
            </a:r>
            <a:r>
              <a:rPr lang="en-US" sz="2200" dirty="0" smtClean="0">
                <a:latin typeface="_! Kolhety" panose="020B0500000000000000" pitchFamily="34" charset="0"/>
              </a:rPr>
              <a:t> </a:t>
            </a:r>
            <a:r>
              <a:rPr lang="en-US" sz="2200" dirty="0" err="1" smtClean="0">
                <a:latin typeface="_! Kolhety" panose="020B0500000000000000" pitchFamily="34" charset="0"/>
              </a:rPr>
              <a:t>sasuliero</a:t>
            </a:r>
            <a:r>
              <a:rPr lang="en-US" sz="2200" dirty="0" smtClean="0">
                <a:latin typeface="_! Kolhety" panose="020B0500000000000000" pitchFamily="34" charset="0"/>
              </a:rPr>
              <a:t> </a:t>
            </a:r>
            <a:r>
              <a:rPr lang="en-US" sz="2200" dirty="0" err="1" smtClean="0">
                <a:latin typeface="_! Kolhety" panose="020B0500000000000000" pitchFamily="34" charset="0"/>
              </a:rPr>
              <a:t>xelisuflebisTvis</a:t>
            </a:r>
            <a:r>
              <a:rPr lang="en-US" sz="2200" dirty="0">
                <a:latin typeface="_! Kolhety" panose="020B0500000000000000" pitchFamily="34" charset="0"/>
              </a:rPr>
              <a:t>. </a:t>
            </a:r>
            <a:r>
              <a:rPr lang="en-US" sz="2200" dirty="0" err="1" smtClean="0">
                <a:latin typeface="_! Kolhety" panose="020B0500000000000000" pitchFamily="34" charset="0"/>
              </a:rPr>
              <a:t>musl</a:t>
            </a:r>
            <a:r>
              <a:rPr lang="en-US" sz="2200" dirty="0" smtClean="0">
                <a:latin typeface="_! Kolhety" panose="020B0500000000000000" pitchFamily="34" charset="0"/>
              </a:rPr>
              <a:t> </a:t>
            </a:r>
            <a:r>
              <a:rPr lang="en-US" sz="2200" dirty="0" err="1" smtClean="0">
                <a:latin typeface="_! Kolhety" panose="020B0500000000000000" pitchFamily="34" charset="0"/>
              </a:rPr>
              <a:t>imanuri</a:t>
            </a:r>
            <a:r>
              <a:rPr lang="en-US" sz="2200" dirty="0" smtClean="0">
                <a:latin typeface="_! Kolhety" panose="020B0500000000000000" pitchFamily="34" charset="0"/>
              </a:rPr>
              <a:t> </a:t>
            </a:r>
            <a:r>
              <a:rPr lang="en-US" sz="2200" dirty="0" err="1" smtClean="0">
                <a:latin typeface="_! Kolhety" panose="020B0500000000000000" pitchFamily="34" charset="0"/>
              </a:rPr>
              <a:t>religiis</a:t>
            </a:r>
            <a:r>
              <a:rPr lang="en-US" sz="2200" dirty="0" smtClean="0">
                <a:latin typeface="_! Kolhety" panose="020B0500000000000000" pitchFamily="34" charset="0"/>
              </a:rPr>
              <a:t>  </a:t>
            </a:r>
            <a:r>
              <a:rPr lang="en-US" sz="2200" dirty="0" err="1" smtClean="0">
                <a:latin typeface="_! Kolhety" panose="020B0500000000000000" pitchFamily="34" charset="0"/>
              </a:rPr>
              <a:t>mcvelebi</a:t>
            </a:r>
            <a:r>
              <a:rPr lang="en-US" sz="2200" dirty="0" smtClean="0">
                <a:latin typeface="_! Kolhety" panose="020B0500000000000000" pitchFamily="34" charset="0"/>
              </a:rPr>
              <a:t> </a:t>
            </a:r>
            <a:r>
              <a:rPr lang="en-US" sz="2200" dirty="0" err="1" smtClean="0">
                <a:latin typeface="_! Kolhety" panose="020B0500000000000000" pitchFamily="34" charset="0"/>
              </a:rPr>
              <a:t>Tambaqos</a:t>
            </a:r>
            <a:r>
              <a:rPr lang="en-US" sz="2200" dirty="0" smtClean="0">
                <a:latin typeface="_! Kolhety" panose="020B0500000000000000" pitchFamily="34" charset="0"/>
              </a:rPr>
              <a:t>, </a:t>
            </a:r>
            <a:r>
              <a:rPr lang="pt-BR" sz="2200" dirty="0" smtClean="0">
                <a:latin typeface="_! Kolhety" panose="020B0500000000000000" pitchFamily="34" charset="0"/>
              </a:rPr>
              <a:t>yavas</a:t>
            </a:r>
            <a:r>
              <a:rPr lang="pt-BR" sz="2200" dirty="0">
                <a:latin typeface="_! Kolhety" panose="020B0500000000000000" pitchFamily="34" charset="0"/>
              </a:rPr>
              <a:t>, </a:t>
            </a:r>
            <a:r>
              <a:rPr lang="pt-BR" sz="2200" dirty="0" smtClean="0">
                <a:latin typeface="_! Kolhety" panose="020B0500000000000000" pitchFamily="34" charset="0"/>
              </a:rPr>
              <a:t>Rvinosa </a:t>
            </a:r>
            <a:r>
              <a:rPr lang="pt-BR" sz="2200" dirty="0">
                <a:latin typeface="_! Kolhety" panose="020B0500000000000000" pitchFamily="34" charset="0"/>
              </a:rPr>
              <a:t>da </a:t>
            </a:r>
            <a:r>
              <a:rPr lang="pt-BR" sz="2200" dirty="0" smtClean="0">
                <a:latin typeface="_! Kolhety" panose="020B0500000000000000" pitchFamily="34" charset="0"/>
              </a:rPr>
              <a:t>opiums </a:t>
            </a:r>
            <a:r>
              <a:rPr lang="pt-BR" sz="2200" dirty="0">
                <a:latin typeface="_! Kolhety" panose="020B0500000000000000" pitchFamily="34" charset="0"/>
              </a:rPr>
              <a:t>„</a:t>
            </a:r>
            <a:r>
              <a:rPr lang="pt-BR" sz="2200" dirty="0" smtClean="0">
                <a:latin typeface="_! Kolhety" panose="020B0500000000000000" pitchFamily="34" charset="0"/>
              </a:rPr>
              <a:t>siamovnebis </a:t>
            </a:r>
            <a:r>
              <a:rPr lang="pt-BR" sz="2200" dirty="0">
                <a:latin typeface="_! Kolhety" panose="020B0500000000000000" pitchFamily="34" charset="0"/>
              </a:rPr>
              <a:t>divanis oTx </a:t>
            </a:r>
            <a:r>
              <a:rPr lang="pt-BR" sz="2200" dirty="0" smtClean="0">
                <a:latin typeface="_! Kolhety" panose="020B0500000000000000" pitchFamily="34" charset="0"/>
              </a:rPr>
              <a:t>baliSs</a:t>
            </a:r>
            <a:r>
              <a:rPr lang="pt-BR" sz="2200" dirty="0">
                <a:latin typeface="_! Kolhety" panose="020B0500000000000000" pitchFamily="34" charset="0"/>
              </a:rPr>
              <a:t>“ </a:t>
            </a:r>
            <a:r>
              <a:rPr lang="pt-BR" sz="2200" dirty="0" smtClean="0">
                <a:latin typeface="_! Kolhety" panose="020B0500000000000000" pitchFamily="34" charset="0"/>
              </a:rPr>
              <a:t>uwo</a:t>
            </a:r>
            <a:r>
              <a:rPr lang="en-US" sz="2200" dirty="0" err="1" smtClean="0">
                <a:latin typeface="_! Kolhety" panose="020B0500000000000000" pitchFamily="34" charset="0"/>
              </a:rPr>
              <a:t>debdnen</a:t>
            </a:r>
            <a:r>
              <a:rPr lang="en-US" sz="2200" dirty="0" smtClean="0">
                <a:latin typeface="_! Kolhety" panose="020B0500000000000000" pitchFamily="34" charset="0"/>
              </a:rPr>
              <a:t>, </a:t>
            </a:r>
            <a:r>
              <a:rPr lang="en-US" sz="2200" dirty="0" err="1" smtClean="0">
                <a:latin typeface="_! Kolhety" panose="020B0500000000000000" pitchFamily="34" charset="0"/>
              </a:rPr>
              <a:t>rac</a:t>
            </a:r>
            <a:r>
              <a:rPr lang="en-US" sz="2200" dirty="0">
                <a:latin typeface="_! Kolhety" panose="020B0500000000000000" pitchFamily="34" charset="0"/>
              </a:rPr>
              <a:t>, </a:t>
            </a:r>
            <a:r>
              <a:rPr lang="en-US" sz="2200" dirty="0" err="1" smtClean="0">
                <a:latin typeface="_! Kolhety" panose="020B0500000000000000" pitchFamily="34" charset="0"/>
              </a:rPr>
              <a:t>maTi</a:t>
            </a:r>
            <a:r>
              <a:rPr lang="en-US" sz="2200" dirty="0" smtClean="0">
                <a:latin typeface="_! Kolhety" panose="020B0500000000000000" pitchFamily="34" charset="0"/>
              </a:rPr>
              <a:t> </a:t>
            </a:r>
            <a:r>
              <a:rPr lang="en-US" sz="2200" dirty="0" err="1" smtClean="0">
                <a:latin typeface="_! Kolhety" panose="020B0500000000000000" pitchFamily="34" charset="0"/>
              </a:rPr>
              <a:t>mtkicebiT</a:t>
            </a:r>
            <a:r>
              <a:rPr lang="en-US" sz="2200" dirty="0">
                <a:latin typeface="_! Kolhety" panose="020B0500000000000000" pitchFamily="34" charset="0"/>
              </a:rPr>
              <a:t>, </a:t>
            </a:r>
            <a:r>
              <a:rPr lang="en-US" sz="2200" dirty="0" err="1" smtClean="0">
                <a:latin typeface="_! Kolhety" panose="020B0500000000000000" pitchFamily="34" charset="0"/>
              </a:rPr>
              <a:t>eSmakis</a:t>
            </a:r>
            <a:r>
              <a:rPr lang="en-US" sz="2200" dirty="0" smtClean="0">
                <a:latin typeface="_! Kolhety" panose="020B0500000000000000" pitchFamily="34" charset="0"/>
              </a:rPr>
              <a:t> </a:t>
            </a:r>
            <a:r>
              <a:rPr lang="en-US" sz="2200" dirty="0" err="1" smtClean="0">
                <a:latin typeface="_! Kolhety" panose="020B0500000000000000" pitchFamily="34" charset="0"/>
              </a:rPr>
              <a:t>mier</a:t>
            </a:r>
            <a:r>
              <a:rPr lang="en-US" sz="2200" dirty="0" smtClean="0">
                <a:latin typeface="_! Kolhety" panose="020B0500000000000000" pitchFamily="34" charset="0"/>
              </a:rPr>
              <a:t> </a:t>
            </a:r>
            <a:r>
              <a:rPr lang="en-US" sz="2200" dirty="0" err="1" smtClean="0">
                <a:latin typeface="_! Kolhety" panose="020B0500000000000000" pitchFamily="34" charset="0"/>
              </a:rPr>
              <a:t>xalxis</a:t>
            </a:r>
            <a:r>
              <a:rPr lang="en-US" sz="2200" dirty="0" smtClean="0">
                <a:latin typeface="_! Kolhety" panose="020B0500000000000000" pitchFamily="34" charset="0"/>
              </a:rPr>
              <a:t> </a:t>
            </a:r>
            <a:r>
              <a:rPr lang="en-US" sz="2200" dirty="0" err="1" smtClean="0">
                <a:latin typeface="_! Kolhety" panose="020B0500000000000000" pitchFamily="34" charset="0"/>
              </a:rPr>
              <a:t>gasaryvne</a:t>
            </a:r>
            <a:r>
              <a:rPr lang="it-IT" sz="2200" dirty="0" smtClean="0">
                <a:latin typeface="_! Kolhety" panose="020B0500000000000000" pitchFamily="34" charset="0"/>
              </a:rPr>
              <a:t>lad </a:t>
            </a:r>
            <a:r>
              <a:rPr lang="it-IT" sz="2200" dirty="0">
                <a:latin typeface="_! Kolhety" panose="020B0500000000000000" pitchFamily="34" charset="0"/>
              </a:rPr>
              <a:t>iyo </a:t>
            </a:r>
            <a:r>
              <a:rPr lang="it-IT" sz="2200" dirty="0" smtClean="0">
                <a:latin typeface="_! Kolhety" panose="020B0500000000000000" pitchFamily="34" charset="0"/>
              </a:rPr>
              <a:t>mogonili.</a:t>
            </a:r>
            <a:br>
              <a:rPr lang="it-IT" sz="2200" dirty="0" smtClean="0">
                <a:latin typeface="_! Kolhety" panose="020B0500000000000000" pitchFamily="34" charset="0"/>
              </a:rPr>
            </a:br>
            <a:r>
              <a:rPr lang="it-IT" sz="2200" dirty="0" smtClean="0">
                <a:latin typeface="_! Kolhety" panose="020B0500000000000000" pitchFamily="34" charset="0"/>
              </a:rPr>
              <a:t/>
            </a:r>
            <a:br>
              <a:rPr lang="it-IT" sz="2200" dirty="0" smtClean="0">
                <a:latin typeface="_! Kolhety" panose="020B0500000000000000" pitchFamily="34" charset="0"/>
              </a:rPr>
            </a:br>
            <a:r>
              <a:rPr lang="en-US" sz="2200" dirty="0">
                <a:latin typeface="_! Kolhety" panose="020B0500000000000000" pitchFamily="34" charset="0"/>
              </a:rPr>
              <a:t>1612 </a:t>
            </a:r>
            <a:r>
              <a:rPr lang="en-US" sz="2200" dirty="0" err="1">
                <a:latin typeface="_! Kolhety" panose="020B0500000000000000" pitchFamily="34" charset="0"/>
              </a:rPr>
              <a:t>wels</a:t>
            </a:r>
            <a:r>
              <a:rPr lang="en-US" sz="2200" dirty="0">
                <a:latin typeface="_! Kolhety" panose="020B0500000000000000" pitchFamily="34" charset="0"/>
              </a:rPr>
              <a:t> </a:t>
            </a:r>
            <a:r>
              <a:rPr lang="en-US" sz="2200" dirty="0" err="1" smtClean="0">
                <a:latin typeface="_! Kolhety" panose="020B0500000000000000" pitchFamily="34" charset="0"/>
              </a:rPr>
              <a:t>sulTanma</a:t>
            </a:r>
            <a:r>
              <a:rPr lang="en-US" sz="2200" dirty="0" smtClean="0">
                <a:latin typeface="_! Kolhety" panose="020B0500000000000000" pitchFamily="34" charset="0"/>
              </a:rPr>
              <a:t> </a:t>
            </a:r>
            <a:r>
              <a:rPr lang="en-US" sz="2200" dirty="0" err="1">
                <a:latin typeface="_! Kolhety" panose="020B0500000000000000" pitchFamily="34" charset="0"/>
              </a:rPr>
              <a:t>axmed</a:t>
            </a:r>
            <a:r>
              <a:rPr lang="en-US" sz="2200" dirty="0">
                <a:latin typeface="_! Kolhety" panose="020B0500000000000000" pitchFamily="34" charset="0"/>
              </a:rPr>
              <a:t> I-ma </a:t>
            </a:r>
            <a:r>
              <a:rPr lang="en-US" sz="2200" dirty="0" err="1">
                <a:latin typeface="_! Kolhety" panose="020B0500000000000000" pitchFamily="34" charset="0"/>
              </a:rPr>
              <a:t>SezRuda</a:t>
            </a:r>
            <a:r>
              <a:rPr lang="en-US" sz="2200" dirty="0">
                <a:latin typeface="_! Kolhety" panose="020B0500000000000000" pitchFamily="34" charset="0"/>
              </a:rPr>
              <a:t> </a:t>
            </a:r>
            <a:r>
              <a:rPr lang="en-US" sz="2200" dirty="0" err="1" smtClean="0">
                <a:latin typeface="_! Kolhety" panose="020B0500000000000000" pitchFamily="34" charset="0"/>
              </a:rPr>
              <a:t>Tambaqos</a:t>
            </a:r>
            <a:r>
              <a:rPr lang="en-US" sz="2200" dirty="0" smtClean="0">
                <a:latin typeface="_! Kolhety" panose="020B0500000000000000" pitchFamily="34" charset="0"/>
              </a:rPr>
              <a:t> </a:t>
            </a:r>
            <a:r>
              <a:rPr lang="en-US" sz="2200" dirty="0" err="1" smtClean="0">
                <a:latin typeface="_! Kolhety" panose="020B0500000000000000" pitchFamily="34" charset="0"/>
              </a:rPr>
              <a:t>moxmareba</a:t>
            </a:r>
            <a:r>
              <a:rPr lang="en-US" sz="2200" dirty="0" smtClean="0">
                <a:latin typeface="_! Kolhety" panose="020B0500000000000000" pitchFamily="34" charset="0"/>
              </a:rPr>
              <a:t> ,  </a:t>
            </a:r>
            <a:r>
              <a:rPr lang="en-US" sz="2200" dirty="0" err="1">
                <a:latin typeface="_! Kolhety" panose="020B0500000000000000" pitchFamily="34" charset="0"/>
              </a:rPr>
              <a:t>rac</a:t>
            </a:r>
            <a:r>
              <a:rPr lang="en-US" sz="2200" dirty="0">
                <a:latin typeface="_! Kolhety" panose="020B0500000000000000" pitchFamily="34" charset="0"/>
              </a:rPr>
              <a:t> </a:t>
            </a:r>
            <a:r>
              <a:rPr lang="en-US" sz="2200" dirty="0" smtClean="0">
                <a:latin typeface="_! Kolhety" panose="020B0500000000000000" pitchFamily="34" charset="0"/>
              </a:rPr>
              <a:t>met-</a:t>
            </a:r>
            <a:r>
              <a:rPr lang="en-US" sz="2200" dirty="0" err="1" smtClean="0">
                <a:latin typeface="_! Kolhety" panose="020B0500000000000000" pitchFamily="34" charset="0"/>
              </a:rPr>
              <a:t>naklebi</a:t>
            </a:r>
            <a:r>
              <a:rPr lang="en-US" sz="2200" dirty="0" smtClean="0">
                <a:latin typeface="_! Kolhety" panose="020B0500000000000000" pitchFamily="34" charset="0"/>
              </a:rPr>
              <a:t> </a:t>
            </a:r>
            <a:r>
              <a:rPr lang="en-US" sz="2200" dirty="0" err="1" smtClean="0">
                <a:latin typeface="_! Kolhety" panose="020B0500000000000000" pitchFamily="34" charset="0"/>
              </a:rPr>
              <a:t>simkacriT</a:t>
            </a:r>
            <a:r>
              <a:rPr lang="en-US" sz="2200" dirty="0" smtClean="0">
                <a:latin typeface="_! Kolhety" panose="020B0500000000000000" pitchFamily="34" charset="0"/>
              </a:rPr>
              <a:t> </a:t>
            </a:r>
            <a:r>
              <a:rPr lang="en-US" sz="2200" dirty="0" err="1" smtClean="0">
                <a:latin typeface="_! Kolhety" panose="020B0500000000000000" pitchFamily="34" charset="0"/>
              </a:rPr>
              <a:t>Semdeg</a:t>
            </a:r>
            <a:r>
              <a:rPr lang="en-US" sz="2200" dirty="0" smtClean="0">
                <a:latin typeface="_! Kolhety" panose="020B0500000000000000" pitchFamily="34" charset="0"/>
              </a:rPr>
              <a:t> </a:t>
            </a:r>
            <a:r>
              <a:rPr lang="en-US" sz="2200" dirty="0" err="1" smtClean="0">
                <a:latin typeface="_! Kolhety" panose="020B0500000000000000" pitchFamily="34" charset="0"/>
              </a:rPr>
              <a:t>wlebSic</a:t>
            </a:r>
            <a:r>
              <a:rPr lang="en-US" sz="2200" dirty="0" smtClean="0">
                <a:latin typeface="_! Kolhety" panose="020B0500000000000000" pitchFamily="34" charset="0"/>
              </a:rPr>
              <a:t> </a:t>
            </a:r>
            <a:r>
              <a:rPr lang="en-US" sz="2200" dirty="0" err="1" smtClean="0">
                <a:latin typeface="_! Kolhety" panose="020B0500000000000000" pitchFamily="34" charset="0"/>
              </a:rPr>
              <a:t>gagrZelda</a:t>
            </a:r>
            <a:r>
              <a:rPr lang="en-US" sz="2200" dirty="0">
                <a:latin typeface="_! Kolhety" panose="020B0500000000000000" pitchFamily="34" charset="0"/>
              </a:rPr>
              <a:t>. 1617 </a:t>
            </a:r>
            <a:r>
              <a:rPr lang="en-US" sz="2200" dirty="0" err="1">
                <a:latin typeface="_! Kolhety" panose="020B0500000000000000" pitchFamily="34" charset="0"/>
              </a:rPr>
              <a:t>wels</a:t>
            </a:r>
            <a:r>
              <a:rPr lang="en-US" sz="2200" dirty="0">
                <a:latin typeface="_! Kolhety" panose="020B0500000000000000" pitchFamily="34" charset="0"/>
              </a:rPr>
              <a:t> </a:t>
            </a:r>
            <a:r>
              <a:rPr lang="en-US" sz="2200" dirty="0" err="1" smtClean="0">
                <a:latin typeface="_! Kolhety" panose="020B0500000000000000" pitchFamily="34" charset="0"/>
              </a:rPr>
              <a:t>belgradSi</a:t>
            </a:r>
            <a:r>
              <a:rPr lang="en-US" sz="2200" dirty="0" smtClean="0">
                <a:latin typeface="_! Kolhety" panose="020B0500000000000000" pitchFamily="34" charset="0"/>
              </a:rPr>
              <a:t> </a:t>
            </a:r>
            <a:r>
              <a:rPr lang="en-US" sz="2200" dirty="0">
                <a:latin typeface="_! Kolhety" panose="020B0500000000000000" pitchFamily="34" charset="0"/>
              </a:rPr>
              <a:t>da </a:t>
            </a:r>
            <a:r>
              <a:rPr lang="en-US" sz="2200" dirty="0" err="1" smtClean="0">
                <a:latin typeface="_! Kolhety" panose="020B0500000000000000" pitchFamily="34" charset="0"/>
              </a:rPr>
              <a:t>ibeWda</a:t>
            </a:r>
            <a:r>
              <a:rPr lang="en-US" sz="2200" dirty="0" smtClean="0">
                <a:latin typeface="_! Kolhety" panose="020B0500000000000000" pitchFamily="34" charset="0"/>
              </a:rPr>
              <a:t> </a:t>
            </a:r>
            <a:r>
              <a:rPr lang="en-US" sz="2200" dirty="0" err="1" smtClean="0">
                <a:latin typeface="_! Kolhety" panose="020B0500000000000000" pitchFamily="34" charset="0"/>
              </a:rPr>
              <a:t>pirveli</a:t>
            </a:r>
            <a:r>
              <a:rPr lang="en-US" sz="2200" dirty="0" smtClean="0">
                <a:latin typeface="_! Kolhety" panose="020B0500000000000000" pitchFamily="34" charset="0"/>
              </a:rPr>
              <a:t> </a:t>
            </a:r>
            <a:r>
              <a:rPr lang="en-US" sz="2200" dirty="0" err="1" smtClean="0">
                <a:latin typeface="_! Kolhety" panose="020B0500000000000000" pitchFamily="34" charset="0"/>
              </a:rPr>
              <a:t>pamfleti</a:t>
            </a:r>
            <a:r>
              <a:rPr lang="en-US" sz="2200" dirty="0" smtClean="0">
                <a:latin typeface="_! Kolhety" panose="020B0500000000000000" pitchFamily="34" charset="0"/>
              </a:rPr>
              <a:t> </a:t>
            </a:r>
            <a:r>
              <a:rPr lang="pt-BR" sz="2200" dirty="0" smtClean="0">
                <a:latin typeface="_! Kolhety" panose="020B0500000000000000" pitchFamily="34" charset="0"/>
              </a:rPr>
              <a:t>Rvinis</a:t>
            </a:r>
            <a:r>
              <a:rPr lang="pt-BR" sz="2200" dirty="0">
                <a:latin typeface="_! Kolhety" panose="020B0500000000000000" pitchFamily="34" charset="0"/>
              </a:rPr>
              <a:t>, </a:t>
            </a:r>
            <a:r>
              <a:rPr lang="pt-BR" sz="2200" dirty="0" smtClean="0">
                <a:latin typeface="_! Kolhety" panose="020B0500000000000000" pitchFamily="34" charset="0"/>
              </a:rPr>
              <a:t>opiumis </a:t>
            </a:r>
            <a:r>
              <a:rPr lang="pt-BR" sz="2200" dirty="0">
                <a:latin typeface="_! Kolhety" panose="020B0500000000000000" pitchFamily="34" charset="0"/>
              </a:rPr>
              <a:t>da </a:t>
            </a:r>
            <a:r>
              <a:rPr lang="pt-BR" sz="2200" dirty="0" smtClean="0">
                <a:latin typeface="_! Kolhety" panose="020B0500000000000000" pitchFamily="34" charset="0"/>
              </a:rPr>
              <a:t>Tambaqos winaaRmdeg. </a:t>
            </a:r>
            <a:r>
              <a:rPr lang="en-US" sz="2200" dirty="0">
                <a:latin typeface="_! Kolhety" panose="020B0500000000000000" pitchFamily="34" charset="0"/>
              </a:rPr>
              <a:t>mas </a:t>
            </a:r>
            <a:r>
              <a:rPr lang="en-US" sz="2200" dirty="0" err="1">
                <a:latin typeface="_! Kolhety" panose="020B0500000000000000" pitchFamily="34" charset="0"/>
              </a:rPr>
              <a:t>Semdeg</a:t>
            </a:r>
            <a:r>
              <a:rPr lang="en-US" sz="2200" dirty="0">
                <a:latin typeface="_! Kolhety" panose="020B0500000000000000" pitchFamily="34" charset="0"/>
              </a:rPr>
              <a:t>, </a:t>
            </a:r>
            <a:r>
              <a:rPr lang="en-US" sz="2200" dirty="0" err="1">
                <a:latin typeface="_! Kolhety" panose="020B0500000000000000" pitchFamily="34" charset="0"/>
              </a:rPr>
              <a:t>rac</a:t>
            </a:r>
            <a:r>
              <a:rPr lang="en-US" sz="2200" dirty="0">
                <a:latin typeface="_! Kolhety" panose="020B0500000000000000" pitchFamily="34" charset="0"/>
              </a:rPr>
              <a:t> 1633 </a:t>
            </a:r>
            <a:r>
              <a:rPr lang="en-US" sz="2200" dirty="0" err="1">
                <a:latin typeface="_! Kolhety" panose="020B0500000000000000" pitchFamily="34" charset="0"/>
              </a:rPr>
              <a:t>wels</a:t>
            </a:r>
            <a:r>
              <a:rPr lang="en-US" sz="2200" dirty="0">
                <a:latin typeface="_! Kolhety" panose="020B0500000000000000" pitchFamily="34" charset="0"/>
              </a:rPr>
              <a:t> </a:t>
            </a:r>
            <a:r>
              <a:rPr lang="en-US" sz="2200" dirty="0" err="1">
                <a:latin typeface="_! Kolhety" panose="020B0500000000000000" pitchFamily="34" charset="0"/>
              </a:rPr>
              <a:t>Tambaqos</a:t>
            </a:r>
            <a:r>
              <a:rPr lang="en-US" sz="2200" dirty="0">
                <a:latin typeface="_! Kolhety" panose="020B0500000000000000" pitchFamily="34" charset="0"/>
              </a:rPr>
              <a:t> </a:t>
            </a:r>
            <a:r>
              <a:rPr lang="en-US" sz="2200" dirty="0" err="1">
                <a:latin typeface="_! Kolhety" panose="020B0500000000000000" pitchFamily="34" charset="0"/>
              </a:rPr>
              <a:t>namwvisagan</a:t>
            </a:r>
            <a:r>
              <a:rPr lang="en-US" sz="2200" dirty="0">
                <a:latin typeface="_! Kolhety" panose="020B0500000000000000" pitchFamily="34" charset="0"/>
              </a:rPr>
              <a:t> </a:t>
            </a:r>
            <a:r>
              <a:rPr lang="en-US" sz="2200" dirty="0" err="1">
                <a:latin typeface="_! Kolhety" panose="020B0500000000000000" pitchFamily="34" charset="0"/>
              </a:rPr>
              <a:t>gaCenili</a:t>
            </a:r>
            <a:r>
              <a:rPr lang="en-US" sz="2200" dirty="0">
                <a:latin typeface="_! Kolhety" panose="020B0500000000000000" pitchFamily="34" charset="0"/>
              </a:rPr>
              <a:t> </a:t>
            </a:r>
            <a:r>
              <a:rPr lang="en-US" sz="2200" dirty="0" err="1" smtClean="0">
                <a:latin typeface="_! Kolhety" panose="020B0500000000000000" pitchFamily="34" charset="0"/>
              </a:rPr>
              <a:t>xanZrisgan</a:t>
            </a:r>
            <a:r>
              <a:rPr lang="en-US" sz="2200" dirty="0" smtClean="0">
                <a:latin typeface="_! Kolhety" panose="020B0500000000000000" pitchFamily="34" charset="0"/>
              </a:rPr>
              <a:t> </a:t>
            </a:r>
            <a:r>
              <a:rPr lang="it-IT" sz="2200" dirty="0" smtClean="0">
                <a:latin typeface="_! Kolhety" panose="020B0500000000000000" pitchFamily="34" charset="0"/>
              </a:rPr>
              <a:t>TiTqmis mTlianad daiwva stambulis </a:t>
            </a:r>
            <a:r>
              <a:rPr lang="pt-BR" sz="2200" dirty="0" smtClean="0">
                <a:latin typeface="_! Kolhety" panose="020B0500000000000000" pitchFamily="34" charset="0"/>
              </a:rPr>
              <a:t>sibalis</a:t>
            </a:r>
            <a:r>
              <a:rPr lang="pt-BR" sz="2200" dirty="0">
                <a:latin typeface="_! Kolhety" panose="020B0500000000000000" pitchFamily="34" charset="0"/>
              </a:rPr>
              <a:t>, </a:t>
            </a:r>
            <a:r>
              <a:rPr lang="pt-BR" sz="2200" dirty="0" smtClean="0">
                <a:latin typeface="_! Kolhety" panose="020B0500000000000000" pitchFamily="34" charset="0"/>
              </a:rPr>
              <a:t>zeireqis</a:t>
            </a:r>
            <a:r>
              <a:rPr lang="pt-BR" sz="2200" dirty="0">
                <a:latin typeface="_! Kolhety" panose="020B0500000000000000" pitchFamily="34" charset="0"/>
              </a:rPr>
              <a:t>, </a:t>
            </a:r>
            <a:r>
              <a:rPr lang="pt-BR" sz="2200" dirty="0" smtClean="0">
                <a:latin typeface="_! Kolhety" panose="020B0500000000000000" pitchFamily="34" charset="0"/>
              </a:rPr>
              <a:t>vefas</a:t>
            </a:r>
            <a:r>
              <a:rPr lang="pt-BR" sz="2200" dirty="0">
                <a:latin typeface="_! Kolhety" panose="020B0500000000000000" pitchFamily="34" charset="0"/>
              </a:rPr>
              <a:t>, </a:t>
            </a:r>
            <a:r>
              <a:rPr lang="pt-BR" sz="2200" dirty="0" smtClean="0">
                <a:latin typeface="_! Kolhety" panose="020B0500000000000000" pitchFamily="34" charset="0"/>
              </a:rPr>
              <a:t>fatihisa </a:t>
            </a:r>
            <a:r>
              <a:rPr lang="pt-BR" sz="2200" dirty="0">
                <a:latin typeface="_! Kolhety" panose="020B0500000000000000" pitchFamily="34" charset="0"/>
              </a:rPr>
              <a:t>da </a:t>
            </a:r>
            <a:r>
              <a:rPr lang="pt-BR" sz="2200" dirty="0" smtClean="0">
                <a:latin typeface="_! Kolhety" panose="020B0500000000000000" pitchFamily="34" charset="0"/>
              </a:rPr>
              <a:t>sarigiuzelis ubnebi, merad IV-m gansakuTrebiT gaamkacra kontroli Tambaqos mo</a:t>
            </a:r>
            <a:r>
              <a:rPr lang="en-US" sz="2200" dirty="0" err="1" smtClean="0">
                <a:latin typeface="_! Kolhety" panose="020B0500000000000000" pitchFamily="34" charset="0"/>
              </a:rPr>
              <a:t>wevaze</a:t>
            </a:r>
            <a:r>
              <a:rPr lang="en-US" sz="2200" dirty="0" smtClean="0">
                <a:latin typeface="_! Kolhety" panose="020B0500000000000000" pitchFamily="34" charset="0"/>
              </a:rPr>
              <a:t>.</a:t>
            </a:r>
            <a:r>
              <a:rPr lang="en-US" sz="2200" dirty="0">
                <a:latin typeface="_! Kolhety" panose="020B0500000000000000" pitchFamily="34" charset="0"/>
              </a:rPr>
              <a:t> </a:t>
            </a:r>
            <a:r>
              <a:rPr lang="en-US" sz="2200" dirty="0" err="1" smtClean="0">
                <a:latin typeface="_! Kolhety" panose="020B0500000000000000" pitchFamily="34" charset="0"/>
              </a:rPr>
              <a:t>akrZalvis</a:t>
            </a:r>
            <a:r>
              <a:rPr lang="en-US" sz="2200" dirty="0" smtClean="0">
                <a:latin typeface="_! Kolhety" panose="020B0500000000000000" pitchFamily="34" charset="0"/>
              </a:rPr>
              <a:t> </a:t>
            </a:r>
            <a:r>
              <a:rPr lang="en-US" sz="2200" dirty="0" err="1" smtClean="0">
                <a:latin typeface="_! Kolhety" panose="020B0500000000000000" pitchFamily="34" charset="0"/>
              </a:rPr>
              <a:t>Sedegad</a:t>
            </a:r>
            <a:r>
              <a:rPr lang="en-US" sz="2200" dirty="0">
                <a:latin typeface="_! Kolhety" panose="020B0500000000000000" pitchFamily="34" charset="0"/>
              </a:rPr>
              <a:t>, </a:t>
            </a:r>
            <a:r>
              <a:rPr lang="en-US" sz="2200" dirty="0" err="1">
                <a:latin typeface="_! Kolhety" panose="020B0500000000000000" pitchFamily="34" charset="0"/>
              </a:rPr>
              <a:t>faqtobrivad</a:t>
            </a:r>
            <a:r>
              <a:rPr lang="en-US" sz="2200" dirty="0">
                <a:latin typeface="_! Kolhety" panose="020B0500000000000000" pitchFamily="34" charset="0"/>
              </a:rPr>
              <a:t>, </a:t>
            </a:r>
            <a:r>
              <a:rPr lang="en-US" sz="2200" dirty="0" err="1" smtClean="0">
                <a:latin typeface="_! Kolhety" panose="020B0500000000000000" pitchFamily="34" charset="0"/>
              </a:rPr>
              <a:t>daixura</a:t>
            </a:r>
            <a:r>
              <a:rPr lang="en-US" sz="2200" dirty="0" smtClean="0">
                <a:latin typeface="_! Kolhety" panose="020B0500000000000000" pitchFamily="34" charset="0"/>
              </a:rPr>
              <a:t> </a:t>
            </a:r>
            <a:r>
              <a:rPr lang="en-US" sz="2200" dirty="0" err="1" smtClean="0">
                <a:latin typeface="_! Kolhety" panose="020B0500000000000000" pitchFamily="34" charset="0"/>
              </a:rPr>
              <a:t>yavaxanebi</a:t>
            </a:r>
            <a:r>
              <a:rPr lang="en-US" sz="2200" dirty="0" smtClean="0">
                <a:latin typeface="_! Kolhety" panose="020B0500000000000000" pitchFamily="34" charset="0"/>
              </a:rPr>
              <a:t>, </a:t>
            </a:r>
            <a:r>
              <a:rPr lang="pt-BR" sz="2200" dirty="0" smtClean="0">
                <a:latin typeface="_! Kolhety" panose="020B0500000000000000" pitchFamily="34" charset="0"/>
              </a:rPr>
              <a:t>radgan </a:t>
            </a:r>
            <a:r>
              <a:rPr lang="pt-BR" sz="2200" dirty="0">
                <a:latin typeface="_! Kolhety" panose="020B0500000000000000" pitchFamily="34" charset="0"/>
              </a:rPr>
              <a:t>mas </a:t>
            </a:r>
            <a:r>
              <a:rPr lang="pt-BR" sz="2200" dirty="0" smtClean="0">
                <a:latin typeface="_! Kolhety" panose="020B0500000000000000" pitchFamily="34" charset="0"/>
              </a:rPr>
              <a:t>Semdeg</a:t>
            </a:r>
            <a:r>
              <a:rPr lang="pt-BR" sz="2200" dirty="0">
                <a:latin typeface="_! Kolhety" panose="020B0500000000000000" pitchFamily="34" charset="0"/>
              </a:rPr>
              <a:t>, rac </a:t>
            </a:r>
            <a:r>
              <a:rPr lang="pt-BR" sz="2200" dirty="0" smtClean="0">
                <a:latin typeface="_! Kolhety" panose="020B0500000000000000" pitchFamily="34" charset="0"/>
              </a:rPr>
              <a:t>Tambaqom SeEaRwia osmalTa </a:t>
            </a:r>
            <a:r>
              <a:rPr lang="pt-BR" sz="2200" dirty="0">
                <a:latin typeface="_! Kolhety" panose="020B0500000000000000" pitchFamily="34" charset="0"/>
              </a:rPr>
              <a:t>yofaSi,  </a:t>
            </a:r>
            <a:r>
              <a:rPr lang="pt-BR" sz="2200" dirty="0" smtClean="0">
                <a:latin typeface="_! Kolhety" panose="020B0500000000000000" pitchFamily="34" charset="0"/>
              </a:rPr>
              <a:t>yavaxa</a:t>
            </a:r>
            <a:r>
              <a:rPr lang="en-US" sz="2200" dirty="0" err="1" smtClean="0">
                <a:latin typeface="_! Kolhety" panose="020B0500000000000000" pitchFamily="34" charset="0"/>
              </a:rPr>
              <a:t>nebi</a:t>
            </a:r>
            <a:r>
              <a:rPr lang="en-US" sz="2200" dirty="0" smtClean="0">
                <a:latin typeface="_! Kolhety" panose="020B0500000000000000" pitchFamily="34" charset="0"/>
              </a:rPr>
              <a:t> </a:t>
            </a:r>
            <a:r>
              <a:rPr lang="pt-BR" sz="2200" dirty="0" smtClean="0">
                <a:latin typeface="_! Kolhety" panose="020B0500000000000000" pitchFamily="34" charset="0"/>
              </a:rPr>
              <a:t>asocirdeboda Tambaqos mosawev</a:t>
            </a:r>
            <a:r>
              <a:rPr lang="pt-BR" sz="2200" dirty="0">
                <a:latin typeface="_! Kolhety" panose="020B0500000000000000" pitchFamily="34" charset="0"/>
              </a:rPr>
              <a:t>, zogadad ki _ </a:t>
            </a:r>
            <a:r>
              <a:rPr lang="pt-BR" sz="2200" dirty="0" smtClean="0">
                <a:latin typeface="_! Kolhety" panose="020B0500000000000000" pitchFamily="34" charset="0"/>
              </a:rPr>
              <a:t>saeWvo </a:t>
            </a:r>
            <a:r>
              <a:rPr lang="en-US" sz="2200" dirty="0" err="1" smtClean="0">
                <a:latin typeface="_! Kolhety" panose="020B0500000000000000" pitchFamily="34" charset="0"/>
              </a:rPr>
              <a:t>reputaciis</a:t>
            </a:r>
            <a:r>
              <a:rPr lang="en-US" sz="2200" dirty="0" smtClean="0">
                <a:latin typeface="_! Kolhety" panose="020B0500000000000000" pitchFamily="34" charset="0"/>
              </a:rPr>
              <a:t> </a:t>
            </a:r>
            <a:r>
              <a:rPr lang="en-US" sz="2200" dirty="0">
                <a:latin typeface="_! Kolhety" panose="020B0500000000000000" pitchFamily="34" charset="0"/>
              </a:rPr>
              <a:t>da `</a:t>
            </a:r>
            <a:r>
              <a:rPr lang="en-US" sz="2200" dirty="0" err="1">
                <a:latin typeface="_! Kolhety" panose="020B0500000000000000" pitchFamily="34" charset="0"/>
              </a:rPr>
              <a:t>saSiSi</a:t>
            </a:r>
            <a:r>
              <a:rPr lang="en-US" sz="2200" dirty="0">
                <a:latin typeface="_! Kolhety" panose="020B0500000000000000" pitchFamily="34" charset="0"/>
              </a:rPr>
              <a:t> </a:t>
            </a:r>
            <a:r>
              <a:rPr lang="en-US" sz="2200" dirty="0" err="1">
                <a:latin typeface="_! Kolhety" panose="020B0500000000000000" pitchFamily="34" charset="0"/>
              </a:rPr>
              <a:t>azrebis</a:t>
            </a:r>
            <a:r>
              <a:rPr lang="en-US" sz="2200" dirty="0">
                <a:latin typeface="_! Kolhety" panose="020B0500000000000000" pitchFamily="34" charset="0"/>
              </a:rPr>
              <a:t>~ </a:t>
            </a:r>
            <a:r>
              <a:rPr lang="en-US" sz="2200" dirty="0" err="1" smtClean="0">
                <a:latin typeface="_! Kolhety" panose="020B0500000000000000" pitchFamily="34" charset="0"/>
              </a:rPr>
              <a:t>adamianTa</a:t>
            </a:r>
            <a:r>
              <a:rPr lang="en-US" sz="2200" dirty="0" smtClean="0">
                <a:latin typeface="_! Kolhety" panose="020B0500000000000000" pitchFamily="34" charset="0"/>
              </a:rPr>
              <a:t> </a:t>
            </a:r>
            <a:r>
              <a:rPr lang="en-US" sz="2200" dirty="0" err="1" smtClean="0">
                <a:latin typeface="_! Kolhety" panose="020B0500000000000000" pitchFamily="34" charset="0"/>
              </a:rPr>
              <a:t>TavSeyris</a:t>
            </a:r>
            <a:r>
              <a:rPr lang="en-US" sz="2200" dirty="0" smtClean="0">
                <a:latin typeface="_! Kolhety" panose="020B0500000000000000" pitchFamily="34" charset="0"/>
              </a:rPr>
              <a:t> </a:t>
            </a:r>
            <a:r>
              <a:rPr lang="en-US" sz="2200" dirty="0" err="1" smtClean="0">
                <a:latin typeface="_! Kolhety" panose="020B0500000000000000" pitchFamily="34" charset="0"/>
              </a:rPr>
              <a:t>adgilebTan</a:t>
            </a:r>
            <a:r>
              <a:rPr lang="en-US" sz="2200" dirty="0" smtClean="0">
                <a:latin typeface="_! Kolhety" panose="020B0500000000000000" pitchFamily="34" charset="0"/>
              </a:rPr>
              <a:t>.</a:t>
            </a:r>
            <a:br>
              <a:rPr lang="en-US" sz="2200" dirty="0" smtClean="0">
                <a:latin typeface="_! Kolhety" panose="020B0500000000000000" pitchFamily="34" charset="0"/>
              </a:rPr>
            </a:br>
            <a:r>
              <a:rPr lang="en-US" sz="2200" dirty="0">
                <a:latin typeface="_! Kolhety" panose="020B0500000000000000" pitchFamily="34" charset="0"/>
              </a:rPr>
              <a:t/>
            </a:r>
            <a:br>
              <a:rPr lang="en-US" sz="2200" dirty="0">
                <a:latin typeface="_! Kolhety" panose="020B0500000000000000" pitchFamily="34" charset="0"/>
              </a:rPr>
            </a:br>
            <a:r>
              <a:rPr lang="pt-BR" sz="2200" dirty="0">
                <a:latin typeface="_! Kolhety" panose="020B0500000000000000" pitchFamily="34" charset="0"/>
              </a:rPr>
              <a:t>murad faSas Tambaqos </a:t>
            </a:r>
            <a:r>
              <a:rPr lang="pt-BR" sz="2200" dirty="0" smtClean="0">
                <a:latin typeface="_! Kolhety" panose="020B0500000000000000" pitchFamily="34" charset="0"/>
              </a:rPr>
              <a:t>sawina</a:t>
            </a:r>
            <a:r>
              <a:rPr lang="en-US" sz="2200" dirty="0" err="1" smtClean="0">
                <a:latin typeface="_! Kolhety" panose="020B0500000000000000" pitchFamily="34" charset="0"/>
              </a:rPr>
              <a:t>aRmdego</a:t>
            </a:r>
            <a:r>
              <a:rPr lang="en-US" sz="2200" dirty="0" smtClean="0">
                <a:latin typeface="_! Kolhety" panose="020B0500000000000000" pitchFamily="34" charset="0"/>
              </a:rPr>
              <a:t> </a:t>
            </a:r>
            <a:r>
              <a:rPr lang="en-US" sz="2200" dirty="0" err="1" smtClean="0">
                <a:latin typeface="_! Kolhety" panose="020B0500000000000000" pitchFamily="34" charset="0"/>
              </a:rPr>
              <a:t>kampania</a:t>
            </a:r>
            <a:r>
              <a:rPr lang="en-US" sz="2200" dirty="0" smtClean="0">
                <a:latin typeface="_! Kolhety" panose="020B0500000000000000" pitchFamily="34" charset="0"/>
              </a:rPr>
              <a:t> </a:t>
            </a:r>
            <a:r>
              <a:rPr lang="en-US" sz="2200" dirty="0" err="1" smtClean="0">
                <a:latin typeface="_! Kolhety" panose="020B0500000000000000" pitchFamily="34" charset="0"/>
              </a:rPr>
              <a:t>misTvis</a:t>
            </a:r>
            <a:r>
              <a:rPr lang="en-US" sz="2200" dirty="0" smtClean="0">
                <a:latin typeface="_! Kolhety" panose="020B0500000000000000" pitchFamily="34" charset="0"/>
              </a:rPr>
              <a:t> </a:t>
            </a:r>
            <a:r>
              <a:rPr lang="en-US" sz="2200" dirty="0" err="1" smtClean="0">
                <a:latin typeface="_! Kolhety" panose="020B0500000000000000" pitchFamily="34" charset="0"/>
              </a:rPr>
              <a:t>Cveuli</a:t>
            </a:r>
            <a:r>
              <a:rPr lang="en-US" sz="2200" dirty="0" smtClean="0">
                <a:latin typeface="_! Kolhety" panose="020B0500000000000000" pitchFamily="34" charset="0"/>
              </a:rPr>
              <a:t> </a:t>
            </a:r>
            <a:r>
              <a:rPr lang="en-US" sz="2200" dirty="0" err="1" smtClean="0">
                <a:latin typeface="_! Kolhety" panose="020B0500000000000000" pitchFamily="34" charset="0"/>
              </a:rPr>
              <a:t>sisastikiT</a:t>
            </a:r>
            <a:r>
              <a:rPr lang="en-US" sz="2200" dirty="0" smtClean="0">
                <a:latin typeface="_! Kolhety" panose="020B0500000000000000" pitchFamily="34" charset="0"/>
              </a:rPr>
              <a:t> </a:t>
            </a:r>
            <a:r>
              <a:rPr lang="en-US" sz="2200" dirty="0" err="1" smtClean="0">
                <a:latin typeface="_! Kolhety" panose="020B0500000000000000" pitchFamily="34" charset="0"/>
              </a:rPr>
              <a:t>gamoirCeoda</a:t>
            </a:r>
            <a:r>
              <a:rPr lang="en-US" sz="2200" dirty="0" smtClean="0">
                <a:latin typeface="_! Kolhety" panose="020B0500000000000000" pitchFamily="34" charset="0"/>
              </a:rPr>
              <a:t>. </a:t>
            </a:r>
            <a:r>
              <a:rPr lang="pt-BR" sz="2200" dirty="0" smtClean="0">
                <a:latin typeface="_! Kolhety" panose="020B0500000000000000" pitchFamily="34" charset="0"/>
              </a:rPr>
              <a:t>jariskacTa </a:t>
            </a:r>
            <a:r>
              <a:rPr lang="en-US" sz="2200" dirty="0" err="1" smtClean="0">
                <a:latin typeface="_! Kolhety" panose="020B0500000000000000" pitchFamily="34" charset="0"/>
              </a:rPr>
              <a:t>specialuri</a:t>
            </a:r>
            <a:r>
              <a:rPr lang="en-US" sz="2200" dirty="0" smtClean="0">
                <a:latin typeface="_! Kolhety" panose="020B0500000000000000" pitchFamily="34" charset="0"/>
              </a:rPr>
              <a:t> </a:t>
            </a:r>
            <a:r>
              <a:rPr lang="en-US" sz="2200" dirty="0" err="1" smtClean="0">
                <a:latin typeface="_! Kolhety" panose="020B0500000000000000" pitchFamily="34" charset="0"/>
              </a:rPr>
              <a:t>jgufebi</a:t>
            </a:r>
            <a:r>
              <a:rPr lang="en-US" sz="2200" dirty="0" smtClean="0">
                <a:latin typeface="_! Kolhety" panose="020B0500000000000000" pitchFamily="34" charset="0"/>
              </a:rPr>
              <a:t> </a:t>
            </a:r>
            <a:r>
              <a:rPr lang="pt-BR" sz="2200" dirty="0" smtClean="0">
                <a:latin typeface="_! Kolhety" panose="020B0500000000000000" pitchFamily="34" charset="0"/>
              </a:rPr>
              <a:t>dRisiT </a:t>
            </a:r>
            <a:r>
              <a:rPr lang="pt-BR" sz="2200" dirty="0">
                <a:latin typeface="_! Kolhety" panose="020B0500000000000000" pitchFamily="34" charset="0"/>
              </a:rPr>
              <a:t>da </a:t>
            </a:r>
            <a:r>
              <a:rPr lang="pt-BR" sz="2200" dirty="0" smtClean="0">
                <a:latin typeface="_! Kolhety" panose="020B0500000000000000" pitchFamily="34" charset="0"/>
              </a:rPr>
              <a:t>RamiT mkacrad amowmebdnen saeWvo Senobebs </a:t>
            </a:r>
            <a:r>
              <a:rPr lang="pt-BR" sz="2200" dirty="0">
                <a:latin typeface="_! Kolhety" panose="020B0500000000000000" pitchFamily="34" charset="0"/>
              </a:rPr>
              <a:t>da zog </a:t>
            </a:r>
            <a:r>
              <a:rPr lang="pt-BR" sz="2200" dirty="0" smtClean="0">
                <a:latin typeface="_! Kolhety" panose="020B0500000000000000" pitchFamily="34" charset="0"/>
              </a:rPr>
              <a:t>SemT</a:t>
            </a:r>
            <a:r>
              <a:rPr lang="en-US" sz="2200" dirty="0" err="1" smtClean="0">
                <a:latin typeface="_! Kolhety" panose="020B0500000000000000" pitchFamily="34" charset="0"/>
              </a:rPr>
              <a:t>xvevaSi</a:t>
            </a:r>
            <a:r>
              <a:rPr lang="en-US" sz="2200" dirty="0" smtClean="0">
                <a:latin typeface="_! Kolhety" panose="020B0500000000000000" pitchFamily="34" charset="0"/>
              </a:rPr>
              <a:t> </a:t>
            </a:r>
            <a:r>
              <a:rPr lang="pt-BR" sz="2200" dirty="0" smtClean="0">
                <a:latin typeface="_! Kolhety" panose="020B0500000000000000" pitchFamily="34" charset="0"/>
              </a:rPr>
              <a:t>sakvamuridan amosuli kvamlis mizezis dasadgenadac ki </a:t>
            </a:r>
            <a:r>
              <a:rPr lang="en-US" sz="2200" dirty="0" err="1" smtClean="0">
                <a:latin typeface="_! Kolhety" panose="020B0500000000000000" pitchFamily="34" charset="0"/>
              </a:rPr>
              <a:t>iWrebodnen</a:t>
            </a:r>
            <a:r>
              <a:rPr lang="en-US" sz="2200" dirty="0" smtClean="0">
                <a:latin typeface="_! Kolhety" panose="020B0500000000000000" pitchFamily="34" charset="0"/>
              </a:rPr>
              <a:t> </a:t>
            </a:r>
            <a:r>
              <a:rPr lang="en-US" sz="2200" dirty="0" err="1" smtClean="0">
                <a:latin typeface="_! Kolhety" panose="020B0500000000000000" pitchFamily="34" charset="0"/>
              </a:rPr>
              <a:t>kerZo</a:t>
            </a:r>
            <a:r>
              <a:rPr lang="en-US" sz="2200" dirty="0" smtClean="0">
                <a:latin typeface="_! Kolhety" panose="020B0500000000000000" pitchFamily="34" charset="0"/>
              </a:rPr>
              <a:t> </a:t>
            </a:r>
            <a:r>
              <a:rPr lang="en-US" sz="2200" dirty="0" err="1" smtClean="0">
                <a:latin typeface="_! Kolhety" panose="020B0500000000000000" pitchFamily="34" charset="0"/>
              </a:rPr>
              <a:t>saxlebSi</a:t>
            </a:r>
            <a:r>
              <a:rPr lang="en-US" sz="2200" dirty="0">
                <a:latin typeface="_! Kolhety" panose="020B0500000000000000" pitchFamily="34" charset="0"/>
              </a:rPr>
              <a:t>. </a:t>
            </a:r>
            <a:r>
              <a:rPr lang="en-US" sz="2200" dirty="0" err="1" smtClean="0">
                <a:latin typeface="_! Kolhety" panose="020B0500000000000000" pitchFamily="34" charset="0"/>
              </a:rPr>
              <a:t>adgilobrivi</a:t>
            </a:r>
            <a:r>
              <a:rPr lang="en-US" sz="2200" dirty="0" smtClean="0">
                <a:latin typeface="_! Kolhety" panose="020B0500000000000000" pitchFamily="34" charset="0"/>
              </a:rPr>
              <a:t> </a:t>
            </a:r>
            <a:r>
              <a:rPr lang="en-US" sz="2200" dirty="0" err="1" smtClean="0">
                <a:latin typeface="_! Kolhety" panose="020B0500000000000000" pitchFamily="34" charset="0"/>
              </a:rPr>
              <a:t>mosaxleobisaTvis</a:t>
            </a:r>
            <a:r>
              <a:rPr lang="en-US" sz="2200" dirty="0" smtClean="0">
                <a:latin typeface="_! Kolhety" panose="020B0500000000000000" pitchFamily="34" charset="0"/>
              </a:rPr>
              <a:t> </a:t>
            </a:r>
            <a:r>
              <a:rPr lang="en-US" sz="2200" dirty="0" err="1" smtClean="0">
                <a:latin typeface="_! Kolhety" panose="020B0500000000000000" pitchFamily="34" charset="0"/>
              </a:rPr>
              <a:t>akrZalva</a:t>
            </a:r>
            <a:r>
              <a:rPr lang="en-US" sz="2200" dirty="0" smtClean="0">
                <a:latin typeface="_! Kolhety" panose="020B0500000000000000" pitchFamily="34" charset="0"/>
              </a:rPr>
              <a:t> </a:t>
            </a:r>
            <a:r>
              <a:rPr lang="en-US" sz="2200" dirty="0" err="1" smtClean="0">
                <a:latin typeface="_! Kolhety" panose="020B0500000000000000" pitchFamily="34" charset="0"/>
              </a:rPr>
              <a:t>ufro</a:t>
            </a:r>
            <a:r>
              <a:rPr lang="en-US" sz="2200" dirty="0" smtClean="0">
                <a:latin typeface="_! Kolhety" panose="020B0500000000000000" pitchFamily="34" charset="0"/>
              </a:rPr>
              <a:t> </a:t>
            </a:r>
            <a:r>
              <a:rPr lang="en-US" sz="2200" dirty="0">
                <a:latin typeface="_! Kolhety" panose="020B0500000000000000" pitchFamily="34" charset="0"/>
              </a:rPr>
              <a:t>„</a:t>
            </a:r>
            <a:r>
              <a:rPr lang="en-US" sz="2200" dirty="0" err="1" smtClean="0">
                <a:latin typeface="_! Kolhety" panose="020B0500000000000000" pitchFamily="34" charset="0"/>
              </a:rPr>
              <a:t>TvalsaCino</a:t>
            </a:r>
            <a:r>
              <a:rPr lang="en-US" sz="2200" dirty="0">
                <a:latin typeface="_! Kolhety" panose="020B0500000000000000" pitchFamily="34" charset="0"/>
              </a:rPr>
              <a:t>“ rom </a:t>
            </a:r>
            <a:r>
              <a:rPr lang="en-US" sz="2200" dirty="0" err="1" smtClean="0">
                <a:latin typeface="_! Kolhety" panose="020B0500000000000000" pitchFamily="34" charset="0"/>
              </a:rPr>
              <a:t>yofili</a:t>
            </a:r>
            <a:r>
              <a:rPr lang="en-US" sz="2200" dirty="0" smtClean="0">
                <a:latin typeface="_! Kolhety" panose="020B0500000000000000" pitchFamily="34" charset="0"/>
              </a:rPr>
              <a:t> </a:t>
            </a:r>
            <a:r>
              <a:rPr lang="en-US" sz="2200" dirty="0" err="1">
                <a:latin typeface="_! Kolhety" panose="020B0500000000000000" pitchFamily="34" charset="0"/>
              </a:rPr>
              <a:t>yo</a:t>
            </a:r>
            <a:r>
              <a:rPr lang="en-US" sz="2200" dirty="0">
                <a:latin typeface="_! Kolhety" panose="020B0500000000000000" pitchFamily="34" charset="0"/>
              </a:rPr>
              <a:t>,  </a:t>
            </a:r>
            <a:r>
              <a:rPr lang="en-US" sz="2200" dirty="0" err="1">
                <a:latin typeface="_! Kolhety" panose="020B0500000000000000" pitchFamily="34" charset="0"/>
              </a:rPr>
              <a:t>erT-erT</a:t>
            </a:r>
            <a:r>
              <a:rPr lang="en-US" sz="2200" dirty="0">
                <a:latin typeface="_! Kolhety" panose="020B0500000000000000" pitchFamily="34" charset="0"/>
              </a:rPr>
              <a:t> </a:t>
            </a:r>
            <a:r>
              <a:rPr lang="en-US" sz="2200" dirty="0" err="1">
                <a:latin typeface="_! Kolhety" panose="020B0500000000000000" pitchFamily="34" charset="0"/>
              </a:rPr>
              <a:t>mwevels</a:t>
            </a:r>
            <a:r>
              <a:rPr lang="en-US" sz="2200" dirty="0">
                <a:latin typeface="_! Kolhety" panose="020B0500000000000000" pitchFamily="34" charset="0"/>
              </a:rPr>
              <a:t> </a:t>
            </a:r>
            <a:r>
              <a:rPr lang="en-US" sz="2200" dirty="0" err="1" smtClean="0">
                <a:latin typeface="_! Kolhety" panose="020B0500000000000000" pitchFamily="34" charset="0"/>
              </a:rPr>
              <a:t>mokidebuli</a:t>
            </a:r>
            <a:r>
              <a:rPr lang="en-US" sz="2200" dirty="0" smtClean="0">
                <a:latin typeface="_! Kolhety" panose="020B0500000000000000" pitchFamily="34" charset="0"/>
              </a:rPr>
              <a:t> </a:t>
            </a:r>
            <a:r>
              <a:rPr lang="pt-BR" sz="2200" dirty="0" smtClean="0">
                <a:latin typeface="_! Kolhety" panose="020B0500000000000000" pitchFamily="34" charset="0"/>
              </a:rPr>
              <a:t>Cibuxi cxvirSi gaurWves</a:t>
            </a:r>
            <a:r>
              <a:rPr lang="pt-BR" sz="2200" dirty="0">
                <a:latin typeface="_! Kolhety" panose="020B0500000000000000" pitchFamily="34" charset="0"/>
              </a:rPr>
              <a:t>, </a:t>
            </a:r>
            <a:r>
              <a:rPr lang="pt-BR" sz="2200" dirty="0" smtClean="0">
                <a:latin typeface="_! Kolhety" panose="020B0500000000000000" pitchFamily="34" charset="0"/>
              </a:rPr>
              <a:t>xelebi Seukres</a:t>
            </a:r>
            <a:r>
              <a:rPr lang="pt-BR" sz="2200" dirty="0">
                <a:latin typeface="_! Kolhety" panose="020B0500000000000000" pitchFamily="34" charset="0"/>
              </a:rPr>
              <a:t>,  </a:t>
            </a:r>
            <a:r>
              <a:rPr lang="pt-BR" sz="2200" dirty="0" smtClean="0">
                <a:latin typeface="_! Kolhety" panose="020B0500000000000000" pitchFamily="34" charset="0"/>
              </a:rPr>
              <a:t>virze Sesves da yvelas dasanaxad qalaqis </a:t>
            </a:r>
            <a:r>
              <a:rPr lang="pt-BR" sz="2200" dirty="0">
                <a:latin typeface="_! Kolhety" panose="020B0500000000000000" pitchFamily="34" charset="0"/>
              </a:rPr>
              <a:t>quCebSi </a:t>
            </a:r>
            <a:r>
              <a:rPr lang="pt-BR" sz="2200" dirty="0" smtClean="0">
                <a:latin typeface="_! Kolhety" panose="020B0500000000000000" pitchFamily="34" charset="0"/>
              </a:rPr>
              <a:t>Semoatares.</a:t>
            </a:r>
            <a:r>
              <a:rPr lang="pt-BR" sz="2200" dirty="0">
                <a:latin typeface="_! Kolhety" panose="020B0500000000000000" pitchFamily="34" charset="0"/>
              </a:rPr>
              <a:t/>
            </a:r>
            <a:br>
              <a:rPr lang="pt-BR" sz="2200" dirty="0">
                <a:latin typeface="_! Kolhety" panose="020B0500000000000000" pitchFamily="34" charset="0"/>
              </a:rPr>
            </a:br>
            <a:endParaRPr lang="ka-GE" sz="2200" dirty="0"/>
          </a:p>
        </p:txBody>
      </p:sp>
    </p:spTree>
    <p:extLst>
      <p:ext uri="{BB962C8B-B14F-4D97-AF65-F5344CB8AC3E}">
        <p14:creationId xmlns:p14="http://schemas.microsoft.com/office/powerpoint/2010/main" val="3733106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838200" y="979714"/>
            <a:ext cx="10080172" cy="5197249"/>
          </a:xfrm>
        </p:spPr>
        <p:txBody>
          <a:bodyPr>
            <a:noAutofit/>
          </a:bodyPr>
          <a:lstStyle/>
          <a:p>
            <a:r>
              <a:rPr lang="en-US" sz="2000" dirty="0" err="1">
                <a:latin typeface="_! Kolhety" panose="020B0500000000000000" pitchFamily="34" charset="0"/>
              </a:rPr>
              <a:t>mmarTvelobis</a:t>
            </a:r>
            <a:r>
              <a:rPr lang="en-US" sz="2000" dirty="0">
                <a:latin typeface="_! Kolhety" panose="020B0500000000000000" pitchFamily="34" charset="0"/>
              </a:rPr>
              <a:t> </a:t>
            </a:r>
            <a:r>
              <a:rPr lang="en-US" sz="2000" dirty="0" err="1">
                <a:latin typeface="_! Kolhety" panose="020B0500000000000000" pitchFamily="34" charset="0"/>
              </a:rPr>
              <a:t>ToTxmeti</a:t>
            </a:r>
            <a:r>
              <a:rPr lang="en-US" sz="2000" dirty="0">
                <a:latin typeface="_! Kolhety" panose="020B0500000000000000" pitchFamily="34" charset="0"/>
              </a:rPr>
              <a:t> </a:t>
            </a:r>
            <a:r>
              <a:rPr lang="en-US" sz="2000" dirty="0" err="1">
                <a:latin typeface="_! Kolhety" panose="020B0500000000000000" pitchFamily="34" charset="0"/>
              </a:rPr>
              <a:t>wlis</a:t>
            </a:r>
            <a:r>
              <a:rPr lang="en-US" sz="2000" dirty="0">
                <a:latin typeface="_! Kolhety" panose="020B0500000000000000" pitchFamily="34" charset="0"/>
              </a:rPr>
              <a:t> </a:t>
            </a:r>
            <a:r>
              <a:rPr lang="en-US" sz="2000" dirty="0" err="1" smtClean="0">
                <a:latin typeface="_! Kolhety" panose="020B0500000000000000" pitchFamily="34" charset="0"/>
              </a:rPr>
              <a:t>manZilze</a:t>
            </a:r>
            <a:r>
              <a:rPr lang="en-US" sz="2000" dirty="0" smtClean="0">
                <a:latin typeface="_! Kolhety" panose="020B0500000000000000" pitchFamily="34" charset="0"/>
              </a:rPr>
              <a:t> </a:t>
            </a:r>
            <a:r>
              <a:rPr lang="en-US" sz="2000" dirty="0" err="1" smtClean="0">
                <a:latin typeface="_! Kolhety" panose="020B0500000000000000" pitchFamily="34" charset="0"/>
              </a:rPr>
              <a:t>murad</a:t>
            </a:r>
            <a:r>
              <a:rPr lang="en-US" sz="2000" dirty="0" smtClean="0">
                <a:latin typeface="_! Kolhety" panose="020B0500000000000000" pitchFamily="34" charset="0"/>
              </a:rPr>
              <a:t> </a:t>
            </a:r>
            <a:r>
              <a:rPr lang="en-US" sz="2000" dirty="0">
                <a:latin typeface="_! Kolhety" panose="020B0500000000000000" pitchFamily="34" charset="0"/>
              </a:rPr>
              <a:t>IV-m </a:t>
            </a:r>
            <a:r>
              <a:rPr lang="en-US" sz="2000" dirty="0" err="1" smtClean="0">
                <a:latin typeface="_! Kolhety" panose="020B0500000000000000" pitchFamily="34" charset="0"/>
              </a:rPr>
              <a:t>sikvdiliT</a:t>
            </a:r>
            <a:r>
              <a:rPr lang="en-US" sz="2000" dirty="0" smtClean="0">
                <a:latin typeface="_! Kolhety" panose="020B0500000000000000" pitchFamily="34" charset="0"/>
              </a:rPr>
              <a:t> </a:t>
            </a:r>
            <a:r>
              <a:rPr lang="en-US" sz="2000" dirty="0" err="1" smtClean="0">
                <a:latin typeface="_! Kolhety" panose="020B0500000000000000" pitchFamily="34" charset="0"/>
              </a:rPr>
              <a:t>dasaja</a:t>
            </a:r>
            <a:r>
              <a:rPr lang="en-US" sz="2000" dirty="0" smtClean="0">
                <a:latin typeface="_! Kolhety" panose="020B0500000000000000" pitchFamily="34" charset="0"/>
              </a:rPr>
              <a:t> 20 </a:t>
            </a:r>
            <a:r>
              <a:rPr lang="en-US" sz="2000" dirty="0" err="1">
                <a:latin typeface="_! Kolhety" panose="020B0500000000000000" pitchFamily="34" charset="0"/>
              </a:rPr>
              <a:t>aTasamde</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smtClean="0">
                <a:latin typeface="_! Kolhety" panose="020B0500000000000000" pitchFamily="34" charset="0"/>
              </a:rPr>
              <a:t>mweveli</a:t>
            </a:r>
            <a:r>
              <a:rPr lang="en-US" sz="2000" dirty="0" smtClean="0">
                <a:latin typeface="_! Kolhety" panose="020B0500000000000000" pitchFamily="34" charset="0"/>
              </a:rPr>
              <a:t>.­ </a:t>
            </a:r>
            <a:r>
              <a:rPr lang="en-US" sz="2000" dirty="0" err="1">
                <a:latin typeface="_! Kolhety" panose="020B0500000000000000" pitchFamily="34" charset="0"/>
              </a:rPr>
              <a:t>TviT</a:t>
            </a:r>
            <a:r>
              <a:rPr lang="en-US" sz="2000" dirty="0">
                <a:latin typeface="_! Kolhety" panose="020B0500000000000000" pitchFamily="34" charset="0"/>
              </a:rPr>
              <a:t> </a:t>
            </a:r>
            <a:r>
              <a:rPr lang="en-US" sz="2000" dirty="0" err="1" smtClean="0">
                <a:latin typeface="_! Kolhety" panose="020B0500000000000000" pitchFamily="34" charset="0"/>
              </a:rPr>
              <a:t>sulTan</a:t>
            </a:r>
            <a:r>
              <a:rPr lang="en-US" sz="2000" dirty="0" smtClean="0">
                <a:latin typeface="_! Kolhety" panose="020B0500000000000000" pitchFamily="34" charset="0"/>
              </a:rPr>
              <a:t> </a:t>
            </a:r>
            <a:r>
              <a:rPr lang="en-US" sz="2000" dirty="0" err="1">
                <a:latin typeface="_! Kolhety" panose="020B0500000000000000" pitchFamily="34" charset="0"/>
              </a:rPr>
              <a:t>murad</a:t>
            </a:r>
            <a:r>
              <a:rPr lang="en-US" sz="2000" dirty="0">
                <a:latin typeface="_! Kolhety" panose="020B0500000000000000" pitchFamily="34" charset="0"/>
              </a:rPr>
              <a:t> IV-s </a:t>
            </a:r>
            <a:r>
              <a:rPr lang="en-US" sz="2000" dirty="0" err="1" smtClean="0">
                <a:latin typeface="_! Kolhety" panose="020B0500000000000000" pitchFamily="34" charset="0"/>
              </a:rPr>
              <a:t>gardacvalebis</a:t>
            </a:r>
            <a:r>
              <a:rPr lang="en-US" sz="2000" dirty="0" smtClean="0">
                <a:latin typeface="_! Kolhety" panose="020B0500000000000000" pitchFamily="34" charset="0"/>
              </a:rPr>
              <a:t> </a:t>
            </a:r>
            <a:r>
              <a:rPr lang="en-US" sz="2000" dirty="0" err="1" smtClean="0">
                <a:latin typeface="_! Kolhety" panose="020B0500000000000000" pitchFamily="34" charset="0"/>
              </a:rPr>
              <a:t>oficialur</a:t>
            </a:r>
            <a:r>
              <a:rPr lang="en-US" sz="2000" dirty="0" smtClean="0">
                <a:latin typeface="_! Kolhety" panose="020B0500000000000000" pitchFamily="34" charset="0"/>
              </a:rPr>
              <a:t> </a:t>
            </a:r>
            <a:r>
              <a:rPr lang="en-US" sz="2000" dirty="0" err="1">
                <a:latin typeface="_! Kolhety" panose="020B0500000000000000" pitchFamily="34" charset="0"/>
              </a:rPr>
              <a:t>mizezad</a:t>
            </a:r>
            <a:r>
              <a:rPr lang="en-US" sz="2000" dirty="0">
                <a:latin typeface="_! Kolhety" panose="020B0500000000000000" pitchFamily="34" charset="0"/>
              </a:rPr>
              <a:t> </a:t>
            </a:r>
            <a:r>
              <a:rPr lang="en-US" sz="2000" dirty="0" err="1">
                <a:latin typeface="_! Kolhety" panose="020B0500000000000000" pitchFamily="34" charset="0"/>
              </a:rPr>
              <a:t>RviZlis</a:t>
            </a:r>
            <a:r>
              <a:rPr lang="en-US" sz="2000" dirty="0">
                <a:latin typeface="_! Kolhety" panose="020B0500000000000000" pitchFamily="34" charset="0"/>
              </a:rPr>
              <a:t> </a:t>
            </a:r>
            <a:r>
              <a:rPr lang="en-US" sz="2000" dirty="0" err="1" smtClean="0">
                <a:latin typeface="_! Kolhety" panose="020B0500000000000000" pitchFamily="34" charset="0"/>
              </a:rPr>
              <a:t>cirozs</a:t>
            </a:r>
            <a:r>
              <a:rPr lang="en-US" sz="2000" dirty="0" smtClean="0">
                <a:latin typeface="_! Kolhety" panose="020B0500000000000000" pitchFamily="34" charset="0"/>
              </a:rPr>
              <a:t> </a:t>
            </a:r>
            <a:r>
              <a:rPr lang="en-US" sz="2000" dirty="0" err="1" smtClean="0">
                <a:latin typeface="_! Kolhety" panose="020B0500000000000000" pitchFamily="34" charset="0"/>
              </a:rPr>
              <a:t>miiCne</a:t>
            </a:r>
            <a:r>
              <a:rPr lang="en-US" sz="2000" dirty="0" smtClean="0">
                <a:latin typeface="_! Kolhety" panose="020B0500000000000000" pitchFamily="34" charset="0"/>
              </a:rPr>
              <a:t> </a:t>
            </a:r>
            <a:r>
              <a:rPr lang="en-US" sz="2000" dirty="0" err="1">
                <a:latin typeface="_! Kolhety" panose="020B0500000000000000" pitchFamily="34" charset="0"/>
              </a:rPr>
              <a:t>ven</a:t>
            </a:r>
            <a:r>
              <a:rPr lang="en-US" sz="2000" dirty="0">
                <a:latin typeface="_! Kolhety" panose="020B0500000000000000" pitchFamily="34" charset="0"/>
              </a:rPr>
              <a:t>, </a:t>
            </a:r>
            <a:r>
              <a:rPr lang="en-US" sz="2000" dirty="0" err="1">
                <a:latin typeface="_! Kolhety" panose="020B0500000000000000" pitchFamily="34" charset="0"/>
              </a:rPr>
              <a:t>Tumca</a:t>
            </a:r>
            <a:r>
              <a:rPr lang="en-US" sz="2000" dirty="0" smtClean="0">
                <a:latin typeface="_! Kolhety" panose="020B0500000000000000" pitchFamily="34" charset="0"/>
              </a:rPr>
              <a:t>, </a:t>
            </a:r>
            <a:r>
              <a:rPr lang="it-IT" sz="2000" dirty="0" smtClean="0">
                <a:latin typeface="_! Kolhety" panose="020B0500000000000000" pitchFamily="34" charset="0"/>
              </a:rPr>
              <a:t>mkvlevarTa </a:t>
            </a:r>
            <a:r>
              <a:rPr lang="it-IT" sz="2000" dirty="0">
                <a:latin typeface="_! Kolhety" panose="020B0500000000000000" pitchFamily="34" charset="0"/>
              </a:rPr>
              <a:t>azriT, sulTnis </a:t>
            </a:r>
            <a:r>
              <a:rPr lang="it-IT" sz="2000" dirty="0" smtClean="0">
                <a:latin typeface="_! Kolhety" panose="020B0500000000000000" pitchFamily="34" charset="0"/>
              </a:rPr>
              <a:t>sikvdili </a:t>
            </a:r>
            <a:r>
              <a:rPr lang="it-IT" sz="2000" dirty="0">
                <a:latin typeface="_! Kolhety" panose="020B0500000000000000" pitchFamily="34" charset="0"/>
              </a:rPr>
              <a:t>ufro </a:t>
            </a:r>
            <a:r>
              <a:rPr lang="it-IT" sz="2000" dirty="0" smtClean="0">
                <a:latin typeface="_! Kolhety" panose="020B0500000000000000" pitchFamily="34" charset="0"/>
              </a:rPr>
              <a:t>alkoholisadmi midrekile</a:t>
            </a:r>
            <a:r>
              <a:rPr lang="en-US" sz="2000" dirty="0" err="1" smtClean="0">
                <a:latin typeface="_! Kolhety" panose="020B0500000000000000" pitchFamily="34" charset="0"/>
              </a:rPr>
              <a:t>biT</a:t>
            </a:r>
            <a:r>
              <a:rPr lang="en-US" sz="2000" dirty="0" smtClean="0">
                <a:latin typeface="_! Kolhety" panose="020B0500000000000000" pitchFamily="34" charset="0"/>
              </a:rPr>
              <a:t> </a:t>
            </a:r>
            <a:r>
              <a:rPr lang="pt-BR" sz="2000" dirty="0" smtClean="0">
                <a:latin typeface="_! Kolhety" panose="020B0500000000000000" pitchFamily="34" charset="0"/>
              </a:rPr>
              <a:t>iyo </a:t>
            </a:r>
            <a:r>
              <a:rPr lang="pt-BR" sz="2000" smtClean="0">
                <a:latin typeface="_! Kolhety" panose="020B0500000000000000" pitchFamily="34" charset="0"/>
              </a:rPr>
              <a:t>ganpirobebuli.</a:t>
            </a:r>
          </a:p>
          <a:p>
            <a:r>
              <a:rPr lang="pt-BR" sz="2000" smtClean="0">
                <a:latin typeface="_! Kolhety" panose="020B0500000000000000" pitchFamily="34" charset="0"/>
              </a:rPr>
              <a:t> </a:t>
            </a:r>
            <a:r>
              <a:rPr lang="pt-BR" sz="2000" dirty="0">
                <a:latin typeface="_! Kolhety" panose="020B0500000000000000" pitchFamily="34" charset="0"/>
              </a:rPr>
              <a:t>rusi di plomatis, </a:t>
            </a:r>
            <a:r>
              <a:rPr lang="pt-BR" sz="2000" dirty="0" smtClean="0">
                <a:latin typeface="_! Kolhety" panose="020B0500000000000000" pitchFamily="34" charset="0"/>
              </a:rPr>
              <a:t>antioq kant</a:t>
            </a:r>
            <a:r>
              <a:rPr lang="en-US" sz="2000" dirty="0" err="1" smtClean="0">
                <a:latin typeface="_! Kolhety" panose="020B0500000000000000" pitchFamily="34" charset="0"/>
              </a:rPr>
              <a:t>emiris</a:t>
            </a:r>
            <a:r>
              <a:rPr lang="en-US" sz="2000" dirty="0" smtClean="0">
                <a:latin typeface="_! Kolhety" panose="020B0500000000000000" pitchFamily="34" charset="0"/>
              </a:rPr>
              <a:t> </a:t>
            </a:r>
            <a:r>
              <a:rPr lang="it-IT" sz="2000" dirty="0" smtClean="0">
                <a:latin typeface="_! Kolhety" panose="020B0500000000000000" pitchFamily="34" charset="0"/>
              </a:rPr>
              <a:t>cnobiT</a:t>
            </a:r>
            <a:r>
              <a:rPr lang="it-IT" sz="2000" dirty="0">
                <a:latin typeface="_! Kolhety" panose="020B0500000000000000" pitchFamily="34" charset="0"/>
              </a:rPr>
              <a:t>, </a:t>
            </a:r>
            <a:r>
              <a:rPr lang="it-IT" sz="2000" dirty="0" smtClean="0">
                <a:latin typeface="_! Kolhety" panose="020B0500000000000000" pitchFamily="34" charset="0"/>
              </a:rPr>
              <a:t>cxovrebis bolo wlebSi</a:t>
            </a:r>
            <a:r>
              <a:rPr lang="it-IT" sz="2000" dirty="0">
                <a:latin typeface="_! Kolhety" panose="020B0500000000000000" pitchFamily="34" charset="0"/>
              </a:rPr>
              <a:t>, </a:t>
            </a:r>
            <a:r>
              <a:rPr lang="it-IT" sz="2000" dirty="0" smtClean="0">
                <a:latin typeface="_! Kolhety" panose="020B0500000000000000" pitchFamily="34" charset="0"/>
              </a:rPr>
              <a:t>alkoholizmiT daavadebuli </a:t>
            </a:r>
            <a:r>
              <a:rPr lang="en-US" sz="2000" dirty="0" err="1" smtClean="0">
                <a:latin typeface="_! Kolhety" panose="020B0500000000000000" pitchFamily="34" charset="0"/>
              </a:rPr>
              <a:t>murad</a:t>
            </a:r>
            <a:r>
              <a:rPr lang="en-US" sz="2000" dirty="0" smtClean="0">
                <a:latin typeface="_! Kolhety" panose="020B0500000000000000" pitchFamily="34" charset="0"/>
              </a:rPr>
              <a:t> </a:t>
            </a:r>
            <a:r>
              <a:rPr lang="en-US" sz="2000" dirty="0">
                <a:latin typeface="_! Kolhety" panose="020B0500000000000000" pitchFamily="34" charset="0"/>
              </a:rPr>
              <a:t>IV </a:t>
            </a:r>
            <a:r>
              <a:rPr lang="en-US" sz="2000" dirty="0" err="1" smtClean="0">
                <a:latin typeface="_! Kolhety" panose="020B0500000000000000" pitchFamily="34" charset="0"/>
              </a:rPr>
              <a:t>araadek</a:t>
            </a:r>
            <a:r>
              <a:rPr lang="en-US" sz="2000" dirty="0" smtClean="0">
                <a:latin typeface="_! Kolhety" panose="020B0500000000000000" pitchFamily="34" charset="0"/>
              </a:rPr>
              <a:t> </a:t>
            </a:r>
            <a:r>
              <a:rPr lang="en-US" sz="2000" dirty="0" err="1">
                <a:latin typeface="_! Kolhety" panose="020B0500000000000000" pitchFamily="34" charset="0"/>
              </a:rPr>
              <a:t>vaturad</a:t>
            </a:r>
            <a:r>
              <a:rPr lang="en-US" sz="2000" dirty="0">
                <a:latin typeface="_! Kolhety" panose="020B0500000000000000" pitchFamily="34" charset="0"/>
              </a:rPr>
              <a:t> </a:t>
            </a:r>
            <a:r>
              <a:rPr lang="en-US" sz="2000" dirty="0" err="1" smtClean="0">
                <a:latin typeface="_! Kolhety" panose="020B0500000000000000" pitchFamily="34" charset="0"/>
              </a:rPr>
              <a:t>iqceoda</a:t>
            </a:r>
            <a:r>
              <a:rPr lang="en-US" sz="2000" dirty="0">
                <a:latin typeface="_! Kolhety" panose="020B0500000000000000" pitchFamily="34" charset="0"/>
              </a:rPr>
              <a:t>: </a:t>
            </a:r>
            <a:r>
              <a:rPr lang="en-US" sz="2000" dirty="0" err="1" smtClean="0">
                <a:latin typeface="_! Kolhety" panose="020B0500000000000000" pitchFamily="34" charset="0"/>
              </a:rPr>
              <a:t>fexSiSveli</a:t>
            </a:r>
            <a:r>
              <a:rPr lang="en-US" sz="2000" dirty="0" smtClean="0">
                <a:latin typeface="_! Kolhety" panose="020B0500000000000000" pitchFamily="34" charset="0"/>
              </a:rPr>
              <a:t> </a:t>
            </a:r>
            <a:r>
              <a:rPr lang="en-US" sz="2000" dirty="0">
                <a:latin typeface="_! Kolhety" panose="020B0500000000000000" pitchFamily="34" charset="0"/>
              </a:rPr>
              <a:t>da </a:t>
            </a:r>
            <a:r>
              <a:rPr lang="en-US" sz="2000" dirty="0" err="1" smtClean="0">
                <a:latin typeface="_! Kolhety" panose="020B0500000000000000" pitchFamily="34" charset="0"/>
              </a:rPr>
              <a:t>perangis</a:t>
            </a:r>
            <a:r>
              <a:rPr lang="en-US" sz="2000" dirty="0" smtClean="0">
                <a:latin typeface="_! Kolhety" panose="020B0500000000000000" pitchFamily="34" charset="0"/>
              </a:rPr>
              <a:t> </a:t>
            </a:r>
            <a:r>
              <a:rPr lang="en-US" sz="2000" dirty="0" err="1">
                <a:latin typeface="_! Kolhety" panose="020B0500000000000000" pitchFamily="34" charset="0"/>
              </a:rPr>
              <a:t>amara</a:t>
            </a:r>
            <a:r>
              <a:rPr lang="en-US" sz="2000" dirty="0">
                <a:latin typeface="_! Kolhety" panose="020B0500000000000000" pitchFamily="34" charset="0"/>
              </a:rPr>
              <a:t> </a:t>
            </a:r>
            <a:r>
              <a:rPr lang="en-US" sz="2000" dirty="0" err="1" smtClean="0">
                <a:latin typeface="_! Kolhety" panose="020B0500000000000000" pitchFamily="34" charset="0"/>
              </a:rPr>
              <a:t>giJiviT</a:t>
            </a:r>
            <a:r>
              <a:rPr lang="en-US" sz="2000" dirty="0" smtClean="0">
                <a:latin typeface="_! Kolhety" panose="020B0500000000000000" pitchFamily="34" charset="0"/>
              </a:rPr>
              <a:t> </a:t>
            </a:r>
            <a:r>
              <a:rPr lang="en-US" sz="2000" dirty="0" err="1" smtClean="0">
                <a:latin typeface="_! Kolhety" panose="020B0500000000000000" pitchFamily="34" charset="0"/>
              </a:rPr>
              <a:t>darboda</a:t>
            </a:r>
            <a:r>
              <a:rPr lang="en-US" sz="2000" dirty="0" smtClean="0">
                <a:latin typeface="_! Kolhety" panose="020B0500000000000000" pitchFamily="34" charset="0"/>
              </a:rPr>
              <a:t> </a:t>
            </a:r>
            <a:r>
              <a:rPr lang="en-US" sz="2000" dirty="0" err="1" smtClean="0">
                <a:latin typeface="_! Kolhety" panose="020B0500000000000000" pitchFamily="34" charset="0"/>
              </a:rPr>
              <a:t>quCebSi</a:t>
            </a:r>
            <a:r>
              <a:rPr lang="en-US" sz="2000" dirty="0" smtClean="0">
                <a:latin typeface="_! Kolhety" panose="020B0500000000000000" pitchFamily="34" charset="0"/>
              </a:rPr>
              <a:t> </a:t>
            </a:r>
            <a:r>
              <a:rPr lang="en-US" sz="2000" dirty="0">
                <a:latin typeface="_! Kolhety" panose="020B0500000000000000" pitchFamily="34" charset="0"/>
              </a:rPr>
              <a:t>da </a:t>
            </a:r>
            <a:r>
              <a:rPr lang="en-US" sz="2000" dirty="0" err="1" smtClean="0">
                <a:latin typeface="_! Kolhety" panose="020B0500000000000000" pitchFamily="34" charset="0"/>
              </a:rPr>
              <a:t>garTobis</a:t>
            </a:r>
            <a:r>
              <a:rPr lang="en-US" sz="2000" dirty="0" smtClean="0">
                <a:latin typeface="_! Kolhety" panose="020B0500000000000000" pitchFamily="34" charset="0"/>
              </a:rPr>
              <a:t> </a:t>
            </a:r>
            <a:r>
              <a:rPr lang="en-US" sz="2000" dirty="0" err="1">
                <a:latin typeface="_! Kolhety" panose="020B0500000000000000" pitchFamily="34" charset="0"/>
              </a:rPr>
              <a:t>mizniT</a:t>
            </a:r>
            <a:r>
              <a:rPr lang="en-US" sz="2000" dirty="0">
                <a:latin typeface="_! Kolhety" panose="020B0500000000000000" pitchFamily="34" charset="0"/>
              </a:rPr>
              <a:t> </a:t>
            </a:r>
            <a:r>
              <a:rPr lang="en-US" sz="2000" dirty="0" err="1" smtClean="0">
                <a:latin typeface="_! Kolhety" panose="020B0500000000000000" pitchFamily="34" charset="0"/>
              </a:rPr>
              <a:t>sasikvdilod</a:t>
            </a:r>
            <a:r>
              <a:rPr lang="en-US" sz="2000" dirty="0" smtClean="0">
                <a:latin typeface="_! Kolhety" panose="020B0500000000000000" pitchFamily="34" charset="0"/>
              </a:rPr>
              <a:t> </a:t>
            </a:r>
            <a:r>
              <a:rPr lang="en-US" sz="2000" dirty="0" err="1" smtClean="0">
                <a:latin typeface="_! Kolhety" panose="020B0500000000000000" pitchFamily="34" charset="0"/>
              </a:rPr>
              <a:t>imetebda</a:t>
            </a:r>
            <a:r>
              <a:rPr lang="en-US" sz="2000" dirty="0" smtClean="0">
                <a:latin typeface="_! Kolhety" panose="020B0500000000000000" pitchFamily="34" charset="0"/>
              </a:rPr>
              <a:t> </a:t>
            </a:r>
            <a:r>
              <a:rPr lang="en-US" sz="2000" dirty="0" err="1" smtClean="0">
                <a:latin typeface="_! Kolhety" panose="020B0500000000000000" pitchFamily="34" charset="0"/>
              </a:rPr>
              <a:t>yvela</a:t>
            </a:r>
            <a:r>
              <a:rPr lang="en-US" sz="2000" dirty="0" smtClean="0">
                <a:latin typeface="_! Kolhety" panose="020B0500000000000000" pitchFamily="34" charset="0"/>
              </a:rPr>
              <a:t> </a:t>
            </a:r>
            <a:r>
              <a:rPr lang="pt-BR" sz="2000" dirty="0" smtClean="0">
                <a:latin typeface="_! Kolhety" panose="020B0500000000000000" pitchFamily="34" charset="0"/>
              </a:rPr>
              <a:t>Semx </a:t>
            </a:r>
            <a:r>
              <a:rPr lang="pt-BR" sz="2000" dirty="0">
                <a:latin typeface="_! Kolhety" panose="020B0500000000000000" pitchFamily="34" charset="0"/>
              </a:rPr>
              <a:t>vedrs. xSirad, </a:t>
            </a:r>
            <a:r>
              <a:rPr lang="pt-BR" sz="2000" dirty="0" smtClean="0">
                <a:latin typeface="_! Kolhety" panose="020B0500000000000000" pitchFamily="34" charset="0"/>
              </a:rPr>
              <a:t>sasaxlis fanjarasTan mdgomi murad </a:t>
            </a:r>
            <a:r>
              <a:rPr lang="pt-BR" sz="2000" dirty="0">
                <a:latin typeface="_! Kolhety" panose="020B0500000000000000" pitchFamily="34" charset="0"/>
              </a:rPr>
              <a:t>IV </a:t>
            </a:r>
            <a:r>
              <a:rPr lang="pt-BR" sz="2000" dirty="0" smtClean="0">
                <a:latin typeface="_! Kolhety" panose="020B0500000000000000" pitchFamily="34" charset="0"/>
              </a:rPr>
              <a:t>isars esroda </a:t>
            </a:r>
            <a:r>
              <a:rPr lang="en-US" sz="2000" dirty="0" err="1" smtClean="0">
                <a:latin typeface="_! Kolhety" panose="020B0500000000000000" pitchFamily="34" charset="0"/>
              </a:rPr>
              <a:t>SemTxveviT</a:t>
            </a:r>
            <a:r>
              <a:rPr lang="en-US" sz="2000" dirty="0" smtClean="0">
                <a:latin typeface="_! Kolhety" panose="020B0500000000000000" pitchFamily="34" charset="0"/>
              </a:rPr>
              <a:t> </a:t>
            </a:r>
            <a:r>
              <a:rPr lang="en-US" sz="2000" dirty="0" err="1" smtClean="0">
                <a:latin typeface="_! Kolhety" panose="020B0500000000000000" pitchFamily="34" charset="0"/>
              </a:rPr>
              <a:t>gamvlelsac</a:t>
            </a:r>
            <a:r>
              <a:rPr lang="en-US" sz="2000" dirty="0" smtClean="0">
                <a:latin typeface="_! Kolhety" panose="020B0500000000000000" pitchFamily="34" charset="0"/>
              </a:rPr>
              <a:t> </a:t>
            </a:r>
            <a:r>
              <a:rPr lang="en-US" sz="2000" dirty="0" err="1" smtClean="0">
                <a:latin typeface="_! Kolhety" panose="020B0500000000000000" pitchFamily="34" charset="0"/>
              </a:rPr>
              <a:t>ki</a:t>
            </a:r>
            <a:r>
              <a:rPr lang="en-US" sz="2000" dirty="0" smtClean="0">
                <a:latin typeface="_! Kolhety" panose="020B0500000000000000" pitchFamily="34" charset="0"/>
              </a:rPr>
              <a:t>.­ </a:t>
            </a:r>
            <a:r>
              <a:rPr lang="en-US" sz="2000" dirty="0" err="1" smtClean="0">
                <a:latin typeface="_! Kolhety" panose="020B0500000000000000" pitchFamily="34" charset="0"/>
              </a:rPr>
              <a:t>murad</a:t>
            </a:r>
            <a:r>
              <a:rPr lang="en-US" sz="2000" dirty="0" smtClean="0">
                <a:latin typeface="_! Kolhety" panose="020B0500000000000000" pitchFamily="34" charset="0"/>
              </a:rPr>
              <a:t> </a:t>
            </a:r>
            <a:r>
              <a:rPr lang="en-US" sz="2000" dirty="0">
                <a:latin typeface="_! Kolhety" panose="020B0500000000000000" pitchFamily="34" charset="0"/>
              </a:rPr>
              <a:t>IV-m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smtClean="0">
                <a:latin typeface="_! Kolhety" panose="020B0500000000000000" pitchFamily="34" charset="0"/>
              </a:rPr>
              <a:t>akrZalvis</a:t>
            </a:r>
            <a:r>
              <a:rPr lang="en-US" sz="2000" dirty="0" smtClean="0">
                <a:latin typeface="_! Kolhety" panose="020B0500000000000000" pitchFamily="34" charset="0"/>
              </a:rPr>
              <a:t> </a:t>
            </a:r>
            <a:r>
              <a:rPr lang="en-US" sz="2000" dirty="0" err="1" smtClean="0">
                <a:latin typeface="_! Kolhety" panose="020B0500000000000000" pitchFamily="34" charset="0"/>
              </a:rPr>
              <a:t>brZanebasTan</a:t>
            </a:r>
            <a:r>
              <a:rPr lang="en-US" sz="2000" dirty="0" smtClean="0">
                <a:latin typeface="_! Kolhety" panose="020B0500000000000000" pitchFamily="34" charset="0"/>
              </a:rPr>
              <a:t> </a:t>
            </a:r>
            <a:r>
              <a:rPr lang="en-US" sz="2000" dirty="0" err="1">
                <a:latin typeface="_! Kolhety" panose="020B0500000000000000" pitchFamily="34" charset="0"/>
              </a:rPr>
              <a:t>erTad</a:t>
            </a:r>
            <a:r>
              <a:rPr lang="en-US" sz="2000" dirty="0">
                <a:latin typeface="_! Kolhety" panose="020B0500000000000000" pitchFamily="34" charset="0"/>
              </a:rPr>
              <a:t> </a:t>
            </a:r>
            <a:r>
              <a:rPr lang="en-US" sz="2000" dirty="0" err="1" smtClean="0">
                <a:latin typeface="_! Kolhety" panose="020B0500000000000000" pitchFamily="34" charset="0"/>
              </a:rPr>
              <a:t>gamosca</a:t>
            </a:r>
            <a:r>
              <a:rPr lang="en-US" sz="2000" dirty="0" smtClean="0">
                <a:latin typeface="_! Kolhety" panose="020B0500000000000000" pitchFamily="34" charset="0"/>
              </a:rPr>
              <a:t> </a:t>
            </a:r>
            <a:r>
              <a:rPr lang="en-US" sz="2000" dirty="0" err="1">
                <a:latin typeface="_! Kolhety" panose="020B0500000000000000" pitchFamily="34" charset="0"/>
              </a:rPr>
              <a:t>brZa</a:t>
            </a:r>
            <a:r>
              <a:rPr lang="en-US" sz="2000" dirty="0">
                <a:latin typeface="_! Kolhety" panose="020B0500000000000000" pitchFamily="34" charset="0"/>
              </a:rPr>
              <a:t> </a:t>
            </a:r>
            <a:r>
              <a:rPr lang="en-US" sz="2000" dirty="0" err="1">
                <a:latin typeface="_! Kolhety" panose="020B0500000000000000" pitchFamily="34" charset="0"/>
              </a:rPr>
              <a:t>neba</a:t>
            </a:r>
            <a:r>
              <a:rPr lang="en-US" sz="2000" dirty="0">
                <a:latin typeface="_! Kolhety" panose="020B0500000000000000" pitchFamily="34" charset="0"/>
              </a:rPr>
              <a:t>, </a:t>
            </a:r>
            <a:r>
              <a:rPr lang="en-US" sz="2000" dirty="0" err="1" smtClean="0">
                <a:latin typeface="_! Kolhety" panose="020B0500000000000000" pitchFamily="34" charset="0"/>
              </a:rPr>
              <a:t>romliTac</a:t>
            </a:r>
            <a:r>
              <a:rPr lang="en-US" sz="2000" dirty="0" smtClean="0">
                <a:latin typeface="_! Kolhety" panose="020B0500000000000000" pitchFamily="34" charset="0"/>
              </a:rPr>
              <a:t> </a:t>
            </a:r>
            <a:r>
              <a:rPr lang="en-US" sz="2000" dirty="0" err="1" smtClean="0">
                <a:latin typeface="_! Kolhety" panose="020B0500000000000000" pitchFamily="34" charset="0"/>
              </a:rPr>
              <a:t>legalizebuli</a:t>
            </a:r>
            <a:r>
              <a:rPr lang="en-US" sz="2000" dirty="0" smtClean="0">
                <a:latin typeface="_! Kolhety" panose="020B0500000000000000" pitchFamily="34" charset="0"/>
              </a:rPr>
              <a:t> </a:t>
            </a:r>
            <a:r>
              <a:rPr lang="en-US" sz="2000" dirty="0" err="1" smtClean="0">
                <a:latin typeface="_! Kolhety" panose="020B0500000000000000" pitchFamily="34" charset="0"/>
              </a:rPr>
              <a:t>gaxada</a:t>
            </a:r>
            <a:r>
              <a:rPr lang="en-US" sz="2000" dirty="0" smtClean="0">
                <a:latin typeface="_! Kolhety" panose="020B0500000000000000" pitchFamily="34" charset="0"/>
              </a:rPr>
              <a:t> </a:t>
            </a:r>
            <a:r>
              <a:rPr lang="en-US" sz="2000" dirty="0" err="1" smtClean="0">
                <a:latin typeface="_! Kolhety" panose="020B0500000000000000" pitchFamily="34" charset="0"/>
              </a:rPr>
              <a:t>alkoholuri</a:t>
            </a:r>
            <a:r>
              <a:rPr lang="en-US" sz="2000" dirty="0" smtClean="0">
                <a:latin typeface="_! Kolhety" panose="020B0500000000000000" pitchFamily="34" charset="0"/>
              </a:rPr>
              <a:t> </a:t>
            </a:r>
            <a:r>
              <a:rPr lang="en-US" sz="2000" dirty="0" err="1" smtClean="0">
                <a:latin typeface="_! Kolhety" panose="020B0500000000000000" pitchFamily="34" charset="0"/>
              </a:rPr>
              <a:t>sasmelebiT</a:t>
            </a:r>
            <a:r>
              <a:rPr lang="en-US" sz="2000" dirty="0" smtClean="0">
                <a:latin typeface="_! Kolhety" panose="020B0500000000000000" pitchFamily="34" charset="0"/>
              </a:rPr>
              <a:t> </a:t>
            </a:r>
            <a:r>
              <a:rPr lang="en-US" sz="2000" dirty="0" err="1">
                <a:latin typeface="_! Kolhety" panose="020B0500000000000000" pitchFamily="34" charset="0"/>
              </a:rPr>
              <a:t>vaWroba</a:t>
            </a:r>
            <a:r>
              <a:rPr lang="en-US" sz="2000" dirty="0">
                <a:latin typeface="_! Kolhety" panose="020B0500000000000000" pitchFamily="34" charset="0"/>
              </a:rPr>
              <a:t> da </a:t>
            </a:r>
            <a:r>
              <a:rPr lang="en-US" sz="2000" dirty="0" err="1">
                <a:latin typeface="_! Kolhety" panose="020B0500000000000000" pitchFamily="34" charset="0"/>
              </a:rPr>
              <a:t>mo</a:t>
            </a:r>
            <a:r>
              <a:rPr lang="en-US" sz="2000" dirty="0">
                <a:latin typeface="_! Kolhety" panose="020B0500000000000000" pitchFamily="34" charset="0"/>
              </a:rPr>
              <a:t> </a:t>
            </a:r>
            <a:r>
              <a:rPr lang="en-US" sz="2000" dirty="0" err="1">
                <a:latin typeface="_! Kolhety" panose="020B0500000000000000" pitchFamily="34" charset="0"/>
              </a:rPr>
              <a:t>xmareba</a:t>
            </a:r>
            <a:r>
              <a:rPr lang="en-US" sz="2000" dirty="0">
                <a:latin typeface="_! Kolhety" panose="020B0500000000000000" pitchFamily="34" charset="0"/>
              </a:rPr>
              <a:t>, </a:t>
            </a:r>
            <a:r>
              <a:rPr lang="en-US" sz="2000" dirty="0" err="1">
                <a:latin typeface="_! Kolhety" panose="020B0500000000000000" pitchFamily="34" charset="0"/>
              </a:rPr>
              <a:t>maT</a:t>
            </a:r>
            <a:r>
              <a:rPr lang="en-US" sz="2000" dirty="0">
                <a:latin typeface="_! Kolhety" panose="020B0500000000000000" pitchFamily="34" charset="0"/>
              </a:rPr>
              <a:t> </a:t>
            </a:r>
            <a:r>
              <a:rPr lang="en-US" sz="2000" dirty="0" err="1" smtClean="0">
                <a:latin typeface="_! Kolhety" panose="020B0500000000000000" pitchFamily="34" charset="0"/>
              </a:rPr>
              <a:t>Soris</a:t>
            </a:r>
            <a:r>
              <a:rPr lang="en-US" sz="2000" dirty="0">
                <a:latin typeface="_! Kolhety" panose="020B0500000000000000" pitchFamily="34" charset="0"/>
              </a:rPr>
              <a:t>, </a:t>
            </a:r>
            <a:r>
              <a:rPr lang="en-US" sz="2000" dirty="0" err="1" smtClean="0">
                <a:latin typeface="_! Kolhety" panose="020B0500000000000000" pitchFamily="34" charset="0"/>
              </a:rPr>
              <a:t>muslimanuri</a:t>
            </a:r>
            <a:r>
              <a:rPr lang="en-US" sz="2000" dirty="0" smtClean="0">
                <a:latin typeface="_! Kolhety" panose="020B0500000000000000" pitchFamily="34" charset="0"/>
              </a:rPr>
              <a:t> </a:t>
            </a:r>
            <a:r>
              <a:rPr lang="en-US" sz="2000" dirty="0" err="1" smtClean="0">
                <a:latin typeface="_! Kolhety" panose="020B0500000000000000" pitchFamily="34" charset="0"/>
              </a:rPr>
              <a:t>sarwmunoebis</a:t>
            </a:r>
            <a:r>
              <a:rPr lang="en-US" sz="2000" dirty="0" smtClean="0">
                <a:latin typeface="_! Kolhety" panose="020B0500000000000000" pitchFamily="34" charset="0"/>
              </a:rPr>
              <a:t> </a:t>
            </a:r>
            <a:r>
              <a:rPr lang="en-US" sz="2000" dirty="0" err="1" smtClean="0">
                <a:latin typeface="_! Kolhety" panose="020B0500000000000000" pitchFamily="34" charset="0"/>
              </a:rPr>
              <a:t>warmomadgenlebis</a:t>
            </a:r>
            <a:r>
              <a:rPr lang="en-US" sz="2000" dirty="0" smtClean="0">
                <a:latin typeface="_! Kolhety" panose="020B0500000000000000" pitchFamily="34" charset="0"/>
              </a:rPr>
              <a:t> </a:t>
            </a:r>
            <a:r>
              <a:rPr lang="en-US" sz="2000" dirty="0" err="1" smtClean="0">
                <a:latin typeface="_! Kolhety" panose="020B0500000000000000" pitchFamily="34" charset="0"/>
              </a:rPr>
              <a:t>mierac</a:t>
            </a:r>
            <a:r>
              <a:rPr lang="en-US" sz="2000" dirty="0" smtClean="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mkvle</a:t>
            </a:r>
            <a:r>
              <a:rPr lang="en-US" sz="2000" dirty="0">
                <a:latin typeface="_! Kolhety" panose="020B0500000000000000" pitchFamily="34" charset="0"/>
              </a:rPr>
              <a:t> </a:t>
            </a:r>
            <a:r>
              <a:rPr lang="en-US" sz="2000" dirty="0" err="1">
                <a:latin typeface="_! Kolhety" panose="020B0500000000000000" pitchFamily="34" charset="0"/>
              </a:rPr>
              <a:t>varTa</a:t>
            </a:r>
            <a:r>
              <a:rPr lang="en-US" sz="2000" dirty="0">
                <a:latin typeface="_! Kolhety" panose="020B0500000000000000" pitchFamily="34" charset="0"/>
              </a:rPr>
              <a:t> </a:t>
            </a:r>
            <a:r>
              <a:rPr lang="en-US" sz="2000" dirty="0" err="1">
                <a:latin typeface="_! Kolhety" panose="020B0500000000000000" pitchFamily="34" charset="0"/>
              </a:rPr>
              <a:t>azriT</a:t>
            </a:r>
            <a:r>
              <a:rPr lang="en-US" sz="2000" dirty="0">
                <a:latin typeface="_! Kolhety" panose="020B0500000000000000" pitchFamily="34" charset="0"/>
              </a:rPr>
              <a:t>, </a:t>
            </a:r>
            <a:r>
              <a:rPr lang="en-US" sz="2000" dirty="0" err="1">
                <a:latin typeface="_! Kolhety" panose="020B0500000000000000" pitchFamily="34" charset="0"/>
              </a:rPr>
              <a:t>es</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smtClean="0">
                <a:latin typeface="_! Kolhety" panose="020B0500000000000000" pitchFamily="34" charset="0"/>
              </a:rPr>
              <a:t>uprecedento</a:t>
            </a:r>
            <a:r>
              <a:rPr lang="en-US" sz="2000" dirty="0" smtClean="0">
                <a:latin typeface="_! Kolhety" panose="020B0500000000000000" pitchFamily="34" charset="0"/>
              </a:rPr>
              <a:t> </a:t>
            </a:r>
            <a:r>
              <a:rPr lang="pt-BR" sz="2000" dirty="0" smtClean="0">
                <a:latin typeface="_! Kolhety" panose="020B0500000000000000" pitchFamily="34" charset="0"/>
              </a:rPr>
              <a:t>kanoni osmaleTis imperiis istoriaSi.</a:t>
            </a:r>
            <a:endParaRPr lang="ka-GE" sz="2000" dirty="0"/>
          </a:p>
        </p:txBody>
      </p:sp>
    </p:spTree>
    <p:extLst>
      <p:ext uri="{BB962C8B-B14F-4D97-AF65-F5344CB8AC3E}">
        <p14:creationId xmlns:p14="http://schemas.microsoft.com/office/powerpoint/2010/main" val="27047107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540327" y="696191"/>
            <a:ext cx="9986159" cy="5480772"/>
          </a:xfrm>
        </p:spPr>
        <p:txBody>
          <a:bodyPr>
            <a:noAutofit/>
          </a:bodyPr>
          <a:lstStyle/>
          <a:p>
            <a:pPr>
              <a:lnSpc>
                <a:spcPct val="100000"/>
              </a:lnSpc>
            </a:pPr>
            <a:r>
              <a:rPr lang="en-US" sz="2000" dirty="0" smtClean="0">
                <a:latin typeface="_! Kolhety" panose="020B0500000000000000" pitchFamily="34" charset="0"/>
              </a:rPr>
              <a:t> </a:t>
            </a:r>
            <a:r>
              <a:rPr lang="en-US" sz="2000" dirty="0" err="1">
                <a:latin typeface="_! Kolhety" panose="020B0500000000000000" pitchFamily="34" charset="0"/>
              </a:rPr>
              <a:t>Sah-abas</a:t>
            </a:r>
            <a:r>
              <a:rPr lang="en-US" sz="2000" dirty="0">
                <a:latin typeface="_! Kolhety" panose="020B0500000000000000" pitchFamily="34" charset="0"/>
              </a:rPr>
              <a:t> I (1571-1629) </a:t>
            </a:r>
            <a:r>
              <a:rPr lang="en-US" sz="2000" dirty="0" err="1">
                <a:latin typeface="_! Kolhety" panose="020B0500000000000000" pitchFamily="34" charset="0"/>
              </a:rPr>
              <a:t>mmarTvelobis</a:t>
            </a:r>
            <a:r>
              <a:rPr lang="en-US" sz="2000" dirty="0">
                <a:latin typeface="_! Kolhety" panose="020B0500000000000000" pitchFamily="34" charset="0"/>
              </a:rPr>
              <a:t> </a:t>
            </a:r>
            <a:r>
              <a:rPr lang="en-US" sz="2000" dirty="0" err="1">
                <a:latin typeface="_! Kolhety" panose="020B0500000000000000" pitchFamily="34" charset="0"/>
              </a:rPr>
              <a:t>pirvel</a:t>
            </a:r>
            <a:r>
              <a:rPr lang="en-US" sz="2000" dirty="0">
                <a:latin typeface="_! Kolhety" panose="020B0500000000000000" pitchFamily="34" charset="0"/>
              </a:rPr>
              <a:t> </a:t>
            </a:r>
            <a:r>
              <a:rPr lang="en-US" sz="2000" dirty="0" err="1">
                <a:latin typeface="_! Kolhety" panose="020B0500000000000000" pitchFamily="34" charset="0"/>
              </a:rPr>
              <a:t>periodSi</a:t>
            </a:r>
            <a:r>
              <a:rPr lang="en-US" sz="2000" dirty="0">
                <a:latin typeface="_! Kolhety" panose="020B0500000000000000" pitchFamily="34" charset="0"/>
              </a:rPr>
              <a:t> </a:t>
            </a:r>
            <a:r>
              <a:rPr lang="en-US" sz="2000" dirty="0" err="1">
                <a:latin typeface="_! Kolhety" panose="020B0500000000000000" pitchFamily="34" charset="0"/>
              </a:rPr>
              <a:t>umowyalod</a:t>
            </a:r>
            <a:r>
              <a:rPr lang="en-US" sz="2000" dirty="0">
                <a:latin typeface="_! Kolhety" panose="020B0500000000000000" pitchFamily="34" charset="0"/>
              </a:rPr>
              <a:t> </a:t>
            </a:r>
            <a:r>
              <a:rPr lang="en-US" sz="2000" dirty="0" err="1">
                <a:latin typeface="_! Kolhety" panose="020B0500000000000000" pitchFamily="34" charset="0"/>
              </a:rPr>
              <a:t>sjida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mwevelebs</a:t>
            </a:r>
            <a:r>
              <a:rPr lang="en-US" sz="2000" dirty="0">
                <a:latin typeface="_! Kolhety" panose="020B0500000000000000" pitchFamily="34" charset="0"/>
              </a:rPr>
              <a:t>. </a:t>
            </a:r>
            <a:r>
              <a:rPr lang="en-US" sz="2000" dirty="0" err="1" smtClean="0">
                <a:latin typeface="_! Kolhety" panose="020B0500000000000000" pitchFamily="34" charset="0"/>
              </a:rPr>
              <a:t>rodesac</a:t>
            </a:r>
            <a:r>
              <a:rPr lang="en-US" sz="2000" dirty="0" smtClean="0">
                <a:latin typeface="_! Kolhety" panose="020B0500000000000000" pitchFamily="34" charset="0"/>
              </a:rPr>
              <a:t> </a:t>
            </a:r>
            <a:r>
              <a:rPr lang="en-US" sz="2000" dirty="0" err="1">
                <a:latin typeface="_! Kolhety" panose="020B0500000000000000" pitchFamily="34" charset="0"/>
              </a:rPr>
              <a:t>Sahma</a:t>
            </a:r>
            <a:r>
              <a:rPr lang="en-US" sz="2000" dirty="0">
                <a:latin typeface="_! Kolhety" panose="020B0500000000000000" pitchFamily="34" charset="0"/>
              </a:rPr>
              <a:t> </a:t>
            </a:r>
            <a:r>
              <a:rPr lang="en-US" sz="2000" dirty="0" err="1">
                <a:latin typeface="_! Kolhety" panose="020B0500000000000000" pitchFamily="34" charset="0"/>
              </a:rPr>
              <a:t>Seityo</a:t>
            </a:r>
            <a:r>
              <a:rPr lang="en-US" sz="2000" dirty="0">
                <a:latin typeface="_! Kolhety" panose="020B0500000000000000" pitchFamily="34" charset="0"/>
              </a:rPr>
              <a:t>, rom </a:t>
            </a:r>
            <a:r>
              <a:rPr lang="en-US" sz="2000" dirty="0" err="1">
                <a:latin typeface="_! Kolhety" panose="020B0500000000000000" pitchFamily="34" charset="0"/>
              </a:rPr>
              <a:t>jariskacebi</a:t>
            </a:r>
            <a:r>
              <a:rPr lang="en-US" sz="2000" dirty="0">
                <a:latin typeface="_! Kolhety" panose="020B0500000000000000" pitchFamily="34" charset="0"/>
              </a:rPr>
              <a:t> </a:t>
            </a:r>
            <a:r>
              <a:rPr lang="en-US" sz="2000" dirty="0" err="1">
                <a:latin typeface="_! Kolhety" panose="020B0500000000000000" pitchFamily="34" charset="0"/>
              </a:rPr>
              <a:t>xelfasis</a:t>
            </a:r>
            <a:r>
              <a:rPr lang="en-US" sz="2000" dirty="0">
                <a:latin typeface="_! Kolhety" panose="020B0500000000000000" pitchFamily="34" charset="0"/>
              </a:rPr>
              <a:t> did </a:t>
            </a:r>
            <a:r>
              <a:rPr lang="en-US" sz="2000" dirty="0" err="1">
                <a:latin typeface="_! Kolhety" panose="020B0500000000000000" pitchFamily="34" charset="0"/>
              </a:rPr>
              <a:t>nawils</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SesaZenad</a:t>
            </a:r>
            <a:r>
              <a:rPr lang="en-US" sz="2000" dirty="0">
                <a:latin typeface="_! Kolhety" panose="020B0500000000000000" pitchFamily="34" charset="0"/>
              </a:rPr>
              <a:t> </a:t>
            </a:r>
            <a:r>
              <a:rPr lang="en-US" sz="2000" dirty="0" err="1">
                <a:latin typeface="_! Kolhety" panose="020B0500000000000000" pitchFamily="34" charset="0"/>
              </a:rPr>
              <a:t>xarjavdnen</a:t>
            </a:r>
            <a:r>
              <a:rPr lang="en-US" sz="2000" dirty="0">
                <a:latin typeface="_! Kolhety" panose="020B0500000000000000" pitchFamily="34" charset="0"/>
              </a:rPr>
              <a:t>, </a:t>
            </a:r>
            <a:r>
              <a:rPr lang="en-US" sz="2000" dirty="0" err="1">
                <a:latin typeface="_! Kolhety" panose="020B0500000000000000" pitchFamily="34" charset="0"/>
              </a:rPr>
              <a:t>akrZala</a:t>
            </a:r>
            <a:r>
              <a:rPr lang="en-US" sz="2000" dirty="0">
                <a:latin typeface="_! Kolhety" panose="020B0500000000000000" pitchFamily="34" charset="0"/>
              </a:rPr>
              <a:t> </a:t>
            </a:r>
            <a:r>
              <a:rPr lang="en-US" sz="2000" dirty="0" err="1" smtClean="0">
                <a:latin typeface="_! Kolhety" panose="020B0500000000000000" pitchFamily="34" charset="0"/>
              </a:rPr>
              <a:t>Tambaqos</a:t>
            </a:r>
            <a:r>
              <a:rPr lang="en-US" sz="2000" dirty="0">
                <a:latin typeface="_! Kolhety" panose="020B0500000000000000" pitchFamily="34" charset="0"/>
              </a:rPr>
              <a:t> </a:t>
            </a:r>
            <a:r>
              <a:rPr lang="en-US" sz="2000" dirty="0" err="1" smtClean="0">
                <a:latin typeface="_! Kolhety" panose="020B0500000000000000" pitchFamily="34" charset="0"/>
              </a:rPr>
              <a:t>moxmareba</a:t>
            </a:r>
            <a:r>
              <a:rPr lang="en-US" sz="2000" dirty="0">
                <a:latin typeface="_! Kolhety" panose="020B0500000000000000" pitchFamily="34" charset="0"/>
              </a:rPr>
              <a:t>, </a:t>
            </a:r>
            <a:r>
              <a:rPr lang="en-US" sz="2000" dirty="0" err="1">
                <a:latin typeface="_! Kolhety" panose="020B0500000000000000" pitchFamily="34" charset="0"/>
              </a:rPr>
              <a:t>urCebs</a:t>
            </a:r>
            <a:r>
              <a:rPr lang="en-US" sz="2000" dirty="0">
                <a:latin typeface="_! Kolhety" panose="020B0500000000000000" pitchFamily="34" charset="0"/>
              </a:rPr>
              <a:t> </a:t>
            </a:r>
            <a:r>
              <a:rPr lang="en-US" sz="2000" dirty="0" err="1" smtClean="0">
                <a:latin typeface="_! Kolhety" panose="020B0500000000000000" pitchFamily="34" charset="0"/>
              </a:rPr>
              <a:t>ki</a:t>
            </a:r>
            <a:r>
              <a:rPr lang="ka-GE" sz="2000" dirty="0" smtClean="0">
                <a:latin typeface="_! Kolhety" panose="020B0500000000000000" pitchFamily="34" charset="0"/>
              </a:rPr>
              <a:t> </a:t>
            </a:r>
            <a:r>
              <a:rPr lang="en-US" sz="2000" dirty="0" err="1" smtClean="0">
                <a:latin typeface="_! Kolhety" panose="020B0500000000000000" pitchFamily="34" charset="0"/>
              </a:rPr>
              <a:t>cxvirisa</a:t>
            </a:r>
            <a:r>
              <a:rPr lang="en-US" sz="2000" dirty="0" smtClean="0">
                <a:latin typeface="_! Kolhety" panose="020B0500000000000000" pitchFamily="34" charset="0"/>
              </a:rPr>
              <a:t> </a:t>
            </a:r>
            <a:r>
              <a:rPr lang="en-US" sz="2000" dirty="0">
                <a:latin typeface="_! Kolhety" panose="020B0500000000000000" pitchFamily="34" charset="0"/>
              </a:rPr>
              <a:t>da </a:t>
            </a:r>
            <a:r>
              <a:rPr lang="en-US" sz="2000" dirty="0" err="1">
                <a:latin typeface="_! Kolhety" panose="020B0500000000000000" pitchFamily="34" charset="0"/>
              </a:rPr>
              <a:t>tuCebis</a:t>
            </a:r>
            <a:r>
              <a:rPr lang="en-US" sz="2000" dirty="0">
                <a:latin typeface="_! Kolhety" panose="020B0500000000000000" pitchFamily="34" charset="0"/>
              </a:rPr>
              <a:t> </a:t>
            </a:r>
            <a:r>
              <a:rPr lang="en-US" sz="2000" dirty="0" err="1">
                <a:latin typeface="_! Kolhety" panose="020B0500000000000000" pitchFamily="34" charset="0"/>
              </a:rPr>
              <a:t>moglejiT</a:t>
            </a:r>
            <a:r>
              <a:rPr lang="en-US" sz="2000" dirty="0">
                <a:latin typeface="_! Kolhety" panose="020B0500000000000000" pitchFamily="34" charset="0"/>
              </a:rPr>
              <a:t> </a:t>
            </a:r>
            <a:r>
              <a:rPr lang="en-US" sz="2000" dirty="0" err="1" smtClean="0">
                <a:latin typeface="_! Kolhety" panose="020B0500000000000000" pitchFamily="34" charset="0"/>
              </a:rPr>
              <a:t>sjida</a:t>
            </a:r>
            <a:r>
              <a:rPr lang="en-US" sz="2000" dirty="0" smtClean="0">
                <a:latin typeface="_! Kolhety" panose="020B0500000000000000" pitchFamily="34" charset="0"/>
              </a:rPr>
              <a:t>. </a:t>
            </a:r>
            <a:r>
              <a:rPr lang="en-US" sz="2000" dirty="0" err="1">
                <a:latin typeface="_! Kolhety" panose="020B0500000000000000" pitchFamily="34" charset="0"/>
              </a:rPr>
              <a:t>sparsuli</a:t>
            </a:r>
            <a:r>
              <a:rPr lang="en-US" sz="2000" dirty="0">
                <a:latin typeface="_! Kolhety" panose="020B0500000000000000" pitchFamily="34" charset="0"/>
              </a:rPr>
              <a:t> </a:t>
            </a:r>
            <a:r>
              <a:rPr lang="en-US" sz="2000" dirty="0" err="1" smtClean="0">
                <a:latin typeface="_! Kolhety" panose="020B0500000000000000" pitchFamily="34" charset="0"/>
              </a:rPr>
              <a:t>wyaroebidan</a:t>
            </a:r>
            <a:r>
              <a:rPr lang="en-US" sz="2000" dirty="0" smtClean="0">
                <a:latin typeface="_! Kolhety" panose="020B0500000000000000" pitchFamily="34" charset="0"/>
              </a:rPr>
              <a:t> </a:t>
            </a:r>
            <a:r>
              <a:rPr lang="en-US" sz="2000" dirty="0" err="1">
                <a:latin typeface="_! Kolhety" panose="020B0500000000000000" pitchFamily="34" charset="0"/>
              </a:rPr>
              <a:t>irkveva</a:t>
            </a:r>
            <a:r>
              <a:rPr lang="en-US" sz="2000" dirty="0">
                <a:latin typeface="_! Kolhety" panose="020B0500000000000000" pitchFamily="34" charset="0"/>
              </a:rPr>
              <a:t>, rom </a:t>
            </a:r>
            <a:r>
              <a:rPr lang="en-US" sz="2000" dirty="0" err="1" smtClean="0">
                <a:latin typeface="_! Kolhety" panose="020B0500000000000000" pitchFamily="34" charset="0"/>
              </a:rPr>
              <a:t>Sahis</a:t>
            </a:r>
            <a:r>
              <a:rPr lang="en-US" sz="2000" dirty="0" smtClean="0">
                <a:latin typeface="_! Kolhety" panose="020B0500000000000000" pitchFamily="34" charset="0"/>
              </a:rPr>
              <a:t> </a:t>
            </a:r>
            <a:r>
              <a:rPr lang="en-US" sz="2000" dirty="0" err="1">
                <a:latin typeface="_! Kolhety" panose="020B0500000000000000" pitchFamily="34" charset="0"/>
              </a:rPr>
              <a:t>brZanebiT</a:t>
            </a:r>
            <a:r>
              <a:rPr lang="en-US" sz="2000" dirty="0">
                <a:latin typeface="_! Kolhety" panose="020B0500000000000000" pitchFamily="34" charset="0"/>
              </a:rPr>
              <a:t> </a:t>
            </a:r>
            <a:r>
              <a:rPr lang="en-US" sz="2000" dirty="0" err="1">
                <a:latin typeface="_! Kolhety" panose="020B0500000000000000" pitchFamily="34" charset="0"/>
              </a:rPr>
              <a:t>erT-erTi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movaWre</a:t>
            </a:r>
            <a:r>
              <a:rPr lang="en-US" sz="2000" dirty="0">
                <a:latin typeface="_! Kolhety" panose="020B0500000000000000" pitchFamily="34" charset="0"/>
              </a:rPr>
              <a:t> </a:t>
            </a:r>
            <a:r>
              <a:rPr lang="en-US" sz="2000" dirty="0" err="1">
                <a:latin typeface="_! Kolhety" panose="020B0500000000000000" pitchFamily="34" charset="0"/>
              </a:rPr>
              <a:t>sakuTar</a:t>
            </a:r>
            <a:r>
              <a:rPr lang="en-US" sz="2000" dirty="0">
                <a:latin typeface="_! Kolhety" panose="020B0500000000000000" pitchFamily="34" charset="0"/>
              </a:rPr>
              <a:t> </a:t>
            </a:r>
            <a:r>
              <a:rPr lang="en-US" sz="2000" dirty="0" err="1">
                <a:latin typeface="_! Kolhety" panose="020B0500000000000000" pitchFamily="34" charset="0"/>
              </a:rPr>
              <a:t>plantaciaSi</a:t>
            </a:r>
            <a:r>
              <a:rPr lang="en-US" sz="2000" dirty="0">
                <a:latin typeface="_! Kolhety" panose="020B0500000000000000" pitchFamily="34" charset="0"/>
              </a:rPr>
              <a:t> </a:t>
            </a:r>
            <a:r>
              <a:rPr lang="en-US" sz="2000" dirty="0" err="1">
                <a:latin typeface="_! Kolhety" panose="020B0500000000000000" pitchFamily="34" charset="0"/>
              </a:rPr>
              <a:t>cocxladac</a:t>
            </a:r>
            <a:r>
              <a:rPr lang="en-US" sz="2000" dirty="0">
                <a:latin typeface="_! Kolhety" panose="020B0500000000000000" pitchFamily="34" charset="0"/>
              </a:rPr>
              <a:t> </a:t>
            </a:r>
            <a:r>
              <a:rPr lang="en-US" sz="2000" dirty="0" err="1" smtClean="0">
                <a:latin typeface="_! Kolhety" panose="020B0500000000000000" pitchFamily="34" charset="0"/>
              </a:rPr>
              <a:t>dawves</a:t>
            </a:r>
            <a:r>
              <a:rPr lang="en-US" sz="2000" dirty="0" smtClean="0">
                <a:latin typeface="_! Kolhety" panose="020B0500000000000000" pitchFamily="34" charset="0"/>
              </a:rPr>
              <a:t>. </a:t>
            </a:r>
            <a:r>
              <a:rPr lang="en-US" sz="2000" dirty="0" err="1" smtClean="0">
                <a:latin typeface="_! Kolhety" panose="020B0500000000000000" pitchFamily="34" charset="0"/>
              </a:rPr>
              <a:t>MmogvianebiT</a:t>
            </a:r>
            <a:r>
              <a:rPr lang="en-US" sz="2000" dirty="0">
                <a:latin typeface="_! Kolhety" panose="020B0500000000000000" pitchFamily="34" charset="0"/>
              </a:rPr>
              <a:t>, </a:t>
            </a:r>
            <a:r>
              <a:rPr lang="en-US" sz="2000" dirty="0" err="1">
                <a:latin typeface="_! Kolhety" panose="020B0500000000000000" pitchFamily="34" charset="0"/>
              </a:rPr>
              <a:t>Sahi</a:t>
            </a:r>
            <a:r>
              <a:rPr lang="en-US" sz="2000" dirty="0">
                <a:latin typeface="_! Kolhety" panose="020B0500000000000000" pitchFamily="34" charset="0"/>
              </a:rPr>
              <a:t> </a:t>
            </a:r>
            <a:r>
              <a:rPr lang="en-US" sz="2000" dirty="0" err="1">
                <a:latin typeface="_! Kolhety" panose="020B0500000000000000" pitchFamily="34" charset="0"/>
              </a:rPr>
              <a:t>iZulebuli</a:t>
            </a:r>
            <a:r>
              <a:rPr lang="en-US" sz="2000" dirty="0">
                <a:latin typeface="_! Kolhety" panose="020B0500000000000000" pitchFamily="34" charset="0"/>
              </a:rPr>
              <a:t> </a:t>
            </a:r>
            <a:r>
              <a:rPr lang="en-US" sz="2000" dirty="0" err="1">
                <a:latin typeface="_! Kolhety" panose="020B0500000000000000" pitchFamily="34" charset="0"/>
              </a:rPr>
              <a:t>gaxda</a:t>
            </a:r>
            <a:r>
              <a:rPr lang="en-US" sz="2000" dirty="0">
                <a:latin typeface="_! Kolhety" panose="020B0500000000000000" pitchFamily="34" charset="0"/>
              </a:rPr>
              <a:t> </a:t>
            </a:r>
            <a:r>
              <a:rPr lang="en-US" sz="2000" dirty="0" err="1">
                <a:latin typeface="_! Kolhety" panose="020B0500000000000000" pitchFamily="34" charset="0"/>
              </a:rPr>
              <a:t>neba</a:t>
            </a:r>
            <a:r>
              <a:rPr lang="en-US" sz="2000" dirty="0">
                <a:latin typeface="_! Kolhety" panose="020B0500000000000000" pitchFamily="34" charset="0"/>
              </a:rPr>
              <a:t> </a:t>
            </a:r>
            <a:r>
              <a:rPr lang="en-US" sz="2000" dirty="0" err="1">
                <a:latin typeface="_! Kolhety" panose="020B0500000000000000" pitchFamily="34" charset="0"/>
              </a:rPr>
              <a:t>daerTo</a:t>
            </a:r>
            <a:r>
              <a:rPr lang="en-US" sz="2000" dirty="0">
                <a:latin typeface="_! Kolhety" panose="020B0500000000000000" pitchFamily="34" charset="0"/>
              </a:rPr>
              <a:t> </a:t>
            </a:r>
            <a:r>
              <a:rPr lang="en-US" sz="2000" dirty="0" err="1">
                <a:latin typeface="_! Kolhety" panose="020B0500000000000000" pitchFamily="34" charset="0"/>
              </a:rPr>
              <a:t>moewiaT</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a:latin typeface="_! Kolhety" panose="020B0500000000000000" pitchFamily="34" charset="0"/>
              </a:rPr>
              <a:t>xalxTa</a:t>
            </a:r>
            <a:r>
              <a:rPr lang="en-US" sz="2000" dirty="0">
                <a:latin typeface="_! Kolhety" panose="020B0500000000000000" pitchFamily="34" charset="0"/>
              </a:rPr>
              <a:t> </a:t>
            </a:r>
            <a:r>
              <a:rPr lang="en-US" sz="2000" dirty="0" err="1">
                <a:latin typeface="_! Kolhety" panose="020B0500000000000000" pitchFamily="34" charset="0"/>
              </a:rPr>
              <a:t>TavSeyris</a:t>
            </a:r>
            <a:r>
              <a:rPr lang="en-US" sz="2000" dirty="0">
                <a:latin typeface="_! Kolhety" panose="020B0500000000000000" pitchFamily="34" charset="0"/>
              </a:rPr>
              <a:t> </a:t>
            </a:r>
            <a:r>
              <a:rPr lang="en-US" sz="2000" dirty="0" err="1" smtClean="0">
                <a:latin typeface="_! Kolhety" panose="020B0500000000000000" pitchFamily="34" charset="0"/>
              </a:rPr>
              <a:t>adgilebSi</a:t>
            </a:r>
            <a:r>
              <a:rPr lang="en-US" sz="2000" dirty="0" smtClean="0">
                <a:latin typeface="_! Kolhety" panose="020B0500000000000000" pitchFamily="34" charset="0"/>
              </a:rPr>
              <a:t>. </a:t>
            </a:r>
            <a:r>
              <a:rPr lang="en-US" sz="2000" dirty="0" err="1">
                <a:latin typeface="_! Kolhety" panose="020B0500000000000000" pitchFamily="34" charset="0"/>
              </a:rPr>
              <a:t>ufro</a:t>
            </a:r>
            <a:r>
              <a:rPr lang="en-US" sz="2000" dirty="0">
                <a:latin typeface="_! Kolhety" panose="020B0500000000000000" pitchFamily="34" charset="0"/>
              </a:rPr>
              <a:t> </a:t>
            </a:r>
            <a:r>
              <a:rPr lang="en-US" sz="2000" dirty="0" err="1">
                <a:latin typeface="_! Kolhety" panose="020B0500000000000000" pitchFamily="34" charset="0"/>
              </a:rPr>
              <a:t>metic</a:t>
            </a:r>
            <a:r>
              <a:rPr lang="en-US" sz="2000" dirty="0">
                <a:latin typeface="_! Kolhety" panose="020B0500000000000000" pitchFamily="34" charset="0"/>
              </a:rPr>
              <a:t>, </a:t>
            </a:r>
            <a:r>
              <a:rPr lang="en-US" sz="2000" dirty="0" err="1">
                <a:latin typeface="_! Kolhety" panose="020B0500000000000000" pitchFamily="34" charset="0"/>
              </a:rPr>
              <a:t>Tu</a:t>
            </a:r>
            <a:r>
              <a:rPr lang="en-US" sz="2000" dirty="0">
                <a:latin typeface="_! Kolhety" panose="020B0500000000000000" pitchFamily="34" charset="0"/>
              </a:rPr>
              <a:t> </a:t>
            </a:r>
            <a:r>
              <a:rPr lang="en-US" sz="2000" dirty="0" err="1">
                <a:latin typeface="_! Kolhety" panose="020B0500000000000000" pitchFamily="34" charset="0"/>
              </a:rPr>
              <a:t>wyaroebs</a:t>
            </a:r>
            <a:r>
              <a:rPr lang="en-US" sz="2000" dirty="0">
                <a:latin typeface="_! Kolhety" panose="020B0500000000000000" pitchFamily="34" charset="0"/>
              </a:rPr>
              <a:t> </a:t>
            </a:r>
            <a:r>
              <a:rPr lang="en-US" sz="2000" dirty="0" err="1">
                <a:latin typeface="_! Kolhety" panose="020B0500000000000000" pitchFamily="34" charset="0"/>
              </a:rPr>
              <a:t>vendobiT</a:t>
            </a:r>
            <a:r>
              <a:rPr lang="en-US" sz="2000" dirty="0">
                <a:latin typeface="_! Kolhety" panose="020B0500000000000000" pitchFamily="34" charset="0"/>
              </a:rPr>
              <a:t>, </a:t>
            </a:r>
            <a:r>
              <a:rPr lang="en-US" sz="2000" dirty="0" err="1">
                <a:latin typeface="_! Kolhety" panose="020B0500000000000000" pitchFamily="34" charset="0"/>
              </a:rPr>
              <a:t>Sahi</a:t>
            </a:r>
            <a:r>
              <a:rPr lang="en-US" sz="2000" dirty="0">
                <a:latin typeface="_! Kolhety" panose="020B0500000000000000" pitchFamily="34" charset="0"/>
              </a:rPr>
              <a:t>, </a:t>
            </a:r>
            <a:r>
              <a:rPr lang="en-US" sz="2000" dirty="0" err="1">
                <a:latin typeface="_! Kolhety" panose="020B0500000000000000" pitchFamily="34" charset="0"/>
              </a:rPr>
              <a:t>mocaleobis</a:t>
            </a:r>
            <a:r>
              <a:rPr lang="en-US" sz="2000" dirty="0">
                <a:latin typeface="_! Kolhety" panose="020B0500000000000000" pitchFamily="34" charset="0"/>
              </a:rPr>
              <a:t> Jams, </a:t>
            </a:r>
            <a:r>
              <a:rPr lang="en-US" sz="2000" dirty="0" err="1">
                <a:latin typeface="_! Kolhety" panose="020B0500000000000000" pitchFamily="34" charset="0"/>
              </a:rPr>
              <a:t>TviTonac</a:t>
            </a:r>
            <a:r>
              <a:rPr lang="en-US" sz="2000" dirty="0">
                <a:latin typeface="_! Kolhety" panose="020B0500000000000000" pitchFamily="34" charset="0"/>
              </a:rPr>
              <a:t> </a:t>
            </a:r>
            <a:r>
              <a:rPr lang="en-US" sz="2000" dirty="0" err="1">
                <a:latin typeface="_! Kolhety" panose="020B0500000000000000" pitchFamily="34" charset="0"/>
              </a:rPr>
              <a:t>siamovnebiT</a:t>
            </a:r>
            <a:r>
              <a:rPr lang="en-US" sz="2000" dirty="0">
                <a:latin typeface="_! Kolhety" panose="020B0500000000000000" pitchFamily="34" charset="0"/>
              </a:rPr>
              <a:t> </a:t>
            </a:r>
            <a:r>
              <a:rPr lang="en-US" sz="2000" dirty="0" err="1">
                <a:latin typeface="_! Kolhety" panose="020B0500000000000000" pitchFamily="34" charset="0"/>
              </a:rPr>
              <a:t>eweoda</a:t>
            </a:r>
            <a:r>
              <a:rPr lang="en-US" sz="2000" dirty="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p>
          <a:p>
            <a:pPr>
              <a:lnSpc>
                <a:spcPct val="100000"/>
              </a:lnSpc>
            </a:pPr>
            <a:r>
              <a:rPr lang="en-US" sz="2000" dirty="0" err="1" smtClean="0">
                <a:latin typeface="_! Kolhety" panose="020B0500000000000000" pitchFamily="34" charset="0"/>
              </a:rPr>
              <a:t>Sah-abasis</a:t>
            </a:r>
            <a:r>
              <a:rPr lang="en-US" sz="2000" dirty="0" smtClean="0">
                <a:latin typeface="_! Kolhety" panose="020B0500000000000000" pitchFamily="34" charset="0"/>
              </a:rPr>
              <a:t> </a:t>
            </a:r>
            <a:r>
              <a:rPr lang="en-US" sz="2000" dirty="0" err="1">
                <a:latin typeface="_! Kolhety" panose="020B0500000000000000" pitchFamily="34" charset="0"/>
              </a:rPr>
              <a:t>memkvidrem</a:t>
            </a:r>
            <a:r>
              <a:rPr lang="en-US" sz="2000" dirty="0">
                <a:latin typeface="_! Kolhety" panose="020B0500000000000000" pitchFamily="34" charset="0"/>
              </a:rPr>
              <a:t> _ </a:t>
            </a:r>
            <a:r>
              <a:rPr lang="en-US" sz="2000" dirty="0" err="1">
                <a:latin typeface="_! Kolhety" panose="020B0500000000000000" pitchFamily="34" charset="0"/>
              </a:rPr>
              <a:t>Sahma</a:t>
            </a:r>
            <a:r>
              <a:rPr lang="en-US" sz="2000" dirty="0">
                <a:latin typeface="_! Kolhety" panose="020B0500000000000000" pitchFamily="34" charset="0"/>
              </a:rPr>
              <a:t> </a:t>
            </a:r>
            <a:r>
              <a:rPr lang="en-US" sz="2000" dirty="0" err="1">
                <a:latin typeface="_! Kolhety" panose="020B0500000000000000" pitchFamily="34" charset="0"/>
              </a:rPr>
              <a:t>safim</a:t>
            </a:r>
            <a:r>
              <a:rPr lang="en-US" sz="2000" dirty="0">
                <a:latin typeface="_! Kolhety" panose="020B0500000000000000" pitchFamily="34" charset="0"/>
              </a:rPr>
              <a:t> (1629-1642) </a:t>
            </a:r>
            <a:r>
              <a:rPr lang="en-US" sz="2000" dirty="0" err="1" smtClean="0">
                <a:latin typeface="_! Kolhety" panose="020B0500000000000000" pitchFamily="34" charset="0"/>
              </a:rPr>
              <a:t>gaauqma</a:t>
            </a:r>
            <a:r>
              <a:rPr lang="en-US" sz="2000" dirty="0" smtClean="0">
                <a:latin typeface="_! Kolhety" panose="020B0500000000000000" pitchFamily="34" charset="0"/>
              </a:rPr>
              <a:t> </a:t>
            </a:r>
            <a:r>
              <a:rPr lang="en-US" sz="2000" dirty="0" err="1">
                <a:latin typeface="_! Kolhety" panose="020B0500000000000000" pitchFamily="34" charset="0"/>
              </a:rPr>
              <a:t>akrZalva</a:t>
            </a:r>
            <a:r>
              <a:rPr lang="en-US" sz="2000" dirty="0">
                <a:latin typeface="_! Kolhety" panose="020B0500000000000000" pitchFamily="34" charset="0"/>
              </a:rPr>
              <a:t> </a:t>
            </a:r>
            <a:r>
              <a:rPr lang="en-US" sz="2000" dirty="0" err="1">
                <a:latin typeface="_! Kolhety" panose="020B0500000000000000" pitchFamily="34" charset="0"/>
              </a:rPr>
              <a:t>Tambaqoze</a:t>
            </a:r>
            <a:r>
              <a:rPr lang="en-US" sz="2000" dirty="0">
                <a:latin typeface="_! Kolhety" panose="020B0500000000000000" pitchFamily="34" charset="0"/>
              </a:rPr>
              <a:t>, </a:t>
            </a:r>
            <a:r>
              <a:rPr lang="en-US" sz="2000" dirty="0" err="1">
                <a:latin typeface="_! Kolhety" panose="020B0500000000000000" pitchFamily="34" charset="0"/>
              </a:rPr>
              <a:t>rac</a:t>
            </a:r>
            <a:r>
              <a:rPr lang="en-US" sz="2000" dirty="0">
                <a:latin typeface="_! Kolhety" panose="020B0500000000000000" pitchFamily="34" charset="0"/>
              </a:rPr>
              <a:t> </a:t>
            </a:r>
            <a:r>
              <a:rPr lang="en-US" sz="2000" dirty="0" smtClean="0">
                <a:latin typeface="_! Kolhety" panose="020B0500000000000000" pitchFamily="34" charset="0"/>
              </a:rPr>
              <a:t>mas </a:t>
            </a:r>
            <a:r>
              <a:rPr lang="en-US" sz="2000" dirty="0" err="1">
                <a:latin typeface="_! Kolhety" panose="020B0500000000000000" pitchFamily="34" charset="0"/>
              </a:rPr>
              <a:t>sakuTari</a:t>
            </a:r>
            <a:r>
              <a:rPr lang="en-US" sz="2000" dirty="0">
                <a:latin typeface="_! Kolhety" panose="020B0500000000000000" pitchFamily="34" charset="0"/>
              </a:rPr>
              <a:t> </a:t>
            </a:r>
            <a:r>
              <a:rPr lang="en-US" sz="2000" dirty="0" err="1">
                <a:latin typeface="_! Kolhety" panose="020B0500000000000000" pitchFamily="34" charset="0"/>
              </a:rPr>
              <a:t>legitimaciisa</a:t>
            </a:r>
            <a:r>
              <a:rPr lang="en-US" sz="2000" dirty="0">
                <a:latin typeface="_! Kolhety" panose="020B0500000000000000" pitchFamily="34" charset="0"/>
              </a:rPr>
              <a:t> da </a:t>
            </a:r>
            <a:r>
              <a:rPr lang="en-US" sz="2000" dirty="0" err="1">
                <a:latin typeface="_! Kolhety" panose="020B0500000000000000" pitchFamily="34" charset="0"/>
              </a:rPr>
              <a:t>mosaxleobis</a:t>
            </a:r>
            <a:r>
              <a:rPr lang="en-US" sz="2000" dirty="0">
                <a:latin typeface="_! Kolhety" panose="020B0500000000000000" pitchFamily="34" charset="0"/>
              </a:rPr>
              <a:t> </a:t>
            </a:r>
            <a:r>
              <a:rPr lang="en-US" sz="2000" dirty="0" err="1">
                <a:latin typeface="_! Kolhety" panose="020B0500000000000000" pitchFamily="34" charset="0"/>
              </a:rPr>
              <a:t>keTilganwyobis</a:t>
            </a:r>
            <a:r>
              <a:rPr lang="en-US" sz="2000" dirty="0">
                <a:latin typeface="_! Kolhety" panose="020B0500000000000000" pitchFamily="34" charset="0"/>
              </a:rPr>
              <a:t> </a:t>
            </a:r>
            <a:r>
              <a:rPr lang="en-US" sz="2000" dirty="0" err="1" smtClean="0">
                <a:latin typeface="_! Kolhety" panose="020B0500000000000000" pitchFamily="34" charset="0"/>
              </a:rPr>
              <a:t>damsaxu</a:t>
            </a:r>
            <a:r>
              <a:rPr lang="en-US" sz="2000" dirty="0" smtClean="0">
                <a:latin typeface="_! Kolhety" panose="020B0500000000000000" pitchFamily="34" charset="0"/>
              </a:rPr>
              <a:t> </a:t>
            </a:r>
            <a:r>
              <a:rPr lang="en-US" sz="2000" dirty="0" err="1" smtClean="0">
                <a:latin typeface="_! Kolhety" panose="020B0500000000000000" pitchFamily="34" charset="0"/>
              </a:rPr>
              <a:t>rebisTvis</a:t>
            </a:r>
            <a:r>
              <a:rPr lang="en-US" sz="2000" dirty="0" smtClean="0">
                <a:latin typeface="_! Kolhety" panose="020B0500000000000000" pitchFamily="34" charset="0"/>
              </a:rPr>
              <a:t> </a:t>
            </a:r>
            <a:r>
              <a:rPr lang="en-US" sz="2000" dirty="0" err="1" smtClean="0">
                <a:latin typeface="_! Kolhety" panose="020B0500000000000000" pitchFamily="34" charset="0"/>
              </a:rPr>
              <a:t>sWirdeboda</a:t>
            </a:r>
            <a:r>
              <a:rPr lang="ru-RU" sz="2000" dirty="0" smtClean="0"/>
              <a:t>. </a:t>
            </a:r>
            <a:endParaRPr lang="en-US" sz="2000" dirty="0" smtClean="0"/>
          </a:p>
          <a:p>
            <a:pPr>
              <a:lnSpc>
                <a:spcPct val="100000"/>
              </a:lnSpc>
            </a:pPr>
            <a:r>
              <a:rPr lang="en-US" sz="2000" dirty="0" err="1" smtClean="0">
                <a:latin typeface="_! Kolhety" panose="020B0500000000000000" pitchFamily="34" charset="0"/>
              </a:rPr>
              <a:t>miuxedavad</a:t>
            </a:r>
            <a:r>
              <a:rPr lang="en-US" sz="2000" dirty="0" smtClean="0">
                <a:latin typeface="_! Kolhety" panose="020B0500000000000000" pitchFamily="34" charset="0"/>
              </a:rPr>
              <a:t> </a:t>
            </a:r>
            <a:r>
              <a:rPr lang="en-US" sz="2000" dirty="0" err="1">
                <a:latin typeface="_! Kolhety" panose="020B0500000000000000" pitchFamily="34" charset="0"/>
              </a:rPr>
              <a:t>imisa</a:t>
            </a:r>
            <a:r>
              <a:rPr lang="en-US" sz="2000" dirty="0">
                <a:latin typeface="_! Kolhety" panose="020B0500000000000000" pitchFamily="34" charset="0"/>
              </a:rPr>
              <a:t>, rom </a:t>
            </a:r>
            <a:r>
              <a:rPr lang="en-US" sz="2000" dirty="0" err="1">
                <a:latin typeface="_! Kolhety" panose="020B0500000000000000" pitchFamily="34" charset="0"/>
              </a:rPr>
              <a:t>iraneli</a:t>
            </a:r>
            <a:r>
              <a:rPr lang="en-US" sz="2000" dirty="0">
                <a:latin typeface="_! Kolhety" panose="020B0500000000000000" pitchFamily="34" charset="0"/>
              </a:rPr>
              <a:t> </a:t>
            </a:r>
            <a:r>
              <a:rPr lang="en-US" sz="2000" dirty="0" err="1">
                <a:latin typeface="_! Kolhety" panose="020B0500000000000000" pitchFamily="34" charset="0"/>
              </a:rPr>
              <a:t>eqimebi</a:t>
            </a:r>
            <a:r>
              <a:rPr lang="en-US" sz="2000" dirty="0">
                <a:latin typeface="_! Kolhety" panose="020B0500000000000000" pitchFamily="34" charset="0"/>
              </a:rPr>
              <a:t> da </a:t>
            </a:r>
            <a:r>
              <a:rPr lang="en-US" sz="2000" dirty="0" err="1">
                <a:latin typeface="_! Kolhety" panose="020B0500000000000000" pitchFamily="34" charset="0"/>
              </a:rPr>
              <a:t>ulemebi</a:t>
            </a:r>
            <a:r>
              <a:rPr lang="en-US" sz="2000" dirty="0">
                <a:latin typeface="_! Kolhety" panose="020B0500000000000000" pitchFamily="34" charset="0"/>
              </a:rPr>
              <a:t> </a:t>
            </a:r>
            <a:r>
              <a:rPr lang="en-US" sz="2000" dirty="0" err="1">
                <a:latin typeface="_! Kolhety" panose="020B0500000000000000" pitchFamily="34" charset="0"/>
              </a:rPr>
              <a:t>mudmivad</a:t>
            </a:r>
            <a:r>
              <a:rPr lang="en-US" sz="2000" dirty="0">
                <a:latin typeface="_! Kolhety" panose="020B0500000000000000" pitchFamily="34" charset="0"/>
              </a:rPr>
              <a:t> </a:t>
            </a:r>
            <a:r>
              <a:rPr lang="en-US" sz="2000" dirty="0" err="1">
                <a:latin typeface="_! Kolhety" panose="020B0500000000000000" pitchFamily="34" charset="0"/>
              </a:rPr>
              <a:t>xazs</a:t>
            </a:r>
            <a:r>
              <a:rPr lang="en-US" sz="2000" dirty="0">
                <a:latin typeface="_! Kolhety" panose="020B0500000000000000" pitchFamily="34" charset="0"/>
              </a:rPr>
              <a:t> </a:t>
            </a:r>
            <a:r>
              <a:rPr lang="en-US" sz="2000" dirty="0" err="1">
                <a:latin typeface="_! Kolhety" panose="020B0500000000000000" pitchFamily="34" charset="0"/>
              </a:rPr>
              <a:t>usvamdnen</a:t>
            </a:r>
            <a:r>
              <a:rPr lang="en-US" sz="2000" dirty="0">
                <a:latin typeface="_! Kolhety" panose="020B0500000000000000" pitchFamily="34" charset="0"/>
              </a:rPr>
              <a:t>, rom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a:latin typeface="_! Kolhety" panose="020B0500000000000000" pitchFamily="34" charset="0"/>
              </a:rPr>
              <a:t>janmrTelobisTvis</a:t>
            </a:r>
            <a:r>
              <a:rPr lang="en-US" sz="2000" dirty="0">
                <a:latin typeface="_! Kolhety" panose="020B0500000000000000" pitchFamily="34" charset="0"/>
              </a:rPr>
              <a:t> </a:t>
            </a:r>
            <a:r>
              <a:rPr lang="en-US" sz="2000" dirty="0" err="1">
                <a:latin typeface="_! Kolhety" panose="020B0500000000000000" pitchFamily="34" charset="0"/>
              </a:rPr>
              <a:t>mavnebeli</a:t>
            </a:r>
            <a:r>
              <a:rPr lang="en-US" sz="2000" dirty="0">
                <a:latin typeface="_! Kolhety" panose="020B0500000000000000" pitchFamily="34" charset="0"/>
              </a:rPr>
              <a:t> da </a:t>
            </a:r>
            <a:r>
              <a:rPr lang="en-US" sz="2000" dirty="0" err="1">
                <a:latin typeface="_! Kolhety" panose="020B0500000000000000" pitchFamily="34" charset="0"/>
              </a:rPr>
              <a:t>sarwmunoebrivadac</a:t>
            </a:r>
            <a:r>
              <a:rPr lang="en-US" sz="2000" dirty="0">
                <a:latin typeface="_! Kolhety" panose="020B0500000000000000" pitchFamily="34" charset="0"/>
              </a:rPr>
              <a:t> </a:t>
            </a:r>
            <a:r>
              <a:rPr lang="en-US" sz="2000" dirty="0" err="1">
                <a:latin typeface="_! Kolhety" panose="020B0500000000000000" pitchFamily="34" charset="0"/>
              </a:rPr>
              <a:t>miuRebeli</a:t>
            </a:r>
            <a:r>
              <a:rPr lang="en-US" sz="2000" dirty="0">
                <a:latin typeface="_! Kolhety" panose="020B0500000000000000" pitchFamily="34" charset="0"/>
              </a:rPr>
              <a:t> </a:t>
            </a:r>
            <a:r>
              <a:rPr lang="en-US" sz="2000" dirty="0" err="1">
                <a:latin typeface="_! Kolhety" panose="020B0500000000000000" pitchFamily="34" charset="0"/>
              </a:rPr>
              <a:t>iyYo</a:t>
            </a:r>
            <a:r>
              <a:rPr lang="en-US" sz="2000" dirty="0">
                <a:latin typeface="_! Kolhety" panose="020B0500000000000000" pitchFamily="34" charset="0"/>
              </a:rPr>
              <a:t>, </a:t>
            </a:r>
            <a:r>
              <a:rPr lang="en-US" sz="2000" dirty="0" err="1">
                <a:latin typeface="_! Kolhety" panose="020B0500000000000000" pitchFamily="34" charset="0"/>
              </a:rPr>
              <a:t>ratomRac</a:t>
            </a:r>
            <a:r>
              <a:rPr lang="en-US" sz="2000" dirty="0">
                <a:latin typeface="_! Kolhety" panose="020B0500000000000000" pitchFamily="34" charset="0"/>
              </a:rPr>
              <a:t> </a:t>
            </a:r>
            <a:r>
              <a:rPr lang="en-US" sz="2000" dirty="0" err="1">
                <a:latin typeface="_! Kolhety" panose="020B0500000000000000" pitchFamily="34" charset="0"/>
              </a:rPr>
              <a:t>muslimanuri</a:t>
            </a:r>
            <a:r>
              <a:rPr lang="en-US" sz="2000" dirty="0">
                <a:latin typeface="_! Kolhety" panose="020B0500000000000000" pitchFamily="34" charset="0"/>
              </a:rPr>
              <a:t> </a:t>
            </a:r>
            <a:r>
              <a:rPr lang="en-US" sz="2000" dirty="0" err="1">
                <a:latin typeface="_! Kolhety" panose="020B0500000000000000" pitchFamily="34" charset="0"/>
              </a:rPr>
              <a:t>religiiis</a:t>
            </a:r>
            <a:r>
              <a:rPr lang="en-US" sz="2000" dirty="0">
                <a:latin typeface="_! Kolhety" panose="020B0500000000000000" pitchFamily="34" charset="0"/>
              </a:rPr>
              <a:t> </a:t>
            </a:r>
            <a:r>
              <a:rPr lang="en-US" sz="2000" dirty="0" err="1">
                <a:latin typeface="_! Kolhety" panose="020B0500000000000000" pitchFamily="34" charset="0"/>
              </a:rPr>
              <a:t>arcerT</a:t>
            </a:r>
            <a:r>
              <a:rPr lang="en-US" sz="2000" dirty="0">
                <a:latin typeface="_! Kolhety" panose="020B0500000000000000" pitchFamily="34" charset="0"/>
              </a:rPr>
              <a:t> </a:t>
            </a:r>
            <a:r>
              <a:rPr lang="en-US" sz="2000" dirty="0" err="1">
                <a:latin typeface="_! Kolhety" panose="020B0500000000000000" pitchFamily="34" charset="0"/>
              </a:rPr>
              <a:t>liders</a:t>
            </a:r>
            <a:r>
              <a:rPr lang="en-US" sz="2000" dirty="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gaCenia</a:t>
            </a:r>
            <a:r>
              <a:rPr lang="en-US" sz="2000" dirty="0">
                <a:latin typeface="_! Kolhety" panose="020B0500000000000000" pitchFamily="34" charset="0"/>
              </a:rPr>
              <a:t> </a:t>
            </a:r>
            <a:r>
              <a:rPr lang="en-US" sz="2000" dirty="0" err="1">
                <a:latin typeface="_! Kolhety" panose="020B0500000000000000" pitchFamily="34" charset="0"/>
              </a:rPr>
              <a:t>survili</a:t>
            </a:r>
            <a:r>
              <a:rPr lang="en-US" sz="2000" dirty="0">
                <a:latin typeface="_! Kolhety" panose="020B0500000000000000" pitchFamily="34" charset="0"/>
              </a:rPr>
              <a:t> </a:t>
            </a:r>
            <a:r>
              <a:rPr lang="en-US" sz="2000" dirty="0" err="1">
                <a:latin typeface="_! Kolhety" panose="020B0500000000000000" pitchFamily="34" charset="0"/>
              </a:rPr>
              <a:t>feTva</a:t>
            </a:r>
            <a:r>
              <a:rPr lang="en-US" sz="2000" dirty="0">
                <a:latin typeface="_! Kolhety" panose="020B0500000000000000" pitchFamily="34" charset="0"/>
              </a:rPr>
              <a:t> </a:t>
            </a:r>
            <a:r>
              <a:rPr lang="en-US" sz="2000" dirty="0" err="1" smtClean="0">
                <a:latin typeface="_! Kolhety" panose="020B0500000000000000" pitchFamily="34" charset="0"/>
              </a:rPr>
              <a:t>gamoeca.ufro</a:t>
            </a:r>
            <a:r>
              <a:rPr lang="en-US" sz="2000" dirty="0" smtClean="0">
                <a:latin typeface="_! Kolhety" panose="020B0500000000000000" pitchFamily="34" charset="0"/>
              </a:rPr>
              <a:t> </a:t>
            </a:r>
            <a:r>
              <a:rPr lang="en-US" sz="2000" dirty="0" err="1">
                <a:latin typeface="_! Kolhety" panose="020B0500000000000000" pitchFamily="34" charset="0"/>
              </a:rPr>
              <a:t>metic</a:t>
            </a:r>
            <a:r>
              <a:rPr lang="en-US" sz="2000" dirty="0">
                <a:latin typeface="_! Kolhety" panose="020B0500000000000000" pitchFamily="34" charset="0"/>
              </a:rPr>
              <a:t>, </a:t>
            </a:r>
            <a:r>
              <a:rPr lang="en-US" sz="2000" dirty="0" err="1">
                <a:latin typeface="_! Kolhety" panose="020B0500000000000000" pitchFamily="34" charset="0"/>
              </a:rPr>
              <a:t>rodesac</a:t>
            </a:r>
            <a:r>
              <a:rPr lang="en-US" sz="2000" dirty="0">
                <a:latin typeface="_! Kolhety" panose="020B0500000000000000" pitchFamily="34" charset="0"/>
              </a:rPr>
              <a:t> XVIII </a:t>
            </a:r>
            <a:r>
              <a:rPr lang="en-US" sz="2000" dirty="0" err="1">
                <a:latin typeface="_! Kolhety" panose="020B0500000000000000" pitchFamily="34" charset="0"/>
              </a:rPr>
              <a:t>saukuneSi</a:t>
            </a:r>
            <a:r>
              <a:rPr lang="en-US" sz="2000" dirty="0">
                <a:latin typeface="_! Kolhety" panose="020B0500000000000000" pitchFamily="34" charset="0"/>
              </a:rPr>
              <a:t> </a:t>
            </a:r>
            <a:r>
              <a:rPr lang="en-US" sz="2000" dirty="0" err="1">
                <a:latin typeface="_! Kolhety" panose="020B0500000000000000" pitchFamily="34" charset="0"/>
              </a:rPr>
              <a:t>irani</a:t>
            </a:r>
            <a:r>
              <a:rPr lang="en-US" sz="2000" dirty="0">
                <a:latin typeface="_! Kolhety" panose="020B0500000000000000" pitchFamily="34" charset="0"/>
              </a:rPr>
              <a:t> </a:t>
            </a:r>
            <a:r>
              <a:rPr lang="en-US" sz="2000" dirty="0" err="1">
                <a:latin typeface="_! Kolhety" panose="020B0500000000000000" pitchFamily="34" charset="0"/>
              </a:rPr>
              <a:t>ukve</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erT-erTi</a:t>
            </a:r>
            <a:r>
              <a:rPr lang="en-US" sz="2000" dirty="0">
                <a:latin typeface="_! Kolhety" panose="020B0500000000000000" pitchFamily="34" charset="0"/>
              </a:rPr>
              <a:t> </a:t>
            </a:r>
            <a:r>
              <a:rPr lang="en-US" sz="2000" dirty="0" err="1">
                <a:latin typeface="_! Kolhety" panose="020B0500000000000000" pitchFamily="34" charset="0"/>
              </a:rPr>
              <a:t>wamyvani</a:t>
            </a:r>
            <a:r>
              <a:rPr lang="en-US" sz="2000" dirty="0">
                <a:latin typeface="_! Kolhety" panose="020B0500000000000000" pitchFamily="34" charset="0"/>
              </a:rPr>
              <a:t> </a:t>
            </a:r>
            <a:r>
              <a:rPr lang="en-US" sz="2000" dirty="0" err="1">
                <a:latin typeface="_! Kolhety" panose="020B0500000000000000" pitchFamily="34" charset="0"/>
              </a:rPr>
              <a:t>importiori</a:t>
            </a:r>
            <a:r>
              <a:rPr lang="en-US" sz="2000" dirty="0">
                <a:latin typeface="_! Kolhety" panose="020B0500000000000000" pitchFamily="34" charset="0"/>
              </a:rPr>
              <a:t> </a:t>
            </a:r>
            <a:r>
              <a:rPr lang="en-US" sz="2000" dirty="0" err="1">
                <a:latin typeface="_! Kolhety" panose="020B0500000000000000" pitchFamily="34" charset="0"/>
              </a:rPr>
              <a:t>qveyana</a:t>
            </a:r>
            <a:r>
              <a:rPr lang="en-US" sz="2000" dirty="0">
                <a:latin typeface="_! Kolhety" panose="020B0500000000000000" pitchFamily="34" charset="0"/>
              </a:rPr>
              <a:t> </a:t>
            </a:r>
            <a:r>
              <a:rPr lang="en-US" sz="2000" dirty="0" err="1">
                <a:latin typeface="_! Kolhety" panose="020B0500000000000000" pitchFamily="34" charset="0"/>
              </a:rPr>
              <a:t>gaxda</a:t>
            </a:r>
            <a:r>
              <a:rPr lang="en-US" sz="2000" dirty="0">
                <a:latin typeface="_! Kolhety" panose="020B0500000000000000" pitchFamily="34" charset="0"/>
              </a:rPr>
              <a:t>, am </a:t>
            </a:r>
            <a:r>
              <a:rPr lang="en-US" sz="2000" dirty="0" err="1">
                <a:latin typeface="_! Kolhety" panose="020B0500000000000000" pitchFamily="34" charset="0"/>
              </a:rPr>
              <a:t>droidan</a:t>
            </a:r>
            <a:r>
              <a:rPr lang="en-US" sz="2000" dirty="0">
                <a:latin typeface="_! Kolhety" panose="020B0500000000000000" pitchFamily="34" charset="0"/>
              </a:rPr>
              <a:t> </a:t>
            </a:r>
            <a:r>
              <a:rPr lang="en-US" sz="2000" dirty="0" err="1">
                <a:latin typeface="_! Kolhety" panose="020B0500000000000000" pitchFamily="34" charset="0"/>
              </a:rPr>
              <a:t>moyolebuli</a:t>
            </a:r>
            <a:r>
              <a:rPr lang="en-US" sz="2000" dirty="0">
                <a:latin typeface="_! Kolhety" panose="020B0500000000000000" pitchFamily="34" charset="0"/>
              </a:rPr>
              <a:t>, </a:t>
            </a:r>
            <a:r>
              <a:rPr lang="en-US" sz="2000" dirty="0" err="1">
                <a:latin typeface="_! Kolhety" panose="020B0500000000000000" pitchFamily="34" charset="0"/>
              </a:rPr>
              <a:t>mxolod</a:t>
            </a:r>
            <a:r>
              <a:rPr lang="en-US" sz="2000" dirty="0">
                <a:latin typeface="_! Kolhety" panose="020B0500000000000000" pitchFamily="34" charset="0"/>
              </a:rPr>
              <a:t> </a:t>
            </a:r>
            <a:r>
              <a:rPr lang="en-US" sz="2000" dirty="0" err="1">
                <a:latin typeface="_! Kolhety" panose="020B0500000000000000" pitchFamily="34" charset="0"/>
              </a:rPr>
              <a:t>babidebi</a:t>
            </a:r>
            <a:r>
              <a:rPr lang="en-US" sz="2000" dirty="0">
                <a:latin typeface="_! Kolhety" panose="020B0500000000000000" pitchFamily="34" charset="0"/>
              </a:rPr>
              <a:t> da </a:t>
            </a:r>
            <a:r>
              <a:rPr lang="en-US" sz="2000" dirty="0" err="1">
                <a:latin typeface="_! Kolhety" panose="020B0500000000000000" pitchFamily="34" charset="0"/>
              </a:rPr>
              <a:t>zoroastrelebi</a:t>
            </a:r>
            <a:r>
              <a:rPr lang="en-US" sz="2000" dirty="0">
                <a:latin typeface="_! Kolhety" panose="020B0500000000000000" pitchFamily="34" charset="0"/>
              </a:rPr>
              <a:t> </a:t>
            </a:r>
            <a:r>
              <a:rPr lang="en-US" sz="2000" dirty="0" err="1">
                <a:latin typeface="_! Kolhety" panose="020B0500000000000000" pitchFamily="34" charset="0"/>
              </a:rPr>
              <a:t>ukrZalavdnen</a:t>
            </a:r>
            <a:r>
              <a:rPr lang="en-US" sz="2000" dirty="0">
                <a:latin typeface="_! Kolhety" panose="020B0500000000000000" pitchFamily="34" charset="0"/>
              </a:rPr>
              <a:t> </a:t>
            </a:r>
            <a:r>
              <a:rPr lang="en-US" sz="2000" dirty="0" err="1">
                <a:latin typeface="_! Kolhety" panose="020B0500000000000000" pitchFamily="34" charset="0"/>
              </a:rPr>
              <a:t>TavianT</a:t>
            </a:r>
            <a:r>
              <a:rPr lang="en-US" sz="2000" dirty="0">
                <a:latin typeface="_! Kolhety" panose="020B0500000000000000" pitchFamily="34" charset="0"/>
              </a:rPr>
              <a:t> </a:t>
            </a:r>
            <a:r>
              <a:rPr lang="en-US" sz="2000" dirty="0" err="1">
                <a:latin typeface="_! Kolhety" panose="020B0500000000000000" pitchFamily="34" charset="0"/>
              </a:rPr>
              <a:t>mimdevrebs</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mowevas</a:t>
            </a:r>
            <a:r>
              <a:rPr lang="en-US" sz="2000" dirty="0">
                <a:latin typeface="_! Kolhety" panose="020B0500000000000000" pitchFamily="34" charset="0"/>
              </a:rPr>
              <a:t>.</a:t>
            </a:r>
            <a:endParaRPr lang="ka-GE" sz="2000" dirty="0"/>
          </a:p>
        </p:txBody>
      </p:sp>
    </p:spTree>
    <p:extLst>
      <p:ext uri="{BB962C8B-B14F-4D97-AF65-F5344CB8AC3E}">
        <p14:creationId xmlns:p14="http://schemas.microsoft.com/office/powerpoint/2010/main" val="22057632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415637" y="197427"/>
            <a:ext cx="10241477" cy="5719763"/>
          </a:xfrm>
        </p:spPr>
        <p:txBody>
          <a:bodyPr>
            <a:noAutofit/>
          </a:bodyPr>
          <a:lstStyle/>
          <a:p>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akrZalvis</a:t>
            </a:r>
            <a:r>
              <a:rPr lang="en-US" sz="2000" dirty="0">
                <a:latin typeface="_! Kolhety" panose="020B0500000000000000" pitchFamily="34" charset="0"/>
              </a:rPr>
              <a:t> </a:t>
            </a:r>
            <a:r>
              <a:rPr lang="en-US" sz="2000" dirty="0" err="1">
                <a:latin typeface="_! Kolhety" panose="020B0500000000000000" pitchFamily="34" charset="0"/>
              </a:rPr>
              <a:t>Tema</a:t>
            </a:r>
            <a:r>
              <a:rPr lang="en-US" sz="2000" dirty="0">
                <a:latin typeface="_! Kolhety" panose="020B0500000000000000" pitchFamily="34" charset="0"/>
              </a:rPr>
              <a:t> </a:t>
            </a:r>
            <a:r>
              <a:rPr lang="en-US" sz="2000" dirty="0" err="1">
                <a:latin typeface="_! Kolhety" panose="020B0500000000000000" pitchFamily="34" charset="0"/>
              </a:rPr>
              <a:t>aqtualuria</a:t>
            </a:r>
            <a:r>
              <a:rPr lang="en-US" sz="2000" dirty="0">
                <a:latin typeface="_! Kolhety" panose="020B0500000000000000" pitchFamily="34" charset="0"/>
              </a:rPr>
              <a:t> XIX </a:t>
            </a:r>
            <a:r>
              <a:rPr lang="en-US" sz="2000" dirty="0" err="1" smtClean="0">
                <a:latin typeface="_! Kolhety" panose="020B0500000000000000" pitchFamily="34" charset="0"/>
              </a:rPr>
              <a:t>saukuneSic</a:t>
            </a:r>
            <a:r>
              <a:rPr lang="en-US" sz="2000" dirty="0" smtClean="0">
                <a:latin typeface="_! Kolhety" panose="020B0500000000000000" pitchFamily="34" charset="0"/>
              </a:rPr>
              <a:t>. </a:t>
            </a:r>
            <a:r>
              <a:rPr lang="en-US" sz="2000" dirty="0" err="1">
                <a:latin typeface="_! Kolhety" panose="020B0500000000000000" pitchFamily="34" charset="0"/>
              </a:rPr>
              <a:t>miuxedavad</a:t>
            </a:r>
            <a:r>
              <a:rPr lang="en-US" sz="2000" dirty="0">
                <a:latin typeface="_! Kolhety" panose="020B0500000000000000" pitchFamily="34" charset="0"/>
              </a:rPr>
              <a:t> </a:t>
            </a:r>
            <a:r>
              <a:rPr lang="en-US" sz="2000" dirty="0" err="1">
                <a:latin typeface="_! Kolhety" panose="020B0500000000000000" pitchFamily="34" charset="0"/>
              </a:rPr>
              <a:t>imisa</a:t>
            </a:r>
            <a:r>
              <a:rPr lang="en-US" sz="2000" dirty="0">
                <a:latin typeface="_! Kolhety" panose="020B0500000000000000" pitchFamily="34" charset="0"/>
              </a:rPr>
              <a:t>, rom </a:t>
            </a:r>
            <a:r>
              <a:rPr lang="en-US" sz="2000" dirty="0" err="1">
                <a:latin typeface="_! Kolhety" panose="020B0500000000000000" pitchFamily="34" charset="0"/>
              </a:rPr>
              <a:t>avstriis</a:t>
            </a:r>
            <a:r>
              <a:rPr lang="en-US" sz="2000" dirty="0">
                <a:latin typeface="_! Kolhety" panose="020B0500000000000000" pitchFamily="34" charset="0"/>
              </a:rPr>
              <a:t> </a:t>
            </a:r>
            <a:r>
              <a:rPr lang="en-US" sz="2000" dirty="0" err="1">
                <a:latin typeface="_! Kolhety" panose="020B0500000000000000" pitchFamily="34" charset="0"/>
              </a:rPr>
              <a:t>imperatori</a:t>
            </a:r>
            <a:r>
              <a:rPr lang="en-US" sz="2000" dirty="0">
                <a:latin typeface="_! Kolhety" panose="020B0500000000000000" pitchFamily="34" charset="0"/>
              </a:rPr>
              <a:t> franc-</a:t>
            </a:r>
            <a:r>
              <a:rPr lang="en-US" sz="2000" dirty="0" err="1">
                <a:latin typeface="_! Kolhety" panose="020B0500000000000000" pitchFamily="34" charset="0"/>
              </a:rPr>
              <a:t>iosebi</a:t>
            </a:r>
            <a:r>
              <a:rPr lang="en-US" sz="2000" dirty="0">
                <a:latin typeface="_! Kolhety" panose="020B0500000000000000" pitchFamily="34" charset="0"/>
              </a:rPr>
              <a:t> </a:t>
            </a:r>
            <a:r>
              <a:rPr lang="en-US" sz="2000" dirty="0" err="1" smtClean="0">
                <a:latin typeface="_! Kolhety" panose="020B0500000000000000" pitchFamily="34" charset="0"/>
              </a:rPr>
              <a:t>pirveli</a:t>
            </a:r>
            <a:r>
              <a:rPr lang="en-US" sz="2000" dirty="0" smtClean="0">
                <a:latin typeface="_! Kolhety" panose="020B0500000000000000" pitchFamily="34" charset="0"/>
              </a:rPr>
              <a:t> </a:t>
            </a:r>
            <a:r>
              <a:rPr lang="en-US" sz="2000" dirty="0" err="1">
                <a:latin typeface="_! Kolhety" panose="020B0500000000000000" pitchFamily="34" charset="0"/>
              </a:rPr>
              <a:t>mweveli</a:t>
            </a:r>
            <a:r>
              <a:rPr lang="en-US" sz="2000" dirty="0">
                <a:latin typeface="_! Kolhety" panose="020B0500000000000000" pitchFamily="34" charset="0"/>
              </a:rPr>
              <a:t> </a:t>
            </a:r>
            <a:r>
              <a:rPr lang="en-US" sz="2000" dirty="0" err="1">
                <a:latin typeface="_! Kolhety" panose="020B0500000000000000" pitchFamily="34" charset="0"/>
              </a:rPr>
              <a:t>monarqi</a:t>
            </a:r>
            <a:r>
              <a:rPr lang="en-US" sz="2000" dirty="0">
                <a:latin typeface="_! Kolhety" panose="020B0500000000000000" pitchFamily="34" charset="0"/>
              </a:rPr>
              <a:t> </a:t>
            </a:r>
            <a:r>
              <a:rPr lang="en-US" sz="2000" dirty="0" err="1" smtClean="0">
                <a:latin typeface="_! Kolhety" panose="020B0500000000000000" pitchFamily="34" charset="0"/>
              </a:rPr>
              <a:t>gaxldaT.1846</a:t>
            </a:r>
            <a:r>
              <a:rPr lang="en-US" sz="2000" dirty="0" smtClean="0">
                <a:latin typeface="_! Kolhety" panose="020B0500000000000000" pitchFamily="34" charset="0"/>
              </a:rPr>
              <a:t>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venaSi</a:t>
            </a:r>
            <a:r>
              <a:rPr lang="en-US" sz="2000" dirty="0">
                <a:latin typeface="_! Kolhety" panose="020B0500000000000000" pitchFamily="34" charset="0"/>
              </a:rPr>
              <a:t> </a:t>
            </a:r>
            <a:r>
              <a:rPr lang="en-US" sz="2000" dirty="0" err="1">
                <a:latin typeface="_! Kolhety" panose="020B0500000000000000" pitchFamily="34" charset="0"/>
              </a:rPr>
              <a:t>konfliqti</a:t>
            </a:r>
            <a:r>
              <a:rPr lang="en-US" sz="2000" dirty="0">
                <a:latin typeface="_! Kolhety" panose="020B0500000000000000" pitchFamily="34" charset="0"/>
              </a:rPr>
              <a:t> </a:t>
            </a:r>
            <a:r>
              <a:rPr lang="en-US" sz="2000" dirty="0" err="1">
                <a:latin typeface="_! Kolhety" panose="020B0500000000000000" pitchFamily="34" charset="0"/>
              </a:rPr>
              <a:t>studentebsa</a:t>
            </a:r>
            <a:r>
              <a:rPr lang="en-US" sz="2000" dirty="0">
                <a:latin typeface="_! Kolhety" panose="020B0500000000000000" pitchFamily="34" charset="0"/>
              </a:rPr>
              <a:t> da </a:t>
            </a:r>
            <a:r>
              <a:rPr lang="en-US" sz="2000" dirty="0" err="1">
                <a:latin typeface="_! Kolhety" panose="020B0500000000000000" pitchFamily="34" charset="0"/>
              </a:rPr>
              <a:t>policias</a:t>
            </a:r>
            <a:r>
              <a:rPr lang="en-US" sz="2000" dirty="0">
                <a:latin typeface="_! Kolhety" panose="020B0500000000000000" pitchFamily="34" charset="0"/>
              </a:rPr>
              <a:t> </a:t>
            </a:r>
            <a:r>
              <a:rPr lang="en-US" sz="2000" dirty="0" err="1">
                <a:latin typeface="_! Kolhety" panose="020B0500000000000000" pitchFamily="34" charset="0"/>
              </a:rPr>
              <a:t>Soris</a:t>
            </a:r>
            <a:r>
              <a:rPr lang="en-US" sz="2000" dirty="0">
                <a:latin typeface="_! Kolhety" panose="020B0500000000000000" pitchFamily="34" charset="0"/>
              </a:rPr>
              <a:t> did </a:t>
            </a:r>
            <a:r>
              <a:rPr lang="en-US" sz="2000" dirty="0" err="1">
                <a:latin typeface="_! Kolhety" panose="020B0500000000000000" pitchFamily="34" charset="0"/>
              </a:rPr>
              <a:t>dapirispirebaSi</a:t>
            </a:r>
            <a:r>
              <a:rPr lang="en-US" sz="2000" dirty="0">
                <a:latin typeface="_! Kolhety" panose="020B0500000000000000" pitchFamily="34" charset="0"/>
              </a:rPr>
              <a:t> </a:t>
            </a:r>
            <a:r>
              <a:rPr lang="en-US" sz="2000" dirty="0" err="1">
                <a:latin typeface="_! Kolhety" panose="020B0500000000000000" pitchFamily="34" charset="0"/>
              </a:rPr>
              <a:t>gadaizarda</a:t>
            </a:r>
            <a:r>
              <a:rPr lang="en-US" sz="2000" dirty="0">
                <a:latin typeface="_! Kolhety" panose="020B0500000000000000" pitchFamily="34" charset="0"/>
              </a:rPr>
              <a:t>, </a:t>
            </a:r>
            <a:r>
              <a:rPr lang="en-US" sz="2000" dirty="0" err="1">
                <a:latin typeface="_! Kolhety" panose="020B0500000000000000" pitchFamily="34" charset="0"/>
              </a:rPr>
              <a:t>rodesac</a:t>
            </a:r>
            <a:r>
              <a:rPr lang="en-US" sz="2000" dirty="0">
                <a:latin typeface="_! Kolhety" panose="020B0500000000000000" pitchFamily="34" charset="0"/>
              </a:rPr>
              <a:t> </a:t>
            </a:r>
            <a:r>
              <a:rPr lang="en-US" sz="2000" dirty="0" err="1">
                <a:latin typeface="_! Kolhety" panose="020B0500000000000000" pitchFamily="34" charset="0"/>
              </a:rPr>
              <a:t>erT-erTi</a:t>
            </a:r>
            <a:r>
              <a:rPr lang="en-US" sz="2000" dirty="0">
                <a:latin typeface="_! Kolhety" panose="020B0500000000000000" pitchFamily="34" charset="0"/>
              </a:rPr>
              <a:t> </a:t>
            </a:r>
            <a:r>
              <a:rPr lang="en-US" sz="2000" dirty="0" err="1">
                <a:latin typeface="_! Kolhety" panose="020B0500000000000000" pitchFamily="34" charset="0"/>
              </a:rPr>
              <a:t>studenti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mowevis</a:t>
            </a:r>
            <a:r>
              <a:rPr lang="en-US" sz="2000" dirty="0">
                <a:latin typeface="_! Kolhety" panose="020B0500000000000000" pitchFamily="34" charset="0"/>
              </a:rPr>
              <a:t> </a:t>
            </a:r>
            <a:r>
              <a:rPr lang="en-US" sz="2000" dirty="0" err="1">
                <a:latin typeface="_! Kolhety" panose="020B0500000000000000" pitchFamily="34" charset="0"/>
              </a:rPr>
              <a:t>gamo</a:t>
            </a:r>
            <a:r>
              <a:rPr lang="en-US" sz="2000" dirty="0">
                <a:latin typeface="_! Kolhety" panose="020B0500000000000000" pitchFamily="34" charset="0"/>
              </a:rPr>
              <a:t> </a:t>
            </a:r>
            <a:r>
              <a:rPr lang="en-US" sz="2000" dirty="0" err="1">
                <a:latin typeface="_! Kolhety" panose="020B0500000000000000" pitchFamily="34" charset="0"/>
              </a:rPr>
              <a:t>daakaves</a:t>
            </a:r>
            <a:r>
              <a:rPr lang="en-US" sz="2000" dirty="0">
                <a:latin typeface="_! Kolhety" panose="020B0500000000000000" pitchFamily="34" charset="0"/>
              </a:rPr>
              <a:t>. 1848 </a:t>
            </a:r>
            <a:r>
              <a:rPr lang="en-US" sz="2000" dirty="0" err="1">
                <a:latin typeface="_! Kolhety" panose="020B0500000000000000" pitchFamily="34" charset="0"/>
              </a:rPr>
              <a:t>wlis</a:t>
            </a:r>
            <a:r>
              <a:rPr lang="en-US" sz="2000" dirty="0">
                <a:latin typeface="_! Kolhety" panose="020B0500000000000000" pitchFamily="34" charset="0"/>
              </a:rPr>
              <a:t> </a:t>
            </a:r>
            <a:r>
              <a:rPr lang="en-US" sz="2000" dirty="0" err="1">
                <a:latin typeface="_! Kolhety" panose="020B0500000000000000" pitchFamily="34" charset="0"/>
              </a:rPr>
              <a:t>revoluciis</a:t>
            </a:r>
            <a:r>
              <a:rPr lang="en-US" sz="2000" dirty="0">
                <a:latin typeface="_! Kolhety" panose="020B0500000000000000" pitchFamily="34" charset="0"/>
              </a:rPr>
              <a:t> </a:t>
            </a:r>
            <a:r>
              <a:rPr lang="en-US" sz="2000" dirty="0" err="1">
                <a:latin typeface="_! Kolhety" panose="020B0500000000000000" pitchFamily="34" charset="0"/>
              </a:rPr>
              <a:t>Semdeg</a:t>
            </a:r>
            <a:r>
              <a:rPr lang="en-US" sz="2000" dirty="0">
                <a:latin typeface="_! Kolhety" panose="020B0500000000000000" pitchFamily="34" charset="0"/>
              </a:rPr>
              <a:t> </a:t>
            </a:r>
            <a:r>
              <a:rPr lang="en-US" sz="2000" dirty="0" err="1">
                <a:latin typeface="_! Kolhety" panose="020B0500000000000000" pitchFamily="34" charset="0"/>
              </a:rPr>
              <a:t>mowevis</a:t>
            </a:r>
            <a:r>
              <a:rPr lang="en-US" sz="2000" dirty="0">
                <a:latin typeface="_! Kolhety" panose="020B0500000000000000" pitchFamily="34" charset="0"/>
              </a:rPr>
              <a:t> </a:t>
            </a:r>
            <a:r>
              <a:rPr lang="en-US" sz="2000" dirty="0" err="1">
                <a:latin typeface="_! Kolhety" panose="020B0500000000000000" pitchFamily="34" charset="0"/>
              </a:rPr>
              <a:t>neba</a:t>
            </a:r>
            <a:r>
              <a:rPr lang="en-US" sz="2000" dirty="0">
                <a:latin typeface="_! Kolhety" panose="020B0500000000000000" pitchFamily="34" charset="0"/>
              </a:rPr>
              <a:t> </a:t>
            </a:r>
            <a:r>
              <a:rPr lang="en-US" sz="2000" dirty="0" err="1">
                <a:latin typeface="_! Kolhety" panose="020B0500000000000000" pitchFamily="34" charset="0"/>
              </a:rPr>
              <a:t>misces</a:t>
            </a:r>
            <a:r>
              <a:rPr lang="en-US" sz="2000" dirty="0">
                <a:latin typeface="_! Kolhety" panose="020B0500000000000000" pitchFamily="34" charset="0"/>
              </a:rPr>
              <a:t> </a:t>
            </a:r>
            <a:r>
              <a:rPr lang="en-US" sz="2000" dirty="0" err="1">
                <a:latin typeface="_! Kolhety" panose="020B0500000000000000" pitchFamily="34" charset="0"/>
              </a:rPr>
              <a:t>mxolod</a:t>
            </a:r>
            <a:r>
              <a:rPr lang="en-US" sz="2000" dirty="0">
                <a:latin typeface="_! Kolhety" panose="020B0500000000000000" pitchFamily="34" charset="0"/>
              </a:rPr>
              <a:t> </a:t>
            </a:r>
            <a:r>
              <a:rPr lang="en-US" sz="2000" dirty="0" err="1">
                <a:latin typeface="_! Kolhety" panose="020B0500000000000000" pitchFamily="34" charset="0"/>
              </a:rPr>
              <a:t>mamakacebs</a:t>
            </a:r>
            <a:r>
              <a:rPr lang="en-US" sz="2000" dirty="0">
                <a:latin typeface="_! Kolhety" panose="020B0500000000000000" pitchFamily="34" charset="0"/>
              </a:rPr>
              <a:t> da </a:t>
            </a:r>
            <a:r>
              <a:rPr lang="en-US" sz="2000" dirty="0" err="1">
                <a:latin typeface="_! Kolhety" panose="020B0500000000000000" pitchFamily="34" charset="0"/>
              </a:rPr>
              <a:t>kategoriulad</a:t>
            </a:r>
            <a:r>
              <a:rPr lang="en-US" sz="2000" dirty="0">
                <a:latin typeface="_! Kolhety" panose="020B0500000000000000" pitchFamily="34" charset="0"/>
              </a:rPr>
              <a:t> </a:t>
            </a:r>
            <a:r>
              <a:rPr lang="en-US" sz="2000" dirty="0" err="1">
                <a:latin typeface="_! Kolhety" panose="020B0500000000000000" pitchFamily="34" charset="0"/>
              </a:rPr>
              <a:t>aukrZales</a:t>
            </a:r>
            <a:r>
              <a:rPr lang="en-US" sz="2000" dirty="0">
                <a:latin typeface="_! Kolhety" panose="020B0500000000000000" pitchFamily="34" charset="0"/>
              </a:rPr>
              <a:t> </a:t>
            </a:r>
            <a:r>
              <a:rPr lang="en-US" sz="2000" dirty="0" err="1">
                <a:latin typeface="_! Kolhety" panose="020B0500000000000000" pitchFamily="34" charset="0"/>
              </a:rPr>
              <a:t>qalebs</a:t>
            </a:r>
            <a:r>
              <a:rPr lang="en-US" sz="2000" dirty="0" smtClean="0">
                <a:latin typeface="_! Kolhety" panose="020B0500000000000000" pitchFamily="34" charset="0"/>
              </a:rPr>
              <a:t>. </a:t>
            </a:r>
          </a:p>
          <a:p>
            <a:r>
              <a:rPr lang="en-US" sz="2000" dirty="0" err="1" smtClean="0">
                <a:latin typeface="_! Kolhety" panose="020B0500000000000000" pitchFamily="34" charset="0"/>
              </a:rPr>
              <a:t>italiaSi</a:t>
            </a:r>
            <a:r>
              <a:rPr lang="en-US" sz="2000" dirty="0">
                <a:latin typeface="_! Kolhety" panose="020B0500000000000000" pitchFamily="34" charset="0"/>
              </a:rPr>
              <a:t>, XIX </a:t>
            </a:r>
            <a:r>
              <a:rPr lang="en-US" sz="2000" dirty="0" err="1">
                <a:latin typeface="_! Kolhety" panose="020B0500000000000000" pitchFamily="34" charset="0"/>
              </a:rPr>
              <a:t>saukuneSi</a:t>
            </a:r>
            <a:r>
              <a:rPr lang="en-US" sz="2000" dirty="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a:latin typeface="_! Kolhety" panose="020B0500000000000000" pitchFamily="34" charset="0"/>
              </a:rPr>
              <a:t>produqciis</a:t>
            </a:r>
            <a:r>
              <a:rPr lang="en-US" sz="2000" dirty="0">
                <a:latin typeface="_! Kolhety" panose="020B0500000000000000" pitchFamily="34" charset="0"/>
              </a:rPr>
              <a:t> </a:t>
            </a:r>
            <a:r>
              <a:rPr lang="en-US" sz="2000" dirty="0" err="1">
                <a:latin typeface="_! Kolhety" panose="020B0500000000000000" pitchFamily="34" charset="0"/>
              </a:rPr>
              <a:t>importi</a:t>
            </a:r>
            <a:r>
              <a:rPr lang="en-US" sz="2000" dirty="0">
                <a:latin typeface="_! Kolhety" panose="020B0500000000000000" pitchFamily="34" charset="0"/>
              </a:rPr>
              <a:t> </a:t>
            </a:r>
            <a:r>
              <a:rPr lang="en-US" sz="2000" dirty="0" err="1">
                <a:latin typeface="_! Kolhety" panose="020B0500000000000000" pitchFamily="34" charset="0"/>
              </a:rPr>
              <a:t>xorcieldeboda</a:t>
            </a:r>
            <a:r>
              <a:rPr lang="en-US" sz="2000" dirty="0">
                <a:latin typeface="_! Kolhety" panose="020B0500000000000000" pitchFamily="34" charset="0"/>
              </a:rPr>
              <a:t> </a:t>
            </a:r>
            <a:r>
              <a:rPr lang="en-US" sz="2000" dirty="0" err="1">
                <a:latin typeface="_! Kolhety" panose="020B0500000000000000" pitchFamily="34" charset="0"/>
              </a:rPr>
              <a:t>avstriis</a:t>
            </a:r>
            <a:r>
              <a:rPr lang="en-US" sz="2000" dirty="0">
                <a:latin typeface="_! Kolhety" panose="020B0500000000000000" pitchFamily="34" charset="0"/>
              </a:rPr>
              <a:t> </a:t>
            </a:r>
            <a:r>
              <a:rPr lang="en-US" sz="2000" dirty="0" err="1">
                <a:latin typeface="_! Kolhety" panose="020B0500000000000000" pitchFamily="34" charset="0"/>
              </a:rPr>
              <a:t>saxelmwifo</a:t>
            </a:r>
            <a:r>
              <a:rPr lang="en-US" sz="2000" dirty="0">
                <a:latin typeface="_! Kolhety" panose="020B0500000000000000" pitchFamily="34" charset="0"/>
              </a:rPr>
              <a:t> </a:t>
            </a:r>
            <a:r>
              <a:rPr lang="en-US" sz="2000" dirty="0" err="1">
                <a:latin typeface="_! Kolhety" panose="020B0500000000000000" pitchFamily="34" charset="0"/>
              </a:rPr>
              <a:t>monopoliis</a:t>
            </a:r>
            <a:r>
              <a:rPr lang="en-US" sz="2000" dirty="0">
                <a:latin typeface="_! Kolhety" panose="020B0500000000000000" pitchFamily="34" charset="0"/>
              </a:rPr>
              <a:t> </a:t>
            </a:r>
            <a:r>
              <a:rPr lang="en-US" sz="2000" dirty="0" err="1">
                <a:latin typeface="_! Kolhety" panose="020B0500000000000000" pitchFamily="34" charset="0"/>
              </a:rPr>
              <a:t>qveS</a:t>
            </a:r>
            <a:r>
              <a:rPr lang="en-US" sz="2000" dirty="0">
                <a:latin typeface="_! Kolhety" panose="020B0500000000000000" pitchFamily="34" charset="0"/>
              </a:rPr>
              <a:t> da </a:t>
            </a:r>
            <a:r>
              <a:rPr lang="en-US" sz="2000" dirty="0" err="1">
                <a:latin typeface="_! Kolhety" panose="020B0500000000000000" pitchFamily="34" charset="0"/>
              </a:rPr>
              <a:t>amitom</a:t>
            </a:r>
            <a:r>
              <a:rPr lang="en-US" sz="2000" dirty="0">
                <a:latin typeface="_! Kolhety" panose="020B0500000000000000" pitchFamily="34" charset="0"/>
              </a:rPr>
              <a:t> </a:t>
            </a:r>
            <a:r>
              <a:rPr lang="en-US" sz="2000" dirty="0" err="1">
                <a:latin typeface="_! Kolhety" panose="020B0500000000000000" pitchFamily="34" charset="0"/>
              </a:rPr>
              <a:t>Cagvris</a:t>
            </a:r>
            <a:r>
              <a:rPr lang="en-US" sz="2000" dirty="0">
                <a:latin typeface="_! Kolhety" panose="020B0500000000000000" pitchFamily="34" charset="0"/>
              </a:rPr>
              <a:t> </a:t>
            </a:r>
            <a:r>
              <a:rPr lang="en-US" sz="2000" dirty="0" err="1">
                <a:latin typeface="_! Kolhety" panose="020B0500000000000000" pitchFamily="34" charset="0"/>
              </a:rPr>
              <a:t>simbolur</a:t>
            </a:r>
            <a:r>
              <a:rPr lang="en-US" sz="2000" dirty="0">
                <a:latin typeface="_! Kolhety" panose="020B0500000000000000" pitchFamily="34" charset="0"/>
              </a:rPr>
              <a:t> </a:t>
            </a:r>
            <a:r>
              <a:rPr lang="en-US" sz="2000" dirty="0" err="1">
                <a:latin typeface="_! Kolhety" panose="020B0500000000000000" pitchFamily="34" charset="0"/>
              </a:rPr>
              <a:t>gamoxatulebad</a:t>
            </a:r>
            <a:r>
              <a:rPr lang="en-US" sz="2000" dirty="0">
                <a:latin typeface="_! Kolhety" panose="020B0500000000000000" pitchFamily="34" charset="0"/>
              </a:rPr>
              <a:t> </a:t>
            </a:r>
            <a:r>
              <a:rPr lang="en-US" sz="2000" dirty="0" err="1">
                <a:latin typeface="_! Kolhety" panose="020B0500000000000000" pitchFamily="34" charset="0"/>
              </a:rPr>
              <a:t>iqca</a:t>
            </a:r>
            <a:r>
              <a:rPr lang="en-US" sz="2000" dirty="0">
                <a:latin typeface="_! Kolhety" panose="020B0500000000000000" pitchFamily="34" charset="0"/>
              </a:rPr>
              <a:t>. </a:t>
            </a:r>
            <a:r>
              <a:rPr lang="en-US" sz="2000" dirty="0" err="1">
                <a:latin typeface="_! Kolhety" panose="020B0500000000000000" pitchFamily="34" charset="0"/>
              </a:rPr>
              <a:t>italielebma</a:t>
            </a:r>
            <a:r>
              <a:rPr lang="en-US" sz="2000" dirty="0">
                <a:latin typeface="_! Kolhety" panose="020B0500000000000000" pitchFamily="34" charset="0"/>
              </a:rPr>
              <a:t> </a:t>
            </a:r>
            <a:r>
              <a:rPr lang="en-US" sz="2000" dirty="0" err="1" smtClean="0">
                <a:latin typeface="_! Kolhety" panose="020B0500000000000000" pitchFamily="34" charset="0"/>
              </a:rPr>
              <a:t>boikoti</a:t>
            </a:r>
            <a:r>
              <a:rPr lang="en-US" sz="2000" dirty="0" smtClean="0">
                <a:latin typeface="_! Kolhety" panose="020B0500000000000000" pitchFamily="34" charset="0"/>
              </a:rPr>
              <a:t> </a:t>
            </a:r>
            <a:r>
              <a:rPr lang="en-US" sz="2000" dirty="0" err="1">
                <a:latin typeface="_! Kolhety" panose="020B0500000000000000" pitchFamily="34" charset="0"/>
              </a:rPr>
              <a:t>gamoucxades</a:t>
            </a:r>
            <a:r>
              <a:rPr lang="en-US" sz="2000" dirty="0">
                <a:latin typeface="_! Kolhety" panose="020B0500000000000000" pitchFamily="34" charset="0"/>
              </a:rPr>
              <a:t> </a:t>
            </a:r>
            <a:r>
              <a:rPr lang="en-US" sz="2000" dirty="0" err="1">
                <a:latin typeface="_! Kolhety" panose="020B0500000000000000" pitchFamily="34" charset="0"/>
              </a:rPr>
              <a:t>avstriul</a:t>
            </a:r>
            <a:r>
              <a:rPr lang="en-US" sz="2000" dirty="0">
                <a:latin typeface="_! Kolhety" panose="020B0500000000000000" pitchFamily="34" charset="0"/>
              </a:rPr>
              <a:t> </a:t>
            </a:r>
            <a:r>
              <a:rPr lang="en-US" sz="2000" dirty="0" err="1">
                <a:latin typeface="_! Kolhety" panose="020B0500000000000000" pitchFamily="34" charset="0"/>
              </a:rPr>
              <a:t>saqonels</a:t>
            </a:r>
            <a:r>
              <a:rPr lang="en-US" sz="2000" dirty="0">
                <a:latin typeface="_! Kolhety" panose="020B0500000000000000" pitchFamily="34" charset="0"/>
              </a:rPr>
              <a:t>. </a:t>
            </a:r>
            <a:r>
              <a:rPr lang="en-US" sz="2000" dirty="0" err="1">
                <a:latin typeface="_! Kolhety" panose="020B0500000000000000" pitchFamily="34" charset="0"/>
              </a:rPr>
              <a:t>yvelaze</a:t>
            </a:r>
            <a:r>
              <a:rPr lang="en-US" sz="2000" dirty="0">
                <a:latin typeface="_! Kolhety" panose="020B0500000000000000" pitchFamily="34" charset="0"/>
              </a:rPr>
              <a:t> </a:t>
            </a:r>
            <a:r>
              <a:rPr lang="en-US" sz="2000" dirty="0" err="1">
                <a:latin typeface="_! Kolhety" panose="020B0500000000000000" pitchFamily="34" charset="0"/>
              </a:rPr>
              <a:t>mZafrad</a:t>
            </a:r>
            <a:r>
              <a:rPr lang="en-US" sz="2000" dirty="0">
                <a:latin typeface="_! Kolhety" panose="020B0500000000000000" pitchFamily="34" charset="0"/>
              </a:rPr>
              <a:t> </a:t>
            </a:r>
            <a:r>
              <a:rPr lang="en-US" sz="2000" dirty="0" err="1">
                <a:latin typeface="_! Kolhety" panose="020B0500000000000000" pitchFamily="34" charset="0"/>
              </a:rPr>
              <a:t>protesti</a:t>
            </a:r>
            <a:r>
              <a:rPr lang="en-US" sz="2000" dirty="0">
                <a:latin typeface="_! Kolhety" panose="020B0500000000000000" pitchFamily="34" charset="0"/>
              </a:rPr>
              <a:t> </a:t>
            </a:r>
            <a:r>
              <a:rPr lang="en-US" sz="2000" dirty="0" err="1">
                <a:latin typeface="_! Kolhety" panose="020B0500000000000000" pitchFamily="34" charset="0"/>
              </a:rPr>
              <a:t>gamoxates</a:t>
            </a:r>
            <a:r>
              <a:rPr lang="en-US" sz="2000" dirty="0">
                <a:latin typeface="_! Kolhety" panose="020B0500000000000000" pitchFamily="34" charset="0"/>
              </a:rPr>
              <a:t> 1848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smtClean="0">
                <a:latin typeface="_! Kolhety" panose="020B0500000000000000" pitchFamily="34" charset="0"/>
              </a:rPr>
              <a:t>milanSi</a:t>
            </a:r>
            <a:r>
              <a:rPr lang="ka-GE" sz="2000" dirty="0" smtClean="0">
                <a:latin typeface="_! Kolhety" panose="020B0500000000000000" pitchFamily="34" charset="0"/>
              </a:rPr>
              <a:t>. </a:t>
            </a:r>
            <a:r>
              <a:rPr lang="en-US" sz="2000" dirty="0" err="1" smtClean="0">
                <a:latin typeface="_! Kolhety" panose="020B0500000000000000" pitchFamily="34" charset="0"/>
              </a:rPr>
              <a:t>mRelvareba</a:t>
            </a:r>
            <a:r>
              <a:rPr lang="en-US" sz="2000" dirty="0" smtClean="0">
                <a:latin typeface="_! Kolhety" panose="020B0500000000000000" pitchFamily="34" charset="0"/>
              </a:rPr>
              <a:t> </a:t>
            </a:r>
            <a:r>
              <a:rPr lang="en-US" sz="2000" dirty="0" err="1" smtClean="0">
                <a:latin typeface="_! Kolhety" panose="020B0500000000000000" pitchFamily="34" charset="0"/>
              </a:rPr>
              <a:t>sabrZolo</a:t>
            </a:r>
            <a:r>
              <a:rPr lang="en-US" sz="2000" dirty="0" smtClean="0">
                <a:latin typeface="_! Kolhety" panose="020B0500000000000000" pitchFamily="34" charset="0"/>
              </a:rPr>
              <a:t> </a:t>
            </a:r>
            <a:r>
              <a:rPr lang="en-US" sz="2000" dirty="0" err="1">
                <a:latin typeface="_! Kolhety" panose="020B0500000000000000" pitchFamily="34" charset="0"/>
              </a:rPr>
              <a:t>moqmedebaSic</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smtClean="0">
                <a:latin typeface="_! Kolhety" panose="020B0500000000000000" pitchFamily="34" charset="0"/>
              </a:rPr>
              <a:t>gadaizarda</a:t>
            </a:r>
            <a:r>
              <a:rPr lang="en-US" sz="2000" dirty="0" smtClean="0">
                <a:latin typeface="_! Kolhety" panose="020B0500000000000000" pitchFamily="34" charset="0"/>
              </a:rPr>
              <a:t>.</a:t>
            </a:r>
          </a:p>
          <a:p>
            <a:r>
              <a:rPr lang="en-US" sz="2000" dirty="0" smtClean="0">
                <a:latin typeface="_! Kolhety" panose="020B0500000000000000" pitchFamily="34" charset="0"/>
              </a:rPr>
              <a:t> </a:t>
            </a:r>
            <a:r>
              <a:rPr lang="en-US" sz="2000" dirty="0">
                <a:latin typeface="_! Kolhety" panose="020B0500000000000000" pitchFamily="34" charset="0"/>
              </a:rPr>
              <a:t>XIX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dasasruls</a:t>
            </a:r>
            <a:r>
              <a:rPr lang="en-US" sz="2000" dirty="0" smtClean="0">
                <a:latin typeface="_! Kolhety" panose="020B0500000000000000" pitchFamily="34" charset="0"/>
              </a:rPr>
              <a:t>, </a:t>
            </a:r>
            <a:r>
              <a:rPr lang="en-US" sz="2000" dirty="0" err="1">
                <a:latin typeface="_! Kolhety" panose="020B0500000000000000" pitchFamily="34" charset="0"/>
              </a:rPr>
              <a:t>brZola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winaaRmdeg</a:t>
            </a:r>
            <a:r>
              <a:rPr lang="en-US" sz="2000" dirty="0">
                <a:latin typeface="_! Kolhety" panose="020B0500000000000000" pitchFamily="34" charset="0"/>
              </a:rPr>
              <a:t>, </a:t>
            </a:r>
            <a:r>
              <a:rPr lang="en-US" sz="2000" dirty="0" err="1">
                <a:latin typeface="_! Kolhety" panose="020B0500000000000000" pitchFamily="34" charset="0"/>
              </a:rPr>
              <a:t>faqtobrivad</a:t>
            </a:r>
            <a:r>
              <a:rPr lang="en-US" sz="2000" dirty="0">
                <a:latin typeface="_! Kolhety" panose="020B0500000000000000" pitchFamily="34" charset="0"/>
              </a:rPr>
              <a:t>, </a:t>
            </a:r>
            <a:r>
              <a:rPr lang="en-US" sz="2000" dirty="0" err="1">
                <a:latin typeface="_! Kolhety" panose="020B0500000000000000" pitchFamily="34" charset="0"/>
              </a:rPr>
              <a:t>dasrulda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gamarjvebis</a:t>
            </a:r>
            <a:r>
              <a:rPr lang="en-US" sz="2000" dirty="0">
                <a:latin typeface="_! Kolhety" panose="020B0500000000000000" pitchFamily="34" charset="0"/>
              </a:rPr>
              <a:t> </a:t>
            </a:r>
            <a:r>
              <a:rPr lang="en-US" sz="2000" dirty="0" err="1">
                <a:latin typeface="_! Kolhety" panose="020B0500000000000000" pitchFamily="34" charset="0"/>
              </a:rPr>
              <a:t>simbolur</a:t>
            </a:r>
            <a:r>
              <a:rPr lang="en-US" sz="2000" dirty="0">
                <a:latin typeface="_! Kolhety" panose="020B0500000000000000" pitchFamily="34" charset="0"/>
              </a:rPr>
              <a:t> </a:t>
            </a:r>
            <a:r>
              <a:rPr lang="en-US" sz="2000" dirty="0" err="1" smtClean="0">
                <a:latin typeface="_! Kolhety" panose="020B0500000000000000" pitchFamily="34" charset="0"/>
              </a:rPr>
              <a:t>gamoxatulebad</a:t>
            </a:r>
            <a:r>
              <a:rPr lang="en-US" sz="2000" dirty="0" smtClean="0">
                <a:latin typeface="_! Kolhety" panose="020B0500000000000000" pitchFamily="34" charset="0"/>
              </a:rPr>
              <a:t> </a:t>
            </a:r>
            <a:r>
              <a:rPr lang="en-US" sz="2000" dirty="0" err="1">
                <a:latin typeface="_! Kolhety" panose="020B0500000000000000" pitchFamily="34" charset="0"/>
              </a:rPr>
              <a:t>SeiZleba</a:t>
            </a:r>
            <a:r>
              <a:rPr lang="en-US" sz="2000" dirty="0">
                <a:latin typeface="_! Kolhety" panose="020B0500000000000000" pitchFamily="34" charset="0"/>
              </a:rPr>
              <a:t> </a:t>
            </a:r>
            <a:r>
              <a:rPr lang="en-US" sz="2000" dirty="0" err="1">
                <a:latin typeface="_! Kolhety" panose="020B0500000000000000" pitchFamily="34" charset="0"/>
              </a:rPr>
              <a:t>CaiTvalos</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moZule</a:t>
            </a:r>
            <a:r>
              <a:rPr lang="en-US" sz="2000" dirty="0">
                <a:latin typeface="_! Kolhety" panose="020B0500000000000000" pitchFamily="34" charset="0"/>
              </a:rPr>
              <a:t> </a:t>
            </a:r>
            <a:r>
              <a:rPr lang="en-US" sz="2000" dirty="0" err="1" smtClean="0">
                <a:latin typeface="_! Kolhety" panose="020B0500000000000000" pitchFamily="34" charset="0"/>
              </a:rPr>
              <a:t>britaneTis</a:t>
            </a:r>
            <a:r>
              <a:rPr lang="en-US" sz="2000" dirty="0" smtClean="0">
                <a:latin typeface="_! Kolhety" panose="020B0500000000000000" pitchFamily="34" charset="0"/>
              </a:rPr>
              <a:t> </a:t>
            </a:r>
            <a:r>
              <a:rPr lang="en-US" sz="2000" dirty="0" err="1">
                <a:latin typeface="_! Kolhety" panose="020B0500000000000000" pitchFamily="34" charset="0"/>
              </a:rPr>
              <a:t>dedoflis</a:t>
            </a:r>
            <a:r>
              <a:rPr lang="en-US" sz="2000" dirty="0">
                <a:latin typeface="_! Kolhety" panose="020B0500000000000000" pitchFamily="34" charset="0"/>
              </a:rPr>
              <a:t> </a:t>
            </a:r>
            <a:r>
              <a:rPr lang="en-US" sz="2000" dirty="0" err="1">
                <a:latin typeface="_! Kolhety" panose="020B0500000000000000" pitchFamily="34" charset="0"/>
              </a:rPr>
              <a:t>viqtorias</a:t>
            </a:r>
            <a:r>
              <a:rPr lang="en-US" sz="2000" dirty="0">
                <a:latin typeface="_! Kolhety" panose="020B0500000000000000" pitchFamily="34" charset="0"/>
              </a:rPr>
              <a:t> </a:t>
            </a:r>
            <a:r>
              <a:rPr lang="en-US" sz="2000" dirty="0" err="1">
                <a:latin typeface="_! Kolhety" panose="020B0500000000000000" pitchFamily="34" charset="0"/>
              </a:rPr>
              <a:t>memkvidris</a:t>
            </a:r>
            <a:r>
              <a:rPr lang="en-US" sz="2000" dirty="0">
                <a:latin typeface="_! Kolhety" panose="020B0500000000000000" pitchFamily="34" charset="0"/>
              </a:rPr>
              <a:t>, </a:t>
            </a:r>
            <a:r>
              <a:rPr lang="en-US" sz="2000" dirty="0" err="1">
                <a:latin typeface="_! Kolhety" panose="020B0500000000000000" pitchFamily="34" charset="0"/>
              </a:rPr>
              <a:t>uelsis</a:t>
            </a:r>
            <a:r>
              <a:rPr lang="en-US" sz="2000" dirty="0">
                <a:latin typeface="_! Kolhety" panose="020B0500000000000000" pitchFamily="34" charset="0"/>
              </a:rPr>
              <a:t> </a:t>
            </a:r>
            <a:r>
              <a:rPr lang="en-US" sz="2000" dirty="0" err="1">
                <a:latin typeface="_! Kolhety" panose="020B0500000000000000" pitchFamily="34" charset="0"/>
              </a:rPr>
              <a:t>princis</a:t>
            </a:r>
            <a:r>
              <a:rPr lang="en-US" sz="2000" dirty="0">
                <a:latin typeface="_! Kolhety" panose="020B0500000000000000" pitchFamily="34" charset="0"/>
              </a:rPr>
              <a:t> </a:t>
            </a:r>
            <a:r>
              <a:rPr lang="en-US" sz="2000" dirty="0" err="1">
                <a:latin typeface="_! Kolhety" panose="020B0500000000000000" pitchFamily="34" charset="0"/>
              </a:rPr>
              <a:t>eduard</a:t>
            </a:r>
            <a:r>
              <a:rPr lang="en-US" sz="2000" dirty="0">
                <a:latin typeface="_! Kolhety" panose="020B0500000000000000" pitchFamily="34" charset="0"/>
              </a:rPr>
              <a:t> VII-s </a:t>
            </a:r>
            <a:r>
              <a:rPr lang="en-US" sz="2000" dirty="0" err="1">
                <a:latin typeface="_! Kolhety" panose="020B0500000000000000" pitchFamily="34" charset="0"/>
              </a:rPr>
              <a:t>sityva</a:t>
            </a:r>
            <a:r>
              <a:rPr lang="en-US" sz="2000" dirty="0">
                <a:latin typeface="_! Kolhety" panose="020B0500000000000000" pitchFamily="34" charset="0"/>
              </a:rPr>
              <a:t>, </a:t>
            </a:r>
            <a:r>
              <a:rPr lang="en-US" sz="2000" dirty="0" err="1">
                <a:latin typeface="_! Kolhety" panose="020B0500000000000000" pitchFamily="34" charset="0"/>
              </a:rPr>
              <a:t>romelic</a:t>
            </a:r>
            <a:r>
              <a:rPr lang="en-US" sz="2000" dirty="0">
                <a:latin typeface="_! Kolhety" panose="020B0500000000000000" pitchFamily="34" charset="0"/>
              </a:rPr>
              <a:t> man </a:t>
            </a:r>
            <a:r>
              <a:rPr lang="en-US" sz="2000" dirty="0" smtClean="0">
                <a:latin typeface="_! Kolhety" panose="020B0500000000000000" pitchFamily="34" charset="0"/>
              </a:rPr>
              <a:t>1911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dedis</a:t>
            </a:r>
            <a:r>
              <a:rPr lang="en-US" sz="2000" dirty="0">
                <a:latin typeface="_! Kolhety" panose="020B0500000000000000" pitchFamily="34" charset="0"/>
              </a:rPr>
              <a:t> </a:t>
            </a:r>
            <a:r>
              <a:rPr lang="en-US" sz="2000" dirty="0" err="1">
                <a:latin typeface="_! Kolhety" panose="020B0500000000000000" pitchFamily="34" charset="0"/>
              </a:rPr>
              <a:t>sikvdilis</a:t>
            </a:r>
            <a:r>
              <a:rPr lang="en-US" sz="2000" dirty="0">
                <a:latin typeface="_! Kolhety" panose="020B0500000000000000" pitchFamily="34" charset="0"/>
              </a:rPr>
              <a:t> </a:t>
            </a:r>
            <a:r>
              <a:rPr lang="en-US" sz="2000" dirty="0" err="1">
                <a:latin typeface="_! Kolhety" panose="020B0500000000000000" pitchFamily="34" charset="0"/>
              </a:rPr>
              <a:t>Semdeg</a:t>
            </a:r>
            <a:r>
              <a:rPr lang="en-US" sz="2000" dirty="0">
                <a:latin typeface="_! Kolhety" panose="020B0500000000000000" pitchFamily="34" charset="0"/>
              </a:rPr>
              <a:t>, </a:t>
            </a:r>
            <a:r>
              <a:rPr lang="en-US" sz="2000" dirty="0" err="1">
                <a:latin typeface="_! Kolhety" panose="020B0500000000000000" pitchFamily="34" charset="0"/>
              </a:rPr>
              <a:t>bukinhemis</a:t>
            </a:r>
            <a:r>
              <a:rPr lang="en-US" sz="2000" dirty="0">
                <a:latin typeface="_! Kolhety" panose="020B0500000000000000" pitchFamily="34" charset="0"/>
              </a:rPr>
              <a:t> </a:t>
            </a:r>
            <a:r>
              <a:rPr lang="en-US" sz="2000" dirty="0" err="1">
                <a:latin typeface="_! Kolhety" panose="020B0500000000000000" pitchFamily="34" charset="0"/>
              </a:rPr>
              <a:t>sasaxleSi</a:t>
            </a:r>
            <a:r>
              <a:rPr lang="en-US" sz="2000" dirty="0">
                <a:latin typeface="_! Kolhety" panose="020B0500000000000000" pitchFamily="34" charset="0"/>
              </a:rPr>
              <a:t> </a:t>
            </a:r>
            <a:r>
              <a:rPr lang="en-US" sz="2000" dirty="0" err="1" smtClean="0">
                <a:latin typeface="_! Kolhety" panose="020B0500000000000000" pitchFamily="34" charset="0"/>
              </a:rPr>
              <a:t>warmoTqva</a:t>
            </a:r>
            <a:r>
              <a:rPr lang="ka-GE" sz="2000" dirty="0" smtClean="0">
                <a:latin typeface="_! Kolhety" panose="020B0500000000000000" pitchFamily="34" charset="0"/>
              </a:rPr>
              <a:t>:</a:t>
            </a:r>
            <a:r>
              <a:rPr lang="en-US" sz="2000" dirty="0" smtClean="0">
                <a:latin typeface="_! Kolhety" panose="020B0500000000000000" pitchFamily="34" charset="0"/>
              </a:rPr>
              <a:t> </a:t>
            </a:r>
            <a:r>
              <a:rPr lang="en-US" sz="2000" dirty="0">
                <a:latin typeface="_! Kolhety" panose="020B0500000000000000" pitchFamily="34" charset="0"/>
              </a:rPr>
              <a:t>,,</a:t>
            </a:r>
            <a:r>
              <a:rPr lang="en-US" sz="2000" dirty="0" err="1">
                <a:latin typeface="_! Kolhety" panose="020B0500000000000000" pitchFamily="34" charset="0"/>
              </a:rPr>
              <a:t>batonebo</a:t>
            </a:r>
            <a:r>
              <a:rPr lang="en-US" sz="2000" dirty="0">
                <a:latin typeface="_! Kolhety" panose="020B0500000000000000" pitchFamily="34" charset="0"/>
              </a:rPr>
              <a:t>, </a:t>
            </a:r>
            <a:r>
              <a:rPr lang="en-US" sz="2000" dirty="0" err="1">
                <a:latin typeface="_! Kolhety" panose="020B0500000000000000" pitchFamily="34" charset="0"/>
              </a:rPr>
              <a:t>amieridan</a:t>
            </a:r>
            <a:r>
              <a:rPr lang="en-US" sz="2000" dirty="0">
                <a:latin typeface="_! Kolhety" panose="020B0500000000000000" pitchFamily="34" charset="0"/>
              </a:rPr>
              <a:t> </a:t>
            </a:r>
            <a:r>
              <a:rPr lang="en-US" sz="2000" dirty="0" err="1">
                <a:latin typeface="_! Kolhety" panose="020B0500000000000000" pitchFamily="34" charset="0"/>
              </a:rPr>
              <a:t>Tqven</a:t>
            </a:r>
            <a:r>
              <a:rPr lang="en-US" sz="2000" dirty="0">
                <a:latin typeface="_! Kolhety" panose="020B0500000000000000" pitchFamily="34" charset="0"/>
              </a:rPr>
              <a:t> </a:t>
            </a:r>
            <a:r>
              <a:rPr lang="en-US" sz="2000" dirty="0" err="1">
                <a:latin typeface="_! Kolhety" panose="020B0500000000000000" pitchFamily="34" charset="0"/>
              </a:rPr>
              <a:t>SegiZliaT</a:t>
            </a:r>
            <a:r>
              <a:rPr lang="en-US" sz="2000" dirty="0">
                <a:latin typeface="_! Kolhety" panose="020B0500000000000000" pitchFamily="34" charset="0"/>
              </a:rPr>
              <a:t> </a:t>
            </a:r>
            <a:r>
              <a:rPr lang="en-US" sz="2000" dirty="0" err="1">
                <a:latin typeface="_! Kolhety" panose="020B0500000000000000" pitchFamily="34" charset="0"/>
              </a:rPr>
              <a:t>Tavisuflad</a:t>
            </a:r>
            <a:r>
              <a:rPr lang="en-US" sz="2000" dirty="0">
                <a:latin typeface="_! Kolhety" panose="020B0500000000000000" pitchFamily="34" charset="0"/>
              </a:rPr>
              <a:t> </a:t>
            </a:r>
            <a:r>
              <a:rPr lang="en-US" sz="2000" dirty="0" err="1">
                <a:latin typeface="_! Kolhety" panose="020B0500000000000000" pitchFamily="34" charset="0"/>
              </a:rPr>
              <a:t>mowioT</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a:t>
            </a:r>
            <a:endParaRPr lang="ka-GE" sz="2000" dirty="0"/>
          </a:p>
        </p:txBody>
      </p:sp>
    </p:spTree>
    <p:extLst>
      <p:ext uri="{BB962C8B-B14F-4D97-AF65-F5344CB8AC3E}">
        <p14:creationId xmlns:p14="http://schemas.microsoft.com/office/powerpoint/2010/main" val="272876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929640" y="434341"/>
            <a:ext cx="9515938" cy="6423660"/>
          </a:xfrm>
        </p:spPr>
        <p:txBody>
          <a:bodyPr>
            <a:noAutofit/>
          </a:bodyPr>
          <a:lstStyle/>
          <a:p>
            <a:pPr marL="342900" indent="-342900">
              <a:buFont typeface="Arial" panose="020B0604020202020204" pitchFamily="34" charset="0"/>
              <a:buChar char="•"/>
            </a:pPr>
            <a:r>
              <a:rPr lang="en-US" sz="2000" dirty="0" err="1">
                <a:latin typeface="_! Kolhety" panose="020B0500000000000000" pitchFamily="34" charset="0"/>
              </a:rPr>
              <a:t>uiliam</a:t>
            </a:r>
            <a:r>
              <a:rPr lang="en-US" sz="2000" dirty="0">
                <a:latin typeface="_! Kolhety" panose="020B0500000000000000" pitchFamily="34" charset="0"/>
              </a:rPr>
              <a:t> penis </a:t>
            </a:r>
            <a:r>
              <a:rPr lang="en-US" sz="2000" dirty="0" err="1">
                <a:latin typeface="_! Kolhety" panose="020B0500000000000000" pitchFamily="34" charset="0"/>
              </a:rPr>
              <a:t>gacxadebuli</a:t>
            </a:r>
            <a:r>
              <a:rPr lang="en-US" sz="2000" dirty="0">
                <a:latin typeface="_! Kolhety" panose="020B0500000000000000" pitchFamily="34" charset="0"/>
              </a:rPr>
              <a:t> `</a:t>
            </a:r>
            <a:r>
              <a:rPr lang="en-US" sz="2000" dirty="0" err="1">
                <a:latin typeface="_! Kolhety" panose="020B0500000000000000" pitchFamily="34" charset="0"/>
              </a:rPr>
              <a:t>gulistkivili</a:t>
            </a:r>
            <a:r>
              <a:rPr lang="en-US" sz="2000" dirty="0">
                <a:latin typeface="_! Kolhety" panose="020B0500000000000000" pitchFamily="34" charset="0"/>
              </a:rPr>
              <a:t>~ </a:t>
            </a:r>
            <a:r>
              <a:rPr lang="en-US" sz="2000" dirty="0" err="1">
                <a:latin typeface="_! Kolhety" panose="020B0500000000000000" pitchFamily="34" charset="0"/>
              </a:rPr>
              <a:t>cota</a:t>
            </a:r>
            <a:r>
              <a:rPr lang="en-US" sz="2000" dirty="0">
                <a:latin typeface="_! Kolhety" panose="020B0500000000000000" pitchFamily="34" charset="0"/>
              </a:rPr>
              <a:t> </a:t>
            </a:r>
            <a:r>
              <a:rPr lang="en-US" sz="2000" dirty="0" err="1">
                <a:latin typeface="_! Kolhety" panose="020B0500000000000000" pitchFamily="34" charset="0"/>
              </a:rPr>
              <a:t>gadaWarbeb-ulad</a:t>
            </a:r>
            <a:r>
              <a:rPr lang="en-US" sz="2000" dirty="0">
                <a:latin typeface="_! Kolhety" panose="020B0500000000000000" pitchFamily="34" charset="0"/>
              </a:rPr>
              <a:t> </a:t>
            </a:r>
            <a:r>
              <a:rPr lang="en-US" sz="2000" dirty="0" err="1">
                <a:latin typeface="_! Kolhety" panose="020B0500000000000000" pitchFamily="34" charset="0"/>
              </a:rPr>
              <a:t>gveCveneba</a:t>
            </a:r>
            <a:r>
              <a:rPr lang="en-US" sz="2000" dirty="0">
                <a:latin typeface="_! Kolhety" panose="020B0500000000000000" pitchFamily="34" charset="0"/>
              </a:rPr>
              <a:t>, </a:t>
            </a:r>
            <a:r>
              <a:rPr lang="en-US" sz="2000" dirty="0" err="1">
                <a:latin typeface="_! Kolhety" panose="020B0500000000000000" pitchFamily="34" charset="0"/>
              </a:rPr>
              <a:t>magram</a:t>
            </a:r>
            <a:r>
              <a:rPr lang="en-US" sz="2000" dirty="0">
                <a:latin typeface="_! Kolhety" panose="020B0500000000000000" pitchFamily="34" charset="0"/>
              </a:rPr>
              <a:t> </a:t>
            </a:r>
            <a:r>
              <a:rPr lang="en-US" sz="2000" dirty="0" err="1">
                <a:latin typeface="_! Kolhety" panose="020B0500000000000000" pitchFamily="34" charset="0"/>
              </a:rPr>
              <a:t>sazogadoebis</a:t>
            </a:r>
            <a:r>
              <a:rPr lang="en-US" sz="2000" dirty="0">
                <a:latin typeface="_! Kolhety" panose="020B0500000000000000" pitchFamily="34" charset="0"/>
              </a:rPr>
              <a:t> </a:t>
            </a:r>
            <a:r>
              <a:rPr lang="en-US" sz="2000" dirty="0" err="1">
                <a:latin typeface="_! Kolhety" panose="020B0500000000000000" pitchFamily="34" charset="0"/>
              </a:rPr>
              <a:t>mier</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daufaseblobis</a:t>
            </a:r>
            <a:r>
              <a:rPr lang="en-US" sz="2000" dirty="0">
                <a:latin typeface="_! Kolhety" panose="020B0500000000000000" pitchFamily="34" charset="0"/>
              </a:rPr>
              <a:t>~ </a:t>
            </a:r>
            <a:r>
              <a:rPr lang="en-US" sz="2000" dirty="0" err="1">
                <a:latin typeface="_! Kolhety" panose="020B0500000000000000" pitchFamily="34" charset="0"/>
              </a:rPr>
              <a:t>safuZveli</a:t>
            </a:r>
            <a:r>
              <a:rPr lang="en-US" sz="2000" dirty="0">
                <a:latin typeface="_! Kolhety" panose="020B0500000000000000" pitchFamily="34" charset="0"/>
              </a:rPr>
              <a:t> </a:t>
            </a:r>
            <a:r>
              <a:rPr lang="en-US" sz="2000" dirty="0" err="1">
                <a:latin typeface="_! Kolhety" panose="020B0500000000000000" pitchFamily="34" charset="0"/>
              </a:rPr>
              <a:t>SesaZloa</a:t>
            </a:r>
            <a:r>
              <a:rPr lang="en-US" sz="2000" dirty="0">
                <a:latin typeface="_! Kolhety" panose="020B0500000000000000" pitchFamily="34" charset="0"/>
              </a:rPr>
              <a:t> </a:t>
            </a:r>
            <a:r>
              <a:rPr lang="en-US" sz="2000" dirty="0" err="1">
                <a:latin typeface="_! Kolhety" panose="020B0500000000000000" pitchFamily="34" charset="0"/>
              </a:rPr>
              <a:t>imaSic</a:t>
            </a:r>
            <a:r>
              <a:rPr lang="en-US" sz="2000" dirty="0">
                <a:latin typeface="_! Kolhety" panose="020B0500000000000000" pitchFamily="34" charset="0"/>
              </a:rPr>
              <a:t> </a:t>
            </a:r>
            <a:r>
              <a:rPr lang="en-US" sz="2000" dirty="0" err="1">
                <a:latin typeface="_! Kolhety" panose="020B0500000000000000" pitchFamily="34" charset="0"/>
              </a:rPr>
              <a:t>mdgomareobs</a:t>
            </a:r>
            <a:r>
              <a:rPr lang="en-US" sz="2000" dirty="0">
                <a:latin typeface="_! Kolhety" panose="020B0500000000000000" pitchFamily="34" charset="0"/>
              </a:rPr>
              <a:t>, rom </a:t>
            </a:r>
            <a:r>
              <a:rPr lang="en-US" sz="2000" dirty="0" err="1">
                <a:latin typeface="_! Kolhety" panose="020B0500000000000000" pitchFamily="34" charset="0"/>
              </a:rPr>
              <a:t>damokidebuleba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mimarT</a:t>
            </a:r>
            <a:r>
              <a:rPr lang="en-US" sz="2000" dirty="0">
                <a:latin typeface="_! Kolhety" panose="020B0500000000000000" pitchFamily="34" charset="0"/>
              </a:rPr>
              <a:t> </a:t>
            </a:r>
            <a:r>
              <a:rPr lang="en-US" sz="2000" dirty="0" err="1">
                <a:latin typeface="_! Kolhety" panose="020B0500000000000000" pitchFamily="34" charset="0"/>
              </a:rPr>
              <a:t>yovelTvis</a:t>
            </a:r>
            <a:r>
              <a:rPr lang="en-US" sz="2000" dirty="0">
                <a:latin typeface="_! Kolhety" panose="020B0500000000000000" pitchFamily="34" charset="0"/>
              </a:rPr>
              <a:t> </a:t>
            </a:r>
            <a:r>
              <a:rPr lang="en-US" sz="2000" dirty="0" err="1">
                <a:latin typeface="_! Kolhety" panose="020B0500000000000000" pitchFamily="34" charset="0"/>
              </a:rPr>
              <a:t>erTgvarovani</a:t>
            </a:r>
            <a:r>
              <a:rPr lang="en-US" sz="2000" dirty="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adreul</a:t>
            </a:r>
            <a:r>
              <a:rPr lang="en-US" sz="2000" dirty="0">
                <a:latin typeface="_! Kolhety" panose="020B0500000000000000" pitchFamily="34" charset="0"/>
              </a:rPr>
              <a:t> </a:t>
            </a:r>
            <a:r>
              <a:rPr lang="en-US" sz="2000" dirty="0" err="1">
                <a:latin typeface="_! Kolhety" panose="020B0500000000000000" pitchFamily="34" charset="0"/>
              </a:rPr>
              <a:t>periodSi</a:t>
            </a:r>
            <a:r>
              <a:rPr lang="en-US" sz="2000" dirty="0">
                <a:latin typeface="_! Kolhety" panose="020B0500000000000000" pitchFamily="34" charset="0"/>
              </a:rPr>
              <a:t> _ </a:t>
            </a:r>
            <a:r>
              <a:rPr lang="en-US" sz="2000" dirty="0" err="1">
                <a:latin typeface="_! Kolhety" panose="020B0500000000000000" pitchFamily="34" charset="0"/>
              </a:rPr>
              <a:t>gadaWarbebulad</a:t>
            </a:r>
            <a:r>
              <a:rPr lang="en-US" sz="2000" dirty="0">
                <a:latin typeface="_! Kolhety" panose="020B0500000000000000" pitchFamily="34" charset="0"/>
              </a:rPr>
              <a:t> </a:t>
            </a:r>
            <a:r>
              <a:rPr lang="en-US" sz="2000" dirty="0" err="1">
                <a:latin typeface="_! Kolhety" panose="020B0500000000000000" pitchFamily="34" charset="0"/>
              </a:rPr>
              <a:t>dadebiTi</a:t>
            </a:r>
            <a:r>
              <a:rPr lang="en-US" sz="2000" dirty="0">
                <a:latin typeface="_! Kolhety" panose="020B0500000000000000" pitchFamily="34" charset="0"/>
              </a:rPr>
              <a:t>, </a:t>
            </a:r>
            <a:r>
              <a:rPr lang="en-US" sz="2000" dirty="0" err="1">
                <a:latin typeface="_! Kolhety" panose="020B0500000000000000" pitchFamily="34" charset="0"/>
              </a:rPr>
              <a:t>mogvianod</a:t>
            </a:r>
            <a:r>
              <a:rPr lang="en-US" sz="2000" dirty="0">
                <a:latin typeface="_! Kolhety" panose="020B0500000000000000" pitchFamily="34" charset="0"/>
              </a:rPr>
              <a:t>, </a:t>
            </a:r>
            <a:r>
              <a:rPr lang="en-US" sz="2000" dirty="0" err="1">
                <a:latin typeface="_! Kolhety" panose="020B0500000000000000" pitchFamily="34" charset="0"/>
              </a:rPr>
              <a:t>adamianis</a:t>
            </a:r>
            <a:r>
              <a:rPr lang="en-US" sz="2000" dirty="0">
                <a:latin typeface="_! Kolhety" panose="020B0500000000000000" pitchFamily="34" charset="0"/>
              </a:rPr>
              <a:t> </a:t>
            </a:r>
            <a:r>
              <a:rPr lang="en-US" sz="2000" dirty="0" err="1">
                <a:latin typeface="_! Kolhety" panose="020B0500000000000000" pitchFamily="34" charset="0"/>
              </a:rPr>
              <a:t>organizmze</a:t>
            </a:r>
            <a:r>
              <a:rPr lang="en-US" sz="2000" dirty="0">
                <a:latin typeface="_! Kolhety" panose="020B0500000000000000" pitchFamily="34" charset="0"/>
              </a:rPr>
              <a:t> </a:t>
            </a:r>
            <a:r>
              <a:rPr lang="en-US" sz="2000" dirty="0" err="1">
                <a:latin typeface="_! Kolhety" panose="020B0500000000000000" pitchFamily="34" charset="0"/>
              </a:rPr>
              <a:t>misi</a:t>
            </a:r>
            <a:r>
              <a:rPr lang="en-US" sz="2000" dirty="0">
                <a:latin typeface="_! Kolhety" panose="020B0500000000000000" pitchFamily="34" charset="0"/>
              </a:rPr>
              <a:t> </a:t>
            </a:r>
            <a:r>
              <a:rPr lang="en-US" sz="2000" dirty="0" err="1">
                <a:latin typeface="_! Kolhety" panose="020B0500000000000000" pitchFamily="34" charset="0"/>
              </a:rPr>
              <a:t>mavne</a:t>
            </a:r>
            <a:r>
              <a:rPr lang="en-US" sz="2000" dirty="0">
                <a:latin typeface="_! Kolhety" panose="020B0500000000000000" pitchFamily="34" charset="0"/>
              </a:rPr>
              <a:t> </a:t>
            </a:r>
            <a:r>
              <a:rPr lang="en-US" sz="2000" dirty="0" err="1">
                <a:latin typeface="_! Kolhety" panose="020B0500000000000000" pitchFamily="34" charset="0"/>
              </a:rPr>
              <a:t>zemoqmedebis</a:t>
            </a:r>
            <a:r>
              <a:rPr lang="en-US" sz="2000" dirty="0">
                <a:latin typeface="_! Kolhety" panose="020B0500000000000000" pitchFamily="34" charset="0"/>
              </a:rPr>
              <a:t> </a:t>
            </a:r>
            <a:r>
              <a:rPr lang="en-US" sz="2000" dirty="0" err="1">
                <a:latin typeface="_! Kolhety" panose="020B0500000000000000" pitchFamily="34" charset="0"/>
              </a:rPr>
              <a:t>dadgenis</a:t>
            </a:r>
            <a:r>
              <a:rPr lang="en-US" sz="2000" dirty="0">
                <a:latin typeface="_! Kolhety" panose="020B0500000000000000" pitchFamily="34" charset="0"/>
              </a:rPr>
              <a:t> </a:t>
            </a:r>
            <a:r>
              <a:rPr lang="en-US" sz="2000" dirty="0" err="1">
                <a:latin typeface="_! Kolhety" panose="020B0500000000000000" pitchFamily="34" charset="0"/>
              </a:rPr>
              <a:t>Semdeg</a:t>
            </a:r>
            <a:r>
              <a:rPr lang="en-US" sz="2000" dirty="0">
                <a:latin typeface="_! Kolhety" panose="020B0500000000000000" pitchFamily="34" charset="0"/>
              </a:rPr>
              <a:t>_ </a:t>
            </a:r>
            <a:r>
              <a:rPr lang="en-US" sz="2000" dirty="0" err="1">
                <a:latin typeface="_! Kolhety" panose="020B0500000000000000" pitchFamily="34" charset="0"/>
              </a:rPr>
              <a:t>mkveTrad</a:t>
            </a:r>
            <a:r>
              <a:rPr lang="en-US" sz="2000" dirty="0">
                <a:latin typeface="_! Kolhety" panose="020B0500000000000000" pitchFamily="34" charset="0"/>
              </a:rPr>
              <a:t> </a:t>
            </a:r>
            <a:r>
              <a:rPr lang="en-US" sz="2000" dirty="0" err="1">
                <a:latin typeface="_! Kolhety" panose="020B0500000000000000" pitchFamily="34" charset="0"/>
              </a:rPr>
              <a:t>uaryofiTi</a:t>
            </a:r>
            <a:r>
              <a:rPr lang="en-US" sz="2000" dirty="0" smtClean="0">
                <a:latin typeface="_! Kolhety" panose="020B0500000000000000" pitchFamily="34" charset="0"/>
              </a:rPr>
              <a:t>. </a:t>
            </a:r>
            <a:r>
              <a:rPr lang="en-US" sz="2000" dirty="0">
                <a:latin typeface="_! Kolhety" panose="020B0500000000000000" pitchFamily="34" charset="0"/>
              </a:rPr>
              <a:t/>
            </a:r>
            <a:br>
              <a:rPr lang="en-US" sz="2000" dirty="0">
                <a:latin typeface="_! Kolhety" panose="020B0500000000000000" pitchFamily="34" charset="0"/>
              </a:rPr>
            </a:br>
            <a:r>
              <a:rPr lang="en-US" sz="2000" dirty="0" smtClean="0">
                <a:latin typeface="_! Kolhety" panose="020B0500000000000000" pitchFamily="34" charset="0"/>
              </a:rPr>
              <a:t/>
            </a:r>
            <a:br>
              <a:rPr lang="en-US" sz="2000" dirty="0" smtClean="0">
                <a:latin typeface="_! Kolhety" panose="020B0500000000000000" pitchFamily="34" charset="0"/>
              </a:rPr>
            </a:br>
            <a:r>
              <a:rPr lang="en-US" sz="2000" dirty="0" err="1" smtClean="0">
                <a:latin typeface="_! Kolhety" panose="020B0500000000000000" pitchFamily="34" charset="0"/>
              </a:rPr>
              <a:t>Zveli</a:t>
            </a:r>
            <a:r>
              <a:rPr lang="en-US" sz="2000" dirty="0" smtClean="0">
                <a:latin typeface="_! Kolhety" panose="020B0500000000000000" pitchFamily="34" charset="0"/>
              </a:rPr>
              <a:t> </a:t>
            </a:r>
            <a:r>
              <a:rPr lang="en-US" sz="2000" dirty="0" err="1">
                <a:latin typeface="_! Kolhety" panose="020B0500000000000000" pitchFamily="34" charset="0"/>
              </a:rPr>
              <a:t>dastaqrebi</a:t>
            </a:r>
            <a:r>
              <a:rPr lang="en-US" sz="2000" dirty="0">
                <a:latin typeface="_! Kolhety" panose="020B0500000000000000" pitchFamily="34" charset="0"/>
              </a:rPr>
              <a:t> da </a:t>
            </a:r>
            <a:r>
              <a:rPr lang="en-US" sz="2000" dirty="0" err="1">
                <a:latin typeface="_! Kolhety" panose="020B0500000000000000" pitchFamily="34" charset="0"/>
              </a:rPr>
              <a:t>kultmsaxurebi</a:t>
            </a:r>
            <a:r>
              <a:rPr lang="en-US" sz="2000" dirty="0">
                <a:latin typeface="_! Kolhety" panose="020B0500000000000000" pitchFamily="34" charset="0"/>
              </a:rPr>
              <a:t> </a:t>
            </a:r>
            <a:r>
              <a:rPr lang="en-US" sz="2000" dirty="0" err="1">
                <a:latin typeface="_! Kolhety" panose="020B0500000000000000" pitchFamily="34" charset="0"/>
              </a:rPr>
              <a:t>Tvlidnen</a:t>
            </a:r>
            <a:r>
              <a:rPr lang="en-US" sz="2000" dirty="0">
                <a:latin typeface="_! Kolhety" panose="020B0500000000000000" pitchFamily="34" charset="0"/>
              </a:rPr>
              <a:t>, rom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praqtikulad</a:t>
            </a:r>
            <a:r>
              <a:rPr lang="en-US" sz="2000" dirty="0">
                <a:latin typeface="_! Kolhety" panose="020B0500000000000000" pitchFamily="34" charset="0"/>
              </a:rPr>
              <a:t> </a:t>
            </a:r>
            <a:r>
              <a:rPr lang="en-US" sz="2000" dirty="0" err="1">
                <a:latin typeface="_! Kolhety" panose="020B0500000000000000" pitchFamily="34" charset="0"/>
              </a:rPr>
              <a:t>yvela</a:t>
            </a:r>
            <a:r>
              <a:rPr lang="en-US" sz="2000" dirty="0">
                <a:latin typeface="_! Kolhety" panose="020B0500000000000000" pitchFamily="34" charset="0"/>
              </a:rPr>
              <a:t> </a:t>
            </a:r>
            <a:r>
              <a:rPr lang="en-US" sz="2000" dirty="0" err="1">
                <a:latin typeface="_! Kolhety" panose="020B0500000000000000" pitchFamily="34" charset="0"/>
              </a:rPr>
              <a:t>avadmyofobis</a:t>
            </a:r>
            <a:r>
              <a:rPr lang="en-US" sz="2000" dirty="0">
                <a:latin typeface="_! Kolhety" panose="020B0500000000000000" pitchFamily="34" charset="0"/>
              </a:rPr>
              <a:t> </a:t>
            </a:r>
            <a:r>
              <a:rPr lang="en-US" sz="2000" dirty="0" err="1">
                <a:latin typeface="_! Kolhety" panose="020B0500000000000000" pitchFamily="34" charset="0"/>
              </a:rPr>
              <a:t>gankurnva</a:t>
            </a:r>
            <a:r>
              <a:rPr lang="en-US" sz="2000" dirty="0">
                <a:latin typeface="_! Kolhety" panose="020B0500000000000000" pitchFamily="34" charset="0"/>
              </a:rPr>
              <a:t> </a:t>
            </a:r>
            <a:r>
              <a:rPr lang="en-US" sz="2000" dirty="0" err="1">
                <a:latin typeface="_! Kolhety" panose="020B0500000000000000" pitchFamily="34" charset="0"/>
              </a:rPr>
              <a:t>SeeZlo</a:t>
            </a:r>
            <a:r>
              <a:rPr lang="en-US" sz="2000" dirty="0">
                <a:latin typeface="_! Kolhety" panose="020B0500000000000000" pitchFamily="34" charset="0"/>
              </a:rPr>
              <a:t>, </a:t>
            </a:r>
            <a:r>
              <a:rPr lang="en-US" sz="2000" dirty="0" err="1">
                <a:latin typeface="_! Kolhety" panose="020B0500000000000000" pitchFamily="34" charset="0"/>
              </a:rPr>
              <a:t>mezRvaurebi</a:t>
            </a:r>
            <a:r>
              <a:rPr lang="en-US" sz="2000" dirty="0">
                <a:latin typeface="_! Kolhety" panose="020B0500000000000000" pitchFamily="34" charset="0"/>
              </a:rPr>
              <a:t> da </a:t>
            </a:r>
            <a:r>
              <a:rPr lang="en-US" sz="2000" dirty="0" err="1">
                <a:latin typeface="_! Kolhety" panose="020B0500000000000000" pitchFamily="34" charset="0"/>
              </a:rPr>
              <a:t>jariskacebi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moweviT</a:t>
            </a:r>
            <a:r>
              <a:rPr lang="en-US" sz="2000" dirty="0">
                <a:latin typeface="_! Kolhety" panose="020B0500000000000000" pitchFamily="34" charset="0"/>
              </a:rPr>
              <a:t> </a:t>
            </a:r>
            <a:r>
              <a:rPr lang="en-US" sz="2000" dirty="0" err="1">
                <a:latin typeface="_! Kolhety" panose="020B0500000000000000" pitchFamily="34" charset="0"/>
              </a:rPr>
              <a:t>drosac</a:t>
            </a:r>
            <a:r>
              <a:rPr lang="en-US" sz="2000" dirty="0">
                <a:latin typeface="_! Kolhety" panose="020B0500000000000000" pitchFamily="34" charset="0"/>
              </a:rPr>
              <a:t> `</a:t>
            </a:r>
            <a:r>
              <a:rPr lang="en-US" sz="2000" dirty="0" err="1">
                <a:latin typeface="_! Kolhety" panose="020B0500000000000000" pitchFamily="34" charset="0"/>
              </a:rPr>
              <a:t>klavdnen</a:t>
            </a:r>
            <a:r>
              <a:rPr lang="en-US" sz="2000" dirty="0">
                <a:latin typeface="_! Kolhety" panose="020B0500000000000000" pitchFamily="34" charset="0"/>
              </a:rPr>
              <a:t>~ da </a:t>
            </a:r>
            <a:r>
              <a:rPr lang="en-US" sz="2000" dirty="0" err="1">
                <a:latin typeface="_! Kolhety" panose="020B0500000000000000" pitchFamily="34" charset="0"/>
              </a:rPr>
              <a:t>SimSilsac</a:t>
            </a:r>
            <a:r>
              <a:rPr lang="en-US" sz="2000" dirty="0">
                <a:latin typeface="_! Kolhety" panose="020B0500000000000000" pitchFamily="34" charset="0"/>
              </a:rPr>
              <a:t> `</a:t>
            </a:r>
            <a:r>
              <a:rPr lang="en-US" sz="2000" dirty="0" err="1">
                <a:latin typeface="_! Kolhety" panose="020B0500000000000000" pitchFamily="34" charset="0"/>
              </a:rPr>
              <a:t>iviwyebdnen</a:t>
            </a:r>
            <a:r>
              <a:rPr lang="en-US" sz="2000" dirty="0">
                <a:latin typeface="_! Kolhety" panose="020B0500000000000000" pitchFamily="34" charset="0"/>
              </a:rPr>
              <a:t>~, </a:t>
            </a:r>
            <a:r>
              <a:rPr lang="en-US" sz="2000" dirty="0" err="1">
                <a:latin typeface="_! Kolhety" panose="020B0500000000000000" pitchFamily="34" charset="0"/>
              </a:rPr>
              <a:t>elitaruli</a:t>
            </a:r>
            <a:r>
              <a:rPr lang="en-US" sz="2000" dirty="0">
                <a:latin typeface="_! Kolhety" panose="020B0500000000000000" pitchFamily="34" charset="0"/>
              </a:rPr>
              <a:t> </a:t>
            </a:r>
            <a:r>
              <a:rPr lang="en-US" sz="2000" dirty="0" err="1">
                <a:latin typeface="_! Kolhety" panose="020B0500000000000000" pitchFamily="34" charset="0"/>
              </a:rPr>
              <a:t>sazogadoebis</a:t>
            </a:r>
            <a:r>
              <a:rPr lang="en-US" sz="2000" dirty="0">
                <a:latin typeface="_! Kolhety" panose="020B0500000000000000" pitchFamily="34" charset="0"/>
              </a:rPr>
              <a:t> </a:t>
            </a:r>
            <a:r>
              <a:rPr lang="en-US" sz="2000" dirty="0" err="1">
                <a:latin typeface="_! Kolhety" panose="020B0500000000000000" pitchFamily="34" charset="0"/>
              </a:rPr>
              <a:t>wevrebi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komfortul</a:t>
            </a:r>
            <a:r>
              <a:rPr lang="en-US" sz="2000" dirty="0">
                <a:latin typeface="_! Kolhety" panose="020B0500000000000000" pitchFamily="34" charset="0"/>
              </a:rPr>
              <a:t> </a:t>
            </a:r>
            <a:r>
              <a:rPr lang="en-US" sz="2000" dirty="0" err="1">
                <a:latin typeface="_! Kolhety" panose="020B0500000000000000" pitchFamily="34" charset="0"/>
              </a:rPr>
              <a:t>garemoSi</a:t>
            </a:r>
            <a:r>
              <a:rPr lang="en-US" sz="2000" dirty="0">
                <a:latin typeface="_! Kolhety" panose="020B0500000000000000" pitchFamily="34" charset="0"/>
              </a:rPr>
              <a:t> </a:t>
            </a:r>
            <a:r>
              <a:rPr lang="en-US" sz="2000" dirty="0" err="1">
                <a:latin typeface="_! Kolhety" panose="020B0500000000000000" pitchFamily="34" charset="0"/>
              </a:rPr>
              <a:t>mowevis</a:t>
            </a:r>
            <a:r>
              <a:rPr lang="en-US" sz="2000" dirty="0">
                <a:latin typeface="_! Kolhety" panose="020B0500000000000000" pitchFamily="34" charset="0"/>
              </a:rPr>
              <a:t> </a:t>
            </a:r>
            <a:r>
              <a:rPr lang="en-US" sz="2000" dirty="0" err="1">
                <a:latin typeface="_! Kolhety" panose="020B0500000000000000" pitchFamily="34" charset="0"/>
              </a:rPr>
              <a:t>mizniT</a:t>
            </a:r>
            <a:r>
              <a:rPr lang="en-US" sz="2000" dirty="0">
                <a:latin typeface="_! Kolhety" panose="020B0500000000000000" pitchFamily="34" charset="0"/>
              </a:rPr>
              <a:t>, </a:t>
            </a:r>
            <a:r>
              <a:rPr lang="en-US" sz="2000" dirty="0" err="1">
                <a:latin typeface="_! Kolhety" panose="020B0500000000000000" pitchFamily="34" charset="0"/>
              </a:rPr>
              <a:t>saxlebisa</a:t>
            </a:r>
            <a:r>
              <a:rPr lang="en-US" sz="2000" dirty="0">
                <a:latin typeface="_! Kolhety" panose="020B0500000000000000" pitchFamily="34" charset="0"/>
              </a:rPr>
              <a:t> da </a:t>
            </a:r>
            <a:r>
              <a:rPr lang="en-US" sz="2000" dirty="0" err="1">
                <a:latin typeface="_! Kolhety" panose="020B0500000000000000" pitchFamily="34" charset="0"/>
              </a:rPr>
              <a:t>salonebis</a:t>
            </a:r>
            <a:r>
              <a:rPr lang="en-US" sz="2000" dirty="0">
                <a:latin typeface="_! Kolhety" panose="020B0500000000000000" pitchFamily="34" charset="0"/>
              </a:rPr>
              <a:t> </a:t>
            </a:r>
            <a:r>
              <a:rPr lang="en-US" sz="2000" dirty="0" err="1">
                <a:latin typeface="_! Kolhety" panose="020B0500000000000000" pitchFamily="34" charset="0"/>
              </a:rPr>
              <a:t>interiersac</a:t>
            </a:r>
            <a:r>
              <a:rPr lang="en-US" sz="2000" dirty="0">
                <a:latin typeface="_! Kolhety" panose="020B0500000000000000" pitchFamily="34" charset="0"/>
              </a:rPr>
              <a:t> </a:t>
            </a:r>
            <a:r>
              <a:rPr lang="en-US" sz="2000" dirty="0" err="1">
                <a:latin typeface="_! Kolhety" panose="020B0500000000000000" pitchFamily="34" charset="0"/>
              </a:rPr>
              <a:t>cvlidnen</a:t>
            </a:r>
            <a:r>
              <a:rPr lang="en-US" sz="2000" dirty="0">
                <a:latin typeface="_! Kolhety" panose="020B0500000000000000" pitchFamily="34" charset="0"/>
              </a:rPr>
              <a:t> </a:t>
            </a:r>
            <a:r>
              <a:rPr lang="en-US" sz="2000" dirty="0" err="1">
                <a:latin typeface="_! Kolhety" panose="020B0500000000000000" pitchFamily="34" charset="0"/>
              </a:rPr>
              <a:t>Tu</a:t>
            </a:r>
            <a:r>
              <a:rPr lang="en-US" sz="2000" dirty="0">
                <a:latin typeface="_! Kolhety" panose="020B0500000000000000" pitchFamily="34" charset="0"/>
              </a:rPr>
              <a:t> </a:t>
            </a:r>
            <a:r>
              <a:rPr lang="en-US" sz="2000" dirty="0" err="1">
                <a:latin typeface="_! Kolhety" panose="020B0500000000000000" pitchFamily="34" charset="0"/>
              </a:rPr>
              <a:t>aaxlebdnen</a:t>
            </a:r>
            <a:r>
              <a:rPr lang="en-US" sz="2000" dirty="0">
                <a:latin typeface="_! Kolhety" panose="020B0500000000000000" pitchFamily="34" charset="0"/>
              </a:rPr>
              <a:t>, am </a:t>
            </a:r>
            <a:r>
              <a:rPr lang="en-US" sz="2000" dirty="0" err="1">
                <a:latin typeface="_! Kolhety" panose="020B0500000000000000" pitchFamily="34" charset="0"/>
              </a:rPr>
              <a:t>saqmisTvis</a:t>
            </a:r>
            <a:r>
              <a:rPr lang="en-US" sz="2000" dirty="0">
                <a:latin typeface="_! Kolhety" panose="020B0500000000000000" pitchFamily="34" charset="0"/>
              </a:rPr>
              <a:t> `</a:t>
            </a:r>
            <a:r>
              <a:rPr lang="en-US" sz="2000" dirty="0" err="1">
                <a:latin typeface="_! Kolhety" panose="020B0500000000000000" pitchFamily="34" charset="0"/>
              </a:rPr>
              <a:t>misadagebul</a:t>
            </a:r>
            <a:r>
              <a:rPr lang="en-US" sz="2000" dirty="0">
                <a:latin typeface="_! Kolhety" panose="020B0500000000000000" pitchFamily="34" charset="0"/>
              </a:rPr>
              <a:t>~ </a:t>
            </a:r>
            <a:r>
              <a:rPr lang="en-US" sz="2000" dirty="0" err="1">
                <a:latin typeface="_! Kolhety" panose="020B0500000000000000" pitchFamily="34" charset="0"/>
              </a:rPr>
              <a:t>tansacmelsac</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qmnidnen</a:t>
            </a:r>
            <a:r>
              <a:rPr lang="en-US" sz="2000" dirty="0">
                <a:latin typeface="_! Kolhety" panose="020B0500000000000000" pitchFamily="34" charset="0"/>
              </a:rPr>
              <a:t>~. </a:t>
            </a:r>
            <a:endParaRPr lang="ka-GE" sz="2000" dirty="0"/>
          </a:p>
        </p:txBody>
      </p:sp>
    </p:spTree>
    <p:extLst>
      <p:ext uri="{BB962C8B-B14F-4D97-AF65-F5344CB8AC3E}">
        <p14:creationId xmlns:p14="http://schemas.microsoft.com/office/powerpoint/2010/main" val="3042427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691980" y="340411"/>
            <a:ext cx="10019563" cy="5681447"/>
          </a:xfrm>
        </p:spPr>
        <p:txBody>
          <a:bodyPr>
            <a:noAutofit/>
          </a:bodyPr>
          <a:lstStyle/>
          <a:p>
            <a:pPr marL="342900" indent="-342900">
              <a:lnSpc>
                <a:spcPct val="100000"/>
              </a:lnSpc>
              <a:buFont typeface="Arial" panose="020B0604020202020204" pitchFamily="34" charset="0"/>
              <a:buChar char="•"/>
            </a:pPr>
            <a:r>
              <a:rPr lang="en-US" sz="2000" dirty="0" err="1">
                <a:latin typeface="_! Kolhety" panose="020B0500000000000000" pitchFamily="34" charset="0"/>
              </a:rPr>
              <a:t>rogorc</a:t>
            </a:r>
            <a:r>
              <a:rPr lang="en-US" sz="2000" dirty="0">
                <a:latin typeface="_! Kolhety" panose="020B0500000000000000" pitchFamily="34" charset="0"/>
              </a:rPr>
              <a:t> </a:t>
            </a:r>
            <a:r>
              <a:rPr lang="en-US" sz="2000" dirty="0" err="1">
                <a:latin typeface="_! Kolhety" panose="020B0500000000000000" pitchFamily="34" charset="0"/>
              </a:rPr>
              <a:t>aRvniSneT</a:t>
            </a:r>
            <a:r>
              <a:rPr lang="en-US" sz="2000" dirty="0">
                <a:latin typeface="_! Kolhety" panose="020B0500000000000000" pitchFamily="34" charset="0"/>
              </a:rPr>
              <a:t>, </a:t>
            </a:r>
            <a:r>
              <a:rPr lang="en-US" sz="2000" dirty="0" err="1" smtClean="0">
                <a:latin typeface="_! Kolhety" panose="020B0500000000000000" pitchFamily="34" charset="0"/>
              </a:rPr>
              <a:t>amerikis</a:t>
            </a:r>
            <a:r>
              <a:rPr lang="en-US" sz="2000" dirty="0" smtClean="0">
                <a:latin typeface="_! Kolhety" panose="020B0500000000000000" pitchFamily="34" charset="0"/>
              </a:rPr>
              <a:t> </a:t>
            </a:r>
            <a:r>
              <a:rPr lang="en-US" sz="2000" dirty="0" err="1" smtClean="0">
                <a:latin typeface="_! Kolhety" panose="020B0500000000000000" pitchFamily="34" charset="0"/>
              </a:rPr>
              <a:t>kontinentze</a:t>
            </a:r>
            <a:r>
              <a:rPr lang="en-US" sz="2000" dirty="0" smtClean="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smtClean="0">
                <a:latin typeface="_! Kolhety" panose="020B0500000000000000" pitchFamily="34" charset="0"/>
              </a:rPr>
              <a:t>mowevis</a:t>
            </a:r>
            <a:r>
              <a:rPr lang="ka-GE" sz="2000" dirty="0" smtClean="0">
                <a:latin typeface="_! Kolhety" panose="020B0500000000000000" pitchFamily="34" charset="0"/>
              </a:rPr>
              <a:t> </a:t>
            </a:r>
            <a:r>
              <a:rPr lang="en-US" sz="2000" dirty="0" err="1" smtClean="0">
                <a:latin typeface="_! Kolhety" panose="020B0500000000000000" pitchFamily="34" charset="0"/>
              </a:rPr>
              <a:t>ori</a:t>
            </a:r>
            <a:r>
              <a:rPr lang="en-US" sz="2000" dirty="0" smtClean="0">
                <a:latin typeface="_! Kolhety" panose="020B0500000000000000" pitchFamily="34" charset="0"/>
              </a:rPr>
              <a:t> </a:t>
            </a:r>
            <a:r>
              <a:rPr lang="en-US" sz="2000" dirty="0" err="1">
                <a:latin typeface="_! Kolhety" panose="020B0500000000000000" pitchFamily="34" charset="0"/>
              </a:rPr>
              <a:t>ZiriTadi</a:t>
            </a:r>
            <a:r>
              <a:rPr lang="en-US" sz="2000" dirty="0">
                <a:latin typeface="_! Kolhety" panose="020B0500000000000000" pitchFamily="34" charset="0"/>
              </a:rPr>
              <a:t> </a:t>
            </a:r>
            <a:r>
              <a:rPr lang="en-US" sz="2000" dirty="0" err="1" smtClean="0">
                <a:latin typeface="_! Kolhety" panose="020B0500000000000000" pitchFamily="34" charset="0"/>
              </a:rPr>
              <a:t>meTodi</a:t>
            </a:r>
            <a:r>
              <a:rPr lang="en-US" sz="2000" dirty="0" smtClean="0">
                <a:latin typeface="_! Kolhety" panose="020B0500000000000000" pitchFamily="34" charset="0"/>
              </a:rPr>
              <a:t> </a:t>
            </a:r>
            <a:r>
              <a:rPr lang="en-US" sz="2000" dirty="0" err="1" smtClean="0">
                <a:latin typeface="_! Kolhety" panose="020B0500000000000000" pitchFamily="34" charset="0"/>
              </a:rPr>
              <a:t>arsebobda</a:t>
            </a:r>
            <a:r>
              <a:rPr lang="en-US" sz="2000" dirty="0">
                <a:latin typeface="_! Kolhety" panose="020B0500000000000000" pitchFamily="34" charset="0"/>
              </a:rPr>
              <a:t>: </a:t>
            </a:r>
            <a:r>
              <a:rPr lang="en-US" sz="2000" dirty="0" err="1">
                <a:latin typeface="_! Kolhety" panose="020B0500000000000000" pitchFamily="34" charset="0"/>
              </a:rPr>
              <a:t>CibuxiT</a:t>
            </a:r>
            <a:r>
              <a:rPr lang="en-US" sz="2000" dirty="0">
                <a:latin typeface="_! Kolhety" panose="020B0500000000000000" pitchFamily="34" charset="0"/>
              </a:rPr>
              <a:t> da </a:t>
            </a:r>
            <a:r>
              <a:rPr lang="en-US" sz="2000" dirty="0" err="1" smtClean="0">
                <a:latin typeface="_! Kolhety" panose="020B0500000000000000" pitchFamily="34" charset="0"/>
              </a:rPr>
              <a:t>Sexveuli</a:t>
            </a:r>
            <a:r>
              <a:rPr lang="en-US" sz="2000" dirty="0" smtClean="0">
                <a:latin typeface="_! Kolhety" panose="020B0500000000000000" pitchFamily="34" charset="0"/>
              </a:rPr>
              <a:t> </a:t>
            </a:r>
            <a:r>
              <a:rPr lang="en-US" sz="2000" dirty="0" err="1" smtClean="0">
                <a:latin typeface="_! Kolhety" panose="020B0500000000000000" pitchFamily="34" charset="0"/>
              </a:rPr>
              <a:t>furclebis</a:t>
            </a:r>
            <a:r>
              <a:rPr lang="ka-GE" sz="2000" dirty="0" smtClean="0">
                <a:latin typeface="_! Kolhety" panose="020B0500000000000000" pitchFamily="34" charset="0"/>
              </a:rPr>
              <a:t> </a:t>
            </a:r>
            <a:r>
              <a:rPr lang="en-US" sz="2000" dirty="0" err="1" smtClean="0">
                <a:latin typeface="_! Kolhety" panose="020B0500000000000000" pitchFamily="34" charset="0"/>
              </a:rPr>
              <a:t>sa</a:t>
            </a:r>
            <a:r>
              <a:rPr lang="en-US" sz="2000" dirty="0" smtClean="0">
                <a:latin typeface="_! Kolhety" panose="020B0500000000000000" pitchFamily="34" charset="0"/>
              </a:rPr>
              <a:t> </a:t>
            </a:r>
            <a:r>
              <a:rPr lang="en-US" sz="2000" dirty="0" err="1">
                <a:latin typeface="_! Kolhety" panose="020B0500000000000000" pitchFamily="34" charset="0"/>
              </a:rPr>
              <a:t>xiT</a:t>
            </a:r>
            <a:r>
              <a:rPr lang="en-US" sz="2000" dirty="0">
                <a:latin typeface="_! Kolhety" panose="020B0500000000000000" pitchFamily="34" charset="0"/>
              </a:rPr>
              <a:t>. </a:t>
            </a:r>
            <a:r>
              <a:rPr lang="en-US" sz="2000" dirty="0" smtClean="0">
                <a:latin typeface="_! Kolhety" panose="020B0500000000000000" pitchFamily="34" charset="0"/>
              </a:rPr>
              <a:t/>
            </a:r>
            <a:br>
              <a:rPr lang="en-US" sz="2000" dirty="0" smtClean="0">
                <a:latin typeface="_! Kolhety" panose="020B0500000000000000" pitchFamily="34" charset="0"/>
              </a:rPr>
            </a:br>
            <a:r>
              <a:rPr lang="en-US" sz="2000" dirty="0" smtClean="0">
                <a:latin typeface="_! Kolhety" panose="020B0500000000000000" pitchFamily="34" charset="0"/>
              </a:rPr>
              <a:t> </a:t>
            </a:r>
            <a:r>
              <a:rPr lang="en-US" sz="2000" dirty="0" err="1" smtClean="0">
                <a:latin typeface="_! Kolhety" panose="020B0500000000000000" pitchFamily="34" charset="0"/>
              </a:rPr>
              <a:t>CrdiloeT</a:t>
            </a:r>
            <a:r>
              <a:rPr lang="en-US" sz="2000" dirty="0" smtClean="0">
                <a:latin typeface="_! Kolhety" panose="020B0500000000000000" pitchFamily="34" charset="0"/>
              </a:rPr>
              <a:t> </a:t>
            </a:r>
            <a:r>
              <a:rPr lang="en-US" sz="2000" dirty="0" err="1" smtClean="0">
                <a:latin typeface="_! Kolhety" panose="020B0500000000000000" pitchFamily="34" charset="0"/>
              </a:rPr>
              <a:t>amerikaSi</a:t>
            </a:r>
            <a:r>
              <a:rPr lang="en-US" sz="2000" dirty="0" smtClean="0">
                <a:latin typeface="_! Kolhety" panose="020B0500000000000000" pitchFamily="34" charset="0"/>
              </a:rPr>
              <a:t> </a:t>
            </a:r>
            <a:r>
              <a:rPr lang="en-US" sz="2000" dirty="0" err="1" smtClean="0">
                <a:latin typeface="_! Kolhety" panose="020B0500000000000000" pitchFamily="34" charset="0"/>
              </a:rPr>
              <a:t>ufro</a:t>
            </a:r>
            <a:r>
              <a:rPr lang="en-US" sz="2000" dirty="0" smtClean="0">
                <a:latin typeface="_! Kolhety" panose="020B0500000000000000" pitchFamily="34" charset="0"/>
              </a:rPr>
              <a:t> </a:t>
            </a:r>
            <a:r>
              <a:rPr lang="en-US" sz="2000" dirty="0" err="1" smtClean="0">
                <a:latin typeface="_! Kolhety" panose="020B0500000000000000" pitchFamily="34" charset="0"/>
              </a:rPr>
              <a:t>popularuli</a:t>
            </a:r>
            <a:r>
              <a:rPr lang="en-US" sz="2000" dirty="0" smtClean="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smtClean="0">
                <a:latin typeface="_! Kolhety" panose="020B0500000000000000" pitchFamily="34" charset="0"/>
              </a:rPr>
              <a:t>CibuxiT</a:t>
            </a:r>
            <a:r>
              <a:rPr lang="ka-GE" sz="2000" dirty="0" smtClean="0">
                <a:latin typeface="_! Kolhety" panose="020B0500000000000000" pitchFamily="34" charset="0"/>
              </a:rPr>
              <a:t> </a:t>
            </a:r>
            <a:r>
              <a:rPr lang="en-US" sz="2000" dirty="0" err="1" smtClean="0">
                <a:latin typeface="_! Kolhety" panose="020B0500000000000000" pitchFamily="34" charset="0"/>
              </a:rPr>
              <a:t>mo</a:t>
            </a:r>
            <a:r>
              <a:rPr lang="en-US" sz="2000" dirty="0" smtClean="0">
                <a:latin typeface="_! Kolhety" panose="020B0500000000000000" pitchFamily="34" charset="0"/>
              </a:rPr>
              <a:t> </a:t>
            </a:r>
            <a:r>
              <a:rPr lang="en-US" sz="2000" dirty="0" err="1">
                <a:latin typeface="_! Kolhety" panose="020B0500000000000000" pitchFamily="34" charset="0"/>
              </a:rPr>
              <a:t>weva</a:t>
            </a:r>
            <a:r>
              <a:rPr lang="en-US" sz="2000" dirty="0">
                <a:latin typeface="_! Kolhety" panose="020B0500000000000000" pitchFamily="34" charset="0"/>
              </a:rPr>
              <a:t>. </a:t>
            </a:r>
            <a:r>
              <a:rPr lang="en-US" sz="2000" dirty="0" err="1" smtClean="0">
                <a:latin typeface="_! Kolhety" panose="020B0500000000000000" pitchFamily="34" charset="0"/>
              </a:rPr>
              <a:t>ingliselebma</a:t>
            </a:r>
            <a:r>
              <a:rPr lang="en-US" sz="2000" dirty="0" smtClean="0">
                <a:latin typeface="_! Kolhety" panose="020B0500000000000000" pitchFamily="34" charset="0"/>
              </a:rPr>
              <a:t> </a:t>
            </a:r>
            <a:r>
              <a:rPr lang="en-US" sz="2000" dirty="0" err="1" smtClean="0">
                <a:latin typeface="_! Kolhety" panose="020B0500000000000000" pitchFamily="34" charset="0"/>
              </a:rPr>
              <a:t>CrdiloeT</a:t>
            </a:r>
            <a:r>
              <a:rPr lang="en-US" sz="2000" dirty="0" smtClean="0">
                <a:latin typeface="_! Kolhety" panose="020B0500000000000000" pitchFamily="34" charset="0"/>
              </a:rPr>
              <a:t> </a:t>
            </a:r>
            <a:r>
              <a:rPr lang="en-US" sz="2000" dirty="0" err="1" smtClean="0">
                <a:latin typeface="_! Kolhety" panose="020B0500000000000000" pitchFamily="34" charset="0"/>
              </a:rPr>
              <a:t>amerikidan</a:t>
            </a:r>
            <a:r>
              <a:rPr lang="en-US" sz="2000" dirty="0" smtClean="0">
                <a:latin typeface="_! Kolhety" panose="020B0500000000000000" pitchFamily="34" charset="0"/>
              </a:rPr>
              <a:t> </a:t>
            </a:r>
            <a:r>
              <a:rPr lang="en-US" sz="2000" dirty="0" err="1" smtClean="0">
                <a:latin typeface="_! Kolhety" panose="020B0500000000000000" pitchFamily="34" charset="0"/>
              </a:rPr>
              <a:t>daiwyes</a:t>
            </a:r>
            <a:r>
              <a:rPr lang="en-US" sz="2000" dirty="0" smtClean="0">
                <a:latin typeface="_! Kolhety" panose="020B0500000000000000" pitchFamily="34" charset="0"/>
              </a:rPr>
              <a:t> </a:t>
            </a:r>
            <a:r>
              <a:rPr lang="en-US" sz="2000" dirty="0" err="1" smtClean="0">
                <a:latin typeface="_! Kolhety" panose="020B0500000000000000" pitchFamily="34" charset="0"/>
              </a:rPr>
              <a:t>axali</a:t>
            </a:r>
            <a:r>
              <a:rPr lang="ka-GE" sz="2000" dirty="0" smtClean="0">
                <a:latin typeface="_! Kolhety" panose="020B0500000000000000" pitchFamily="34" charset="0"/>
              </a:rPr>
              <a:t> </a:t>
            </a:r>
            <a:r>
              <a:rPr lang="pt-BR" sz="2000" dirty="0" smtClean="0">
                <a:latin typeface="_! Kolhety" panose="020B0500000000000000" pitchFamily="34" charset="0"/>
              </a:rPr>
              <a:t>samyaros</a:t>
            </a:r>
            <a:r>
              <a:rPr lang="ka-GE" sz="2000" dirty="0" smtClean="0">
                <a:latin typeface="_! Kolhety" panose="020B0500000000000000" pitchFamily="34" charset="0"/>
              </a:rPr>
              <a:t> </a:t>
            </a:r>
            <a:r>
              <a:rPr lang="pt-BR" sz="2000" dirty="0" smtClean="0">
                <a:latin typeface="_! Kolhety" panose="020B0500000000000000" pitchFamily="34" charset="0"/>
              </a:rPr>
              <a:t>aTviseba</a:t>
            </a:r>
            <a:r>
              <a:rPr lang="pt-BR" sz="2000" dirty="0">
                <a:latin typeface="_! Kolhety" panose="020B0500000000000000" pitchFamily="34" charset="0"/>
              </a:rPr>
              <a:t>. </a:t>
            </a:r>
            <a:r>
              <a:rPr lang="pt-BR" sz="2000" dirty="0" smtClean="0">
                <a:latin typeface="_! Kolhety" panose="020B0500000000000000" pitchFamily="34" charset="0"/>
              </a:rPr>
              <a:t>Sesabamisad</a:t>
            </a:r>
            <a:r>
              <a:rPr lang="pt-BR" sz="2000" dirty="0">
                <a:latin typeface="_! Kolhety" panose="020B0500000000000000" pitchFamily="34" charset="0"/>
              </a:rPr>
              <a:t>, maT </a:t>
            </a:r>
            <a:r>
              <a:rPr lang="pt-BR" sz="2000" dirty="0" smtClean="0">
                <a:latin typeface="_! Kolhety" panose="020B0500000000000000" pitchFamily="34" charset="0"/>
              </a:rPr>
              <a:t>gadmoiRes Tambaqos mow</a:t>
            </a:r>
            <a:r>
              <a:rPr lang="en-US" sz="2000" dirty="0" err="1" smtClean="0">
                <a:latin typeface="_! Kolhety" panose="020B0500000000000000" pitchFamily="34" charset="0"/>
              </a:rPr>
              <a:t>evis</a:t>
            </a:r>
            <a:r>
              <a:rPr lang="ka-GE" sz="2000" dirty="0" smtClean="0">
                <a:latin typeface="_! Kolhety" panose="020B0500000000000000" pitchFamily="34" charset="0"/>
              </a:rPr>
              <a:t> </a:t>
            </a:r>
            <a:r>
              <a:rPr lang="it-IT" sz="2000" dirty="0" smtClean="0">
                <a:latin typeface="_! Kolhety" panose="020B0500000000000000" pitchFamily="34" charset="0"/>
              </a:rPr>
              <a:t>is meTodi</a:t>
            </a:r>
            <a:r>
              <a:rPr lang="it-IT" sz="2000" dirty="0">
                <a:latin typeface="_! Kolhety" panose="020B0500000000000000" pitchFamily="34" charset="0"/>
              </a:rPr>
              <a:t>, rac </a:t>
            </a:r>
            <a:r>
              <a:rPr lang="it-IT" sz="2000" dirty="0" smtClean="0">
                <a:latin typeface="_! Kolhety" panose="020B0500000000000000" pitchFamily="34" charset="0"/>
              </a:rPr>
              <a:t>damkvi</a:t>
            </a:r>
            <a:r>
              <a:rPr lang="en-US" sz="2000" dirty="0" smtClean="0">
                <a:latin typeface="_! Kolhety" panose="020B0500000000000000" pitchFamily="34" charset="0"/>
              </a:rPr>
              <a:t>d</a:t>
            </a:r>
            <a:r>
              <a:rPr lang="it-IT" sz="2000" dirty="0" smtClean="0">
                <a:latin typeface="_! Kolhety" panose="020B0500000000000000" pitchFamily="34" charset="0"/>
              </a:rPr>
              <a:t>rebuli </a:t>
            </a:r>
            <a:r>
              <a:rPr lang="it-IT" sz="2000" dirty="0">
                <a:latin typeface="_! Kolhety" panose="020B0500000000000000" pitchFamily="34" charset="0"/>
              </a:rPr>
              <a:t>iyo </a:t>
            </a:r>
            <a:r>
              <a:rPr lang="it-IT" sz="2000" dirty="0" smtClean="0">
                <a:latin typeface="_! Kolhety" panose="020B0500000000000000" pitchFamily="34" charset="0"/>
              </a:rPr>
              <a:t>aRniSnul regionSi.</a:t>
            </a:r>
            <a:r>
              <a:rPr lang="ka-GE" sz="2000" dirty="0" smtClean="0">
                <a:latin typeface="_! Kolhety" panose="020B0500000000000000" pitchFamily="34" charset="0"/>
              </a:rPr>
              <a:t> </a:t>
            </a:r>
            <a:r>
              <a:rPr lang="en-US" sz="2000" dirty="0" smtClean="0">
                <a:latin typeface="_! Kolhety" panose="020B0500000000000000" pitchFamily="34" charset="0"/>
              </a:rPr>
              <a:t/>
            </a:r>
            <a:br>
              <a:rPr lang="en-US" sz="2000" dirty="0" smtClean="0">
                <a:latin typeface="_! Kolhety" panose="020B0500000000000000" pitchFamily="34" charset="0"/>
              </a:rPr>
            </a:br>
            <a:r>
              <a:rPr lang="pt-BR" sz="2000" dirty="0" smtClean="0">
                <a:latin typeface="_! Kolhety" panose="020B0500000000000000" pitchFamily="34" charset="0"/>
              </a:rPr>
              <a:t>amerikis samxreT da</a:t>
            </a:r>
            <a:r>
              <a:rPr lang="ka-GE" sz="2000" dirty="0" smtClean="0">
                <a:latin typeface="_! Kolhety" panose="020B0500000000000000" pitchFamily="34" charset="0"/>
              </a:rPr>
              <a:t> </a:t>
            </a:r>
            <a:r>
              <a:rPr lang="pt-BR" sz="2000" dirty="0" smtClean="0">
                <a:latin typeface="_! Kolhety" panose="020B0500000000000000" pitchFamily="34" charset="0"/>
              </a:rPr>
              <a:t>centralur nawi</a:t>
            </a:r>
            <a:r>
              <a:rPr lang="en-US" sz="2000" dirty="0" err="1" smtClean="0">
                <a:latin typeface="_! Kolhety" panose="020B0500000000000000" pitchFamily="34" charset="0"/>
              </a:rPr>
              <a:t>lSi</a:t>
            </a:r>
            <a:r>
              <a:rPr lang="ka-GE" sz="2000" dirty="0" smtClean="0">
                <a:latin typeface="_! Kolhety" panose="020B0500000000000000" pitchFamily="34" charset="0"/>
              </a:rPr>
              <a:t> </a:t>
            </a:r>
            <a:r>
              <a:rPr lang="pt-BR" sz="2000" dirty="0" smtClean="0">
                <a:latin typeface="_! Kolhety" panose="020B0500000000000000" pitchFamily="34" charset="0"/>
              </a:rPr>
              <a:t>mcxovrebi indielebi eweodnen</a:t>
            </a:r>
            <a:r>
              <a:rPr lang="ka-GE" sz="2000" dirty="0" smtClean="0">
                <a:latin typeface="_! Kolhety" panose="020B0500000000000000" pitchFamily="34" charset="0"/>
              </a:rPr>
              <a:t> </a:t>
            </a:r>
            <a:r>
              <a:rPr lang="en-US" sz="2000" dirty="0" err="1" smtClean="0">
                <a:latin typeface="_! Kolhety" panose="020B0500000000000000" pitchFamily="34" charset="0"/>
              </a:rPr>
              <a:t>Sexveuli</a:t>
            </a:r>
            <a:r>
              <a:rPr lang="en-US" sz="2000" dirty="0" smtClean="0">
                <a:latin typeface="_! Kolhety" panose="020B0500000000000000" pitchFamily="34" charset="0"/>
              </a:rPr>
              <a:t> </a:t>
            </a:r>
            <a:r>
              <a:rPr lang="en-US" sz="2000" dirty="0" err="1" smtClean="0">
                <a:latin typeface="_! Kolhety" panose="020B0500000000000000" pitchFamily="34" charset="0"/>
              </a:rPr>
              <a:t>furclebisagan</a:t>
            </a:r>
            <a:r>
              <a:rPr lang="en-US" sz="2000" dirty="0" smtClean="0">
                <a:latin typeface="_! Kolhety" panose="020B0500000000000000" pitchFamily="34" charset="0"/>
              </a:rPr>
              <a:t> </a:t>
            </a:r>
            <a:r>
              <a:rPr lang="en-US" sz="2000" dirty="0">
                <a:latin typeface="_! Kolhety" panose="020B0500000000000000" pitchFamily="34" charset="0"/>
              </a:rPr>
              <a:t>da </a:t>
            </a:r>
            <a:r>
              <a:rPr lang="en-US" sz="2000" dirty="0" smtClean="0">
                <a:latin typeface="_! Kolhety" panose="020B0500000000000000" pitchFamily="34" charset="0"/>
              </a:rPr>
              <a:t>  </a:t>
            </a:r>
            <a:r>
              <a:rPr lang="en-US" sz="2000" dirty="0" err="1" smtClean="0">
                <a:latin typeface="_! Kolhety" panose="020B0500000000000000" pitchFamily="34" charset="0"/>
              </a:rPr>
              <a:t>mzadebul</a:t>
            </a:r>
            <a:r>
              <a:rPr lang="en-US" sz="2000" dirty="0" smtClean="0">
                <a:latin typeface="_! Kolhety" panose="020B0500000000000000" pitchFamily="34" charset="0"/>
              </a:rPr>
              <a:t> </a:t>
            </a:r>
            <a:r>
              <a:rPr lang="pt-BR" sz="2000" dirty="0" smtClean="0">
                <a:latin typeface="_! Kolhety" panose="020B0500000000000000" pitchFamily="34" charset="0"/>
              </a:rPr>
              <a:t>sigarebs</a:t>
            </a:r>
            <a:r>
              <a:rPr lang="pt-BR" sz="2000" dirty="0">
                <a:latin typeface="_! Kolhety" panose="020B0500000000000000" pitchFamily="34" charset="0"/>
              </a:rPr>
              <a:t>, e.w. „</a:t>
            </a:r>
            <a:r>
              <a:rPr lang="pt-BR" sz="2000" dirty="0" smtClean="0">
                <a:latin typeface="_! Kolhety" panose="020B0500000000000000" pitchFamily="34" charset="0"/>
              </a:rPr>
              <a:t>koibas“. Amerikis </a:t>
            </a:r>
            <a:r>
              <a:rPr lang="en-US" sz="2000" dirty="0" smtClean="0">
                <a:latin typeface="_! Kolhety" panose="020B0500000000000000" pitchFamily="34" charset="0"/>
              </a:rPr>
              <a:t>am </a:t>
            </a:r>
            <a:r>
              <a:rPr lang="en-US" sz="2000" dirty="0" err="1" smtClean="0">
                <a:latin typeface="_! Kolhety" panose="020B0500000000000000" pitchFamily="34" charset="0"/>
              </a:rPr>
              <a:t>nawils</a:t>
            </a:r>
            <a:r>
              <a:rPr lang="en-US" sz="2000" dirty="0" smtClean="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smtClean="0">
                <a:latin typeface="_! Kolhety" panose="020B0500000000000000" pitchFamily="34" charset="0"/>
              </a:rPr>
              <a:t>ZiriTadad</a:t>
            </a:r>
            <a:r>
              <a:rPr lang="en-US" sz="2000" dirty="0" smtClean="0">
                <a:latin typeface="_! Kolhety" panose="020B0500000000000000" pitchFamily="34" charset="0"/>
              </a:rPr>
              <a:t> </a:t>
            </a:r>
            <a:r>
              <a:rPr lang="en-US" sz="2000" dirty="0" err="1" smtClean="0">
                <a:latin typeface="_! Kolhety" panose="020B0500000000000000" pitchFamily="34" charset="0"/>
              </a:rPr>
              <a:t>espaneli</a:t>
            </a:r>
            <a:r>
              <a:rPr lang="en-US" sz="2000" dirty="0" smtClean="0">
                <a:latin typeface="_! Kolhety" panose="020B0500000000000000" pitchFamily="34" charset="0"/>
              </a:rPr>
              <a:t> </a:t>
            </a:r>
            <a:r>
              <a:rPr lang="en-US" sz="2000" dirty="0">
                <a:latin typeface="_! Kolhety" panose="020B0500000000000000" pitchFamily="34" charset="0"/>
              </a:rPr>
              <a:t>da </a:t>
            </a:r>
            <a:r>
              <a:rPr lang="en-US" sz="2000" dirty="0" err="1" smtClean="0">
                <a:latin typeface="_! Kolhety" panose="020B0500000000000000" pitchFamily="34" charset="0"/>
              </a:rPr>
              <a:t>portugalieli</a:t>
            </a:r>
            <a:r>
              <a:rPr lang="en-US" sz="2000" dirty="0" smtClean="0">
                <a:latin typeface="_! Kolhety" panose="020B0500000000000000" pitchFamily="34" charset="0"/>
              </a:rPr>
              <a:t> </a:t>
            </a:r>
            <a:r>
              <a:rPr lang="en-US" sz="2000" dirty="0" err="1" smtClean="0">
                <a:latin typeface="_! Kolhety" panose="020B0500000000000000" pitchFamily="34" charset="0"/>
              </a:rPr>
              <a:t>mezRvaurebi</a:t>
            </a:r>
            <a:r>
              <a:rPr lang="en-US" sz="2000" dirty="0" smtClean="0">
                <a:latin typeface="_! Kolhety" panose="020B0500000000000000" pitchFamily="34" charset="0"/>
              </a:rPr>
              <a:t> </a:t>
            </a:r>
            <a:r>
              <a:rPr lang="en-US" sz="2000" dirty="0">
                <a:latin typeface="_! Kolhety" panose="020B0500000000000000" pitchFamily="34" charset="0"/>
              </a:rPr>
              <a:t>da </a:t>
            </a:r>
            <a:r>
              <a:rPr lang="en-US" sz="2000" dirty="0" err="1" smtClean="0">
                <a:latin typeface="_! Kolhety" panose="020B0500000000000000" pitchFamily="34" charset="0"/>
              </a:rPr>
              <a:t>vaW</a:t>
            </a:r>
            <a:r>
              <a:rPr lang="pt-BR" sz="2000" dirty="0" smtClean="0">
                <a:latin typeface="_! Kolhety" panose="020B0500000000000000" pitchFamily="34" charset="0"/>
              </a:rPr>
              <a:t>rebi </a:t>
            </a:r>
            <a:r>
              <a:rPr lang="pt-BR" sz="2000" dirty="0">
                <a:latin typeface="_! Kolhety" panose="020B0500000000000000" pitchFamily="34" charset="0"/>
              </a:rPr>
              <a:t>„</a:t>
            </a:r>
            <a:r>
              <a:rPr lang="pt-BR" sz="2000" dirty="0" smtClean="0">
                <a:latin typeface="_! Kolhety" panose="020B0500000000000000" pitchFamily="34" charset="0"/>
              </a:rPr>
              <a:t>stumrobdnen</a:t>
            </a:r>
            <a:r>
              <a:rPr lang="pt-BR" sz="2000" dirty="0">
                <a:latin typeface="_! Kolhety" panose="020B0500000000000000" pitchFamily="34" charset="0"/>
              </a:rPr>
              <a:t>“, romlebmac </a:t>
            </a:r>
            <a:r>
              <a:rPr lang="pt-BR" sz="2000" dirty="0" smtClean="0">
                <a:latin typeface="_! Kolhety" panose="020B0500000000000000" pitchFamily="34" charset="0"/>
              </a:rPr>
              <a:t>XVII saukunis pirvel naxevarSi Tambaqo  swored sigaris formiT gaavrceles evropaSi.</a:t>
            </a:r>
            <a:br>
              <a:rPr lang="pt-BR" sz="2000" dirty="0" smtClean="0">
                <a:latin typeface="_! Kolhety" panose="020B0500000000000000" pitchFamily="34" charset="0"/>
              </a:rPr>
            </a:br>
            <a:r>
              <a:rPr lang="en-US" sz="2000" dirty="0" err="1" smtClean="0">
                <a:latin typeface="_! Kolhety" panose="020B0500000000000000" pitchFamily="34" charset="0"/>
              </a:rPr>
              <a:t>indielebi</a:t>
            </a:r>
            <a:r>
              <a:rPr lang="en-US" sz="2000" dirty="0" smtClean="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smtClean="0">
                <a:latin typeface="_! Kolhety" panose="020B0500000000000000" pitchFamily="34" charset="0"/>
              </a:rPr>
              <a:t>mosawevad</a:t>
            </a:r>
            <a:r>
              <a:rPr lang="en-US" sz="2000" dirty="0" smtClean="0">
                <a:latin typeface="_! Kolhety" panose="020B0500000000000000" pitchFamily="34" charset="0"/>
              </a:rPr>
              <a:t>  </a:t>
            </a:r>
            <a:r>
              <a:rPr lang="en-US" sz="2000" dirty="0" err="1">
                <a:latin typeface="_! Kolhety" panose="020B0500000000000000" pitchFamily="34" charset="0"/>
              </a:rPr>
              <a:t>xisa</a:t>
            </a:r>
            <a:r>
              <a:rPr lang="en-US" sz="2000" dirty="0">
                <a:latin typeface="_! Kolhety" panose="020B0500000000000000" pitchFamily="34" charset="0"/>
              </a:rPr>
              <a:t> da </a:t>
            </a:r>
            <a:r>
              <a:rPr lang="en-US" sz="2000" dirty="0" err="1" smtClean="0">
                <a:latin typeface="_! Kolhety" panose="020B0500000000000000" pitchFamily="34" charset="0"/>
              </a:rPr>
              <a:t>bambukisgan</a:t>
            </a:r>
            <a:r>
              <a:rPr lang="en-US" sz="2000" dirty="0" smtClean="0">
                <a:latin typeface="_! Kolhety" panose="020B0500000000000000" pitchFamily="34" charset="0"/>
              </a:rPr>
              <a:t> </a:t>
            </a:r>
            <a:r>
              <a:rPr lang="en-US" sz="2000" dirty="0" err="1" smtClean="0">
                <a:latin typeface="_! Kolhety" panose="020B0500000000000000" pitchFamily="34" charset="0"/>
              </a:rPr>
              <a:t>damzadebul</a:t>
            </a:r>
            <a:r>
              <a:rPr lang="en-US" sz="2000" dirty="0" smtClean="0">
                <a:latin typeface="_! Kolhety" panose="020B0500000000000000" pitchFamily="34" charset="0"/>
              </a:rPr>
              <a:t> </a:t>
            </a:r>
            <a:r>
              <a:rPr lang="ka-GE" sz="2000" dirty="0"/>
              <a:t/>
            </a:r>
            <a:br>
              <a:rPr lang="ka-GE" sz="2000" dirty="0"/>
            </a:br>
            <a:r>
              <a:rPr lang="en-US" sz="2000" dirty="0" err="1" smtClean="0">
                <a:latin typeface="_! Kolhety" panose="020B0500000000000000" pitchFamily="34" charset="0"/>
              </a:rPr>
              <a:t>Cibuxebs</a:t>
            </a:r>
            <a:r>
              <a:rPr lang="en-US" sz="2000" dirty="0" smtClean="0">
                <a:latin typeface="_! Kolhety" panose="020B0500000000000000" pitchFamily="34" charset="0"/>
              </a:rPr>
              <a:t> </a:t>
            </a:r>
            <a:r>
              <a:rPr lang="en-US" sz="2000" dirty="0" err="1" smtClean="0">
                <a:latin typeface="_! Kolhety" panose="020B0500000000000000" pitchFamily="34" charset="0"/>
              </a:rPr>
              <a:t>iyenebdnen</a:t>
            </a:r>
            <a:r>
              <a:rPr lang="en-US" sz="2000" dirty="0">
                <a:latin typeface="_! Kolhety" panose="020B0500000000000000" pitchFamily="34" charset="0"/>
              </a:rPr>
              <a:t>. </a:t>
            </a:r>
            <a:r>
              <a:rPr lang="en-US" sz="2000" dirty="0" err="1" smtClean="0">
                <a:latin typeface="_! Kolhety" panose="020B0500000000000000" pitchFamily="34" charset="0"/>
              </a:rPr>
              <a:t>samxreT</a:t>
            </a:r>
            <a:r>
              <a:rPr lang="en-US" sz="2000" dirty="0" smtClean="0">
                <a:latin typeface="_! Kolhety" panose="020B0500000000000000" pitchFamily="34" charset="0"/>
              </a:rPr>
              <a:t> </a:t>
            </a:r>
            <a:r>
              <a:rPr lang="en-US" sz="2000" dirty="0" err="1" smtClean="0">
                <a:latin typeface="_! Kolhety" panose="020B0500000000000000" pitchFamily="34" charset="0"/>
              </a:rPr>
              <a:t>amerikaSi</a:t>
            </a:r>
            <a:r>
              <a:rPr lang="en-US" sz="2000" dirty="0" smtClean="0">
                <a:latin typeface="_! Kolhety" panose="020B0500000000000000" pitchFamily="34" charset="0"/>
              </a:rPr>
              <a:t> </a:t>
            </a:r>
            <a:r>
              <a:rPr lang="en-US" sz="2000" dirty="0" err="1" smtClean="0">
                <a:latin typeface="_! Kolhety" panose="020B0500000000000000" pitchFamily="34" charset="0"/>
              </a:rPr>
              <a:t>Cibuxebs</a:t>
            </a:r>
            <a:r>
              <a:rPr lang="en-US" sz="2000" dirty="0" smtClean="0">
                <a:latin typeface="_! Kolhety" panose="020B0500000000000000" pitchFamily="34" charset="0"/>
              </a:rPr>
              <a:t> </a:t>
            </a:r>
            <a:r>
              <a:rPr lang="en-US" sz="2000" dirty="0" err="1" smtClean="0">
                <a:latin typeface="_! Kolhety" panose="020B0500000000000000" pitchFamily="34" charset="0"/>
              </a:rPr>
              <a:t>tropikuli</a:t>
            </a:r>
            <a:r>
              <a:rPr lang="en-US" sz="2000" dirty="0" smtClean="0">
                <a:latin typeface="_! Kolhety" panose="020B0500000000000000" pitchFamily="34" charset="0"/>
              </a:rPr>
              <a:t> </a:t>
            </a:r>
            <a:r>
              <a:rPr lang="en-US" sz="2000" dirty="0" err="1" smtClean="0">
                <a:latin typeface="_! Kolhety" panose="020B0500000000000000" pitchFamily="34" charset="0"/>
              </a:rPr>
              <a:t>xeebisgan</a:t>
            </a:r>
            <a:r>
              <a:rPr lang="en-US" sz="2000" dirty="0" smtClean="0">
                <a:latin typeface="_! Kolhety" panose="020B0500000000000000" pitchFamily="34" charset="0"/>
              </a:rPr>
              <a:t> </a:t>
            </a:r>
            <a:r>
              <a:rPr lang="en-US" sz="2000" dirty="0" err="1" smtClean="0">
                <a:latin typeface="_! Kolhety" panose="020B0500000000000000" pitchFamily="34" charset="0"/>
              </a:rPr>
              <a:t>amzadebdnen</a:t>
            </a:r>
            <a:r>
              <a:rPr lang="en-US" sz="2000" dirty="0" smtClean="0">
                <a:latin typeface="_! Kolhety" panose="020B0500000000000000" pitchFamily="34" charset="0"/>
              </a:rPr>
              <a:t> </a:t>
            </a:r>
            <a:r>
              <a:rPr lang="en-US" sz="2000" dirty="0">
                <a:latin typeface="_! Kolhety" panose="020B0500000000000000" pitchFamily="34" charset="0"/>
              </a:rPr>
              <a:t>_ </a:t>
            </a:r>
            <a:r>
              <a:rPr lang="en-US" sz="2000" dirty="0" err="1">
                <a:latin typeface="_! Kolhety" panose="020B0500000000000000" pitchFamily="34" charset="0"/>
              </a:rPr>
              <a:t>maT</a:t>
            </a:r>
            <a:r>
              <a:rPr lang="en-US" sz="2000" dirty="0">
                <a:latin typeface="_! Kolhety" panose="020B0500000000000000" pitchFamily="34" charset="0"/>
              </a:rPr>
              <a:t> </a:t>
            </a:r>
            <a:r>
              <a:rPr lang="en-US" sz="2000" dirty="0" err="1" smtClean="0">
                <a:latin typeface="_! Kolhety" panose="020B0500000000000000" pitchFamily="34" charset="0"/>
              </a:rPr>
              <a:t>adamianebis</a:t>
            </a:r>
            <a:r>
              <a:rPr lang="en-US" sz="2000" dirty="0">
                <a:latin typeface="_! Kolhety" panose="020B0500000000000000" pitchFamily="34" charset="0"/>
              </a:rPr>
              <a:t>, </a:t>
            </a:r>
            <a:r>
              <a:rPr lang="en-US" sz="2000" dirty="0" err="1" smtClean="0">
                <a:latin typeface="_! Kolhety" panose="020B0500000000000000" pitchFamily="34" charset="0"/>
              </a:rPr>
              <a:t>cxovelebisa</a:t>
            </a:r>
            <a:r>
              <a:rPr lang="en-US" sz="2000" dirty="0" smtClean="0">
                <a:latin typeface="_! Kolhety" panose="020B0500000000000000" pitchFamily="34" charset="0"/>
              </a:rPr>
              <a:t> da </a:t>
            </a:r>
            <a:r>
              <a:rPr lang="pt-BR" sz="2000" dirty="0" smtClean="0">
                <a:latin typeface="_! Kolhety" panose="020B0500000000000000" pitchFamily="34" charset="0"/>
              </a:rPr>
              <a:t>sxva sulieri arsebebis formas aZlevdnen.</a:t>
            </a:r>
            <a:endParaRPr lang="ka-GE" sz="2000" dirty="0"/>
          </a:p>
        </p:txBody>
      </p:sp>
    </p:spTree>
    <p:extLst>
      <p:ext uri="{BB962C8B-B14F-4D97-AF65-F5344CB8AC3E}">
        <p14:creationId xmlns:p14="http://schemas.microsoft.com/office/powerpoint/2010/main" val="23089285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502509" y="354227"/>
            <a:ext cx="10263462" cy="5230144"/>
          </a:xfrm>
          <a:noFill/>
        </p:spPr>
        <p:txBody>
          <a:bodyPr>
            <a:normAutofit fontScale="92500"/>
          </a:bodyPr>
          <a:lstStyle/>
          <a:p>
            <a:pPr>
              <a:lnSpc>
                <a:spcPct val="120000"/>
              </a:lnSpc>
              <a:spcBef>
                <a:spcPts val="0"/>
              </a:spcBef>
            </a:pPr>
            <a:r>
              <a:rPr lang="en-US" sz="2200" dirty="0" err="1">
                <a:latin typeface="_! Kolhety" panose="020B0500000000000000" pitchFamily="34" charset="0"/>
              </a:rPr>
              <a:t>Tambaqos</a:t>
            </a:r>
            <a:r>
              <a:rPr lang="en-US" sz="2200" dirty="0">
                <a:latin typeface="_! Kolhety" panose="020B0500000000000000" pitchFamily="34" charset="0"/>
              </a:rPr>
              <a:t> </a:t>
            </a:r>
            <a:r>
              <a:rPr lang="en-US" sz="2200" dirty="0" err="1">
                <a:latin typeface="_! Kolhety" panose="020B0500000000000000" pitchFamily="34" charset="0"/>
              </a:rPr>
              <a:t>gavrcelebis</a:t>
            </a:r>
            <a:r>
              <a:rPr lang="en-US" sz="2200" dirty="0">
                <a:latin typeface="_! Kolhety" panose="020B0500000000000000" pitchFamily="34" charset="0"/>
              </a:rPr>
              <a:t> </a:t>
            </a:r>
            <a:r>
              <a:rPr lang="en-US" sz="2200" dirty="0" err="1" smtClean="0">
                <a:latin typeface="_! Kolhety" panose="020B0500000000000000" pitchFamily="34" charset="0"/>
              </a:rPr>
              <a:t>kvalobaze</a:t>
            </a:r>
            <a:r>
              <a:rPr lang="en-US" sz="2200" dirty="0">
                <a:latin typeface="_! Kolhety" panose="020B0500000000000000" pitchFamily="34" charset="0"/>
              </a:rPr>
              <a:t>, </a:t>
            </a:r>
            <a:r>
              <a:rPr lang="en-US" sz="2200" dirty="0" err="1">
                <a:latin typeface="_! Kolhety" panose="020B0500000000000000" pitchFamily="34" charset="0"/>
              </a:rPr>
              <a:t>Tixis</a:t>
            </a:r>
            <a:r>
              <a:rPr lang="en-US" sz="2200" dirty="0">
                <a:latin typeface="_! Kolhety" panose="020B0500000000000000" pitchFamily="34" charset="0"/>
              </a:rPr>
              <a:t> </a:t>
            </a:r>
            <a:r>
              <a:rPr lang="en-US" sz="2200" dirty="0" err="1" smtClean="0">
                <a:latin typeface="_! Kolhety" panose="020B0500000000000000" pitchFamily="34" charset="0"/>
              </a:rPr>
              <a:t>Cibuxebis</a:t>
            </a:r>
            <a:r>
              <a:rPr lang="en-US" sz="2200" dirty="0" smtClean="0">
                <a:latin typeface="_! Kolhety" panose="020B0500000000000000" pitchFamily="34" charset="0"/>
              </a:rPr>
              <a:t> </a:t>
            </a:r>
            <a:r>
              <a:rPr lang="en-US" sz="2200" dirty="0" err="1">
                <a:latin typeface="_! Kolhety" panose="020B0500000000000000" pitchFamily="34" charset="0"/>
              </a:rPr>
              <a:t>ori</a:t>
            </a:r>
            <a:r>
              <a:rPr lang="en-US" sz="2200" dirty="0">
                <a:latin typeface="_! Kolhety" panose="020B0500000000000000" pitchFamily="34" charset="0"/>
              </a:rPr>
              <a:t> </a:t>
            </a:r>
            <a:r>
              <a:rPr lang="en-US" sz="2200" dirty="0" err="1" smtClean="0">
                <a:latin typeface="_! Kolhety" panose="020B0500000000000000" pitchFamily="34" charset="0"/>
              </a:rPr>
              <a:t>ZiriTadi</a:t>
            </a:r>
            <a:r>
              <a:rPr lang="en-US" sz="2200" dirty="0" smtClean="0">
                <a:latin typeface="_! Kolhety" panose="020B0500000000000000" pitchFamily="34" charset="0"/>
              </a:rPr>
              <a:t> tipi </a:t>
            </a:r>
            <a:r>
              <a:rPr lang="en-US" sz="2200" dirty="0" err="1" smtClean="0">
                <a:latin typeface="_! Kolhety" panose="020B0500000000000000" pitchFamily="34" charset="0"/>
              </a:rPr>
              <a:t>Camoyalibda</a:t>
            </a:r>
            <a:r>
              <a:rPr lang="en-US" sz="2200" dirty="0">
                <a:latin typeface="_! Kolhety" panose="020B0500000000000000" pitchFamily="34" charset="0"/>
              </a:rPr>
              <a:t>: </a:t>
            </a:r>
            <a:r>
              <a:rPr lang="en-US" sz="2200" dirty="0" err="1" smtClean="0">
                <a:latin typeface="_! Kolhety" panose="020B0500000000000000" pitchFamily="34" charset="0"/>
              </a:rPr>
              <a:t>evropuli</a:t>
            </a:r>
            <a:r>
              <a:rPr lang="en-US" sz="2200" dirty="0" smtClean="0">
                <a:latin typeface="_! Kolhety" panose="020B0500000000000000" pitchFamily="34" charset="0"/>
              </a:rPr>
              <a:t> </a:t>
            </a:r>
            <a:r>
              <a:rPr lang="en-US" sz="2200" dirty="0">
                <a:latin typeface="_! Kolhety" panose="020B0500000000000000" pitchFamily="34" charset="0"/>
              </a:rPr>
              <a:t>da </a:t>
            </a:r>
            <a:r>
              <a:rPr lang="en-US" sz="2200" dirty="0" err="1" smtClean="0">
                <a:latin typeface="_! Kolhety" panose="020B0500000000000000" pitchFamily="34" charset="0"/>
              </a:rPr>
              <a:t>aRmosavluri</a:t>
            </a:r>
            <a:r>
              <a:rPr lang="en-US" sz="2200" dirty="0">
                <a:latin typeface="_! Kolhety" panose="020B0500000000000000" pitchFamily="34" charset="0"/>
              </a:rPr>
              <a:t>.</a:t>
            </a:r>
          </a:p>
          <a:p>
            <a:pPr>
              <a:lnSpc>
                <a:spcPct val="120000"/>
              </a:lnSpc>
              <a:spcBef>
                <a:spcPts val="0"/>
              </a:spcBef>
            </a:pPr>
            <a:r>
              <a:rPr lang="en-US" sz="2200" dirty="0" err="1" smtClean="0">
                <a:latin typeface="_! Kolhety" panose="020B0500000000000000" pitchFamily="34" charset="0"/>
              </a:rPr>
              <a:t>Eevropuli</a:t>
            </a:r>
            <a:r>
              <a:rPr lang="en-US" sz="2200" dirty="0" smtClean="0">
                <a:latin typeface="_! Kolhety" panose="020B0500000000000000" pitchFamily="34" charset="0"/>
              </a:rPr>
              <a:t> </a:t>
            </a:r>
            <a:r>
              <a:rPr lang="en-US" sz="2200" dirty="0" err="1" smtClean="0">
                <a:latin typeface="_! Kolhety" panose="020B0500000000000000" pitchFamily="34" charset="0"/>
              </a:rPr>
              <a:t>erTnawiliani</a:t>
            </a:r>
            <a:r>
              <a:rPr lang="en-US" sz="2200" dirty="0" smtClean="0">
                <a:latin typeface="_! Kolhety" panose="020B0500000000000000" pitchFamily="34" charset="0"/>
              </a:rPr>
              <a:t>  </a:t>
            </a:r>
            <a:r>
              <a:rPr lang="en-US" sz="2200" dirty="0" err="1" smtClean="0">
                <a:latin typeface="_! Kolhety" panose="020B0500000000000000" pitchFamily="34" charset="0"/>
              </a:rPr>
              <a:t>Cibuxebi</a:t>
            </a:r>
            <a:r>
              <a:rPr lang="en-US" sz="2200" dirty="0" smtClean="0">
                <a:latin typeface="_! Kolhety" panose="020B0500000000000000" pitchFamily="34" charset="0"/>
              </a:rPr>
              <a:t> </a:t>
            </a:r>
            <a:r>
              <a:rPr lang="en-US" sz="2200" dirty="0" err="1">
                <a:latin typeface="_! Kolhety" panose="020B0500000000000000" pitchFamily="34" charset="0"/>
              </a:rPr>
              <a:t>gavrcelda</a:t>
            </a:r>
            <a:r>
              <a:rPr lang="en-US" sz="2200" dirty="0">
                <a:latin typeface="_! Kolhety" panose="020B0500000000000000" pitchFamily="34" charset="0"/>
              </a:rPr>
              <a:t> </a:t>
            </a:r>
            <a:r>
              <a:rPr lang="en-US" sz="2200" dirty="0" err="1">
                <a:latin typeface="_! Kolhety" panose="020B0500000000000000" pitchFamily="34" charset="0"/>
              </a:rPr>
              <a:t>evropis</a:t>
            </a:r>
            <a:r>
              <a:rPr lang="en-US" sz="2200" dirty="0">
                <a:latin typeface="_! Kolhety" panose="020B0500000000000000" pitchFamily="34" charset="0"/>
              </a:rPr>
              <a:t> </a:t>
            </a:r>
            <a:r>
              <a:rPr lang="en-US" sz="2200" dirty="0" err="1">
                <a:latin typeface="_! Kolhety" panose="020B0500000000000000" pitchFamily="34" charset="0"/>
              </a:rPr>
              <a:t>gziT</a:t>
            </a:r>
            <a:r>
              <a:rPr lang="en-US" sz="2200" dirty="0">
                <a:latin typeface="_! Kolhety" panose="020B0500000000000000" pitchFamily="34" charset="0"/>
              </a:rPr>
              <a:t> </a:t>
            </a:r>
            <a:r>
              <a:rPr lang="en-US" sz="2200" dirty="0" err="1" smtClean="0">
                <a:latin typeface="_! Kolhety" panose="020B0500000000000000" pitchFamily="34" charset="0"/>
              </a:rPr>
              <a:t>inglissa</a:t>
            </a:r>
            <a:r>
              <a:rPr lang="en-US" sz="2200" dirty="0" smtClean="0">
                <a:latin typeface="_! Kolhety" panose="020B0500000000000000" pitchFamily="34" charset="0"/>
              </a:rPr>
              <a:t> da </a:t>
            </a:r>
            <a:r>
              <a:rPr lang="pt-BR" sz="2200" dirty="0" smtClean="0">
                <a:latin typeface="_! Kolhety" panose="020B0500000000000000" pitchFamily="34" charset="0"/>
              </a:rPr>
              <a:t>holandiaSi</a:t>
            </a:r>
            <a:r>
              <a:rPr lang="pt-BR" sz="2200" dirty="0">
                <a:latin typeface="_! Kolhety" panose="020B0500000000000000" pitchFamily="34" charset="0"/>
              </a:rPr>
              <a:t>, </a:t>
            </a:r>
            <a:r>
              <a:rPr lang="pt-BR" sz="2200" dirty="0" smtClean="0">
                <a:latin typeface="_! Kolhety" panose="020B0500000000000000" pitchFamily="34" charset="0"/>
              </a:rPr>
              <a:t>nawilobriv </a:t>
            </a:r>
            <a:r>
              <a:rPr lang="pt-BR" sz="2200" dirty="0">
                <a:latin typeface="_! Kolhety" panose="020B0500000000000000" pitchFamily="34" charset="0"/>
              </a:rPr>
              <a:t>_ </a:t>
            </a:r>
            <a:r>
              <a:rPr lang="pt-BR" sz="2200" dirty="0" smtClean="0">
                <a:latin typeface="_! Kolhety" panose="020B0500000000000000" pitchFamily="34" charset="0"/>
              </a:rPr>
              <a:t>mezobel qveynebSic.</a:t>
            </a:r>
          </a:p>
          <a:p>
            <a:pPr>
              <a:lnSpc>
                <a:spcPct val="120000"/>
              </a:lnSpc>
              <a:spcBef>
                <a:spcPts val="0"/>
              </a:spcBef>
            </a:pPr>
            <a:r>
              <a:rPr lang="pt-BR" sz="2200" dirty="0" smtClean="0">
                <a:latin typeface="_! Kolhety" panose="020B0500000000000000" pitchFamily="34" charset="0"/>
              </a:rPr>
              <a:t> aRmosavluri </a:t>
            </a:r>
            <a:r>
              <a:rPr lang="en-US" sz="2200" dirty="0" smtClean="0">
                <a:latin typeface="_! Kolhety" panose="020B0500000000000000" pitchFamily="34" charset="0"/>
              </a:rPr>
              <a:t>tipis </a:t>
            </a:r>
            <a:r>
              <a:rPr lang="en-US" sz="2200" dirty="0">
                <a:latin typeface="_! Kolhety" panose="020B0500000000000000" pitchFamily="34" charset="0"/>
              </a:rPr>
              <a:t>(</a:t>
            </a:r>
            <a:r>
              <a:rPr lang="en-US" sz="2200" dirty="0" err="1" smtClean="0">
                <a:latin typeface="_! Kolhety" panose="020B0500000000000000" pitchFamily="34" charset="0"/>
              </a:rPr>
              <a:t>samnawiliani</a:t>
            </a:r>
            <a:r>
              <a:rPr lang="en-US" sz="2200" dirty="0">
                <a:latin typeface="_! Kolhety" panose="020B0500000000000000" pitchFamily="34" charset="0"/>
              </a:rPr>
              <a:t>) </a:t>
            </a:r>
            <a:r>
              <a:rPr lang="en-US" sz="2200" dirty="0" err="1">
                <a:latin typeface="_! Kolhety" panose="020B0500000000000000" pitchFamily="34" charset="0"/>
              </a:rPr>
              <a:t>Cibuxebi</a:t>
            </a:r>
            <a:r>
              <a:rPr lang="en-US" sz="2200" dirty="0">
                <a:latin typeface="_! Kolhety" panose="020B0500000000000000" pitchFamily="34" charset="0"/>
              </a:rPr>
              <a:t>, </a:t>
            </a:r>
            <a:r>
              <a:rPr lang="en-US" sz="2200" dirty="0" err="1">
                <a:latin typeface="_! Kolhety" panose="020B0500000000000000" pitchFamily="34" charset="0"/>
              </a:rPr>
              <a:t>frangi</a:t>
            </a:r>
            <a:r>
              <a:rPr lang="en-US" sz="2200" dirty="0">
                <a:latin typeface="_! Kolhety" panose="020B0500000000000000" pitchFamily="34" charset="0"/>
              </a:rPr>
              <a:t> da </a:t>
            </a:r>
            <a:r>
              <a:rPr lang="en-US" sz="2200" dirty="0" err="1" smtClean="0">
                <a:latin typeface="_! Kolhety" panose="020B0500000000000000" pitchFamily="34" charset="0"/>
              </a:rPr>
              <a:t>portugalieli</a:t>
            </a:r>
            <a:r>
              <a:rPr lang="en-US" sz="2200" dirty="0" smtClean="0">
                <a:latin typeface="_! Kolhety" panose="020B0500000000000000" pitchFamily="34" charset="0"/>
              </a:rPr>
              <a:t> </a:t>
            </a:r>
            <a:r>
              <a:rPr lang="en-US" sz="2200" dirty="0" err="1" smtClean="0">
                <a:latin typeface="_! Kolhety" panose="020B0500000000000000" pitchFamily="34" charset="0"/>
              </a:rPr>
              <a:t>vaWrebis</a:t>
            </a:r>
            <a:r>
              <a:rPr lang="en-US" sz="2200" dirty="0" smtClean="0">
                <a:latin typeface="_! Kolhety" panose="020B0500000000000000" pitchFamily="34" charset="0"/>
              </a:rPr>
              <a:t> </a:t>
            </a:r>
            <a:r>
              <a:rPr lang="pt-BR" sz="2200" dirty="0" smtClean="0">
                <a:latin typeface="_! Kolhety" panose="020B0500000000000000" pitchFamily="34" charset="0"/>
              </a:rPr>
              <a:t>,,mondomebiT</a:t>
            </a:r>
            <a:r>
              <a:rPr lang="pt-BR" sz="2200" dirty="0">
                <a:latin typeface="_! Kolhety" panose="020B0500000000000000" pitchFamily="34" charset="0"/>
              </a:rPr>
              <a:t>“, </a:t>
            </a:r>
            <a:r>
              <a:rPr lang="pt-BR" sz="2200" dirty="0" smtClean="0">
                <a:latin typeface="_! Kolhety" panose="020B0500000000000000" pitchFamily="34" charset="0"/>
              </a:rPr>
              <a:t>afrikisa </a:t>
            </a:r>
            <a:r>
              <a:rPr lang="pt-BR" sz="2200" dirty="0">
                <a:latin typeface="_! Kolhety" panose="020B0500000000000000" pitchFamily="34" charset="0"/>
              </a:rPr>
              <a:t>da axlo </a:t>
            </a:r>
            <a:r>
              <a:rPr lang="pt-BR" sz="2200" dirty="0" smtClean="0">
                <a:latin typeface="_! Kolhety" panose="020B0500000000000000" pitchFamily="34" charset="0"/>
              </a:rPr>
              <a:t>aRmosa vleTis </a:t>
            </a:r>
            <a:r>
              <a:rPr lang="pt-BR" sz="2200" dirty="0">
                <a:latin typeface="_! Kolhety" panose="020B0500000000000000" pitchFamily="34" charset="0"/>
              </a:rPr>
              <a:t>gziT </a:t>
            </a:r>
            <a:r>
              <a:rPr lang="pt-BR" sz="2200" dirty="0" smtClean="0">
                <a:latin typeface="_! Kolhety" panose="020B0500000000000000" pitchFamily="34" charset="0"/>
              </a:rPr>
              <a:t>dam</a:t>
            </a:r>
            <a:r>
              <a:rPr lang="en-US" sz="2200" dirty="0" err="1" smtClean="0">
                <a:latin typeface="_! Kolhety" panose="020B0500000000000000" pitchFamily="34" charset="0"/>
              </a:rPr>
              <a:t>kvidrda</a:t>
            </a:r>
            <a:r>
              <a:rPr lang="en-US" sz="2200" dirty="0" smtClean="0">
                <a:latin typeface="_! Kolhety" panose="020B0500000000000000" pitchFamily="34" charset="0"/>
              </a:rPr>
              <a:t>  </a:t>
            </a:r>
            <a:r>
              <a:rPr lang="pt-BR" sz="2200" dirty="0" smtClean="0">
                <a:latin typeface="_! Kolhety" panose="020B0500000000000000" pitchFamily="34" charset="0"/>
              </a:rPr>
              <a:t>samxreT </a:t>
            </a:r>
            <a:r>
              <a:rPr lang="pt-BR" sz="2200" dirty="0">
                <a:latin typeface="_! Kolhety" panose="020B0500000000000000" pitchFamily="34" charset="0"/>
              </a:rPr>
              <a:t>da </a:t>
            </a:r>
            <a:r>
              <a:rPr lang="pt-BR" sz="2200" dirty="0" smtClean="0">
                <a:latin typeface="_! Kolhety" panose="020B0500000000000000" pitchFamily="34" charset="0"/>
              </a:rPr>
              <a:t>aRmosavleT xmelTaSuazRvispireTSi, </a:t>
            </a:r>
            <a:r>
              <a:rPr lang="en-US" sz="2200" dirty="0" err="1" smtClean="0">
                <a:latin typeface="_! Kolhety" panose="020B0500000000000000" pitchFamily="34" charset="0"/>
              </a:rPr>
              <a:t>CrdiloeT</a:t>
            </a:r>
            <a:r>
              <a:rPr lang="en-US" sz="2200" dirty="0" smtClean="0">
                <a:latin typeface="_! Kolhety" panose="020B0500000000000000" pitchFamily="34" charset="0"/>
              </a:rPr>
              <a:t> </a:t>
            </a:r>
            <a:r>
              <a:rPr lang="en-US" sz="2200" dirty="0" err="1" smtClean="0">
                <a:latin typeface="_! Kolhety" panose="020B0500000000000000" pitchFamily="34" charset="0"/>
              </a:rPr>
              <a:t>afrikidan</a:t>
            </a:r>
            <a:r>
              <a:rPr lang="en-US" sz="2200" dirty="0" smtClean="0">
                <a:latin typeface="_! Kolhety" panose="020B0500000000000000" pitchFamily="34" charset="0"/>
              </a:rPr>
              <a:t> </a:t>
            </a:r>
            <a:r>
              <a:rPr lang="en-US" sz="2200" dirty="0">
                <a:latin typeface="_! Kolhety" panose="020B0500000000000000" pitchFamily="34" charset="0"/>
              </a:rPr>
              <a:t>da </a:t>
            </a:r>
            <a:r>
              <a:rPr lang="en-US" sz="2200" dirty="0" err="1" smtClean="0">
                <a:latin typeface="_! Kolhety" panose="020B0500000000000000" pitchFamily="34" charset="0"/>
              </a:rPr>
              <a:t>egviptidan</a:t>
            </a:r>
            <a:r>
              <a:rPr lang="en-US" sz="2200" dirty="0" smtClean="0">
                <a:latin typeface="_! Kolhety" panose="020B0500000000000000" pitchFamily="34" charset="0"/>
              </a:rPr>
              <a:t> </a:t>
            </a:r>
            <a:r>
              <a:rPr lang="en-US" sz="2200" dirty="0" err="1" smtClean="0">
                <a:latin typeface="_! Kolhety" panose="020B0500000000000000" pitchFamily="34" charset="0"/>
              </a:rPr>
              <a:t>moyolebuli</a:t>
            </a:r>
            <a:r>
              <a:rPr lang="en-US" sz="2200" dirty="0">
                <a:latin typeface="_! Kolhety" panose="020B0500000000000000" pitchFamily="34" charset="0"/>
              </a:rPr>
              <a:t>, </a:t>
            </a:r>
            <a:r>
              <a:rPr lang="en-US" sz="2200" dirty="0" err="1" smtClean="0">
                <a:latin typeface="_! Kolhety" panose="020B0500000000000000" pitchFamily="34" charset="0"/>
              </a:rPr>
              <a:t>TurqeTisa</a:t>
            </a:r>
            <a:r>
              <a:rPr lang="en-US" sz="2200" dirty="0" smtClean="0">
                <a:latin typeface="_! Kolhety" panose="020B0500000000000000" pitchFamily="34" charset="0"/>
              </a:rPr>
              <a:t> da </a:t>
            </a:r>
            <a:r>
              <a:rPr lang="en-US" sz="2200" dirty="0" err="1" smtClean="0">
                <a:latin typeface="_! Kolhety" panose="020B0500000000000000" pitchFamily="34" charset="0"/>
              </a:rPr>
              <a:t>balkaneTis</a:t>
            </a:r>
            <a:r>
              <a:rPr lang="en-US" sz="2200" dirty="0" smtClean="0">
                <a:latin typeface="_! Kolhety" panose="020B0500000000000000" pitchFamily="34" charset="0"/>
              </a:rPr>
              <a:t> </a:t>
            </a:r>
            <a:r>
              <a:rPr lang="en-US" sz="2200" dirty="0" err="1" smtClean="0">
                <a:latin typeface="_! Kolhety" panose="020B0500000000000000" pitchFamily="34" charset="0"/>
              </a:rPr>
              <a:t>CaTvliT</a:t>
            </a:r>
            <a:r>
              <a:rPr lang="en-US" sz="2200" dirty="0" smtClean="0">
                <a:latin typeface="_! Kolhety" panose="020B0500000000000000" pitchFamily="34" charset="0"/>
              </a:rPr>
              <a:t>. </a:t>
            </a:r>
          </a:p>
          <a:p>
            <a:pPr>
              <a:lnSpc>
                <a:spcPct val="120000"/>
              </a:lnSpc>
              <a:spcBef>
                <a:spcPts val="0"/>
              </a:spcBef>
            </a:pPr>
            <a:r>
              <a:rPr lang="it-IT" sz="2200" dirty="0" smtClean="0">
                <a:latin typeface="_! Kolhety" panose="020B0500000000000000" pitchFamily="34" charset="0"/>
              </a:rPr>
              <a:t>klimaturi faqtoriT unda yofiliyo </a:t>
            </a:r>
            <a:r>
              <a:rPr lang="en-US" sz="2200" dirty="0" err="1" smtClean="0">
                <a:latin typeface="_! Kolhety" panose="020B0500000000000000" pitchFamily="34" charset="0"/>
              </a:rPr>
              <a:t>ganpirobebuli</a:t>
            </a:r>
            <a:r>
              <a:rPr lang="en-US" sz="2200" dirty="0" smtClean="0">
                <a:latin typeface="_! Kolhety" panose="020B0500000000000000" pitchFamily="34" charset="0"/>
              </a:rPr>
              <a:t> </a:t>
            </a:r>
            <a:r>
              <a:rPr lang="en-US" sz="2200" dirty="0" err="1">
                <a:latin typeface="_! Kolhety" panose="020B0500000000000000" pitchFamily="34" charset="0"/>
              </a:rPr>
              <a:t>ama</a:t>
            </a:r>
            <a:r>
              <a:rPr lang="en-US" sz="2200" dirty="0">
                <a:latin typeface="_! Kolhety" panose="020B0500000000000000" pitchFamily="34" charset="0"/>
              </a:rPr>
              <a:t> </a:t>
            </a:r>
            <a:r>
              <a:rPr lang="en-US" sz="2200" dirty="0" err="1">
                <a:latin typeface="_! Kolhety" panose="020B0500000000000000" pitchFamily="34" charset="0"/>
              </a:rPr>
              <a:t>Tu</a:t>
            </a:r>
            <a:r>
              <a:rPr lang="en-US" sz="2200" dirty="0">
                <a:latin typeface="_! Kolhety" panose="020B0500000000000000" pitchFamily="34" charset="0"/>
              </a:rPr>
              <a:t> </a:t>
            </a:r>
            <a:r>
              <a:rPr lang="en-US" sz="2200" dirty="0" err="1">
                <a:latin typeface="_! Kolhety" panose="020B0500000000000000" pitchFamily="34" charset="0"/>
              </a:rPr>
              <a:t>im</a:t>
            </a:r>
            <a:r>
              <a:rPr lang="en-US" sz="2200" dirty="0">
                <a:latin typeface="_! Kolhety" panose="020B0500000000000000" pitchFamily="34" charset="0"/>
              </a:rPr>
              <a:t> </a:t>
            </a:r>
            <a:r>
              <a:rPr lang="en-US" sz="2200" dirty="0" err="1" smtClean="0">
                <a:latin typeface="_! Kolhety" panose="020B0500000000000000" pitchFamily="34" charset="0"/>
              </a:rPr>
              <a:t>regionSi</a:t>
            </a:r>
            <a:r>
              <a:rPr lang="en-US" sz="2200" dirty="0" smtClean="0">
                <a:latin typeface="_! Kolhety" panose="020B0500000000000000" pitchFamily="34" charset="0"/>
              </a:rPr>
              <a:t> </a:t>
            </a:r>
            <a:r>
              <a:rPr lang="en-US" sz="2200" dirty="0" err="1">
                <a:latin typeface="_! Kolhety" panose="020B0500000000000000" pitchFamily="34" charset="0"/>
              </a:rPr>
              <a:t>ara</a:t>
            </a:r>
            <a:r>
              <a:rPr lang="en-US" sz="2200" dirty="0">
                <a:latin typeface="_! Kolhety" panose="020B0500000000000000" pitchFamily="34" charset="0"/>
              </a:rPr>
              <a:t> </a:t>
            </a:r>
            <a:r>
              <a:rPr lang="en-US" sz="2200" dirty="0" err="1" smtClean="0">
                <a:latin typeface="_! Kolhety" panose="020B0500000000000000" pitchFamily="34" charset="0"/>
              </a:rPr>
              <a:t>marto</a:t>
            </a:r>
            <a:r>
              <a:rPr lang="en-US" sz="2200" dirty="0" smtClean="0">
                <a:latin typeface="_! Kolhety" panose="020B0500000000000000" pitchFamily="34" charset="0"/>
              </a:rPr>
              <a:t> </a:t>
            </a:r>
            <a:r>
              <a:rPr lang="en-US" sz="2200" dirty="0" err="1" smtClean="0">
                <a:latin typeface="_! Kolhety" panose="020B0500000000000000" pitchFamily="34" charset="0"/>
              </a:rPr>
              <a:t>Cibuxis</a:t>
            </a:r>
            <a:r>
              <a:rPr lang="en-US" sz="2200" dirty="0">
                <a:latin typeface="_! Kolhety" panose="020B0500000000000000" pitchFamily="34" charset="0"/>
              </a:rPr>
              <a:t>, </a:t>
            </a:r>
            <a:r>
              <a:rPr lang="en-US" sz="2200" dirty="0" err="1" smtClean="0">
                <a:latin typeface="_! Kolhety" panose="020B0500000000000000" pitchFamily="34" charset="0"/>
              </a:rPr>
              <a:t>aramed</a:t>
            </a:r>
            <a:r>
              <a:rPr lang="en-US" sz="2200" dirty="0" smtClean="0">
                <a:latin typeface="_! Kolhety" panose="020B0500000000000000" pitchFamily="34" charset="0"/>
              </a:rPr>
              <a:t> </a:t>
            </a:r>
            <a:r>
              <a:rPr lang="en-US" sz="2200" dirty="0" err="1" smtClean="0">
                <a:latin typeface="_! Kolhety" panose="020B0500000000000000" pitchFamily="34" charset="0"/>
              </a:rPr>
              <a:t>Tambaqos</a:t>
            </a:r>
            <a:r>
              <a:rPr lang="en-US" sz="2200" dirty="0" smtClean="0">
                <a:latin typeface="_! Kolhety" panose="020B0500000000000000" pitchFamily="34" charset="0"/>
              </a:rPr>
              <a:t> </a:t>
            </a:r>
            <a:r>
              <a:rPr lang="en-US" sz="2200" dirty="0" err="1" smtClean="0">
                <a:latin typeface="_! Kolhety" panose="020B0500000000000000" pitchFamily="34" charset="0"/>
              </a:rPr>
              <a:t>konkretuli</a:t>
            </a:r>
            <a:r>
              <a:rPr lang="en-US" sz="2200" dirty="0" smtClean="0">
                <a:latin typeface="_! Kolhety" panose="020B0500000000000000" pitchFamily="34" charset="0"/>
              </a:rPr>
              <a:t> </a:t>
            </a:r>
            <a:r>
              <a:rPr lang="en-US" sz="2200" dirty="0" err="1">
                <a:latin typeface="_! Kolhety" panose="020B0500000000000000" pitchFamily="34" charset="0"/>
              </a:rPr>
              <a:t>sa</a:t>
            </a:r>
            <a:r>
              <a:rPr lang="en-US" sz="2200" dirty="0">
                <a:latin typeface="_! Kolhety" panose="020B0500000000000000" pitchFamily="34" charset="0"/>
              </a:rPr>
              <a:t> </a:t>
            </a:r>
            <a:r>
              <a:rPr lang="en-US" sz="2200" dirty="0" err="1">
                <a:latin typeface="_! Kolhety" panose="020B0500000000000000" pitchFamily="34" charset="0"/>
              </a:rPr>
              <a:t>xeobis</a:t>
            </a:r>
            <a:r>
              <a:rPr lang="en-US" sz="2200" dirty="0">
                <a:latin typeface="_! Kolhety" panose="020B0500000000000000" pitchFamily="34" charset="0"/>
              </a:rPr>
              <a:t> </a:t>
            </a:r>
            <a:r>
              <a:rPr lang="en-US" sz="2200" dirty="0" err="1" smtClean="0">
                <a:latin typeface="_! Kolhety" panose="020B0500000000000000" pitchFamily="34" charset="0"/>
              </a:rPr>
              <a:t>SerCevis</a:t>
            </a:r>
            <a:r>
              <a:rPr lang="en-US" sz="2200" dirty="0" smtClean="0">
                <a:latin typeface="_! Kolhety" panose="020B0500000000000000" pitchFamily="34" charset="0"/>
              </a:rPr>
              <a:t> </a:t>
            </a:r>
            <a:r>
              <a:rPr lang="en-US" sz="2200" dirty="0" err="1" smtClean="0">
                <a:latin typeface="_! Kolhety" panose="020B0500000000000000" pitchFamily="34" charset="0"/>
              </a:rPr>
              <a:t>ZiriTadi</a:t>
            </a:r>
            <a:r>
              <a:rPr lang="en-US" sz="2200" dirty="0" smtClean="0">
                <a:latin typeface="_! Kolhety" panose="020B0500000000000000" pitchFamily="34" charset="0"/>
              </a:rPr>
              <a:t> </a:t>
            </a:r>
            <a:r>
              <a:rPr lang="en-US" sz="2200" dirty="0" err="1">
                <a:latin typeface="_! Kolhety" panose="020B0500000000000000" pitchFamily="34" charset="0"/>
              </a:rPr>
              <a:t>principic</a:t>
            </a:r>
            <a:r>
              <a:rPr lang="en-US" sz="2200" dirty="0" smtClean="0">
                <a:latin typeface="_! Kolhety" panose="020B0500000000000000" pitchFamily="34" charset="0"/>
              </a:rPr>
              <a:t>. </a:t>
            </a:r>
            <a:r>
              <a:rPr lang="en-US" sz="2200" dirty="0" err="1" smtClean="0">
                <a:latin typeface="_! Kolhety" panose="020B0500000000000000" pitchFamily="34" charset="0"/>
              </a:rPr>
              <a:t>cxeli</a:t>
            </a:r>
            <a:r>
              <a:rPr lang="en-US" sz="2200" dirty="0" smtClean="0">
                <a:latin typeface="_! Kolhety" panose="020B0500000000000000" pitchFamily="34" charset="0"/>
              </a:rPr>
              <a:t> </a:t>
            </a:r>
            <a:r>
              <a:rPr lang="en-US" sz="2200" dirty="0" err="1" smtClean="0">
                <a:latin typeface="_! Kolhety" panose="020B0500000000000000" pitchFamily="34" charset="0"/>
              </a:rPr>
              <a:t>klimaturi</a:t>
            </a:r>
            <a:r>
              <a:rPr lang="en-US" sz="2200" dirty="0" smtClean="0">
                <a:latin typeface="_! Kolhety" panose="020B0500000000000000" pitchFamily="34" charset="0"/>
              </a:rPr>
              <a:t> </a:t>
            </a:r>
            <a:r>
              <a:rPr lang="en-US" sz="2200" dirty="0" err="1" smtClean="0">
                <a:latin typeface="_! Kolhety" panose="020B0500000000000000" pitchFamily="34" charset="0"/>
              </a:rPr>
              <a:t>sartylis</a:t>
            </a:r>
            <a:r>
              <a:rPr lang="en-US" sz="2200" dirty="0" smtClean="0">
                <a:latin typeface="_! Kolhety" panose="020B0500000000000000" pitchFamily="34" charset="0"/>
              </a:rPr>
              <a:t> </a:t>
            </a:r>
            <a:r>
              <a:rPr lang="en-US" sz="2200" dirty="0" err="1">
                <a:latin typeface="_! Kolhety" panose="020B0500000000000000" pitchFamily="34" charset="0"/>
              </a:rPr>
              <a:t>qve</a:t>
            </a:r>
            <a:r>
              <a:rPr lang="en-US" sz="2200" dirty="0">
                <a:latin typeface="_! Kolhety" panose="020B0500000000000000" pitchFamily="34" charset="0"/>
              </a:rPr>
              <a:t> </a:t>
            </a:r>
            <a:r>
              <a:rPr lang="en-US" sz="2200" dirty="0" err="1">
                <a:latin typeface="_! Kolhety" panose="020B0500000000000000" pitchFamily="34" charset="0"/>
              </a:rPr>
              <a:t>ynebSi</a:t>
            </a:r>
            <a:r>
              <a:rPr lang="en-US" sz="2200" dirty="0">
                <a:latin typeface="_! Kolhety" panose="020B0500000000000000" pitchFamily="34" charset="0"/>
              </a:rPr>
              <a:t> </a:t>
            </a:r>
            <a:r>
              <a:rPr lang="en-US" sz="2200" dirty="0" err="1">
                <a:latin typeface="_! Kolhety" panose="020B0500000000000000" pitchFamily="34" charset="0"/>
              </a:rPr>
              <a:t>arC</a:t>
            </a:r>
            <a:r>
              <a:rPr lang="en-US" sz="2200" dirty="0">
                <a:latin typeface="_! Kolhety" panose="020B0500000000000000" pitchFamily="34" charset="0"/>
              </a:rPr>
              <a:t> </a:t>
            </a:r>
            <a:r>
              <a:rPr lang="en-US" sz="2200" dirty="0" err="1">
                <a:latin typeface="_! Kolhety" panose="020B0500000000000000" pitchFamily="34" charset="0"/>
              </a:rPr>
              <a:t>evans</a:t>
            </a:r>
            <a:r>
              <a:rPr lang="en-US" sz="2200" dirty="0">
                <a:latin typeface="_! Kolhety" panose="020B0500000000000000" pitchFamily="34" charset="0"/>
              </a:rPr>
              <a:t>  </a:t>
            </a:r>
            <a:r>
              <a:rPr lang="en-US" sz="2200" dirty="0" err="1" smtClean="0">
                <a:latin typeface="_! Kolhety" panose="020B0500000000000000" pitchFamily="34" charset="0"/>
              </a:rPr>
              <a:t>ufro</a:t>
            </a:r>
            <a:r>
              <a:rPr lang="en-US" sz="2200" dirty="0" smtClean="0">
                <a:latin typeface="_! Kolhety" panose="020B0500000000000000" pitchFamily="34" charset="0"/>
              </a:rPr>
              <a:t> </a:t>
            </a:r>
            <a:r>
              <a:rPr lang="pt-BR" sz="2200" dirty="0" smtClean="0">
                <a:latin typeface="_! Kolhety" panose="020B0500000000000000" pitchFamily="34" charset="0"/>
              </a:rPr>
              <a:t>msubuq </a:t>
            </a:r>
            <a:r>
              <a:rPr lang="pt-BR" sz="2200" dirty="0">
                <a:latin typeface="_! Kolhety" panose="020B0500000000000000" pitchFamily="34" charset="0"/>
              </a:rPr>
              <a:t>da </a:t>
            </a:r>
            <a:r>
              <a:rPr lang="pt-BR" sz="2200" dirty="0" smtClean="0">
                <a:latin typeface="_! Kolhety" panose="020B0500000000000000" pitchFamily="34" charset="0"/>
              </a:rPr>
              <a:t>zomier Tambaqoze akeTebdn </a:t>
            </a:r>
            <a:r>
              <a:rPr lang="pt-BR" sz="2200" dirty="0">
                <a:latin typeface="_! Kolhety" panose="020B0500000000000000" pitchFamily="34" charset="0"/>
              </a:rPr>
              <a:t>en, </a:t>
            </a:r>
            <a:r>
              <a:rPr lang="pt-BR" sz="2200" dirty="0" smtClean="0">
                <a:latin typeface="_! Kolhety" panose="020B0500000000000000" pitchFamily="34" charset="0"/>
              </a:rPr>
              <a:t>xolo </a:t>
            </a:r>
            <a:r>
              <a:rPr lang="pt-BR" sz="2200" dirty="0">
                <a:latin typeface="_! Kolhety" panose="020B0500000000000000" pitchFamily="34" charset="0"/>
              </a:rPr>
              <a:t>civ </a:t>
            </a:r>
            <a:r>
              <a:rPr lang="pt-BR" sz="2200" dirty="0" smtClean="0">
                <a:latin typeface="_! Kolhety" panose="020B0500000000000000" pitchFamily="34" charset="0"/>
              </a:rPr>
              <a:t>klimatur pirobebSi </a:t>
            </a:r>
            <a:r>
              <a:rPr lang="pt-BR" sz="2200" dirty="0">
                <a:latin typeface="_! Kolhety" panose="020B0500000000000000" pitchFamily="34" charset="0"/>
              </a:rPr>
              <a:t>mcxovrebni _</a:t>
            </a:r>
            <a:r>
              <a:rPr lang="pt-BR" sz="2200" dirty="0" smtClean="0">
                <a:latin typeface="_! Kolhety" panose="020B0500000000000000" pitchFamily="34" charset="0"/>
              </a:rPr>
              <a:t>SedarebiT magar Tambaqos aniWebdnen upiratesobas. </a:t>
            </a:r>
            <a:endParaRPr lang="en-US" sz="2200" dirty="0">
              <a:latin typeface="_! Kolhety" panose="020B0500000000000000" pitchFamily="34" charset="0"/>
            </a:endParaRPr>
          </a:p>
          <a:p>
            <a:endParaRPr lang="ka-GE" dirty="0"/>
          </a:p>
        </p:txBody>
      </p:sp>
    </p:spTree>
    <p:extLst>
      <p:ext uri="{BB962C8B-B14F-4D97-AF65-F5344CB8AC3E}">
        <p14:creationId xmlns:p14="http://schemas.microsoft.com/office/powerpoint/2010/main" val="35899741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1077686" y="700216"/>
            <a:ext cx="9960428" cy="5476747"/>
          </a:xfrm>
        </p:spPr>
        <p:txBody>
          <a:bodyPr>
            <a:noAutofit/>
          </a:bodyPr>
          <a:lstStyle/>
          <a:p>
            <a:pPr>
              <a:lnSpc>
                <a:spcPct val="100000"/>
              </a:lnSpc>
            </a:pPr>
            <a:r>
              <a:rPr lang="pt-BR" sz="2000" dirty="0" smtClean="0">
                <a:latin typeface="_! Kolhety" panose="020B0500000000000000" pitchFamily="34" charset="0"/>
              </a:rPr>
              <a:t>evropuli Tixis Cibuxi</a:t>
            </a:r>
            <a:r>
              <a:rPr lang="pt-BR" sz="2000" dirty="0">
                <a:latin typeface="_! Kolhety" panose="020B0500000000000000" pitchFamily="34" charset="0"/>
              </a:rPr>
              <a:t>, </a:t>
            </a:r>
            <a:r>
              <a:rPr lang="pt-BR" sz="2000" dirty="0" smtClean="0">
                <a:latin typeface="_! Kolhety" panose="020B0500000000000000" pitchFamily="34" charset="0"/>
              </a:rPr>
              <a:t>aRmosavlurisagan gansxvavebiT</a:t>
            </a:r>
            <a:r>
              <a:rPr lang="pt-BR" sz="2000" dirty="0">
                <a:latin typeface="_! Kolhety" panose="020B0500000000000000" pitchFamily="34" charset="0"/>
              </a:rPr>
              <a:t>, </a:t>
            </a:r>
            <a:r>
              <a:rPr lang="pt-BR" sz="2000" dirty="0" smtClean="0">
                <a:latin typeface="_! Kolhety" panose="020B0500000000000000" pitchFamily="34" charset="0"/>
              </a:rPr>
              <a:t>erT mTlian nakeTobas warmoadgenda </a:t>
            </a:r>
            <a:r>
              <a:rPr lang="pt-BR" sz="2000" dirty="0">
                <a:latin typeface="_! Kolhety" panose="020B0500000000000000" pitchFamily="34" charset="0"/>
              </a:rPr>
              <a:t>da </a:t>
            </a:r>
            <a:r>
              <a:rPr lang="pt-BR" sz="2000" dirty="0" smtClean="0">
                <a:latin typeface="_! Kolhety" panose="020B0500000000000000" pitchFamily="34" charset="0"/>
              </a:rPr>
              <a:t>moxmarebis TvalsazrisiTac SedarebiT martivi </a:t>
            </a:r>
            <a:r>
              <a:rPr lang="pt-BR" sz="2000" dirty="0">
                <a:latin typeface="_! Kolhety" panose="020B0500000000000000" pitchFamily="34" charset="0"/>
              </a:rPr>
              <a:t>iyo.</a:t>
            </a:r>
          </a:p>
          <a:p>
            <a:pPr>
              <a:lnSpc>
                <a:spcPct val="100000"/>
              </a:lnSpc>
            </a:pPr>
            <a:r>
              <a:rPr lang="it-IT" sz="2000" dirty="0">
                <a:latin typeface="_! Kolhety" panose="020B0500000000000000" pitchFamily="34" charset="0"/>
              </a:rPr>
              <a:t>evropuli Cibuxebis </a:t>
            </a:r>
            <a:r>
              <a:rPr lang="it-IT" sz="2000" dirty="0" smtClean="0">
                <a:latin typeface="_! Kolhety" panose="020B0500000000000000" pitchFamily="34" charset="0"/>
              </a:rPr>
              <a:t>adreuli nimuSebi </a:t>
            </a:r>
            <a:r>
              <a:rPr lang="it-IT" sz="2000" dirty="0">
                <a:latin typeface="_! Kolhety" panose="020B0500000000000000" pitchFamily="34" charset="0"/>
              </a:rPr>
              <a:t>mcire </a:t>
            </a:r>
            <a:r>
              <a:rPr lang="it-IT" sz="2000" dirty="0" smtClean="0">
                <a:latin typeface="_! Kolhety" panose="020B0500000000000000" pitchFamily="34" charset="0"/>
              </a:rPr>
              <a:t>raodenobiTaa mopov</a:t>
            </a:r>
            <a:r>
              <a:rPr lang="en-US" sz="2000" dirty="0" err="1" smtClean="0">
                <a:latin typeface="_! Kolhety" panose="020B0500000000000000" pitchFamily="34" charset="0"/>
              </a:rPr>
              <a:t>ebuli</a:t>
            </a:r>
            <a:r>
              <a:rPr lang="en-US" sz="2000" dirty="0" smtClean="0">
                <a:latin typeface="_! Kolhety" panose="020B0500000000000000" pitchFamily="34" charset="0"/>
              </a:rPr>
              <a:t>. </a:t>
            </a:r>
            <a:r>
              <a:rPr lang="en-US" sz="2000" dirty="0" err="1" smtClean="0">
                <a:latin typeface="_! Kolhety" panose="020B0500000000000000" pitchFamily="34" charset="0"/>
              </a:rPr>
              <a:t>Tixis</a:t>
            </a:r>
            <a:r>
              <a:rPr lang="en-US" sz="2000" dirty="0" smtClean="0">
                <a:latin typeface="_! Kolhety" panose="020B0500000000000000" pitchFamily="34" charset="0"/>
              </a:rPr>
              <a:t> </a:t>
            </a:r>
            <a:r>
              <a:rPr lang="en-US" sz="2000" dirty="0" err="1" smtClean="0">
                <a:latin typeface="_! Kolhety" panose="020B0500000000000000" pitchFamily="34" charset="0"/>
              </a:rPr>
              <a:t>Cibuxebis</a:t>
            </a:r>
            <a:r>
              <a:rPr lang="en-US" sz="2000" dirty="0" smtClean="0">
                <a:latin typeface="_! Kolhety" panose="020B0500000000000000" pitchFamily="34" charset="0"/>
              </a:rPr>
              <a:t> </a:t>
            </a:r>
            <a:r>
              <a:rPr lang="pt-BR" sz="2000" dirty="0" smtClean="0">
                <a:latin typeface="_! Kolhety" panose="020B0500000000000000" pitchFamily="34" charset="0"/>
              </a:rPr>
              <a:t>arqeologiuri deficiti  XVI saukunis bolos </a:t>
            </a:r>
            <a:r>
              <a:rPr lang="pt-BR" sz="2000" dirty="0">
                <a:latin typeface="_! Kolhety" panose="020B0500000000000000" pitchFamily="34" charset="0"/>
              </a:rPr>
              <a:t>da XVII </a:t>
            </a:r>
            <a:r>
              <a:rPr lang="pt-BR" sz="2000" dirty="0" smtClean="0">
                <a:latin typeface="_! Kolhety" panose="020B0500000000000000" pitchFamily="34" charset="0"/>
              </a:rPr>
              <a:t>saukunis das</a:t>
            </a:r>
            <a:r>
              <a:rPr lang="en-US" sz="2000" dirty="0" err="1" smtClean="0">
                <a:latin typeface="_! Kolhety" panose="020B0500000000000000" pitchFamily="34" charset="0"/>
              </a:rPr>
              <a:t>awyisSi</a:t>
            </a:r>
            <a:r>
              <a:rPr lang="en-US" sz="2000" dirty="0" smtClean="0">
                <a:latin typeface="_! Kolhety" panose="020B0500000000000000" pitchFamily="34" charset="0"/>
              </a:rPr>
              <a:t> </a:t>
            </a:r>
            <a:r>
              <a:rPr lang="pt-BR" sz="2000" dirty="0" smtClean="0">
                <a:latin typeface="_! Kolhety" panose="020B0500000000000000" pitchFamily="34" charset="0"/>
              </a:rPr>
              <a:t>mianiSnebs</a:t>
            </a:r>
            <a:r>
              <a:rPr lang="pt-BR" sz="2000" dirty="0">
                <a:latin typeface="_! Kolhety" panose="020B0500000000000000" pitchFamily="34" charset="0"/>
              </a:rPr>
              <a:t>, rom am </a:t>
            </a:r>
            <a:r>
              <a:rPr lang="pt-BR" sz="2000" dirty="0" smtClean="0">
                <a:latin typeface="_! Kolhety" panose="020B0500000000000000" pitchFamily="34" charset="0"/>
              </a:rPr>
              <a:t>periodSi </a:t>
            </a:r>
            <a:r>
              <a:rPr lang="en-US" sz="2000" dirty="0" err="1" smtClean="0">
                <a:latin typeface="_! Kolhety" panose="020B0500000000000000" pitchFamily="34" charset="0"/>
              </a:rPr>
              <a:t>evropeli</a:t>
            </a:r>
            <a:r>
              <a:rPr lang="en-US" sz="2000" dirty="0" smtClean="0">
                <a:latin typeface="_! Kolhety" panose="020B0500000000000000" pitchFamily="34" charset="0"/>
              </a:rPr>
              <a:t> </a:t>
            </a:r>
            <a:r>
              <a:rPr lang="en-US" sz="2000" dirty="0" err="1" smtClean="0">
                <a:latin typeface="_! Kolhety" panose="020B0500000000000000" pitchFamily="34" charset="0"/>
              </a:rPr>
              <a:t>mwevelebi</a:t>
            </a:r>
            <a:r>
              <a:rPr lang="en-US" sz="2000" dirty="0" smtClean="0">
                <a:latin typeface="_! Kolhety" panose="020B0500000000000000" pitchFamily="34" charset="0"/>
              </a:rPr>
              <a:t> </a:t>
            </a:r>
            <a:r>
              <a:rPr lang="en-US" sz="2000" dirty="0" err="1" smtClean="0">
                <a:latin typeface="_! Kolhety" panose="020B0500000000000000" pitchFamily="34" charset="0"/>
              </a:rPr>
              <a:t>upiratesobas</a:t>
            </a:r>
            <a:r>
              <a:rPr lang="en-US" sz="2000" dirty="0" smtClean="0">
                <a:latin typeface="_! Kolhety" panose="020B0500000000000000" pitchFamily="34" charset="0"/>
              </a:rPr>
              <a:t> </a:t>
            </a:r>
            <a:r>
              <a:rPr lang="en-US" sz="2000" dirty="0" err="1">
                <a:latin typeface="_! Kolhety" panose="020B0500000000000000" pitchFamily="34" charset="0"/>
              </a:rPr>
              <a:t>mainc</a:t>
            </a:r>
            <a:r>
              <a:rPr lang="en-US" sz="2000" dirty="0">
                <a:latin typeface="_! Kolhety" panose="020B0500000000000000" pitchFamily="34" charset="0"/>
              </a:rPr>
              <a:t> </a:t>
            </a:r>
            <a:r>
              <a:rPr lang="en-US" sz="2000" dirty="0" err="1">
                <a:latin typeface="_! Kolhety" panose="020B0500000000000000" pitchFamily="34" charset="0"/>
              </a:rPr>
              <a:t>xis</a:t>
            </a:r>
            <a:r>
              <a:rPr lang="en-US" sz="2000" dirty="0">
                <a:latin typeface="_! Kolhety" panose="020B0500000000000000" pitchFamily="34" charset="0"/>
              </a:rPr>
              <a:t> </a:t>
            </a:r>
            <a:r>
              <a:rPr lang="en-US" sz="2000" dirty="0" err="1" smtClean="0">
                <a:latin typeface="_! Kolhety" panose="020B0500000000000000" pitchFamily="34" charset="0"/>
              </a:rPr>
              <a:t>Cibuxebs</a:t>
            </a:r>
            <a:r>
              <a:rPr lang="en-US" sz="2000" dirty="0" smtClean="0">
                <a:latin typeface="_! Kolhety" panose="020B0500000000000000" pitchFamily="34" charset="0"/>
              </a:rPr>
              <a:t> </a:t>
            </a:r>
            <a:r>
              <a:rPr lang="en-US" sz="2000" dirty="0" err="1" smtClean="0">
                <a:latin typeface="_! Kolhety" panose="020B0500000000000000" pitchFamily="34" charset="0"/>
              </a:rPr>
              <a:t>aniWebdnen</a:t>
            </a:r>
            <a:r>
              <a:rPr lang="en-US" sz="2000" dirty="0" smtClean="0">
                <a:latin typeface="_! Kolhety" panose="020B0500000000000000" pitchFamily="34" charset="0"/>
              </a:rPr>
              <a:t>. </a:t>
            </a:r>
            <a:r>
              <a:rPr lang="en-US" sz="2000" dirty="0" err="1">
                <a:latin typeface="_! Kolhety" panose="020B0500000000000000" pitchFamily="34" charset="0"/>
              </a:rPr>
              <a:t>ingliseli</a:t>
            </a:r>
            <a:r>
              <a:rPr lang="en-US" sz="2000" dirty="0">
                <a:latin typeface="_! Kolhety" panose="020B0500000000000000" pitchFamily="34" charset="0"/>
              </a:rPr>
              <a:t> </a:t>
            </a:r>
            <a:r>
              <a:rPr lang="en-US" sz="2000" dirty="0" err="1" smtClean="0">
                <a:latin typeface="_! Kolhety" panose="020B0500000000000000" pitchFamily="34" charset="0"/>
              </a:rPr>
              <a:t>ostatebi</a:t>
            </a:r>
            <a:r>
              <a:rPr lang="en-US" sz="2000" dirty="0" smtClean="0">
                <a:latin typeface="_! Kolhety" panose="020B0500000000000000" pitchFamily="34" charset="0"/>
              </a:rPr>
              <a:t> </a:t>
            </a:r>
            <a:r>
              <a:rPr lang="en-US" sz="2000" dirty="0" err="1" smtClean="0">
                <a:latin typeface="_! Kolhety" panose="020B0500000000000000" pitchFamily="34" charset="0"/>
              </a:rPr>
              <a:t>warmoebis</a:t>
            </a:r>
            <a:r>
              <a:rPr lang="en-US" sz="2000" dirty="0" smtClean="0">
                <a:latin typeface="_! Kolhety" panose="020B0500000000000000" pitchFamily="34" charset="0"/>
              </a:rPr>
              <a:t> </a:t>
            </a:r>
            <a:r>
              <a:rPr lang="en-US" sz="2000" dirty="0" err="1">
                <a:latin typeface="_! Kolhety" panose="020B0500000000000000" pitchFamily="34" charset="0"/>
              </a:rPr>
              <a:t>adreul</a:t>
            </a:r>
            <a:r>
              <a:rPr lang="en-US" sz="2000" dirty="0">
                <a:latin typeface="_! Kolhety" panose="020B0500000000000000" pitchFamily="34" charset="0"/>
              </a:rPr>
              <a:t> </a:t>
            </a:r>
            <a:r>
              <a:rPr lang="en-US" sz="2000" dirty="0" err="1" smtClean="0">
                <a:latin typeface="_! Kolhety" panose="020B0500000000000000" pitchFamily="34" charset="0"/>
              </a:rPr>
              <a:t>etapze</a:t>
            </a:r>
            <a:r>
              <a:rPr lang="en-US" sz="2000" dirty="0" smtClean="0">
                <a:latin typeface="_! Kolhety" panose="020B0500000000000000" pitchFamily="34" charset="0"/>
              </a:rPr>
              <a:t> </a:t>
            </a:r>
            <a:r>
              <a:rPr lang="en-US" sz="2000" dirty="0" err="1" smtClean="0">
                <a:latin typeface="_! Kolhety" panose="020B0500000000000000" pitchFamily="34" charset="0"/>
              </a:rPr>
              <a:t>Cibuxebis</a:t>
            </a:r>
            <a:r>
              <a:rPr lang="en-US" sz="2000" dirty="0" smtClean="0">
                <a:latin typeface="_! Kolhety" panose="020B0500000000000000" pitchFamily="34" charset="0"/>
              </a:rPr>
              <a:t> </a:t>
            </a:r>
            <a:r>
              <a:rPr lang="en-US" sz="2000" dirty="0" err="1" smtClean="0">
                <a:latin typeface="_! Kolhety" panose="020B0500000000000000" pitchFamily="34" charset="0"/>
              </a:rPr>
              <a:t>dasamza</a:t>
            </a:r>
            <a:r>
              <a:rPr lang="ka-GE" sz="2000" dirty="0" smtClean="0">
                <a:latin typeface="_! Kolhety" panose="020B0500000000000000" pitchFamily="34" charset="0"/>
              </a:rPr>
              <a:t>დე- </a:t>
            </a:r>
            <a:r>
              <a:rPr lang="en-US" sz="2000" dirty="0" err="1" smtClean="0">
                <a:latin typeface="_! Kolhety" panose="020B0500000000000000" pitchFamily="34" charset="0"/>
              </a:rPr>
              <a:t>blad</a:t>
            </a:r>
            <a:r>
              <a:rPr lang="en-US" sz="2000" dirty="0" smtClean="0">
                <a:latin typeface="_! Kolhety" panose="020B0500000000000000" pitchFamily="34" charset="0"/>
              </a:rPr>
              <a:t> </a:t>
            </a:r>
            <a:r>
              <a:rPr lang="en-US" sz="2000" dirty="0" err="1" smtClean="0">
                <a:latin typeface="_! Kolhety" panose="020B0500000000000000" pitchFamily="34" charset="0"/>
              </a:rPr>
              <a:t>mxolod</a:t>
            </a:r>
            <a:r>
              <a:rPr lang="en-US" sz="2000" dirty="0" smtClean="0">
                <a:latin typeface="_! Kolhety" panose="020B0500000000000000" pitchFamily="34" charset="0"/>
              </a:rPr>
              <a:t> </a:t>
            </a:r>
            <a:r>
              <a:rPr lang="en-US" sz="2000" dirty="0" err="1">
                <a:latin typeface="_! Kolhety" panose="020B0500000000000000" pitchFamily="34" charset="0"/>
              </a:rPr>
              <a:t>TeTr</a:t>
            </a:r>
            <a:r>
              <a:rPr lang="en-US" sz="2000" dirty="0">
                <a:latin typeface="_! Kolhety" panose="020B0500000000000000" pitchFamily="34" charset="0"/>
              </a:rPr>
              <a:t> </a:t>
            </a:r>
            <a:r>
              <a:rPr lang="en-US" sz="2000" dirty="0" err="1">
                <a:latin typeface="_! Kolhety" panose="020B0500000000000000" pitchFamily="34" charset="0"/>
              </a:rPr>
              <a:t>Tixas</a:t>
            </a:r>
            <a:r>
              <a:rPr lang="en-US" sz="2000" dirty="0">
                <a:latin typeface="_! Kolhety" panose="020B0500000000000000" pitchFamily="34" charset="0"/>
              </a:rPr>
              <a:t> </a:t>
            </a:r>
            <a:r>
              <a:rPr lang="en-US" sz="2000" dirty="0" err="1" smtClean="0">
                <a:latin typeface="_! Kolhety" panose="020B0500000000000000" pitchFamily="34" charset="0"/>
              </a:rPr>
              <a:t>iyenebdnen</a:t>
            </a:r>
            <a:r>
              <a:rPr lang="en-US" sz="2000" dirty="0">
                <a:latin typeface="_! Kolhety" panose="020B0500000000000000" pitchFamily="34" charset="0"/>
              </a:rPr>
              <a:t>.  XVI </a:t>
            </a:r>
            <a:r>
              <a:rPr lang="en-US" sz="2000" dirty="0" err="1" smtClean="0">
                <a:latin typeface="_! Kolhety" panose="020B0500000000000000" pitchFamily="34" charset="0"/>
              </a:rPr>
              <a:t>saukuneSi</a:t>
            </a:r>
            <a:r>
              <a:rPr lang="en-US" sz="2000" dirty="0" smtClean="0">
                <a:latin typeface="_! Kolhety" panose="020B0500000000000000" pitchFamily="34" charset="0"/>
              </a:rPr>
              <a:t> </a:t>
            </a:r>
            <a:r>
              <a:rPr lang="en-US" sz="2000" dirty="0" err="1" smtClean="0">
                <a:latin typeface="_! Kolhety" panose="020B0500000000000000" pitchFamily="34" charset="0"/>
              </a:rPr>
              <a:t>popularuli</a:t>
            </a:r>
            <a:r>
              <a:rPr lang="en-US" sz="2000" dirty="0" smtClean="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smtClean="0">
                <a:latin typeface="_! Kolhety" panose="020B0500000000000000" pitchFamily="34" charset="0"/>
              </a:rPr>
              <a:t>TeTri</a:t>
            </a:r>
            <a:r>
              <a:rPr lang="en-US" sz="2000" dirty="0" smtClean="0">
                <a:latin typeface="_! Kolhety" panose="020B0500000000000000" pitchFamily="34" charset="0"/>
              </a:rPr>
              <a:t> </a:t>
            </a:r>
            <a:r>
              <a:rPr lang="en-US" sz="2000" dirty="0" err="1" smtClean="0">
                <a:latin typeface="_! Kolhety" panose="020B0500000000000000" pitchFamily="34" charset="0"/>
              </a:rPr>
              <a:t>plastikuri</a:t>
            </a:r>
            <a:r>
              <a:rPr lang="en-US" sz="2000" dirty="0" smtClean="0">
                <a:latin typeface="_! Kolhety" panose="020B0500000000000000" pitchFamily="34" charset="0"/>
              </a:rPr>
              <a:t> </a:t>
            </a:r>
            <a:r>
              <a:rPr lang="en-US" sz="2000" dirty="0" err="1" smtClean="0">
                <a:latin typeface="_! Kolhety" panose="020B0500000000000000" pitchFamily="34" charset="0"/>
              </a:rPr>
              <a:t>Tixebi</a:t>
            </a:r>
            <a:r>
              <a:rPr lang="en-US" sz="2000" dirty="0">
                <a:latin typeface="_! Kolhety" panose="020B0500000000000000" pitchFamily="34" charset="0"/>
              </a:rPr>
              <a:t>, </a:t>
            </a:r>
            <a:r>
              <a:rPr lang="en-US" sz="2000" dirty="0" err="1" smtClean="0">
                <a:latin typeface="_! Kolhety" panose="020B0500000000000000" pitchFamily="34" charset="0"/>
              </a:rPr>
              <a:t>romelsac</a:t>
            </a:r>
            <a:r>
              <a:rPr lang="en-US" sz="2000" dirty="0" smtClean="0">
                <a:latin typeface="_! Kolhety" panose="020B0500000000000000" pitchFamily="34" charset="0"/>
              </a:rPr>
              <a:t> </a:t>
            </a:r>
            <a:r>
              <a:rPr lang="en-US" sz="2000" dirty="0" err="1" smtClean="0">
                <a:latin typeface="_! Kolhety" panose="020B0500000000000000" pitchFamily="34" charset="0"/>
              </a:rPr>
              <a:t>ingliselebi</a:t>
            </a:r>
            <a:r>
              <a:rPr lang="en-US" sz="2000" dirty="0" smtClean="0">
                <a:latin typeface="_! Kolhety" panose="020B0500000000000000" pitchFamily="34" charset="0"/>
              </a:rPr>
              <a:t> "</a:t>
            </a:r>
            <a:r>
              <a:rPr lang="en-US" sz="2000" dirty="0" smtClean="0"/>
              <a:t>ball clay</a:t>
            </a:r>
            <a:r>
              <a:rPr lang="en-US" sz="2000" dirty="0"/>
              <a:t>"-</a:t>
            </a:r>
            <a:r>
              <a:rPr lang="en-US" sz="2000" dirty="0" smtClean="0">
                <a:latin typeface="_! Kolhety" panose="020B0500000000000000" pitchFamily="34" charset="0"/>
              </a:rPr>
              <a:t>s </a:t>
            </a:r>
            <a:r>
              <a:rPr lang="en-US" sz="2000" dirty="0" err="1" smtClean="0">
                <a:latin typeface="_! Kolhety" panose="020B0500000000000000" pitchFamily="34" charset="0"/>
              </a:rPr>
              <a:t>saxeliT</a:t>
            </a:r>
            <a:r>
              <a:rPr lang="en-US" sz="2000" dirty="0" smtClean="0">
                <a:latin typeface="_! Kolhety" panose="020B0500000000000000" pitchFamily="34" charset="0"/>
              </a:rPr>
              <a:t> </a:t>
            </a:r>
            <a:r>
              <a:rPr lang="en-US" sz="2000" dirty="0" err="1" smtClean="0">
                <a:latin typeface="_! Kolhety" panose="020B0500000000000000" pitchFamily="34" charset="0"/>
              </a:rPr>
              <a:t>moixsenieben</a:t>
            </a:r>
            <a:r>
              <a:rPr lang="en-US" sz="2000" dirty="0" smtClean="0">
                <a:latin typeface="_! Kolhety" panose="020B0500000000000000" pitchFamily="34" charset="0"/>
              </a:rPr>
              <a:t>.  </a:t>
            </a:r>
            <a:r>
              <a:rPr lang="en-US" sz="2000" dirty="0" err="1" smtClean="0">
                <a:latin typeface="_! Kolhety" panose="020B0500000000000000" pitchFamily="34" charset="0"/>
              </a:rPr>
              <a:t>inglisSi</a:t>
            </a:r>
            <a:r>
              <a:rPr lang="en-US" sz="2000" dirty="0" smtClean="0">
                <a:latin typeface="_! Kolhety" panose="020B0500000000000000" pitchFamily="34" charset="0"/>
              </a:rPr>
              <a:t> </a:t>
            </a:r>
            <a:r>
              <a:rPr lang="en-US" sz="2000" dirty="0" err="1" smtClean="0">
                <a:latin typeface="_! Kolhety" panose="020B0500000000000000" pitchFamily="34" charset="0"/>
              </a:rPr>
              <a:t>saCibuxe</a:t>
            </a:r>
            <a:r>
              <a:rPr lang="en-US" sz="2000" dirty="0" smtClean="0">
                <a:latin typeface="_! Kolhety" panose="020B0500000000000000" pitchFamily="34" charset="0"/>
              </a:rPr>
              <a:t> </a:t>
            </a:r>
            <a:r>
              <a:rPr lang="en-US" sz="2000" dirty="0" err="1" smtClean="0">
                <a:latin typeface="_! Kolhety" panose="020B0500000000000000" pitchFamily="34" charset="0"/>
              </a:rPr>
              <a:t>Tixa</a:t>
            </a:r>
            <a:r>
              <a:rPr lang="en-US" sz="2000" dirty="0" smtClean="0">
                <a:latin typeface="_! Kolhety" panose="020B0500000000000000" pitchFamily="34" charset="0"/>
              </a:rPr>
              <a:t> </a:t>
            </a:r>
            <a:r>
              <a:rPr lang="en-US" sz="2000" dirty="0" err="1">
                <a:latin typeface="_! Kolhety" panose="020B0500000000000000" pitchFamily="34" charset="0"/>
              </a:rPr>
              <a:t>gaxda</a:t>
            </a:r>
            <a:r>
              <a:rPr lang="en-US" sz="2000" dirty="0">
                <a:latin typeface="_! Kolhety" panose="020B0500000000000000" pitchFamily="34" charset="0"/>
              </a:rPr>
              <a:t> </a:t>
            </a:r>
            <a:r>
              <a:rPr lang="en-US" sz="2000" dirty="0" err="1" smtClean="0">
                <a:latin typeface="_! Kolhety" panose="020B0500000000000000" pitchFamily="34" charset="0"/>
              </a:rPr>
              <a:t>sinonimi</a:t>
            </a:r>
            <a:r>
              <a:rPr lang="en-US" sz="2000" dirty="0" smtClean="0">
                <a:latin typeface="_! Kolhety" panose="020B0500000000000000" pitchFamily="34" charset="0"/>
              </a:rPr>
              <a:t> </a:t>
            </a:r>
            <a:r>
              <a:rPr lang="en-US" sz="2000" dirty="0" err="1" smtClean="0">
                <a:latin typeface="_! Kolhety" panose="020B0500000000000000" pitchFamily="34" charset="0"/>
              </a:rPr>
              <a:t>TeTri</a:t>
            </a:r>
            <a:r>
              <a:rPr lang="en-US" sz="2000" dirty="0" smtClean="0">
                <a:latin typeface="_! Kolhety" panose="020B0500000000000000" pitchFamily="34" charset="0"/>
              </a:rPr>
              <a:t> </a:t>
            </a:r>
            <a:r>
              <a:rPr lang="en-US" sz="2000" dirty="0" err="1" smtClean="0">
                <a:latin typeface="_! Kolhety" panose="020B0500000000000000" pitchFamily="34" charset="0"/>
              </a:rPr>
              <a:t>Tixisa</a:t>
            </a:r>
            <a:r>
              <a:rPr lang="pt-BR" sz="2000" dirty="0" smtClean="0">
                <a:latin typeface="_! Kolhety" panose="020B0500000000000000" pitchFamily="34" charset="0"/>
              </a:rPr>
              <a:t>. </a:t>
            </a:r>
            <a:r>
              <a:rPr lang="pt-BR" sz="2000" dirty="0">
                <a:latin typeface="_! Kolhety" panose="020B0500000000000000" pitchFamily="34" charset="0"/>
              </a:rPr>
              <a:t>XVI </a:t>
            </a:r>
            <a:r>
              <a:rPr lang="pt-BR" sz="2000" dirty="0" smtClean="0">
                <a:latin typeface="_! Kolhety" panose="020B0500000000000000" pitchFamily="34" charset="0"/>
              </a:rPr>
              <a:t>saukunis bolomde TeTri TixiT mzaddeboda Cibuxebi CrdiloeT evropasa </a:t>
            </a:r>
            <a:r>
              <a:rPr lang="pt-BR" sz="2000" dirty="0">
                <a:latin typeface="_! Kolhety" panose="020B0500000000000000" pitchFamily="34" charset="0"/>
              </a:rPr>
              <a:t>da </a:t>
            </a:r>
            <a:r>
              <a:rPr lang="pt-BR" sz="2000" dirty="0" smtClean="0">
                <a:latin typeface="_! Kolhety" panose="020B0500000000000000" pitchFamily="34" charset="0"/>
              </a:rPr>
              <a:t>skandinaviis </a:t>
            </a:r>
            <a:r>
              <a:rPr lang="pt-BR" sz="2000" dirty="0">
                <a:latin typeface="_! Kolhety" panose="020B0500000000000000" pitchFamily="34" charset="0"/>
              </a:rPr>
              <a:t>qve </a:t>
            </a:r>
            <a:r>
              <a:rPr lang="pt-BR" sz="2000" dirty="0" smtClean="0">
                <a:latin typeface="_! Kolhety" panose="020B0500000000000000" pitchFamily="34" charset="0"/>
              </a:rPr>
              <a:t>ynebSi</a:t>
            </a:r>
            <a:r>
              <a:rPr lang="pt-BR" sz="2000" dirty="0">
                <a:latin typeface="_! Kolhety" panose="020B0500000000000000" pitchFamily="34" charset="0"/>
              </a:rPr>
              <a:t>, </a:t>
            </a:r>
            <a:r>
              <a:rPr lang="pt-BR" sz="2000" dirty="0" smtClean="0">
                <a:latin typeface="_! Kolhety" panose="020B0500000000000000" pitchFamily="34" charset="0"/>
              </a:rPr>
              <a:t>aseve, </a:t>
            </a:r>
            <a:r>
              <a:rPr lang="it-IT" sz="2000" dirty="0" smtClean="0">
                <a:latin typeface="_! Kolhety" panose="020B0500000000000000" pitchFamily="34" charset="0"/>
              </a:rPr>
              <a:t>maT </a:t>
            </a:r>
            <a:r>
              <a:rPr lang="ka-GE" sz="2000" dirty="0" smtClean="0">
                <a:latin typeface="_! Kolhety" panose="020B0500000000000000" pitchFamily="34" charset="0"/>
              </a:rPr>
              <a:t>კ</a:t>
            </a:r>
            <a:r>
              <a:rPr lang="it-IT" sz="2000" dirty="0" smtClean="0">
                <a:latin typeface="_! Kolhety" panose="020B0500000000000000" pitchFamily="34" charset="0"/>
              </a:rPr>
              <a:t>oloniebSi</a:t>
            </a:r>
            <a:r>
              <a:rPr lang="it-IT" sz="2000" dirty="0">
                <a:latin typeface="_! Kolhety" panose="020B0500000000000000" pitchFamily="34" charset="0"/>
              </a:rPr>
              <a:t>.</a:t>
            </a:r>
            <a:endParaRPr lang="ka-GE" sz="2000" dirty="0"/>
          </a:p>
        </p:txBody>
      </p:sp>
    </p:spTree>
    <p:extLst>
      <p:ext uri="{BB962C8B-B14F-4D97-AF65-F5344CB8AC3E}">
        <p14:creationId xmlns:p14="http://schemas.microsoft.com/office/powerpoint/2010/main" val="280532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387178" y="444843"/>
            <a:ext cx="10629165" cy="5732120"/>
          </a:xfrm>
        </p:spPr>
        <p:txBody>
          <a:bodyPr>
            <a:normAutofit/>
          </a:bodyPr>
          <a:lstStyle/>
          <a:p>
            <a:pPr>
              <a:lnSpc>
                <a:spcPct val="110000"/>
              </a:lnSpc>
            </a:pPr>
            <a:r>
              <a:rPr lang="en-US" sz="2000" dirty="0">
                <a:latin typeface="_! Kolhety" panose="020B0500000000000000" pitchFamily="34" charset="0"/>
              </a:rPr>
              <a:t>XVII </a:t>
            </a:r>
            <a:r>
              <a:rPr lang="en-US" sz="2000" dirty="0" err="1" smtClean="0">
                <a:latin typeface="_! Kolhety" panose="020B0500000000000000" pitchFamily="34" charset="0"/>
              </a:rPr>
              <a:t>saukunis</a:t>
            </a:r>
            <a:r>
              <a:rPr lang="en-US" sz="2000" dirty="0" smtClean="0">
                <a:latin typeface="_! Kolhety" panose="020B0500000000000000" pitchFamily="34" charset="0"/>
              </a:rPr>
              <a:t> </a:t>
            </a:r>
            <a:r>
              <a:rPr lang="en-US" sz="2000" dirty="0" err="1" smtClean="0">
                <a:latin typeface="_! Kolhety" panose="020B0500000000000000" pitchFamily="34" charset="0"/>
              </a:rPr>
              <a:t>dasawyisisaTvis</a:t>
            </a:r>
            <a:r>
              <a:rPr lang="en-US" sz="2000" dirty="0" smtClean="0">
                <a:latin typeface="_! Kolhety" panose="020B0500000000000000" pitchFamily="34" charset="0"/>
              </a:rPr>
              <a:t> </a:t>
            </a:r>
            <a:r>
              <a:rPr lang="en-US" sz="2000" dirty="0" err="1" smtClean="0">
                <a:latin typeface="_! Kolhety" panose="020B0500000000000000" pitchFamily="34" charset="0"/>
              </a:rPr>
              <a:t>Cibuxebis</a:t>
            </a:r>
            <a:r>
              <a:rPr lang="en-US" sz="2000" dirty="0" smtClean="0">
                <a:latin typeface="_! Kolhety" panose="020B0500000000000000" pitchFamily="34" charset="0"/>
              </a:rPr>
              <a:t> </a:t>
            </a:r>
            <a:r>
              <a:rPr lang="en-US" sz="2000" dirty="0" err="1" smtClean="0">
                <a:latin typeface="_! Kolhety" panose="020B0500000000000000" pitchFamily="34" charset="0"/>
              </a:rPr>
              <a:t>damzadebis</a:t>
            </a:r>
            <a:r>
              <a:rPr lang="en-US" sz="2000" dirty="0" smtClean="0">
                <a:latin typeface="_! Kolhety" panose="020B0500000000000000" pitchFamily="34" charset="0"/>
              </a:rPr>
              <a:t> </a:t>
            </a:r>
            <a:r>
              <a:rPr lang="en-US" sz="2000" dirty="0" err="1" smtClean="0">
                <a:latin typeface="_! Kolhety" panose="020B0500000000000000" pitchFamily="34" charset="0"/>
              </a:rPr>
              <a:t>centrma</a:t>
            </a:r>
            <a:r>
              <a:rPr lang="ka-GE" sz="2000" dirty="0" smtClean="0">
                <a:latin typeface="_! Kolhety" panose="020B0500000000000000" pitchFamily="34" charset="0"/>
              </a:rPr>
              <a:t> </a:t>
            </a:r>
            <a:r>
              <a:rPr lang="it-IT" sz="2000" dirty="0" smtClean="0">
                <a:latin typeface="_! Kolhety" panose="020B0500000000000000" pitchFamily="34" charset="0"/>
              </a:rPr>
              <a:t>ho </a:t>
            </a:r>
            <a:r>
              <a:rPr lang="it-IT" sz="2000" dirty="0">
                <a:latin typeface="_! Kolhety" panose="020B0500000000000000" pitchFamily="34" charset="0"/>
              </a:rPr>
              <a:t>l  </a:t>
            </a:r>
            <a:r>
              <a:rPr lang="it-IT" sz="2000" dirty="0" smtClean="0">
                <a:latin typeface="_! Kolhety" panose="020B0500000000000000" pitchFamily="34" charset="0"/>
              </a:rPr>
              <a:t>andiis qalaq gaudaSi gadainacvla</a:t>
            </a:r>
            <a:r>
              <a:rPr lang="it-IT" sz="2000" dirty="0">
                <a:latin typeface="_! Kolhety" panose="020B0500000000000000" pitchFamily="34" charset="0"/>
              </a:rPr>
              <a:t>, </a:t>
            </a:r>
            <a:r>
              <a:rPr lang="it-IT" sz="2000" dirty="0" smtClean="0">
                <a:latin typeface="_! Kolhety" panose="020B0500000000000000" pitchFamily="34" charset="0"/>
              </a:rPr>
              <a:t>sadac mokle droSi</a:t>
            </a:r>
            <a:r>
              <a:rPr lang="ka-GE" sz="2000" dirty="0" smtClean="0">
                <a:latin typeface="_! Kolhety" panose="020B0500000000000000" pitchFamily="34" charset="0"/>
              </a:rPr>
              <a:t> </a:t>
            </a:r>
            <a:r>
              <a:rPr lang="pt-BR" sz="2000" dirty="0" smtClean="0">
                <a:latin typeface="_! Kolhety" panose="020B0500000000000000" pitchFamily="34" charset="0"/>
              </a:rPr>
              <a:t>xuTasze </a:t>
            </a:r>
            <a:r>
              <a:rPr lang="pt-BR" sz="2000" dirty="0">
                <a:latin typeface="_! Kolhety" panose="020B0500000000000000" pitchFamily="34" charset="0"/>
              </a:rPr>
              <a:t>meti </a:t>
            </a:r>
            <a:r>
              <a:rPr lang="pt-BR" sz="2000" dirty="0" smtClean="0">
                <a:latin typeface="_! Kolhety" panose="020B0500000000000000" pitchFamily="34" charset="0"/>
              </a:rPr>
              <a:t>Cibuxis saxelosno amoqmedda</a:t>
            </a:r>
            <a:r>
              <a:rPr lang="ka-GE" sz="2000" dirty="0" smtClean="0">
                <a:latin typeface="_! Kolhety" panose="020B0500000000000000" pitchFamily="34" charset="0"/>
              </a:rPr>
              <a:t>. </a:t>
            </a:r>
            <a:r>
              <a:rPr lang="en-US" sz="2000" dirty="0" err="1" smtClean="0">
                <a:latin typeface="_! Kolhety" panose="020B0500000000000000" pitchFamily="34" charset="0"/>
              </a:rPr>
              <a:t>saukunis</a:t>
            </a:r>
            <a:r>
              <a:rPr lang="en-US" sz="2000" dirty="0" smtClean="0">
                <a:latin typeface="_! Kolhety" panose="020B0500000000000000" pitchFamily="34" charset="0"/>
              </a:rPr>
              <a:t> </a:t>
            </a:r>
            <a:r>
              <a:rPr lang="en-US" sz="2000" dirty="0" err="1" smtClean="0">
                <a:latin typeface="_! Kolhety" panose="020B0500000000000000" pitchFamily="34" charset="0"/>
              </a:rPr>
              <a:t>dasawyisSi</a:t>
            </a:r>
            <a:r>
              <a:rPr lang="en-US" sz="2000" dirty="0" smtClean="0">
                <a:latin typeface="_! Kolhety" panose="020B0500000000000000" pitchFamily="34" charset="0"/>
              </a:rPr>
              <a:t> </a:t>
            </a:r>
            <a:r>
              <a:rPr lang="en-US" sz="2000" dirty="0" err="1" smtClean="0">
                <a:latin typeface="_! Kolhety" panose="020B0500000000000000" pitchFamily="34" charset="0"/>
              </a:rPr>
              <a:t>holandiaSi</a:t>
            </a:r>
            <a:r>
              <a:rPr lang="en-US" sz="2000" dirty="0" smtClean="0">
                <a:latin typeface="_! Kolhety" panose="020B0500000000000000" pitchFamily="34" charset="0"/>
              </a:rPr>
              <a:t> </a:t>
            </a:r>
            <a:r>
              <a:rPr lang="en-US" sz="2000" dirty="0" err="1" smtClean="0">
                <a:latin typeface="_! Kolhety" panose="020B0500000000000000" pitchFamily="34" charset="0"/>
              </a:rPr>
              <a:t>Cibuxis</a:t>
            </a:r>
            <a:r>
              <a:rPr lang="en-US" sz="2000" dirty="0" smtClean="0">
                <a:latin typeface="_! Kolhety" panose="020B0500000000000000" pitchFamily="34" charset="0"/>
              </a:rPr>
              <a:t> </a:t>
            </a:r>
            <a:r>
              <a:rPr lang="en-US" sz="2000" dirty="0" err="1" smtClean="0">
                <a:latin typeface="_! Kolhety" panose="020B0500000000000000" pitchFamily="34" charset="0"/>
              </a:rPr>
              <a:t>moxmarebam</a:t>
            </a:r>
            <a:r>
              <a:rPr lang="en-US" sz="2000" dirty="0" smtClean="0">
                <a:latin typeface="_! Kolhety" panose="020B0500000000000000" pitchFamily="34" charset="0"/>
              </a:rPr>
              <a:t> </a:t>
            </a:r>
            <a:r>
              <a:rPr lang="en-US" sz="2000" dirty="0" err="1">
                <a:latin typeface="_! Kolhety" panose="020B0500000000000000" pitchFamily="34" charset="0"/>
              </a:rPr>
              <a:t>iseTi</a:t>
            </a:r>
            <a:r>
              <a:rPr lang="en-US" sz="2000" dirty="0">
                <a:latin typeface="_! Kolhety" panose="020B0500000000000000" pitchFamily="34" charset="0"/>
              </a:rPr>
              <a:t> </a:t>
            </a:r>
            <a:r>
              <a:rPr lang="en-US" sz="2000" dirty="0" err="1" smtClean="0">
                <a:latin typeface="_! Kolhety" panose="020B0500000000000000" pitchFamily="34" charset="0"/>
              </a:rPr>
              <a:t>masobrivi</a:t>
            </a:r>
            <a:r>
              <a:rPr lang="ka-GE" sz="2000" dirty="0" smtClean="0">
                <a:latin typeface="_! Kolhety" panose="020B0500000000000000" pitchFamily="34" charset="0"/>
              </a:rPr>
              <a:t> </a:t>
            </a:r>
            <a:r>
              <a:rPr lang="it-IT" sz="2000" dirty="0" smtClean="0">
                <a:latin typeface="_! Kolhety" panose="020B0500000000000000" pitchFamily="34" charset="0"/>
              </a:rPr>
              <a:t>xasiaTi miiRo</a:t>
            </a:r>
            <a:r>
              <a:rPr lang="it-IT" sz="2000" dirty="0">
                <a:latin typeface="_! Kolhety" panose="020B0500000000000000" pitchFamily="34" charset="0"/>
              </a:rPr>
              <a:t>, rom </a:t>
            </a:r>
            <a:r>
              <a:rPr lang="it-IT" sz="2000" dirty="0" smtClean="0">
                <a:latin typeface="_! Kolhety" panose="020B0500000000000000" pitchFamily="34" charset="0"/>
              </a:rPr>
              <a:t>TanamedroveTa gadmocemiT</a:t>
            </a:r>
            <a:r>
              <a:rPr lang="it-IT" sz="2000" dirty="0">
                <a:latin typeface="_! Kolhety" panose="020B0500000000000000" pitchFamily="34" charset="0"/>
              </a:rPr>
              <a:t>, </a:t>
            </a:r>
            <a:r>
              <a:rPr lang="it-IT" sz="2000" dirty="0" smtClean="0">
                <a:latin typeface="_! Kolhety" panose="020B0500000000000000" pitchFamily="34" charset="0"/>
              </a:rPr>
              <a:t>hola</a:t>
            </a:r>
            <a:r>
              <a:rPr lang="en-US" sz="2000" dirty="0" err="1" smtClean="0">
                <a:latin typeface="_! Kolhety" panose="020B0500000000000000" pitchFamily="34" charset="0"/>
              </a:rPr>
              <a:t>ndieli</a:t>
            </a:r>
            <a:r>
              <a:rPr lang="pt-BR" sz="2000" dirty="0" smtClean="0">
                <a:latin typeface="_! Kolhety" panose="020B0500000000000000" pitchFamily="34" charset="0"/>
              </a:rPr>
              <a:t> ukve warmoudgeneli </a:t>
            </a:r>
            <a:r>
              <a:rPr lang="pt-BR" sz="2000" dirty="0">
                <a:latin typeface="_! Kolhety" panose="020B0500000000000000" pitchFamily="34" charset="0"/>
              </a:rPr>
              <a:t>iyo </a:t>
            </a:r>
            <a:r>
              <a:rPr lang="pt-BR" sz="2000" dirty="0" smtClean="0">
                <a:latin typeface="_! Kolhety" panose="020B0500000000000000" pitchFamily="34" charset="0"/>
              </a:rPr>
              <a:t>Cibuxis gareSe</a:t>
            </a:r>
            <a:r>
              <a:rPr lang="pt-BR" sz="2000" dirty="0">
                <a:latin typeface="_! Kolhety" panose="020B0500000000000000" pitchFamily="34" charset="0"/>
              </a:rPr>
              <a:t>. </a:t>
            </a:r>
            <a:r>
              <a:rPr lang="pt-BR" sz="2000" dirty="0" smtClean="0">
                <a:latin typeface="_! Kolhety" panose="020B0500000000000000" pitchFamily="34" charset="0"/>
              </a:rPr>
              <a:t>xumrobdnen</a:t>
            </a:r>
            <a:r>
              <a:rPr lang="ka-GE" sz="2000" dirty="0" smtClean="0"/>
              <a:t> </a:t>
            </a:r>
            <a:r>
              <a:rPr lang="it-IT" sz="2000" dirty="0" smtClean="0">
                <a:latin typeface="_! Kolhety" panose="020B0500000000000000" pitchFamily="34" charset="0"/>
              </a:rPr>
              <a:t>kidec</a:t>
            </a:r>
            <a:r>
              <a:rPr lang="it-IT" sz="2000" dirty="0">
                <a:latin typeface="_! Kolhety" panose="020B0500000000000000" pitchFamily="34" charset="0"/>
              </a:rPr>
              <a:t>: „</a:t>
            </a:r>
            <a:r>
              <a:rPr lang="it-IT" sz="2000" dirty="0" smtClean="0">
                <a:latin typeface="_! Kolhety" panose="020B0500000000000000" pitchFamily="34" charset="0"/>
              </a:rPr>
              <a:t>waarTvi holandiels Cibuxi </a:t>
            </a:r>
            <a:r>
              <a:rPr lang="it-IT" sz="2000" dirty="0">
                <a:latin typeface="_! Kolhety" panose="020B0500000000000000" pitchFamily="34" charset="0"/>
              </a:rPr>
              <a:t>da is </a:t>
            </a:r>
            <a:r>
              <a:rPr lang="it-IT" sz="2000" dirty="0" smtClean="0">
                <a:latin typeface="_! Kolhety" panose="020B0500000000000000" pitchFamily="34" charset="0"/>
              </a:rPr>
              <a:t>samoTxezec </a:t>
            </a:r>
            <a:r>
              <a:rPr lang="it-IT" sz="2000" dirty="0">
                <a:latin typeface="_! Kolhety" panose="020B0500000000000000" pitchFamily="34" charset="0"/>
              </a:rPr>
              <a:t>ki </a:t>
            </a:r>
            <a:r>
              <a:rPr lang="it-IT" sz="2000" dirty="0" smtClean="0">
                <a:latin typeface="_! Kolhety" panose="020B0500000000000000" pitchFamily="34" charset="0"/>
              </a:rPr>
              <a:t>uars</a:t>
            </a:r>
            <a:r>
              <a:rPr lang="ka-GE" sz="2000" dirty="0" smtClean="0">
                <a:latin typeface="_! Kolhety" panose="020B0500000000000000" pitchFamily="34" charset="0"/>
              </a:rPr>
              <a:t> </a:t>
            </a:r>
            <a:r>
              <a:rPr lang="en-US" sz="2000" dirty="0" err="1" smtClean="0">
                <a:latin typeface="_! Kolhety" panose="020B0500000000000000" pitchFamily="34" charset="0"/>
              </a:rPr>
              <a:t>ityvis</a:t>
            </a:r>
            <a:r>
              <a:rPr lang="en-US" sz="2000" dirty="0" smtClean="0">
                <a:latin typeface="_! Kolhety" panose="020B0500000000000000" pitchFamily="34" charset="0"/>
              </a:rPr>
              <a:t>“</a:t>
            </a:r>
            <a:r>
              <a:rPr lang="ka-GE" sz="2000" dirty="0" smtClean="0">
                <a:latin typeface="_! Kolhety" panose="020B0500000000000000" pitchFamily="34" charset="0"/>
              </a:rPr>
              <a:t>.</a:t>
            </a:r>
          </a:p>
          <a:p>
            <a:pPr>
              <a:lnSpc>
                <a:spcPct val="110000"/>
              </a:lnSpc>
            </a:pPr>
            <a:r>
              <a:rPr lang="en-US" sz="2000" dirty="0">
                <a:latin typeface="_! Kolhety" panose="020B0500000000000000" pitchFamily="34" charset="0"/>
              </a:rPr>
              <a:t>XVII </a:t>
            </a:r>
            <a:r>
              <a:rPr lang="en-US" sz="2000" dirty="0" err="1">
                <a:latin typeface="_! Kolhety" panose="020B0500000000000000" pitchFamily="34" charset="0"/>
              </a:rPr>
              <a:t>saukuneSi</a:t>
            </a:r>
            <a:r>
              <a:rPr lang="en-US" sz="2000" dirty="0">
                <a:latin typeface="_! Kolhety" panose="020B0500000000000000" pitchFamily="34" charset="0"/>
              </a:rPr>
              <a:t> </a:t>
            </a:r>
            <a:r>
              <a:rPr lang="en-US" sz="2000" dirty="0" err="1">
                <a:latin typeface="_! Kolhety" panose="020B0500000000000000" pitchFamily="34" charset="0"/>
              </a:rPr>
              <a:t>mTeli</a:t>
            </a:r>
            <a:r>
              <a:rPr lang="en-US" sz="2000" dirty="0">
                <a:latin typeface="_! Kolhety" panose="020B0500000000000000" pitchFamily="34" charset="0"/>
              </a:rPr>
              <a:t>  </a:t>
            </a:r>
            <a:r>
              <a:rPr lang="en-US" sz="2000" dirty="0" err="1">
                <a:latin typeface="_! Kolhety" panose="020B0500000000000000" pitchFamily="34" charset="0"/>
              </a:rPr>
              <a:t>Zveli</a:t>
            </a:r>
            <a:r>
              <a:rPr lang="en-US" sz="2000" dirty="0">
                <a:latin typeface="_! Kolhety" panose="020B0500000000000000" pitchFamily="34" charset="0"/>
              </a:rPr>
              <a:t> </a:t>
            </a:r>
            <a:r>
              <a:rPr lang="en-US" sz="2000" dirty="0" err="1">
                <a:latin typeface="_! Kolhety" panose="020B0500000000000000" pitchFamily="34" charset="0"/>
              </a:rPr>
              <a:t>samyaro</a:t>
            </a:r>
            <a:r>
              <a:rPr lang="en-US" sz="2000" dirty="0">
                <a:latin typeface="_! Kolhety" panose="020B0500000000000000" pitchFamily="34" charset="0"/>
              </a:rPr>
              <a:t> </a:t>
            </a:r>
            <a:r>
              <a:rPr lang="en-US" sz="2000" dirty="0" err="1" smtClean="0">
                <a:latin typeface="_! Kolhety" panose="020B0500000000000000" pitchFamily="34" charset="0"/>
              </a:rPr>
              <a:t>moicva</a:t>
            </a:r>
            <a:r>
              <a:rPr lang="en-US" sz="2000" dirty="0" smtClean="0">
                <a:latin typeface="_! Kolhety" panose="020B0500000000000000" pitchFamily="34" charset="0"/>
              </a:rPr>
              <a:t> </a:t>
            </a:r>
            <a:r>
              <a:rPr lang="en-US" sz="2000" dirty="0" err="1" smtClean="0">
                <a:latin typeface="_! Kolhety" panose="020B0500000000000000" pitchFamily="34" charset="0"/>
              </a:rPr>
              <a:t>Cibuxis</a:t>
            </a:r>
            <a:r>
              <a:rPr lang="en-US" sz="2000" dirty="0" smtClean="0">
                <a:latin typeface="_! Kolhety" panose="020B0500000000000000" pitchFamily="34" charset="0"/>
              </a:rPr>
              <a:t> </a:t>
            </a:r>
            <a:r>
              <a:rPr lang="en-US" sz="2000" dirty="0" err="1">
                <a:latin typeface="_! Kolhety" panose="020B0500000000000000" pitchFamily="34" charset="0"/>
              </a:rPr>
              <a:t>bu</a:t>
            </a:r>
            <a:r>
              <a:rPr lang="en-US" sz="2000" dirty="0">
                <a:latin typeface="_! Kolhety" panose="020B0500000000000000" pitchFamily="34" charset="0"/>
              </a:rPr>
              <a:t> </a:t>
            </a:r>
            <a:r>
              <a:rPr lang="en-US" sz="2000" dirty="0" err="1">
                <a:latin typeface="_! Kolhety" panose="020B0500000000000000" pitchFamily="34" charset="0"/>
              </a:rPr>
              <a:t>mma</a:t>
            </a:r>
            <a:r>
              <a:rPr lang="en-US" sz="2000" dirty="0">
                <a:latin typeface="_! Kolhety" panose="020B0500000000000000" pitchFamily="34" charset="0"/>
              </a:rPr>
              <a:t> da </a:t>
            </a:r>
            <a:r>
              <a:rPr lang="en-US" sz="2000" dirty="0" err="1" smtClean="0">
                <a:latin typeface="_! Kolhety" panose="020B0500000000000000" pitchFamily="34" charset="0"/>
              </a:rPr>
              <a:t>amitom</a:t>
            </a:r>
            <a:r>
              <a:rPr lang="ka-GE" sz="2000" dirty="0" smtClean="0"/>
              <a:t> </a:t>
            </a:r>
            <a:r>
              <a:rPr lang="pt-BR" sz="2000" dirty="0" smtClean="0">
                <a:latin typeface="_! Kolhety" panose="020B0500000000000000" pitchFamily="34" charset="0"/>
              </a:rPr>
              <a:t>istorikosebi </a:t>
            </a:r>
            <a:r>
              <a:rPr lang="pt-BR" sz="2000" dirty="0">
                <a:latin typeface="_! Kolhety" panose="020B0500000000000000" pitchFamily="34" charset="0"/>
              </a:rPr>
              <a:t>am saukunes „</a:t>
            </a:r>
            <a:r>
              <a:rPr lang="pt-BR" sz="2000" dirty="0" smtClean="0">
                <a:latin typeface="_! Kolhety" panose="020B0500000000000000" pitchFamily="34" charset="0"/>
              </a:rPr>
              <a:t>Cibuxebis </a:t>
            </a:r>
            <a:r>
              <a:rPr lang="pt-BR" sz="2000" dirty="0">
                <a:latin typeface="_! Kolhety" panose="020B0500000000000000" pitchFamily="34" charset="0"/>
              </a:rPr>
              <a:t>did </a:t>
            </a:r>
            <a:r>
              <a:rPr lang="pt-BR" sz="2000" dirty="0" smtClean="0">
                <a:latin typeface="_! Kolhety" panose="020B0500000000000000" pitchFamily="34" charset="0"/>
              </a:rPr>
              <a:t>epoqas</a:t>
            </a:r>
            <a:r>
              <a:rPr lang="pt-BR" sz="2000" dirty="0">
                <a:latin typeface="_! Kolhety" panose="020B0500000000000000" pitchFamily="34" charset="0"/>
              </a:rPr>
              <a:t>“ </a:t>
            </a:r>
            <a:r>
              <a:rPr lang="pt-BR" sz="2000" dirty="0" smtClean="0">
                <a:latin typeface="_! Kolhety" panose="020B0500000000000000" pitchFamily="34" charset="0"/>
              </a:rPr>
              <a:t>uwodeben.</a:t>
            </a:r>
            <a:endParaRPr lang="ka-GE" sz="2000" dirty="0" smtClean="0">
              <a:latin typeface="_! Kolhety" panose="020B0500000000000000" pitchFamily="34" charset="0"/>
            </a:endParaRPr>
          </a:p>
          <a:p>
            <a:pPr>
              <a:lnSpc>
                <a:spcPct val="110000"/>
              </a:lnSpc>
            </a:pPr>
            <a:r>
              <a:rPr lang="pt-BR" sz="2000" dirty="0">
                <a:latin typeface="_! Kolhety" panose="020B0500000000000000" pitchFamily="34" charset="0"/>
              </a:rPr>
              <a:t>holandiis Semdeg Tixis Cibuxebis </a:t>
            </a:r>
            <a:r>
              <a:rPr lang="pt-BR" sz="2000" dirty="0" smtClean="0">
                <a:latin typeface="_! Kolhety" panose="020B0500000000000000" pitchFamily="34" charset="0"/>
              </a:rPr>
              <a:t>damzadeba </a:t>
            </a:r>
            <a:r>
              <a:rPr lang="pt-BR" sz="2000" dirty="0">
                <a:latin typeface="_! Kolhety" panose="020B0500000000000000" pitchFamily="34" charset="0"/>
              </a:rPr>
              <a:t>daiwyes </a:t>
            </a:r>
            <a:r>
              <a:rPr lang="pt-BR" sz="2000" dirty="0" smtClean="0">
                <a:latin typeface="_! Kolhety" panose="020B0500000000000000" pitchFamily="34" charset="0"/>
              </a:rPr>
              <a:t>daniaSi,</a:t>
            </a:r>
            <a:r>
              <a:rPr lang="ka-GE" sz="2000" dirty="0" smtClean="0">
                <a:latin typeface="_! Kolhety" panose="020B0500000000000000" pitchFamily="34" charset="0"/>
              </a:rPr>
              <a:t> </a:t>
            </a:r>
            <a:r>
              <a:rPr lang="en-US" sz="2000" dirty="0" err="1" smtClean="0">
                <a:latin typeface="_! Kolhety" panose="020B0500000000000000" pitchFamily="34" charset="0"/>
              </a:rPr>
              <a:t>poloneTsa</a:t>
            </a:r>
            <a:r>
              <a:rPr lang="en-US" sz="2000" dirty="0" smtClean="0">
                <a:latin typeface="_! Kolhety" panose="020B0500000000000000" pitchFamily="34" charset="0"/>
              </a:rPr>
              <a:t> </a:t>
            </a:r>
            <a:r>
              <a:rPr lang="en-US" sz="2000" dirty="0">
                <a:latin typeface="_! Kolhety" panose="020B0500000000000000" pitchFamily="34" charset="0"/>
              </a:rPr>
              <a:t>da </a:t>
            </a:r>
            <a:r>
              <a:rPr lang="en-US" sz="2000" dirty="0" err="1" smtClean="0">
                <a:latin typeface="_! Kolhety" panose="020B0500000000000000" pitchFamily="34" charset="0"/>
              </a:rPr>
              <a:t>germaniaSi</a:t>
            </a:r>
            <a:r>
              <a:rPr lang="en-US" sz="2000" dirty="0" smtClean="0">
                <a:latin typeface="_! Kolhety" panose="020B0500000000000000" pitchFamily="34" charset="0"/>
              </a:rPr>
              <a:t>. </a:t>
            </a:r>
            <a:r>
              <a:rPr lang="en-US" sz="2000" dirty="0" err="1">
                <a:latin typeface="_! Kolhety" panose="020B0500000000000000" pitchFamily="34" charset="0"/>
              </a:rPr>
              <a:t>droTa</a:t>
            </a:r>
            <a:r>
              <a:rPr lang="en-US" sz="2000" dirty="0">
                <a:latin typeface="_! Kolhety" panose="020B0500000000000000" pitchFamily="34" charset="0"/>
              </a:rPr>
              <a:t> </a:t>
            </a:r>
            <a:r>
              <a:rPr lang="en-US" sz="2000" dirty="0" err="1" smtClean="0">
                <a:latin typeface="_! Kolhety" panose="020B0500000000000000" pitchFamily="34" charset="0"/>
              </a:rPr>
              <a:t>ganmavlobaSi</a:t>
            </a:r>
            <a:r>
              <a:rPr lang="ka-GE" sz="2000" dirty="0" smtClean="0">
                <a:latin typeface="_! Kolhety" panose="020B0500000000000000" pitchFamily="34" charset="0"/>
              </a:rPr>
              <a:t> </a:t>
            </a:r>
            <a:r>
              <a:rPr lang="pt-BR" sz="2000" dirty="0" smtClean="0">
                <a:latin typeface="_! Kolhety" panose="020B0500000000000000" pitchFamily="34" charset="0"/>
              </a:rPr>
              <a:t>damkvidrda </a:t>
            </a:r>
            <a:r>
              <a:rPr lang="pt-BR" sz="2000" dirty="0">
                <a:latin typeface="_! Kolhety" panose="020B0500000000000000" pitchFamily="34" charset="0"/>
              </a:rPr>
              <a:t>tradicia </a:t>
            </a:r>
            <a:r>
              <a:rPr lang="pt-BR" sz="2000" dirty="0" smtClean="0">
                <a:latin typeface="_! Kolhety" panose="020B0500000000000000" pitchFamily="34" charset="0"/>
              </a:rPr>
              <a:t>Cibuxebze ostatis </a:t>
            </a:r>
            <a:r>
              <a:rPr lang="pt-BR" sz="2000" dirty="0">
                <a:latin typeface="_! Kolhety" panose="020B0500000000000000" pitchFamily="34" charset="0"/>
              </a:rPr>
              <a:t>saxelis </a:t>
            </a:r>
            <a:r>
              <a:rPr lang="pt-BR" sz="2000" dirty="0" smtClean="0">
                <a:latin typeface="_! Kolhety" panose="020B0500000000000000" pitchFamily="34" charset="0"/>
              </a:rPr>
              <a:t>aRmniSvneli</a:t>
            </a:r>
            <a:r>
              <a:rPr lang="ka-GE" sz="2000" dirty="0" smtClean="0">
                <a:latin typeface="_! Kolhety" panose="020B0500000000000000" pitchFamily="34" charset="0"/>
              </a:rPr>
              <a:t> </a:t>
            </a:r>
            <a:r>
              <a:rPr lang="it-IT" sz="2000" dirty="0" smtClean="0">
                <a:latin typeface="_! Kolhety" panose="020B0500000000000000" pitchFamily="34" charset="0"/>
              </a:rPr>
              <a:t>Stampis datanisa. Mmxolod bavarieli meCibuxeebi</a:t>
            </a:r>
            <a:r>
              <a:rPr lang="en-US" sz="2000" dirty="0" smtClean="0">
                <a:latin typeface="_! Kolhety" panose="020B0500000000000000" pitchFamily="34" charset="0"/>
              </a:rPr>
              <a:t> </a:t>
            </a:r>
            <a:r>
              <a:rPr lang="en-US" sz="2000" dirty="0" err="1" smtClean="0">
                <a:latin typeface="_! Kolhety" panose="020B0500000000000000" pitchFamily="34" charset="0"/>
              </a:rPr>
              <a:t>Cibuxebze</a:t>
            </a:r>
            <a:r>
              <a:rPr lang="en-US" sz="2000" dirty="0" smtClean="0">
                <a:latin typeface="_! Kolhety" panose="020B0500000000000000" pitchFamily="34" charset="0"/>
              </a:rPr>
              <a:t> </a:t>
            </a:r>
            <a:r>
              <a:rPr lang="en-US" sz="2000" dirty="0" err="1" smtClean="0">
                <a:latin typeface="_! Kolhety" panose="020B0500000000000000" pitchFamily="34" charset="0"/>
              </a:rPr>
              <a:t>tvifravdnen</a:t>
            </a:r>
            <a:r>
              <a:rPr lang="en-US" sz="2000" dirty="0" smtClean="0">
                <a:latin typeface="_! Kolhety" panose="020B0500000000000000" pitchFamily="34" charset="0"/>
              </a:rPr>
              <a:t> </a:t>
            </a:r>
            <a:r>
              <a:rPr lang="en-US" sz="2000" dirty="0" err="1" smtClean="0">
                <a:latin typeface="_! Kolhety" panose="020B0500000000000000" pitchFamily="34" charset="0"/>
              </a:rPr>
              <a:t>ara</a:t>
            </a:r>
            <a:r>
              <a:rPr lang="en-US" sz="2000" dirty="0" smtClean="0">
                <a:latin typeface="_! Kolhety" panose="020B0500000000000000" pitchFamily="34" charset="0"/>
              </a:rPr>
              <a:t> </a:t>
            </a:r>
            <a:r>
              <a:rPr lang="en-US" sz="2000" dirty="0" err="1" smtClean="0">
                <a:latin typeface="_! Kolhety" panose="020B0500000000000000" pitchFamily="34" charset="0"/>
              </a:rPr>
              <a:t>saxelebs</a:t>
            </a:r>
            <a:r>
              <a:rPr lang="en-US" sz="2000" dirty="0">
                <a:latin typeface="_! Kolhety" panose="020B0500000000000000" pitchFamily="34" charset="0"/>
              </a:rPr>
              <a:t>, </a:t>
            </a:r>
            <a:r>
              <a:rPr lang="en-US" sz="2000" dirty="0" err="1" smtClean="0">
                <a:latin typeface="_! Kolhety" panose="020B0500000000000000" pitchFamily="34" charset="0"/>
              </a:rPr>
              <a:t>aramed</a:t>
            </a:r>
            <a:r>
              <a:rPr lang="en-US" sz="2000" dirty="0" smtClean="0">
                <a:latin typeface="_! Kolhety" panose="020B0500000000000000" pitchFamily="34" charset="0"/>
              </a:rPr>
              <a:t> </a:t>
            </a:r>
            <a:r>
              <a:rPr lang="en-US" sz="2000" dirty="0" err="1">
                <a:latin typeface="_! Kolhety" panose="020B0500000000000000" pitchFamily="34" charset="0"/>
              </a:rPr>
              <a:t>konkretuli</a:t>
            </a:r>
            <a:r>
              <a:rPr lang="en-US" sz="2000" dirty="0">
                <a:latin typeface="_! Kolhety" panose="020B0500000000000000" pitchFamily="34" charset="0"/>
              </a:rPr>
              <a:t> </a:t>
            </a:r>
            <a:r>
              <a:rPr lang="en-US" sz="2000" dirty="0" err="1" smtClean="0">
                <a:latin typeface="_! Kolhety" panose="020B0500000000000000" pitchFamily="34" charset="0"/>
              </a:rPr>
              <a:t>konsorciumis</a:t>
            </a:r>
            <a:r>
              <a:rPr lang="en-US" sz="2000" dirty="0" smtClean="0">
                <a:latin typeface="_! Kolhety" panose="020B0500000000000000" pitchFamily="34" charset="0"/>
              </a:rPr>
              <a:t> </a:t>
            </a:r>
            <a:r>
              <a:rPr lang="pt-BR" sz="2000" dirty="0" smtClean="0">
                <a:latin typeface="_! Kolhety" panose="020B0500000000000000" pitchFamily="34" charset="0"/>
              </a:rPr>
              <a:t>dasaxelebas Sesabamisi ligaturiT.</a:t>
            </a:r>
            <a:endParaRPr lang="ka-GE" sz="2000" dirty="0"/>
          </a:p>
        </p:txBody>
      </p:sp>
    </p:spTree>
    <p:extLst>
      <p:ext uri="{BB962C8B-B14F-4D97-AF65-F5344CB8AC3E}">
        <p14:creationId xmlns:p14="http://schemas.microsoft.com/office/powerpoint/2010/main" val="3221995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659027" y="532283"/>
            <a:ext cx="10629459" cy="6206267"/>
          </a:xfrm>
        </p:spPr>
        <p:txBody>
          <a:bodyPr>
            <a:noAutofit/>
          </a:bodyPr>
          <a:lstStyle/>
          <a:p>
            <a:pPr>
              <a:lnSpc>
                <a:spcPct val="100000"/>
              </a:lnSpc>
            </a:pPr>
            <a:r>
              <a:rPr lang="pt-BR" sz="2000" dirty="0">
                <a:latin typeface="_! Kolhety" panose="020B0500000000000000" pitchFamily="34" charset="0"/>
              </a:rPr>
              <a:t>jer kidev XVI </a:t>
            </a:r>
            <a:r>
              <a:rPr lang="pt-BR" sz="2000" dirty="0" smtClean="0">
                <a:latin typeface="_! Kolhety" panose="020B0500000000000000" pitchFamily="34" charset="0"/>
              </a:rPr>
              <a:t>saukuneSi xelosnebma daiwyes Tixis Cibuxebis </a:t>
            </a:r>
            <a:r>
              <a:rPr lang="en-US" sz="2000" dirty="0" err="1" smtClean="0">
                <a:latin typeface="_! Kolhety" panose="020B0500000000000000" pitchFamily="34" charset="0"/>
              </a:rPr>
              <a:t>yalibSi</a:t>
            </a:r>
            <a:r>
              <a:rPr lang="en-US" sz="2000" dirty="0" smtClean="0">
                <a:latin typeface="_! Kolhety" panose="020B0500000000000000" pitchFamily="34" charset="0"/>
              </a:rPr>
              <a:t> </a:t>
            </a:r>
            <a:r>
              <a:rPr lang="en-US" sz="2000" dirty="0" err="1" smtClean="0">
                <a:latin typeface="_! Kolhety" panose="020B0500000000000000" pitchFamily="34" charset="0"/>
              </a:rPr>
              <a:t>damzadeba</a:t>
            </a:r>
            <a:r>
              <a:rPr lang="en-US" sz="2000" dirty="0">
                <a:latin typeface="_! Kolhety" panose="020B0500000000000000" pitchFamily="34" charset="0"/>
              </a:rPr>
              <a:t>. </a:t>
            </a:r>
            <a:r>
              <a:rPr lang="en-US" sz="2000" dirty="0" err="1">
                <a:latin typeface="_! Kolhety" panose="020B0500000000000000" pitchFamily="34" charset="0"/>
              </a:rPr>
              <a:t>es</a:t>
            </a:r>
            <a:r>
              <a:rPr lang="en-US" sz="2000" dirty="0">
                <a:latin typeface="_! Kolhety" panose="020B0500000000000000" pitchFamily="34" charset="0"/>
              </a:rPr>
              <a:t> </a:t>
            </a:r>
            <a:r>
              <a:rPr lang="en-US" sz="2000" dirty="0" err="1" smtClean="0">
                <a:latin typeface="_! Kolhety" panose="020B0500000000000000" pitchFamily="34" charset="0"/>
              </a:rPr>
              <a:t>procesi</a:t>
            </a:r>
            <a:r>
              <a:rPr lang="en-US" sz="2000" dirty="0" smtClean="0">
                <a:latin typeface="_! Kolhety" panose="020B0500000000000000" pitchFamily="34" charset="0"/>
              </a:rPr>
              <a:t> </a:t>
            </a:r>
            <a:r>
              <a:rPr lang="en-US" sz="2000" dirty="0" err="1" smtClean="0">
                <a:latin typeface="_! Kolhety" panose="020B0500000000000000" pitchFamily="34" charset="0"/>
              </a:rPr>
              <a:t>Semdgom</a:t>
            </a:r>
            <a:r>
              <a:rPr lang="en-US" sz="2000" dirty="0" smtClean="0">
                <a:latin typeface="_! Kolhety" panose="020B0500000000000000" pitchFamily="34" charset="0"/>
              </a:rPr>
              <a:t> </a:t>
            </a:r>
            <a:r>
              <a:rPr lang="en-US" sz="2000" dirty="0" err="1" smtClean="0">
                <a:latin typeface="_! Kolhety" panose="020B0500000000000000" pitchFamily="34" charset="0"/>
              </a:rPr>
              <a:t>ufro</a:t>
            </a:r>
            <a:r>
              <a:rPr lang="en-US" sz="2000" dirty="0" smtClean="0">
                <a:latin typeface="_! Kolhety" panose="020B0500000000000000" pitchFamily="34" charset="0"/>
              </a:rPr>
              <a:t> </a:t>
            </a:r>
            <a:r>
              <a:rPr lang="en-US" sz="2000" dirty="0" err="1" smtClean="0">
                <a:latin typeface="_! Kolhety" panose="020B0500000000000000" pitchFamily="34" charset="0"/>
              </a:rPr>
              <a:t>daixvewa</a:t>
            </a:r>
            <a:r>
              <a:rPr lang="en-US" sz="2000" dirty="0">
                <a:latin typeface="_! Kolhety" panose="020B0500000000000000" pitchFamily="34" charset="0"/>
              </a:rPr>
              <a:t>, </a:t>
            </a:r>
            <a:r>
              <a:rPr lang="en-US" sz="2000" dirty="0" err="1" smtClean="0">
                <a:latin typeface="_! Kolhety" panose="020B0500000000000000" pitchFamily="34" charset="0"/>
              </a:rPr>
              <a:t>Cibuxebis</a:t>
            </a:r>
            <a:r>
              <a:rPr lang="en-US" sz="2000" dirty="0" smtClean="0">
                <a:latin typeface="_! Kolhety" panose="020B0500000000000000" pitchFamily="34" charset="0"/>
              </a:rPr>
              <a:t> </a:t>
            </a:r>
            <a:r>
              <a:rPr lang="pt-BR" sz="2000" dirty="0" smtClean="0">
                <a:latin typeface="_! Kolhety" panose="020B0500000000000000" pitchFamily="34" charset="0"/>
              </a:rPr>
              <a:t>damzadeba gamartivda</a:t>
            </a:r>
            <a:r>
              <a:rPr lang="pt-BR" sz="2000" dirty="0">
                <a:latin typeface="_! Kolhety" panose="020B0500000000000000" pitchFamily="34" charset="0"/>
              </a:rPr>
              <a:t>,  </a:t>
            </a:r>
            <a:r>
              <a:rPr lang="pt-BR" sz="2000" dirty="0" smtClean="0">
                <a:latin typeface="_! Kolhety" panose="020B0500000000000000" pitchFamily="34" charset="0"/>
              </a:rPr>
              <a:t>forma </a:t>
            </a:r>
            <a:r>
              <a:rPr lang="pt-BR" sz="2000" dirty="0">
                <a:latin typeface="_! Kolhety" panose="020B0500000000000000" pitchFamily="34" charset="0"/>
              </a:rPr>
              <a:t>da </a:t>
            </a:r>
            <a:r>
              <a:rPr lang="pt-BR" sz="2000" dirty="0" smtClean="0">
                <a:latin typeface="_! Kolhety" panose="020B0500000000000000" pitchFamily="34" charset="0"/>
              </a:rPr>
              <a:t>Semkuloba mravalfero</a:t>
            </a:r>
            <a:r>
              <a:rPr lang="en-US" sz="2000" dirty="0" err="1" smtClean="0">
                <a:latin typeface="_! Kolhety" panose="020B0500000000000000" pitchFamily="34" charset="0"/>
              </a:rPr>
              <a:t>vani</a:t>
            </a:r>
            <a:r>
              <a:rPr lang="en-US" sz="2000" dirty="0" smtClean="0">
                <a:latin typeface="_! Kolhety" panose="020B0500000000000000" pitchFamily="34" charset="0"/>
              </a:rPr>
              <a:t> </a:t>
            </a:r>
            <a:r>
              <a:rPr lang="pt-BR" sz="2000" dirty="0" smtClean="0">
                <a:latin typeface="_! Kolhety" panose="020B0500000000000000" pitchFamily="34" charset="0"/>
              </a:rPr>
              <a:t>gaxda</a:t>
            </a:r>
            <a:r>
              <a:rPr lang="pt-BR" sz="2000" dirty="0">
                <a:latin typeface="_! Kolhety" panose="020B0500000000000000" pitchFamily="34" charset="0"/>
              </a:rPr>
              <a:t>. rac  </a:t>
            </a:r>
            <a:r>
              <a:rPr lang="pt-BR" sz="2000" dirty="0" smtClean="0">
                <a:latin typeface="_! Kolhety" panose="020B0500000000000000" pitchFamily="34" charset="0"/>
              </a:rPr>
              <a:t>yvelaze arsebiTia</a:t>
            </a:r>
            <a:r>
              <a:rPr lang="pt-BR" sz="2000" dirty="0">
                <a:latin typeface="_! Kolhety" panose="020B0500000000000000" pitchFamily="34" charset="0"/>
              </a:rPr>
              <a:t>, </a:t>
            </a:r>
            <a:r>
              <a:rPr lang="pt-BR" sz="2000" dirty="0" smtClean="0">
                <a:latin typeface="_! Kolhety" panose="020B0500000000000000" pitchFamily="34" charset="0"/>
              </a:rPr>
              <a:t>SesaZlebeli </a:t>
            </a:r>
            <a:r>
              <a:rPr lang="pt-BR" sz="2000" dirty="0">
                <a:latin typeface="_! Kolhety" panose="020B0500000000000000" pitchFamily="34" charset="0"/>
              </a:rPr>
              <a:t>gaxda </a:t>
            </a:r>
            <a:r>
              <a:rPr lang="pt-BR" sz="2000" dirty="0" smtClean="0">
                <a:latin typeface="_! Kolhety" panose="020B0500000000000000" pitchFamily="34" charset="0"/>
              </a:rPr>
              <a:t>produ</a:t>
            </a:r>
            <a:r>
              <a:rPr lang="en-US" sz="2000" dirty="0" err="1" smtClean="0">
                <a:latin typeface="_! Kolhety" panose="020B0500000000000000" pitchFamily="34" charset="0"/>
              </a:rPr>
              <a:t>qciis</a:t>
            </a:r>
            <a:r>
              <a:rPr lang="en-US" sz="2000" dirty="0" smtClean="0">
                <a:latin typeface="_! Kolhety" panose="020B0500000000000000" pitchFamily="34" charset="0"/>
              </a:rPr>
              <a:t> </a:t>
            </a:r>
            <a:r>
              <a:rPr lang="pt-BR" sz="2000" dirty="0" smtClean="0">
                <a:latin typeface="_! Kolhety" panose="020B0500000000000000" pitchFamily="34" charset="0"/>
              </a:rPr>
              <a:t>raodenobis mkveTri zrda. </a:t>
            </a:r>
          </a:p>
          <a:p>
            <a:pPr>
              <a:lnSpc>
                <a:spcPct val="100000"/>
              </a:lnSpc>
            </a:pPr>
            <a:r>
              <a:rPr lang="en-US" sz="2000" dirty="0" smtClean="0">
                <a:latin typeface="_! Kolhety" panose="020B0500000000000000" pitchFamily="34" charset="0"/>
              </a:rPr>
              <a:t>XVII </a:t>
            </a:r>
            <a:r>
              <a:rPr lang="it-IT" sz="2000" dirty="0" smtClean="0">
                <a:latin typeface="_! Kolhety" panose="020B0500000000000000" pitchFamily="34" charset="0"/>
              </a:rPr>
              <a:t>saukuneSi Tixis Cibuxis </a:t>
            </a:r>
            <a:r>
              <a:rPr lang="it-IT" sz="2000" dirty="0">
                <a:latin typeface="_! Kolhety" panose="020B0500000000000000" pitchFamily="34" charset="0"/>
              </a:rPr>
              <a:t>SeZena </a:t>
            </a:r>
            <a:r>
              <a:rPr lang="it-IT" sz="2000" dirty="0" smtClean="0">
                <a:latin typeface="_! Kolhety" panose="020B0500000000000000" pitchFamily="34" charset="0"/>
              </a:rPr>
              <a:t>TiTo-orola Silingad SeiZleb</a:t>
            </a:r>
            <a:r>
              <a:rPr lang="en-US" sz="2000" dirty="0" err="1" smtClean="0">
                <a:latin typeface="_! Kolhety" panose="020B0500000000000000" pitchFamily="34" charset="0"/>
              </a:rPr>
              <a:t>oda</a:t>
            </a:r>
            <a:r>
              <a:rPr lang="en-US" sz="2000" dirty="0" smtClean="0">
                <a:latin typeface="_! Kolhety" panose="020B0500000000000000" pitchFamily="34" charset="0"/>
              </a:rPr>
              <a:t>, </a:t>
            </a:r>
            <a:r>
              <a:rPr lang="en-US" sz="2000" dirty="0" err="1" smtClean="0">
                <a:latin typeface="_! Kolhety" panose="020B0500000000000000" pitchFamily="34" charset="0"/>
              </a:rPr>
              <a:t>radgan</a:t>
            </a:r>
            <a:r>
              <a:rPr lang="en-US" sz="2000" dirty="0" smtClean="0">
                <a:latin typeface="_! Kolhety" panose="020B0500000000000000" pitchFamily="34" charset="0"/>
              </a:rPr>
              <a:t> </a:t>
            </a:r>
            <a:r>
              <a:rPr lang="en-US" sz="2000" dirty="0" err="1" smtClean="0">
                <a:latin typeface="_! Kolhety" panose="020B0500000000000000" pitchFamily="34" charset="0"/>
              </a:rPr>
              <a:t>saxelosnoTa</a:t>
            </a:r>
            <a:r>
              <a:rPr lang="en-US" sz="2000" dirty="0" smtClean="0">
                <a:latin typeface="_! Kolhety" panose="020B0500000000000000" pitchFamily="34" charset="0"/>
              </a:rPr>
              <a:t> </a:t>
            </a:r>
            <a:r>
              <a:rPr lang="en-US" sz="2000" dirty="0" err="1" smtClean="0">
                <a:latin typeface="_! Kolhety" panose="020B0500000000000000" pitchFamily="34" charset="0"/>
              </a:rPr>
              <a:t>mepatroneebs</a:t>
            </a:r>
            <a:r>
              <a:rPr lang="en-US" sz="2000" dirty="0" smtClean="0">
                <a:latin typeface="_! Kolhety" panose="020B0500000000000000" pitchFamily="34" charset="0"/>
              </a:rPr>
              <a:t> </a:t>
            </a:r>
            <a:r>
              <a:rPr lang="en-US" sz="2000" dirty="0" err="1" smtClean="0">
                <a:latin typeface="_! Kolhety" panose="020B0500000000000000" pitchFamily="34" charset="0"/>
              </a:rPr>
              <a:t>samuSaod</a:t>
            </a:r>
            <a:r>
              <a:rPr lang="en-US" sz="2000" dirty="0" smtClean="0">
                <a:latin typeface="_! Kolhety" panose="020B0500000000000000" pitchFamily="34" charset="0"/>
              </a:rPr>
              <a:t> </a:t>
            </a:r>
            <a:r>
              <a:rPr lang="en-US" sz="2000" dirty="0" err="1" smtClean="0">
                <a:latin typeface="_! Kolhety" panose="020B0500000000000000" pitchFamily="34" charset="0"/>
              </a:rPr>
              <a:t>ZiriTadad</a:t>
            </a:r>
            <a:r>
              <a:rPr lang="en-US" sz="2000" dirty="0" smtClean="0">
                <a:latin typeface="_! Kolhety" panose="020B0500000000000000" pitchFamily="34" charset="0"/>
              </a:rPr>
              <a:t> </a:t>
            </a:r>
            <a:r>
              <a:rPr lang="pt-BR" sz="2000" dirty="0" smtClean="0">
                <a:latin typeface="_! Kolhety" panose="020B0500000000000000" pitchFamily="34" charset="0"/>
              </a:rPr>
              <a:t>Raribi moqalaqeebi ahyavdaT</a:t>
            </a:r>
            <a:r>
              <a:rPr lang="pt-BR" sz="2000" dirty="0">
                <a:latin typeface="_! Kolhety" panose="020B0500000000000000" pitchFamily="34" charset="0"/>
              </a:rPr>
              <a:t>, </a:t>
            </a:r>
            <a:r>
              <a:rPr lang="pt-BR" sz="2000" dirty="0" smtClean="0">
                <a:latin typeface="_! Kolhety" panose="020B0500000000000000" pitchFamily="34" charset="0"/>
              </a:rPr>
              <a:t>romlebic mcire gasamrjelos </a:t>
            </a:r>
            <a:r>
              <a:rPr lang="en-US" sz="2000" dirty="0" err="1" smtClean="0">
                <a:latin typeface="_! Kolhety" panose="020B0500000000000000" pitchFamily="34" charset="0"/>
              </a:rPr>
              <a:t>fasadac</a:t>
            </a:r>
            <a:r>
              <a:rPr lang="en-US" sz="2000" dirty="0" smtClean="0">
                <a:latin typeface="_! Kolhety" panose="020B0500000000000000" pitchFamily="34" charset="0"/>
              </a:rPr>
              <a:t> </a:t>
            </a:r>
            <a:r>
              <a:rPr lang="en-US" sz="2000" dirty="0" err="1" smtClean="0">
                <a:latin typeface="_! Kolhety" panose="020B0500000000000000" pitchFamily="34" charset="0"/>
              </a:rPr>
              <a:t>muSaobdnen</a:t>
            </a:r>
            <a:r>
              <a:rPr lang="en-US" sz="2000" dirty="0" smtClean="0">
                <a:latin typeface="_! Kolhety" panose="020B0500000000000000" pitchFamily="34" charset="0"/>
              </a:rPr>
              <a:t>. </a:t>
            </a:r>
          </a:p>
          <a:p>
            <a:pPr>
              <a:lnSpc>
                <a:spcPct val="100000"/>
              </a:lnSpc>
            </a:pPr>
            <a:r>
              <a:rPr lang="en-US" sz="2000" dirty="0" err="1">
                <a:latin typeface="_! Kolhety" panose="020B0500000000000000" pitchFamily="34" charset="0"/>
              </a:rPr>
              <a:t>erTiani</a:t>
            </a:r>
            <a:r>
              <a:rPr lang="en-US" sz="2000" dirty="0">
                <a:latin typeface="_! Kolhety" panose="020B0500000000000000" pitchFamily="34" charset="0"/>
              </a:rPr>
              <a:t> </a:t>
            </a:r>
            <a:r>
              <a:rPr lang="en-US" sz="2000" dirty="0" smtClean="0">
                <a:latin typeface="_! Kolhety" panose="020B0500000000000000" pitchFamily="34" charset="0"/>
              </a:rPr>
              <a:t>forma </a:t>
            </a:r>
            <a:r>
              <a:rPr lang="en-US" sz="2000" dirty="0" err="1" smtClean="0">
                <a:latin typeface="_! Kolhety" panose="020B0500000000000000" pitchFamily="34" charset="0"/>
              </a:rPr>
              <a:t>evropuli</a:t>
            </a:r>
            <a:r>
              <a:rPr lang="en-US" sz="2000" dirty="0" smtClean="0">
                <a:latin typeface="_! Kolhety" panose="020B0500000000000000" pitchFamily="34" charset="0"/>
              </a:rPr>
              <a:t> </a:t>
            </a:r>
            <a:r>
              <a:rPr lang="en-US" sz="2000" dirty="0" err="1" smtClean="0">
                <a:latin typeface="_! Kolhety" panose="020B0500000000000000" pitchFamily="34" charset="0"/>
              </a:rPr>
              <a:t>Cibuxebisa</a:t>
            </a:r>
            <a:r>
              <a:rPr lang="en-US" sz="2000" dirty="0" smtClean="0">
                <a:latin typeface="_! Kolhety" panose="020B0500000000000000" pitchFamily="34" charset="0"/>
              </a:rPr>
              <a:t> </a:t>
            </a:r>
            <a:r>
              <a:rPr lang="en-US" sz="2000" dirty="0" err="1">
                <a:latin typeface="_! Kolhety" panose="020B0500000000000000" pitchFamily="34" charset="0"/>
              </a:rPr>
              <a:t>mniSvnelovnad</a:t>
            </a:r>
            <a:r>
              <a:rPr lang="en-US" sz="2000" dirty="0">
                <a:latin typeface="_! Kolhety" panose="020B0500000000000000" pitchFamily="34" charset="0"/>
              </a:rPr>
              <a:t> </a:t>
            </a:r>
            <a:r>
              <a:rPr lang="en-US" sz="2000" dirty="0" err="1" smtClean="0">
                <a:latin typeface="_! Kolhety" panose="020B0500000000000000" pitchFamily="34" charset="0"/>
              </a:rPr>
              <a:t>ganapirobebda</a:t>
            </a:r>
            <a:r>
              <a:rPr lang="en-US" sz="2000" dirty="0" smtClean="0">
                <a:latin typeface="_! Kolhety" panose="020B0500000000000000" pitchFamily="34" charset="0"/>
              </a:rPr>
              <a:t> </a:t>
            </a:r>
            <a:r>
              <a:rPr lang="en-US" sz="2000" dirty="0" err="1" smtClean="0">
                <a:latin typeface="_! Kolhety" panose="020B0500000000000000" pitchFamily="34" charset="0"/>
              </a:rPr>
              <a:t>mcire</a:t>
            </a:r>
            <a:r>
              <a:rPr lang="en-US" sz="2000" dirty="0" smtClean="0">
                <a:latin typeface="_! Kolhety" panose="020B0500000000000000" pitchFamily="34" charset="0"/>
              </a:rPr>
              <a:t>  </a:t>
            </a:r>
            <a:r>
              <a:rPr lang="en-US" sz="2000" dirty="0" err="1" smtClean="0">
                <a:latin typeface="_! Kolhety" panose="020B0500000000000000" pitchFamily="34" charset="0"/>
              </a:rPr>
              <a:t>dazianebis</a:t>
            </a:r>
            <a:r>
              <a:rPr lang="en-US" sz="2000" dirty="0" smtClean="0">
                <a:latin typeface="_! Kolhety" panose="020B0500000000000000" pitchFamily="34" charset="0"/>
              </a:rPr>
              <a:t> </a:t>
            </a:r>
            <a:r>
              <a:rPr lang="en-US" sz="2000" dirty="0" err="1" smtClean="0">
                <a:latin typeface="_! Kolhety" panose="020B0500000000000000" pitchFamily="34" charset="0"/>
              </a:rPr>
              <a:t>SemTxvevaSic</a:t>
            </a:r>
            <a:r>
              <a:rPr lang="en-US" sz="2000" dirty="0" smtClean="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maT</a:t>
            </a:r>
            <a:r>
              <a:rPr lang="en-US" sz="2000" dirty="0">
                <a:latin typeface="_! Kolhety" panose="020B0500000000000000" pitchFamily="34" charset="0"/>
              </a:rPr>
              <a:t> </a:t>
            </a:r>
            <a:r>
              <a:rPr lang="en-US" sz="2000" dirty="0" err="1" smtClean="0">
                <a:latin typeface="_! Kolhety" panose="020B0500000000000000" pitchFamily="34" charset="0"/>
              </a:rPr>
              <a:t>praqtikul</a:t>
            </a:r>
            <a:r>
              <a:rPr lang="en-US" sz="2000" dirty="0" smtClean="0">
                <a:latin typeface="_! Kolhety" panose="020B0500000000000000" pitchFamily="34" charset="0"/>
              </a:rPr>
              <a:t> </a:t>
            </a:r>
            <a:r>
              <a:rPr lang="en-US" sz="2000" dirty="0" err="1" smtClean="0">
                <a:latin typeface="_! Kolhety" panose="020B0500000000000000" pitchFamily="34" charset="0"/>
              </a:rPr>
              <a:t>gamousadegarobas</a:t>
            </a:r>
            <a:r>
              <a:rPr lang="en-US" sz="2000" dirty="0" smtClean="0">
                <a:latin typeface="_! Kolhety" panose="020B0500000000000000" pitchFamily="34" charset="0"/>
              </a:rPr>
              <a:t>. </a:t>
            </a:r>
            <a:r>
              <a:rPr lang="pt-BR" sz="2000" dirty="0" smtClean="0">
                <a:latin typeface="_! Kolhety" panose="020B0500000000000000" pitchFamily="34" charset="0"/>
              </a:rPr>
              <a:t>dokumenturi wyaroebi mowmobs </a:t>
            </a:r>
            <a:r>
              <a:rPr lang="pt-BR" sz="2000" dirty="0">
                <a:latin typeface="_! Kolhety" panose="020B0500000000000000" pitchFamily="34" charset="0"/>
              </a:rPr>
              <a:t>(da es </a:t>
            </a:r>
            <a:r>
              <a:rPr lang="pt-BR" sz="2000" dirty="0" smtClean="0">
                <a:latin typeface="_! Kolhety" panose="020B0500000000000000" pitchFamily="34" charset="0"/>
              </a:rPr>
              <a:t>dasturd</a:t>
            </a:r>
            <a:r>
              <a:rPr lang="en-US" sz="2000" dirty="0" err="1" smtClean="0">
                <a:latin typeface="_! Kolhety" panose="020B0500000000000000" pitchFamily="34" charset="0"/>
              </a:rPr>
              <a:t>eba</a:t>
            </a:r>
            <a:r>
              <a:rPr lang="en-US" sz="2000" dirty="0" smtClean="0">
                <a:latin typeface="_! Kolhety" panose="020B0500000000000000" pitchFamily="34" charset="0"/>
              </a:rPr>
              <a:t> </a:t>
            </a:r>
            <a:r>
              <a:rPr lang="en-US" sz="2000" dirty="0" err="1" smtClean="0">
                <a:latin typeface="_! Kolhety" panose="020B0500000000000000" pitchFamily="34" charset="0"/>
              </a:rPr>
              <a:t>Cibuxebis</a:t>
            </a:r>
            <a:r>
              <a:rPr lang="en-US" sz="2000" dirty="0" smtClean="0">
                <a:latin typeface="_! Kolhety" panose="020B0500000000000000" pitchFamily="34" charset="0"/>
              </a:rPr>
              <a:t> </a:t>
            </a:r>
            <a:r>
              <a:rPr lang="en-US" sz="2000" dirty="0" err="1" smtClean="0">
                <a:latin typeface="_! Kolhety" panose="020B0500000000000000" pitchFamily="34" charset="0"/>
              </a:rPr>
              <a:t>fizikur-qimiuri</a:t>
            </a:r>
            <a:r>
              <a:rPr lang="en-US" sz="2000" dirty="0" smtClean="0">
                <a:latin typeface="_! Kolhety" panose="020B0500000000000000" pitchFamily="34" charset="0"/>
              </a:rPr>
              <a:t> </a:t>
            </a:r>
            <a:r>
              <a:rPr lang="en-US" sz="2000" dirty="0" err="1" smtClean="0">
                <a:latin typeface="_! Kolhety" panose="020B0500000000000000" pitchFamily="34" charset="0"/>
              </a:rPr>
              <a:t>analiziTac</a:t>
            </a:r>
            <a:r>
              <a:rPr lang="en-US" sz="2000" dirty="0">
                <a:latin typeface="_! Kolhety" panose="020B0500000000000000" pitchFamily="34" charset="0"/>
              </a:rPr>
              <a:t>), rom </a:t>
            </a:r>
            <a:r>
              <a:rPr lang="en-US" sz="2000" dirty="0" err="1" smtClean="0">
                <a:latin typeface="_! Kolhety" panose="020B0500000000000000" pitchFamily="34" charset="0"/>
              </a:rPr>
              <a:t>Tixis</a:t>
            </a:r>
            <a:r>
              <a:rPr lang="en-US" sz="2000" dirty="0" smtClean="0">
                <a:latin typeface="_! Kolhety" panose="020B0500000000000000" pitchFamily="34" charset="0"/>
              </a:rPr>
              <a:t> </a:t>
            </a:r>
            <a:r>
              <a:rPr lang="en-US" sz="2000" dirty="0" err="1" smtClean="0">
                <a:latin typeface="_! Kolhety" panose="020B0500000000000000" pitchFamily="34" charset="0"/>
              </a:rPr>
              <a:t>Cibuxebi</a:t>
            </a:r>
            <a:r>
              <a:rPr lang="en-US" sz="2000" dirty="0" smtClean="0">
                <a:latin typeface="_! Kolhety" panose="020B0500000000000000" pitchFamily="34" charset="0"/>
              </a:rPr>
              <a:t> </a:t>
            </a:r>
            <a:r>
              <a:rPr lang="en-US" sz="2000" dirty="0" err="1" smtClean="0">
                <a:latin typeface="_! Kolhety" panose="020B0500000000000000" pitchFamily="34" charset="0"/>
              </a:rPr>
              <a:t>aqtiuri</a:t>
            </a:r>
            <a:r>
              <a:rPr lang="en-US" sz="2000" dirty="0" smtClean="0">
                <a:latin typeface="_! Kolhety" panose="020B0500000000000000" pitchFamily="34" charset="0"/>
              </a:rPr>
              <a:t> </a:t>
            </a:r>
            <a:r>
              <a:rPr lang="en-US" sz="2000" dirty="0" err="1" smtClean="0">
                <a:latin typeface="_! Kolhety" panose="020B0500000000000000" pitchFamily="34" charset="0"/>
              </a:rPr>
              <a:t>moxmarebis</a:t>
            </a:r>
            <a:r>
              <a:rPr lang="en-US" sz="2000" dirty="0" smtClean="0">
                <a:latin typeface="_! Kolhety" panose="020B0500000000000000" pitchFamily="34" charset="0"/>
              </a:rPr>
              <a:t> </a:t>
            </a:r>
            <a:r>
              <a:rPr lang="en-US" sz="2000" dirty="0" err="1" smtClean="0">
                <a:latin typeface="_! Kolhety" panose="020B0500000000000000" pitchFamily="34" charset="0"/>
              </a:rPr>
              <a:t>kvalobaze</a:t>
            </a:r>
            <a:r>
              <a:rPr lang="en-US" sz="2000" dirty="0" smtClean="0">
                <a:latin typeface="_! Kolhety" panose="020B0500000000000000" pitchFamily="34" charset="0"/>
              </a:rPr>
              <a:t> </a:t>
            </a:r>
            <a:r>
              <a:rPr lang="en-US" sz="2000" dirty="0" err="1">
                <a:latin typeface="_! Kolhety" panose="020B0500000000000000" pitchFamily="34" charset="0"/>
              </a:rPr>
              <a:t>mxolod</a:t>
            </a:r>
            <a:r>
              <a:rPr lang="en-US" sz="2000" dirty="0">
                <a:latin typeface="_! Kolhety" panose="020B0500000000000000" pitchFamily="34" charset="0"/>
              </a:rPr>
              <a:t> </a:t>
            </a:r>
            <a:r>
              <a:rPr lang="en-US" sz="2000" dirty="0" err="1" smtClean="0">
                <a:latin typeface="_! Kolhety" panose="020B0500000000000000" pitchFamily="34" charset="0"/>
              </a:rPr>
              <a:t>ramdenime</a:t>
            </a:r>
            <a:r>
              <a:rPr lang="en-US" sz="2000" dirty="0" smtClean="0">
                <a:latin typeface="_! Kolhety" panose="020B0500000000000000" pitchFamily="34" charset="0"/>
              </a:rPr>
              <a:t> </a:t>
            </a:r>
            <a:r>
              <a:rPr lang="en-US" sz="2000" dirty="0" err="1" smtClean="0">
                <a:latin typeface="_! Kolhety" panose="020B0500000000000000" pitchFamily="34" charset="0"/>
              </a:rPr>
              <a:t>dRidan</a:t>
            </a:r>
            <a:r>
              <a:rPr lang="en-US" sz="2000" dirty="0" smtClean="0">
                <a:latin typeface="_! Kolhety" panose="020B0500000000000000" pitchFamily="34" charset="0"/>
              </a:rPr>
              <a:t> or </a:t>
            </a:r>
            <a:r>
              <a:rPr lang="en-US" sz="2000" dirty="0" err="1" smtClean="0">
                <a:latin typeface="_! Kolhety" panose="020B0500000000000000" pitchFamily="34" charset="0"/>
              </a:rPr>
              <a:t>kviramde</a:t>
            </a:r>
            <a:r>
              <a:rPr lang="en-US" sz="2000" dirty="0" smtClean="0">
                <a:latin typeface="_! Kolhety" panose="020B0500000000000000" pitchFamily="34" charset="0"/>
              </a:rPr>
              <a:t> </a:t>
            </a:r>
            <a:r>
              <a:rPr lang="en-US" sz="2000" dirty="0" err="1" smtClean="0">
                <a:latin typeface="_! Kolhety" panose="020B0500000000000000" pitchFamily="34" charset="0"/>
              </a:rPr>
              <a:t>Zlebda</a:t>
            </a:r>
            <a:r>
              <a:rPr lang="en-US" sz="2000" dirty="0" smtClean="0">
                <a:latin typeface="_! Kolhety" panose="020B0500000000000000" pitchFamily="34" charset="0"/>
              </a:rPr>
              <a:t>. </a:t>
            </a:r>
            <a:r>
              <a:rPr lang="en-US" sz="2000" dirty="0" err="1" smtClean="0">
                <a:latin typeface="_! Kolhety" panose="020B0500000000000000" pitchFamily="34" charset="0"/>
              </a:rPr>
              <a:t>amitom</a:t>
            </a:r>
            <a:r>
              <a:rPr lang="en-US" sz="2000" dirty="0" smtClean="0">
                <a:latin typeface="_! Kolhety" panose="020B0500000000000000" pitchFamily="34" charset="0"/>
              </a:rPr>
              <a:t> </a:t>
            </a:r>
            <a:r>
              <a:rPr lang="en-US" sz="2000" dirty="0">
                <a:latin typeface="_! Kolhety" panose="020B0500000000000000" pitchFamily="34" charset="0"/>
              </a:rPr>
              <a:t>,  XVII </a:t>
            </a:r>
            <a:r>
              <a:rPr lang="en-US" sz="2000" dirty="0" err="1">
                <a:latin typeface="_! Kolhety" panose="020B0500000000000000" pitchFamily="34" charset="0"/>
              </a:rPr>
              <a:t>sa</a:t>
            </a:r>
            <a:r>
              <a:rPr lang="en-US" sz="2000" dirty="0">
                <a:latin typeface="_! Kolhety" panose="020B0500000000000000" pitchFamily="34" charset="0"/>
              </a:rPr>
              <a:t> </a:t>
            </a:r>
            <a:r>
              <a:rPr lang="en-US" sz="2000" dirty="0" err="1" smtClean="0">
                <a:latin typeface="_! Kolhety" panose="020B0500000000000000" pitchFamily="34" charset="0"/>
              </a:rPr>
              <a:t>ukunidan</a:t>
            </a:r>
            <a:r>
              <a:rPr lang="en-US" sz="2000" dirty="0" smtClean="0">
                <a:latin typeface="_! Kolhety" panose="020B0500000000000000" pitchFamily="34" charset="0"/>
              </a:rPr>
              <a:t>  </a:t>
            </a:r>
            <a:r>
              <a:rPr lang="en-US" sz="2000" dirty="0" err="1" smtClean="0">
                <a:latin typeface="_! Kolhety" panose="020B0500000000000000" pitchFamily="34" charset="0"/>
              </a:rPr>
              <a:t>msoflios</a:t>
            </a:r>
            <a:r>
              <a:rPr lang="en-US" sz="2000" dirty="0" smtClean="0">
                <a:latin typeface="_! Kolhety" panose="020B0500000000000000" pitchFamily="34" charset="0"/>
              </a:rPr>
              <a:t> </a:t>
            </a:r>
            <a:r>
              <a:rPr lang="en-US" sz="2000" dirty="0" err="1">
                <a:latin typeface="_! Kolhety" panose="020B0500000000000000" pitchFamily="34" charset="0"/>
              </a:rPr>
              <a:t>bevr</a:t>
            </a:r>
            <a:r>
              <a:rPr lang="en-US" sz="2000" dirty="0">
                <a:latin typeface="_! Kolhety" panose="020B0500000000000000" pitchFamily="34" charset="0"/>
              </a:rPr>
              <a:t> </a:t>
            </a:r>
            <a:r>
              <a:rPr lang="en-US" sz="2000" dirty="0" err="1" smtClean="0">
                <a:latin typeface="_! Kolhety" panose="020B0500000000000000" pitchFamily="34" charset="0"/>
              </a:rPr>
              <a:t>qveyanaSi</a:t>
            </a:r>
            <a:r>
              <a:rPr lang="en-US" sz="2000" dirty="0" smtClean="0">
                <a:latin typeface="_! Kolhety" panose="020B0500000000000000" pitchFamily="34" charset="0"/>
              </a:rPr>
              <a:t> </a:t>
            </a:r>
            <a:r>
              <a:rPr lang="en-US" sz="2000" dirty="0" err="1">
                <a:latin typeface="_! Kolhety" panose="020B0500000000000000" pitchFamily="34" charset="0"/>
              </a:rPr>
              <a:t>aqtiurma</a:t>
            </a:r>
            <a:r>
              <a:rPr lang="en-US" sz="2000" dirty="0">
                <a:latin typeface="_! Kolhety" panose="020B0500000000000000" pitchFamily="34" charset="0"/>
              </a:rPr>
              <a:t> </a:t>
            </a:r>
            <a:r>
              <a:rPr lang="en-US" sz="2000" dirty="0" err="1" smtClean="0">
                <a:latin typeface="_! Kolhety" panose="020B0500000000000000" pitchFamily="34" charset="0"/>
              </a:rPr>
              <a:t>mwevelebma</a:t>
            </a:r>
            <a:r>
              <a:rPr lang="en-US" sz="2000" dirty="0" smtClean="0">
                <a:latin typeface="_! Kolhety" panose="020B0500000000000000" pitchFamily="34" charset="0"/>
              </a:rPr>
              <a:t> </a:t>
            </a:r>
            <a:r>
              <a:rPr lang="en-US" sz="2000" dirty="0" err="1" smtClean="0">
                <a:latin typeface="_! Kolhety" panose="020B0500000000000000" pitchFamily="34" charset="0"/>
              </a:rPr>
              <a:t>pragmatuli</a:t>
            </a:r>
            <a:r>
              <a:rPr lang="en-US" sz="2000" dirty="0" smtClean="0">
                <a:latin typeface="_! Kolhety" panose="020B0500000000000000" pitchFamily="34" charset="0"/>
              </a:rPr>
              <a:t> </a:t>
            </a:r>
            <a:r>
              <a:rPr lang="pt-BR" sz="2000" dirty="0" smtClean="0">
                <a:latin typeface="_! Kolhety" panose="020B0500000000000000" pitchFamily="34" charset="0"/>
              </a:rPr>
              <a:t>TvalsazrisiT upiratesoba aRmosavlur Cibu</a:t>
            </a:r>
            <a:r>
              <a:rPr lang="en-US" sz="2000" dirty="0" err="1" smtClean="0">
                <a:latin typeface="_! Kolhety" panose="020B0500000000000000" pitchFamily="34" charset="0"/>
              </a:rPr>
              <a:t>xebs</a:t>
            </a:r>
            <a:r>
              <a:rPr lang="en-US" sz="2000" dirty="0" smtClean="0">
                <a:latin typeface="_! Kolhety" panose="020B0500000000000000" pitchFamily="34" charset="0"/>
              </a:rPr>
              <a:t> </a:t>
            </a:r>
            <a:r>
              <a:rPr lang="en-US" sz="2000" dirty="0" err="1" smtClean="0">
                <a:latin typeface="_! Kolhety" panose="020B0500000000000000" pitchFamily="34" charset="0"/>
              </a:rPr>
              <a:t>mianiWes</a:t>
            </a:r>
            <a:r>
              <a:rPr lang="en-US" sz="2000" dirty="0">
                <a:latin typeface="_! Kolhety" panose="020B0500000000000000" pitchFamily="34" charset="0"/>
              </a:rPr>
              <a:t>, </a:t>
            </a:r>
            <a:r>
              <a:rPr lang="en-US" sz="2000" dirty="0" err="1">
                <a:latin typeface="_! Kolhety" panose="020B0500000000000000" pitchFamily="34" charset="0"/>
              </a:rPr>
              <a:t>radgan</a:t>
            </a:r>
            <a:r>
              <a:rPr lang="en-US" sz="2000" dirty="0">
                <a:latin typeface="_! Kolhety" panose="020B0500000000000000" pitchFamily="34" charset="0"/>
              </a:rPr>
              <a:t> </a:t>
            </a:r>
            <a:r>
              <a:rPr lang="en-US" sz="2000" dirty="0" err="1">
                <a:latin typeface="_! Kolhety" panose="020B0500000000000000" pitchFamily="34" charset="0"/>
              </a:rPr>
              <a:t>lokaluri</a:t>
            </a:r>
            <a:r>
              <a:rPr lang="en-US" sz="2000" dirty="0">
                <a:latin typeface="_! Kolhety" panose="020B0500000000000000" pitchFamily="34" charset="0"/>
              </a:rPr>
              <a:t> </a:t>
            </a:r>
            <a:r>
              <a:rPr lang="en-US" sz="2000" dirty="0" err="1" smtClean="0">
                <a:latin typeface="_! Kolhety" panose="020B0500000000000000" pitchFamily="34" charset="0"/>
              </a:rPr>
              <a:t>dazianebis</a:t>
            </a:r>
            <a:r>
              <a:rPr lang="en-US" sz="2000" dirty="0" smtClean="0">
                <a:latin typeface="_! Kolhety" panose="020B0500000000000000" pitchFamily="34" charset="0"/>
              </a:rPr>
              <a:t> </a:t>
            </a:r>
            <a:r>
              <a:rPr lang="en-US" sz="2000" dirty="0" err="1" smtClean="0">
                <a:latin typeface="_! Kolhety" panose="020B0500000000000000" pitchFamily="34" charset="0"/>
              </a:rPr>
              <a:t>SemTxvevaSic</a:t>
            </a:r>
            <a:r>
              <a:rPr lang="en-US" sz="2000" dirty="0" smtClean="0">
                <a:latin typeface="_! Kolhety" panose="020B0500000000000000" pitchFamily="34" charset="0"/>
              </a:rPr>
              <a:t> </a:t>
            </a:r>
            <a:r>
              <a:rPr lang="en-US" sz="2000" dirty="0" err="1" smtClean="0">
                <a:latin typeface="_! Kolhety" panose="020B0500000000000000" pitchFamily="34" charset="0"/>
              </a:rPr>
              <a:t>ki</a:t>
            </a:r>
            <a:r>
              <a:rPr lang="en-US" sz="2000" dirty="0" smtClean="0">
                <a:latin typeface="_! Kolhety" panose="020B0500000000000000" pitchFamily="34" charset="0"/>
              </a:rPr>
              <a:t> </a:t>
            </a:r>
            <a:r>
              <a:rPr lang="en-US" sz="2000" dirty="0" err="1" smtClean="0">
                <a:latin typeface="_! Kolhety" panose="020B0500000000000000" pitchFamily="34" charset="0"/>
              </a:rPr>
              <a:t>calkeuli</a:t>
            </a:r>
            <a:r>
              <a:rPr lang="en-US" sz="2000" dirty="0" smtClean="0">
                <a:latin typeface="_! Kolhety" panose="020B0500000000000000" pitchFamily="34" charset="0"/>
              </a:rPr>
              <a:t> </a:t>
            </a:r>
            <a:r>
              <a:rPr lang="en-US" sz="2000" dirty="0" err="1" smtClean="0">
                <a:latin typeface="_! Kolhety" panose="020B0500000000000000" pitchFamily="34" charset="0"/>
              </a:rPr>
              <a:t>detalis</a:t>
            </a:r>
            <a:r>
              <a:rPr lang="en-US" sz="2000" dirty="0" smtClean="0">
                <a:latin typeface="_! Kolhety" panose="020B0500000000000000" pitchFamily="34" charset="0"/>
              </a:rPr>
              <a:t> </a:t>
            </a:r>
            <a:r>
              <a:rPr lang="en-US" sz="2000" dirty="0" err="1">
                <a:latin typeface="_! Kolhety" panose="020B0500000000000000" pitchFamily="34" charset="0"/>
              </a:rPr>
              <a:t>Secvla</a:t>
            </a:r>
            <a:r>
              <a:rPr lang="en-US" sz="2000" dirty="0">
                <a:latin typeface="_! Kolhety" panose="020B0500000000000000" pitchFamily="34" charset="0"/>
              </a:rPr>
              <a:t> </a:t>
            </a:r>
            <a:r>
              <a:rPr lang="en-US" sz="2000" dirty="0" err="1">
                <a:latin typeface="_! Kolhety" panose="020B0500000000000000" pitchFamily="34" charset="0"/>
              </a:rPr>
              <a:t>ufro</a:t>
            </a:r>
            <a:r>
              <a:rPr lang="en-US" sz="2000" dirty="0">
                <a:latin typeface="_! Kolhety" panose="020B0500000000000000" pitchFamily="34" charset="0"/>
              </a:rPr>
              <a:t> </a:t>
            </a:r>
            <a:r>
              <a:rPr lang="en-US" sz="2000" dirty="0" err="1">
                <a:latin typeface="_! Kolhety" panose="020B0500000000000000" pitchFamily="34" charset="0"/>
              </a:rPr>
              <a:t>swrafad</a:t>
            </a:r>
            <a:r>
              <a:rPr lang="en-US" sz="2000" dirty="0">
                <a:latin typeface="_! Kolhety" panose="020B0500000000000000" pitchFamily="34" charset="0"/>
              </a:rPr>
              <a:t> da </a:t>
            </a:r>
            <a:r>
              <a:rPr lang="en-US" sz="2000" dirty="0" err="1" smtClean="0">
                <a:latin typeface="_! Kolhety" panose="020B0500000000000000" pitchFamily="34" charset="0"/>
              </a:rPr>
              <a:t>iafadac</a:t>
            </a:r>
            <a:r>
              <a:rPr lang="en-US" sz="2000" dirty="0" smtClean="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smtClean="0">
                <a:latin typeface="_! Kolhety" panose="020B0500000000000000" pitchFamily="34" charset="0"/>
              </a:rPr>
              <a:t>SesaZlebeli</a:t>
            </a:r>
            <a:r>
              <a:rPr lang="en-US" sz="2000" dirty="0" smtClean="0">
                <a:latin typeface="_! Kolhety" panose="020B0500000000000000" pitchFamily="34" charset="0"/>
              </a:rPr>
              <a:t>.</a:t>
            </a:r>
            <a:endParaRPr lang="en-US" sz="2000" dirty="0">
              <a:latin typeface="_! Kolhety" panose="020B0500000000000000" pitchFamily="34" charset="0"/>
            </a:endParaRPr>
          </a:p>
          <a:p>
            <a:pPr>
              <a:lnSpc>
                <a:spcPct val="100000"/>
              </a:lnSpc>
            </a:pPr>
            <a:endParaRPr lang="ka-GE" sz="2400" dirty="0"/>
          </a:p>
          <a:p>
            <a:pPr>
              <a:lnSpc>
                <a:spcPct val="100000"/>
              </a:lnSpc>
            </a:pPr>
            <a:endParaRPr lang="ka-GE" sz="2400" dirty="0"/>
          </a:p>
        </p:txBody>
      </p:sp>
    </p:spTree>
    <p:extLst>
      <p:ext uri="{BB962C8B-B14F-4D97-AF65-F5344CB8AC3E}">
        <p14:creationId xmlns:p14="http://schemas.microsoft.com/office/powerpoint/2010/main" val="7084704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788773" y="977128"/>
            <a:ext cx="10281998" cy="4351338"/>
          </a:xfrm>
        </p:spPr>
        <p:txBody>
          <a:bodyPr>
            <a:noAutofit/>
          </a:bodyPr>
          <a:lstStyle/>
          <a:p>
            <a:pPr>
              <a:lnSpc>
                <a:spcPct val="100000"/>
              </a:lnSpc>
            </a:pPr>
            <a:r>
              <a:rPr lang="pt-BR" sz="2000" dirty="0" smtClean="0">
                <a:latin typeface="_! Kolhety" panose="020B0500000000000000" pitchFamily="34" charset="0"/>
              </a:rPr>
              <a:t>Sotlandieli  istorikosis </a:t>
            </a:r>
            <a:r>
              <a:rPr lang="pt-BR" sz="2000" dirty="0">
                <a:latin typeface="_! Kolhety" panose="020B0500000000000000" pitchFamily="34" charset="0"/>
              </a:rPr>
              <a:t>_ lord  jon </a:t>
            </a:r>
            <a:r>
              <a:rPr lang="pt-BR" sz="2000" dirty="0" smtClean="0">
                <a:latin typeface="_! Kolhety" panose="020B0500000000000000" pitchFamily="34" charset="0"/>
              </a:rPr>
              <a:t>patrik </a:t>
            </a:r>
            <a:r>
              <a:rPr lang="en-US" sz="2000" dirty="0" err="1" smtClean="0">
                <a:latin typeface="_! Kolhety" panose="020B0500000000000000" pitchFamily="34" charset="0"/>
              </a:rPr>
              <a:t>alfur</a:t>
            </a:r>
            <a:r>
              <a:rPr lang="en-US" sz="2000" dirty="0" smtClean="0">
                <a:latin typeface="_! Kolhety" panose="020B0500000000000000" pitchFamily="34" charset="0"/>
              </a:rPr>
              <a:t> </a:t>
            </a:r>
            <a:r>
              <a:rPr lang="en-US" sz="2000" dirty="0" err="1" smtClean="0">
                <a:latin typeface="_! Kolhety" panose="020B0500000000000000" pitchFamily="34" charset="0"/>
              </a:rPr>
              <a:t>kinrosis</a:t>
            </a:r>
            <a:r>
              <a:rPr lang="en-US" sz="2000" dirty="0" smtClean="0">
                <a:latin typeface="_! Kolhety" panose="020B0500000000000000" pitchFamily="34" charset="0"/>
              </a:rPr>
              <a:t> </a:t>
            </a:r>
            <a:r>
              <a:rPr lang="en-US" sz="2000" dirty="0" err="1">
                <a:latin typeface="_! Kolhety" panose="020B0500000000000000" pitchFamily="34" charset="0"/>
              </a:rPr>
              <a:t>sityvebs</a:t>
            </a:r>
            <a:r>
              <a:rPr lang="en-US" sz="2000" dirty="0">
                <a:latin typeface="_! Kolhety" panose="020B0500000000000000" pitchFamily="34" charset="0"/>
              </a:rPr>
              <a:t> </a:t>
            </a:r>
            <a:r>
              <a:rPr lang="en-US" sz="2000" dirty="0" err="1">
                <a:latin typeface="_! Kolhety" panose="020B0500000000000000" pitchFamily="34" charset="0"/>
              </a:rPr>
              <a:t>Tu</a:t>
            </a:r>
            <a:r>
              <a:rPr lang="en-US" sz="2000" dirty="0">
                <a:latin typeface="_! Kolhety" panose="020B0500000000000000" pitchFamily="34" charset="0"/>
              </a:rPr>
              <a:t>  </a:t>
            </a:r>
            <a:r>
              <a:rPr lang="en-US" sz="2000" dirty="0" err="1" smtClean="0">
                <a:latin typeface="_! Kolhety" panose="020B0500000000000000" pitchFamily="34" charset="0"/>
              </a:rPr>
              <a:t>moviSveliebT</a:t>
            </a:r>
            <a:r>
              <a:rPr lang="en-US" sz="2000" dirty="0">
                <a:latin typeface="_! Kolhety" panose="020B0500000000000000" pitchFamily="34" charset="0"/>
              </a:rPr>
              <a:t>, `</a:t>
            </a:r>
            <a:r>
              <a:rPr lang="en-US" sz="2000" dirty="0" err="1">
                <a:latin typeface="_! Kolhety" panose="020B0500000000000000" pitchFamily="34" charset="0"/>
              </a:rPr>
              <a:t>osmaluri</a:t>
            </a:r>
            <a:r>
              <a:rPr lang="en-US" sz="2000" dirty="0">
                <a:latin typeface="_! Kolhety" panose="020B0500000000000000" pitchFamily="34" charset="0"/>
              </a:rPr>
              <a:t>  Ci </a:t>
            </a:r>
            <a:r>
              <a:rPr lang="en-US" sz="2000" dirty="0" err="1" smtClean="0">
                <a:latin typeface="_! Kolhety" panose="020B0500000000000000" pitchFamily="34" charset="0"/>
              </a:rPr>
              <a:t>buxebi</a:t>
            </a:r>
            <a:r>
              <a:rPr lang="en-US" sz="2000" dirty="0" smtClean="0">
                <a:latin typeface="_! Kolhety" panose="020B0500000000000000" pitchFamily="34" charset="0"/>
              </a:rPr>
              <a:t> </a:t>
            </a:r>
            <a:r>
              <a:rPr lang="pt-BR" sz="2000" dirty="0" smtClean="0">
                <a:latin typeface="_! Kolhety" panose="020B0500000000000000" pitchFamily="34" charset="0"/>
              </a:rPr>
              <a:t>imdenad masiurad </a:t>
            </a:r>
            <a:r>
              <a:rPr lang="pt-BR" sz="2000" dirty="0">
                <a:latin typeface="_! Kolhety" panose="020B0500000000000000" pitchFamily="34" charset="0"/>
              </a:rPr>
              <a:t>iyo </a:t>
            </a:r>
            <a:r>
              <a:rPr lang="pt-BR" sz="2000" dirty="0" smtClean="0">
                <a:latin typeface="_! Kolhety" panose="020B0500000000000000" pitchFamily="34" charset="0"/>
              </a:rPr>
              <a:t>gavrcelebuli </a:t>
            </a:r>
            <a:r>
              <a:rPr lang="pt-BR" sz="2000" dirty="0">
                <a:latin typeface="_! Kolhety" panose="020B0500000000000000" pitchFamily="34" charset="0"/>
              </a:rPr>
              <a:t>axlo </a:t>
            </a:r>
            <a:r>
              <a:rPr lang="pt-BR" sz="2000" dirty="0" smtClean="0">
                <a:latin typeface="_! Kolhety" panose="020B0500000000000000" pitchFamily="34" charset="0"/>
              </a:rPr>
              <a:t>aRmosavleTSi, rom isini faqtobrivad osma- leTis imperiis nacionalur emblebas warmoadgenda~.</a:t>
            </a:r>
          </a:p>
          <a:p>
            <a:pPr>
              <a:lnSpc>
                <a:spcPct val="100000"/>
              </a:lnSpc>
            </a:pPr>
            <a:r>
              <a:rPr lang="en-US" sz="2000" dirty="0" err="1">
                <a:latin typeface="_! Kolhety" panose="020B0500000000000000" pitchFamily="34" charset="0"/>
              </a:rPr>
              <a:t>Turqi</a:t>
            </a:r>
            <a:r>
              <a:rPr lang="en-US" sz="2000" dirty="0">
                <a:latin typeface="_! Kolhety" panose="020B0500000000000000" pitchFamily="34" charset="0"/>
              </a:rPr>
              <a:t> </a:t>
            </a:r>
            <a:r>
              <a:rPr lang="en-US" sz="2000" dirty="0" err="1">
                <a:latin typeface="_! Kolhety" panose="020B0500000000000000" pitchFamily="34" charset="0"/>
              </a:rPr>
              <a:t>eTnografi</a:t>
            </a:r>
            <a:r>
              <a:rPr lang="en-US" sz="2000" dirty="0">
                <a:latin typeface="_! Kolhety" panose="020B0500000000000000" pitchFamily="34" charset="0"/>
              </a:rPr>
              <a:t> </a:t>
            </a:r>
            <a:r>
              <a:rPr lang="en-US" sz="2000" dirty="0" err="1">
                <a:latin typeface="_! Kolhety" panose="020B0500000000000000" pitchFamily="34" charset="0"/>
              </a:rPr>
              <a:t>husein</a:t>
            </a:r>
            <a:r>
              <a:rPr lang="en-US" sz="2000" dirty="0">
                <a:latin typeface="_! Kolhety" panose="020B0500000000000000" pitchFamily="34" charset="0"/>
              </a:rPr>
              <a:t> </a:t>
            </a:r>
            <a:r>
              <a:rPr lang="en-US" sz="2000" dirty="0" err="1">
                <a:latin typeface="_! Kolhety" panose="020B0500000000000000" pitchFamily="34" charset="0"/>
              </a:rPr>
              <a:t>kojabaSi</a:t>
            </a:r>
            <a:r>
              <a:rPr lang="en-US" sz="2000" dirty="0">
                <a:latin typeface="_! Kolhety" panose="020B0500000000000000" pitchFamily="34" charset="0"/>
              </a:rPr>
              <a:t>, </a:t>
            </a:r>
            <a:r>
              <a:rPr lang="en-US" sz="2000" dirty="0" err="1">
                <a:latin typeface="_! Kolhety" panose="020B0500000000000000" pitchFamily="34" charset="0"/>
              </a:rPr>
              <a:t>rodesac</a:t>
            </a:r>
            <a:r>
              <a:rPr lang="en-US" sz="2000" dirty="0">
                <a:latin typeface="_! Kolhety" panose="020B0500000000000000" pitchFamily="34" charset="0"/>
              </a:rPr>
              <a:t> </a:t>
            </a:r>
            <a:r>
              <a:rPr lang="en-US" sz="2000" dirty="0" err="1">
                <a:latin typeface="_! Kolhety" panose="020B0500000000000000" pitchFamily="34" charset="0"/>
              </a:rPr>
              <a:t>saubrobs</a:t>
            </a:r>
            <a:r>
              <a:rPr lang="en-US" sz="2000" dirty="0">
                <a:latin typeface="_! Kolhety" panose="020B0500000000000000" pitchFamily="34" charset="0"/>
              </a:rPr>
              <a:t> </a:t>
            </a:r>
            <a:r>
              <a:rPr lang="en-US" sz="2000" dirty="0" err="1" smtClean="0">
                <a:latin typeface="_! Kolhety" panose="020B0500000000000000" pitchFamily="34" charset="0"/>
              </a:rPr>
              <a:t>osmaluri</a:t>
            </a:r>
            <a:r>
              <a:rPr lang="en-US" sz="2000" dirty="0" smtClean="0">
                <a:latin typeface="_! Kolhety" panose="020B0500000000000000" pitchFamily="34" charset="0"/>
              </a:rPr>
              <a:t>  </a:t>
            </a:r>
            <a:r>
              <a:rPr lang="en-US" sz="2000" dirty="0" err="1">
                <a:latin typeface="_! Kolhety" panose="020B0500000000000000" pitchFamily="34" charset="0"/>
              </a:rPr>
              <a:t>Cibuxebis</a:t>
            </a:r>
            <a:r>
              <a:rPr lang="en-US" sz="2000" dirty="0">
                <a:latin typeface="_! Kolhety" panose="020B0500000000000000" pitchFamily="34" charset="0"/>
              </a:rPr>
              <a:t>  </a:t>
            </a:r>
            <a:r>
              <a:rPr lang="en-US" sz="2000" dirty="0" err="1">
                <a:latin typeface="_! Kolhety" panose="020B0500000000000000" pitchFamily="34" charset="0"/>
              </a:rPr>
              <a:t>genezisze</a:t>
            </a:r>
            <a:r>
              <a:rPr lang="en-US" sz="2000" dirty="0">
                <a:latin typeface="_! Kolhety" panose="020B0500000000000000" pitchFamily="34" charset="0"/>
              </a:rPr>
              <a:t>, </a:t>
            </a:r>
            <a:r>
              <a:rPr lang="en-US" sz="2000" dirty="0" err="1">
                <a:latin typeface="_! Kolhety" panose="020B0500000000000000" pitchFamily="34" charset="0"/>
              </a:rPr>
              <a:t>miuTiTebs</a:t>
            </a:r>
            <a:r>
              <a:rPr lang="en-US" sz="2000" dirty="0">
                <a:latin typeface="_! Kolhety" panose="020B0500000000000000" pitchFamily="34" charset="0"/>
              </a:rPr>
              <a:t>, rom  </a:t>
            </a:r>
            <a:r>
              <a:rPr lang="en-US" sz="2000" dirty="0" err="1">
                <a:latin typeface="_! Kolhety" panose="020B0500000000000000" pitchFamily="34" charset="0"/>
              </a:rPr>
              <a:t>Cibuxs</a:t>
            </a:r>
            <a:r>
              <a:rPr lang="en-US" sz="2000" dirty="0">
                <a:latin typeface="_! Kolhety" panose="020B0500000000000000" pitchFamily="34" charset="0"/>
              </a:rPr>
              <a:t> </a:t>
            </a:r>
            <a:r>
              <a:rPr lang="en-US" sz="2000" dirty="0" err="1" smtClean="0">
                <a:latin typeface="_! Kolhety" panose="020B0500000000000000" pitchFamily="34" charset="0"/>
              </a:rPr>
              <a:t>Tavidan</a:t>
            </a:r>
            <a:r>
              <a:rPr lang="en-US" sz="2000" dirty="0" smtClean="0">
                <a:latin typeface="_! Kolhety" panose="020B0500000000000000" pitchFamily="34" charset="0"/>
              </a:rPr>
              <a:t> "</a:t>
            </a:r>
            <a:r>
              <a:rPr lang="en-US" sz="2000" dirty="0" err="1" smtClean="0">
                <a:latin typeface="_! Kolhety" panose="020B0500000000000000" pitchFamily="34" charset="0"/>
              </a:rPr>
              <a:t>Subek</a:t>
            </a:r>
            <a:r>
              <a:rPr lang="en-US" sz="2000" dirty="0">
                <a:latin typeface="_! Kolhety" panose="020B0500000000000000" pitchFamily="34" charset="0"/>
              </a:rPr>
              <a:t>"-is forma </a:t>
            </a:r>
            <a:r>
              <a:rPr lang="en-US" sz="2000" dirty="0" err="1" smtClean="0">
                <a:latin typeface="_! Kolhety" panose="020B0500000000000000" pitchFamily="34" charset="0"/>
              </a:rPr>
              <a:t>hqonda</a:t>
            </a:r>
            <a:r>
              <a:rPr lang="en-US" sz="2000" dirty="0" smtClean="0">
                <a:latin typeface="_! Kolhety" panose="020B0500000000000000" pitchFamily="34" charset="0"/>
              </a:rPr>
              <a:t>. </a:t>
            </a:r>
            <a:r>
              <a:rPr lang="en-US" sz="2000" dirty="0" err="1" smtClean="0">
                <a:latin typeface="_! Kolhety" panose="020B0500000000000000" pitchFamily="34" charset="0"/>
              </a:rPr>
              <a:t>faqtia</a:t>
            </a:r>
            <a:r>
              <a:rPr lang="en-US" sz="2000" dirty="0">
                <a:latin typeface="_! Kolhety" panose="020B0500000000000000" pitchFamily="34" charset="0"/>
              </a:rPr>
              <a:t>, rom </a:t>
            </a:r>
            <a:r>
              <a:rPr lang="en-US" sz="2000" dirty="0" err="1" smtClean="0">
                <a:latin typeface="_! Kolhety" panose="020B0500000000000000" pitchFamily="34" charset="0"/>
              </a:rPr>
              <a:t>aseTi</a:t>
            </a:r>
            <a:r>
              <a:rPr lang="en-US" sz="2000" dirty="0" smtClean="0">
                <a:latin typeface="_! Kolhety" panose="020B0500000000000000" pitchFamily="34" charset="0"/>
              </a:rPr>
              <a:t> </a:t>
            </a:r>
            <a:r>
              <a:rPr lang="en-US" sz="2000" dirty="0" err="1" smtClean="0">
                <a:latin typeface="_! Kolhety" panose="020B0500000000000000" pitchFamily="34" charset="0"/>
              </a:rPr>
              <a:t>konfiguraciis</a:t>
            </a:r>
            <a:r>
              <a:rPr lang="en-US" sz="2000" dirty="0" smtClean="0">
                <a:latin typeface="_! Kolhety" panose="020B0500000000000000" pitchFamily="34" charset="0"/>
              </a:rPr>
              <a:t> </a:t>
            </a:r>
            <a:r>
              <a:rPr lang="en-US" sz="2000" dirty="0">
                <a:latin typeface="_! Kolhety" panose="020B0500000000000000" pitchFamily="34" charset="0"/>
              </a:rPr>
              <a:t>(</a:t>
            </a:r>
            <a:r>
              <a:rPr lang="en-US" sz="2000" dirty="0" err="1">
                <a:latin typeface="_! Kolhety" panose="020B0500000000000000" pitchFamily="34" charset="0"/>
              </a:rPr>
              <a:t>gaerTianebuli</a:t>
            </a:r>
            <a:r>
              <a:rPr lang="en-US" sz="2000" dirty="0">
                <a:latin typeface="_! Kolhety" panose="020B0500000000000000" pitchFamily="34" charset="0"/>
              </a:rPr>
              <a:t> </a:t>
            </a:r>
            <a:r>
              <a:rPr lang="en-US" sz="2000" dirty="0" err="1">
                <a:latin typeface="_! Kolhety" panose="020B0500000000000000" pitchFamily="34" charset="0"/>
              </a:rPr>
              <a:t>jami</a:t>
            </a:r>
            <a:r>
              <a:rPr lang="en-US" sz="2000" dirty="0">
                <a:latin typeface="_! Kolhety" panose="020B0500000000000000" pitchFamily="34" charset="0"/>
              </a:rPr>
              <a:t>, </a:t>
            </a:r>
            <a:r>
              <a:rPr lang="en-US" sz="2000" dirty="0" err="1">
                <a:latin typeface="_! Kolhety" panose="020B0500000000000000" pitchFamily="34" charset="0"/>
              </a:rPr>
              <a:t>tari</a:t>
            </a:r>
            <a:r>
              <a:rPr lang="en-US" sz="2000" dirty="0">
                <a:latin typeface="_! Kolhety" panose="020B0500000000000000" pitchFamily="34" charset="0"/>
              </a:rPr>
              <a:t> da </a:t>
            </a:r>
            <a:r>
              <a:rPr lang="en-US" sz="2000" dirty="0" err="1">
                <a:latin typeface="_! Kolhety" panose="020B0500000000000000" pitchFamily="34" charset="0"/>
              </a:rPr>
              <a:t>satuCe</a:t>
            </a:r>
            <a:r>
              <a:rPr lang="en-US" sz="2000" dirty="0">
                <a:latin typeface="_! Kolhety" panose="020B0500000000000000" pitchFamily="34" charset="0"/>
              </a:rPr>
              <a:t>) </a:t>
            </a:r>
            <a:r>
              <a:rPr lang="en-US" sz="2000" dirty="0" err="1" smtClean="0">
                <a:latin typeface="_! Kolhety" panose="020B0500000000000000" pitchFamily="34" charset="0"/>
              </a:rPr>
              <a:t>aSkaradevropuli</a:t>
            </a:r>
            <a:r>
              <a:rPr lang="en-US" sz="2000" dirty="0" smtClean="0">
                <a:latin typeface="_! Kolhety" panose="020B0500000000000000" pitchFamily="34" charset="0"/>
              </a:rPr>
              <a:t> </a:t>
            </a:r>
            <a:r>
              <a:rPr lang="en-US" sz="2000" dirty="0" err="1">
                <a:latin typeface="_! Kolhety" panose="020B0500000000000000" pitchFamily="34" charset="0"/>
              </a:rPr>
              <a:t>Cibuxebi</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rac</a:t>
            </a:r>
            <a:r>
              <a:rPr lang="en-US" sz="2000" dirty="0">
                <a:latin typeface="_! Kolhety" panose="020B0500000000000000" pitchFamily="34" charset="0"/>
              </a:rPr>
              <a:t> </a:t>
            </a:r>
            <a:r>
              <a:rPr lang="en-US" sz="2000" dirty="0" err="1">
                <a:latin typeface="_! Kolhety" panose="020B0500000000000000" pitchFamily="34" charset="0"/>
              </a:rPr>
              <a:t>TvalnaTliv</a:t>
            </a:r>
            <a:r>
              <a:rPr lang="en-US" sz="2000" dirty="0">
                <a:latin typeface="_! Kolhety" panose="020B0500000000000000" pitchFamily="34" charset="0"/>
              </a:rPr>
              <a:t> </a:t>
            </a:r>
            <a:r>
              <a:rPr lang="en-US" sz="2000" dirty="0" err="1">
                <a:latin typeface="_! Kolhety" panose="020B0500000000000000" pitchFamily="34" charset="0"/>
              </a:rPr>
              <a:t>miuniSnebs</a:t>
            </a:r>
            <a:r>
              <a:rPr lang="en-US" sz="2000" dirty="0">
                <a:latin typeface="_! Kolhety" panose="020B0500000000000000" pitchFamily="34" charset="0"/>
              </a:rPr>
              <a:t>, </a:t>
            </a:r>
            <a:r>
              <a:rPr lang="en-US" sz="2000" dirty="0" smtClean="0">
                <a:latin typeface="_! Kolhety" panose="020B0500000000000000" pitchFamily="34" charset="0"/>
              </a:rPr>
              <a:t>rom </a:t>
            </a:r>
            <a:r>
              <a:rPr lang="en-US" sz="2000" dirty="0" err="1" smtClean="0">
                <a:latin typeface="_! Kolhety" panose="020B0500000000000000" pitchFamily="34" charset="0"/>
              </a:rPr>
              <a:t>aRmosavleTSi</a:t>
            </a:r>
            <a:r>
              <a:rPr lang="en-US" sz="2000" dirty="0" smtClean="0">
                <a:latin typeface="_! Kolhety" panose="020B0500000000000000" pitchFamily="34" charset="0"/>
              </a:rPr>
              <a:t> </a:t>
            </a:r>
            <a:r>
              <a:rPr lang="en-US" sz="2000" dirty="0" err="1">
                <a:latin typeface="_! Kolhety" panose="020B0500000000000000" pitchFamily="34" charset="0"/>
              </a:rPr>
              <a:t>swored</a:t>
            </a:r>
            <a:r>
              <a:rPr lang="en-US" sz="2000" dirty="0">
                <a:latin typeface="_! Kolhety" panose="020B0500000000000000" pitchFamily="34" charset="0"/>
              </a:rPr>
              <a:t> </a:t>
            </a:r>
            <a:r>
              <a:rPr lang="en-US" sz="2000" dirty="0" err="1">
                <a:latin typeface="_! Kolhety" panose="020B0500000000000000" pitchFamily="34" charset="0"/>
              </a:rPr>
              <a:t>evropidan</a:t>
            </a:r>
            <a:r>
              <a:rPr lang="en-US" sz="2000" dirty="0">
                <a:latin typeface="_! Kolhety" panose="020B0500000000000000" pitchFamily="34" charset="0"/>
              </a:rPr>
              <a:t> </a:t>
            </a:r>
            <a:r>
              <a:rPr lang="en-US" sz="2000" dirty="0" err="1">
                <a:latin typeface="_! Kolhety" panose="020B0500000000000000" pitchFamily="34" charset="0"/>
              </a:rPr>
              <a:t>Semovida</a:t>
            </a:r>
            <a:r>
              <a:rPr lang="en-US" sz="2000" dirty="0">
                <a:latin typeface="_! Kolhety" panose="020B0500000000000000" pitchFamily="34" charset="0"/>
              </a:rPr>
              <a:t> </a:t>
            </a:r>
            <a:r>
              <a:rPr lang="en-US" sz="2000" dirty="0" err="1">
                <a:latin typeface="_! Kolhety" panose="020B0500000000000000" pitchFamily="34" charset="0"/>
              </a:rPr>
              <a:t>erTiani</a:t>
            </a:r>
            <a:r>
              <a:rPr lang="en-US" sz="2000" dirty="0">
                <a:latin typeface="_! Kolhety" panose="020B0500000000000000" pitchFamily="34" charset="0"/>
              </a:rPr>
              <a:t> </a:t>
            </a:r>
            <a:r>
              <a:rPr lang="en-US" sz="2000" dirty="0" err="1">
                <a:latin typeface="_! Kolhety" panose="020B0500000000000000" pitchFamily="34" charset="0"/>
              </a:rPr>
              <a:t>formis</a:t>
            </a:r>
            <a:r>
              <a:rPr lang="en-US" sz="2000" dirty="0">
                <a:latin typeface="_! Kolhety" panose="020B0500000000000000" pitchFamily="34" charset="0"/>
              </a:rPr>
              <a:t> </a:t>
            </a:r>
            <a:r>
              <a:rPr lang="en-US" sz="2000" dirty="0" err="1" smtClean="0">
                <a:latin typeface="_! Kolhety" panose="020B0500000000000000" pitchFamily="34" charset="0"/>
              </a:rPr>
              <a:t>Cibuxebi</a:t>
            </a:r>
            <a:r>
              <a:rPr lang="en-US" sz="2000" dirty="0">
                <a:latin typeface="_! Kolhety" panose="020B0500000000000000" pitchFamily="34" charset="0"/>
              </a:rPr>
              <a:t>, </a:t>
            </a:r>
            <a:r>
              <a:rPr lang="en-US" sz="2000" dirty="0" err="1">
                <a:latin typeface="_! Kolhety" panose="020B0500000000000000" pitchFamily="34" charset="0"/>
              </a:rPr>
              <a:t>xolo</a:t>
            </a:r>
            <a:r>
              <a:rPr lang="en-US" sz="2000" dirty="0">
                <a:latin typeface="_! Kolhety" panose="020B0500000000000000" pitchFamily="34" charset="0"/>
              </a:rPr>
              <a:t> </a:t>
            </a:r>
            <a:r>
              <a:rPr lang="en-US" sz="2000" dirty="0" err="1">
                <a:latin typeface="_! Kolhety" panose="020B0500000000000000" pitchFamily="34" charset="0"/>
              </a:rPr>
              <a:t>Semdeg</a:t>
            </a:r>
            <a:r>
              <a:rPr lang="en-US" sz="2000" dirty="0">
                <a:latin typeface="_! Kolhety" panose="020B0500000000000000" pitchFamily="34" charset="0"/>
              </a:rPr>
              <a:t> </a:t>
            </a:r>
            <a:r>
              <a:rPr lang="en-US" sz="2000" dirty="0" err="1" smtClean="0">
                <a:latin typeface="_! Kolhety" panose="020B0500000000000000" pitchFamily="34" charset="0"/>
              </a:rPr>
              <a:t>adgilze</a:t>
            </a:r>
            <a:r>
              <a:rPr lang="en-US" sz="2000" dirty="0" smtClean="0">
                <a:latin typeface="_! Kolhety" panose="020B0500000000000000" pitchFamily="34" charset="0"/>
              </a:rPr>
              <a:t> man </a:t>
            </a:r>
            <a:r>
              <a:rPr lang="en-US" sz="2000" dirty="0" err="1">
                <a:latin typeface="_! Kolhety" panose="020B0500000000000000" pitchFamily="34" charset="0"/>
              </a:rPr>
              <a:t>garkveuli</a:t>
            </a:r>
            <a:r>
              <a:rPr lang="en-US" sz="2000" dirty="0">
                <a:latin typeface="_! Kolhety" panose="020B0500000000000000" pitchFamily="34" charset="0"/>
              </a:rPr>
              <a:t> </a:t>
            </a:r>
            <a:r>
              <a:rPr lang="en-US" sz="2000" dirty="0" err="1" smtClean="0">
                <a:latin typeface="_! Kolhety" panose="020B0500000000000000" pitchFamily="34" charset="0"/>
              </a:rPr>
              <a:t>konstruqciulisaxecvlileba</a:t>
            </a:r>
            <a:r>
              <a:rPr lang="en-US" sz="2000" dirty="0" smtClean="0">
                <a:latin typeface="_! Kolhety" panose="020B0500000000000000" pitchFamily="34" charset="0"/>
              </a:rPr>
              <a:t> </a:t>
            </a:r>
            <a:r>
              <a:rPr lang="en-US" sz="2000" dirty="0" err="1">
                <a:latin typeface="_! Kolhety" panose="020B0500000000000000" pitchFamily="34" charset="0"/>
              </a:rPr>
              <a:t>ganicada</a:t>
            </a:r>
            <a:r>
              <a:rPr lang="en-US" sz="2000" dirty="0">
                <a:latin typeface="_! Kolhety" panose="020B0500000000000000" pitchFamily="34" charset="0"/>
              </a:rPr>
              <a:t>. </a:t>
            </a:r>
            <a:r>
              <a:rPr lang="en-US" sz="2000" dirty="0" err="1">
                <a:latin typeface="_! Kolhety" panose="020B0500000000000000" pitchFamily="34" charset="0"/>
              </a:rPr>
              <a:t>sxva</a:t>
            </a:r>
            <a:r>
              <a:rPr lang="en-US" sz="2000" dirty="0">
                <a:latin typeface="_! Kolhety" panose="020B0500000000000000" pitchFamily="34" charset="0"/>
              </a:rPr>
              <a:t> </a:t>
            </a:r>
            <a:r>
              <a:rPr lang="en-US" sz="2000" dirty="0" err="1" smtClean="0">
                <a:latin typeface="_! Kolhety" panose="020B0500000000000000" pitchFamily="34" charset="0"/>
              </a:rPr>
              <a:t>sagulisxmo</a:t>
            </a:r>
            <a:r>
              <a:rPr lang="en-US" sz="2000" dirty="0" smtClean="0">
                <a:latin typeface="_! Kolhety" panose="020B0500000000000000" pitchFamily="34" charset="0"/>
              </a:rPr>
              <a:t> </a:t>
            </a:r>
            <a:r>
              <a:rPr lang="en-US" sz="2000" dirty="0" err="1" smtClean="0">
                <a:latin typeface="_! Kolhety" panose="020B0500000000000000" pitchFamily="34" charset="0"/>
              </a:rPr>
              <a:t>aAnalogebze</a:t>
            </a:r>
            <a:r>
              <a:rPr lang="en-US" sz="2000" dirty="0" smtClean="0">
                <a:latin typeface="_! Kolhety" panose="020B0500000000000000" pitchFamily="34" charset="0"/>
              </a:rPr>
              <a:t> </a:t>
            </a:r>
            <a:r>
              <a:rPr lang="en-US" sz="2000" dirty="0" err="1" smtClean="0">
                <a:latin typeface="_! Kolhety" panose="020B0500000000000000" pitchFamily="34" charset="0"/>
              </a:rPr>
              <a:t>Tu</a:t>
            </a:r>
            <a:r>
              <a:rPr lang="en-US" sz="2000" dirty="0" smtClean="0">
                <a:latin typeface="_! Kolhety" panose="020B0500000000000000" pitchFamily="34" charset="0"/>
              </a:rPr>
              <a:t> </a:t>
            </a:r>
            <a:r>
              <a:rPr lang="en-US" sz="2000" dirty="0" err="1" smtClean="0">
                <a:latin typeface="_! Kolhety" panose="020B0500000000000000" pitchFamily="34" charset="0"/>
              </a:rPr>
              <a:t>visaubrebT</a:t>
            </a:r>
            <a:r>
              <a:rPr lang="en-US" sz="2000" dirty="0" smtClean="0">
                <a:latin typeface="_! Kolhety" panose="020B0500000000000000" pitchFamily="34" charset="0"/>
              </a:rPr>
              <a:t>, </a:t>
            </a:r>
            <a:r>
              <a:rPr lang="en-US" sz="2000" dirty="0" err="1" smtClean="0">
                <a:latin typeface="_! Kolhety" panose="020B0500000000000000" pitchFamily="34" charset="0"/>
              </a:rPr>
              <a:t>SegviZlia</a:t>
            </a:r>
            <a:r>
              <a:rPr lang="en-US" sz="2000" dirty="0" smtClean="0">
                <a:latin typeface="_! Kolhety" panose="020B0500000000000000" pitchFamily="34" charset="0"/>
              </a:rPr>
              <a:t> </a:t>
            </a:r>
            <a:r>
              <a:rPr lang="en-US" sz="2000" dirty="0" err="1">
                <a:latin typeface="_! Kolhety" panose="020B0500000000000000" pitchFamily="34" charset="0"/>
              </a:rPr>
              <a:t>aRvniSnoT</a:t>
            </a:r>
            <a:r>
              <a:rPr lang="en-US" sz="2000" dirty="0">
                <a:latin typeface="_! Kolhety" panose="020B0500000000000000" pitchFamily="34" charset="0"/>
              </a:rPr>
              <a:t>, </a:t>
            </a:r>
            <a:r>
              <a:rPr lang="en-US" sz="2000" dirty="0" smtClean="0">
                <a:latin typeface="_! Kolhety" panose="020B0500000000000000" pitchFamily="34" charset="0"/>
              </a:rPr>
              <a:t>rom </a:t>
            </a:r>
            <a:r>
              <a:rPr lang="en-US" sz="2000" dirty="0" err="1" smtClean="0">
                <a:latin typeface="_! Kolhety" panose="020B0500000000000000" pitchFamily="34" charset="0"/>
              </a:rPr>
              <a:t>aRmosavluri</a:t>
            </a:r>
            <a:r>
              <a:rPr lang="en-US" sz="2000" dirty="0" smtClean="0">
                <a:latin typeface="_! Kolhety" panose="020B0500000000000000" pitchFamily="34" charset="0"/>
              </a:rPr>
              <a:t> </a:t>
            </a:r>
            <a:r>
              <a:rPr lang="en-US" sz="2000" dirty="0" err="1" smtClean="0">
                <a:latin typeface="_! Kolhety" panose="020B0500000000000000" pitchFamily="34" charset="0"/>
              </a:rPr>
              <a:t>Cibuxebis</a:t>
            </a:r>
            <a:r>
              <a:rPr lang="en-US" sz="2000" dirty="0" smtClean="0">
                <a:latin typeface="_! Kolhety" panose="020B0500000000000000" pitchFamily="34" charset="0"/>
              </a:rPr>
              <a:t> </a:t>
            </a:r>
            <a:r>
              <a:rPr lang="en-US" sz="2000" dirty="0" err="1" smtClean="0">
                <a:latin typeface="_! Kolhety" panose="020B0500000000000000" pitchFamily="34" charset="0"/>
              </a:rPr>
              <a:t>adreuli</a:t>
            </a:r>
            <a:r>
              <a:rPr lang="en-US" sz="2000" dirty="0" smtClean="0">
                <a:latin typeface="_! Kolhety" panose="020B0500000000000000" pitchFamily="34" charset="0"/>
              </a:rPr>
              <a:t> </a:t>
            </a:r>
            <a:r>
              <a:rPr lang="en-US" sz="2000" dirty="0" err="1" smtClean="0">
                <a:latin typeface="_! Kolhety" panose="020B0500000000000000" pitchFamily="34" charset="0"/>
              </a:rPr>
              <a:t>variantebi</a:t>
            </a:r>
            <a:r>
              <a:rPr lang="en-US" sz="2000" dirty="0" smtClean="0">
                <a:latin typeface="_! Kolhety" panose="020B0500000000000000" pitchFamily="34" charset="0"/>
              </a:rPr>
              <a:t>, </a:t>
            </a:r>
            <a:r>
              <a:rPr lang="en-US" sz="2000" dirty="0" err="1" smtClean="0">
                <a:latin typeface="_! Kolhety" panose="020B0500000000000000" pitchFamily="34" charset="0"/>
              </a:rPr>
              <a:t>evropuli</a:t>
            </a:r>
            <a:r>
              <a:rPr lang="en-US" sz="2000" dirty="0" smtClean="0">
                <a:latin typeface="_! Kolhety" panose="020B0500000000000000" pitchFamily="34" charset="0"/>
              </a:rPr>
              <a:t> </a:t>
            </a:r>
            <a:r>
              <a:rPr lang="en-US" sz="2000" dirty="0" err="1" smtClean="0">
                <a:latin typeface="_! Kolhety" panose="020B0500000000000000" pitchFamily="34" charset="0"/>
              </a:rPr>
              <a:t>nimuSebis</a:t>
            </a:r>
            <a:r>
              <a:rPr lang="en-US" sz="2000" dirty="0" smtClean="0">
                <a:latin typeface="_! Kolhety" panose="020B0500000000000000" pitchFamily="34" charset="0"/>
              </a:rPr>
              <a:t> </a:t>
            </a:r>
            <a:r>
              <a:rPr lang="en-US" sz="2000" dirty="0" err="1" smtClean="0">
                <a:latin typeface="_! Kolhety" panose="020B0500000000000000" pitchFamily="34" charset="0"/>
              </a:rPr>
              <a:t>msgavsad</a:t>
            </a:r>
            <a:r>
              <a:rPr lang="en-US" sz="2000" dirty="0" smtClean="0">
                <a:latin typeface="_! Kolhety" panose="020B0500000000000000" pitchFamily="34" charset="0"/>
              </a:rPr>
              <a:t> (</a:t>
            </a:r>
            <a:r>
              <a:rPr lang="en-US" sz="2000" dirty="0" err="1">
                <a:latin typeface="_! Kolhety" panose="020B0500000000000000" pitchFamily="34" charset="0"/>
              </a:rPr>
              <a:t>albaT</a:t>
            </a:r>
            <a:r>
              <a:rPr lang="en-US" sz="2000" dirty="0">
                <a:latin typeface="_! Kolhety" panose="020B0500000000000000" pitchFamily="34" charset="0"/>
              </a:rPr>
              <a:t>, </a:t>
            </a:r>
            <a:r>
              <a:rPr lang="en-US" sz="2000" dirty="0" err="1">
                <a:latin typeface="_! Kolhety" panose="020B0500000000000000" pitchFamily="34" charset="0"/>
              </a:rPr>
              <a:t>mibaZvis</a:t>
            </a:r>
            <a:r>
              <a:rPr lang="en-US" sz="2000" dirty="0">
                <a:latin typeface="_! Kolhety" panose="020B0500000000000000" pitchFamily="34" charset="0"/>
              </a:rPr>
              <a:t> </a:t>
            </a:r>
            <a:r>
              <a:rPr lang="en-US" sz="2000" dirty="0" err="1">
                <a:latin typeface="_! Kolhety" panose="020B0500000000000000" pitchFamily="34" charset="0"/>
              </a:rPr>
              <a:t>surviliT</a:t>
            </a:r>
            <a:r>
              <a:rPr lang="en-US" sz="2000" dirty="0" smtClean="0">
                <a:latin typeface="_! Kolhety" panose="020B0500000000000000" pitchFamily="34" charset="0"/>
              </a:rPr>
              <a:t>), </a:t>
            </a:r>
            <a:r>
              <a:rPr lang="en-US" sz="2000" dirty="0" err="1" smtClean="0">
                <a:latin typeface="_! Kolhety" panose="020B0500000000000000" pitchFamily="34" charset="0"/>
              </a:rPr>
              <a:t>TeTri</a:t>
            </a:r>
            <a:r>
              <a:rPr lang="en-US" sz="2000" dirty="0" smtClean="0">
                <a:latin typeface="_! Kolhety" panose="020B0500000000000000" pitchFamily="34" charset="0"/>
              </a:rPr>
              <a:t> </a:t>
            </a:r>
            <a:r>
              <a:rPr lang="en-US" sz="2000" dirty="0" err="1">
                <a:latin typeface="_! Kolhety" panose="020B0500000000000000" pitchFamily="34" charset="0"/>
              </a:rPr>
              <a:t>Tixisganaa</a:t>
            </a:r>
            <a:r>
              <a:rPr lang="en-US" sz="2000" dirty="0">
                <a:latin typeface="_! Kolhety" panose="020B0500000000000000" pitchFamily="34" charset="0"/>
              </a:rPr>
              <a:t> </a:t>
            </a:r>
            <a:r>
              <a:rPr lang="en-US" sz="2000" dirty="0" err="1">
                <a:latin typeface="_! Kolhety" panose="020B0500000000000000" pitchFamily="34" charset="0"/>
              </a:rPr>
              <a:t>damzadebuli</a:t>
            </a:r>
            <a:r>
              <a:rPr lang="en-US" sz="2000" dirty="0" smtClean="0">
                <a:latin typeface="_! Kolhety" panose="020B0500000000000000" pitchFamily="34" charset="0"/>
              </a:rPr>
              <a:t>. </a:t>
            </a:r>
            <a:endParaRPr lang="ka-GE" sz="2000" dirty="0"/>
          </a:p>
        </p:txBody>
      </p:sp>
    </p:spTree>
    <p:extLst>
      <p:ext uri="{BB962C8B-B14F-4D97-AF65-F5344CB8AC3E}">
        <p14:creationId xmlns:p14="http://schemas.microsoft.com/office/powerpoint/2010/main" val="22281608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1426029" y="543696"/>
            <a:ext cx="10326088" cy="6314303"/>
          </a:xfrm>
        </p:spPr>
        <p:txBody>
          <a:bodyPr>
            <a:noAutofit/>
          </a:bodyPr>
          <a:lstStyle/>
          <a:p>
            <a:pPr>
              <a:lnSpc>
                <a:spcPct val="100000"/>
              </a:lnSpc>
            </a:pPr>
            <a:r>
              <a:rPr lang="pt-BR" sz="2000" dirty="0">
                <a:latin typeface="_! Kolhety" panose="020B0500000000000000" pitchFamily="34" charset="0"/>
              </a:rPr>
              <a:t>XVII </a:t>
            </a:r>
            <a:r>
              <a:rPr lang="pt-BR" sz="2000" dirty="0" smtClean="0">
                <a:latin typeface="_! Kolhety" panose="020B0500000000000000" pitchFamily="34" charset="0"/>
              </a:rPr>
              <a:t>saukunis bolos  TeTri </a:t>
            </a:r>
            <a:r>
              <a:rPr lang="pt-BR" sz="2000" dirty="0">
                <a:latin typeface="_! Kolhety" panose="020B0500000000000000" pitchFamily="34" charset="0"/>
              </a:rPr>
              <a:t>da </a:t>
            </a:r>
            <a:r>
              <a:rPr lang="pt-BR" sz="2000" dirty="0" smtClean="0">
                <a:latin typeface="_! Kolhety" panose="020B0500000000000000" pitchFamily="34" charset="0"/>
              </a:rPr>
              <a:t>nacris feri </a:t>
            </a:r>
            <a:r>
              <a:rPr lang="pt-BR" sz="2000" dirty="0">
                <a:latin typeface="_! Kolhety" panose="020B0500000000000000" pitchFamily="34" charset="0"/>
              </a:rPr>
              <a:t>Tixa </a:t>
            </a:r>
            <a:r>
              <a:rPr lang="pt-BR" sz="2000" dirty="0" smtClean="0">
                <a:latin typeface="_! Kolhety" panose="020B0500000000000000" pitchFamily="34" charset="0"/>
              </a:rPr>
              <a:t>muqma yviTelma da wiTelma </a:t>
            </a:r>
            <a:r>
              <a:rPr lang="pt-BR" sz="2000" dirty="0">
                <a:latin typeface="_! Kolhety" panose="020B0500000000000000" pitchFamily="34" charset="0"/>
              </a:rPr>
              <a:t>Tixam </a:t>
            </a:r>
            <a:r>
              <a:rPr lang="pt-BR" sz="2000" dirty="0" smtClean="0">
                <a:latin typeface="_! Kolhety" panose="020B0500000000000000" pitchFamily="34" charset="0"/>
              </a:rPr>
              <a:t>Secvala. </a:t>
            </a:r>
            <a:r>
              <a:rPr lang="en-US" sz="2000" dirty="0" err="1" smtClean="0">
                <a:latin typeface="_! Kolhety" panose="020B0500000000000000" pitchFamily="34" charset="0"/>
              </a:rPr>
              <a:t>wiTeli</a:t>
            </a:r>
            <a:r>
              <a:rPr lang="en-US" sz="2000" dirty="0" smtClean="0">
                <a:latin typeface="_! Kolhety" panose="020B0500000000000000" pitchFamily="34" charset="0"/>
              </a:rPr>
              <a:t> </a:t>
            </a:r>
            <a:r>
              <a:rPr lang="en-US" sz="2000" dirty="0" err="1" smtClean="0">
                <a:latin typeface="_! Kolhety" panose="020B0500000000000000" pitchFamily="34" charset="0"/>
              </a:rPr>
              <a:t>feris</a:t>
            </a:r>
            <a:r>
              <a:rPr lang="en-US" sz="2000" dirty="0" smtClean="0">
                <a:latin typeface="_! Kolhety" panose="020B0500000000000000" pitchFamily="34" charset="0"/>
              </a:rPr>
              <a:t> </a:t>
            </a:r>
            <a:r>
              <a:rPr lang="en-US" sz="2000" dirty="0" err="1" smtClean="0">
                <a:latin typeface="_! Kolhety" panose="020B0500000000000000" pitchFamily="34" charset="0"/>
              </a:rPr>
              <a:t>Cibuxebi</a:t>
            </a:r>
            <a:r>
              <a:rPr lang="en-US" sz="2000" dirty="0" smtClean="0">
                <a:latin typeface="_! Kolhety" panose="020B0500000000000000" pitchFamily="34" charset="0"/>
              </a:rPr>
              <a:t> </a:t>
            </a:r>
            <a:r>
              <a:rPr lang="en-US" sz="2000" dirty="0" err="1" smtClean="0">
                <a:latin typeface="_! Kolhety" panose="020B0500000000000000" pitchFamily="34" charset="0"/>
              </a:rPr>
              <a:t>sayovelTao</a:t>
            </a:r>
            <a:r>
              <a:rPr lang="en-US" sz="2000" dirty="0" smtClean="0">
                <a:latin typeface="_! Kolhety" panose="020B0500000000000000" pitchFamily="34" charset="0"/>
              </a:rPr>
              <a:t> </a:t>
            </a:r>
            <a:r>
              <a:rPr lang="en-US" sz="2000" dirty="0" err="1" smtClean="0">
                <a:latin typeface="_! Kolhety" panose="020B0500000000000000" pitchFamily="34" charset="0"/>
              </a:rPr>
              <a:t>mowonebiT</a:t>
            </a:r>
            <a:r>
              <a:rPr lang="en-US" sz="2000" dirty="0" smtClean="0">
                <a:latin typeface="_! Kolhety" panose="020B0500000000000000" pitchFamily="34" charset="0"/>
              </a:rPr>
              <a:t> </a:t>
            </a:r>
            <a:r>
              <a:rPr lang="en-US" sz="2000" dirty="0" err="1" smtClean="0">
                <a:latin typeface="_! Kolhety" panose="020B0500000000000000" pitchFamily="34" charset="0"/>
              </a:rPr>
              <a:t>sargeblobda</a:t>
            </a:r>
            <a:r>
              <a:rPr lang="en-US" sz="2000" dirty="0" smtClean="0">
                <a:latin typeface="_! Kolhety" panose="020B0500000000000000" pitchFamily="34" charset="0"/>
              </a:rPr>
              <a:t> </a:t>
            </a:r>
            <a:r>
              <a:rPr lang="pt-BR" sz="2000" dirty="0" smtClean="0">
                <a:latin typeface="_! Kolhety" panose="020B0500000000000000" pitchFamily="34" charset="0"/>
              </a:rPr>
              <a:t>da amitom  stambulel ostatebs specialurad Camoh</a:t>
            </a:r>
            <a:r>
              <a:rPr lang="en-US" sz="2000" dirty="0" err="1" smtClean="0">
                <a:latin typeface="_! Kolhety" panose="020B0500000000000000" pitchFamily="34" charset="0"/>
              </a:rPr>
              <a:t>qondaT</a:t>
            </a:r>
            <a:r>
              <a:rPr lang="en-US" sz="2000" dirty="0" smtClean="0">
                <a:latin typeface="_! Kolhety" panose="020B0500000000000000" pitchFamily="34" charset="0"/>
              </a:rPr>
              <a:t> </a:t>
            </a:r>
            <a:r>
              <a:rPr lang="en-US" sz="2000" dirty="0" err="1" smtClean="0">
                <a:latin typeface="_! Kolhety" panose="020B0500000000000000" pitchFamily="34" charset="0"/>
              </a:rPr>
              <a:t>vanis</a:t>
            </a:r>
            <a:r>
              <a:rPr lang="en-US" sz="2000" dirty="0" smtClean="0">
                <a:latin typeface="_! Kolhety" panose="020B0500000000000000" pitchFamily="34" charset="0"/>
              </a:rPr>
              <a:t> </a:t>
            </a:r>
            <a:r>
              <a:rPr lang="en-US" sz="2000" dirty="0" err="1">
                <a:latin typeface="_! Kolhety" panose="020B0500000000000000" pitchFamily="34" charset="0"/>
              </a:rPr>
              <a:t>tbis</a:t>
            </a:r>
            <a:r>
              <a:rPr lang="en-US" sz="2000" dirty="0">
                <a:latin typeface="_! Kolhety" panose="020B0500000000000000" pitchFamily="34" charset="0"/>
              </a:rPr>
              <a:t> </a:t>
            </a:r>
            <a:r>
              <a:rPr lang="en-US" sz="2000" dirty="0" err="1" smtClean="0">
                <a:latin typeface="_! Kolhety" panose="020B0500000000000000" pitchFamily="34" charset="0"/>
              </a:rPr>
              <a:t>midamoebidan</a:t>
            </a:r>
            <a:r>
              <a:rPr lang="en-US" sz="2000" dirty="0" smtClean="0">
                <a:latin typeface="_! Kolhety" panose="020B0500000000000000" pitchFamily="34" charset="0"/>
              </a:rPr>
              <a:t> </a:t>
            </a:r>
            <a:r>
              <a:rPr lang="en-US" sz="2000" dirty="0" err="1" smtClean="0"/>
              <a:t>Gulb</a:t>
            </a:r>
            <a:r>
              <a:rPr lang="en-US" sz="2000" dirty="0" err="1"/>
              <a:t>a</a:t>
            </a:r>
            <a:r>
              <a:rPr lang="en-US" sz="2000" dirty="0" err="1" smtClean="0"/>
              <a:t>har</a:t>
            </a:r>
            <a:r>
              <a:rPr lang="en-US" sz="2000" i="1" dirty="0" smtClean="0"/>
              <a:t>-</a:t>
            </a:r>
            <a:r>
              <a:rPr lang="en-US" sz="2000" i="1" dirty="0" smtClean="0">
                <a:latin typeface="_! Kolhety" panose="020B0500000000000000" pitchFamily="34" charset="0"/>
              </a:rPr>
              <a:t>is </a:t>
            </a:r>
            <a:r>
              <a:rPr lang="en-US" sz="2000" dirty="0" err="1" smtClean="0">
                <a:latin typeface="_! Kolhety" panose="020B0500000000000000" pitchFamily="34" charset="0"/>
              </a:rPr>
              <a:t>jiSis</a:t>
            </a:r>
            <a:r>
              <a:rPr lang="en-US" sz="2000" dirty="0" smtClean="0">
                <a:latin typeface="_! Kolhety" panose="020B0500000000000000" pitchFamily="34" charset="0"/>
              </a:rPr>
              <a:t> </a:t>
            </a:r>
            <a:r>
              <a:rPr lang="en-US" sz="2000" dirty="0" err="1" smtClean="0">
                <a:latin typeface="_! Kolhety" panose="020B0500000000000000" pitchFamily="34" charset="0"/>
              </a:rPr>
              <a:t>Tixa</a:t>
            </a:r>
            <a:r>
              <a:rPr lang="en-US" sz="2000" dirty="0">
                <a:latin typeface="_! Kolhety" panose="020B0500000000000000" pitchFamily="34" charset="0"/>
              </a:rPr>
              <a:t>, </a:t>
            </a:r>
            <a:r>
              <a:rPr lang="en-US" sz="2000" dirty="0" err="1" smtClean="0">
                <a:latin typeface="_! Kolhety" panose="020B0500000000000000" pitchFamily="34" charset="0"/>
              </a:rPr>
              <a:t>rac</a:t>
            </a:r>
            <a:r>
              <a:rPr lang="en-US" sz="2000" dirty="0" smtClean="0">
                <a:latin typeface="_! Kolhety" panose="020B0500000000000000" pitchFamily="34" charset="0"/>
              </a:rPr>
              <a:t> </a:t>
            </a:r>
            <a:r>
              <a:rPr lang="pt-BR" sz="2000" dirty="0" smtClean="0">
                <a:latin typeface="_! Kolhety" panose="020B0500000000000000" pitchFamily="34" charset="0"/>
              </a:rPr>
              <a:t>aZlevda </a:t>
            </a:r>
            <a:r>
              <a:rPr lang="pt-BR" sz="2000" dirty="0">
                <a:latin typeface="_! Kolhety" panose="020B0500000000000000" pitchFamily="34" charset="0"/>
              </a:rPr>
              <a:t>mza </a:t>
            </a:r>
            <a:r>
              <a:rPr lang="pt-BR" sz="2000" dirty="0" smtClean="0">
                <a:latin typeface="_! Kolhety" panose="020B0500000000000000" pitchFamily="34" charset="0"/>
              </a:rPr>
              <a:t>produqts lalisfer Seferilobas. </a:t>
            </a:r>
            <a:r>
              <a:rPr lang="it-IT" sz="2000" dirty="0" smtClean="0">
                <a:latin typeface="_! Kolhety" panose="020B0500000000000000" pitchFamily="34" charset="0"/>
              </a:rPr>
              <a:t>rodesac wiTeli Tixa miuwvdome- li </a:t>
            </a:r>
            <a:r>
              <a:rPr lang="it-IT" sz="2000" dirty="0">
                <a:latin typeface="_! Kolhety" panose="020B0500000000000000" pitchFamily="34" charset="0"/>
              </a:rPr>
              <a:t>iyo, </a:t>
            </a:r>
            <a:r>
              <a:rPr lang="it-IT" sz="2000" dirty="0" smtClean="0">
                <a:latin typeface="_! Kolhety" panose="020B0500000000000000" pitchFamily="34" charset="0"/>
              </a:rPr>
              <a:t>Cibu</a:t>
            </a:r>
            <a:r>
              <a:rPr lang="en-US" sz="2000" dirty="0" err="1" smtClean="0">
                <a:latin typeface="_! Kolhety" panose="020B0500000000000000" pitchFamily="34" charset="0"/>
              </a:rPr>
              <a:t>xebi</a:t>
            </a:r>
            <a:r>
              <a:rPr lang="en-US" sz="2000" dirty="0" smtClean="0">
                <a:latin typeface="_! Kolhety" panose="020B0500000000000000" pitchFamily="34" charset="0"/>
              </a:rPr>
              <a:t> </a:t>
            </a:r>
            <a:r>
              <a:rPr lang="en-US" sz="2000" dirty="0" err="1" smtClean="0">
                <a:latin typeface="_! Kolhety" panose="020B0500000000000000" pitchFamily="34" charset="0"/>
              </a:rPr>
              <a:t>mzaddeboda</a:t>
            </a:r>
            <a:r>
              <a:rPr lang="en-US" sz="2000" dirty="0" smtClean="0">
                <a:latin typeface="_! Kolhety" panose="020B0500000000000000" pitchFamily="34" charset="0"/>
              </a:rPr>
              <a:t>  </a:t>
            </a:r>
            <a:r>
              <a:rPr lang="en-US" sz="2000" dirty="0" err="1" smtClean="0">
                <a:latin typeface="_! Kolhety" panose="020B0500000000000000" pitchFamily="34" charset="0"/>
              </a:rPr>
              <a:t>moyviTalo</a:t>
            </a:r>
            <a:r>
              <a:rPr lang="en-US" sz="2000" dirty="0" smtClean="0">
                <a:latin typeface="_! Kolhety" panose="020B0500000000000000" pitchFamily="34" charset="0"/>
              </a:rPr>
              <a:t> </a:t>
            </a:r>
            <a:r>
              <a:rPr lang="en-US" sz="2000" dirty="0">
                <a:latin typeface="_! Kolhety" panose="020B0500000000000000" pitchFamily="34" charset="0"/>
              </a:rPr>
              <a:t>an </a:t>
            </a:r>
            <a:r>
              <a:rPr lang="en-US" sz="2000" dirty="0" err="1" smtClean="0">
                <a:latin typeface="_! Kolhety" panose="020B0500000000000000" pitchFamily="34" charset="0"/>
              </a:rPr>
              <a:t>yavisferi</a:t>
            </a:r>
            <a:r>
              <a:rPr lang="en-US" sz="2000" dirty="0" smtClean="0">
                <a:latin typeface="_! Kolhety" panose="020B0500000000000000" pitchFamily="34" charset="0"/>
              </a:rPr>
              <a:t> </a:t>
            </a:r>
            <a:r>
              <a:rPr lang="pt-BR" sz="2000" dirty="0" smtClean="0">
                <a:latin typeface="_! Kolhety" panose="020B0500000000000000" pitchFamily="34" charset="0"/>
              </a:rPr>
              <a:t>Tixisgan</a:t>
            </a:r>
            <a:r>
              <a:rPr lang="en-US" sz="2000" dirty="0" smtClean="0">
                <a:latin typeface="_! Kolhety" panose="020B0500000000000000" pitchFamily="34" charset="0"/>
              </a:rPr>
              <a:t>.</a:t>
            </a:r>
          </a:p>
          <a:p>
            <a:pPr>
              <a:lnSpc>
                <a:spcPct val="100000"/>
              </a:lnSpc>
            </a:pPr>
            <a:r>
              <a:rPr lang="en-US" sz="2000" dirty="0">
                <a:latin typeface="_! Kolhety" panose="020B0500000000000000" pitchFamily="34" charset="0"/>
              </a:rPr>
              <a:t> </a:t>
            </a:r>
            <a:r>
              <a:rPr lang="en-US" sz="2000" dirty="0" err="1" smtClean="0">
                <a:latin typeface="_! Kolhety" panose="020B0500000000000000" pitchFamily="34" charset="0"/>
              </a:rPr>
              <a:t>werilobiTi</a:t>
            </a:r>
            <a:r>
              <a:rPr lang="en-US" sz="2000" dirty="0" smtClean="0">
                <a:latin typeface="_! Kolhety" panose="020B0500000000000000" pitchFamily="34" charset="0"/>
              </a:rPr>
              <a:t> </a:t>
            </a:r>
            <a:r>
              <a:rPr lang="en-US" sz="2000" dirty="0" err="1">
                <a:latin typeface="_! Kolhety" panose="020B0500000000000000" pitchFamily="34" charset="0"/>
              </a:rPr>
              <a:t>wyaroebiT</a:t>
            </a:r>
            <a:r>
              <a:rPr lang="en-US" sz="2000" dirty="0">
                <a:latin typeface="_! Kolhety" panose="020B0500000000000000" pitchFamily="34" charset="0"/>
              </a:rPr>
              <a:t>, </a:t>
            </a:r>
            <a:r>
              <a:rPr lang="en-US" sz="2000" dirty="0" err="1">
                <a:latin typeface="_! Kolhety" panose="020B0500000000000000" pitchFamily="34" charset="0"/>
              </a:rPr>
              <a:t>saCibuxe</a:t>
            </a:r>
            <a:r>
              <a:rPr lang="en-US" sz="2000" dirty="0">
                <a:latin typeface="_! Kolhety" panose="020B0500000000000000" pitchFamily="34" charset="0"/>
              </a:rPr>
              <a:t> </a:t>
            </a:r>
            <a:r>
              <a:rPr lang="en-US" sz="2000" dirty="0" err="1">
                <a:latin typeface="_! Kolhety" panose="020B0500000000000000" pitchFamily="34" charset="0"/>
              </a:rPr>
              <a:t>Reroebi</a:t>
            </a:r>
            <a:r>
              <a:rPr lang="en-US" sz="2000" dirty="0">
                <a:latin typeface="_! Kolhety" panose="020B0500000000000000" pitchFamily="34" charset="0"/>
              </a:rPr>
              <a:t> </a:t>
            </a:r>
            <a:r>
              <a:rPr lang="en-US" sz="2000" dirty="0" err="1">
                <a:latin typeface="_! Kolhety" panose="020B0500000000000000" pitchFamily="34" charset="0"/>
              </a:rPr>
              <a:t>ZiriTadad</a:t>
            </a:r>
            <a:r>
              <a:rPr lang="en-US" sz="2000" dirty="0">
                <a:latin typeface="_! Kolhety" panose="020B0500000000000000" pitchFamily="34" charset="0"/>
              </a:rPr>
              <a:t> </a:t>
            </a:r>
            <a:r>
              <a:rPr lang="en-US" sz="2000" dirty="0" err="1">
                <a:latin typeface="_! Kolhety" panose="020B0500000000000000" pitchFamily="34" charset="0"/>
              </a:rPr>
              <a:t>mzaddeboda</a:t>
            </a:r>
            <a:r>
              <a:rPr lang="en-US" sz="2000" dirty="0">
                <a:latin typeface="_! Kolhety" panose="020B0500000000000000" pitchFamily="34" charset="0"/>
              </a:rPr>
              <a:t> </a:t>
            </a:r>
            <a:r>
              <a:rPr lang="en-US" sz="2000" dirty="0" err="1">
                <a:latin typeface="_! Kolhety" panose="020B0500000000000000" pitchFamily="34" charset="0"/>
              </a:rPr>
              <a:t>alublis</a:t>
            </a:r>
            <a:r>
              <a:rPr lang="en-US" sz="2000" dirty="0">
                <a:latin typeface="_! Kolhety" panose="020B0500000000000000" pitchFamily="34" charset="0"/>
              </a:rPr>
              <a:t>, </a:t>
            </a:r>
            <a:r>
              <a:rPr lang="en-US" sz="2000" dirty="0" err="1">
                <a:latin typeface="_! Kolhety" panose="020B0500000000000000" pitchFamily="34" charset="0"/>
              </a:rPr>
              <a:t>blis</a:t>
            </a:r>
            <a:r>
              <a:rPr lang="en-US" sz="2000" dirty="0">
                <a:latin typeface="_! Kolhety" panose="020B0500000000000000" pitchFamily="34" charset="0"/>
              </a:rPr>
              <a:t>, </a:t>
            </a:r>
            <a:r>
              <a:rPr lang="en-US" sz="2000" dirty="0" err="1">
                <a:latin typeface="_! Kolhety" panose="020B0500000000000000" pitchFamily="34" charset="0"/>
              </a:rPr>
              <a:t>Jasminis</a:t>
            </a:r>
            <a:r>
              <a:rPr lang="en-US" sz="2000" dirty="0">
                <a:latin typeface="_! Kolhety" panose="020B0500000000000000" pitchFamily="34" charset="0"/>
              </a:rPr>
              <a:t>, </a:t>
            </a:r>
            <a:r>
              <a:rPr lang="en-US" sz="2000" dirty="0" err="1">
                <a:latin typeface="_! Kolhety" panose="020B0500000000000000" pitchFamily="34" charset="0"/>
              </a:rPr>
              <a:t>gargaris</a:t>
            </a:r>
            <a:r>
              <a:rPr lang="en-US" sz="2000" dirty="0">
                <a:latin typeface="_! Kolhety" panose="020B0500000000000000" pitchFamily="34" charset="0"/>
              </a:rPr>
              <a:t> da </a:t>
            </a:r>
            <a:r>
              <a:rPr lang="en-US" sz="2000" dirty="0" err="1">
                <a:latin typeface="_! Kolhety" panose="020B0500000000000000" pitchFamily="34" charset="0"/>
              </a:rPr>
              <a:t>vardis</a:t>
            </a:r>
            <a:r>
              <a:rPr lang="en-US" sz="2000" dirty="0">
                <a:latin typeface="_! Kolhety" panose="020B0500000000000000" pitchFamily="34" charset="0"/>
              </a:rPr>
              <a:t> </a:t>
            </a:r>
            <a:r>
              <a:rPr lang="en-US" sz="2000" dirty="0" err="1" smtClean="0">
                <a:latin typeface="_! Kolhety" panose="020B0500000000000000" pitchFamily="34" charset="0"/>
              </a:rPr>
              <a:t>xisagan</a:t>
            </a:r>
            <a:r>
              <a:rPr lang="en-US" sz="2000" dirty="0" smtClean="0">
                <a:latin typeface="_! Kolhety" panose="020B0500000000000000" pitchFamily="34" charset="0"/>
              </a:rPr>
              <a:t> (</a:t>
            </a:r>
            <a:r>
              <a:rPr lang="en-US" sz="2000" dirty="0" err="1">
                <a:latin typeface="_! Kolhety" panose="020B0500000000000000" pitchFamily="34" charset="0"/>
              </a:rPr>
              <a:t>Jasminisa</a:t>
            </a:r>
            <a:r>
              <a:rPr lang="en-US" sz="2000" dirty="0">
                <a:latin typeface="_! Kolhety" panose="020B0500000000000000" pitchFamily="34" charset="0"/>
              </a:rPr>
              <a:t> da </a:t>
            </a:r>
            <a:r>
              <a:rPr lang="en-US" sz="2000" dirty="0" err="1" smtClean="0">
                <a:latin typeface="_! Kolhety" panose="020B0500000000000000" pitchFamily="34" charset="0"/>
              </a:rPr>
              <a:t>alublis</a:t>
            </a:r>
            <a:r>
              <a:rPr lang="en-US" sz="2000" dirty="0" smtClean="0">
                <a:latin typeface="_! Kolhety" panose="020B0500000000000000" pitchFamily="34" charset="0"/>
              </a:rPr>
              <a:t> </a:t>
            </a:r>
            <a:r>
              <a:rPr lang="en-US" sz="2000" dirty="0">
                <a:latin typeface="_! Kolhety" panose="020B0500000000000000" pitchFamily="34" charset="0"/>
              </a:rPr>
              <a:t>masala </a:t>
            </a:r>
            <a:r>
              <a:rPr lang="en-US" sz="2000" dirty="0" err="1">
                <a:latin typeface="_! Kolhety" panose="020B0500000000000000" pitchFamily="34" charset="0"/>
              </a:rPr>
              <a:t>yvelaze</a:t>
            </a:r>
            <a:r>
              <a:rPr lang="en-US" sz="2000" dirty="0">
                <a:latin typeface="_! Kolhety" panose="020B0500000000000000" pitchFamily="34" charset="0"/>
              </a:rPr>
              <a:t> </a:t>
            </a:r>
            <a:r>
              <a:rPr lang="en-US" sz="2000" dirty="0" err="1">
                <a:latin typeface="_! Kolhety" panose="020B0500000000000000" pitchFamily="34" charset="0"/>
              </a:rPr>
              <a:t>metad</a:t>
            </a:r>
            <a:r>
              <a:rPr lang="en-US" sz="2000" dirty="0">
                <a:latin typeface="_! Kolhety" panose="020B0500000000000000" pitchFamily="34" charset="0"/>
              </a:rPr>
              <a:t> </a:t>
            </a:r>
            <a:r>
              <a:rPr lang="en-US" sz="2000" dirty="0" err="1">
                <a:latin typeface="_! Kolhety" panose="020B0500000000000000" pitchFamily="34" charset="0"/>
              </a:rPr>
              <a:t>fasobda</a:t>
            </a:r>
            <a:r>
              <a:rPr lang="en-US" sz="2000" dirty="0">
                <a:latin typeface="_! Kolhety" panose="020B0500000000000000" pitchFamily="34" charset="0"/>
              </a:rPr>
              <a:t> </a:t>
            </a:r>
            <a:r>
              <a:rPr lang="en-US" sz="2000" dirty="0" err="1">
                <a:latin typeface="_! Kolhety" panose="020B0500000000000000" pitchFamily="34" charset="0"/>
              </a:rPr>
              <a:t>nikotinis</a:t>
            </a:r>
            <a:r>
              <a:rPr lang="en-US" sz="2000" dirty="0">
                <a:latin typeface="_! Kolhety" panose="020B0500000000000000" pitchFamily="34" charset="0"/>
              </a:rPr>
              <a:t> </a:t>
            </a:r>
            <a:r>
              <a:rPr lang="en-US" sz="2000" dirty="0" err="1">
                <a:latin typeface="_! Kolhety" panose="020B0500000000000000" pitchFamily="34" charset="0"/>
              </a:rPr>
              <a:t>STanTqvis</a:t>
            </a:r>
            <a:r>
              <a:rPr lang="en-US" sz="2000" dirty="0">
                <a:latin typeface="_! Kolhety" panose="020B0500000000000000" pitchFamily="34" charset="0"/>
              </a:rPr>
              <a:t> </a:t>
            </a:r>
            <a:r>
              <a:rPr lang="en-US" sz="2000" dirty="0" err="1">
                <a:latin typeface="_! Kolhety" panose="020B0500000000000000" pitchFamily="34" charset="0"/>
              </a:rPr>
              <a:t>unaris</a:t>
            </a:r>
            <a:r>
              <a:rPr lang="en-US" sz="2000" dirty="0">
                <a:latin typeface="_! Kolhety" panose="020B0500000000000000" pitchFamily="34" charset="0"/>
              </a:rPr>
              <a:t> </a:t>
            </a:r>
            <a:r>
              <a:rPr lang="en-US" sz="2000" dirty="0" err="1" smtClean="0">
                <a:latin typeface="_! Kolhety" panose="020B0500000000000000" pitchFamily="34" charset="0"/>
              </a:rPr>
              <a:t>gamo</a:t>
            </a:r>
            <a:r>
              <a:rPr lang="en-US" sz="2000" dirty="0" smtClean="0">
                <a:latin typeface="_! Kolhety" panose="020B0500000000000000" pitchFamily="34" charset="0"/>
              </a:rPr>
              <a:t>). </a:t>
            </a:r>
            <a:r>
              <a:rPr lang="en-US" sz="2000" dirty="0" err="1">
                <a:latin typeface="_! Kolhety" panose="020B0500000000000000" pitchFamily="34" charset="0"/>
              </a:rPr>
              <a:t>alublis</a:t>
            </a:r>
            <a:r>
              <a:rPr lang="en-US" sz="2000" dirty="0">
                <a:latin typeface="_! Kolhety" panose="020B0500000000000000" pitchFamily="34" charset="0"/>
              </a:rPr>
              <a:t> </a:t>
            </a:r>
            <a:r>
              <a:rPr lang="en-US" sz="2000" dirty="0" err="1">
                <a:latin typeface="_! Kolhety" panose="020B0500000000000000" pitchFamily="34" charset="0"/>
              </a:rPr>
              <a:t>nedleuli</a:t>
            </a:r>
            <a:r>
              <a:rPr lang="en-US" sz="2000" dirty="0">
                <a:latin typeface="_! Kolhety" panose="020B0500000000000000" pitchFamily="34" charset="0"/>
              </a:rPr>
              <a:t> </a:t>
            </a:r>
            <a:r>
              <a:rPr lang="en-US" sz="2000" dirty="0" err="1">
                <a:latin typeface="_! Kolhety" panose="020B0500000000000000" pitchFamily="34" charset="0"/>
              </a:rPr>
              <a:t>CamohqondaT</a:t>
            </a:r>
            <a:r>
              <a:rPr lang="en-US" sz="2000" dirty="0">
                <a:latin typeface="_! Kolhety" panose="020B0500000000000000" pitchFamily="34" charset="0"/>
              </a:rPr>
              <a:t> </a:t>
            </a:r>
            <a:r>
              <a:rPr lang="en-US" sz="2000" dirty="0" err="1">
                <a:latin typeface="_! Kolhety" panose="020B0500000000000000" pitchFamily="34" charset="0"/>
              </a:rPr>
              <a:t>iranidan</a:t>
            </a:r>
            <a:r>
              <a:rPr lang="en-US" sz="2000" dirty="0">
                <a:latin typeface="_! Kolhety" panose="020B0500000000000000" pitchFamily="34" charset="0"/>
              </a:rPr>
              <a:t> da </a:t>
            </a:r>
            <a:r>
              <a:rPr lang="en-US" sz="2000" dirty="0" err="1">
                <a:latin typeface="_! Kolhety" panose="020B0500000000000000" pitchFamily="34" charset="0"/>
              </a:rPr>
              <a:t>centraluri</a:t>
            </a:r>
            <a:r>
              <a:rPr lang="en-US" sz="2000" dirty="0">
                <a:latin typeface="_! Kolhety" panose="020B0500000000000000" pitchFamily="34" charset="0"/>
              </a:rPr>
              <a:t> </a:t>
            </a:r>
            <a:r>
              <a:rPr lang="en-US" sz="2000" dirty="0" err="1" smtClean="0">
                <a:latin typeface="_! Kolhety" panose="020B0500000000000000" pitchFamily="34" charset="0"/>
              </a:rPr>
              <a:t>aziidan</a:t>
            </a:r>
            <a:r>
              <a:rPr lang="en-US" sz="2000" dirty="0" smtClean="0">
                <a:latin typeface="_! Kolhety" panose="020B0500000000000000" pitchFamily="34" charset="0"/>
              </a:rPr>
              <a:t>. </a:t>
            </a:r>
            <a:r>
              <a:rPr lang="en-US" sz="2000" dirty="0" err="1">
                <a:latin typeface="_! Kolhety" panose="020B0500000000000000" pitchFamily="34" charset="0"/>
              </a:rPr>
              <a:t>saqaCi</a:t>
            </a:r>
            <a:r>
              <a:rPr lang="en-US" sz="2000" dirty="0">
                <a:latin typeface="_! Kolhety" panose="020B0500000000000000" pitchFamily="34" charset="0"/>
              </a:rPr>
              <a:t> </a:t>
            </a:r>
            <a:r>
              <a:rPr lang="en-US" sz="2000" dirty="0" err="1">
                <a:latin typeface="_! Kolhety" panose="020B0500000000000000" pitchFamily="34" charset="0"/>
              </a:rPr>
              <a:t>Reroebis</a:t>
            </a:r>
            <a:r>
              <a:rPr lang="en-US" sz="2000" dirty="0">
                <a:latin typeface="_! Kolhety" panose="020B0500000000000000" pitchFamily="34" charset="0"/>
              </a:rPr>
              <a:t> </a:t>
            </a:r>
            <a:r>
              <a:rPr lang="en-US" sz="2000" dirty="0" err="1">
                <a:latin typeface="_! Kolhety" panose="020B0500000000000000" pitchFamily="34" charset="0"/>
              </a:rPr>
              <a:t>sigrZe</a:t>
            </a:r>
            <a:r>
              <a:rPr lang="en-US" sz="2000" dirty="0">
                <a:latin typeface="_! Kolhety" panose="020B0500000000000000" pitchFamily="34" charset="0"/>
              </a:rPr>
              <a:t> </a:t>
            </a:r>
            <a:r>
              <a:rPr lang="en-US" sz="2000" dirty="0" err="1">
                <a:latin typeface="_! Kolhety" panose="020B0500000000000000" pitchFamily="34" charset="0"/>
              </a:rPr>
              <a:t>Cibuxebis</a:t>
            </a:r>
            <a:r>
              <a:rPr lang="en-US" sz="2000" dirty="0">
                <a:latin typeface="_! Kolhety" panose="020B0500000000000000" pitchFamily="34" charset="0"/>
              </a:rPr>
              <a:t> </a:t>
            </a:r>
            <a:r>
              <a:rPr lang="en-US" sz="2000" dirty="0" err="1">
                <a:latin typeface="_! Kolhety" panose="020B0500000000000000" pitchFamily="34" charset="0"/>
              </a:rPr>
              <a:t>moxmarebis</a:t>
            </a:r>
            <a:r>
              <a:rPr lang="en-US" sz="2000" dirty="0">
                <a:latin typeface="_! Kolhety" panose="020B0500000000000000" pitchFamily="34" charset="0"/>
              </a:rPr>
              <a:t> </a:t>
            </a:r>
            <a:r>
              <a:rPr lang="en-US" sz="2000" dirty="0" err="1">
                <a:latin typeface="_! Kolhety" panose="020B0500000000000000" pitchFamily="34" charset="0"/>
              </a:rPr>
              <a:t>xasiaTis</a:t>
            </a:r>
            <a:r>
              <a:rPr lang="en-US" sz="2000" dirty="0">
                <a:latin typeface="_! Kolhety" panose="020B0500000000000000" pitchFamily="34" charset="0"/>
              </a:rPr>
              <a:t> </a:t>
            </a:r>
            <a:r>
              <a:rPr lang="en-US" sz="2000" dirty="0" err="1" smtClean="0">
                <a:latin typeface="_! Kolhety" panose="020B0500000000000000" pitchFamily="34" charset="0"/>
              </a:rPr>
              <a:t>mixedviT</a:t>
            </a:r>
            <a:r>
              <a:rPr lang="en-US" sz="2000" dirty="0" smtClean="0">
                <a:latin typeface="_! Kolhety" panose="020B0500000000000000" pitchFamily="34" charset="0"/>
              </a:rPr>
              <a:t> (</a:t>
            </a:r>
            <a:r>
              <a:rPr lang="en-US" sz="2000" dirty="0" err="1" smtClean="0">
                <a:latin typeface="_! Kolhety" panose="020B0500000000000000" pitchFamily="34" charset="0"/>
              </a:rPr>
              <a:t>salaSqro</a:t>
            </a:r>
            <a:r>
              <a:rPr lang="en-US" sz="2000" dirty="0">
                <a:latin typeface="_! Kolhety" panose="020B0500000000000000" pitchFamily="34" charset="0"/>
              </a:rPr>
              <a:t>, </a:t>
            </a:r>
            <a:r>
              <a:rPr lang="en-US" sz="2000" dirty="0" err="1">
                <a:latin typeface="_! Kolhety" panose="020B0500000000000000" pitchFamily="34" charset="0"/>
              </a:rPr>
              <a:t>sastumro</a:t>
            </a:r>
            <a:r>
              <a:rPr lang="en-US" sz="2000" dirty="0">
                <a:latin typeface="_! Kolhety" panose="020B0500000000000000" pitchFamily="34" charset="0"/>
              </a:rPr>
              <a:t>, </a:t>
            </a:r>
            <a:r>
              <a:rPr lang="en-US" sz="2000" dirty="0" err="1">
                <a:latin typeface="_! Kolhety" panose="020B0500000000000000" pitchFamily="34" charset="0"/>
              </a:rPr>
              <a:t>saxlSi</a:t>
            </a:r>
            <a:r>
              <a:rPr lang="en-US" sz="2000" dirty="0">
                <a:latin typeface="_! Kolhety" panose="020B0500000000000000" pitchFamily="34" charset="0"/>
              </a:rPr>
              <a:t> </a:t>
            </a:r>
            <a:r>
              <a:rPr lang="en-US" sz="2000" dirty="0" err="1">
                <a:latin typeface="_! Kolhety" panose="020B0500000000000000" pitchFamily="34" charset="0"/>
              </a:rPr>
              <a:t>mosaxmari</a:t>
            </a:r>
            <a:r>
              <a:rPr lang="en-US" sz="2000" dirty="0">
                <a:latin typeface="_! Kolhety" panose="020B0500000000000000" pitchFamily="34" charset="0"/>
              </a:rPr>
              <a:t> </a:t>
            </a:r>
            <a:r>
              <a:rPr lang="en-US" sz="2000" dirty="0" err="1">
                <a:latin typeface="_! Kolhety" panose="020B0500000000000000" pitchFamily="34" charset="0"/>
              </a:rPr>
              <a:t>Cibuxebi</a:t>
            </a:r>
            <a:r>
              <a:rPr lang="en-US" sz="2000" dirty="0">
                <a:latin typeface="_! Kolhety" panose="020B0500000000000000" pitchFamily="34" charset="0"/>
              </a:rPr>
              <a:t>) </a:t>
            </a:r>
            <a:r>
              <a:rPr lang="en-US" sz="2000" dirty="0" err="1">
                <a:latin typeface="_! Kolhety" panose="020B0500000000000000" pitchFamily="34" charset="0"/>
              </a:rPr>
              <a:t>meryeobda</a:t>
            </a:r>
            <a:r>
              <a:rPr lang="en-US" sz="2000" dirty="0">
                <a:latin typeface="_! Kolhety" panose="020B0500000000000000" pitchFamily="34" charset="0"/>
              </a:rPr>
              <a:t> 1-4 </a:t>
            </a:r>
            <a:r>
              <a:rPr lang="en-US" sz="2000" dirty="0" err="1" smtClean="0">
                <a:latin typeface="_! Kolhety" panose="020B0500000000000000" pitchFamily="34" charset="0"/>
              </a:rPr>
              <a:t>metramde</a:t>
            </a:r>
            <a:r>
              <a:rPr lang="en-US" sz="2000" dirty="0">
                <a:latin typeface="_! Kolhety" panose="020B0500000000000000" pitchFamily="34" charset="0"/>
              </a:rPr>
              <a:t>. </a:t>
            </a:r>
            <a:r>
              <a:rPr lang="en-US" sz="2000" dirty="0" err="1">
                <a:latin typeface="_! Kolhety" panose="020B0500000000000000" pitchFamily="34" charset="0"/>
              </a:rPr>
              <a:t>Cibuxis</a:t>
            </a:r>
            <a:r>
              <a:rPr lang="en-US" sz="2000" dirty="0">
                <a:latin typeface="_! Kolhety" panose="020B0500000000000000" pitchFamily="34" charset="0"/>
              </a:rPr>
              <a:t> </a:t>
            </a:r>
            <a:r>
              <a:rPr lang="en-US" sz="2000" dirty="0" err="1">
                <a:latin typeface="_! Kolhety" panose="020B0500000000000000" pitchFamily="34" charset="0"/>
              </a:rPr>
              <a:t>saqaCi</a:t>
            </a:r>
            <a:r>
              <a:rPr lang="en-US" sz="2000" dirty="0">
                <a:latin typeface="_! Kolhety" panose="020B0500000000000000" pitchFamily="34" charset="0"/>
              </a:rPr>
              <a:t> </a:t>
            </a:r>
            <a:r>
              <a:rPr lang="en-US" sz="2000" dirty="0" err="1">
                <a:latin typeface="_! Kolhety" panose="020B0500000000000000" pitchFamily="34" charset="0"/>
              </a:rPr>
              <a:t>Reros</a:t>
            </a:r>
            <a:r>
              <a:rPr lang="en-US" sz="2000" dirty="0">
                <a:latin typeface="_! Kolhety" panose="020B0500000000000000" pitchFamily="34" charset="0"/>
              </a:rPr>
              <a:t> </a:t>
            </a:r>
            <a:r>
              <a:rPr lang="en-US" sz="2000" dirty="0" err="1">
                <a:latin typeface="_! Kolhety" panose="020B0500000000000000" pitchFamily="34" charset="0"/>
              </a:rPr>
              <a:t>sigrZe</a:t>
            </a:r>
            <a:r>
              <a:rPr lang="en-US" sz="2000" dirty="0">
                <a:latin typeface="_! Kolhety" panose="020B0500000000000000" pitchFamily="34" charset="0"/>
              </a:rPr>
              <a:t> </a:t>
            </a:r>
            <a:r>
              <a:rPr lang="en-US" sz="2000" dirty="0" err="1" smtClean="0">
                <a:latin typeface="_! Kolhety" panose="020B0500000000000000" pitchFamily="34" charset="0"/>
              </a:rPr>
              <a:t>subordinaciul</a:t>
            </a:r>
            <a:r>
              <a:rPr lang="en-US" sz="2000" dirty="0" smtClean="0">
                <a:latin typeface="_! Kolhety" panose="020B0500000000000000" pitchFamily="34" charset="0"/>
              </a:rPr>
              <a:t> </a:t>
            </a:r>
            <a:r>
              <a:rPr lang="en-US" sz="2000" dirty="0" err="1">
                <a:latin typeface="_! Kolhety" panose="020B0500000000000000" pitchFamily="34" charset="0"/>
              </a:rPr>
              <a:t>niuansebsac</a:t>
            </a:r>
            <a:r>
              <a:rPr lang="en-US" sz="2000" dirty="0">
                <a:latin typeface="_! Kolhety" panose="020B0500000000000000" pitchFamily="34" charset="0"/>
              </a:rPr>
              <a:t> </a:t>
            </a:r>
            <a:r>
              <a:rPr lang="en-US" sz="2000" dirty="0" err="1" smtClean="0">
                <a:latin typeface="_! Kolhety" panose="020B0500000000000000" pitchFamily="34" charset="0"/>
              </a:rPr>
              <a:t>Seicavda</a:t>
            </a:r>
            <a:r>
              <a:rPr lang="en-US" sz="2000" dirty="0">
                <a:latin typeface="_! Kolhety" panose="020B0500000000000000" pitchFamily="34" charset="0"/>
              </a:rPr>
              <a:t>. </a:t>
            </a:r>
            <a:r>
              <a:rPr lang="en-US" sz="2000" dirty="0" err="1" smtClean="0">
                <a:latin typeface="_! Kolhety" panose="020B0500000000000000" pitchFamily="34" charset="0"/>
              </a:rPr>
              <a:t>muSiri</a:t>
            </a:r>
            <a:r>
              <a:rPr lang="en-US" sz="2000" dirty="0" smtClean="0">
                <a:latin typeface="_! Kolhety" panose="020B0500000000000000" pitchFamily="34" charset="0"/>
              </a:rPr>
              <a:t> </a:t>
            </a:r>
            <a:r>
              <a:rPr lang="en-US" sz="2000" dirty="0" err="1" smtClean="0">
                <a:latin typeface="_! Kolhety" panose="020B0500000000000000" pitchFamily="34" charset="0"/>
              </a:rPr>
              <a:t>Seuracxmyoflad</a:t>
            </a:r>
            <a:r>
              <a:rPr lang="en-US" sz="2000" dirty="0" smtClean="0">
                <a:latin typeface="_! Kolhety" panose="020B0500000000000000" pitchFamily="34" charset="0"/>
              </a:rPr>
              <a:t> </a:t>
            </a:r>
            <a:r>
              <a:rPr lang="en-US" sz="2000" dirty="0" err="1">
                <a:latin typeface="_! Kolhety" panose="020B0500000000000000" pitchFamily="34" charset="0"/>
              </a:rPr>
              <a:t>CaTvlida</a:t>
            </a:r>
            <a:r>
              <a:rPr lang="en-US" sz="2000" dirty="0">
                <a:latin typeface="_! Kolhety" panose="020B0500000000000000" pitchFamily="34" charset="0"/>
              </a:rPr>
              <a:t>, rom or </a:t>
            </a:r>
            <a:r>
              <a:rPr lang="en-US" sz="2000" dirty="0" err="1">
                <a:latin typeface="_! Kolhety" panose="020B0500000000000000" pitchFamily="34" charset="0"/>
              </a:rPr>
              <a:t>metrze</a:t>
            </a:r>
            <a:r>
              <a:rPr lang="en-US" sz="2000" dirty="0">
                <a:latin typeface="_! Kolhety" panose="020B0500000000000000" pitchFamily="34" charset="0"/>
              </a:rPr>
              <a:t> </a:t>
            </a:r>
            <a:r>
              <a:rPr lang="en-US" sz="2000" dirty="0" err="1">
                <a:latin typeface="_! Kolhety" panose="020B0500000000000000" pitchFamily="34" charset="0"/>
              </a:rPr>
              <a:t>naklebi</a:t>
            </a:r>
            <a:r>
              <a:rPr lang="en-US" sz="2000" dirty="0">
                <a:latin typeface="_! Kolhety" panose="020B0500000000000000" pitchFamily="34" charset="0"/>
              </a:rPr>
              <a:t> </a:t>
            </a:r>
            <a:r>
              <a:rPr lang="en-US" sz="2000" dirty="0" err="1">
                <a:latin typeface="_! Kolhety" panose="020B0500000000000000" pitchFamily="34" charset="0"/>
              </a:rPr>
              <a:t>sigrZis</a:t>
            </a:r>
            <a:r>
              <a:rPr lang="en-US" sz="2000" dirty="0">
                <a:latin typeface="_! Kolhety" panose="020B0500000000000000" pitchFamily="34" charset="0"/>
              </a:rPr>
              <a:t> </a:t>
            </a:r>
            <a:r>
              <a:rPr lang="en-US" sz="2000" dirty="0" err="1">
                <a:latin typeface="_! Kolhety" panose="020B0500000000000000" pitchFamily="34" charset="0"/>
              </a:rPr>
              <a:t>Cibuxi</a:t>
            </a:r>
            <a:r>
              <a:rPr lang="en-US" sz="2000" dirty="0">
                <a:latin typeface="_! Kolhety" panose="020B0500000000000000" pitchFamily="34" charset="0"/>
              </a:rPr>
              <a:t> </a:t>
            </a:r>
            <a:r>
              <a:rPr lang="en-US" sz="2000" dirty="0" err="1">
                <a:latin typeface="_! Kolhety" panose="020B0500000000000000" pitchFamily="34" charset="0"/>
              </a:rPr>
              <a:t>moewia</a:t>
            </a:r>
            <a:r>
              <a:rPr lang="en-US" sz="2000" dirty="0">
                <a:latin typeface="_! Kolhety" panose="020B0500000000000000" pitchFamily="34" charset="0"/>
              </a:rPr>
              <a:t>. </a:t>
            </a:r>
            <a:r>
              <a:rPr lang="en-US" sz="2000" dirty="0" err="1" smtClean="0">
                <a:latin typeface="_! Kolhety" panose="020B0500000000000000" pitchFamily="34" charset="0"/>
              </a:rPr>
              <a:t>dabali</a:t>
            </a:r>
            <a:r>
              <a:rPr lang="en-US" sz="2000" dirty="0" smtClean="0">
                <a:latin typeface="_! Kolhety" panose="020B0500000000000000" pitchFamily="34" charset="0"/>
              </a:rPr>
              <a:t> </a:t>
            </a:r>
            <a:r>
              <a:rPr lang="en-US" sz="2000" dirty="0" err="1">
                <a:latin typeface="_! Kolhety" panose="020B0500000000000000" pitchFamily="34" charset="0"/>
              </a:rPr>
              <a:t>rangis</a:t>
            </a:r>
            <a:r>
              <a:rPr lang="en-US" sz="2000" dirty="0">
                <a:latin typeface="_! Kolhety" panose="020B0500000000000000" pitchFamily="34" charset="0"/>
              </a:rPr>
              <a:t> </a:t>
            </a:r>
            <a:r>
              <a:rPr lang="en-US" sz="2000" dirty="0" err="1">
                <a:latin typeface="_! Kolhety" panose="020B0500000000000000" pitchFamily="34" charset="0"/>
              </a:rPr>
              <a:t>moxele</a:t>
            </a:r>
            <a:r>
              <a:rPr lang="en-US" sz="2000" dirty="0">
                <a:latin typeface="_! Kolhety" panose="020B0500000000000000" pitchFamily="34" charset="0"/>
              </a:rPr>
              <a:t> an </a:t>
            </a:r>
            <a:r>
              <a:rPr lang="en-US" sz="2000" dirty="0" err="1">
                <a:latin typeface="_! Kolhety" panose="020B0500000000000000" pitchFamily="34" charset="0"/>
              </a:rPr>
              <a:t>xelosani</a:t>
            </a:r>
            <a:r>
              <a:rPr lang="en-US" sz="2000" dirty="0">
                <a:latin typeface="_! Kolhety" panose="020B0500000000000000" pitchFamily="34" charset="0"/>
              </a:rPr>
              <a:t> </a:t>
            </a:r>
            <a:r>
              <a:rPr lang="en-US" sz="2000" dirty="0" err="1">
                <a:latin typeface="_! Kolhety" panose="020B0500000000000000" pitchFamily="34" charset="0"/>
              </a:rPr>
              <a:t>ver</a:t>
            </a:r>
            <a:r>
              <a:rPr lang="en-US" sz="2000" dirty="0">
                <a:latin typeface="_! Kolhety" panose="020B0500000000000000" pitchFamily="34" charset="0"/>
              </a:rPr>
              <a:t> </a:t>
            </a:r>
            <a:r>
              <a:rPr lang="en-US" sz="2000" dirty="0" err="1">
                <a:latin typeface="_! Kolhety" panose="020B0500000000000000" pitchFamily="34" charset="0"/>
              </a:rPr>
              <a:t>miscemda</a:t>
            </a:r>
            <a:r>
              <a:rPr lang="en-US" sz="2000" dirty="0">
                <a:latin typeface="_! Kolhety" panose="020B0500000000000000" pitchFamily="34" charset="0"/>
              </a:rPr>
              <a:t> </a:t>
            </a:r>
            <a:r>
              <a:rPr lang="en-US" sz="2000" dirty="0" err="1">
                <a:latin typeface="_! Kolhety" panose="020B0500000000000000" pitchFamily="34" charset="0"/>
              </a:rPr>
              <a:t>Tavis</a:t>
            </a:r>
            <a:r>
              <a:rPr lang="en-US" sz="2000" dirty="0">
                <a:latin typeface="_! Kolhety" panose="020B0500000000000000" pitchFamily="34" charset="0"/>
              </a:rPr>
              <a:t> </a:t>
            </a:r>
            <a:r>
              <a:rPr lang="en-US" sz="2000" dirty="0" err="1">
                <a:latin typeface="_! Kolhety" panose="020B0500000000000000" pitchFamily="34" charset="0"/>
              </a:rPr>
              <a:t>Tavs</a:t>
            </a:r>
            <a:r>
              <a:rPr lang="en-US" sz="2000" dirty="0">
                <a:latin typeface="_! Kolhety" panose="020B0500000000000000" pitchFamily="34" charset="0"/>
              </a:rPr>
              <a:t> </a:t>
            </a:r>
            <a:r>
              <a:rPr lang="en-US" sz="2000" dirty="0" err="1">
                <a:latin typeface="_! Kolhety" panose="020B0500000000000000" pitchFamily="34" charset="0"/>
              </a:rPr>
              <a:t>uflebas</a:t>
            </a:r>
            <a:r>
              <a:rPr lang="en-US" sz="2000" dirty="0">
                <a:latin typeface="_! Kolhety" panose="020B0500000000000000" pitchFamily="34" charset="0"/>
              </a:rPr>
              <a:t>, rom </a:t>
            </a:r>
            <a:r>
              <a:rPr lang="en-US" sz="2000" dirty="0" err="1">
                <a:latin typeface="_! Kolhety" panose="020B0500000000000000" pitchFamily="34" charset="0"/>
              </a:rPr>
              <a:t>hqonoda</a:t>
            </a:r>
            <a:r>
              <a:rPr lang="en-US" sz="2000" dirty="0">
                <a:latin typeface="_! Kolhety" panose="020B0500000000000000" pitchFamily="34" charset="0"/>
              </a:rPr>
              <a:t> </a:t>
            </a:r>
            <a:r>
              <a:rPr lang="en-US" sz="2000" dirty="0" err="1">
                <a:latin typeface="_! Kolhety" panose="020B0500000000000000" pitchFamily="34" charset="0"/>
              </a:rPr>
              <a:t>im</a:t>
            </a:r>
            <a:r>
              <a:rPr lang="en-US" sz="2000" dirty="0">
                <a:latin typeface="_! Kolhety" panose="020B0500000000000000" pitchFamily="34" charset="0"/>
              </a:rPr>
              <a:t> </a:t>
            </a:r>
            <a:r>
              <a:rPr lang="en-US" sz="2000" dirty="0" err="1">
                <a:latin typeface="_! Kolhety" panose="020B0500000000000000" pitchFamily="34" charset="0"/>
              </a:rPr>
              <a:t>sigrZis</a:t>
            </a:r>
            <a:r>
              <a:rPr lang="en-US" sz="2000" dirty="0">
                <a:latin typeface="_! Kolhety" panose="020B0500000000000000" pitchFamily="34" charset="0"/>
              </a:rPr>
              <a:t> </a:t>
            </a:r>
            <a:r>
              <a:rPr lang="en-US" sz="2000" dirty="0" err="1">
                <a:latin typeface="_! Kolhety" panose="020B0500000000000000" pitchFamily="34" charset="0"/>
              </a:rPr>
              <a:t>Cibuxi</a:t>
            </a:r>
            <a:r>
              <a:rPr lang="en-US" sz="2000" dirty="0">
                <a:latin typeface="_! Kolhety" panose="020B0500000000000000" pitchFamily="34" charset="0"/>
              </a:rPr>
              <a:t>, </a:t>
            </a:r>
            <a:r>
              <a:rPr lang="en-US" sz="2000" dirty="0" err="1">
                <a:latin typeface="_! Kolhety" panose="020B0500000000000000" pitchFamily="34" charset="0"/>
              </a:rPr>
              <a:t>rac</a:t>
            </a:r>
            <a:r>
              <a:rPr lang="en-US" sz="2000" dirty="0">
                <a:latin typeface="_! Kolhety" panose="020B0500000000000000" pitchFamily="34" charset="0"/>
              </a:rPr>
              <a:t> </a:t>
            </a:r>
            <a:r>
              <a:rPr lang="en-US" sz="2000" dirty="0" err="1">
                <a:latin typeface="_! Kolhety" panose="020B0500000000000000" pitchFamily="34" charset="0"/>
              </a:rPr>
              <a:t>aRemateboda</a:t>
            </a:r>
            <a:r>
              <a:rPr lang="en-US" sz="2000" dirty="0">
                <a:latin typeface="_! Kolhety" panose="020B0500000000000000" pitchFamily="34" charset="0"/>
              </a:rPr>
              <a:t> </a:t>
            </a:r>
            <a:r>
              <a:rPr lang="en-US" sz="2000" dirty="0" err="1">
                <a:latin typeface="_! Kolhety" panose="020B0500000000000000" pitchFamily="34" charset="0"/>
              </a:rPr>
              <a:t>mis</a:t>
            </a:r>
            <a:r>
              <a:rPr lang="en-US" sz="2000" dirty="0">
                <a:latin typeface="_! Kolhety" panose="020B0500000000000000" pitchFamily="34" charset="0"/>
              </a:rPr>
              <a:t> </a:t>
            </a:r>
            <a:r>
              <a:rPr lang="en-US" sz="2000" dirty="0" err="1">
                <a:latin typeface="_! Kolhety" panose="020B0500000000000000" pitchFamily="34" charset="0"/>
              </a:rPr>
              <a:t>socialur</a:t>
            </a:r>
            <a:r>
              <a:rPr lang="en-US" sz="2000" dirty="0">
                <a:latin typeface="_! Kolhety" panose="020B0500000000000000" pitchFamily="34" charset="0"/>
              </a:rPr>
              <a:t> </a:t>
            </a:r>
            <a:r>
              <a:rPr lang="en-US" sz="2000" dirty="0" err="1">
                <a:latin typeface="_! Kolhety" panose="020B0500000000000000" pitchFamily="34" charset="0"/>
              </a:rPr>
              <a:t>statuss</a:t>
            </a:r>
            <a:r>
              <a:rPr lang="en-US" sz="2000" dirty="0">
                <a:latin typeface="_! Kolhety" panose="020B0500000000000000" pitchFamily="34" charset="0"/>
              </a:rPr>
              <a:t>. </a:t>
            </a:r>
            <a:r>
              <a:rPr lang="en-US" sz="2000" dirty="0" err="1">
                <a:latin typeface="_! Kolhety" panose="020B0500000000000000" pitchFamily="34" charset="0"/>
              </a:rPr>
              <a:t>dauwereli</a:t>
            </a:r>
            <a:r>
              <a:rPr lang="en-US" sz="2000" dirty="0">
                <a:latin typeface="_! Kolhety" panose="020B0500000000000000" pitchFamily="34" charset="0"/>
              </a:rPr>
              <a:t> </a:t>
            </a:r>
            <a:r>
              <a:rPr lang="en-US" sz="2000" dirty="0" err="1">
                <a:latin typeface="_! Kolhety" panose="020B0500000000000000" pitchFamily="34" charset="0"/>
              </a:rPr>
              <a:t>kanonis</a:t>
            </a:r>
            <a:r>
              <a:rPr lang="en-US" sz="2000" dirty="0">
                <a:latin typeface="_! Kolhety" panose="020B0500000000000000" pitchFamily="34" charset="0"/>
              </a:rPr>
              <a:t> </a:t>
            </a:r>
            <a:r>
              <a:rPr lang="en-US" sz="2000" dirty="0" err="1">
                <a:latin typeface="_! Kolhety" panose="020B0500000000000000" pitchFamily="34" charset="0"/>
              </a:rPr>
              <a:t>mixedviT</a:t>
            </a:r>
            <a:r>
              <a:rPr lang="en-US" sz="2000" dirty="0">
                <a:latin typeface="_! Kolhety" panose="020B0500000000000000" pitchFamily="34" charset="0"/>
              </a:rPr>
              <a:t>, </a:t>
            </a:r>
            <a:r>
              <a:rPr lang="en-US" sz="2000" dirty="0" err="1">
                <a:latin typeface="_! Kolhety" panose="020B0500000000000000" pitchFamily="34" charset="0"/>
              </a:rPr>
              <a:t>mdabioebis</a:t>
            </a:r>
            <a:r>
              <a:rPr lang="en-US" sz="2000" dirty="0">
                <a:latin typeface="_! Kolhety" panose="020B0500000000000000" pitchFamily="34" charset="0"/>
              </a:rPr>
              <a:t> </a:t>
            </a:r>
            <a:r>
              <a:rPr lang="en-US" sz="2000" dirty="0" err="1">
                <a:latin typeface="_! Kolhety" panose="020B0500000000000000" pitchFamily="34" charset="0"/>
              </a:rPr>
              <a:t>Cibuxi</a:t>
            </a:r>
            <a:r>
              <a:rPr lang="en-US" sz="2000" dirty="0">
                <a:latin typeface="_! Kolhety" panose="020B0500000000000000" pitchFamily="34" charset="0"/>
              </a:rPr>
              <a:t> </a:t>
            </a:r>
            <a:r>
              <a:rPr lang="en-US" sz="2000" dirty="0" err="1">
                <a:latin typeface="_! Kolhety" panose="020B0500000000000000" pitchFamily="34" charset="0"/>
              </a:rPr>
              <a:t>mxolod</a:t>
            </a:r>
            <a:r>
              <a:rPr lang="en-US" sz="2000" dirty="0">
                <a:latin typeface="_! Kolhety" panose="020B0500000000000000" pitchFamily="34" charset="0"/>
              </a:rPr>
              <a:t> </a:t>
            </a:r>
            <a:r>
              <a:rPr lang="en-US" sz="2000" dirty="0" err="1">
                <a:latin typeface="_! Kolhety" panose="020B0500000000000000" pitchFamily="34" charset="0"/>
              </a:rPr>
              <a:t>odnav</a:t>
            </a:r>
            <a:r>
              <a:rPr lang="en-US" sz="2000" dirty="0">
                <a:latin typeface="_! Kolhety" panose="020B0500000000000000" pitchFamily="34" charset="0"/>
              </a:rPr>
              <a:t> </a:t>
            </a:r>
            <a:r>
              <a:rPr lang="en-US" sz="2000" dirty="0" err="1">
                <a:latin typeface="_! Kolhety" panose="020B0500000000000000" pitchFamily="34" charset="0"/>
              </a:rPr>
              <a:t>unda</a:t>
            </a:r>
            <a:r>
              <a:rPr lang="en-US" sz="2000" dirty="0">
                <a:latin typeface="_! Kolhety" panose="020B0500000000000000" pitchFamily="34" charset="0"/>
              </a:rPr>
              <a:t> </a:t>
            </a:r>
            <a:r>
              <a:rPr lang="en-US" sz="2000" dirty="0" err="1">
                <a:latin typeface="_! Kolhety" panose="020B0500000000000000" pitchFamily="34" charset="0"/>
              </a:rPr>
              <a:t>gamoCeniliyo</a:t>
            </a:r>
            <a:r>
              <a:rPr lang="en-US" sz="2000" dirty="0">
                <a:latin typeface="_! Kolhety" panose="020B0500000000000000" pitchFamily="34" charset="0"/>
              </a:rPr>
              <a:t> </a:t>
            </a:r>
            <a:r>
              <a:rPr lang="en-US" sz="2000" dirty="0" err="1">
                <a:latin typeface="_! Kolhety" panose="020B0500000000000000" pitchFamily="34" charset="0"/>
              </a:rPr>
              <a:t>misi</a:t>
            </a:r>
            <a:r>
              <a:rPr lang="en-US" sz="2000" dirty="0">
                <a:latin typeface="_! Kolhety" panose="020B0500000000000000" pitchFamily="34" charset="0"/>
              </a:rPr>
              <a:t> </a:t>
            </a:r>
            <a:r>
              <a:rPr lang="en-US" sz="2000" dirty="0" err="1">
                <a:latin typeface="_! Kolhety" panose="020B0500000000000000" pitchFamily="34" charset="0"/>
              </a:rPr>
              <a:t>Sekruli</a:t>
            </a:r>
            <a:r>
              <a:rPr lang="en-US" sz="2000" dirty="0">
                <a:latin typeface="_! Kolhety" panose="020B0500000000000000" pitchFamily="34" charset="0"/>
              </a:rPr>
              <a:t> </a:t>
            </a:r>
            <a:r>
              <a:rPr lang="en-US" sz="2000" dirty="0" err="1" smtClean="0">
                <a:latin typeface="_! Kolhety" panose="020B0500000000000000" pitchFamily="34" charset="0"/>
              </a:rPr>
              <a:t>muStisgan</a:t>
            </a:r>
            <a:r>
              <a:rPr lang="en-US" sz="2000" dirty="0" smtClean="0">
                <a:latin typeface="_! Kolhety" panose="020B0500000000000000" pitchFamily="34" charset="0"/>
              </a:rPr>
              <a:t>. </a:t>
            </a:r>
            <a:endParaRPr lang="ka-GE" sz="2000" dirty="0"/>
          </a:p>
        </p:txBody>
      </p:sp>
    </p:spTree>
    <p:extLst>
      <p:ext uri="{BB962C8B-B14F-4D97-AF65-F5344CB8AC3E}">
        <p14:creationId xmlns:p14="http://schemas.microsoft.com/office/powerpoint/2010/main" val="3399378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838200" y="498764"/>
            <a:ext cx="10515600" cy="5678199"/>
          </a:xfrm>
        </p:spPr>
        <p:txBody>
          <a:bodyPr>
            <a:noAutofit/>
          </a:bodyPr>
          <a:lstStyle/>
          <a:p>
            <a:pPr>
              <a:lnSpc>
                <a:spcPct val="100000"/>
              </a:lnSpc>
            </a:pPr>
            <a:r>
              <a:rPr lang="en-US" sz="2000" dirty="0" err="1">
                <a:latin typeface="_! Kolhety" panose="020B0500000000000000" pitchFamily="34" charset="0"/>
              </a:rPr>
              <a:t>aRmosavluri</a:t>
            </a:r>
            <a:r>
              <a:rPr lang="en-US" sz="2000" dirty="0">
                <a:latin typeface="_! Kolhety" panose="020B0500000000000000" pitchFamily="34" charset="0"/>
              </a:rPr>
              <a:t> </a:t>
            </a:r>
            <a:r>
              <a:rPr lang="en-US" sz="2000" dirty="0" err="1">
                <a:latin typeface="_! Kolhety" panose="020B0500000000000000" pitchFamily="34" charset="0"/>
              </a:rPr>
              <a:t>Cibuxebis</a:t>
            </a:r>
            <a:r>
              <a:rPr lang="en-US" sz="2000" dirty="0">
                <a:latin typeface="_! Kolhety" panose="020B0500000000000000" pitchFamily="34" charset="0"/>
              </a:rPr>
              <a:t> </a:t>
            </a:r>
            <a:r>
              <a:rPr lang="en-US" sz="2000" dirty="0" err="1">
                <a:latin typeface="_! Kolhety" panose="020B0500000000000000" pitchFamily="34" charset="0"/>
              </a:rPr>
              <a:t>gamorCeulad</a:t>
            </a:r>
            <a:r>
              <a:rPr lang="en-US" sz="2000" dirty="0">
                <a:latin typeface="_! Kolhety" panose="020B0500000000000000" pitchFamily="34" charset="0"/>
              </a:rPr>
              <a:t> </a:t>
            </a:r>
            <a:r>
              <a:rPr lang="en-US" sz="2000" dirty="0" err="1">
                <a:latin typeface="_! Kolhety" panose="020B0500000000000000" pitchFamily="34" charset="0"/>
              </a:rPr>
              <a:t>lamazi</a:t>
            </a:r>
            <a:r>
              <a:rPr lang="en-US" sz="2000" dirty="0">
                <a:latin typeface="_! Kolhety" panose="020B0500000000000000" pitchFamily="34" charset="0"/>
              </a:rPr>
              <a:t> </a:t>
            </a:r>
            <a:r>
              <a:rPr lang="en-US" sz="2000" dirty="0" err="1">
                <a:latin typeface="_! Kolhety" panose="020B0500000000000000" pitchFamily="34" charset="0"/>
              </a:rPr>
              <a:t>nawili</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e.w.</a:t>
            </a:r>
            <a:r>
              <a:rPr lang="en-US" sz="2000" dirty="0">
                <a:latin typeface="_! Kolhety" panose="020B0500000000000000" pitchFamily="34" charset="0"/>
              </a:rPr>
              <a:t> </a:t>
            </a:r>
            <a:r>
              <a:rPr lang="en-US" sz="2000" dirty="0" err="1" smtClean="0">
                <a:latin typeface="_! Kolhety" panose="020B0500000000000000" pitchFamily="34" charset="0"/>
              </a:rPr>
              <a:t>satuCeebi</a:t>
            </a:r>
            <a:r>
              <a:rPr lang="en-US" sz="2000" dirty="0" smtClean="0">
                <a:latin typeface="_! Kolhety" panose="020B0500000000000000" pitchFamily="34" charset="0"/>
              </a:rPr>
              <a:t>, </a:t>
            </a:r>
            <a:r>
              <a:rPr lang="en-US" sz="2000" dirty="0" err="1">
                <a:latin typeface="_! Kolhety" panose="020B0500000000000000" pitchFamily="34" charset="0"/>
              </a:rPr>
              <a:t>romelic</a:t>
            </a:r>
            <a:r>
              <a:rPr lang="en-US" sz="2000" dirty="0">
                <a:latin typeface="_! Kolhety" panose="020B0500000000000000" pitchFamily="34" charset="0"/>
              </a:rPr>
              <a:t> </a:t>
            </a:r>
            <a:r>
              <a:rPr lang="en-US" sz="2000" dirty="0" err="1">
                <a:latin typeface="_! Kolhety" panose="020B0500000000000000" pitchFamily="34" charset="0"/>
              </a:rPr>
              <a:t>kvamlis</a:t>
            </a:r>
            <a:r>
              <a:rPr lang="en-US" sz="2000" dirty="0">
                <a:latin typeface="_! Kolhety" panose="020B0500000000000000" pitchFamily="34" charset="0"/>
              </a:rPr>
              <a:t> </a:t>
            </a:r>
            <a:r>
              <a:rPr lang="en-US" sz="2000" dirty="0" err="1">
                <a:latin typeface="_! Kolhety" panose="020B0500000000000000" pitchFamily="34" charset="0"/>
              </a:rPr>
              <a:t>saqaCi</a:t>
            </a:r>
            <a:r>
              <a:rPr lang="en-US" sz="2000" dirty="0">
                <a:latin typeface="_! Kolhety" panose="020B0500000000000000" pitchFamily="34" charset="0"/>
              </a:rPr>
              <a:t> </a:t>
            </a:r>
            <a:r>
              <a:rPr lang="en-US" sz="2000" dirty="0" err="1">
                <a:latin typeface="_! Kolhety" panose="020B0500000000000000" pitchFamily="34" charset="0"/>
              </a:rPr>
              <a:t>Reros</a:t>
            </a:r>
            <a:r>
              <a:rPr lang="en-US" sz="2000" dirty="0">
                <a:latin typeface="_! Kolhety" panose="020B0500000000000000" pitchFamily="34" charset="0"/>
              </a:rPr>
              <a:t> </a:t>
            </a:r>
            <a:r>
              <a:rPr lang="en-US" sz="2000" dirty="0" err="1">
                <a:latin typeface="_! Kolhety" panose="020B0500000000000000" pitchFamily="34" charset="0"/>
              </a:rPr>
              <a:t>boloze</a:t>
            </a:r>
            <a:r>
              <a:rPr lang="en-US" sz="2000" dirty="0">
                <a:latin typeface="_! Kolhety" panose="020B0500000000000000" pitchFamily="34" charset="0"/>
              </a:rPr>
              <a:t> </a:t>
            </a:r>
            <a:r>
              <a:rPr lang="en-US" sz="2000" dirty="0" err="1">
                <a:latin typeface="_! Kolhety" panose="020B0500000000000000" pitchFamily="34" charset="0"/>
              </a:rPr>
              <a:t>magrdeboda</a:t>
            </a:r>
            <a:r>
              <a:rPr lang="en-US" sz="2000" dirty="0">
                <a:latin typeface="_! Kolhety" panose="020B0500000000000000" pitchFamily="34" charset="0"/>
              </a:rPr>
              <a:t>. </a:t>
            </a:r>
            <a:r>
              <a:rPr lang="en-US" sz="2000" dirty="0" err="1">
                <a:latin typeface="_! Kolhety" panose="020B0500000000000000" pitchFamily="34" charset="0"/>
              </a:rPr>
              <a:t>Tu</a:t>
            </a:r>
            <a:r>
              <a:rPr lang="en-US" sz="2000" dirty="0">
                <a:latin typeface="_! Kolhety" panose="020B0500000000000000" pitchFamily="34" charset="0"/>
              </a:rPr>
              <a:t> </a:t>
            </a:r>
            <a:r>
              <a:rPr lang="en-US" sz="2000" dirty="0" err="1">
                <a:latin typeface="_! Kolhety" panose="020B0500000000000000" pitchFamily="34" charset="0"/>
              </a:rPr>
              <a:t>gaviTvaliswinebT</a:t>
            </a:r>
            <a:r>
              <a:rPr lang="en-US" sz="2000" dirty="0">
                <a:latin typeface="_! Kolhety" panose="020B0500000000000000" pitchFamily="34" charset="0"/>
              </a:rPr>
              <a:t> </a:t>
            </a:r>
            <a:r>
              <a:rPr lang="en-US" sz="2000" dirty="0" err="1">
                <a:latin typeface="_! Kolhety" panose="020B0500000000000000" pitchFamily="34" charset="0"/>
              </a:rPr>
              <a:t>im</a:t>
            </a:r>
            <a:r>
              <a:rPr lang="en-US" sz="2000" dirty="0">
                <a:latin typeface="_! Kolhety" panose="020B0500000000000000" pitchFamily="34" charset="0"/>
              </a:rPr>
              <a:t> </a:t>
            </a:r>
            <a:r>
              <a:rPr lang="en-US" sz="2000" dirty="0" err="1">
                <a:latin typeface="_! Kolhety" panose="020B0500000000000000" pitchFamily="34" charset="0"/>
              </a:rPr>
              <a:t>garemoebas</a:t>
            </a:r>
            <a:r>
              <a:rPr lang="en-US" sz="2000" dirty="0">
                <a:latin typeface="_! Kolhety" panose="020B0500000000000000" pitchFamily="34" charset="0"/>
              </a:rPr>
              <a:t>, rom </a:t>
            </a:r>
            <a:r>
              <a:rPr lang="en-US" sz="2000" dirty="0" err="1">
                <a:latin typeface="_! Kolhety" panose="020B0500000000000000" pitchFamily="34" charset="0"/>
              </a:rPr>
              <a:t>satuCeebi</a:t>
            </a:r>
            <a:r>
              <a:rPr lang="en-US" sz="2000" dirty="0">
                <a:latin typeface="_! Kolhety" panose="020B0500000000000000" pitchFamily="34" charset="0"/>
              </a:rPr>
              <a:t>, </a:t>
            </a:r>
            <a:r>
              <a:rPr lang="en-US" sz="2000" dirty="0" err="1">
                <a:latin typeface="_! Kolhety" panose="020B0500000000000000" pitchFamily="34" charset="0"/>
              </a:rPr>
              <a:t>rogorc</a:t>
            </a:r>
            <a:r>
              <a:rPr lang="en-US" sz="2000" dirty="0">
                <a:latin typeface="_! Kolhety" panose="020B0500000000000000" pitchFamily="34" charset="0"/>
              </a:rPr>
              <a:t> </a:t>
            </a:r>
            <a:r>
              <a:rPr lang="en-US" sz="2000" dirty="0" err="1">
                <a:latin typeface="_! Kolhety" panose="020B0500000000000000" pitchFamily="34" charset="0"/>
              </a:rPr>
              <a:t>wesi</a:t>
            </a:r>
            <a:r>
              <a:rPr lang="en-US" sz="2000" dirty="0">
                <a:latin typeface="_! Kolhety" panose="020B0500000000000000" pitchFamily="34" charset="0"/>
              </a:rPr>
              <a:t>, </a:t>
            </a:r>
            <a:r>
              <a:rPr lang="en-US" sz="2000" dirty="0" err="1">
                <a:latin typeface="_! Kolhety" panose="020B0500000000000000" pitchFamily="34" charset="0"/>
              </a:rPr>
              <a:t>mzaddeboda</a:t>
            </a:r>
            <a:r>
              <a:rPr lang="en-US" sz="2000" dirty="0">
                <a:latin typeface="_! Kolhety" panose="020B0500000000000000" pitchFamily="34" charset="0"/>
              </a:rPr>
              <a:t> </a:t>
            </a:r>
            <a:r>
              <a:rPr lang="en-US" sz="2000" dirty="0" err="1">
                <a:latin typeface="_! Kolhety" panose="020B0500000000000000" pitchFamily="34" charset="0"/>
              </a:rPr>
              <a:t>qarvis</a:t>
            </a:r>
            <a:r>
              <a:rPr lang="en-US" sz="2000" dirty="0">
                <a:latin typeface="_! Kolhety" panose="020B0500000000000000" pitchFamily="34" charset="0"/>
              </a:rPr>
              <a:t>, </a:t>
            </a:r>
            <a:r>
              <a:rPr lang="en-US" sz="2000" dirty="0" err="1">
                <a:latin typeface="_! Kolhety" panose="020B0500000000000000" pitchFamily="34" charset="0"/>
              </a:rPr>
              <a:t>Zowis</a:t>
            </a:r>
            <a:r>
              <a:rPr lang="en-US" sz="2000" dirty="0">
                <a:latin typeface="_! Kolhety" panose="020B0500000000000000" pitchFamily="34" charset="0"/>
              </a:rPr>
              <a:t> an </a:t>
            </a:r>
            <a:r>
              <a:rPr lang="en-US" sz="2000" dirty="0" err="1">
                <a:latin typeface="_! Kolhety" panose="020B0500000000000000" pitchFamily="34" charset="0"/>
              </a:rPr>
              <a:t>Zvirfasi</a:t>
            </a:r>
            <a:r>
              <a:rPr lang="en-US" sz="2000" dirty="0">
                <a:latin typeface="_! Kolhety" panose="020B0500000000000000" pitchFamily="34" charset="0"/>
              </a:rPr>
              <a:t> </a:t>
            </a:r>
            <a:r>
              <a:rPr lang="en-US" sz="2000" dirty="0" err="1">
                <a:latin typeface="_! Kolhety" panose="020B0500000000000000" pitchFamily="34" charset="0"/>
              </a:rPr>
              <a:t>liTonisagan</a:t>
            </a:r>
            <a:r>
              <a:rPr lang="en-US" sz="2000" dirty="0">
                <a:latin typeface="_! Kolhety" panose="020B0500000000000000" pitchFamily="34" charset="0"/>
              </a:rPr>
              <a:t>, da </a:t>
            </a:r>
            <a:r>
              <a:rPr lang="en-US" sz="2000" dirty="0" err="1" smtClean="0">
                <a:latin typeface="_! Kolhety" panose="020B0500000000000000" pitchFamily="34" charset="0"/>
              </a:rPr>
              <a:t>Cibuxis</a:t>
            </a:r>
            <a:r>
              <a:rPr lang="en-US" sz="2000" dirty="0" smtClean="0">
                <a:latin typeface="_! Kolhety" panose="020B0500000000000000" pitchFamily="34" charset="0"/>
              </a:rPr>
              <a:t> </a:t>
            </a:r>
            <a:r>
              <a:rPr lang="en-US" sz="2000" dirty="0" err="1">
                <a:latin typeface="_! Kolhety" panose="020B0500000000000000" pitchFamily="34" charset="0"/>
              </a:rPr>
              <a:t>yvelaze</a:t>
            </a:r>
            <a:r>
              <a:rPr lang="en-US" sz="2000" dirty="0">
                <a:latin typeface="_! Kolhety" panose="020B0500000000000000" pitchFamily="34" charset="0"/>
              </a:rPr>
              <a:t> </a:t>
            </a:r>
            <a:r>
              <a:rPr lang="en-US" sz="2000" dirty="0" err="1">
                <a:latin typeface="_! Kolhety" panose="020B0500000000000000" pitchFamily="34" charset="0"/>
              </a:rPr>
              <a:t>ZviradRirebul</a:t>
            </a:r>
            <a:r>
              <a:rPr lang="en-US" sz="2000" dirty="0">
                <a:latin typeface="_! Kolhety" panose="020B0500000000000000" pitchFamily="34" charset="0"/>
              </a:rPr>
              <a:t> </a:t>
            </a:r>
            <a:r>
              <a:rPr lang="en-US" sz="2000" dirty="0" err="1">
                <a:latin typeface="_! Kolhety" panose="020B0500000000000000" pitchFamily="34" charset="0"/>
              </a:rPr>
              <a:t>nawils</a:t>
            </a:r>
            <a:r>
              <a:rPr lang="en-US" sz="2000" dirty="0">
                <a:latin typeface="_! Kolhety" panose="020B0500000000000000" pitchFamily="34" charset="0"/>
              </a:rPr>
              <a:t> </a:t>
            </a:r>
            <a:r>
              <a:rPr lang="en-US" sz="2000" dirty="0" err="1" smtClean="0">
                <a:latin typeface="_! Kolhety" panose="020B0500000000000000" pitchFamily="34" charset="0"/>
              </a:rPr>
              <a:t>warmoadgenda</a:t>
            </a:r>
            <a:r>
              <a:rPr lang="en-US" sz="2000" dirty="0" smtClean="0">
                <a:latin typeface="_! Kolhety" panose="020B0500000000000000" pitchFamily="34" charset="0"/>
              </a:rPr>
              <a:t>. </a:t>
            </a:r>
            <a:r>
              <a:rPr lang="en-US" sz="2000" dirty="0" err="1" smtClean="0">
                <a:latin typeface="_! Kolhety" panose="020B0500000000000000" pitchFamily="34" charset="0"/>
              </a:rPr>
              <a:t>amitom</a:t>
            </a:r>
            <a:r>
              <a:rPr lang="en-US" sz="2000" dirty="0" smtClean="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unda</a:t>
            </a:r>
            <a:r>
              <a:rPr lang="en-US" sz="2000" dirty="0">
                <a:latin typeface="_! Kolhety" panose="020B0500000000000000" pitchFamily="34" charset="0"/>
              </a:rPr>
              <a:t> </a:t>
            </a:r>
            <a:r>
              <a:rPr lang="en-US" sz="2000" dirty="0" err="1">
                <a:latin typeface="_! Kolhety" panose="020B0500000000000000" pitchFamily="34" charset="0"/>
              </a:rPr>
              <a:t>gagvikvirdes</a:t>
            </a:r>
            <a:r>
              <a:rPr lang="en-US" sz="2000" dirty="0">
                <a:latin typeface="_! Kolhety" panose="020B0500000000000000" pitchFamily="34" charset="0"/>
              </a:rPr>
              <a:t>, rom </a:t>
            </a:r>
            <a:r>
              <a:rPr lang="en-US" sz="2000" dirty="0" err="1">
                <a:latin typeface="_! Kolhety" panose="020B0500000000000000" pitchFamily="34" charset="0"/>
              </a:rPr>
              <a:t>isini</a:t>
            </a:r>
            <a:r>
              <a:rPr lang="en-US" sz="2000" dirty="0">
                <a:latin typeface="_! Kolhety" panose="020B0500000000000000" pitchFamily="34" charset="0"/>
              </a:rPr>
              <a:t> </a:t>
            </a:r>
            <a:r>
              <a:rPr lang="en-US" sz="2000" dirty="0" err="1">
                <a:latin typeface="_! Kolhety" panose="020B0500000000000000" pitchFamily="34" charset="0"/>
              </a:rPr>
              <a:t>praqtikulad</a:t>
            </a:r>
            <a:r>
              <a:rPr lang="en-US" sz="2000" dirty="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gvxvdeba</a:t>
            </a:r>
            <a:r>
              <a:rPr lang="en-US" sz="2000" dirty="0">
                <a:latin typeface="_! Kolhety" panose="020B0500000000000000" pitchFamily="34" charset="0"/>
              </a:rPr>
              <a:t> </a:t>
            </a:r>
            <a:r>
              <a:rPr lang="en-US" sz="2000" dirty="0" err="1">
                <a:latin typeface="_! Kolhety" panose="020B0500000000000000" pitchFamily="34" charset="0"/>
              </a:rPr>
              <a:t>gaTxrebis</a:t>
            </a:r>
            <a:r>
              <a:rPr lang="en-US" sz="2000" dirty="0">
                <a:latin typeface="_! Kolhety" panose="020B0500000000000000" pitchFamily="34" charset="0"/>
              </a:rPr>
              <a:t> </a:t>
            </a:r>
            <a:r>
              <a:rPr lang="en-US" sz="2000" dirty="0" err="1">
                <a:latin typeface="_! Kolhety" panose="020B0500000000000000" pitchFamily="34" charset="0"/>
              </a:rPr>
              <a:t>dros</a:t>
            </a:r>
            <a:r>
              <a:rPr lang="en-US" sz="2000" dirty="0">
                <a:latin typeface="_! Kolhety" panose="020B0500000000000000" pitchFamily="34" charset="0"/>
              </a:rPr>
              <a:t>, </a:t>
            </a:r>
            <a:r>
              <a:rPr lang="en-US" sz="2000" dirty="0" err="1">
                <a:latin typeface="_! Kolhety" panose="020B0500000000000000" pitchFamily="34" charset="0"/>
              </a:rPr>
              <a:t>metwilad</a:t>
            </a:r>
            <a:r>
              <a:rPr lang="en-US" sz="2000" dirty="0">
                <a:latin typeface="_! Kolhety" panose="020B0500000000000000" pitchFamily="34" charset="0"/>
              </a:rPr>
              <a:t>, </a:t>
            </a:r>
            <a:r>
              <a:rPr lang="en-US" sz="2000" dirty="0" err="1">
                <a:latin typeface="_! Kolhety" panose="020B0500000000000000" pitchFamily="34" charset="0"/>
              </a:rPr>
              <a:t>im</a:t>
            </a:r>
            <a:r>
              <a:rPr lang="en-US" sz="2000" dirty="0">
                <a:latin typeface="_! Kolhety" panose="020B0500000000000000" pitchFamily="34" charset="0"/>
              </a:rPr>
              <a:t> </a:t>
            </a:r>
            <a:r>
              <a:rPr lang="en-US" sz="2000" dirty="0" err="1">
                <a:latin typeface="_! Kolhety" panose="020B0500000000000000" pitchFamily="34" charset="0"/>
              </a:rPr>
              <a:t>ubnebze</a:t>
            </a:r>
            <a:r>
              <a:rPr lang="en-US" sz="2000" dirty="0">
                <a:latin typeface="_! Kolhety" panose="020B0500000000000000" pitchFamily="34" charset="0"/>
              </a:rPr>
              <a:t>, </a:t>
            </a:r>
            <a:r>
              <a:rPr lang="en-US" sz="2000" dirty="0" err="1">
                <a:latin typeface="_! Kolhety" panose="020B0500000000000000" pitchFamily="34" charset="0"/>
              </a:rPr>
              <a:t>sadac</a:t>
            </a:r>
            <a:r>
              <a:rPr lang="en-US" sz="2000" dirty="0">
                <a:latin typeface="_! Kolhety" panose="020B0500000000000000" pitchFamily="34" charset="0"/>
              </a:rPr>
              <a:t> </a:t>
            </a:r>
            <a:r>
              <a:rPr lang="en-US" sz="2000" dirty="0" err="1">
                <a:latin typeface="_! Kolhety" panose="020B0500000000000000" pitchFamily="34" charset="0"/>
              </a:rPr>
              <a:t>Cibuxis</a:t>
            </a:r>
            <a:r>
              <a:rPr lang="en-US" sz="2000" dirty="0">
                <a:latin typeface="_! Kolhety" panose="020B0500000000000000" pitchFamily="34" charset="0"/>
              </a:rPr>
              <a:t> </a:t>
            </a:r>
            <a:r>
              <a:rPr lang="en-US" sz="2000" dirty="0" err="1">
                <a:latin typeface="_! Kolhety" panose="020B0500000000000000" pitchFamily="34" charset="0"/>
              </a:rPr>
              <a:t>momxmareblebi</a:t>
            </a:r>
            <a:r>
              <a:rPr lang="en-US" sz="2000" dirty="0">
                <a:latin typeface="_! Kolhety" panose="020B0500000000000000" pitchFamily="34" charset="0"/>
              </a:rPr>
              <a:t> </a:t>
            </a:r>
            <a:r>
              <a:rPr lang="en-US" sz="2000" dirty="0" err="1" smtClean="0">
                <a:latin typeface="_! Kolhety" panose="020B0500000000000000" pitchFamily="34" charset="0"/>
              </a:rPr>
              <a:t>Sedare</a:t>
            </a:r>
            <a:r>
              <a:rPr lang="en-US" sz="2000" dirty="0" smtClean="0">
                <a:latin typeface="_! Kolhety" panose="020B0500000000000000" pitchFamily="34" charset="0"/>
              </a:rPr>
              <a:t>- </a:t>
            </a:r>
            <a:r>
              <a:rPr lang="en-US" sz="2000" dirty="0" err="1" smtClean="0">
                <a:latin typeface="_! Kolhety" panose="020B0500000000000000" pitchFamily="34" charset="0"/>
              </a:rPr>
              <a:t>biT</a:t>
            </a:r>
            <a:r>
              <a:rPr lang="en-US" sz="2000" dirty="0" smtClean="0">
                <a:latin typeface="_! Kolhety" panose="020B0500000000000000" pitchFamily="34" charset="0"/>
              </a:rPr>
              <a:t> </a:t>
            </a:r>
            <a:r>
              <a:rPr lang="en-US" sz="2000" dirty="0" err="1">
                <a:latin typeface="_! Kolhety" panose="020B0500000000000000" pitchFamily="34" charset="0"/>
              </a:rPr>
              <a:t>dabali</a:t>
            </a:r>
            <a:r>
              <a:rPr lang="en-US" sz="2000" dirty="0">
                <a:latin typeface="_! Kolhety" panose="020B0500000000000000" pitchFamily="34" charset="0"/>
              </a:rPr>
              <a:t> </a:t>
            </a:r>
            <a:r>
              <a:rPr lang="en-US" sz="2000" dirty="0" err="1">
                <a:latin typeface="_! Kolhety" panose="020B0500000000000000" pitchFamily="34" charset="0"/>
              </a:rPr>
              <a:t>fenis</a:t>
            </a:r>
            <a:r>
              <a:rPr lang="en-US" sz="2000" dirty="0">
                <a:latin typeface="_! Kolhety" panose="020B0500000000000000" pitchFamily="34" charset="0"/>
              </a:rPr>
              <a:t> </a:t>
            </a:r>
            <a:r>
              <a:rPr lang="en-US" sz="2000" dirty="0" err="1">
                <a:latin typeface="_! Kolhety" panose="020B0500000000000000" pitchFamily="34" charset="0"/>
              </a:rPr>
              <a:t>warmomadgenlebi</a:t>
            </a:r>
            <a:r>
              <a:rPr lang="en-US" sz="2000" dirty="0">
                <a:latin typeface="_! Kolhety" panose="020B0500000000000000" pitchFamily="34" charset="0"/>
              </a:rPr>
              <a:t>, </a:t>
            </a:r>
            <a:r>
              <a:rPr lang="en-US" sz="2000" dirty="0" err="1">
                <a:latin typeface="_! Kolhety" panose="020B0500000000000000" pitchFamily="34" charset="0"/>
              </a:rPr>
              <a:t>konkretulad</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_ </a:t>
            </a:r>
            <a:r>
              <a:rPr lang="en-US" sz="2000" dirty="0" err="1" smtClean="0">
                <a:latin typeface="_! Kolhety" panose="020B0500000000000000" pitchFamily="34" charset="0"/>
              </a:rPr>
              <a:t>jariskacebi</a:t>
            </a:r>
            <a:r>
              <a:rPr lang="en-US" sz="2000" dirty="0" smtClean="0">
                <a:latin typeface="_! Kolhety" panose="020B0500000000000000" pitchFamily="34" charset="0"/>
              </a:rPr>
              <a:t> </a:t>
            </a:r>
            <a:r>
              <a:rPr lang="en-US" sz="2000" dirty="0" err="1">
                <a:latin typeface="_! Kolhety" panose="020B0500000000000000" pitchFamily="34" charset="0"/>
              </a:rPr>
              <a:t>iyvnen</a:t>
            </a:r>
            <a:r>
              <a:rPr lang="en-US" sz="2000" dirty="0">
                <a:latin typeface="_! Kolhety" panose="020B0500000000000000" pitchFamily="34" charset="0"/>
              </a:rPr>
              <a:t>. </a:t>
            </a:r>
            <a:endParaRPr lang="en-US" sz="2000" dirty="0" smtClean="0">
              <a:latin typeface="_! Kolhety" panose="020B0500000000000000" pitchFamily="34" charset="0"/>
            </a:endParaRPr>
          </a:p>
          <a:p>
            <a:pPr>
              <a:lnSpc>
                <a:spcPct val="100000"/>
              </a:lnSpc>
            </a:pPr>
            <a:r>
              <a:rPr lang="en-US" sz="2000" dirty="0" err="1" smtClean="0">
                <a:latin typeface="_! Kolhety" panose="020B0500000000000000" pitchFamily="34" charset="0"/>
              </a:rPr>
              <a:t>satuCeebis</a:t>
            </a:r>
            <a:r>
              <a:rPr lang="en-US" sz="2000" dirty="0" smtClean="0">
                <a:latin typeface="_! Kolhety" panose="020B0500000000000000" pitchFamily="34" charset="0"/>
              </a:rPr>
              <a:t> </a:t>
            </a:r>
            <a:r>
              <a:rPr lang="en-US" sz="2000" dirty="0" err="1">
                <a:latin typeface="_! Kolhety" panose="020B0500000000000000" pitchFamily="34" charset="0"/>
              </a:rPr>
              <a:t>SerCevis</a:t>
            </a:r>
            <a:r>
              <a:rPr lang="en-US" sz="2000" dirty="0">
                <a:latin typeface="_! Kolhety" panose="020B0500000000000000" pitchFamily="34" charset="0"/>
              </a:rPr>
              <a:t> </a:t>
            </a:r>
            <a:r>
              <a:rPr lang="en-US" sz="2000" dirty="0" err="1">
                <a:latin typeface="_! Kolhety" panose="020B0500000000000000" pitchFamily="34" charset="0"/>
              </a:rPr>
              <a:t>dros</a:t>
            </a:r>
            <a:r>
              <a:rPr lang="en-US" sz="2000" dirty="0">
                <a:latin typeface="_! Kolhety" panose="020B0500000000000000" pitchFamily="34" charset="0"/>
              </a:rPr>
              <a:t>, </a:t>
            </a:r>
            <a:r>
              <a:rPr lang="en-US" sz="2000" dirty="0" err="1">
                <a:latin typeface="_! Kolhety" panose="020B0500000000000000" pitchFamily="34" charset="0"/>
              </a:rPr>
              <a:t>arsebiTi</a:t>
            </a:r>
            <a:r>
              <a:rPr lang="en-US" sz="2000" dirty="0">
                <a:latin typeface="_! Kolhety" panose="020B0500000000000000" pitchFamily="34" charset="0"/>
              </a:rPr>
              <a:t> </a:t>
            </a:r>
            <a:r>
              <a:rPr lang="en-US" sz="2000" dirty="0" err="1">
                <a:latin typeface="_! Kolhety" panose="020B0500000000000000" pitchFamily="34" charset="0"/>
              </a:rPr>
              <a:t>iyoCibuxebis</a:t>
            </a:r>
            <a:r>
              <a:rPr lang="en-US" sz="2000" dirty="0">
                <a:latin typeface="_! Kolhety" panose="020B0500000000000000" pitchFamily="34" charset="0"/>
              </a:rPr>
              <a:t> </a:t>
            </a:r>
            <a:r>
              <a:rPr lang="en-US" sz="2000" dirty="0" err="1">
                <a:latin typeface="_! Kolhety" panose="020B0500000000000000" pitchFamily="34" charset="0"/>
              </a:rPr>
              <a:t>lamazad</a:t>
            </a:r>
            <a:r>
              <a:rPr lang="en-US" sz="2000" dirty="0">
                <a:latin typeface="_! Kolhety" panose="020B0500000000000000" pitchFamily="34" charset="0"/>
              </a:rPr>
              <a:t> </a:t>
            </a:r>
            <a:r>
              <a:rPr lang="en-US" sz="2000" dirty="0" err="1">
                <a:latin typeface="_! Kolhety" panose="020B0500000000000000" pitchFamily="34" charset="0"/>
              </a:rPr>
              <a:t>gaformebis</a:t>
            </a:r>
            <a:r>
              <a:rPr lang="en-US" sz="2000" dirty="0">
                <a:latin typeface="_! Kolhety" panose="020B0500000000000000" pitchFamily="34" charset="0"/>
              </a:rPr>
              <a:t> </a:t>
            </a:r>
            <a:r>
              <a:rPr lang="en-US" sz="2000" dirty="0" err="1">
                <a:latin typeface="_! Kolhety" panose="020B0500000000000000" pitchFamily="34" charset="0"/>
              </a:rPr>
              <a:t>survili</a:t>
            </a:r>
            <a:r>
              <a:rPr lang="en-US" sz="2000" dirty="0">
                <a:latin typeface="_! Kolhety" panose="020B0500000000000000" pitchFamily="34" charset="0"/>
              </a:rPr>
              <a:t>, </a:t>
            </a:r>
            <a:r>
              <a:rPr lang="en-US" sz="2000" dirty="0" err="1">
                <a:latin typeface="_! Kolhety" panose="020B0500000000000000" pitchFamily="34" charset="0"/>
              </a:rPr>
              <a:t>magram</a:t>
            </a:r>
            <a:r>
              <a:rPr lang="en-US" sz="2000" dirty="0">
                <a:latin typeface="_! Kolhety" panose="020B0500000000000000" pitchFamily="34" charset="0"/>
              </a:rPr>
              <a:t> </a:t>
            </a:r>
            <a:r>
              <a:rPr lang="en-US" sz="2000" dirty="0" err="1">
                <a:latin typeface="_! Kolhety" panose="020B0500000000000000" pitchFamily="34" charset="0"/>
              </a:rPr>
              <a:t>faqtia</a:t>
            </a:r>
            <a:r>
              <a:rPr lang="en-US" sz="2000" dirty="0">
                <a:latin typeface="_! Kolhety" panose="020B0500000000000000" pitchFamily="34" charset="0"/>
              </a:rPr>
              <a:t>, rom </a:t>
            </a:r>
            <a:r>
              <a:rPr lang="en-US" sz="2000" dirty="0" err="1">
                <a:latin typeface="_! Kolhety" panose="020B0500000000000000" pitchFamily="34" charset="0"/>
              </a:rPr>
              <a:t>mwevelis</a:t>
            </a:r>
            <a:r>
              <a:rPr lang="en-US" sz="2000" dirty="0">
                <a:latin typeface="_! Kolhety" panose="020B0500000000000000" pitchFamily="34" charset="0"/>
              </a:rPr>
              <a:t> </a:t>
            </a:r>
            <a:r>
              <a:rPr lang="en-US" sz="2000" dirty="0" err="1">
                <a:latin typeface="_! Kolhety" panose="020B0500000000000000" pitchFamily="34" charset="0"/>
              </a:rPr>
              <a:t>mier</a:t>
            </a:r>
            <a:r>
              <a:rPr lang="en-US" sz="2000" dirty="0">
                <a:latin typeface="_! Kolhety" panose="020B0500000000000000" pitchFamily="34" charset="0"/>
              </a:rPr>
              <a:t> arc </a:t>
            </a:r>
            <a:r>
              <a:rPr lang="en-US" sz="2000" dirty="0" err="1">
                <a:latin typeface="_! Kolhety" panose="020B0500000000000000" pitchFamily="34" charset="0"/>
              </a:rPr>
              <a:t>pragmatuli</a:t>
            </a:r>
            <a:r>
              <a:rPr lang="en-US" sz="2000" dirty="0">
                <a:latin typeface="_! Kolhety" panose="020B0500000000000000" pitchFamily="34" charset="0"/>
              </a:rPr>
              <a:t> </a:t>
            </a:r>
            <a:r>
              <a:rPr lang="en-US" sz="2000" dirty="0" err="1">
                <a:latin typeface="_! Kolhety" panose="020B0500000000000000" pitchFamily="34" charset="0"/>
              </a:rPr>
              <a:t>mxare</a:t>
            </a:r>
            <a:r>
              <a:rPr lang="en-US" sz="2000" dirty="0">
                <a:latin typeface="_! Kolhety" panose="020B0500000000000000" pitchFamily="34" charset="0"/>
              </a:rPr>
              <a:t> </a:t>
            </a:r>
            <a:r>
              <a:rPr lang="en-US" sz="2000" dirty="0" err="1">
                <a:latin typeface="_! Kolhety" panose="020B0500000000000000" pitchFamily="34" charset="0"/>
              </a:rPr>
              <a:t>unda</a:t>
            </a:r>
            <a:r>
              <a:rPr lang="en-US" sz="2000" dirty="0">
                <a:latin typeface="_! Kolhety" panose="020B0500000000000000" pitchFamily="34" charset="0"/>
              </a:rPr>
              <a:t> </a:t>
            </a:r>
            <a:r>
              <a:rPr lang="en-US" sz="2000" dirty="0" err="1">
                <a:latin typeface="_! Kolhety" panose="020B0500000000000000" pitchFamily="34" charset="0"/>
              </a:rPr>
              <a:t>yofiliyo</a:t>
            </a:r>
            <a:r>
              <a:rPr lang="en-US" sz="2000" dirty="0">
                <a:latin typeface="_! Kolhety" panose="020B0500000000000000" pitchFamily="34" charset="0"/>
              </a:rPr>
              <a:t> </a:t>
            </a:r>
            <a:r>
              <a:rPr lang="en-US" sz="2000" dirty="0" err="1">
                <a:latin typeface="_! Kolhety" panose="020B0500000000000000" pitchFamily="34" charset="0"/>
              </a:rPr>
              <a:t>ugulebelyofili</a:t>
            </a:r>
            <a:r>
              <a:rPr lang="en-US" sz="2000" dirty="0">
                <a:latin typeface="_! Kolhety" panose="020B0500000000000000" pitchFamily="34" charset="0"/>
              </a:rPr>
              <a:t>. </a:t>
            </a:r>
            <a:r>
              <a:rPr lang="en-US" sz="2000" dirty="0" err="1">
                <a:latin typeface="_! Kolhety" panose="020B0500000000000000" pitchFamily="34" charset="0"/>
              </a:rPr>
              <a:t>qarvisgan</a:t>
            </a:r>
            <a:r>
              <a:rPr lang="en-US" sz="2000" dirty="0">
                <a:latin typeface="_! Kolhety" panose="020B0500000000000000" pitchFamily="34" charset="0"/>
              </a:rPr>
              <a:t>, </a:t>
            </a:r>
            <a:r>
              <a:rPr lang="en-US" sz="2000" dirty="0" err="1">
                <a:latin typeface="_! Kolhety" panose="020B0500000000000000" pitchFamily="34" charset="0"/>
              </a:rPr>
              <a:t>rqisgan</a:t>
            </a:r>
            <a:r>
              <a:rPr lang="en-US" sz="2000" dirty="0">
                <a:latin typeface="_! Kolhety" panose="020B0500000000000000" pitchFamily="34" charset="0"/>
              </a:rPr>
              <a:t>, </a:t>
            </a:r>
            <a:r>
              <a:rPr lang="en-US" sz="2000" dirty="0" err="1">
                <a:latin typeface="_! Kolhety" panose="020B0500000000000000" pitchFamily="34" charset="0"/>
              </a:rPr>
              <a:t>kus</a:t>
            </a:r>
            <a:r>
              <a:rPr lang="en-US" sz="2000" dirty="0">
                <a:latin typeface="_! Kolhety" panose="020B0500000000000000" pitchFamily="34" charset="0"/>
              </a:rPr>
              <a:t> </a:t>
            </a:r>
            <a:r>
              <a:rPr lang="en-US" sz="2000" dirty="0" err="1">
                <a:latin typeface="_! Kolhety" panose="020B0500000000000000" pitchFamily="34" charset="0"/>
              </a:rPr>
              <a:t>baqnisgan</a:t>
            </a:r>
            <a:r>
              <a:rPr lang="en-US" sz="2000" dirty="0">
                <a:latin typeface="_! Kolhety" panose="020B0500000000000000" pitchFamily="34" charset="0"/>
              </a:rPr>
              <a:t>, an </a:t>
            </a:r>
            <a:r>
              <a:rPr lang="en-US" sz="2000" dirty="0" err="1">
                <a:latin typeface="_! Kolhety" panose="020B0500000000000000" pitchFamily="34" charset="0"/>
              </a:rPr>
              <a:t>sxva</a:t>
            </a:r>
            <a:r>
              <a:rPr lang="en-US" sz="2000" dirty="0">
                <a:latin typeface="_! Kolhety" panose="020B0500000000000000" pitchFamily="34" charset="0"/>
              </a:rPr>
              <a:t> </a:t>
            </a:r>
            <a:r>
              <a:rPr lang="en-US" sz="2000" dirty="0" err="1">
                <a:latin typeface="_! Kolhety" panose="020B0500000000000000" pitchFamily="34" charset="0"/>
              </a:rPr>
              <a:t>myari</a:t>
            </a:r>
            <a:r>
              <a:rPr lang="en-US" sz="2000" dirty="0">
                <a:latin typeface="_! Kolhety" panose="020B0500000000000000" pitchFamily="34" charset="0"/>
              </a:rPr>
              <a:t> </a:t>
            </a:r>
            <a:r>
              <a:rPr lang="en-US" sz="2000" dirty="0" err="1">
                <a:latin typeface="_! Kolhety" panose="020B0500000000000000" pitchFamily="34" charset="0"/>
              </a:rPr>
              <a:t>masalisgan</a:t>
            </a:r>
            <a:r>
              <a:rPr lang="en-US" sz="2000" dirty="0">
                <a:latin typeface="_! Kolhety" panose="020B0500000000000000" pitchFamily="34" charset="0"/>
              </a:rPr>
              <a:t> </a:t>
            </a:r>
            <a:r>
              <a:rPr lang="en-US" sz="2000" dirty="0" err="1">
                <a:latin typeface="_! Kolhety" panose="020B0500000000000000" pitchFamily="34" charset="0"/>
              </a:rPr>
              <a:t>damzadebuli</a:t>
            </a:r>
            <a:r>
              <a:rPr lang="en-US" sz="2000" dirty="0">
                <a:latin typeface="_! Kolhety" panose="020B0500000000000000" pitchFamily="34" charset="0"/>
              </a:rPr>
              <a:t> </a:t>
            </a:r>
            <a:r>
              <a:rPr lang="en-US" sz="2000" dirty="0" err="1">
                <a:latin typeface="_! Kolhety" panose="020B0500000000000000" pitchFamily="34" charset="0"/>
              </a:rPr>
              <a:t>satuCeebi</a:t>
            </a:r>
            <a:r>
              <a:rPr lang="en-US" sz="2000" dirty="0">
                <a:latin typeface="_! Kolhety" panose="020B0500000000000000" pitchFamily="34" charset="0"/>
              </a:rPr>
              <a:t>, </a:t>
            </a:r>
            <a:r>
              <a:rPr lang="en-US" sz="2000" dirty="0" err="1">
                <a:latin typeface="_! Kolhety" panose="020B0500000000000000" pitchFamily="34" charset="0"/>
              </a:rPr>
              <a:t>erTi</a:t>
            </a:r>
            <a:r>
              <a:rPr lang="en-US" sz="2000" dirty="0">
                <a:latin typeface="_! Kolhety" panose="020B0500000000000000" pitchFamily="34" charset="0"/>
              </a:rPr>
              <a:t> </a:t>
            </a:r>
            <a:r>
              <a:rPr lang="en-US" sz="2000" dirty="0" err="1">
                <a:latin typeface="_! Kolhety" panose="020B0500000000000000" pitchFamily="34" charset="0"/>
              </a:rPr>
              <a:t>mxriv</a:t>
            </a:r>
            <a:r>
              <a:rPr lang="en-US" sz="2000" dirty="0">
                <a:latin typeface="_! Kolhety" panose="020B0500000000000000" pitchFamily="34" charset="0"/>
              </a:rPr>
              <a:t>, </a:t>
            </a:r>
            <a:r>
              <a:rPr lang="en-US" sz="2000" dirty="0" err="1">
                <a:latin typeface="_! Kolhety" panose="020B0500000000000000" pitchFamily="34" charset="0"/>
              </a:rPr>
              <a:t>Cibuxis</a:t>
            </a:r>
            <a:r>
              <a:rPr lang="en-US" sz="2000" dirty="0">
                <a:latin typeface="_! Kolhety" panose="020B0500000000000000" pitchFamily="34" charset="0"/>
              </a:rPr>
              <a:t> </a:t>
            </a:r>
            <a:r>
              <a:rPr lang="en-US" sz="2000" dirty="0" err="1">
                <a:latin typeface="_! Kolhety" panose="020B0500000000000000" pitchFamily="34" charset="0"/>
              </a:rPr>
              <a:t>patronis</a:t>
            </a:r>
            <a:r>
              <a:rPr lang="en-US" sz="2000" dirty="0">
                <a:latin typeface="_! Kolhety" panose="020B0500000000000000" pitchFamily="34" charset="0"/>
              </a:rPr>
              <a:t> </a:t>
            </a:r>
            <a:r>
              <a:rPr lang="en-US" sz="2000" dirty="0" err="1">
                <a:latin typeface="_! Kolhety" panose="020B0500000000000000" pitchFamily="34" charset="0"/>
              </a:rPr>
              <a:t>socialur</a:t>
            </a:r>
            <a:r>
              <a:rPr lang="en-US" sz="2000" dirty="0">
                <a:latin typeface="_! Kolhety" panose="020B0500000000000000" pitchFamily="34" charset="0"/>
              </a:rPr>
              <a:t> </a:t>
            </a:r>
            <a:r>
              <a:rPr lang="en-US" sz="2000" dirty="0" err="1">
                <a:latin typeface="_! Kolhety" panose="020B0500000000000000" pitchFamily="34" charset="0"/>
              </a:rPr>
              <a:t>statussac</a:t>
            </a:r>
            <a:r>
              <a:rPr lang="en-US" sz="2000" dirty="0">
                <a:latin typeface="_! Kolhety" panose="020B0500000000000000" pitchFamily="34" charset="0"/>
              </a:rPr>
              <a:t> </a:t>
            </a:r>
            <a:r>
              <a:rPr lang="en-US" sz="2000" dirty="0" err="1">
                <a:latin typeface="_! Kolhety" panose="020B0500000000000000" pitchFamily="34" charset="0"/>
              </a:rPr>
              <a:t>usvamda</a:t>
            </a:r>
            <a:r>
              <a:rPr lang="en-US" sz="2000" dirty="0">
                <a:latin typeface="_! Kolhety" panose="020B0500000000000000" pitchFamily="34" charset="0"/>
              </a:rPr>
              <a:t> </a:t>
            </a:r>
            <a:r>
              <a:rPr lang="en-US" sz="2000" dirty="0" err="1">
                <a:latin typeface="_! Kolhety" panose="020B0500000000000000" pitchFamily="34" charset="0"/>
              </a:rPr>
              <a:t>xazs</a:t>
            </a:r>
            <a:r>
              <a:rPr lang="en-US" sz="2000" dirty="0">
                <a:latin typeface="_! Kolhety" panose="020B0500000000000000" pitchFamily="34" charset="0"/>
              </a:rPr>
              <a:t>, </a:t>
            </a:r>
            <a:r>
              <a:rPr lang="en-US" sz="2000" dirty="0" err="1">
                <a:latin typeface="_! Kolhety" panose="020B0500000000000000" pitchFamily="34" charset="0"/>
              </a:rPr>
              <a:t>amave</a:t>
            </a:r>
            <a:r>
              <a:rPr lang="en-US" sz="2000" dirty="0">
                <a:latin typeface="_! Kolhety" panose="020B0500000000000000" pitchFamily="34" charset="0"/>
              </a:rPr>
              <a:t> </a:t>
            </a:r>
            <a:r>
              <a:rPr lang="en-US" sz="2000" dirty="0" err="1">
                <a:latin typeface="_! Kolhety" panose="020B0500000000000000" pitchFamily="34" charset="0"/>
              </a:rPr>
              <a:t>dros</a:t>
            </a:r>
            <a:r>
              <a:rPr lang="en-US" sz="2000" dirty="0">
                <a:latin typeface="_! Kolhety" panose="020B0500000000000000" pitchFamily="34" charset="0"/>
              </a:rPr>
              <a:t>, </a:t>
            </a:r>
            <a:r>
              <a:rPr lang="en-US" sz="2000" dirty="0" err="1">
                <a:latin typeface="_! Kolhety" panose="020B0500000000000000" pitchFamily="34" charset="0"/>
              </a:rPr>
              <a:t>ufro</a:t>
            </a:r>
            <a:r>
              <a:rPr lang="en-US" sz="2000" dirty="0">
                <a:latin typeface="_! Kolhety" panose="020B0500000000000000" pitchFamily="34" charset="0"/>
              </a:rPr>
              <a:t> </a:t>
            </a:r>
            <a:r>
              <a:rPr lang="en-US" sz="2000" dirty="0" err="1">
                <a:latin typeface="_! Kolhety" panose="020B0500000000000000" pitchFamily="34" charset="0"/>
              </a:rPr>
              <a:t>metad</a:t>
            </a:r>
            <a:r>
              <a:rPr lang="en-US" sz="2000" dirty="0">
                <a:latin typeface="_! Kolhety" panose="020B0500000000000000" pitchFamily="34" charset="0"/>
              </a:rPr>
              <a:t> </a:t>
            </a:r>
            <a:r>
              <a:rPr lang="en-US" sz="2000" dirty="0" err="1">
                <a:latin typeface="_! Kolhety" panose="020B0500000000000000" pitchFamily="34" charset="0"/>
              </a:rPr>
              <a:t>uZlebda</a:t>
            </a:r>
            <a:r>
              <a:rPr lang="en-US" sz="2000" dirty="0">
                <a:latin typeface="_! Kolhety" panose="020B0500000000000000" pitchFamily="34" charset="0"/>
              </a:rPr>
              <a:t> </a:t>
            </a:r>
            <a:r>
              <a:rPr lang="en-US" sz="2000" dirty="0" err="1">
                <a:latin typeface="_! Kolhety" panose="020B0500000000000000" pitchFamily="34" charset="0"/>
              </a:rPr>
              <a:t>intensiuri</a:t>
            </a:r>
            <a:r>
              <a:rPr lang="en-US" sz="2000" dirty="0">
                <a:latin typeface="_! Kolhety" panose="020B0500000000000000" pitchFamily="34" charset="0"/>
              </a:rPr>
              <a:t> </a:t>
            </a:r>
            <a:r>
              <a:rPr lang="en-US" sz="2000" dirty="0" err="1">
                <a:latin typeface="_! Kolhety" panose="020B0500000000000000" pitchFamily="34" charset="0"/>
              </a:rPr>
              <a:t>moxmarebis</a:t>
            </a:r>
            <a:r>
              <a:rPr lang="en-US" sz="2000" dirty="0">
                <a:latin typeface="_! Kolhety" panose="020B0500000000000000" pitchFamily="34" charset="0"/>
              </a:rPr>
              <a:t> </a:t>
            </a:r>
            <a:r>
              <a:rPr lang="en-US" sz="2000" dirty="0" err="1">
                <a:latin typeface="_! Kolhety" panose="020B0500000000000000" pitchFamily="34" charset="0"/>
              </a:rPr>
              <a:t>dros</a:t>
            </a:r>
            <a:r>
              <a:rPr lang="en-US" sz="2000" dirty="0">
                <a:latin typeface="_! Kolhety" panose="020B0500000000000000" pitchFamily="34" charset="0"/>
              </a:rPr>
              <a:t> </a:t>
            </a:r>
            <a:r>
              <a:rPr lang="en-US" sz="2000" dirty="0" err="1">
                <a:latin typeface="_! Kolhety" panose="020B0500000000000000" pitchFamily="34" charset="0"/>
              </a:rPr>
              <a:t>mwevelis</a:t>
            </a:r>
            <a:r>
              <a:rPr lang="en-US" sz="2000" dirty="0">
                <a:latin typeface="_! Kolhety" panose="020B0500000000000000" pitchFamily="34" charset="0"/>
              </a:rPr>
              <a:t> </a:t>
            </a:r>
            <a:r>
              <a:rPr lang="en-US" sz="2000" dirty="0" err="1">
                <a:latin typeface="_! Kolhety" panose="020B0500000000000000" pitchFamily="34" charset="0"/>
              </a:rPr>
              <a:t>kbilebis</a:t>
            </a:r>
            <a:r>
              <a:rPr lang="en-US" sz="2000" dirty="0">
                <a:latin typeface="_! Kolhety" panose="020B0500000000000000" pitchFamily="34" charset="0"/>
              </a:rPr>
              <a:t> </a:t>
            </a:r>
            <a:r>
              <a:rPr lang="en-US" sz="2000" dirty="0" err="1">
                <a:latin typeface="_! Kolhety" panose="020B0500000000000000" pitchFamily="34" charset="0"/>
              </a:rPr>
              <a:t>zemoqmedebas</a:t>
            </a:r>
            <a:r>
              <a:rPr lang="en-US" sz="2000" dirty="0">
                <a:latin typeface="_! Kolhety" panose="020B0500000000000000" pitchFamily="34" charset="0"/>
              </a:rPr>
              <a:t>, </a:t>
            </a:r>
            <a:r>
              <a:rPr lang="en-US" sz="2000" dirty="0" err="1">
                <a:latin typeface="_! Kolhety" panose="020B0500000000000000" pitchFamily="34" charset="0"/>
              </a:rPr>
              <a:t>vidre</a:t>
            </a:r>
            <a:r>
              <a:rPr lang="en-US" sz="2000" dirty="0">
                <a:latin typeface="_! Kolhety" panose="020B0500000000000000" pitchFamily="34" charset="0"/>
              </a:rPr>
              <a:t> is </a:t>
            </a:r>
            <a:r>
              <a:rPr lang="en-US" sz="2000" dirty="0" err="1">
                <a:latin typeface="_! Kolhety" panose="020B0500000000000000" pitchFamily="34" charset="0"/>
              </a:rPr>
              <a:t>organuli</a:t>
            </a:r>
            <a:r>
              <a:rPr lang="en-US" sz="2000" dirty="0">
                <a:latin typeface="_! Kolhety" panose="020B0500000000000000" pitchFamily="34" charset="0"/>
              </a:rPr>
              <a:t> masala, </a:t>
            </a:r>
            <a:r>
              <a:rPr lang="en-US" sz="2000" dirty="0" err="1">
                <a:latin typeface="_! Kolhety" panose="020B0500000000000000" pitchFamily="34" charset="0"/>
              </a:rPr>
              <a:t>romliTac</a:t>
            </a:r>
            <a:r>
              <a:rPr lang="en-US" sz="2000" dirty="0">
                <a:latin typeface="_! Kolhety" panose="020B0500000000000000" pitchFamily="34" charset="0"/>
              </a:rPr>
              <a:t> </a:t>
            </a:r>
            <a:r>
              <a:rPr lang="en-US" sz="2000" dirty="0" err="1">
                <a:latin typeface="_! Kolhety" panose="020B0500000000000000" pitchFamily="34" charset="0"/>
              </a:rPr>
              <a:t>tradiciulad</a:t>
            </a:r>
            <a:r>
              <a:rPr lang="en-US" sz="2000" dirty="0">
                <a:latin typeface="_! Kolhety" panose="020B0500000000000000" pitchFamily="34" charset="0"/>
              </a:rPr>
              <a:t> </a:t>
            </a:r>
            <a:r>
              <a:rPr lang="en-US" sz="2000" dirty="0" err="1">
                <a:latin typeface="_! Kolhety" panose="020B0500000000000000" pitchFamily="34" charset="0"/>
              </a:rPr>
              <a:t>saqaCi</a:t>
            </a:r>
            <a:r>
              <a:rPr lang="en-US" sz="2000" dirty="0">
                <a:latin typeface="_! Kolhety" panose="020B0500000000000000" pitchFamily="34" charset="0"/>
              </a:rPr>
              <a:t> </a:t>
            </a:r>
            <a:r>
              <a:rPr lang="en-US" sz="2000" dirty="0" err="1">
                <a:latin typeface="_! Kolhety" panose="020B0500000000000000" pitchFamily="34" charset="0"/>
              </a:rPr>
              <a:t>Reroebi</a:t>
            </a:r>
            <a:r>
              <a:rPr lang="en-US" sz="2000" dirty="0">
                <a:latin typeface="_! Kolhety" panose="020B0500000000000000" pitchFamily="34" charset="0"/>
              </a:rPr>
              <a:t> </a:t>
            </a:r>
            <a:r>
              <a:rPr lang="en-US" sz="2000" dirty="0" err="1" smtClean="0">
                <a:latin typeface="_! Kolhety" panose="020B0500000000000000" pitchFamily="34" charset="0"/>
              </a:rPr>
              <a:t>mzaddeboda</a:t>
            </a:r>
            <a:r>
              <a:rPr lang="en-US" sz="2000" dirty="0">
                <a:latin typeface="_! Kolhety" panose="020B0500000000000000" pitchFamily="34" charset="0"/>
              </a:rPr>
              <a:t>.</a:t>
            </a:r>
            <a:endParaRPr lang="ka-GE" sz="2000" dirty="0"/>
          </a:p>
        </p:txBody>
      </p:sp>
    </p:spTree>
    <p:extLst>
      <p:ext uri="{BB962C8B-B14F-4D97-AF65-F5344CB8AC3E}">
        <p14:creationId xmlns:p14="http://schemas.microsoft.com/office/powerpoint/2010/main" val="19641214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838199" y="374073"/>
            <a:ext cx="10965873" cy="6660572"/>
          </a:xfrm>
        </p:spPr>
        <p:txBody>
          <a:bodyPr>
            <a:noAutofit/>
          </a:bodyPr>
          <a:lstStyle/>
          <a:p>
            <a:pPr>
              <a:lnSpc>
                <a:spcPct val="100000"/>
              </a:lnSpc>
            </a:pPr>
            <a:r>
              <a:rPr lang="en-US" sz="2000" dirty="0" err="1">
                <a:latin typeface="_! Kolhety" panose="020B0500000000000000" pitchFamily="34" charset="0"/>
              </a:rPr>
              <a:t>osmaluri</a:t>
            </a:r>
            <a:r>
              <a:rPr lang="en-US" sz="2000" dirty="0">
                <a:latin typeface="_! Kolhety" panose="020B0500000000000000" pitchFamily="34" charset="0"/>
              </a:rPr>
              <a:t> </a:t>
            </a:r>
            <a:r>
              <a:rPr lang="en-US" sz="2000" dirty="0" err="1">
                <a:latin typeface="_! Kolhety" panose="020B0500000000000000" pitchFamily="34" charset="0"/>
              </a:rPr>
              <a:t>Cibuxebis</a:t>
            </a:r>
            <a:r>
              <a:rPr lang="en-US" sz="2000" dirty="0">
                <a:latin typeface="_! Kolhety" panose="020B0500000000000000" pitchFamily="34" charset="0"/>
              </a:rPr>
              <a:t> </a:t>
            </a:r>
            <a:r>
              <a:rPr lang="en-US" sz="2000" dirty="0" err="1">
                <a:latin typeface="_! Kolhety" panose="020B0500000000000000" pitchFamily="34" charset="0"/>
              </a:rPr>
              <a:t>jamebi</a:t>
            </a:r>
            <a:r>
              <a:rPr lang="en-US" sz="2000" dirty="0">
                <a:latin typeface="_! Kolhety" panose="020B0500000000000000" pitchFamily="34" charset="0"/>
              </a:rPr>
              <a:t> </a:t>
            </a:r>
            <a:r>
              <a:rPr lang="en-US" sz="2000" dirty="0" err="1">
                <a:latin typeface="_! Kolhety" panose="020B0500000000000000" pitchFamily="34" charset="0"/>
              </a:rPr>
              <a:t>mravalferovani</a:t>
            </a:r>
            <a:r>
              <a:rPr lang="en-US" sz="2000" dirty="0">
                <a:latin typeface="_! Kolhety" panose="020B0500000000000000" pitchFamily="34" charset="0"/>
              </a:rPr>
              <a:t> </a:t>
            </a:r>
            <a:r>
              <a:rPr lang="en-US" sz="2000" dirty="0" err="1">
                <a:latin typeface="_! Kolhety" panose="020B0500000000000000" pitchFamily="34" charset="0"/>
              </a:rPr>
              <a:t>ornamentiTaa</a:t>
            </a:r>
            <a:r>
              <a:rPr lang="en-US" sz="2000" dirty="0">
                <a:latin typeface="_! Kolhety" panose="020B0500000000000000" pitchFamily="34" charset="0"/>
              </a:rPr>
              <a:t> </a:t>
            </a:r>
            <a:r>
              <a:rPr lang="en-US" sz="2000" dirty="0" err="1">
                <a:latin typeface="_! Kolhety" panose="020B0500000000000000" pitchFamily="34" charset="0"/>
              </a:rPr>
              <a:t>Semkuli</a:t>
            </a:r>
            <a:r>
              <a:rPr lang="en-US" sz="2000" dirty="0">
                <a:latin typeface="_! Kolhety" panose="020B0500000000000000" pitchFamily="34" charset="0"/>
              </a:rPr>
              <a:t>, </a:t>
            </a:r>
            <a:r>
              <a:rPr lang="en-US" sz="2000" dirty="0" err="1">
                <a:latin typeface="_! Kolhety" panose="020B0500000000000000" pitchFamily="34" charset="0"/>
              </a:rPr>
              <a:t>rac</a:t>
            </a:r>
            <a:r>
              <a:rPr lang="en-US" sz="2000" dirty="0">
                <a:latin typeface="_! Kolhety" panose="020B0500000000000000" pitchFamily="34" charset="0"/>
              </a:rPr>
              <a:t> </a:t>
            </a:r>
            <a:r>
              <a:rPr lang="en-US" sz="2000" dirty="0" err="1">
                <a:latin typeface="_! Kolhety" panose="020B0500000000000000" pitchFamily="34" charset="0"/>
              </a:rPr>
              <a:t>miuTiTebs</a:t>
            </a:r>
            <a:r>
              <a:rPr lang="en-US" sz="2000" dirty="0">
                <a:latin typeface="_! Kolhety" panose="020B0500000000000000" pitchFamily="34" charset="0"/>
              </a:rPr>
              <a:t> </a:t>
            </a:r>
            <a:r>
              <a:rPr lang="en-US" sz="2000" dirty="0" err="1">
                <a:latin typeface="_! Kolhety" panose="020B0500000000000000" pitchFamily="34" charset="0"/>
              </a:rPr>
              <a:t>ostatTa</a:t>
            </a:r>
            <a:r>
              <a:rPr lang="en-US" sz="2000" dirty="0">
                <a:latin typeface="_! Kolhety" panose="020B0500000000000000" pitchFamily="34" charset="0"/>
              </a:rPr>
              <a:t> </a:t>
            </a:r>
            <a:r>
              <a:rPr lang="en-US" sz="2000" dirty="0" err="1">
                <a:latin typeface="_! Kolhety" panose="020B0500000000000000" pitchFamily="34" charset="0"/>
              </a:rPr>
              <a:t>maRal</a:t>
            </a:r>
            <a:r>
              <a:rPr lang="en-US" sz="2000" dirty="0">
                <a:latin typeface="_! Kolhety" panose="020B0500000000000000" pitchFamily="34" charset="0"/>
              </a:rPr>
              <a:t> </a:t>
            </a:r>
            <a:r>
              <a:rPr lang="en-US" sz="2000" dirty="0" err="1" smtClean="0">
                <a:latin typeface="_! Kolhety" panose="020B0500000000000000" pitchFamily="34" charset="0"/>
              </a:rPr>
              <a:t>profesionalizmze</a:t>
            </a:r>
            <a:r>
              <a:rPr lang="en-US" sz="2000" dirty="0" smtClean="0">
                <a:latin typeface="_! Kolhety" panose="020B0500000000000000" pitchFamily="34" charset="0"/>
              </a:rPr>
              <a:t>. </a:t>
            </a:r>
            <a:r>
              <a:rPr lang="en-US" sz="2000" dirty="0" err="1" smtClean="0">
                <a:latin typeface="_! Kolhety" panose="020B0500000000000000" pitchFamily="34" charset="0"/>
              </a:rPr>
              <a:t>oOrnamenti</a:t>
            </a:r>
            <a:r>
              <a:rPr lang="en-US" sz="2000" dirty="0" smtClean="0">
                <a:latin typeface="_! Kolhety" panose="020B0500000000000000" pitchFamily="34" charset="0"/>
              </a:rPr>
              <a:t> </a:t>
            </a:r>
            <a:r>
              <a:rPr lang="en-US" sz="2000" dirty="0" err="1" smtClean="0">
                <a:latin typeface="_! Kolhety" panose="020B0500000000000000" pitchFamily="34" charset="0"/>
              </a:rPr>
              <a:t>metwilad</a:t>
            </a:r>
            <a:r>
              <a:rPr lang="en-US" sz="2000" dirty="0" smtClean="0">
                <a:latin typeface="_! Kolhety" panose="020B0500000000000000" pitchFamily="34" charset="0"/>
              </a:rPr>
              <a:t> </a:t>
            </a:r>
            <a:r>
              <a:rPr lang="en-US" sz="2000" dirty="0" err="1" smtClean="0">
                <a:latin typeface="_! Kolhety" panose="020B0500000000000000" pitchFamily="34" charset="0"/>
              </a:rPr>
              <a:t>geometriulia</a:t>
            </a:r>
            <a:r>
              <a:rPr lang="en-US" sz="2000" dirty="0" smtClean="0">
                <a:latin typeface="_! Kolhety" panose="020B0500000000000000" pitchFamily="34" charset="0"/>
              </a:rPr>
              <a:t>. </a:t>
            </a:r>
            <a:r>
              <a:rPr lang="en-US" sz="2000" dirty="0" err="1" smtClean="0">
                <a:latin typeface="_! Kolhety" panose="020B0500000000000000" pitchFamily="34" charset="0"/>
              </a:rPr>
              <a:t>gavrcelebulia</a:t>
            </a:r>
            <a:r>
              <a:rPr lang="en-US" sz="2000" dirty="0">
                <a:latin typeface="_! Kolhety" panose="020B0500000000000000" pitchFamily="34" charset="0"/>
              </a:rPr>
              <a:t>, </a:t>
            </a:r>
            <a:r>
              <a:rPr lang="en-US" sz="2000" dirty="0" err="1">
                <a:latin typeface="_! Kolhety" panose="020B0500000000000000" pitchFamily="34" charset="0"/>
              </a:rPr>
              <a:t>aseve</a:t>
            </a:r>
            <a:r>
              <a:rPr lang="en-US" sz="2000" dirty="0">
                <a:latin typeface="_! Kolhety" panose="020B0500000000000000" pitchFamily="34" charset="0"/>
              </a:rPr>
              <a:t>, </a:t>
            </a:r>
            <a:r>
              <a:rPr lang="en-US" sz="2000" dirty="0" err="1">
                <a:latin typeface="_! Kolhety" panose="020B0500000000000000" pitchFamily="34" charset="0"/>
              </a:rPr>
              <a:t>mcenareuli</a:t>
            </a:r>
            <a:r>
              <a:rPr lang="en-US" sz="2000" dirty="0">
                <a:latin typeface="_! Kolhety" panose="020B0500000000000000" pitchFamily="34" charset="0"/>
              </a:rPr>
              <a:t> </a:t>
            </a:r>
            <a:r>
              <a:rPr lang="en-US" sz="2000" dirty="0" err="1">
                <a:latin typeface="_! Kolhety" panose="020B0500000000000000" pitchFamily="34" charset="0"/>
              </a:rPr>
              <a:t>motivebi</a:t>
            </a:r>
            <a:r>
              <a:rPr lang="en-US" sz="2000" dirty="0">
                <a:latin typeface="_! Kolhety" panose="020B0500000000000000" pitchFamily="34" charset="0"/>
              </a:rPr>
              <a:t>, </a:t>
            </a:r>
            <a:r>
              <a:rPr lang="en-US" sz="2000" dirty="0" err="1">
                <a:latin typeface="_! Kolhety" panose="020B0500000000000000" pitchFamily="34" charset="0"/>
              </a:rPr>
              <a:t>sadac</a:t>
            </a:r>
            <a:r>
              <a:rPr lang="en-US" sz="2000" dirty="0">
                <a:latin typeface="_! Kolhety" panose="020B0500000000000000" pitchFamily="34" charset="0"/>
              </a:rPr>
              <a:t> </a:t>
            </a:r>
            <a:r>
              <a:rPr lang="en-US" sz="2000" dirty="0" err="1">
                <a:latin typeface="_! Kolhety" panose="020B0500000000000000" pitchFamily="34" charset="0"/>
              </a:rPr>
              <a:t>sWarbobs</a:t>
            </a:r>
            <a:r>
              <a:rPr lang="en-US" sz="2000" dirty="0">
                <a:latin typeface="_! Kolhety" panose="020B0500000000000000" pitchFamily="34" charset="0"/>
              </a:rPr>
              <a:t> </a:t>
            </a:r>
            <a:r>
              <a:rPr lang="en-US" sz="2000" dirty="0" err="1">
                <a:latin typeface="_! Kolhety" panose="020B0500000000000000" pitchFamily="34" charset="0"/>
              </a:rPr>
              <a:t>yvavilovani</a:t>
            </a:r>
            <a:r>
              <a:rPr lang="en-US" sz="2000" dirty="0">
                <a:latin typeface="_! Kolhety" panose="020B0500000000000000" pitchFamily="34" charset="0"/>
              </a:rPr>
              <a:t> da </a:t>
            </a:r>
            <a:r>
              <a:rPr lang="en-US" sz="2000" dirty="0" err="1">
                <a:latin typeface="_! Kolhety" panose="020B0500000000000000" pitchFamily="34" charset="0"/>
              </a:rPr>
              <a:t>furclovani</a:t>
            </a:r>
            <a:r>
              <a:rPr lang="en-US" sz="2000" dirty="0">
                <a:latin typeface="_! Kolhety" panose="020B0500000000000000" pitchFamily="34" charset="0"/>
              </a:rPr>
              <a:t> </a:t>
            </a:r>
            <a:r>
              <a:rPr lang="en-US" sz="2000" dirty="0" err="1">
                <a:latin typeface="_! Kolhety" panose="020B0500000000000000" pitchFamily="34" charset="0"/>
              </a:rPr>
              <a:t>ornamenti</a:t>
            </a:r>
            <a:r>
              <a:rPr lang="en-US" sz="2000" dirty="0">
                <a:latin typeface="_! Kolhety" panose="020B0500000000000000" pitchFamily="34" charset="0"/>
              </a:rPr>
              <a:t>. </a:t>
            </a:r>
            <a:r>
              <a:rPr lang="en-US" sz="2000" dirty="0" err="1" smtClean="0">
                <a:latin typeface="_! Kolhety" panose="020B0500000000000000" pitchFamily="34" charset="0"/>
              </a:rPr>
              <a:t>Zogjer</a:t>
            </a:r>
            <a:r>
              <a:rPr lang="en-US" sz="2000" dirty="0" smtClean="0">
                <a:latin typeface="_! Kolhety" panose="020B0500000000000000" pitchFamily="34" charset="0"/>
              </a:rPr>
              <a:t> </a:t>
            </a:r>
            <a:r>
              <a:rPr lang="en-US" sz="2000" dirty="0" err="1" smtClean="0">
                <a:latin typeface="_! Kolhety" panose="020B0500000000000000" pitchFamily="34" charset="0"/>
              </a:rPr>
              <a:t>geometriuli</a:t>
            </a:r>
            <a:r>
              <a:rPr lang="en-US" sz="2000" dirty="0" smtClean="0">
                <a:latin typeface="_! Kolhety" panose="020B0500000000000000" pitchFamily="34" charset="0"/>
              </a:rPr>
              <a:t> </a:t>
            </a:r>
            <a:r>
              <a:rPr lang="en-US" sz="2000" dirty="0">
                <a:latin typeface="_! Kolhety" panose="020B0500000000000000" pitchFamily="34" charset="0"/>
              </a:rPr>
              <a:t>da </a:t>
            </a:r>
            <a:r>
              <a:rPr lang="en-US" sz="2000" dirty="0" err="1">
                <a:latin typeface="_! Kolhety" panose="020B0500000000000000" pitchFamily="34" charset="0"/>
              </a:rPr>
              <a:t>mcenareuli</a:t>
            </a:r>
            <a:r>
              <a:rPr lang="en-US" sz="2000" dirty="0">
                <a:latin typeface="_! Kolhety" panose="020B0500000000000000" pitchFamily="34" charset="0"/>
              </a:rPr>
              <a:t> </a:t>
            </a:r>
            <a:r>
              <a:rPr lang="en-US" sz="2000" dirty="0" err="1">
                <a:latin typeface="_! Kolhety" panose="020B0500000000000000" pitchFamily="34" charset="0"/>
              </a:rPr>
              <a:t>motivebi</a:t>
            </a:r>
            <a:r>
              <a:rPr lang="en-US" sz="2000" dirty="0">
                <a:latin typeface="_! Kolhety" panose="020B0500000000000000" pitchFamily="34" charset="0"/>
              </a:rPr>
              <a:t> </a:t>
            </a:r>
            <a:r>
              <a:rPr lang="en-US" sz="2000" dirty="0" err="1">
                <a:latin typeface="_! Kolhety" panose="020B0500000000000000" pitchFamily="34" charset="0"/>
              </a:rPr>
              <a:t>erTadaa</a:t>
            </a:r>
            <a:r>
              <a:rPr lang="en-US" sz="2000" dirty="0">
                <a:latin typeface="_! Kolhety" panose="020B0500000000000000" pitchFamily="34" charset="0"/>
              </a:rPr>
              <a:t> </a:t>
            </a:r>
            <a:r>
              <a:rPr lang="en-US" sz="2000" dirty="0" err="1" smtClean="0">
                <a:latin typeface="_! Kolhety" panose="020B0500000000000000" pitchFamily="34" charset="0"/>
              </a:rPr>
              <a:t>warmodgenili</a:t>
            </a:r>
            <a:r>
              <a:rPr lang="en-US" sz="2000" dirty="0" smtClean="0">
                <a:latin typeface="_! Kolhety" panose="020B0500000000000000" pitchFamily="34" charset="0"/>
              </a:rPr>
              <a:t>. </a:t>
            </a:r>
            <a:r>
              <a:rPr lang="en-US" sz="2000" dirty="0" err="1">
                <a:latin typeface="_! Kolhety" panose="020B0500000000000000" pitchFamily="34" charset="0"/>
              </a:rPr>
              <a:t>savaraudod</a:t>
            </a:r>
            <a:r>
              <a:rPr lang="en-US" sz="2000" dirty="0">
                <a:latin typeface="_! Kolhety" panose="020B0500000000000000" pitchFamily="34" charset="0"/>
              </a:rPr>
              <a:t>, </a:t>
            </a:r>
            <a:r>
              <a:rPr lang="en-US" sz="2000" dirty="0" err="1">
                <a:latin typeface="_! Kolhety" panose="020B0500000000000000" pitchFamily="34" charset="0"/>
              </a:rPr>
              <a:t>Cibuxebis</a:t>
            </a:r>
            <a:r>
              <a:rPr lang="en-US" sz="2000" dirty="0">
                <a:latin typeface="_! Kolhety" panose="020B0500000000000000" pitchFamily="34" charset="0"/>
              </a:rPr>
              <a:t> </a:t>
            </a:r>
            <a:r>
              <a:rPr lang="en-US" sz="2000" dirty="0" err="1">
                <a:latin typeface="_! Kolhety" panose="020B0500000000000000" pitchFamily="34" charset="0"/>
              </a:rPr>
              <a:t>mkeTebeli</a:t>
            </a:r>
            <a:r>
              <a:rPr lang="en-US" sz="2000" dirty="0">
                <a:latin typeface="_! Kolhety" panose="020B0500000000000000" pitchFamily="34" charset="0"/>
              </a:rPr>
              <a:t> </a:t>
            </a:r>
            <a:r>
              <a:rPr lang="en-US" sz="2000" dirty="0" err="1">
                <a:latin typeface="_! Kolhety" panose="020B0500000000000000" pitchFamily="34" charset="0"/>
              </a:rPr>
              <a:t>ostatebi</a:t>
            </a:r>
            <a:r>
              <a:rPr lang="en-US" sz="2000" dirty="0">
                <a:latin typeface="_! Kolhety" panose="020B0500000000000000" pitchFamily="34" charset="0"/>
              </a:rPr>
              <a:t> </a:t>
            </a:r>
            <a:r>
              <a:rPr lang="en-US" sz="2000" dirty="0" err="1">
                <a:latin typeface="_! Kolhety" panose="020B0500000000000000" pitchFamily="34" charset="0"/>
              </a:rPr>
              <a:t>ornamentis</a:t>
            </a:r>
            <a:r>
              <a:rPr lang="en-US" sz="2000" dirty="0">
                <a:latin typeface="_! Kolhety" panose="020B0500000000000000" pitchFamily="34" charset="0"/>
              </a:rPr>
              <a:t> </a:t>
            </a:r>
            <a:r>
              <a:rPr lang="en-US" sz="2000" dirty="0" err="1">
                <a:latin typeface="_! Kolhety" panose="020B0500000000000000" pitchFamily="34" charset="0"/>
              </a:rPr>
              <a:t>dasatanad</a:t>
            </a:r>
            <a:r>
              <a:rPr lang="en-US" sz="2000" dirty="0">
                <a:latin typeface="_! Kolhety" panose="020B0500000000000000" pitchFamily="34" charset="0"/>
              </a:rPr>
              <a:t> </a:t>
            </a:r>
            <a:r>
              <a:rPr lang="en-US" sz="2000" dirty="0" err="1">
                <a:latin typeface="_! Kolhety" panose="020B0500000000000000" pitchFamily="34" charset="0"/>
              </a:rPr>
              <a:t>xmarobdnen</a:t>
            </a:r>
            <a:r>
              <a:rPr lang="en-US" sz="2000" dirty="0">
                <a:latin typeface="_! Kolhety" panose="020B0500000000000000" pitchFamily="34" charset="0"/>
              </a:rPr>
              <a:t> </a:t>
            </a:r>
            <a:r>
              <a:rPr lang="en-US" sz="2000" dirty="0" err="1">
                <a:latin typeface="_! Kolhety" panose="020B0500000000000000" pitchFamily="34" charset="0"/>
              </a:rPr>
              <a:t>igive</a:t>
            </a:r>
            <a:r>
              <a:rPr lang="en-US" sz="2000" dirty="0">
                <a:latin typeface="_! Kolhety" panose="020B0500000000000000" pitchFamily="34" charset="0"/>
              </a:rPr>
              <a:t> </a:t>
            </a:r>
            <a:r>
              <a:rPr lang="en-US" sz="2000" dirty="0" err="1">
                <a:latin typeface="_! Kolhety" panose="020B0500000000000000" pitchFamily="34" charset="0"/>
              </a:rPr>
              <a:t>instrumentebs</a:t>
            </a:r>
            <a:r>
              <a:rPr lang="en-US" sz="2000" dirty="0">
                <a:latin typeface="_! Kolhety" panose="020B0500000000000000" pitchFamily="34" charset="0"/>
              </a:rPr>
              <a:t>, </a:t>
            </a:r>
            <a:r>
              <a:rPr lang="en-US" sz="2000" dirty="0" err="1">
                <a:latin typeface="_! Kolhety" panose="020B0500000000000000" pitchFamily="34" charset="0"/>
              </a:rPr>
              <a:t>rasac</a:t>
            </a:r>
            <a:r>
              <a:rPr lang="en-US" sz="2000" dirty="0">
                <a:latin typeface="_! Kolhety" panose="020B0500000000000000" pitchFamily="34" charset="0"/>
              </a:rPr>
              <a:t> </a:t>
            </a:r>
            <a:r>
              <a:rPr lang="en-US" sz="2000" dirty="0" err="1">
                <a:latin typeface="_! Kolhety" panose="020B0500000000000000" pitchFamily="34" charset="0"/>
              </a:rPr>
              <a:t>iuvelirebi</a:t>
            </a:r>
            <a:r>
              <a:rPr lang="en-US" sz="2000" dirty="0">
                <a:latin typeface="_! Kolhety" panose="020B0500000000000000" pitchFamily="34" charset="0"/>
              </a:rPr>
              <a:t>. </a:t>
            </a:r>
            <a:r>
              <a:rPr lang="en-US" sz="2000" dirty="0" err="1">
                <a:latin typeface="_! Kolhety" panose="020B0500000000000000" pitchFamily="34" charset="0"/>
              </a:rPr>
              <a:t>Cibuxze</a:t>
            </a:r>
            <a:r>
              <a:rPr lang="en-US" sz="2000" dirty="0">
                <a:latin typeface="_! Kolhety" panose="020B0500000000000000" pitchFamily="34" charset="0"/>
              </a:rPr>
              <a:t> </a:t>
            </a:r>
            <a:r>
              <a:rPr lang="en-US" sz="2000" dirty="0" err="1">
                <a:latin typeface="_! Kolhety" panose="020B0500000000000000" pitchFamily="34" charset="0"/>
              </a:rPr>
              <a:t>datanili</a:t>
            </a:r>
            <a:r>
              <a:rPr lang="en-US" sz="2000" dirty="0">
                <a:latin typeface="_! Kolhety" panose="020B0500000000000000" pitchFamily="34" charset="0"/>
              </a:rPr>
              <a:t> </a:t>
            </a:r>
            <a:r>
              <a:rPr lang="en-US" sz="2000" dirty="0" err="1">
                <a:latin typeface="_! Kolhety" panose="020B0500000000000000" pitchFamily="34" charset="0"/>
              </a:rPr>
              <a:t>Stampebic</a:t>
            </a:r>
            <a:r>
              <a:rPr lang="en-US" sz="2000" dirty="0">
                <a:latin typeface="_! Kolhety" panose="020B0500000000000000" pitchFamily="34" charset="0"/>
              </a:rPr>
              <a:t> </a:t>
            </a:r>
            <a:r>
              <a:rPr lang="en-US" sz="2000" dirty="0" err="1">
                <a:latin typeface="_! Kolhety" panose="020B0500000000000000" pitchFamily="34" charset="0"/>
              </a:rPr>
              <a:t>unda</a:t>
            </a:r>
            <a:r>
              <a:rPr lang="en-US" sz="2000" dirty="0">
                <a:latin typeface="_! Kolhety" panose="020B0500000000000000" pitchFamily="34" charset="0"/>
              </a:rPr>
              <a:t> </a:t>
            </a:r>
            <a:r>
              <a:rPr lang="en-US" sz="2000" dirty="0" err="1">
                <a:latin typeface="_! Kolhety" panose="020B0500000000000000" pitchFamily="34" charset="0"/>
              </a:rPr>
              <a:t>iyos</a:t>
            </a:r>
            <a:r>
              <a:rPr lang="en-US" sz="2000" dirty="0">
                <a:latin typeface="_! Kolhety" panose="020B0500000000000000" pitchFamily="34" charset="0"/>
              </a:rPr>
              <a:t> </a:t>
            </a:r>
            <a:r>
              <a:rPr lang="en-US" sz="2000" dirty="0" err="1">
                <a:latin typeface="_! Kolhety" panose="020B0500000000000000" pitchFamily="34" charset="0"/>
              </a:rPr>
              <a:t>gadmoRebuli</a:t>
            </a:r>
            <a:r>
              <a:rPr lang="en-US" sz="2000" dirty="0">
                <a:latin typeface="_! Kolhety" panose="020B0500000000000000" pitchFamily="34" charset="0"/>
              </a:rPr>
              <a:t> </a:t>
            </a:r>
            <a:r>
              <a:rPr lang="en-US" sz="2000" dirty="0" err="1">
                <a:latin typeface="_! Kolhety" panose="020B0500000000000000" pitchFamily="34" charset="0"/>
              </a:rPr>
              <a:t>iuvelirebis</a:t>
            </a:r>
            <a:r>
              <a:rPr lang="en-US" sz="2000" dirty="0">
                <a:latin typeface="_! Kolhety" panose="020B0500000000000000" pitchFamily="34" charset="0"/>
              </a:rPr>
              <a:t> </a:t>
            </a:r>
            <a:r>
              <a:rPr lang="en-US" sz="2000" dirty="0" err="1">
                <a:latin typeface="_! Kolhety" panose="020B0500000000000000" pitchFamily="34" charset="0"/>
              </a:rPr>
              <a:t>mier</a:t>
            </a:r>
            <a:r>
              <a:rPr lang="en-US" sz="2000" dirty="0">
                <a:latin typeface="_! Kolhety" panose="020B0500000000000000" pitchFamily="34" charset="0"/>
              </a:rPr>
              <a:t> </a:t>
            </a:r>
            <a:r>
              <a:rPr lang="en-US" sz="2000" dirty="0" err="1">
                <a:latin typeface="_! Kolhety" panose="020B0500000000000000" pitchFamily="34" charset="0"/>
              </a:rPr>
              <a:t>damuSavebuli</a:t>
            </a:r>
            <a:r>
              <a:rPr lang="en-US" sz="2000" dirty="0">
                <a:latin typeface="_! Kolhety" panose="020B0500000000000000" pitchFamily="34" charset="0"/>
              </a:rPr>
              <a:t> </a:t>
            </a:r>
            <a:r>
              <a:rPr lang="en-US" sz="2000" dirty="0" err="1">
                <a:latin typeface="_! Kolhety" panose="020B0500000000000000" pitchFamily="34" charset="0"/>
              </a:rPr>
              <a:t>tradiciuli</a:t>
            </a:r>
            <a:r>
              <a:rPr lang="en-US" sz="2000" dirty="0">
                <a:latin typeface="_! Kolhety" panose="020B0500000000000000" pitchFamily="34" charset="0"/>
              </a:rPr>
              <a:t> </a:t>
            </a:r>
            <a:r>
              <a:rPr lang="en-US" sz="2000" dirty="0" err="1" smtClean="0">
                <a:latin typeface="_! Kolhety" panose="020B0500000000000000" pitchFamily="34" charset="0"/>
              </a:rPr>
              <a:t>motivebidan</a:t>
            </a:r>
            <a:r>
              <a:rPr lang="en-US" sz="2000" dirty="0" smtClean="0">
                <a:latin typeface="_! Kolhety" panose="020B0500000000000000" pitchFamily="34" charset="0"/>
              </a:rPr>
              <a:t>.</a:t>
            </a:r>
          </a:p>
          <a:p>
            <a:pPr>
              <a:lnSpc>
                <a:spcPct val="100000"/>
              </a:lnSpc>
            </a:pPr>
            <a:r>
              <a:rPr lang="en-US" sz="2000" dirty="0" err="1">
                <a:latin typeface="_! Kolhety" panose="020B0500000000000000" pitchFamily="34" charset="0"/>
              </a:rPr>
              <a:t>Cibuxis</a:t>
            </a:r>
            <a:r>
              <a:rPr lang="en-US" sz="2000" dirty="0">
                <a:latin typeface="_! Kolhety" panose="020B0500000000000000" pitchFamily="34" charset="0"/>
              </a:rPr>
              <a:t> </a:t>
            </a:r>
            <a:r>
              <a:rPr lang="en-US" sz="2000" dirty="0" err="1">
                <a:latin typeface="_! Kolhety" panose="020B0500000000000000" pitchFamily="34" charset="0"/>
              </a:rPr>
              <a:t>xelosnebi</a:t>
            </a:r>
            <a:r>
              <a:rPr lang="en-US" sz="2000" dirty="0">
                <a:latin typeface="_! Kolhety" panose="020B0500000000000000" pitchFamily="34" charset="0"/>
              </a:rPr>
              <a:t> </a:t>
            </a:r>
            <a:r>
              <a:rPr lang="en-US" sz="2000" dirty="0" err="1">
                <a:latin typeface="_! Kolhety" panose="020B0500000000000000" pitchFamily="34" charset="0"/>
              </a:rPr>
              <a:t>amayobdnen</a:t>
            </a:r>
            <a:r>
              <a:rPr lang="en-US" sz="2000" dirty="0">
                <a:latin typeface="_! Kolhety" panose="020B0500000000000000" pitchFamily="34" charset="0"/>
              </a:rPr>
              <a:t> </a:t>
            </a:r>
            <a:r>
              <a:rPr lang="en-US" sz="2000" dirty="0" err="1">
                <a:latin typeface="_! Kolhety" panose="020B0500000000000000" pitchFamily="34" charset="0"/>
              </a:rPr>
              <a:t>TavianTi</a:t>
            </a:r>
            <a:r>
              <a:rPr lang="en-US" sz="2000" dirty="0">
                <a:latin typeface="_! Kolhety" panose="020B0500000000000000" pitchFamily="34" charset="0"/>
              </a:rPr>
              <a:t> </a:t>
            </a:r>
            <a:r>
              <a:rPr lang="en-US" sz="2000" dirty="0" err="1">
                <a:latin typeface="_! Kolhety" panose="020B0500000000000000" pitchFamily="34" charset="0"/>
              </a:rPr>
              <a:t>xelobiT</a:t>
            </a:r>
            <a:r>
              <a:rPr lang="en-US" sz="2000" dirty="0">
                <a:latin typeface="_! Kolhety" panose="020B0500000000000000" pitchFamily="34" charset="0"/>
              </a:rPr>
              <a:t> da </a:t>
            </a:r>
            <a:r>
              <a:rPr lang="en-US" sz="2000" dirty="0" err="1">
                <a:latin typeface="_! Kolhety" panose="020B0500000000000000" pitchFamily="34" charset="0"/>
              </a:rPr>
              <a:t>amitom</a:t>
            </a:r>
            <a:r>
              <a:rPr lang="en-US" sz="2000" dirty="0">
                <a:latin typeface="_! Kolhety" panose="020B0500000000000000" pitchFamily="34" charset="0"/>
              </a:rPr>
              <a:t> </a:t>
            </a:r>
            <a:r>
              <a:rPr lang="en-US" sz="2000" dirty="0" err="1">
                <a:latin typeface="_! Kolhety" panose="020B0500000000000000" pitchFamily="34" charset="0"/>
              </a:rPr>
              <a:t>maT</a:t>
            </a:r>
            <a:r>
              <a:rPr lang="en-US" sz="2000" dirty="0">
                <a:latin typeface="_! Kolhety" panose="020B0500000000000000" pitchFamily="34" charset="0"/>
              </a:rPr>
              <a:t> </a:t>
            </a:r>
            <a:r>
              <a:rPr lang="en-US" sz="2000" dirty="0" err="1">
                <a:latin typeface="_! Kolhety" panose="020B0500000000000000" pitchFamily="34" charset="0"/>
              </a:rPr>
              <a:t>mier</a:t>
            </a:r>
            <a:r>
              <a:rPr lang="en-US" sz="2000" dirty="0">
                <a:latin typeface="_! Kolhety" panose="020B0500000000000000" pitchFamily="34" charset="0"/>
              </a:rPr>
              <a:t> </a:t>
            </a:r>
            <a:r>
              <a:rPr lang="en-US" sz="2000" dirty="0" err="1">
                <a:latin typeface="_! Kolhety" panose="020B0500000000000000" pitchFamily="34" charset="0"/>
              </a:rPr>
              <a:t>Seqmnil</a:t>
            </a:r>
            <a:r>
              <a:rPr lang="en-US" sz="2000" dirty="0">
                <a:latin typeface="_! Kolhety" panose="020B0500000000000000" pitchFamily="34" charset="0"/>
              </a:rPr>
              <a:t> </a:t>
            </a:r>
            <a:r>
              <a:rPr lang="en-US" sz="2000" dirty="0" err="1">
                <a:latin typeface="_! Kolhety" panose="020B0500000000000000" pitchFamily="34" charset="0"/>
              </a:rPr>
              <a:t>nakeTobebze</a:t>
            </a:r>
            <a:r>
              <a:rPr lang="en-US" sz="2000" dirty="0">
                <a:latin typeface="_! Kolhety" panose="020B0500000000000000" pitchFamily="34" charset="0"/>
              </a:rPr>
              <a:t> </a:t>
            </a:r>
            <a:r>
              <a:rPr lang="en-US" sz="2000" dirty="0" err="1">
                <a:latin typeface="_! Kolhety" panose="020B0500000000000000" pitchFamily="34" charset="0"/>
              </a:rPr>
              <a:t>xSirad</a:t>
            </a:r>
            <a:r>
              <a:rPr lang="en-US" sz="2000" dirty="0">
                <a:latin typeface="_! Kolhety" panose="020B0500000000000000" pitchFamily="34" charset="0"/>
              </a:rPr>
              <a:t> </a:t>
            </a:r>
            <a:r>
              <a:rPr lang="en-US" sz="2000" dirty="0" err="1">
                <a:latin typeface="_! Kolhety" panose="020B0500000000000000" pitchFamily="34" charset="0"/>
              </a:rPr>
              <a:t>damRis</a:t>
            </a:r>
            <a:r>
              <a:rPr lang="en-US" sz="2000" dirty="0">
                <a:latin typeface="_! Kolhety" panose="020B0500000000000000" pitchFamily="34" charset="0"/>
              </a:rPr>
              <a:t> </a:t>
            </a:r>
            <a:r>
              <a:rPr lang="en-US" sz="2000" dirty="0" err="1">
                <a:latin typeface="_! Kolhety" panose="020B0500000000000000" pitchFamily="34" charset="0"/>
              </a:rPr>
              <a:t>saxiT</a:t>
            </a:r>
            <a:r>
              <a:rPr lang="en-US" sz="2000" dirty="0">
                <a:latin typeface="_! Kolhety" panose="020B0500000000000000" pitchFamily="34" charset="0"/>
              </a:rPr>
              <a:t> </a:t>
            </a:r>
            <a:r>
              <a:rPr lang="en-US" sz="2000" dirty="0" err="1">
                <a:latin typeface="_! Kolhety" panose="020B0500000000000000" pitchFamily="34" charset="0"/>
              </a:rPr>
              <a:t>dahqondaT</a:t>
            </a:r>
            <a:r>
              <a:rPr lang="en-US" sz="2000" dirty="0">
                <a:latin typeface="_! Kolhety" panose="020B0500000000000000" pitchFamily="34" charset="0"/>
              </a:rPr>
              <a:t> </a:t>
            </a:r>
            <a:r>
              <a:rPr lang="en-US" sz="2000" dirty="0" err="1">
                <a:latin typeface="_! Kolhety" panose="020B0500000000000000" pitchFamily="34" charset="0"/>
              </a:rPr>
              <a:t>sakuTari</a:t>
            </a:r>
            <a:r>
              <a:rPr lang="en-US" sz="2000" dirty="0">
                <a:latin typeface="_! Kolhety" panose="020B0500000000000000" pitchFamily="34" charset="0"/>
              </a:rPr>
              <a:t> </a:t>
            </a:r>
            <a:r>
              <a:rPr lang="en-US" sz="2000" dirty="0" err="1" smtClean="0">
                <a:latin typeface="_! Kolhety" panose="020B0500000000000000" pitchFamily="34" charset="0"/>
              </a:rPr>
              <a:t>saxeli</a:t>
            </a:r>
            <a:r>
              <a:rPr lang="en-US" sz="2000" dirty="0" smtClean="0">
                <a:latin typeface="_! Kolhety" panose="020B0500000000000000" pitchFamily="34" charset="0"/>
              </a:rPr>
              <a:t>. </a:t>
            </a:r>
            <a:r>
              <a:rPr lang="en-US" sz="2000" dirty="0" err="1">
                <a:latin typeface="_! Kolhety" panose="020B0500000000000000" pitchFamily="34" charset="0"/>
              </a:rPr>
              <a:t>Turqi</a:t>
            </a:r>
            <a:r>
              <a:rPr lang="en-US" sz="2000" dirty="0">
                <a:latin typeface="_! Kolhety" panose="020B0500000000000000" pitchFamily="34" charset="0"/>
              </a:rPr>
              <a:t> </a:t>
            </a:r>
            <a:r>
              <a:rPr lang="en-US" sz="2000" dirty="0" err="1">
                <a:latin typeface="_! Kolhety" panose="020B0500000000000000" pitchFamily="34" charset="0"/>
              </a:rPr>
              <a:t>Cibuxis</a:t>
            </a:r>
            <a:r>
              <a:rPr lang="en-US" sz="2000" dirty="0">
                <a:latin typeface="_! Kolhety" panose="020B0500000000000000" pitchFamily="34" charset="0"/>
              </a:rPr>
              <a:t> </a:t>
            </a:r>
            <a:r>
              <a:rPr lang="en-US" sz="2000" dirty="0" err="1">
                <a:latin typeface="_! Kolhety" panose="020B0500000000000000" pitchFamily="34" charset="0"/>
              </a:rPr>
              <a:t>ostatebi</a:t>
            </a:r>
            <a:r>
              <a:rPr lang="en-US" sz="2000" dirty="0">
                <a:latin typeface="_! Kolhety" panose="020B0500000000000000" pitchFamily="34" charset="0"/>
              </a:rPr>
              <a:t> </a:t>
            </a:r>
            <a:r>
              <a:rPr lang="en-US" sz="2000" dirty="0" err="1">
                <a:latin typeface="_! Kolhety" panose="020B0500000000000000" pitchFamily="34" charset="0"/>
              </a:rPr>
              <a:t>produqciis</a:t>
            </a:r>
            <a:r>
              <a:rPr lang="en-US" sz="2000" dirty="0">
                <a:latin typeface="_! Kolhety" panose="020B0500000000000000" pitchFamily="34" charset="0"/>
              </a:rPr>
              <a:t> </a:t>
            </a:r>
            <a:r>
              <a:rPr lang="en-US" sz="2000" dirty="0" err="1">
                <a:latin typeface="_! Kolhety" panose="020B0500000000000000" pitchFamily="34" charset="0"/>
              </a:rPr>
              <a:t>nawils</a:t>
            </a:r>
            <a:r>
              <a:rPr lang="en-US" sz="2000" dirty="0">
                <a:latin typeface="_! Kolhety" panose="020B0500000000000000" pitchFamily="34" charset="0"/>
              </a:rPr>
              <a:t> </a:t>
            </a:r>
            <a:r>
              <a:rPr lang="en-US" sz="2000" dirty="0" err="1">
                <a:latin typeface="_! Kolhety" panose="020B0500000000000000" pitchFamily="34" charset="0"/>
              </a:rPr>
              <a:t>saeqsportod</a:t>
            </a:r>
            <a:r>
              <a:rPr lang="en-US" sz="2000" dirty="0">
                <a:latin typeface="_! Kolhety" panose="020B0500000000000000" pitchFamily="34" charset="0"/>
              </a:rPr>
              <a:t> (</a:t>
            </a:r>
            <a:r>
              <a:rPr lang="en-US" sz="2000" dirty="0" err="1">
                <a:latin typeface="_! Kolhety" panose="020B0500000000000000" pitchFamily="34" charset="0"/>
              </a:rPr>
              <a:t>kerZod</a:t>
            </a:r>
            <a:r>
              <a:rPr lang="en-US" sz="2000" dirty="0">
                <a:latin typeface="_! Kolhety" panose="020B0500000000000000" pitchFamily="34" charset="0"/>
              </a:rPr>
              <a:t>, </a:t>
            </a:r>
            <a:r>
              <a:rPr lang="en-US" sz="2000" dirty="0" err="1">
                <a:latin typeface="_! Kolhety" panose="020B0500000000000000" pitchFamily="34" charset="0"/>
              </a:rPr>
              <a:t>safrangeTSi</a:t>
            </a:r>
            <a:r>
              <a:rPr lang="en-US" sz="2000" dirty="0">
                <a:latin typeface="_! Kolhety" panose="020B0500000000000000" pitchFamily="34" charset="0"/>
              </a:rPr>
              <a:t>) </a:t>
            </a:r>
            <a:r>
              <a:rPr lang="en-US" sz="2000" dirty="0" err="1">
                <a:latin typeface="_! Kolhety" panose="020B0500000000000000" pitchFamily="34" charset="0"/>
              </a:rPr>
              <a:t>amzadebdnen</a:t>
            </a:r>
            <a:r>
              <a:rPr lang="en-US" sz="2000" dirty="0">
                <a:latin typeface="_! Kolhety" panose="020B0500000000000000" pitchFamily="34" charset="0"/>
              </a:rPr>
              <a:t>, </a:t>
            </a:r>
            <a:r>
              <a:rPr lang="en-US" sz="2000" dirty="0" err="1">
                <a:latin typeface="_! Kolhety" panose="020B0500000000000000" pitchFamily="34" charset="0"/>
              </a:rPr>
              <a:t>amitom</a:t>
            </a:r>
            <a:r>
              <a:rPr lang="en-US" sz="2000" dirty="0">
                <a:latin typeface="_! Kolhety" panose="020B0500000000000000" pitchFamily="34" charset="0"/>
              </a:rPr>
              <a:t> </a:t>
            </a:r>
            <a:r>
              <a:rPr lang="en-US" sz="2000" dirty="0" err="1">
                <a:latin typeface="_! Kolhety" panose="020B0500000000000000" pitchFamily="34" charset="0"/>
              </a:rPr>
              <a:t>osmalur</a:t>
            </a:r>
            <a:r>
              <a:rPr lang="en-US" sz="2000" dirty="0">
                <a:latin typeface="_! Kolhety" panose="020B0500000000000000" pitchFamily="34" charset="0"/>
              </a:rPr>
              <a:t> </a:t>
            </a:r>
            <a:r>
              <a:rPr lang="en-US" sz="2000" dirty="0" err="1">
                <a:latin typeface="_! Kolhety" panose="020B0500000000000000" pitchFamily="34" charset="0"/>
              </a:rPr>
              <a:t>Cibuxebze</a:t>
            </a:r>
            <a:r>
              <a:rPr lang="en-US" sz="2000" dirty="0">
                <a:latin typeface="_! Kolhety" panose="020B0500000000000000" pitchFamily="34" charset="0"/>
              </a:rPr>
              <a:t> </a:t>
            </a:r>
            <a:r>
              <a:rPr lang="en-US" sz="2000" dirty="0" err="1">
                <a:latin typeface="_! Kolhety" panose="020B0500000000000000" pitchFamily="34" charset="0"/>
              </a:rPr>
              <a:t>zogjer</a:t>
            </a:r>
            <a:r>
              <a:rPr lang="en-US" sz="2000" dirty="0">
                <a:latin typeface="_! Kolhety" panose="020B0500000000000000" pitchFamily="34" charset="0"/>
              </a:rPr>
              <a:t> </a:t>
            </a:r>
            <a:r>
              <a:rPr lang="en-US" sz="2000" dirty="0" err="1">
                <a:latin typeface="_! Kolhety" panose="020B0500000000000000" pitchFamily="34" charset="0"/>
              </a:rPr>
              <a:t>orenovani</a:t>
            </a:r>
            <a:r>
              <a:rPr lang="en-US" sz="2000" dirty="0">
                <a:latin typeface="_! Kolhety" panose="020B0500000000000000" pitchFamily="34" charset="0"/>
              </a:rPr>
              <a:t> (</a:t>
            </a:r>
            <a:r>
              <a:rPr lang="en-US" sz="2000" dirty="0" err="1">
                <a:latin typeface="_! Kolhety" panose="020B0500000000000000" pitchFamily="34" charset="0"/>
              </a:rPr>
              <a:t>Turqul-franguli</a:t>
            </a:r>
            <a:r>
              <a:rPr lang="en-US" sz="2000" dirty="0">
                <a:latin typeface="_! Kolhety" panose="020B0500000000000000" pitchFamily="34" charset="0"/>
              </a:rPr>
              <a:t>) </a:t>
            </a:r>
            <a:r>
              <a:rPr lang="en-US" sz="2000" dirty="0" err="1">
                <a:latin typeface="_! Kolhety" panose="020B0500000000000000" pitchFamily="34" charset="0"/>
              </a:rPr>
              <a:t>monograma</a:t>
            </a:r>
            <a:r>
              <a:rPr lang="en-US" sz="2000" dirty="0">
                <a:latin typeface="_! Kolhety" panose="020B0500000000000000" pitchFamily="34" charset="0"/>
              </a:rPr>
              <a:t> </a:t>
            </a:r>
            <a:r>
              <a:rPr lang="en-US" sz="2000" dirty="0" err="1" smtClean="0">
                <a:latin typeface="_! Kolhety" panose="020B0500000000000000" pitchFamily="34" charset="0"/>
              </a:rPr>
              <a:t>iyo</a:t>
            </a:r>
            <a:r>
              <a:rPr lang="en-US" sz="2000" dirty="0" smtClean="0">
                <a:latin typeface="_! Kolhety" panose="020B0500000000000000" pitchFamily="34" charset="0"/>
              </a:rPr>
              <a:t> </a:t>
            </a:r>
            <a:r>
              <a:rPr lang="en-US" sz="2000" dirty="0" err="1" smtClean="0">
                <a:latin typeface="_! Kolhety" panose="020B0500000000000000" pitchFamily="34" charset="0"/>
              </a:rPr>
              <a:t>datanili</a:t>
            </a:r>
            <a:r>
              <a:rPr lang="en-US" sz="2000" dirty="0" smtClean="0">
                <a:latin typeface="_! Kolhety" panose="020B0500000000000000" pitchFamily="34" charset="0"/>
              </a:rPr>
              <a:t>. </a:t>
            </a:r>
            <a:endParaRPr lang="ka-GE" sz="2000" dirty="0"/>
          </a:p>
          <a:p>
            <a:pPr>
              <a:lnSpc>
                <a:spcPct val="100000"/>
              </a:lnSpc>
            </a:pPr>
            <a:r>
              <a:rPr lang="en-US" sz="2000" dirty="0" err="1">
                <a:latin typeface="_! Kolhety" panose="020B0500000000000000" pitchFamily="34" charset="0"/>
              </a:rPr>
              <a:t>osmaluri</a:t>
            </a:r>
            <a:r>
              <a:rPr lang="en-US" sz="2000" dirty="0">
                <a:latin typeface="_! Kolhety" panose="020B0500000000000000" pitchFamily="34" charset="0"/>
              </a:rPr>
              <a:t> </a:t>
            </a:r>
            <a:r>
              <a:rPr lang="en-US" sz="2000" dirty="0" err="1">
                <a:latin typeface="_! Kolhety" panose="020B0500000000000000" pitchFamily="34" charset="0"/>
              </a:rPr>
              <a:t>Cibuxebis</a:t>
            </a:r>
            <a:r>
              <a:rPr lang="en-US" sz="2000" dirty="0">
                <a:latin typeface="_! Kolhety" panose="020B0500000000000000" pitchFamily="34" charset="0"/>
              </a:rPr>
              <a:t> </a:t>
            </a:r>
            <a:r>
              <a:rPr lang="en-US" sz="2000" dirty="0" err="1">
                <a:latin typeface="_! Kolhety" panose="020B0500000000000000" pitchFamily="34" charset="0"/>
              </a:rPr>
              <a:t>zog</a:t>
            </a:r>
            <a:r>
              <a:rPr lang="en-US" sz="2000" dirty="0">
                <a:latin typeface="_! Kolhety" panose="020B0500000000000000" pitchFamily="34" charset="0"/>
              </a:rPr>
              <a:t> </a:t>
            </a:r>
            <a:r>
              <a:rPr lang="en-US" sz="2000" dirty="0" err="1">
                <a:latin typeface="_! Kolhety" panose="020B0500000000000000" pitchFamily="34" charset="0"/>
              </a:rPr>
              <a:t>nimuSze</a:t>
            </a:r>
            <a:r>
              <a:rPr lang="en-US" sz="2000" dirty="0">
                <a:latin typeface="_! Kolhety" panose="020B0500000000000000" pitchFamily="34" charset="0"/>
              </a:rPr>
              <a:t> </a:t>
            </a:r>
            <a:r>
              <a:rPr lang="en-US" sz="2000" dirty="0" err="1">
                <a:latin typeface="_! Kolhety" panose="020B0500000000000000" pitchFamily="34" charset="0"/>
              </a:rPr>
              <a:t>misasalmebeli</a:t>
            </a:r>
            <a:r>
              <a:rPr lang="en-US" sz="2000" dirty="0">
                <a:latin typeface="_! Kolhety" panose="020B0500000000000000" pitchFamily="34" charset="0"/>
              </a:rPr>
              <a:t> </a:t>
            </a:r>
            <a:r>
              <a:rPr lang="en-US" sz="2000" dirty="0" err="1">
                <a:latin typeface="_! Kolhety" panose="020B0500000000000000" pitchFamily="34" charset="0"/>
              </a:rPr>
              <a:t>sityvebi</a:t>
            </a:r>
            <a:r>
              <a:rPr lang="en-US" sz="2000" dirty="0">
                <a:latin typeface="_! Kolhety" panose="020B0500000000000000" pitchFamily="34" charset="0"/>
              </a:rPr>
              <a:t>, </a:t>
            </a:r>
            <a:r>
              <a:rPr lang="en-US" sz="2000" dirty="0" err="1">
                <a:latin typeface="_! Kolhety" panose="020B0500000000000000" pitchFamily="34" charset="0"/>
              </a:rPr>
              <a:t>devizebi</a:t>
            </a:r>
            <a:r>
              <a:rPr lang="en-US" sz="2000" dirty="0">
                <a:latin typeface="_! Kolhety" panose="020B0500000000000000" pitchFamily="34" charset="0"/>
              </a:rPr>
              <a:t>, </a:t>
            </a:r>
            <a:r>
              <a:rPr lang="en-US" sz="2000" dirty="0" err="1">
                <a:latin typeface="_! Kolhety" panose="020B0500000000000000" pitchFamily="34" charset="0"/>
              </a:rPr>
              <a:t>frazebi</a:t>
            </a:r>
            <a:r>
              <a:rPr lang="en-US" sz="2000" dirty="0">
                <a:latin typeface="_! Kolhety" panose="020B0500000000000000" pitchFamily="34" charset="0"/>
              </a:rPr>
              <a:t> </a:t>
            </a:r>
            <a:r>
              <a:rPr lang="en-US" sz="2000" dirty="0" err="1">
                <a:latin typeface="_! Kolhety" panose="020B0500000000000000" pitchFamily="34" charset="0"/>
              </a:rPr>
              <a:t>yuranidan</a:t>
            </a:r>
            <a:r>
              <a:rPr lang="en-US" sz="2000" dirty="0">
                <a:latin typeface="_! Kolhety" panose="020B0500000000000000" pitchFamily="34" charset="0"/>
              </a:rPr>
              <a:t> da </a:t>
            </a:r>
            <a:r>
              <a:rPr lang="en-US" sz="2000" dirty="0" err="1">
                <a:latin typeface="_! Kolhety" panose="020B0500000000000000" pitchFamily="34" charset="0"/>
              </a:rPr>
              <a:t>ortaepiani</a:t>
            </a:r>
            <a:r>
              <a:rPr lang="en-US" sz="2000" dirty="0">
                <a:latin typeface="_! Kolhety" panose="020B0500000000000000" pitchFamily="34" charset="0"/>
              </a:rPr>
              <a:t> </a:t>
            </a:r>
            <a:r>
              <a:rPr lang="en-US" sz="2000" dirty="0" err="1">
                <a:latin typeface="_! Kolhety" panose="020B0500000000000000" pitchFamily="34" charset="0"/>
              </a:rPr>
              <a:t>baiaTebi</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datanili</a:t>
            </a:r>
            <a:r>
              <a:rPr lang="en-US" sz="2000" dirty="0">
                <a:latin typeface="_! Kolhety" panose="020B0500000000000000" pitchFamily="34" charset="0"/>
              </a:rPr>
              <a:t>. </a:t>
            </a:r>
            <a:r>
              <a:rPr lang="en-US" sz="2000" dirty="0" err="1" smtClean="0">
                <a:latin typeface="_! Kolhety" panose="020B0500000000000000" pitchFamily="34" charset="0"/>
              </a:rPr>
              <a:t>gonio-afsarosSi</a:t>
            </a:r>
            <a:r>
              <a:rPr lang="en-US" sz="2000" dirty="0" smtClean="0">
                <a:latin typeface="_! Kolhety" panose="020B0500000000000000" pitchFamily="34" charset="0"/>
              </a:rPr>
              <a:t> </a:t>
            </a:r>
            <a:r>
              <a:rPr lang="en-US" sz="2000" dirty="0" err="1">
                <a:latin typeface="_! Kolhety" panose="020B0500000000000000" pitchFamily="34" charset="0"/>
              </a:rPr>
              <a:t>aRmoCenil</a:t>
            </a:r>
            <a:r>
              <a:rPr lang="en-US" sz="2000" dirty="0">
                <a:latin typeface="_! Kolhety" panose="020B0500000000000000" pitchFamily="34" charset="0"/>
              </a:rPr>
              <a:t> </a:t>
            </a:r>
            <a:r>
              <a:rPr lang="en-US" sz="2000" dirty="0" err="1">
                <a:latin typeface="_! Kolhety" panose="020B0500000000000000" pitchFamily="34" charset="0"/>
              </a:rPr>
              <a:t>Cibuxebs</a:t>
            </a:r>
            <a:r>
              <a:rPr lang="en-US" sz="2000" dirty="0">
                <a:latin typeface="_! Kolhety" panose="020B0500000000000000" pitchFamily="34" charset="0"/>
              </a:rPr>
              <a:t> </a:t>
            </a:r>
            <a:r>
              <a:rPr lang="en-US" sz="2000" dirty="0" err="1">
                <a:latin typeface="_! Kolhety" panose="020B0500000000000000" pitchFamily="34" charset="0"/>
              </a:rPr>
              <a:t>aseTi</a:t>
            </a:r>
            <a:r>
              <a:rPr lang="en-US" sz="2000" dirty="0">
                <a:latin typeface="_! Kolhety" panose="020B0500000000000000" pitchFamily="34" charset="0"/>
              </a:rPr>
              <a:t> </a:t>
            </a:r>
            <a:r>
              <a:rPr lang="en-US" sz="2000" dirty="0" err="1">
                <a:latin typeface="_! Kolhety" panose="020B0500000000000000" pitchFamily="34" charset="0"/>
              </a:rPr>
              <a:t>Sinaarsis</a:t>
            </a:r>
            <a:r>
              <a:rPr lang="en-US" sz="2000" dirty="0">
                <a:latin typeface="_! Kolhety" panose="020B0500000000000000" pitchFamily="34" charset="0"/>
              </a:rPr>
              <a:t> </a:t>
            </a:r>
            <a:r>
              <a:rPr lang="en-US" sz="2000" dirty="0" err="1">
                <a:latin typeface="_! Kolhety" panose="020B0500000000000000" pitchFamily="34" charset="0"/>
              </a:rPr>
              <a:t>warwerebi</a:t>
            </a:r>
            <a:r>
              <a:rPr lang="en-US" sz="2000" dirty="0">
                <a:latin typeface="_! Kolhety" panose="020B0500000000000000" pitchFamily="34" charset="0"/>
              </a:rPr>
              <a:t> </a:t>
            </a:r>
            <a:r>
              <a:rPr lang="en-US" sz="2000" dirty="0" err="1">
                <a:latin typeface="_! Kolhety" panose="020B0500000000000000" pitchFamily="34" charset="0"/>
              </a:rPr>
              <a:t>amSvenebs</a:t>
            </a:r>
            <a:r>
              <a:rPr lang="en-US" sz="2000" dirty="0">
                <a:latin typeface="_! Kolhety" panose="020B0500000000000000" pitchFamily="34" charset="0"/>
              </a:rPr>
              <a:t>: `</a:t>
            </a:r>
            <a:r>
              <a:rPr lang="en-US" sz="2000" dirty="0" err="1">
                <a:latin typeface="_! Kolhety" panose="020B0500000000000000" pitchFamily="34" charset="0"/>
              </a:rPr>
              <a:t>Tu</a:t>
            </a:r>
            <a:r>
              <a:rPr lang="en-US" sz="2000" dirty="0">
                <a:latin typeface="_! Kolhety" panose="020B0500000000000000" pitchFamily="34" charset="0"/>
              </a:rPr>
              <a:t> </a:t>
            </a:r>
            <a:r>
              <a:rPr lang="en-US" sz="2000" dirty="0" err="1">
                <a:latin typeface="_! Kolhety" panose="020B0500000000000000" pitchFamily="34" charset="0"/>
              </a:rPr>
              <a:t>megobrob</a:t>
            </a:r>
            <a:r>
              <a:rPr lang="en-US" sz="2000" dirty="0">
                <a:latin typeface="_! Kolhety" panose="020B0500000000000000" pitchFamily="34" charset="0"/>
              </a:rPr>
              <a:t> </a:t>
            </a:r>
            <a:r>
              <a:rPr lang="en-US" sz="2000" dirty="0" err="1">
                <a:latin typeface="_! Kolhety" panose="020B0500000000000000" pitchFamily="34" charset="0"/>
              </a:rPr>
              <a:t>saWmliT</a:t>
            </a:r>
            <a:r>
              <a:rPr lang="en-US" sz="2000" dirty="0">
                <a:latin typeface="_! Kolhety" panose="020B0500000000000000" pitchFamily="34" charset="0"/>
              </a:rPr>
              <a:t> </a:t>
            </a:r>
            <a:r>
              <a:rPr lang="en-US" sz="2000" dirty="0" err="1">
                <a:latin typeface="_! Kolhety" panose="020B0500000000000000" pitchFamily="34" charset="0"/>
              </a:rPr>
              <a:t>savse</a:t>
            </a:r>
            <a:r>
              <a:rPr lang="en-US" sz="2000" dirty="0">
                <a:latin typeface="_! Kolhety" panose="020B0500000000000000" pitchFamily="34" charset="0"/>
              </a:rPr>
              <a:t> </a:t>
            </a:r>
            <a:r>
              <a:rPr lang="en-US" sz="2000" dirty="0" err="1">
                <a:latin typeface="_! Kolhety" panose="020B0500000000000000" pitchFamily="34" charset="0"/>
              </a:rPr>
              <a:t>WurWelTan</a:t>
            </a:r>
            <a:r>
              <a:rPr lang="en-US" sz="2000" dirty="0">
                <a:latin typeface="_! Kolhety" panose="020B0500000000000000" pitchFamily="34" charset="0"/>
              </a:rPr>
              <a:t>, </a:t>
            </a:r>
            <a:r>
              <a:rPr lang="en-US" sz="2000" dirty="0" err="1">
                <a:latin typeface="_! Kolhety" panose="020B0500000000000000" pitchFamily="34" charset="0"/>
              </a:rPr>
              <a:t>mogixdeba</a:t>
            </a:r>
            <a:r>
              <a:rPr lang="en-US" sz="2000" dirty="0">
                <a:latin typeface="_! Kolhety" panose="020B0500000000000000" pitchFamily="34" charset="0"/>
              </a:rPr>
              <a:t> (</a:t>
            </a:r>
            <a:r>
              <a:rPr lang="en-US" sz="2000" dirty="0" err="1">
                <a:latin typeface="_! Kolhety" panose="020B0500000000000000" pitchFamily="34" charset="0"/>
              </a:rPr>
              <a:t>giwamlebs</a:t>
            </a:r>
            <a:r>
              <a:rPr lang="en-US" sz="2000" dirty="0">
                <a:latin typeface="_! Kolhety" panose="020B0500000000000000" pitchFamily="34" charset="0"/>
              </a:rPr>
              <a:t>)~, an </a:t>
            </a:r>
            <a:r>
              <a:rPr lang="en-US" sz="2000" dirty="0" err="1">
                <a:latin typeface="_! Kolhety" panose="020B0500000000000000" pitchFamily="34" charset="0"/>
              </a:rPr>
              <a:t>kidev</a:t>
            </a:r>
            <a:r>
              <a:rPr lang="en-US" sz="2000" dirty="0">
                <a:latin typeface="_! Kolhety" panose="020B0500000000000000" pitchFamily="34" charset="0"/>
              </a:rPr>
              <a:t>: `</a:t>
            </a:r>
            <a:r>
              <a:rPr lang="en-US" sz="2000" dirty="0" err="1">
                <a:latin typeface="_! Kolhety" panose="020B0500000000000000" pitchFamily="34" charset="0"/>
              </a:rPr>
              <a:t>wyeuli</a:t>
            </a:r>
            <a:r>
              <a:rPr lang="en-US" sz="2000" dirty="0">
                <a:latin typeface="_! Kolhety" panose="020B0500000000000000" pitchFamily="34" charset="0"/>
              </a:rPr>
              <a:t> </a:t>
            </a:r>
            <a:r>
              <a:rPr lang="en-US" sz="2000" dirty="0" err="1">
                <a:latin typeface="_! Kolhety" panose="020B0500000000000000" pitchFamily="34" charset="0"/>
              </a:rPr>
              <a:t>daundobeli</a:t>
            </a:r>
            <a:r>
              <a:rPr lang="en-US" sz="2000" dirty="0">
                <a:latin typeface="_! Kolhety" panose="020B0500000000000000" pitchFamily="34" charset="0"/>
              </a:rPr>
              <a:t> </a:t>
            </a:r>
            <a:r>
              <a:rPr lang="en-US" sz="2000" dirty="0" err="1">
                <a:latin typeface="_! Kolhety" panose="020B0500000000000000" pitchFamily="34" charset="0"/>
              </a:rPr>
              <a:t>dardi</a:t>
            </a:r>
            <a:r>
              <a:rPr lang="en-US" sz="2000" dirty="0">
                <a:latin typeface="_! Kolhety" panose="020B0500000000000000" pitchFamily="34" charset="0"/>
              </a:rPr>
              <a:t> </a:t>
            </a:r>
            <a:r>
              <a:rPr lang="en-US" sz="2000" dirty="0" err="1">
                <a:latin typeface="_! Kolhety" panose="020B0500000000000000" pitchFamily="34" charset="0"/>
              </a:rPr>
              <a:t>momZalebia</a:t>
            </a:r>
            <a:r>
              <a:rPr lang="en-US" sz="2000" dirty="0">
                <a:latin typeface="_! Kolhety" panose="020B0500000000000000" pitchFamily="34" charset="0"/>
              </a:rPr>
              <a:t>~.</a:t>
            </a:r>
            <a:r>
              <a:rPr lang="en-US" sz="2000" dirty="0" smtClean="0">
                <a:latin typeface="_! Kolhety" panose="020B0500000000000000" pitchFamily="34" charset="0"/>
              </a:rPr>
              <a:t>  </a:t>
            </a:r>
            <a:endParaRPr lang="ka-GE" sz="2000" dirty="0"/>
          </a:p>
        </p:txBody>
      </p:sp>
    </p:spTree>
    <p:extLst>
      <p:ext uri="{BB962C8B-B14F-4D97-AF65-F5344CB8AC3E}">
        <p14:creationId xmlns:p14="http://schemas.microsoft.com/office/powerpoint/2010/main" val="32096657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838200" y="415636"/>
            <a:ext cx="10706100" cy="6348846"/>
          </a:xfrm>
        </p:spPr>
        <p:txBody>
          <a:bodyPr>
            <a:normAutofit/>
          </a:bodyPr>
          <a:lstStyle/>
          <a:p>
            <a:pPr>
              <a:lnSpc>
                <a:spcPct val="100000"/>
              </a:lnSpc>
            </a:pPr>
            <a:r>
              <a:rPr lang="en-US" sz="2000" dirty="0" err="1">
                <a:latin typeface="_! Kolhety" panose="020B0500000000000000" pitchFamily="34" charset="0"/>
              </a:rPr>
              <a:t>didgvarovanTa</a:t>
            </a:r>
            <a:r>
              <a:rPr lang="en-US" sz="2000" dirty="0">
                <a:latin typeface="_! Kolhety" panose="020B0500000000000000" pitchFamily="34" charset="0"/>
              </a:rPr>
              <a:t> </a:t>
            </a:r>
            <a:r>
              <a:rPr lang="en-US" sz="2000" dirty="0" err="1">
                <a:latin typeface="_! Kolhety" panose="020B0500000000000000" pitchFamily="34" charset="0"/>
              </a:rPr>
              <a:t>saxlebSi</a:t>
            </a:r>
            <a:r>
              <a:rPr lang="en-US" sz="2000" dirty="0">
                <a:latin typeface="_! Kolhety" panose="020B0500000000000000" pitchFamily="34" charset="0"/>
              </a:rPr>
              <a:t> </a:t>
            </a:r>
            <a:r>
              <a:rPr lang="en-US" sz="2000" dirty="0" err="1">
                <a:latin typeface="_! Kolhety" panose="020B0500000000000000" pitchFamily="34" charset="0"/>
              </a:rPr>
              <a:t>Cibuxis</a:t>
            </a:r>
            <a:r>
              <a:rPr lang="en-US" sz="2000" dirty="0">
                <a:latin typeface="_! Kolhety" panose="020B0500000000000000" pitchFamily="34" charset="0"/>
              </a:rPr>
              <a:t> </a:t>
            </a:r>
            <a:r>
              <a:rPr lang="en-US" sz="2000" dirty="0" err="1">
                <a:latin typeface="_! Kolhety" panose="020B0500000000000000" pitchFamily="34" charset="0"/>
              </a:rPr>
              <a:t>moweva</a:t>
            </a:r>
            <a:r>
              <a:rPr lang="en-US" sz="2000" dirty="0">
                <a:latin typeface="_! Kolhety" panose="020B0500000000000000" pitchFamily="34" charset="0"/>
              </a:rPr>
              <a:t> </a:t>
            </a:r>
            <a:r>
              <a:rPr lang="en-US" sz="2000" dirty="0" err="1">
                <a:latin typeface="_! Kolhety" panose="020B0500000000000000" pitchFamily="34" charset="0"/>
              </a:rPr>
              <a:t>friad</a:t>
            </a:r>
            <a:r>
              <a:rPr lang="en-US" sz="2000" dirty="0">
                <a:latin typeface="_! Kolhety" panose="020B0500000000000000" pitchFamily="34" charset="0"/>
              </a:rPr>
              <a:t> </a:t>
            </a:r>
            <a:r>
              <a:rPr lang="en-US" sz="2000" dirty="0" err="1">
                <a:latin typeface="_! Kolhety" panose="020B0500000000000000" pitchFamily="34" charset="0"/>
              </a:rPr>
              <a:t>mniSvnelovani</a:t>
            </a:r>
            <a:r>
              <a:rPr lang="en-US" sz="2000" dirty="0">
                <a:latin typeface="_! Kolhety" panose="020B0500000000000000" pitchFamily="34" charset="0"/>
              </a:rPr>
              <a:t> da </a:t>
            </a:r>
            <a:r>
              <a:rPr lang="en-US" sz="2000" dirty="0" err="1">
                <a:latin typeface="_! Kolhety" panose="020B0500000000000000" pitchFamily="34" charset="0"/>
              </a:rPr>
              <a:t>ritualuri</a:t>
            </a:r>
            <a:r>
              <a:rPr lang="en-US" sz="2000" dirty="0">
                <a:latin typeface="_! Kolhety" panose="020B0500000000000000" pitchFamily="34" charset="0"/>
              </a:rPr>
              <a:t> </a:t>
            </a:r>
            <a:r>
              <a:rPr lang="en-US" sz="2000" dirty="0" err="1">
                <a:latin typeface="_! Kolhety" panose="020B0500000000000000" pitchFamily="34" charset="0"/>
              </a:rPr>
              <a:t>RonisZieba</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romlis</a:t>
            </a:r>
            <a:r>
              <a:rPr lang="en-US" sz="2000" dirty="0">
                <a:latin typeface="_! Kolhety" panose="020B0500000000000000" pitchFamily="34" charset="0"/>
              </a:rPr>
              <a:t> </a:t>
            </a:r>
            <a:r>
              <a:rPr lang="en-US" sz="2000" dirty="0" err="1">
                <a:latin typeface="_! Kolhety" panose="020B0500000000000000" pitchFamily="34" charset="0"/>
              </a:rPr>
              <a:t>organizaciaSi</a:t>
            </a:r>
            <a:r>
              <a:rPr lang="en-US" sz="2000" dirty="0">
                <a:latin typeface="_! Kolhety" panose="020B0500000000000000" pitchFamily="34" charset="0"/>
              </a:rPr>
              <a:t> </a:t>
            </a:r>
            <a:r>
              <a:rPr lang="en-US" sz="2000" dirty="0" err="1" smtClean="0">
                <a:latin typeface="_! Kolhety" panose="020B0500000000000000" pitchFamily="34" charset="0"/>
              </a:rPr>
              <a:t>ramde</a:t>
            </a:r>
            <a:r>
              <a:rPr lang="en-US" sz="2000" dirty="0" err="1">
                <a:latin typeface="_! Kolhety" panose="020B0500000000000000" pitchFamily="34" charset="0"/>
              </a:rPr>
              <a:t>nime</a:t>
            </a:r>
            <a:r>
              <a:rPr lang="en-US" sz="2000" dirty="0">
                <a:latin typeface="_! Kolhety" panose="020B0500000000000000" pitchFamily="34" charset="0"/>
              </a:rPr>
              <a:t> </a:t>
            </a:r>
            <a:r>
              <a:rPr lang="en-US" sz="2000" dirty="0" err="1">
                <a:latin typeface="_! Kolhety" panose="020B0500000000000000" pitchFamily="34" charset="0"/>
              </a:rPr>
              <a:t>kaci</a:t>
            </a:r>
            <a:r>
              <a:rPr lang="en-US" sz="2000" dirty="0">
                <a:latin typeface="_! Kolhety" panose="020B0500000000000000" pitchFamily="34" charset="0"/>
              </a:rPr>
              <a:t> </a:t>
            </a:r>
            <a:r>
              <a:rPr lang="en-US" sz="2000" dirty="0" err="1">
                <a:latin typeface="_! Kolhety" panose="020B0500000000000000" pitchFamily="34" charset="0"/>
              </a:rPr>
              <a:t>iRebda</a:t>
            </a:r>
            <a:r>
              <a:rPr lang="en-US" sz="2000" dirty="0">
                <a:latin typeface="_! Kolhety" panose="020B0500000000000000" pitchFamily="34" charset="0"/>
              </a:rPr>
              <a:t> </a:t>
            </a:r>
            <a:r>
              <a:rPr lang="en-US" sz="2000" dirty="0" err="1">
                <a:latin typeface="_! Kolhety" panose="020B0500000000000000" pitchFamily="34" charset="0"/>
              </a:rPr>
              <a:t>monawileobas</a:t>
            </a:r>
            <a:r>
              <a:rPr lang="en-US" sz="2000" dirty="0">
                <a:latin typeface="_! Kolhety" panose="020B0500000000000000" pitchFamily="34" charset="0"/>
              </a:rPr>
              <a:t>. `</a:t>
            </a:r>
            <a:r>
              <a:rPr lang="en-US" sz="2000" dirty="0" err="1">
                <a:latin typeface="_! Kolhety" panose="020B0500000000000000" pitchFamily="34" charset="0"/>
              </a:rPr>
              <a:t>TuTun</a:t>
            </a:r>
            <a:r>
              <a:rPr lang="en-US" sz="2000" dirty="0">
                <a:latin typeface="_! Kolhety" panose="020B0500000000000000" pitchFamily="34" charset="0"/>
              </a:rPr>
              <a:t> </a:t>
            </a:r>
            <a:r>
              <a:rPr lang="en-US" sz="2000" dirty="0" err="1">
                <a:latin typeface="_! Kolhety" panose="020B0500000000000000" pitchFamily="34" charset="0"/>
              </a:rPr>
              <a:t>djubaSi</a:t>
            </a:r>
            <a:r>
              <a:rPr lang="en-US" sz="2000" dirty="0">
                <a:latin typeface="_! Kolhety" panose="020B0500000000000000" pitchFamily="34" charset="0"/>
              </a:rPr>
              <a:t>~ </a:t>
            </a:r>
            <a:r>
              <a:rPr lang="en-US" sz="2000" dirty="0" err="1">
                <a:latin typeface="_! Kolhety" panose="020B0500000000000000" pitchFamily="34" charset="0"/>
              </a:rPr>
              <a:t>amzadebda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da </a:t>
            </a:r>
            <a:r>
              <a:rPr lang="en-US" sz="2000" dirty="0" err="1">
                <a:latin typeface="_! Kolhety" panose="020B0500000000000000" pitchFamily="34" charset="0"/>
              </a:rPr>
              <a:t>umatebda</a:t>
            </a:r>
            <a:r>
              <a:rPr lang="en-US" sz="2000" dirty="0">
                <a:latin typeface="_! Kolhety" panose="020B0500000000000000" pitchFamily="34" charset="0"/>
              </a:rPr>
              <a:t> mas </a:t>
            </a:r>
            <a:r>
              <a:rPr lang="en-US" sz="2000" dirty="0" err="1">
                <a:latin typeface="_! Kolhety" panose="020B0500000000000000" pitchFamily="34" charset="0"/>
              </a:rPr>
              <a:t>sxvadasxva</a:t>
            </a:r>
            <a:r>
              <a:rPr lang="en-US" sz="2000" dirty="0">
                <a:latin typeface="_! Kolhety" panose="020B0500000000000000" pitchFamily="34" charset="0"/>
              </a:rPr>
              <a:t> </a:t>
            </a:r>
            <a:r>
              <a:rPr lang="en-US" sz="2000" dirty="0" err="1">
                <a:latin typeface="_! Kolhety" panose="020B0500000000000000" pitchFamily="34" charset="0"/>
              </a:rPr>
              <a:t>aromatul</a:t>
            </a:r>
            <a:r>
              <a:rPr lang="en-US" sz="2000" dirty="0">
                <a:latin typeface="_! Kolhety" panose="020B0500000000000000" pitchFamily="34" charset="0"/>
              </a:rPr>
              <a:t> </a:t>
            </a:r>
            <a:r>
              <a:rPr lang="en-US" sz="2000" dirty="0" err="1">
                <a:latin typeface="_! Kolhety" panose="020B0500000000000000" pitchFamily="34" charset="0"/>
              </a:rPr>
              <a:t>nivTierebas</a:t>
            </a:r>
            <a:r>
              <a:rPr lang="en-US" sz="2000" dirty="0">
                <a:latin typeface="_! Kolhety" panose="020B0500000000000000" pitchFamily="34" charset="0"/>
              </a:rPr>
              <a:t>, `</a:t>
            </a:r>
            <a:r>
              <a:rPr lang="en-US" sz="2000" dirty="0" err="1">
                <a:latin typeface="_! Kolhety" panose="020B0500000000000000" pitchFamily="34" charset="0"/>
              </a:rPr>
              <a:t>Cubukdari</a:t>
            </a:r>
            <a:r>
              <a:rPr lang="en-US" sz="2000" dirty="0">
                <a:latin typeface="_! Kolhety" panose="020B0500000000000000" pitchFamily="34" charset="0"/>
              </a:rPr>
              <a:t>~ </a:t>
            </a:r>
            <a:r>
              <a:rPr lang="en-US" sz="2000" dirty="0" err="1">
                <a:latin typeface="_! Kolhety" panose="020B0500000000000000" pitchFamily="34" charset="0"/>
              </a:rPr>
              <a:t>TambaqoTi</a:t>
            </a:r>
            <a:r>
              <a:rPr lang="en-US" sz="2000" dirty="0">
                <a:latin typeface="_! Kolhety" panose="020B0500000000000000" pitchFamily="34" charset="0"/>
              </a:rPr>
              <a:t> </a:t>
            </a:r>
            <a:r>
              <a:rPr lang="en-US" sz="2000" dirty="0" err="1">
                <a:latin typeface="_! Kolhety" panose="020B0500000000000000" pitchFamily="34" charset="0"/>
              </a:rPr>
              <a:t>avsebda</a:t>
            </a:r>
            <a:r>
              <a:rPr lang="en-US" sz="2000" dirty="0">
                <a:latin typeface="_! Kolhety" panose="020B0500000000000000" pitchFamily="34" charset="0"/>
              </a:rPr>
              <a:t> </a:t>
            </a:r>
            <a:r>
              <a:rPr lang="en-US" sz="2000" dirty="0" err="1">
                <a:latin typeface="_! Kolhety" panose="020B0500000000000000" pitchFamily="34" charset="0"/>
              </a:rPr>
              <a:t>Cibuxebs</a:t>
            </a:r>
            <a:r>
              <a:rPr lang="en-US" sz="2000" dirty="0">
                <a:latin typeface="_! Kolhety" panose="020B0500000000000000" pitchFamily="34" charset="0"/>
              </a:rPr>
              <a:t> da </a:t>
            </a:r>
            <a:r>
              <a:rPr lang="en-US" sz="2000" dirty="0" err="1">
                <a:latin typeface="_! Kolhety" panose="020B0500000000000000" pitchFamily="34" charset="0"/>
              </a:rPr>
              <a:t>awodebda</a:t>
            </a:r>
            <a:r>
              <a:rPr lang="en-US" sz="2000" dirty="0">
                <a:latin typeface="_! Kolhety" panose="020B0500000000000000" pitchFamily="34" charset="0"/>
              </a:rPr>
              <a:t> </a:t>
            </a:r>
            <a:r>
              <a:rPr lang="en-US" sz="2000" dirty="0" err="1">
                <a:latin typeface="_! Kolhety" panose="020B0500000000000000" pitchFamily="34" charset="0"/>
              </a:rPr>
              <a:t>mwevelebs</a:t>
            </a:r>
            <a:r>
              <a:rPr lang="en-US" sz="2000" dirty="0">
                <a:latin typeface="_! Kolhety" panose="020B0500000000000000" pitchFamily="34" charset="0"/>
              </a:rPr>
              <a:t>, </a:t>
            </a:r>
            <a:r>
              <a:rPr lang="en-US" sz="2000" dirty="0" err="1">
                <a:latin typeface="_! Kolhety" panose="020B0500000000000000" pitchFamily="34" charset="0"/>
              </a:rPr>
              <a:t>xolo</a:t>
            </a:r>
            <a:r>
              <a:rPr lang="en-US" sz="2000" dirty="0">
                <a:latin typeface="_! Kolhety" panose="020B0500000000000000" pitchFamily="34" charset="0"/>
              </a:rPr>
              <a:t> `</a:t>
            </a:r>
            <a:r>
              <a:rPr lang="en-US" sz="2000" dirty="0" err="1">
                <a:latin typeface="_! Kolhety" panose="020B0500000000000000" pitchFamily="34" charset="0"/>
              </a:rPr>
              <a:t>ateS</a:t>
            </a:r>
            <a:r>
              <a:rPr lang="en-US" sz="2000" dirty="0">
                <a:latin typeface="_! Kolhety" panose="020B0500000000000000" pitchFamily="34" charset="0"/>
              </a:rPr>
              <a:t> </a:t>
            </a:r>
            <a:r>
              <a:rPr lang="en-US" sz="2000" dirty="0" err="1">
                <a:latin typeface="_! Kolhety" panose="020B0500000000000000" pitchFamily="34" charset="0"/>
              </a:rPr>
              <a:t>oglani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mosakideblad</a:t>
            </a:r>
            <a:r>
              <a:rPr lang="en-US" sz="2000" dirty="0">
                <a:latin typeface="_! Kolhety" panose="020B0500000000000000" pitchFamily="34" charset="0"/>
              </a:rPr>
              <a:t> </a:t>
            </a:r>
            <a:r>
              <a:rPr lang="en-US" sz="2000" dirty="0" err="1">
                <a:latin typeface="_! Kolhety" panose="020B0500000000000000" pitchFamily="34" charset="0"/>
              </a:rPr>
              <a:t>vercxlis</a:t>
            </a:r>
            <a:r>
              <a:rPr lang="en-US" sz="2000" dirty="0">
                <a:latin typeface="_! Kolhety" panose="020B0500000000000000" pitchFamily="34" charset="0"/>
              </a:rPr>
              <a:t> </a:t>
            </a:r>
            <a:r>
              <a:rPr lang="en-US" sz="2000" dirty="0" err="1">
                <a:latin typeface="_! Kolhety" panose="020B0500000000000000" pitchFamily="34" charset="0"/>
              </a:rPr>
              <a:t>maSiT</a:t>
            </a:r>
            <a:r>
              <a:rPr lang="en-US" sz="2000" dirty="0">
                <a:latin typeface="_! Kolhety" panose="020B0500000000000000" pitchFamily="34" charset="0"/>
              </a:rPr>
              <a:t> </a:t>
            </a:r>
            <a:r>
              <a:rPr lang="en-US" sz="2000" dirty="0" err="1">
                <a:latin typeface="_! Kolhety" panose="020B0500000000000000" pitchFamily="34" charset="0"/>
              </a:rPr>
              <a:t>iRebda</a:t>
            </a:r>
            <a:r>
              <a:rPr lang="en-US" sz="2000" dirty="0">
                <a:latin typeface="_! Kolhety" panose="020B0500000000000000" pitchFamily="34" charset="0"/>
              </a:rPr>
              <a:t> </a:t>
            </a:r>
            <a:r>
              <a:rPr lang="en-US" sz="2000" dirty="0" err="1">
                <a:latin typeface="_! Kolhety" panose="020B0500000000000000" pitchFamily="34" charset="0"/>
              </a:rPr>
              <a:t>naxSirs</a:t>
            </a:r>
            <a:r>
              <a:rPr lang="en-US" sz="2000" dirty="0">
                <a:latin typeface="_! Kolhety" panose="020B0500000000000000" pitchFamily="34" charset="0"/>
              </a:rPr>
              <a:t> </a:t>
            </a:r>
            <a:r>
              <a:rPr lang="en-US" sz="2000" dirty="0" err="1">
                <a:latin typeface="_! Kolhety" panose="020B0500000000000000" pitchFamily="34" charset="0"/>
              </a:rPr>
              <a:t>gavarvarebuli</a:t>
            </a:r>
            <a:r>
              <a:rPr lang="en-US" sz="2000" dirty="0">
                <a:latin typeface="_! Kolhety" panose="020B0500000000000000" pitchFamily="34" charset="0"/>
              </a:rPr>
              <a:t> </a:t>
            </a:r>
            <a:r>
              <a:rPr lang="en-US" sz="2000" dirty="0" err="1" smtClean="0">
                <a:latin typeface="_! Kolhety" panose="020B0500000000000000" pitchFamily="34" charset="0"/>
              </a:rPr>
              <a:t>Rumelidan</a:t>
            </a:r>
            <a:r>
              <a:rPr lang="en-US" sz="2000" dirty="0" smtClean="0">
                <a:latin typeface="_! Kolhety" panose="020B0500000000000000" pitchFamily="34" charset="0"/>
              </a:rPr>
              <a:t>. „</a:t>
            </a:r>
            <a:r>
              <a:rPr lang="en-US" sz="2000" dirty="0" err="1" smtClean="0">
                <a:latin typeface="_! Kolhety" panose="020B0500000000000000" pitchFamily="34" charset="0"/>
              </a:rPr>
              <a:t>Cubukdari</a:t>
            </a:r>
            <a:r>
              <a:rPr lang="en-US" sz="2000" dirty="0">
                <a:latin typeface="_! Kolhety" panose="020B0500000000000000" pitchFamily="34" charset="0"/>
              </a:rPr>
              <a:t>“, </a:t>
            </a:r>
            <a:r>
              <a:rPr lang="en-US" sz="2000" dirty="0" err="1">
                <a:latin typeface="_! Kolhety" panose="020B0500000000000000" pitchFamily="34" charset="0"/>
              </a:rPr>
              <a:t>romelic</a:t>
            </a:r>
            <a:r>
              <a:rPr lang="en-US" sz="2000" dirty="0">
                <a:latin typeface="_! Kolhety" panose="020B0500000000000000" pitchFamily="34" charset="0"/>
              </a:rPr>
              <a:t> am </a:t>
            </a:r>
            <a:r>
              <a:rPr lang="en-US" sz="2000" dirty="0" err="1">
                <a:latin typeface="_! Kolhety" panose="020B0500000000000000" pitchFamily="34" charset="0"/>
              </a:rPr>
              <a:t>ritualSi</a:t>
            </a:r>
            <a:r>
              <a:rPr lang="en-US" sz="2000" dirty="0">
                <a:latin typeface="_! Kolhety" panose="020B0500000000000000" pitchFamily="34" charset="0"/>
              </a:rPr>
              <a:t> </a:t>
            </a:r>
            <a:r>
              <a:rPr lang="en-US" sz="2000" dirty="0" err="1">
                <a:latin typeface="_! Kolhety" panose="020B0500000000000000" pitchFamily="34" charset="0"/>
              </a:rPr>
              <a:t>centralur</a:t>
            </a:r>
            <a:r>
              <a:rPr lang="en-US" sz="2000" dirty="0">
                <a:latin typeface="_! Kolhety" panose="020B0500000000000000" pitchFamily="34" charset="0"/>
              </a:rPr>
              <a:t> </a:t>
            </a:r>
            <a:r>
              <a:rPr lang="en-US" sz="2000" dirty="0" err="1">
                <a:latin typeface="_! Kolhety" panose="020B0500000000000000" pitchFamily="34" charset="0"/>
              </a:rPr>
              <a:t>figuras</a:t>
            </a:r>
            <a:r>
              <a:rPr lang="en-US" sz="2000" dirty="0">
                <a:latin typeface="_! Kolhety" panose="020B0500000000000000" pitchFamily="34" charset="0"/>
              </a:rPr>
              <a:t> </a:t>
            </a:r>
            <a:r>
              <a:rPr lang="en-US" sz="2000" dirty="0" err="1">
                <a:latin typeface="_! Kolhety" panose="020B0500000000000000" pitchFamily="34" charset="0"/>
              </a:rPr>
              <a:t>warmoadgenda</a:t>
            </a:r>
            <a:r>
              <a:rPr lang="en-US" sz="2000" dirty="0">
                <a:latin typeface="_! Kolhety" panose="020B0500000000000000" pitchFamily="34" charset="0"/>
              </a:rPr>
              <a:t> da </a:t>
            </a:r>
            <a:r>
              <a:rPr lang="en-US" sz="2000" dirty="0" err="1">
                <a:latin typeface="_! Kolhety" panose="020B0500000000000000" pitchFamily="34" charset="0"/>
              </a:rPr>
              <a:t>uSualod</a:t>
            </a:r>
            <a:r>
              <a:rPr lang="en-US" sz="2000" dirty="0">
                <a:latin typeface="_! Kolhety" panose="020B0500000000000000" pitchFamily="34" charset="0"/>
              </a:rPr>
              <a:t> </a:t>
            </a:r>
            <a:r>
              <a:rPr lang="en-US" sz="2000" dirty="0" err="1">
                <a:latin typeface="_! Kolhety" panose="020B0500000000000000" pitchFamily="34" charset="0"/>
              </a:rPr>
              <a:t>emsaxureboda</a:t>
            </a:r>
            <a:r>
              <a:rPr lang="en-US" sz="2000" dirty="0">
                <a:latin typeface="_! Kolhety" panose="020B0500000000000000" pitchFamily="34" charset="0"/>
              </a:rPr>
              <a:t> </a:t>
            </a:r>
            <a:r>
              <a:rPr lang="en-US" sz="2000" dirty="0" err="1">
                <a:latin typeface="_! Kolhety" panose="020B0500000000000000" pitchFamily="34" charset="0"/>
              </a:rPr>
              <a:t>batonsa</a:t>
            </a:r>
            <a:r>
              <a:rPr lang="en-US" sz="2000" dirty="0">
                <a:latin typeface="_! Kolhety" panose="020B0500000000000000" pitchFamily="34" charset="0"/>
              </a:rPr>
              <a:t> da </a:t>
            </a:r>
            <a:r>
              <a:rPr lang="en-US" sz="2000" dirty="0" err="1">
                <a:latin typeface="_! Kolhety" panose="020B0500000000000000" pitchFamily="34" charset="0"/>
              </a:rPr>
              <a:t>stumrebs</a:t>
            </a:r>
            <a:r>
              <a:rPr lang="en-US" sz="2000" dirty="0">
                <a:latin typeface="_! Kolhety" panose="020B0500000000000000" pitchFamily="34" charset="0"/>
              </a:rPr>
              <a:t>, </a:t>
            </a:r>
            <a:r>
              <a:rPr lang="en-US" sz="2000" dirty="0" err="1">
                <a:latin typeface="_! Kolhety" panose="020B0500000000000000" pitchFamily="34" charset="0"/>
              </a:rPr>
              <a:t>rogorc</a:t>
            </a:r>
            <a:r>
              <a:rPr lang="en-US" sz="2000" dirty="0">
                <a:latin typeface="_! Kolhety" panose="020B0500000000000000" pitchFamily="34" charset="0"/>
              </a:rPr>
              <a:t> </a:t>
            </a:r>
            <a:r>
              <a:rPr lang="en-US" sz="2000" dirty="0" err="1">
                <a:latin typeface="_! Kolhety" panose="020B0500000000000000" pitchFamily="34" charset="0"/>
              </a:rPr>
              <a:t>wesi</a:t>
            </a:r>
            <a:r>
              <a:rPr lang="en-US" sz="2000" dirty="0">
                <a:latin typeface="_! Kolhety" panose="020B0500000000000000" pitchFamily="34" charset="0"/>
              </a:rPr>
              <a:t>, </a:t>
            </a:r>
            <a:r>
              <a:rPr lang="en-US" sz="2000" dirty="0" err="1">
                <a:latin typeface="_! Kolhety" panose="020B0500000000000000" pitchFamily="34" charset="0"/>
              </a:rPr>
              <a:t>axalgazrda</a:t>
            </a:r>
            <a:r>
              <a:rPr lang="en-US" sz="2000" dirty="0">
                <a:latin typeface="_! Kolhety" panose="020B0500000000000000" pitchFamily="34" charset="0"/>
              </a:rPr>
              <a:t> da </a:t>
            </a:r>
            <a:r>
              <a:rPr lang="en-US" sz="2000" dirty="0" err="1">
                <a:latin typeface="_! Kolhety" panose="020B0500000000000000" pitchFamily="34" charset="0"/>
              </a:rPr>
              <a:t>warmosadegi</a:t>
            </a:r>
            <a:r>
              <a:rPr lang="en-US" sz="2000" dirty="0">
                <a:latin typeface="_! Kolhety" panose="020B0500000000000000" pitchFamily="34" charset="0"/>
              </a:rPr>
              <a:t> </a:t>
            </a:r>
            <a:r>
              <a:rPr lang="en-US" sz="2000" dirty="0" err="1">
                <a:latin typeface="_! Kolhety" panose="020B0500000000000000" pitchFamily="34" charset="0"/>
              </a:rPr>
              <a:t>ymawvili</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maTi</a:t>
            </a:r>
            <a:r>
              <a:rPr lang="en-US" sz="2000" dirty="0">
                <a:latin typeface="_! Kolhety" panose="020B0500000000000000" pitchFamily="34" charset="0"/>
              </a:rPr>
              <a:t> </a:t>
            </a:r>
            <a:r>
              <a:rPr lang="en-US" sz="2000" dirty="0" err="1">
                <a:latin typeface="_! Kolhety" panose="020B0500000000000000" pitchFamily="34" charset="0"/>
              </a:rPr>
              <a:t>umetesoba</a:t>
            </a:r>
            <a:r>
              <a:rPr lang="en-US" sz="2000" dirty="0">
                <a:latin typeface="_! Kolhety" panose="020B0500000000000000" pitchFamily="34" charset="0"/>
              </a:rPr>
              <a:t> </a:t>
            </a:r>
            <a:r>
              <a:rPr lang="en-US" sz="2000" dirty="0" err="1">
                <a:latin typeface="_! Kolhety" panose="020B0500000000000000" pitchFamily="34" charset="0"/>
              </a:rPr>
              <a:t>saWurisi</a:t>
            </a:r>
            <a:r>
              <a:rPr lang="en-US" sz="2000" dirty="0">
                <a:latin typeface="_! Kolhety" panose="020B0500000000000000" pitchFamily="34" charset="0"/>
              </a:rPr>
              <a:t> </a:t>
            </a:r>
            <a:r>
              <a:rPr lang="en-US" sz="2000" dirty="0" err="1" smtClean="0">
                <a:latin typeface="_! Kolhety" panose="020B0500000000000000" pitchFamily="34" charset="0"/>
              </a:rPr>
              <a:t>iyo</a:t>
            </a:r>
            <a:r>
              <a:rPr lang="ru-RU" sz="2000" dirty="0" smtClean="0"/>
              <a:t>. </a:t>
            </a:r>
            <a:r>
              <a:rPr lang="en-US" sz="2000" dirty="0" err="1">
                <a:latin typeface="_! Kolhety" panose="020B0500000000000000" pitchFamily="34" charset="0"/>
              </a:rPr>
              <a:t>samefo</a:t>
            </a:r>
            <a:r>
              <a:rPr lang="en-US" sz="2000" dirty="0">
                <a:latin typeface="_! Kolhety" panose="020B0500000000000000" pitchFamily="34" charset="0"/>
              </a:rPr>
              <a:t> </a:t>
            </a:r>
            <a:r>
              <a:rPr lang="en-US" sz="2000" dirty="0" err="1">
                <a:latin typeface="_! Kolhety" panose="020B0500000000000000" pitchFamily="34" charset="0"/>
              </a:rPr>
              <a:t>karis</a:t>
            </a:r>
            <a:r>
              <a:rPr lang="en-US" sz="2000" dirty="0">
                <a:latin typeface="_! Kolhety" panose="020B0500000000000000" pitchFamily="34" charset="0"/>
              </a:rPr>
              <a:t> </a:t>
            </a:r>
            <a:r>
              <a:rPr lang="en-US" sz="2000" dirty="0" err="1">
                <a:latin typeface="_! Kolhety" panose="020B0500000000000000" pitchFamily="34" charset="0"/>
              </a:rPr>
              <a:t>momsaxure</a:t>
            </a:r>
            <a:r>
              <a:rPr lang="en-US" sz="2000" dirty="0">
                <a:latin typeface="_! Kolhety" panose="020B0500000000000000" pitchFamily="34" charset="0"/>
              </a:rPr>
              <a:t> </a:t>
            </a:r>
            <a:r>
              <a:rPr lang="en-US" sz="2000" dirty="0" err="1">
                <a:latin typeface="_! Kolhety" panose="020B0500000000000000" pitchFamily="34" charset="0"/>
              </a:rPr>
              <a:t>ymawvilebi</a:t>
            </a:r>
            <a:r>
              <a:rPr lang="en-US" sz="2000" dirty="0">
                <a:latin typeface="_! Kolhety" panose="020B0500000000000000" pitchFamily="34" charset="0"/>
              </a:rPr>
              <a:t> `</a:t>
            </a:r>
            <a:r>
              <a:rPr lang="en-US" sz="2000" dirty="0" err="1">
                <a:latin typeface="_! Kolhety" panose="020B0500000000000000" pitchFamily="34" charset="0"/>
              </a:rPr>
              <a:t>iC</a:t>
            </a:r>
            <a:r>
              <a:rPr lang="en-US" sz="2000" dirty="0">
                <a:latin typeface="_! Kolhety" panose="020B0500000000000000" pitchFamily="34" charset="0"/>
              </a:rPr>
              <a:t> </a:t>
            </a:r>
            <a:r>
              <a:rPr lang="en-US" sz="2000" dirty="0" err="1">
                <a:latin typeface="_! Kolhety" panose="020B0500000000000000" pitchFamily="34" charset="0"/>
              </a:rPr>
              <a:t>oglanad</a:t>
            </a:r>
            <a:r>
              <a:rPr lang="en-US" sz="2000" dirty="0" smtClean="0">
                <a:latin typeface="_! Kolhety" panose="020B0500000000000000" pitchFamily="34" charset="0"/>
              </a:rPr>
              <a:t>~ </a:t>
            </a:r>
            <a:r>
              <a:rPr lang="en-US" sz="2000" dirty="0">
                <a:latin typeface="_! Kolhety" panose="020B0500000000000000" pitchFamily="34" charset="0"/>
              </a:rPr>
              <a:t>(`</a:t>
            </a:r>
            <a:r>
              <a:rPr lang="en-US" sz="2000" dirty="0" err="1">
                <a:latin typeface="_! Kolhety" panose="020B0500000000000000" pitchFamily="34" charset="0"/>
              </a:rPr>
              <a:t>samefo</a:t>
            </a:r>
            <a:r>
              <a:rPr lang="en-US" sz="2000" dirty="0">
                <a:latin typeface="_! Kolhety" panose="020B0500000000000000" pitchFamily="34" charset="0"/>
              </a:rPr>
              <a:t> </a:t>
            </a:r>
            <a:r>
              <a:rPr lang="en-US" sz="2000" dirty="0" err="1">
                <a:latin typeface="_! Kolhety" panose="020B0500000000000000" pitchFamily="34" charset="0"/>
              </a:rPr>
              <a:t>karis</a:t>
            </a:r>
            <a:r>
              <a:rPr lang="en-US" sz="2000" dirty="0">
                <a:latin typeface="_! Kolhety" panose="020B0500000000000000" pitchFamily="34" charset="0"/>
              </a:rPr>
              <a:t> </a:t>
            </a:r>
            <a:r>
              <a:rPr lang="en-US" sz="2000" dirty="0" err="1">
                <a:latin typeface="_! Kolhety" panose="020B0500000000000000" pitchFamily="34" charset="0"/>
              </a:rPr>
              <a:t>biWebi</a:t>
            </a:r>
            <a:r>
              <a:rPr lang="en-US" sz="2000" dirty="0">
                <a:latin typeface="_! Kolhety" panose="020B0500000000000000" pitchFamily="34" charset="0"/>
              </a:rPr>
              <a:t>~) </a:t>
            </a:r>
            <a:r>
              <a:rPr lang="en-US" sz="2000" dirty="0" err="1" smtClean="0">
                <a:latin typeface="_! Kolhety" panose="020B0500000000000000" pitchFamily="34" charset="0"/>
              </a:rPr>
              <a:t>iwodebodnen</a:t>
            </a:r>
            <a:r>
              <a:rPr lang="en-US" sz="2000" dirty="0" smtClean="0">
                <a:latin typeface="_! Kolhety" panose="020B0500000000000000" pitchFamily="34" charset="0"/>
              </a:rPr>
              <a:t>.</a:t>
            </a:r>
          </a:p>
          <a:p>
            <a:pPr>
              <a:lnSpc>
                <a:spcPct val="100000"/>
              </a:lnSpc>
            </a:pPr>
            <a:r>
              <a:rPr lang="en-US" sz="2000" dirty="0" err="1">
                <a:latin typeface="_! Kolhety" panose="020B0500000000000000" pitchFamily="34" charset="0"/>
              </a:rPr>
              <a:t>warCinebul</a:t>
            </a:r>
            <a:r>
              <a:rPr lang="en-US" sz="2000" dirty="0">
                <a:latin typeface="_! Kolhety" panose="020B0500000000000000" pitchFamily="34" charset="0"/>
              </a:rPr>
              <a:t> </a:t>
            </a:r>
            <a:r>
              <a:rPr lang="en-US" sz="2000" dirty="0" err="1">
                <a:latin typeface="_! Kolhety" panose="020B0500000000000000" pitchFamily="34" charset="0"/>
              </a:rPr>
              <a:t>pirTa</a:t>
            </a:r>
            <a:r>
              <a:rPr lang="en-US" sz="2000" dirty="0">
                <a:latin typeface="_! Kolhety" panose="020B0500000000000000" pitchFamily="34" charset="0"/>
              </a:rPr>
              <a:t> </a:t>
            </a:r>
            <a:r>
              <a:rPr lang="en-US" sz="2000" dirty="0" err="1">
                <a:latin typeface="_! Kolhety" panose="020B0500000000000000" pitchFamily="34" charset="0"/>
              </a:rPr>
              <a:t>ojaxebSi</a:t>
            </a:r>
            <a:r>
              <a:rPr lang="en-US" sz="2000" dirty="0">
                <a:latin typeface="_! Kolhety" panose="020B0500000000000000" pitchFamily="34" charset="0"/>
              </a:rPr>
              <a:t>, </a:t>
            </a:r>
            <a:r>
              <a:rPr lang="en-US" sz="2000" dirty="0" err="1">
                <a:latin typeface="_! Kolhety" panose="020B0500000000000000" pitchFamily="34" charset="0"/>
              </a:rPr>
              <a:t>sadac</a:t>
            </a:r>
            <a:r>
              <a:rPr lang="en-US" sz="2000" dirty="0">
                <a:latin typeface="_! Kolhety" panose="020B0500000000000000" pitchFamily="34" charset="0"/>
              </a:rPr>
              <a:t> </a:t>
            </a:r>
            <a:r>
              <a:rPr lang="en-US" sz="2000" dirty="0" err="1">
                <a:latin typeface="_! Kolhety" panose="020B0500000000000000" pitchFamily="34" charset="0"/>
              </a:rPr>
              <a:t>tradiciulad</a:t>
            </a:r>
            <a:r>
              <a:rPr lang="en-US" sz="2000" dirty="0">
                <a:latin typeface="_! Kolhety" panose="020B0500000000000000" pitchFamily="34" charset="0"/>
              </a:rPr>
              <a:t> </a:t>
            </a:r>
            <a:r>
              <a:rPr lang="en-US" sz="2000" dirty="0" err="1">
                <a:latin typeface="_! Kolhety" panose="020B0500000000000000" pitchFamily="34" charset="0"/>
              </a:rPr>
              <a:t>xalxmravloba</a:t>
            </a:r>
            <a:r>
              <a:rPr lang="en-US" sz="2000" dirty="0">
                <a:latin typeface="_! Kolhety" panose="020B0500000000000000" pitchFamily="34" charset="0"/>
              </a:rPr>
              <a:t> (</a:t>
            </a:r>
            <a:r>
              <a:rPr lang="en-US" sz="2000" dirty="0" err="1">
                <a:latin typeface="_! Kolhety" panose="020B0500000000000000" pitchFamily="34" charset="0"/>
              </a:rPr>
              <a:t>stumrianoba</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sul</a:t>
            </a:r>
            <a:r>
              <a:rPr lang="en-US" sz="2000" dirty="0">
                <a:latin typeface="_! Kolhety" panose="020B0500000000000000" pitchFamily="34" charset="0"/>
              </a:rPr>
              <a:t> </a:t>
            </a:r>
            <a:r>
              <a:rPr lang="en-US" sz="2000" dirty="0" err="1">
                <a:latin typeface="_! Kolhety" panose="020B0500000000000000" pitchFamily="34" charset="0"/>
              </a:rPr>
              <a:t>cota</a:t>
            </a:r>
            <a:r>
              <a:rPr lang="en-US" sz="2000" dirty="0">
                <a:latin typeface="_! Kolhety" panose="020B0500000000000000" pitchFamily="34" charset="0"/>
              </a:rPr>
              <a:t>, 15-20 </a:t>
            </a:r>
            <a:r>
              <a:rPr lang="en-US" sz="2000" dirty="0" err="1">
                <a:latin typeface="_! Kolhety" panose="020B0500000000000000" pitchFamily="34" charset="0"/>
              </a:rPr>
              <a:t>kargi</a:t>
            </a:r>
            <a:r>
              <a:rPr lang="en-US" sz="2000" dirty="0">
                <a:latin typeface="_! Kolhety" panose="020B0500000000000000" pitchFamily="34" charset="0"/>
              </a:rPr>
              <a:t> </a:t>
            </a:r>
            <a:r>
              <a:rPr lang="en-US" sz="2000" dirty="0" err="1">
                <a:latin typeface="_! Kolhety" panose="020B0500000000000000" pitchFamily="34" charset="0"/>
              </a:rPr>
              <a:t>xarisxis</a:t>
            </a:r>
            <a:r>
              <a:rPr lang="en-US" sz="2000" dirty="0">
                <a:latin typeface="_! Kolhety" panose="020B0500000000000000" pitchFamily="34" charset="0"/>
              </a:rPr>
              <a:t> </a:t>
            </a:r>
            <a:r>
              <a:rPr lang="en-US" sz="2000" dirty="0" err="1">
                <a:latin typeface="_! Kolhety" panose="020B0500000000000000" pitchFamily="34" charset="0"/>
              </a:rPr>
              <a:t>Cibuxi</a:t>
            </a:r>
            <a:r>
              <a:rPr lang="en-US" sz="2000" dirty="0">
                <a:latin typeface="_! Kolhety" panose="020B0500000000000000" pitchFamily="34" charset="0"/>
              </a:rPr>
              <a:t> </a:t>
            </a:r>
            <a:r>
              <a:rPr lang="en-US" sz="2000" dirty="0" err="1" smtClean="0">
                <a:latin typeface="_! Kolhety" panose="020B0500000000000000" pitchFamily="34" charset="0"/>
              </a:rPr>
              <a:t>yovelTvis</a:t>
            </a:r>
            <a:r>
              <a:rPr lang="en-US" sz="2000" dirty="0" smtClean="0">
                <a:latin typeface="_! Kolhety" panose="020B0500000000000000" pitchFamily="34" charset="0"/>
              </a:rPr>
              <a:t> </a:t>
            </a:r>
            <a:r>
              <a:rPr lang="en-US" sz="2000" dirty="0" err="1">
                <a:latin typeface="_! Kolhety" panose="020B0500000000000000" pitchFamily="34" charset="0"/>
              </a:rPr>
              <a:t>mzad</a:t>
            </a:r>
            <a:r>
              <a:rPr lang="en-US" sz="2000" dirty="0">
                <a:latin typeface="_! Kolhety" panose="020B0500000000000000" pitchFamily="34" charset="0"/>
              </a:rPr>
              <a:t> </a:t>
            </a:r>
            <a:r>
              <a:rPr lang="en-US" sz="2000" dirty="0" err="1">
                <a:latin typeface="_! Kolhety" panose="020B0500000000000000" pitchFamily="34" charset="0"/>
              </a:rPr>
              <a:t>unda</a:t>
            </a:r>
            <a:r>
              <a:rPr lang="en-US" sz="2000" dirty="0">
                <a:latin typeface="_! Kolhety" panose="020B0500000000000000" pitchFamily="34" charset="0"/>
              </a:rPr>
              <a:t> </a:t>
            </a:r>
            <a:r>
              <a:rPr lang="en-US" sz="2000" dirty="0" err="1">
                <a:latin typeface="_! Kolhety" panose="020B0500000000000000" pitchFamily="34" charset="0"/>
              </a:rPr>
              <a:t>yofiliyo</a:t>
            </a:r>
            <a:r>
              <a:rPr lang="en-US" sz="2000" dirty="0">
                <a:latin typeface="_! Kolhety" panose="020B0500000000000000" pitchFamily="34" charset="0"/>
              </a:rPr>
              <a:t> </a:t>
            </a:r>
            <a:r>
              <a:rPr lang="en-US" sz="2000" dirty="0" err="1">
                <a:latin typeface="_! Kolhety" panose="020B0500000000000000" pitchFamily="34" charset="0"/>
              </a:rPr>
              <a:t>stumrisTvis</a:t>
            </a:r>
            <a:r>
              <a:rPr lang="en-US" sz="2000" dirty="0">
                <a:latin typeface="_! Kolhety" panose="020B0500000000000000" pitchFamily="34" charset="0"/>
              </a:rPr>
              <a:t>. </a:t>
            </a:r>
            <a:r>
              <a:rPr lang="en-US" sz="2000" dirty="0" err="1">
                <a:latin typeface="_! Kolhety" panose="020B0500000000000000" pitchFamily="34" charset="0"/>
              </a:rPr>
              <a:t>muslimanuri</a:t>
            </a:r>
            <a:r>
              <a:rPr lang="en-US" sz="2000" dirty="0">
                <a:latin typeface="_! Kolhety" panose="020B0500000000000000" pitchFamily="34" charset="0"/>
              </a:rPr>
              <a:t> </a:t>
            </a:r>
            <a:r>
              <a:rPr lang="en-US" sz="2000" dirty="0" err="1" smtClean="0">
                <a:latin typeface="_! Kolhety" panose="020B0500000000000000" pitchFamily="34" charset="0"/>
              </a:rPr>
              <a:t>tradiciis</a:t>
            </a:r>
            <a:r>
              <a:rPr lang="en-US" sz="2000" dirty="0" smtClean="0">
                <a:latin typeface="_! Kolhety" panose="020B0500000000000000" pitchFamily="34" charset="0"/>
              </a:rPr>
              <a:t> </a:t>
            </a:r>
            <a:r>
              <a:rPr lang="en-US" sz="2000" dirty="0" err="1">
                <a:latin typeface="_! Kolhety" panose="020B0500000000000000" pitchFamily="34" charset="0"/>
              </a:rPr>
              <a:t>mixedviT</a:t>
            </a:r>
            <a:r>
              <a:rPr lang="en-US" sz="2000" dirty="0">
                <a:latin typeface="_! Kolhety" panose="020B0500000000000000" pitchFamily="34" charset="0"/>
              </a:rPr>
              <a:t>, </a:t>
            </a:r>
            <a:r>
              <a:rPr lang="en-US" sz="2000" dirty="0" err="1">
                <a:latin typeface="_! Kolhety" panose="020B0500000000000000" pitchFamily="34" charset="0"/>
              </a:rPr>
              <a:t>ojaxebSi</a:t>
            </a:r>
            <a:r>
              <a:rPr lang="en-US" sz="2000" dirty="0">
                <a:latin typeface="_! Kolhety" panose="020B0500000000000000" pitchFamily="34" charset="0"/>
              </a:rPr>
              <a:t> </a:t>
            </a:r>
            <a:r>
              <a:rPr lang="en-US" sz="2000" dirty="0" err="1">
                <a:latin typeface="_! Kolhety" panose="020B0500000000000000" pitchFamily="34" charset="0"/>
              </a:rPr>
              <a:t>gansakuTrebuli</a:t>
            </a:r>
            <a:r>
              <a:rPr lang="en-US" sz="2000" dirty="0">
                <a:latin typeface="_! Kolhety" panose="020B0500000000000000" pitchFamily="34" charset="0"/>
              </a:rPr>
              <a:t> </a:t>
            </a:r>
            <a:r>
              <a:rPr lang="en-US" sz="2000" dirty="0" err="1">
                <a:latin typeface="_! Kolhety" panose="020B0500000000000000" pitchFamily="34" charset="0"/>
              </a:rPr>
              <a:t>mzaoba</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bairamis</a:t>
            </a:r>
            <a:r>
              <a:rPr lang="en-US" sz="2000" dirty="0">
                <a:latin typeface="_! Kolhety" panose="020B0500000000000000" pitchFamily="34" charset="0"/>
              </a:rPr>
              <a:t> </a:t>
            </a:r>
            <a:r>
              <a:rPr lang="en-US" sz="2000" dirty="0" err="1" smtClean="0">
                <a:latin typeface="_! Kolhety" panose="020B0500000000000000" pitchFamily="34" charset="0"/>
              </a:rPr>
              <a:t>dResaswaulis</a:t>
            </a:r>
            <a:r>
              <a:rPr lang="en-US" sz="2000" dirty="0" smtClean="0">
                <a:latin typeface="_! Kolhety" panose="020B0500000000000000" pitchFamily="34" charset="0"/>
              </a:rPr>
              <a:t> </a:t>
            </a:r>
            <a:r>
              <a:rPr lang="en-US" sz="2000" dirty="0" err="1">
                <a:latin typeface="_! Kolhety" panose="020B0500000000000000" pitchFamily="34" charset="0"/>
              </a:rPr>
              <a:t>dros</a:t>
            </a:r>
            <a:r>
              <a:rPr lang="en-US" sz="2000" dirty="0">
                <a:latin typeface="_! Kolhety" panose="020B0500000000000000" pitchFamily="34" charset="0"/>
              </a:rPr>
              <a:t>, </a:t>
            </a:r>
            <a:r>
              <a:rPr lang="en-US" sz="2000" dirty="0" err="1">
                <a:latin typeface="_! Kolhety" panose="020B0500000000000000" pitchFamily="34" charset="0"/>
              </a:rPr>
              <a:t>rodesac</a:t>
            </a:r>
            <a:r>
              <a:rPr lang="en-US" sz="2000" dirty="0">
                <a:latin typeface="_! Kolhety" panose="020B0500000000000000" pitchFamily="34" charset="0"/>
              </a:rPr>
              <a:t> </a:t>
            </a:r>
            <a:r>
              <a:rPr lang="en-US" sz="2000" dirty="0" err="1">
                <a:latin typeface="_! Kolhety" panose="020B0500000000000000" pitchFamily="34" charset="0"/>
              </a:rPr>
              <a:t>yvela</a:t>
            </a:r>
            <a:r>
              <a:rPr lang="en-US" sz="2000" dirty="0">
                <a:latin typeface="_! Kolhety" panose="020B0500000000000000" pitchFamily="34" charset="0"/>
              </a:rPr>
              <a:t> </a:t>
            </a:r>
            <a:r>
              <a:rPr lang="en-US" sz="2000" dirty="0" err="1">
                <a:latin typeface="_! Kolhety" panose="020B0500000000000000" pitchFamily="34" charset="0"/>
              </a:rPr>
              <a:t>muslimanis</a:t>
            </a:r>
            <a:r>
              <a:rPr lang="en-US" sz="2000" dirty="0">
                <a:latin typeface="_! Kolhety" panose="020B0500000000000000" pitchFamily="34" charset="0"/>
              </a:rPr>
              <a:t> </a:t>
            </a:r>
            <a:r>
              <a:rPr lang="en-US" sz="2000" dirty="0" err="1">
                <a:latin typeface="_! Kolhety" panose="020B0500000000000000" pitchFamily="34" charset="0"/>
              </a:rPr>
              <a:t>saxlis</a:t>
            </a:r>
            <a:r>
              <a:rPr lang="en-US" sz="2000" dirty="0">
                <a:latin typeface="_! Kolhety" panose="020B0500000000000000" pitchFamily="34" charset="0"/>
              </a:rPr>
              <a:t> </a:t>
            </a:r>
            <a:r>
              <a:rPr lang="en-US" sz="2000" dirty="0" err="1">
                <a:latin typeface="_! Kolhety" panose="020B0500000000000000" pitchFamily="34" charset="0"/>
              </a:rPr>
              <a:t>kari</a:t>
            </a:r>
            <a:r>
              <a:rPr lang="en-US" sz="2000" dirty="0">
                <a:latin typeface="_! Kolhety" panose="020B0500000000000000" pitchFamily="34" charset="0"/>
              </a:rPr>
              <a:t> Ria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stumrisTvis</a:t>
            </a:r>
            <a:r>
              <a:rPr lang="en-US" sz="2000" dirty="0">
                <a:latin typeface="_! Kolhety" panose="020B0500000000000000" pitchFamily="34" charset="0"/>
              </a:rPr>
              <a:t> </a:t>
            </a:r>
            <a:r>
              <a:rPr lang="en-US" sz="2000" dirty="0" smtClean="0">
                <a:latin typeface="_! Kolhety" panose="020B0500000000000000" pitchFamily="34" charset="0"/>
              </a:rPr>
              <a:t> </a:t>
            </a:r>
            <a:endParaRPr lang="ka-GE" sz="2000" dirty="0"/>
          </a:p>
        </p:txBody>
      </p:sp>
    </p:spTree>
    <p:extLst>
      <p:ext uri="{BB962C8B-B14F-4D97-AF65-F5344CB8AC3E}">
        <p14:creationId xmlns:p14="http://schemas.microsoft.com/office/powerpoint/2010/main" val="225005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1614616" y="0"/>
            <a:ext cx="9654746" cy="6755129"/>
          </a:xfrm>
        </p:spPr>
        <p:txBody>
          <a:bodyPr>
            <a:normAutofit/>
          </a:bodyPr>
          <a:lstStyle/>
          <a:p>
            <a:pPr marL="342900" indent="-342900">
              <a:lnSpc>
                <a:spcPct val="100000"/>
              </a:lnSpc>
              <a:buFont typeface="Arial" panose="020B0604020202020204" pitchFamily="34" charset="0"/>
              <a:buChar char="•"/>
            </a:pPr>
            <a:r>
              <a:rPr lang="en-US" sz="2000" dirty="0" err="1">
                <a:latin typeface="_! Kolhety" panose="020B0500000000000000" pitchFamily="34" charset="0"/>
              </a:rPr>
              <a:t>Tu</a:t>
            </a:r>
            <a:r>
              <a:rPr lang="en-US" sz="2000" dirty="0">
                <a:latin typeface="_! Kolhety" panose="020B0500000000000000" pitchFamily="34" charset="0"/>
              </a:rPr>
              <a:t> </a:t>
            </a:r>
            <a:r>
              <a:rPr lang="en-US" sz="2000" dirty="0" err="1">
                <a:latin typeface="_! Kolhety" panose="020B0500000000000000" pitchFamily="34" charset="0"/>
              </a:rPr>
              <a:t>oriod</a:t>
            </a:r>
            <a:r>
              <a:rPr lang="en-US" sz="2000" dirty="0">
                <a:latin typeface="_! Kolhety" panose="020B0500000000000000" pitchFamily="34" charset="0"/>
              </a:rPr>
              <a:t> </a:t>
            </a:r>
            <a:r>
              <a:rPr lang="en-US" sz="2000" dirty="0" err="1">
                <a:latin typeface="_! Kolhety" panose="020B0500000000000000" pitchFamily="34" charset="0"/>
              </a:rPr>
              <a:t>sityvas</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mowinaaRmdegeebzec</a:t>
            </a:r>
            <a:r>
              <a:rPr lang="en-US" sz="2000" dirty="0">
                <a:latin typeface="_! Kolhety" panose="020B0500000000000000" pitchFamily="34" charset="0"/>
              </a:rPr>
              <a:t> </a:t>
            </a:r>
            <a:r>
              <a:rPr lang="en-US" sz="2000" dirty="0" err="1">
                <a:latin typeface="_! Kolhety" panose="020B0500000000000000" pitchFamily="34" charset="0"/>
              </a:rPr>
              <a:t>vityviT</a:t>
            </a:r>
            <a:r>
              <a:rPr lang="en-US" sz="2000" dirty="0">
                <a:latin typeface="_! Kolhety" panose="020B0500000000000000" pitchFamily="34" charset="0"/>
              </a:rPr>
              <a:t>, </a:t>
            </a:r>
            <a:r>
              <a:rPr lang="en-US" sz="2000" dirty="0" err="1">
                <a:latin typeface="_! Kolhety" panose="020B0500000000000000" pitchFamily="34" charset="0"/>
              </a:rPr>
              <a:t>unda</a:t>
            </a:r>
            <a:r>
              <a:rPr lang="en-US" sz="2000" dirty="0">
                <a:latin typeface="_! Kolhety" panose="020B0500000000000000" pitchFamily="34" charset="0"/>
              </a:rPr>
              <a:t> </a:t>
            </a:r>
            <a:r>
              <a:rPr lang="en-US" sz="2000" dirty="0" err="1">
                <a:latin typeface="_! Kolhety" panose="020B0500000000000000" pitchFamily="34" charset="0"/>
              </a:rPr>
              <a:t>aRvniSnoT</a:t>
            </a:r>
            <a:r>
              <a:rPr lang="en-US" sz="2000" dirty="0">
                <a:latin typeface="_! Kolhety" panose="020B0500000000000000" pitchFamily="34" charset="0"/>
              </a:rPr>
              <a:t>, rom, </a:t>
            </a:r>
            <a:r>
              <a:rPr lang="en-US" sz="2000" dirty="0" err="1">
                <a:latin typeface="_! Kolhety" panose="020B0500000000000000" pitchFamily="34" charset="0"/>
              </a:rPr>
              <a:t>rogorc</a:t>
            </a:r>
            <a:r>
              <a:rPr lang="en-US" sz="2000" dirty="0">
                <a:latin typeface="_! Kolhety" panose="020B0500000000000000" pitchFamily="34" charset="0"/>
              </a:rPr>
              <a:t> </a:t>
            </a:r>
            <a:r>
              <a:rPr lang="en-US" sz="2000" dirty="0" err="1">
                <a:latin typeface="_! Kolhety" panose="020B0500000000000000" pitchFamily="34" charset="0"/>
              </a:rPr>
              <a:t>qristianuli</a:t>
            </a:r>
            <a:r>
              <a:rPr lang="en-US" sz="2000" dirty="0">
                <a:latin typeface="_! Kolhety" panose="020B0500000000000000" pitchFamily="34" charset="0"/>
              </a:rPr>
              <a:t>, </a:t>
            </a:r>
            <a:r>
              <a:rPr lang="en-US" sz="2000" dirty="0" err="1">
                <a:latin typeface="_! Kolhety" panose="020B0500000000000000" pitchFamily="34" charset="0"/>
              </a:rPr>
              <a:t>aseve</a:t>
            </a:r>
            <a:r>
              <a:rPr lang="en-US" sz="2000" dirty="0">
                <a:latin typeface="_! Kolhety" panose="020B0500000000000000" pitchFamily="34" charset="0"/>
              </a:rPr>
              <a:t>, </a:t>
            </a:r>
            <a:r>
              <a:rPr lang="en-US" sz="2000" dirty="0" err="1" smtClean="0">
                <a:latin typeface="_! Kolhety" panose="020B0500000000000000" pitchFamily="34" charset="0"/>
              </a:rPr>
              <a:t>muslimanuri</a:t>
            </a:r>
            <a:r>
              <a:rPr lang="en-US" sz="2000" dirty="0" smtClean="0">
                <a:latin typeface="_! Kolhety" panose="020B0500000000000000" pitchFamily="34" charset="0"/>
              </a:rPr>
              <a:t> </a:t>
            </a:r>
            <a:r>
              <a:rPr lang="en-US" sz="2000" dirty="0" err="1">
                <a:latin typeface="_! Kolhety" panose="020B0500000000000000" pitchFamily="34" charset="0"/>
              </a:rPr>
              <a:t>religiuri</a:t>
            </a:r>
            <a:r>
              <a:rPr lang="en-US" sz="2000" dirty="0">
                <a:latin typeface="_! Kolhety" panose="020B0500000000000000" pitchFamily="34" charset="0"/>
              </a:rPr>
              <a:t> </a:t>
            </a:r>
            <a:r>
              <a:rPr lang="en-US" sz="2000" dirty="0" err="1">
                <a:latin typeface="_! Kolhety" panose="020B0500000000000000" pitchFamily="34" charset="0"/>
              </a:rPr>
              <a:t>wreebi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mwevelebs</a:t>
            </a:r>
            <a:r>
              <a:rPr lang="en-US" sz="2000" dirty="0">
                <a:latin typeface="_! Kolhety" panose="020B0500000000000000" pitchFamily="34" charset="0"/>
              </a:rPr>
              <a:t> da </a:t>
            </a:r>
            <a:r>
              <a:rPr lang="en-US" sz="2000" dirty="0" err="1">
                <a:latin typeface="_! Kolhety" panose="020B0500000000000000" pitchFamily="34" charset="0"/>
              </a:rPr>
              <a:t>mynosvelebs</a:t>
            </a:r>
            <a:r>
              <a:rPr lang="en-US" sz="2000" dirty="0">
                <a:latin typeface="_! Kolhety" panose="020B0500000000000000" pitchFamily="34" charset="0"/>
              </a:rPr>
              <a:t> </a:t>
            </a:r>
            <a:r>
              <a:rPr lang="en-US" sz="2000" dirty="0" err="1">
                <a:latin typeface="_! Kolhety" panose="020B0500000000000000" pitchFamily="34" charset="0"/>
              </a:rPr>
              <a:t>ara</a:t>
            </a:r>
            <a:r>
              <a:rPr lang="en-US" sz="2000" dirty="0">
                <a:latin typeface="_! Kolhety" panose="020B0500000000000000" pitchFamily="34" charset="0"/>
              </a:rPr>
              <a:t> </a:t>
            </a:r>
            <a:r>
              <a:rPr lang="en-US" sz="2000" dirty="0" err="1">
                <a:latin typeface="_! Kolhety" panose="020B0500000000000000" pitchFamily="34" charset="0"/>
              </a:rPr>
              <a:t>marto</a:t>
            </a:r>
            <a:r>
              <a:rPr lang="en-US" sz="2000" dirty="0">
                <a:latin typeface="_! Kolhety" panose="020B0500000000000000" pitchFamily="34" charset="0"/>
              </a:rPr>
              <a:t> </a:t>
            </a:r>
            <a:r>
              <a:rPr lang="en-US" sz="2000" dirty="0" err="1">
                <a:latin typeface="_! Kolhety" panose="020B0500000000000000" pitchFamily="34" charset="0"/>
              </a:rPr>
              <a:t>kicxavdnen</a:t>
            </a:r>
            <a:r>
              <a:rPr lang="en-US" sz="2000" dirty="0">
                <a:latin typeface="_! Kolhety" panose="020B0500000000000000" pitchFamily="34" charset="0"/>
              </a:rPr>
              <a:t>, </a:t>
            </a:r>
            <a:r>
              <a:rPr lang="en-US" sz="2000" dirty="0" err="1">
                <a:latin typeface="_! Kolhety" panose="020B0500000000000000" pitchFamily="34" charset="0"/>
              </a:rPr>
              <a:t>aramed</a:t>
            </a:r>
            <a:r>
              <a:rPr lang="en-US" sz="2000" dirty="0">
                <a:latin typeface="_! Kolhety" panose="020B0500000000000000" pitchFamily="34" charset="0"/>
              </a:rPr>
              <a:t> </a:t>
            </a:r>
            <a:r>
              <a:rPr lang="en-US" sz="2000" dirty="0" err="1">
                <a:latin typeface="_! Kolhety" panose="020B0500000000000000" pitchFamily="34" charset="0"/>
              </a:rPr>
              <a:t>yvela</a:t>
            </a:r>
            <a:r>
              <a:rPr lang="en-US" sz="2000" dirty="0">
                <a:latin typeface="_! Kolhety" panose="020B0500000000000000" pitchFamily="34" charset="0"/>
              </a:rPr>
              <a:t> </a:t>
            </a:r>
            <a:r>
              <a:rPr lang="en-US" sz="2000" dirty="0" err="1">
                <a:latin typeface="_! Kolhety" panose="020B0500000000000000" pitchFamily="34" charset="0"/>
              </a:rPr>
              <a:t>arsebuli</a:t>
            </a:r>
            <a:r>
              <a:rPr lang="en-US" sz="2000" dirty="0">
                <a:latin typeface="_! Kolhety" panose="020B0500000000000000" pitchFamily="34" charset="0"/>
              </a:rPr>
              <a:t> </a:t>
            </a:r>
            <a:r>
              <a:rPr lang="en-US" sz="2000" dirty="0" err="1" smtClean="0">
                <a:latin typeface="_! Kolhety" panose="020B0500000000000000" pitchFamily="34" charset="0"/>
              </a:rPr>
              <a:t>saSualebebiT</a:t>
            </a:r>
            <a:r>
              <a:rPr lang="en-US" sz="2000" dirty="0" smtClean="0">
                <a:latin typeface="_! Kolhety" panose="020B0500000000000000" pitchFamily="34" charset="0"/>
              </a:rPr>
              <a:t> </a:t>
            </a:r>
            <a:r>
              <a:rPr lang="en-US" sz="2000" dirty="0" err="1" smtClean="0">
                <a:latin typeface="_! Kolhety" panose="020B0500000000000000" pitchFamily="34" charset="0"/>
              </a:rPr>
              <a:t>ebrZodnen</a:t>
            </a:r>
            <a:r>
              <a:rPr lang="en-US" sz="2000" dirty="0" smtClean="0">
                <a:latin typeface="_! Kolhety" panose="020B0500000000000000" pitchFamily="34" charset="0"/>
              </a:rPr>
              <a:t> </a:t>
            </a:r>
            <a:r>
              <a:rPr lang="en-US" sz="2000" dirty="0" err="1">
                <a:latin typeface="_! Kolhety" panose="020B0500000000000000" pitchFamily="34" charset="0"/>
              </a:rPr>
              <a:t>kidec</a:t>
            </a:r>
            <a:r>
              <a:rPr lang="en-US" sz="2000" dirty="0">
                <a:latin typeface="_! Kolhety" panose="020B0500000000000000" pitchFamily="34" charset="0"/>
              </a:rPr>
              <a:t>. </a:t>
            </a:r>
            <a:r>
              <a:rPr lang="en-US" sz="2000" dirty="0" err="1">
                <a:latin typeface="_! Kolhety" panose="020B0500000000000000" pitchFamily="34" charset="0"/>
              </a:rPr>
              <a:t>didi</a:t>
            </a:r>
            <a:r>
              <a:rPr lang="en-US" sz="2000" dirty="0">
                <a:latin typeface="_! Kolhety" panose="020B0500000000000000" pitchFamily="34" charset="0"/>
              </a:rPr>
              <a:t> </a:t>
            </a:r>
            <a:r>
              <a:rPr lang="en-US" sz="2000" dirty="0" err="1">
                <a:latin typeface="_! Kolhety" panose="020B0500000000000000" pitchFamily="34" charset="0"/>
              </a:rPr>
              <a:t>Tu</a:t>
            </a:r>
            <a:r>
              <a:rPr lang="en-US" sz="2000" dirty="0">
                <a:latin typeface="_! Kolhety" panose="020B0500000000000000" pitchFamily="34" charset="0"/>
              </a:rPr>
              <a:t> </a:t>
            </a:r>
            <a:r>
              <a:rPr lang="en-US" sz="2000" dirty="0" err="1">
                <a:latin typeface="_! Kolhety" panose="020B0500000000000000" pitchFamily="34" charset="0"/>
              </a:rPr>
              <a:t>patara</a:t>
            </a:r>
            <a:r>
              <a:rPr lang="en-US" sz="2000" dirty="0">
                <a:latin typeface="_! Kolhety" panose="020B0500000000000000" pitchFamily="34" charset="0"/>
              </a:rPr>
              <a:t> </a:t>
            </a:r>
            <a:r>
              <a:rPr lang="en-US" sz="2000" dirty="0" err="1">
                <a:latin typeface="_! Kolhety" panose="020B0500000000000000" pitchFamily="34" charset="0"/>
              </a:rPr>
              <a:t>qveynebis</a:t>
            </a:r>
            <a:r>
              <a:rPr lang="en-US" sz="2000" dirty="0">
                <a:latin typeface="_! Kolhety" panose="020B0500000000000000" pitchFamily="34" charset="0"/>
              </a:rPr>
              <a:t> </a:t>
            </a:r>
            <a:r>
              <a:rPr lang="en-US" sz="2000" dirty="0" err="1">
                <a:latin typeface="_! Kolhety" panose="020B0500000000000000" pitchFamily="34" charset="0"/>
              </a:rPr>
              <a:t>mmarTvelebi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mwevelTa</a:t>
            </a:r>
            <a:r>
              <a:rPr lang="en-US" sz="2000" dirty="0">
                <a:latin typeface="_! Kolhety" panose="020B0500000000000000" pitchFamily="34" charset="0"/>
              </a:rPr>
              <a:t> </a:t>
            </a:r>
            <a:r>
              <a:rPr lang="en-US" sz="2000" dirty="0" err="1">
                <a:latin typeface="_! Kolhety" panose="020B0500000000000000" pitchFamily="34" charset="0"/>
              </a:rPr>
              <a:t>TavSeyris</a:t>
            </a:r>
            <a:r>
              <a:rPr lang="en-US" sz="2000" dirty="0">
                <a:latin typeface="_! Kolhety" panose="020B0500000000000000" pitchFamily="34" charset="0"/>
              </a:rPr>
              <a:t> </a:t>
            </a:r>
            <a:r>
              <a:rPr lang="en-US" sz="2000" dirty="0" err="1">
                <a:latin typeface="_! Kolhety" panose="020B0500000000000000" pitchFamily="34" charset="0"/>
              </a:rPr>
              <a:t>mcdelobas</a:t>
            </a:r>
            <a:r>
              <a:rPr lang="en-US" sz="2000" dirty="0">
                <a:latin typeface="_! Kolhety" panose="020B0500000000000000" pitchFamily="34" charset="0"/>
              </a:rPr>
              <a:t> </a:t>
            </a:r>
            <a:r>
              <a:rPr lang="en-US" sz="2000" dirty="0" err="1">
                <a:latin typeface="_! Kolhety" panose="020B0500000000000000" pitchFamily="34" charset="0"/>
              </a:rPr>
              <a:t>xSirad</a:t>
            </a:r>
            <a:r>
              <a:rPr lang="en-US" sz="2000" dirty="0">
                <a:latin typeface="_! Kolhety" panose="020B0500000000000000" pitchFamily="34" charset="0"/>
              </a:rPr>
              <a:t> </a:t>
            </a:r>
            <a:r>
              <a:rPr lang="en-US" sz="2000" dirty="0" err="1">
                <a:latin typeface="_! Kolhety" panose="020B0500000000000000" pitchFamily="34" charset="0"/>
              </a:rPr>
              <a:t>mosalodneli</a:t>
            </a:r>
            <a:r>
              <a:rPr lang="en-US" sz="2000" dirty="0">
                <a:latin typeface="_! Kolhety" panose="020B0500000000000000" pitchFamily="34" charset="0"/>
              </a:rPr>
              <a:t> </a:t>
            </a:r>
            <a:r>
              <a:rPr lang="en-US" sz="2000" dirty="0" err="1">
                <a:latin typeface="_! Kolhety" panose="020B0500000000000000" pitchFamily="34" charset="0"/>
              </a:rPr>
              <a:t>buntis</a:t>
            </a:r>
            <a:r>
              <a:rPr lang="en-US" sz="2000" dirty="0">
                <a:latin typeface="_! Kolhety" panose="020B0500000000000000" pitchFamily="34" charset="0"/>
              </a:rPr>
              <a:t> </a:t>
            </a:r>
            <a:r>
              <a:rPr lang="en-US" sz="2000" dirty="0" err="1">
                <a:latin typeface="_! Kolhety" panose="020B0500000000000000" pitchFamily="34" charset="0"/>
              </a:rPr>
              <a:t>mzadebis</a:t>
            </a:r>
            <a:r>
              <a:rPr lang="en-US" sz="2000" dirty="0">
                <a:latin typeface="_! Kolhety" panose="020B0500000000000000" pitchFamily="34" charset="0"/>
              </a:rPr>
              <a:t> </a:t>
            </a:r>
            <a:r>
              <a:rPr lang="en-US" sz="2000" dirty="0" err="1">
                <a:latin typeface="_! Kolhety" panose="020B0500000000000000" pitchFamily="34" charset="0"/>
              </a:rPr>
              <a:t>winapirobad</a:t>
            </a:r>
            <a:r>
              <a:rPr lang="en-US" sz="2000" dirty="0">
                <a:latin typeface="_! Kolhety" panose="020B0500000000000000" pitchFamily="34" charset="0"/>
              </a:rPr>
              <a:t> </a:t>
            </a:r>
            <a:r>
              <a:rPr lang="en-US" sz="2000" dirty="0" err="1">
                <a:latin typeface="_! Kolhety" panose="020B0500000000000000" pitchFamily="34" charset="0"/>
              </a:rPr>
              <a:t>aRiqvamdnen</a:t>
            </a:r>
            <a:r>
              <a:rPr lang="en-US" sz="2000" dirty="0">
                <a:latin typeface="_! Kolhety" panose="020B0500000000000000" pitchFamily="34" charset="0"/>
              </a:rPr>
              <a:t>, </a:t>
            </a:r>
            <a:r>
              <a:rPr lang="en-US" sz="2000" dirty="0" err="1">
                <a:latin typeface="_! Kolhety" panose="020B0500000000000000" pitchFamily="34" charset="0"/>
              </a:rPr>
              <a:t>xolo</a:t>
            </a:r>
            <a:r>
              <a:rPr lang="en-US" sz="2000" dirty="0">
                <a:latin typeface="_! Kolhety" panose="020B0500000000000000" pitchFamily="34" charset="0"/>
              </a:rPr>
              <a:t> </a:t>
            </a:r>
            <a:r>
              <a:rPr lang="en-US" sz="2000" dirty="0" err="1">
                <a:latin typeface="_! Kolhety" panose="020B0500000000000000" pitchFamily="34" charset="0"/>
              </a:rPr>
              <a:t>qalaqebis</a:t>
            </a:r>
            <a:r>
              <a:rPr lang="en-US" sz="2000" dirty="0">
                <a:latin typeface="_! Kolhety" panose="020B0500000000000000" pitchFamily="34" charset="0"/>
              </a:rPr>
              <a:t> </a:t>
            </a:r>
            <a:r>
              <a:rPr lang="en-US" sz="2000" dirty="0" err="1">
                <a:latin typeface="_! Kolhety" panose="020B0500000000000000" pitchFamily="34" charset="0"/>
              </a:rPr>
              <a:t>patara</a:t>
            </a:r>
            <a:r>
              <a:rPr lang="en-US" sz="2000" dirty="0">
                <a:latin typeface="_! Kolhety" panose="020B0500000000000000" pitchFamily="34" charset="0"/>
              </a:rPr>
              <a:t> </a:t>
            </a:r>
            <a:r>
              <a:rPr lang="en-US" sz="2000" dirty="0" err="1">
                <a:latin typeface="_! Kolhety" panose="020B0500000000000000" pitchFamily="34" charset="0"/>
              </a:rPr>
              <a:t>Cinovnikebis</a:t>
            </a:r>
            <a:r>
              <a:rPr lang="en-US" sz="2000" dirty="0">
                <a:latin typeface="_! Kolhety" panose="020B0500000000000000" pitchFamily="34" charset="0"/>
              </a:rPr>
              <a:t> </a:t>
            </a:r>
            <a:r>
              <a:rPr lang="en-US" sz="2000" dirty="0" err="1">
                <a:latin typeface="_! Kolhety" panose="020B0500000000000000" pitchFamily="34" charset="0"/>
              </a:rPr>
              <a:t>Tambaqosadmi</a:t>
            </a:r>
            <a:r>
              <a:rPr lang="en-US" sz="2000" dirty="0">
                <a:latin typeface="_! Kolhety" panose="020B0500000000000000" pitchFamily="34" charset="0"/>
              </a:rPr>
              <a:t> </a:t>
            </a:r>
            <a:r>
              <a:rPr lang="en-US" sz="2000" dirty="0" err="1">
                <a:latin typeface="_! Kolhety" panose="020B0500000000000000" pitchFamily="34" charset="0"/>
              </a:rPr>
              <a:t>negatiuri</a:t>
            </a:r>
            <a:r>
              <a:rPr lang="en-US" sz="2000" dirty="0">
                <a:latin typeface="_! Kolhety" panose="020B0500000000000000" pitchFamily="34" charset="0"/>
              </a:rPr>
              <a:t> </a:t>
            </a:r>
            <a:r>
              <a:rPr lang="en-US" sz="2000" dirty="0" err="1">
                <a:latin typeface="_! Kolhety" panose="020B0500000000000000" pitchFamily="34" charset="0"/>
              </a:rPr>
              <a:t>damokidebuleba</a:t>
            </a:r>
            <a:r>
              <a:rPr lang="en-US" sz="2000" dirty="0">
                <a:latin typeface="_! Kolhety" panose="020B0500000000000000" pitchFamily="34" charset="0"/>
              </a:rPr>
              <a:t> </a:t>
            </a:r>
            <a:r>
              <a:rPr lang="en-US" sz="2000" dirty="0" err="1">
                <a:latin typeface="_! Kolhety" panose="020B0500000000000000" pitchFamily="34" charset="0"/>
              </a:rPr>
              <a:t>metwilad</a:t>
            </a:r>
            <a:r>
              <a:rPr lang="en-US" sz="2000" dirty="0">
                <a:latin typeface="_! Kolhety" panose="020B0500000000000000" pitchFamily="34" charset="0"/>
              </a:rPr>
              <a:t> </a:t>
            </a:r>
            <a:r>
              <a:rPr lang="en-US" sz="2000" dirty="0" err="1">
                <a:latin typeface="_! Kolhety" panose="020B0500000000000000" pitchFamily="34" charset="0"/>
              </a:rPr>
              <a:t>ganpirobebuli</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im</a:t>
            </a:r>
            <a:r>
              <a:rPr lang="en-US" sz="2000" dirty="0">
                <a:latin typeface="_! Kolhety" panose="020B0500000000000000" pitchFamily="34" charset="0"/>
              </a:rPr>
              <a:t> </a:t>
            </a:r>
            <a:r>
              <a:rPr lang="en-US" sz="2000" dirty="0" err="1">
                <a:latin typeface="_! Kolhety" panose="020B0500000000000000" pitchFamily="34" charset="0"/>
              </a:rPr>
              <a:t>garemoebiT</a:t>
            </a:r>
            <a:r>
              <a:rPr lang="en-US" sz="2000" dirty="0">
                <a:latin typeface="_! Kolhety" panose="020B0500000000000000" pitchFamily="34" charset="0"/>
              </a:rPr>
              <a:t>, rom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a:latin typeface="_! Kolhety" panose="020B0500000000000000" pitchFamily="34" charset="0"/>
              </a:rPr>
              <a:t>maTTvis</a:t>
            </a:r>
            <a:r>
              <a:rPr lang="en-US" sz="2000" dirty="0">
                <a:latin typeface="_! Kolhety" panose="020B0500000000000000" pitchFamily="34" charset="0"/>
              </a:rPr>
              <a:t> </a:t>
            </a:r>
            <a:r>
              <a:rPr lang="en-US" sz="2000" dirty="0" err="1">
                <a:latin typeface="_! Kolhety" panose="020B0500000000000000" pitchFamily="34" charset="0"/>
              </a:rPr>
              <a:t>xanZris</a:t>
            </a:r>
            <a:r>
              <a:rPr lang="en-US" sz="2000" dirty="0">
                <a:latin typeface="_! Kolhety" panose="020B0500000000000000" pitchFamily="34" charset="0"/>
              </a:rPr>
              <a:t> </a:t>
            </a:r>
            <a:r>
              <a:rPr lang="en-US" sz="2000" dirty="0" err="1">
                <a:latin typeface="_! Kolhety" panose="020B0500000000000000" pitchFamily="34" charset="0"/>
              </a:rPr>
              <a:t>potenciur</a:t>
            </a:r>
            <a:r>
              <a:rPr lang="en-US" sz="2000" dirty="0">
                <a:latin typeface="_! Kolhety" panose="020B0500000000000000" pitchFamily="34" charset="0"/>
              </a:rPr>
              <a:t> </a:t>
            </a:r>
            <a:r>
              <a:rPr lang="en-US" sz="2000" dirty="0" err="1">
                <a:latin typeface="_! Kolhety" panose="020B0500000000000000" pitchFamily="34" charset="0"/>
              </a:rPr>
              <a:t>kerasTan</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asocirebuli</a:t>
            </a:r>
            <a:r>
              <a:rPr lang="en-US" sz="2000" dirty="0" smtClean="0">
                <a:latin typeface="_! Kolhety" panose="020B0500000000000000" pitchFamily="34" charset="0"/>
              </a:rPr>
              <a:t>.</a:t>
            </a:r>
            <a:br>
              <a:rPr lang="en-US" sz="2000" dirty="0" smtClean="0">
                <a:latin typeface="_! Kolhety" panose="020B0500000000000000" pitchFamily="34" charset="0"/>
              </a:rPr>
            </a:br>
            <a:r>
              <a:rPr lang="en-US" sz="2000" dirty="0">
                <a:latin typeface="_! Kolhety" panose="020B0500000000000000" pitchFamily="34" charset="0"/>
              </a:rPr>
              <a:t/>
            </a:r>
            <a:br>
              <a:rPr lang="en-US" sz="2000" dirty="0">
                <a:latin typeface="_! Kolhety" panose="020B0500000000000000" pitchFamily="34" charset="0"/>
              </a:rPr>
            </a:b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a:latin typeface="_! Kolhety" panose="020B0500000000000000" pitchFamily="34" charset="0"/>
              </a:rPr>
              <a:t>avkargianobis</a:t>
            </a:r>
            <a:r>
              <a:rPr lang="en-US" sz="2000" dirty="0">
                <a:latin typeface="_! Kolhety" panose="020B0500000000000000" pitchFamily="34" charset="0"/>
              </a:rPr>
              <a:t> </a:t>
            </a:r>
            <a:r>
              <a:rPr lang="en-US" sz="2000" dirty="0" err="1">
                <a:latin typeface="_! Kolhety" panose="020B0500000000000000" pitchFamily="34" charset="0"/>
              </a:rPr>
              <a:t>Sesaxeb</a:t>
            </a:r>
            <a:r>
              <a:rPr lang="en-US" sz="2000" dirty="0">
                <a:latin typeface="_! Kolhety" panose="020B0500000000000000" pitchFamily="34" charset="0"/>
              </a:rPr>
              <a:t> </a:t>
            </a:r>
            <a:r>
              <a:rPr lang="en-US" sz="2000" dirty="0" err="1">
                <a:latin typeface="_! Kolhety" panose="020B0500000000000000" pitchFamily="34" charset="0"/>
              </a:rPr>
              <a:t>debatebi</a:t>
            </a:r>
            <a:r>
              <a:rPr lang="en-US" sz="2000" dirty="0">
                <a:latin typeface="_! Kolhety" panose="020B0500000000000000" pitchFamily="34" charset="0"/>
              </a:rPr>
              <a:t> </a:t>
            </a:r>
            <a:r>
              <a:rPr lang="en-US" sz="2000" dirty="0" err="1">
                <a:latin typeface="_! Kolhety" panose="020B0500000000000000" pitchFamily="34" charset="0"/>
              </a:rPr>
              <a:t>saukuneebs</a:t>
            </a:r>
            <a:r>
              <a:rPr lang="en-US" sz="2000" dirty="0">
                <a:latin typeface="_! Kolhety" panose="020B0500000000000000" pitchFamily="34" charset="0"/>
              </a:rPr>
              <a:t> </a:t>
            </a:r>
            <a:r>
              <a:rPr lang="en-US" sz="2000" dirty="0" err="1">
                <a:latin typeface="_! Kolhety" panose="020B0500000000000000" pitchFamily="34" charset="0"/>
              </a:rPr>
              <a:t>iTvlis</a:t>
            </a:r>
            <a:r>
              <a:rPr lang="en-US" sz="2000" dirty="0">
                <a:latin typeface="_! Kolhety" panose="020B0500000000000000" pitchFamily="34" charset="0"/>
              </a:rPr>
              <a:t>. </a:t>
            </a:r>
            <a:r>
              <a:rPr lang="en-US" sz="2000" dirty="0" err="1">
                <a:latin typeface="_! Kolhety" panose="020B0500000000000000" pitchFamily="34" charset="0"/>
              </a:rPr>
              <a:t>miuxedavad</a:t>
            </a:r>
            <a:r>
              <a:rPr lang="en-US" sz="2000" dirty="0">
                <a:latin typeface="_! Kolhety" panose="020B0500000000000000" pitchFamily="34" charset="0"/>
              </a:rPr>
              <a:t> </a:t>
            </a:r>
            <a:r>
              <a:rPr lang="en-US" sz="2000" dirty="0" err="1">
                <a:latin typeface="_! Kolhety" panose="020B0500000000000000" pitchFamily="34" charset="0"/>
              </a:rPr>
              <a:t>amisa</a:t>
            </a:r>
            <a:r>
              <a:rPr lang="en-US" sz="2000" dirty="0">
                <a:latin typeface="_! Kolhety" panose="020B0500000000000000" pitchFamily="34" charset="0"/>
              </a:rPr>
              <a:t>, </a:t>
            </a:r>
            <a:r>
              <a:rPr lang="en-US" sz="2000" dirty="0" err="1">
                <a:latin typeface="_! Kolhety" panose="020B0500000000000000" pitchFamily="34" charset="0"/>
              </a:rPr>
              <a:t>faqtia</a:t>
            </a:r>
            <a:r>
              <a:rPr lang="en-US" sz="2000" dirty="0">
                <a:latin typeface="_! Kolhety" panose="020B0500000000000000" pitchFamily="34" charset="0"/>
              </a:rPr>
              <a:t>, rom </a:t>
            </a:r>
            <a:r>
              <a:rPr lang="en-US" sz="2000" dirty="0" err="1">
                <a:latin typeface="_! Kolhety" panose="020B0500000000000000" pitchFamily="34" charset="0"/>
              </a:rPr>
              <a:t>msoflios</a:t>
            </a:r>
            <a:r>
              <a:rPr lang="en-US" sz="2000" dirty="0">
                <a:latin typeface="_! Kolhety" panose="020B0500000000000000" pitchFamily="34" charset="0"/>
              </a:rPr>
              <a:t> </a:t>
            </a:r>
            <a:r>
              <a:rPr lang="en-US" sz="2000" dirty="0" err="1">
                <a:latin typeface="_! Kolhety" panose="020B0500000000000000" pitchFamily="34" charset="0"/>
              </a:rPr>
              <a:t>mosaxleobis</a:t>
            </a:r>
            <a:r>
              <a:rPr lang="en-US" sz="2000" dirty="0">
                <a:latin typeface="_! Kolhety" panose="020B0500000000000000" pitchFamily="34" charset="0"/>
              </a:rPr>
              <a:t> </a:t>
            </a:r>
            <a:r>
              <a:rPr lang="en-US" sz="2000" dirty="0" err="1" smtClean="0">
                <a:latin typeface="_! Kolhety" panose="020B0500000000000000" pitchFamily="34" charset="0"/>
              </a:rPr>
              <a:t>naxevari</a:t>
            </a:r>
            <a:r>
              <a:rPr lang="en-US" sz="2000" dirty="0">
                <a:latin typeface="_! Kolhety" panose="020B0500000000000000" pitchFamily="34" charset="0"/>
              </a:rPr>
              <a:t> </a:t>
            </a:r>
            <a:r>
              <a:rPr lang="en-US" sz="2000" dirty="0" err="1" smtClean="0">
                <a:latin typeface="_! Kolhety" panose="020B0500000000000000" pitchFamily="34" charset="0"/>
              </a:rPr>
              <a:t>mainc</a:t>
            </a:r>
            <a:r>
              <a:rPr lang="en-US" sz="2000" dirty="0" smtClean="0">
                <a:latin typeface="_! Kolhety" panose="020B0500000000000000" pitchFamily="34" charset="0"/>
              </a:rPr>
              <a:t> </a:t>
            </a:r>
            <a:r>
              <a:rPr lang="en-US" sz="2000" dirty="0" err="1">
                <a:latin typeface="_! Kolhety" panose="020B0500000000000000" pitchFamily="34" charset="0"/>
              </a:rPr>
              <a:t>dResac</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aqtiuri</a:t>
            </a:r>
            <a:r>
              <a:rPr lang="en-US" sz="2000" dirty="0">
                <a:latin typeface="_! Kolhety" panose="020B0500000000000000" pitchFamily="34" charset="0"/>
              </a:rPr>
              <a:t> </a:t>
            </a:r>
            <a:r>
              <a:rPr lang="en-US" sz="2000" dirty="0" err="1">
                <a:latin typeface="_! Kolhety" panose="020B0500000000000000" pitchFamily="34" charset="0"/>
              </a:rPr>
              <a:t>momxmarebelia</a:t>
            </a:r>
            <a:r>
              <a:rPr lang="en-US" sz="2000" dirty="0"/>
              <a:t>.</a:t>
            </a:r>
            <a:endParaRPr lang="ka-GE" sz="2000" dirty="0"/>
          </a:p>
        </p:txBody>
      </p:sp>
    </p:spTree>
    <p:extLst>
      <p:ext uri="{BB962C8B-B14F-4D97-AF65-F5344CB8AC3E}">
        <p14:creationId xmlns:p14="http://schemas.microsoft.com/office/powerpoint/2010/main" val="2167042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838200" y="488373"/>
            <a:ext cx="10515600" cy="5688590"/>
          </a:xfrm>
        </p:spPr>
        <p:txBody>
          <a:bodyPr>
            <a:noAutofit/>
          </a:bodyPr>
          <a:lstStyle/>
          <a:p>
            <a:r>
              <a:rPr lang="en-US" sz="2000" dirty="0" err="1">
                <a:latin typeface="_! Kolhety" panose="020B0500000000000000" pitchFamily="34" charset="0"/>
              </a:rPr>
              <a:t>Sarl</a:t>
            </a:r>
            <a:r>
              <a:rPr lang="en-US" sz="2000" dirty="0">
                <a:latin typeface="_! Kolhety" panose="020B0500000000000000" pitchFamily="34" charset="0"/>
              </a:rPr>
              <a:t> de </a:t>
            </a:r>
            <a:r>
              <a:rPr lang="en-US" sz="2000" dirty="0" err="1">
                <a:latin typeface="_! Kolhety" panose="020B0500000000000000" pitchFamily="34" charset="0"/>
              </a:rPr>
              <a:t>vaalis</a:t>
            </a:r>
            <a:r>
              <a:rPr lang="en-US" sz="2000" dirty="0">
                <a:latin typeface="_! Kolhety" panose="020B0500000000000000" pitchFamily="34" charset="0"/>
              </a:rPr>
              <a:t> </a:t>
            </a:r>
            <a:r>
              <a:rPr lang="en-US" sz="2000" dirty="0" err="1">
                <a:latin typeface="_! Kolhety" panose="020B0500000000000000" pitchFamily="34" charset="0"/>
              </a:rPr>
              <a:t>cnobiT</a:t>
            </a:r>
            <a:r>
              <a:rPr lang="en-US" sz="2000" dirty="0">
                <a:latin typeface="_! Kolhety" panose="020B0500000000000000" pitchFamily="34" charset="0"/>
              </a:rPr>
              <a:t>, </a:t>
            </a:r>
            <a:r>
              <a:rPr lang="en-US" sz="2000" dirty="0" err="1">
                <a:latin typeface="_! Kolhety" panose="020B0500000000000000" pitchFamily="34" charset="0"/>
              </a:rPr>
              <a:t>Turqebi</a:t>
            </a:r>
            <a:r>
              <a:rPr lang="en-US" sz="2000" dirty="0">
                <a:latin typeface="_! Kolhety" panose="020B0500000000000000" pitchFamily="34" charset="0"/>
              </a:rPr>
              <a:t> </a:t>
            </a:r>
            <a:r>
              <a:rPr lang="en-US" sz="2000" dirty="0" err="1">
                <a:latin typeface="_! Kolhety" panose="020B0500000000000000" pitchFamily="34" charset="0"/>
              </a:rPr>
              <a:t>dRis</a:t>
            </a:r>
            <a:r>
              <a:rPr lang="en-US" sz="2000" dirty="0">
                <a:latin typeface="_! Kolhety" panose="020B0500000000000000" pitchFamily="34" charset="0"/>
              </a:rPr>
              <a:t> </a:t>
            </a:r>
            <a:r>
              <a:rPr lang="en-US" sz="2000" dirty="0" err="1">
                <a:latin typeface="_! Kolhety" panose="020B0500000000000000" pitchFamily="34" charset="0"/>
              </a:rPr>
              <a:t>ganmavlobaSi</a:t>
            </a:r>
            <a:r>
              <a:rPr lang="en-US" sz="2000" dirty="0">
                <a:latin typeface="_! Kolhety" panose="020B0500000000000000" pitchFamily="34" charset="0"/>
              </a:rPr>
              <a:t> 80-mde </a:t>
            </a:r>
            <a:r>
              <a:rPr lang="en-US" sz="2000" dirty="0" err="1">
                <a:latin typeface="_! Kolhety" panose="020B0500000000000000" pitchFamily="34" charset="0"/>
              </a:rPr>
              <a:t>Cibuxs</a:t>
            </a:r>
            <a:r>
              <a:rPr lang="en-US" sz="2000" dirty="0">
                <a:latin typeface="_! Kolhety" panose="020B0500000000000000" pitchFamily="34" charset="0"/>
              </a:rPr>
              <a:t> </a:t>
            </a:r>
            <a:r>
              <a:rPr lang="en-US" sz="2000" dirty="0" err="1" smtClean="0">
                <a:latin typeface="_! Kolhety" panose="020B0500000000000000" pitchFamily="34" charset="0"/>
              </a:rPr>
              <a:t>eweodnen</a:t>
            </a:r>
            <a:r>
              <a:rPr lang="ru-RU" sz="2000" dirty="0" smtClean="0"/>
              <a:t>. </a:t>
            </a:r>
            <a:r>
              <a:rPr lang="en-US" sz="2000" dirty="0" err="1">
                <a:latin typeface="_! Kolhety" panose="020B0500000000000000" pitchFamily="34" charset="0"/>
              </a:rPr>
              <a:t>Cibuxebs</a:t>
            </a:r>
            <a:r>
              <a:rPr lang="en-US" sz="2000" dirty="0">
                <a:latin typeface="_! Kolhety" panose="020B0500000000000000" pitchFamily="34" charset="0"/>
              </a:rPr>
              <a:t> </a:t>
            </a:r>
            <a:r>
              <a:rPr lang="en-US" sz="2000" dirty="0" err="1">
                <a:latin typeface="_! Kolhety" panose="020B0500000000000000" pitchFamily="34" charset="0"/>
              </a:rPr>
              <a:t>eweodnen</a:t>
            </a:r>
            <a:r>
              <a:rPr lang="en-US" sz="2000" dirty="0">
                <a:latin typeface="_! Kolhety" panose="020B0500000000000000" pitchFamily="34" charset="0"/>
              </a:rPr>
              <a:t> </a:t>
            </a:r>
            <a:r>
              <a:rPr lang="en-US" sz="2000" dirty="0" err="1">
                <a:latin typeface="_! Kolhety" panose="020B0500000000000000" pitchFamily="34" charset="0"/>
              </a:rPr>
              <a:t>rogorc</a:t>
            </a:r>
            <a:r>
              <a:rPr lang="en-US" sz="2000" dirty="0">
                <a:latin typeface="_! Kolhety" panose="020B0500000000000000" pitchFamily="34" charset="0"/>
              </a:rPr>
              <a:t> </a:t>
            </a:r>
            <a:r>
              <a:rPr lang="en-US" sz="2000" dirty="0" err="1">
                <a:latin typeface="_! Kolhety" panose="020B0500000000000000" pitchFamily="34" charset="0"/>
              </a:rPr>
              <a:t>saxlSi</a:t>
            </a:r>
            <a:r>
              <a:rPr lang="en-US" sz="2000" dirty="0">
                <a:latin typeface="_! Kolhety" panose="020B0500000000000000" pitchFamily="34" charset="0"/>
              </a:rPr>
              <a:t>, </a:t>
            </a:r>
            <a:r>
              <a:rPr lang="en-US" sz="2000" dirty="0" err="1">
                <a:latin typeface="_! Kolhety" panose="020B0500000000000000" pitchFamily="34" charset="0"/>
              </a:rPr>
              <a:t>aseve</a:t>
            </a:r>
            <a:r>
              <a:rPr lang="en-US" sz="2000" dirty="0">
                <a:latin typeface="_! Kolhety" panose="020B0500000000000000" pitchFamily="34" charset="0"/>
              </a:rPr>
              <a:t>, </a:t>
            </a:r>
            <a:r>
              <a:rPr lang="en-US" sz="2000" dirty="0" err="1" smtClean="0">
                <a:latin typeface="_! Kolhety" panose="020B0500000000000000" pitchFamily="34" charset="0"/>
              </a:rPr>
              <a:t>molaparakebe</a:t>
            </a:r>
            <a:r>
              <a:rPr lang="en-US" sz="2000" dirty="0" smtClean="0">
                <a:latin typeface="_! Kolhety" panose="020B0500000000000000" pitchFamily="34" charset="0"/>
              </a:rPr>
              <a:t>- </a:t>
            </a:r>
            <a:r>
              <a:rPr lang="en-US" sz="2000" dirty="0" err="1" smtClean="0">
                <a:latin typeface="_! Kolhety" panose="020B0500000000000000" pitchFamily="34" charset="0"/>
              </a:rPr>
              <a:t>bis</a:t>
            </a:r>
            <a:r>
              <a:rPr lang="en-US" sz="2000" dirty="0" smtClean="0">
                <a:latin typeface="_! Kolhety" panose="020B0500000000000000" pitchFamily="34" charset="0"/>
              </a:rPr>
              <a:t> </a:t>
            </a:r>
            <a:r>
              <a:rPr lang="en-US" sz="2000" dirty="0" err="1">
                <a:latin typeface="_! Kolhety" panose="020B0500000000000000" pitchFamily="34" charset="0"/>
              </a:rPr>
              <a:t>dros</a:t>
            </a:r>
            <a:r>
              <a:rPr lang="en-US" sz="2000" dirty="0">
                <a:latin typeface="_! Kolhety" panose="020B0500000000000000" pitchFamily="34" charset="0"/>
              </a:rPr>
              <a:t>. </a:t>
            </a:r>
            <a:r>
              <a:rPr lang="en-US" sz="2000" dirty="0" err="1">
                <a:latin typeface="_! Kolhety" panose="020B0500000000000000" pitchFamily="34" charset="0"/>
              </a:rPr>
              <a:t>ingliseli</a:t>
            </a:r>
            <a:r>
              <a:rPr lang="en-US" sz="2000" dirty="0">
                <a:latin typeface="_! Kolhety" panose="020B0500000000000000" pitchFamily="34" charset="0"/>
              </a:rPr>
              <a:t> </a:t>
            </a:r>
            <a:r>
              <a:rPr lang="en-US" sz="2000" dirty="0" err="1">
                <a:latin typeface="_! Kolhety" panose="020B0500000000000000" pitchFamily="34" charset="0"/>
              </a:rPr>
              <a:t>mwerlis</a:t>
            </a:r>
            <a:r>
              <a:rPr lang="en-US" sz="2000" dirty="0">
                <a:latin typeface="_! Kolhety" panose="020B0500000000000000" pitchFamily="34" charset="0"/>
              </a:rPr>
              <a:t>, </a:t>
            </a:r>
            <a:r>
              <a:rPr lang="en-US" sz="2000" dirty="0" err="1">
                <a:latin typeface="_! Kolhety" panose="020B0500000000000000" pitchFamily="34" charset="0"/>
              </a:rPr>
              <a:t>Carlz</a:t>
            </a:r>
            <a:r>
              <a:rPr lang="en-US" sz="2000" dirty="0">
                <a:latin typeface="_! Kolhety" panose="020B0500000000000000" pitchFamily="34" charset="0"/>
              </a:rPr>
              <a:t> </a:t>
            </a:r>
            <a:r>
              <a:rPr lang="en-US" sz="2000" dirty="0" err="1">
                <a:latin typeface="_! Kolhety" panose="020B0500000000000000" pitchFamily="34" charset="0"/>
              </a:rPr>
              <a:t>uaitis</a:t>
            </a:r>
            <a:r>
              <a:rPr lang="en-US" sz="2000" dirty="0">
                <a:latin typeface="_! Kolhety" panose="020B0500000000000000" pitchFamily="34" charset="0"/>
              </a:rPr>
              <a:t> </a:t>
            </a:r>
            <a:r>
              <a:rPr lang="en-US" sz="2000" dirty="0" err="1">
                <a:latin typeface="_! Kolhety" panose="020B0500000000000000" pitchFamily="34" charset="0"/>
              </a:rPr>
              <a:t>sityvebiT</a:t>
            </a:r>
            <a:r>
              <a:rPr lang="en-US" sz="2000" dirty="0">
                <a:latin typeface="_! Kolhety" panose="020B0500000000000000" pitchFamily="34" charset="0"/>
              </a:rPr>
              <a:t>: `</a:t>
            </a:r>
            <a:r>
              <a:rPr lang="en-US" sz="2000" dirty="0" err="1">
                <a:latin typeface="_! Kolhety" panose="020B0500000000000000" pitchFamily="34" charset="0"/>
              </a:rPr>
              <a:t>Cibuxis</a:t>
            </a:r>
            <a:r>
              <a:rPr lang="en-US" sz="2000" dirty="0">
                <a:latin typeface="_! Kolhety" panose="020B0500000000000000" pitchFamily="34" charset="0"/>
              </a:rPr>
              <a:t> </a:t>
            </a:r>
            <a:r>
              <a:rPr lang="en-US" sz="2000" dirty="0" err="1">
                <a:latin typeface="_! Kolhety" panose="020B0500000000000000" pitchFamily="34" charset="0"/>
              </a:rPr>
              <a:t>SeTavazeba</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smtClean="0">
                <a:latin typeface="_! Kolhety" panose="020B0500000000000000" pitchFamily="34" charset="0"/>
              </a:rPr>
              <a:t>gamoxatuleba</a:t>
            </a:r>
            <a:r>
              <a:rPr lang="en-US" sz="2000" dirty="0" smtClean="0">
                <a:latin typeface="_! Kolhety" panose="020B0500000000000000" pitchFamily="34" charset="0"/>
              </a:rPr>
              <a:t> </a:t>
            </a:r>
            <a:r>
              <a:rPr lang="en-US" sz="2000" dirty="0" err="1">
                <a:latin typeface="_! Kolhety" panose="020B0500000000000000" pitchFamily="34" charset="0"/>
              </a:rPr>
              <a:t>qveSevrdomebTan</a:t>
            </a:r>
            <a:r>
              <a:rPr lang="en-US" sz="2000" dirty="0">
                <a:latin typeface="_! Kolhety" panose="020B0500000000000000" pitchFamily="34" charset="0"/>
              </a:rPr>
              <a:t> </a:t>
            </a:r>
            <a:r>
              <a:rPr lang="en-US" sz="2000" dirty="0" err="1">
                <a:latin typeface="_! Kolhety" panose="020B0500000000000000" pitchFamily="34" charset="0"/>
              </a:rPr>
              <a:t>lmobierebisa</a:t>
            </a:r>
            <a:r>
              <a:rPr lang="en-US" sz="2000" dirty="0">
                <a:latin typeface="_! Kolhety" panose="020B0500000000000000" pitchFamily="34" charset="0"/>
              </a:rPr>
              <a:t>, </a:t>
            </a:r>
            <a:r>
              <a:rPr lang="en-US" sz="2000" dirty="0" err="1">
                <a:latin typeface="_! Kolhety" panose="020B0500000000000000" pitchFamily="34" charset="0"/>
              </a:rPr>
              <a:t>TanatolebTan</a:t>
            </a:r>
            <a:r>
              <a:rPr lang="en-US" sz="2000" dirty="0">
                <a:latin typeface="_! Kolhety" panose="020B0500000000000000" pitchFamily="34" charset="0"/>
              </a:rPr>
              <a:t> </a:t>
            </a:r>
            <a:r>
              <a:rPr lang="en-US" sz="2000" dirty="0" err="1">
                <a:latin typeface="_! Kolhety" panose="020B0500000000000000" pitchFamily="34" charset="0"/>
              </a:rPr>
              <a:t>mokrZalebisa</a:t>
            </a:r>
            <a:r>
              <a:rPr lang="en-US" sz="2000" dirty="0">
                <a:latin typeface="_! Kolhety" panose="020B0500000000000000" pitchFamily="34" charset="0"/>
              </a:rPr>
              <a:t>, </a:t>
            </a:r>
            <a:r>
              <a:rPr lang="en-US" sz="2000" dirty="0" err="1">
                <a:latin typeface="_! Kolhety" panose="020B0500000000000000" pitchFamily="34" charset="0"/>
              </a:rPr>
              <a:t>ufrosebTan</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pativiscemisa</a:t>
            </a:r>
            <a:r>
              <a:rPr lang="en-US" sz="2000" dirty="0">
                <a:latin typeface="_! Kolhety" panose="020B0500000000000000" pitchFamily="34" charset="0"/>
              </a:rPr>
              <a:t>~ </a:t>
            </a:r>
            <a:endParaRPr lang="en-US" sz="2000" dirty="0" smtClean="0">
              <a:latin typeface="_! Kolhety" panose="020B0500000000000000" pitchFamily="34" charset="0"/>
            </a:endParaRPr>
          </a:p>
          <a:p>
            <a:r>
              <a:rPr lang="en-US" sz="2000" dirty="0" err="1" smtClean="0">
                <a:latin typeface="_! Kolhety" panose="020B0500000000000000" pitchFamily="34" charset="0"/>
              </a:rPr>
              <a:t>Cibuxis</a:t>
            </a:r>
            <a:r>
              <a:rPr lang="en-US" sz="2000" dirty="0" smtClean="0">
                <a:latin typeface="_! Kolhety" panose="020B0500000000000000" pitchFamily="34" charset="0"/>
              </a:rPr>
              <a:t> </a:t>
            </a:r>
            <a:r>
              <a:rPr lang="en-US" sz="2000" dirty="0" err="1">
                <a:latin typeface="_! Kolhety" panose="020B0500000000000000" pitchFamily="34" charset="0"/>
              </a:rPr>
              <a:t>moweva</a:t>
            </a:r>
            <a:r>
              <a:rPr lang="en-US" sz="2000" dirty="0">
                <a:latin typeface="_! Kolhety" panose="020B0500000000000000" pitchFamily="34" charset="0"/>
              </a:rPr>
              <a:t> </a:t>
            </a:r>
            <a:r>
              <a:rPr lang="en-US" sz="2000" dirty="0" err="1">
                <a:latin typeface="_! Kolhety" panose="020B0500000000000000" pitchFamily="34" charset="0"/>
              </a:rPr>
              <a:t>garkveul</a:t>
            </a:r>
            <a:r>
              <a:rPr lang="en-US" sz="2000" dirty="0">
                <a:latin typeface="_! Kolhety" panose="020B0500000000000000" pitchFamily="34" charset="0"/>
              </a:rPr>
              <a:t> </a:t>
            </a:r>
            <a:r>
              <a:rPr lang="en-US" sz="2000" dirty="0" err="1">
                <a:latin typeface="_! Kolhety" panose="020B0500000000000000" pitchFamily="34" charset="0"/>
              </a:rPr>
              <a:t>subordinaciul</a:t>
            </a:r>
            <a:r>
              <a:rPr lang="en-US" sz="2000" dirty="0">
                <a:latin typeface="_! Kolhety" panose="020B0500000000000000" pitchFamily="34" charset="0"/>
              </a:rPr>
              <a:t> </a:t>
            </a:r>
            <a:r>
              <a:rPr lang="en-US" sz="2000" dirty="0" err="1">
                <a:latin typeface="_! Kolhety" panose="020B0500000000000000" pitchFamily="34" charset="0"/>
              </a:rPr>
              <a:t>momentebsac</a:t>
            </a:r>
            <a:r>
              <a:rPr lang="en-US" sz="2000" dirty="0">
                <a:latin typeface="_! Kolhety" panose="020B0500000000000000" pitchFamily="34" charset="0"/>
              </a:rPr>
              <a:t> </a:t>
            </a:r>
            <a:r>
              <a:rPr lang="en-US" sz="2000" dirty="0" err="1">
                <a:latin typeface="_! Kolhety" panose="020B0500000000000000" pitchFamily="34" charset="0"/>
              </a:rPr>
              <a:t>Seicavda</a:t>
            </a:r>
            <a:r>
              <a:rPr lang="en-US" sz="2000" dirty="0">
                <a:latin typeface="_! Kolhety" panose="020B0500000000000000" pitchFamily="34" charset="0"/>
              </a:rPr>
              <a:t>. </a:t>
            </a:r>
            <a:r>
              <a:rPr lang="en-US" sz="2000" dirty="0" err="1">
                <a:latin typeface="_! Kolhety" panose="020B0500000000000000" pitchFamily="34" charset="0"/>
              </a:rPr>
              <a:t>magaliTad</a:t>
            </a:r>
            <a:r>
              <a:rPr lang="en-US" sz="2000" dirty="0">
                <a:latin typeface="_! Kolhety" panose="020B0500000000000000" pitchFamily="34" charset="0"/>
              </a:rPr>
              <a:t>, </a:t>
            </a:r>
            <a:r>
              <a:rPr lang="en-US" sz="2000" dirty="0" err="1">
                <a:latin typeface="_! Kolhety" panose="020B0500000000000000" pitchFamily="34" charset="0"/>
              </a:rPr>
              <a:t>Tu</a:t>
            </a:r>
            <a:r>
              <a:rPr lang="en-US" sz="2000" dirty="0">
                <a:latin typeface="_! Kolhety" panose="020B0500000000000000" pitchFamily="34" charset="0"/>
              </a:rPr>
              <a:t> </a:t>
            </a:r>
            <a:r>
              <a:rPr lang="en-US" sz="2000" dirty="0" err="1">
                <a:latin typeface="_! Kolhety" panose="020B0500000000000000" pitchFamily="34" charset="0"/>
              </a:rPr>
              <a:t>faSas</a:t>
            </a:r>
            <a:r>
              <a:rPr lang="en-US" sz="2000" dirty="0">
                <a:latin typeface="_! Kolhety" panose="020B0500000000000000" pitchFamily="34" charset="0"/>
              </a:rPr>
              <a:t> </a:t>
            </a:r>
            <a:r>
              <a:rPr lang="en-US" sz="2000" dirty="0" err="1">
                <a:latin typeface="_! Kolhety" panose="020B0500000000000000" pitchFamily="34" charset="0"/>
              </a:rPr>
              <a:t>ufleba</a:t>
            </a:r>
            <a:r>
              <a:rPr lang="en-US" sz="2000" dirty="0">
                <a:latin typeface="_! Kolhety" panose="020B0500000000000000" pitchFamily="34" charset="0"/>
              </a:rPr>
              <a:t> </a:t>
            </a:r>
            <a:r>
              <a:rPr lang="en-US" sz="2000" dirty="0" err="1">
                <a:latin typeface="_! Kolhety" panose="020B0500000000000000" pitchFamily="34" charset="0"/>
              </a:rPr>
              <a:t>hqonda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boli</a:t>
            </a:r>
            <a:r>
              <a:rPr lang="en-US" sz="2000" dirty="0">
                <a:latin typeface="_! Kolhety" panose="020B0500000000000000" pitchFamily="34" charset="0"/>
              </a:rPr>
              <a:t> </a:t>
            </a:r>
            <a:r>
              <a:rPr lang="en-US" sz="2000" dirty="0" err="1">
                <a:latin typeface="_! Kolhety" panose="020B0500000000000000" pitchFamily="34" charset="0"/>
              </a:rPr>
              <a:t>miemarTa</a:t>
            </a:r>
            <a:r>
              <a:rPr lang="en-US" sz="2000" dirty="0">
                <a:latin typeface="_! Kolhety" panose="020B0500000000000000" pitchFamily="34" charset="0"/>
              </a:rPr>
              <a:t> </a:t>
            </a:r>
            <a:r>
              <a:rPr lang="en-US" sz="2000" dirty="0" err="1">
                <a:latin typeface="_! Kolhety" panose="020B0500000000000000" pitchFamily="34" charset="0"/>
              </a:rPr>
              <a:t>mis</a:t>
            </a:r>
            <a:r>
              <a:rPr lang="en-US" sz="2000" dirty="0">
                <a:latin typeface="_! Kolhety" panose="020B0500000000000000" pitchFamily="34" charset="0"/>
              </a:rPr>
              <a:t> win, </a:t>
            </a:r>
            <a:r>
              <a:rPr lang="en-US" sz="2000" dirty="0" err="1">
                <a:latin typeface="_! Kolhety" panose="020B0500000000000000" pitchFamily="34" charset="0"/>
              </a:rPr>
              <a:t>xelqveiTebs</a:t>
            </a:r>
            <a:r>
              <a:rPr lang="en-US" sz="2000" dirty="0">
                <a:latin typeface="_! Kolhety" panose="020B0500000000000000" pitchFamily="34" charset="0"/>
              </a:rPr>
              <a:t> </a:t>
            </a:r>
            <a:r>
              <a:rPr lang="en-US" sz="2000" dirty="0" err="1">
                <a:latin typeface="_! Kolhety" panose="020B0500000000000000" pitchFamily="34" charset="0"/>
              </a:rPr>
              <a:t>SeeZloT</a:t>
            </a:r>
            <a:r>
              <a:rPr lang="en-US" sz="2000" dirty="0">
                <a:latin typeface="_! Kolhety" panose="020B0500000000000000" pitchFamily="34" charset="0"/>
              </a:rPr>
              <a:t> </a:t>
            </a:r>
            <a:r>
              <a:rPr lang="en-US" sz="2000" dirty="0" err="1">
                <a:latin typeface="_! Kolhety" panose="020B0500000000000000" pitchFamily="34" charset="0"/>
              </a:rPr>
              <a:t>boli</a:t>
            </a:r>
            <a:r>
              <a:rPr lang="en-US" sz="2000" dirty="0">
                <a:latin typeface="_! Kolhety" panose="020B0500000000000000" pitchFamily="34" charset="0"/>
              </a:rPr>
              <a:t> </a:t>
            </a:r>
            <a:r>
              <a:rPr lang="en-US" sz="2000" dirty="0" err="1">
                <a:latin typeface="_! Kolhety" panose="020B0500000000000000" pitchFamily="34" charset="0"/>
              </a:rPr>
              <a:t>gaeSvaT</a:t>
            </a:r>
            <a:r>
              <a:rPr lang="en-US" sz="2000" dirty="0">
                <a:latin typeface="_! Kolhety" panose="020B0500000000000000" pitchFamily="34" charset="0"/>
              </a:rPr>
              <a:t> </a:t>
            </a:r>
            <a:r>
              <a:rPr lang="en-US" sz="2000" dirty="0" err="1">
                <a:latin typeface="_! Kolhety" panose="020B0500000000000000" pitchFamily="34" charset="0"/>
              </a:rPr>
              <a:t>mxolod</a:t>
            </a:r>
            <a:r>
              <a:rPr lang="en-US" sz="2000" dirty="0">
                <a:latin typeface="_! Kolhety" panose="020B0500000000000000" pitchFamily="34" charset="0"/>
              </a:rPr>
              <a:t> </a:t>
            </a:r>
            <a:r>
              <a:rPr lang="en-US" sz="2000" dirty="0" err="1">
                <a:latin typeface="_! Kolhety" panose="020B0500000000000000" pitchFamily="34" charset="0"/>
              </a:rPr>
              <a:t>ukan</a:t>
            </a:r>
            <a:r>
              <a:rPr lang="en-US" sz="2000" dirty="0">
                <a:latin typeface="_! Kolhety" panose="020B0500000000000000" pitchFamily="34" charset="0"/>
              </a:rPr>
              <a:t>. </a:t>
            </a:r>
            <a:r>
              <a:rPr lang="en-US" sz="2000" dirty="0" err="1">
                <a:latin typeface="_! Kolhety" panose="020B0500000000000000" pitchFamily="34" charset="0"/>
              </a:rPr>
              <a:t>SeiZleba</a:t>
            </a:r>
            <a:r>
              <a:rPr lang="en-US" sz="2000" dirty="0">
                <a:latin typeface="_! Kolhety" panose="020B0500000000000000" pitchFamily="34" charset="0"/>
              </a:rPr>
              <a:t> </a:t>
            </a:r>
            <a:r>
              <a:rPr lang="en-US" sz="2000" dirty="0" err="1">
                <a:latin typeface="_! Kolhety" panose="020B0500000000000000" pitchFamily="34" charset="0"/>
              </a:rPr>
              <a:t>iTqvas</a:t>
            </a:r>
            <a:r>
              <a:rPr lang="en-US" sz="2000" dirty="0">
                <a:latin typeface="_! Kolhety" panose="020B0500000000000000" pitchFamily="34" charset="0"/>
              </a:rPr>
              <a:t>, rom, </a:t>
            </a:r>
            <a:r>
              <a:rPr lang="en-US" sz="2000" dirty="0" err="1">
                <a:latin typeface="_! Kolhety" panose="020B0500000000000000" pitchFamily="34" charset="0"/>
              </a:rPr>
              <a:t>zogadad</a:t>
            </a:r>
            <a:r>
              <a:rPr lang="en-US" sz="2000" dirty="0">
                <a:latin typeface="_! Kolhety" panose="020B0500000000000000" pitchFamily="34" charset="0"/>
              </a:rPr>
              <a:t>, </a:t>
            </a:r>
            <a:r>
              <a:rPr lang="en-US" sz="2000" dirty="0" err="1">
                <a:latin typeface="_! Kolhety" panose="020B0500000000000000" pitchFamily="34" charset="0"/>
              </a:rPr>
              <a:t>xelmZRvanelTan</a:t>
            </a:r>
            <a:r>
              <a:rPr lang="en-US" sz="2000" dirty="0">
                <a:latin typeface="_! Kolhety" panose="020B0500000000000000" pitchFamily="34" charset="0"/>
              </a:rPr>
              <a:t> </a:t>
            </a:r>
            <a:r>
              <a:rPr lang="en-US" sz="2000" dirty="0" err="1">
                <a:latin typeface="_! Kolhety" panose="020B0500000000000000" pitchFamily="34" charset="0"/>
              </a:rPr>
              <a:t>moweva</a:t>
            </a:r>
            <a:r>
              <a:rPr lang="en-US" sz="2000" dirty="0">
                <a:latin typeface="_! Kolhety" panose="020B0500000000000000" pitchFamily="34" charset="0"/>
              </a:rPr>
              <a:t> </a:t>
            </a:r>
            <a:r>
              <a:rPr lang="en-US" sz="2000" dirty="0" err="1">
                <a:latin typeface="_! Kolhety" panose="020B0500000000000000" pitchFamily="34" charset="0"/>
              </a:rPr>
              <a:t>gamonaklis</a:t>
            </a:r>
            <a:r>
              <a:rPr lang="en-US" sz="2000" dirty="0">
                <a:latin typeface="_! Kolhety" panose="020B0500000000000000" pitchFamily="34" charset="0"/>
              </a:rPr>
              <a:t> </a:t>
            </a:r>
            <a:r>
              <a:rPr lang="en-US" sz="2000" dirty="0" err="1">
                <a:latin typeface="_! Kolhety" panose="020B0500000000000000" pitchFamily="34" charset="0"/>
              </a:rPr>
              <a:t>SemTxvevebSi</a:t>
            </a:r>
            <a:r>
              <a:rPr lang="en-US" sz="2000" dirty="0">
                <a:latin typeface="_! Kolhety" panose="020B0500000000000000" pitchFamily="34" charset="0"/>
              </a:rPr>
              <a:t> </a:t>
            </a:r>
            <a:r>
              <a:rPr lang="en-US" sz="2000" dirty="0" err="1">
                <a:latin typeface="_! Kolhety" panose="020B0500000000000000" pitchFamily="34" charset="0"/>
              </a:rPr>
              <a:t>xdeboda</a:t>
            </a:r>
            <a:r>
              <a:rPr lang="en-US" sz="2000" dirty="0">
                <a:latin typeface="_! Kolhety" panose="020B0500000000000000" pitchFamily="34" charset="0"/>
              </a:rPr>
              <a:t>. </a:t>
            </a:r>
            <a:endParaRPr lang="en-US" sz="2000" dirty="0" smtClean="0">
              <a:latin typeface="_! Kolhety" panose="020B0500000000000000" pitchFamily="34" charset="0"/>
            </a:endParaRPr>
          </a:p>
          <a:p>
            <a:r>
              <a:rPr lang="en-US" sz="2000" dirty="0" smtClean="0">
                <a:latin typeface="_! Kolhety" panose="020B0500000000000000" pitchFamily="34" charset="0"/>
              </a:rPr>
              <a:t>XIX-XX </a:t>
            </a:r>
            <a:r>
              <a:rPr lang="en-US" sz="2000" dirty="0" err="1">
                <a:latin typeface="_! Kolhety" panose="020B0500000000000000" pitchFamily="34" charset="0"/>
              </a:rPr>
              <a:t>saukuneebis</a:t>
            </a:r>
            <a:r>
              <a:rPr lang="en-US" sz="2000" dirty="0">
                <a:latin typeface="_! Kolhety" panose="020B0500000000000000" pitchFamily="34" charset="0"/>
              </a:rPr>
              <a:t> </a:t>
            </a:r>
            <a:r>
              <a:rPr lang="en-US" sz="2000" dirty="0" err="1">
                <a:latin typeface="_! Kolhety" panose="020B0500000000000000" pitchFamily="34" charset="0"/>
              </a:rPr>
              <a:t>Turq</a:t>
            </a:r>
            <a:r>
              <a:rPr lang="en-US" sz="2000" dirty="0">
                <a:latin typeface="_! Kolhety" panose="020B0500000000000000" pitchFamily="34" charset="0"/>
              </a:rPr>
              <a:t> </a:t>
            </a:r>
            <a:r>
              <a:rPr lang="en-US" sz="2000" dirty="0" err="1">
                <a:latin typeface="_! Kolhety" panose="020B0500000000000000" pitchFamily="34" charset="0"/>
              </a:rPr>
              <a:t>istorikoss</a:t>
            </a:r>
            <a:r>
              <a:rPr lang="en-US" sz="2000" dirty="0">
                <a:latin typeface="_! Kolhety" panose="020B0500000000000000" pitchFamily="34" charset="0"/>
              </a:rPr>
              <a:t> </a:t>
            </a:r>
            <a:r>
              <a:rPr lang="en-US" sz="2000" dirty="0" err="1">
                <a:latin typeface="_! Kolhety" panose="020B0500000000000000" pitchFamily="34" charset="0"/>
              </a:rPr>
              <a:t>axmed</a:t>
            </a:r>
            <a:r>
              <a:rPr lang="en-US" sz="2000" dirty="0">
                <a:latin typeface="_! Kolhety" panose="020B0500000000000000" pitchFamily="34" charset="0"/>
              </a:rPr>
              <a:t> </a:t>
            </a:r>
            <a:r>
              <a:rPr lang="en-US" sz="2000" dirty="0" err="1">
                <a:latin typeface="_! Kolhety" panose="020B0500000000000000" pitchFamily="34" charset="0"/>
              </a:rPr>
              <a:t>refiks</a:t>
            </a:r>
            <a:r>
              <a:rPr lang="en-US" sz="2000" dirty="0">
                <a:latin typeface="_! Kolhety" panose="020B0500000000000000" pitchFamily="34" charset="0"/>
              </a:rPr>
              <a:t> </a:t>
            </a:r>
            <a:r>
              <a:rPr lang="en-US" sz="2000" dirty="0" err="1">
                <a:latin typeface="_! Kolhety" panose="020B0500000000000000" pitchFamily="34" charset="0"/>
              </a:rPr>
              <a:t>Tu</a:t>
            </a:r>
            <a:r>
              <a:rPr lang="en-US" sz="2000" dirty="0">
                <a:latin typeface="_! Kolhety" panose="020B0500000000000000" pitchFamily="34" charset="0"/>
              </a:rPr>
              <a:t> </a:t>
            </a:r>
            <a:r>
              <a:rPr lang="en-US" sz="2000" dirty="0" err="1">
                <a:latin typeface="_! Kolhety" panose="020B0500000000000000" pitchFamily="34" charset="0"/>
              </a:rPr>
              <a:t>davimowmebT</a:t>
            </a:r>
            <a:r>
              <a:rPr lang="en-US" sz="2000" dirty="0">
                <a:latin typeface="_! Kolhety" panose="020B0500000000000000" pitchFamily="34" charset="0"/>
              </a:rPr>
              <a:t>, </a:t>
            </a:r>
            <a:r>
              <a:rPr lang="en-US" sz="2000" dirty="0" err="1">
                <a:latin typeface="_! Kolhety" panose="020B0500000000000000" pitchFamily="34" charset="0"/>
              </a:rPr>
              <a:t>uaris</a:t>
            </a:r>
            <a:r>
              <a:rPr lang="en-US" sz="2000" dirty="0">
                <a:latin typeface="_! Kolhety" panose="020B0500000000000000" pitchFamily="34" charset="0"/>
              </a:rPr>
              <a:t> </a:t>
            </a:r>
            <a:r>
              <a:rPr lang="en-US" sz="2000" dirty="0" err="1">
                <a:latin typeface="_! Kolhety" panose="020B0500000000000000" pitchFamily="34" charset="0"/>
              </a:rPr>
              <a:t>Tqma</a:t>
            </a:r>
            <a:r>
              <a:rPr lang="en-US" sz="2000" dirty="0">
                <a:latin typeface="_! Kolhety" panose="020B0500000000000000" pitchFamily="34" charset="0"/>
              </a:rPr>
              <a:t> </a:t>
            </a:r>
            <a:r>
              <a:rPr lang="en-US" sz="2000" dirty="0" err="1">
                <a:latin typeface="_! Kolhety" panose="020B0500000000000000" pitchFamily="34" charset="0"/>
              </a:rPr>
              <a:t>im</a:t>
            </a:r>
            <a:r>
              <a:rPr lang="en-US" sz="2000" dirty="0">
                <a:latin typeface="_! Kolhety" panose="020B0500000000000000" pitchFamily="34" charset="0"/>
              </a:rPr>
              <a:t> </a:t>
            </a:r>
            <a:r>
              <a:rPr lang="en-US" sz="2000" dirty="0" err="1">
                <a:latin typeface="_! Kolhety" panose="020B0500000000000000" pitchFamily="34" charset="0"/>
              </a:rPr>
              <a:t>SemTxvevaSi</a:t>
            </a:r>
            <a:r>
              <a:rPr lang="en-US" sz="2000" dirty="0">
                <a:latin typeface="_! Kolhety" panose="020B0500000000000000" pitchFamily="34" charset="0"/>
              </a:rPr>
              <a:t>, </a:t>
            </a:r>
            <a:r>
              <a:rPr lang="en-US" sz="2000" dirty="0" err="1">
                <a:latin typeface="_! Kolhety" panose="020B0500000000000000" pitchFamily="34" charset="0"/>
              </a:rPr>
              <a:t>roca</a:t>
            </a:r>
            <a:r>
              <a:rPr lang="en-US" sz="2000" dirty="0">
                <a:latin typeface="_! Kolhety" panose="020B0500000000000000" pitchFamily="34" charset="0"/>
              </a:rPr>
              <a:t> </a:t>
            </a:r>
            <a:r>
              <a:rPr lang="en-US" sz="2000" dirty="0" err="1">
                <a:latin typeface="_! Kolhety" panose="020B0500000000000000" pitchFamily="34" charset="0"/>
              </a:rPr>
              <a:t>ufrosi</a:t>
            </a:r>
            <a:r>
              <a:rPr lang="en-US" sz="2000" dirty="0">
                <a:latin typeface="_! Kolhety" panose="020B0500000000000000" pitchFamily="34" charset="0"/>
              </a:rPr>
              <a:t> </a:t>
            </a:r>
            <a:r>
              <a:rPr lang="en-US" sz="2000" dirty="0" err="1">
                <a:latin typeface="_! Kolhety" panose="020B0500000000000000" pitchFamily="34" charset="0"/>
              </a:rPr>
              <a:t>umcross</a:t>
            </a:r>
            <a:r>
              <a:rPr lang="en-US" sz="2000" dirty="0">
                <a:latin typeface="_! Kolhety" panose="020B0500000000000000" pitchFamily="34" charset="0"/>
              </a:rPr>
              <a:t> </a:t>
            </a:r>
            <a:r>
              <a:rPr lang="en-US" sz="2000" dirty="0" err="1">
                <a:latin typeface="_! Kolhety" panose="020B0500000000000000" pitchFamily="34" charset="0"/>
              </a:rPr>
              <a:t>SesTavazebda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Cibuxs</a:t>
            </a:r>
            <a:r>
              <a:rPr lang="en-US" sz="2000" dirty="0">
                <a:latin typeface="_! Kolhety" panose="020B0500000000000000" pitchFamily="34" charset="0"/>
              </a:rPr>
              <a:t>, </a:t>
            </a:r>
            <a:r>
              <a:rPr lang="en-US" sz="2000" dirty="0" err="1">
                <a:latin typeface="_! Kolhety" panose="020B0500000000000000" pitchFamily="34" charset="0"/>
              </a:rPr>
              <a:t>yalions</a:t>
            </a:r>
            <a:r>
              <a:rPr lang="en-US" sz="2000" dirty="0">
                <a:latin typeface="_! Kolhety" panose="020B0500000000000000" pitchFamily="34" charset="0"/>
              </a:rPr>
              <a:t>), </a:t>
            </a:r>
            <a:r>
              <a:rPr lang="en-US" sz="2000" dirty="0" err="1">
                <a:latin typeface="_! Kolhety" panose="020B0500000000000000" pitchFamily="34" charset="0"/>
              </a:rPr>
              <a:t>ufrosis</a:t>
            </a:r>
            <a:r>
              <a:rPr lang="en-US" sz="2000" dirty="0">
                <a:latin typeface="_! Kolhety" panose="020B0500000000000000" pitchFamily="34" charset="0"/>
              </a:rPr>
              <a:t> </a:t>
            </a:r>
            <a:r>
              <a:rPr lang="en-US" sz="2000" dirty="0" err="1">
                <a:latin typeface="_! Kolhety" panose="020B0500000000000000" pitchFamily="34" charset="0"/>
              </a:rPr>
              <a:t>mimarT</a:t>
            </a:r>
            <a:r>
              <a:rPr lang="en-US" sz="2000" dirty="0">
                <a:latin typeface="_! Kolhety" panose="020B0500000000000000" pitchFamily="34" charset="0"/>
              </a:rPr>
              <a:t> </a:t>
            </a:r>
            <a:r>
              <a:rPr lang="en-US" sz="2000" dirty="0" err="1">
                <a:latin typeface="_! Kolhety" panose="020B0500000000000000" pitchFamily="34" charset="0"/>
              </a:rPr>
              <a:t>upativcemulobis</a:t>
            </a:r>
            <a:r>
              <a:rPr lang="en-US" sz="2000" dirty="0">
                <a:latin typeface="_! Kolhety" panose="020B0500000000000000" pitchFamily="34" charset="0"/>
              </a:rPr>
              <a:t> </a:t>
            </a:r>
            <a:r>
              <a:rPr lang="en-US" sz="2000" dirty="0" err="1">
                <a:latin typeface="_! Kolhety" panose="020B0500000000000000" pitchFamily="34" charset="0"/>
              </a:rPr>
              <a:t>gamoxatvad</a:t>
            </a:r>
            <a:r>
              <a:rPr lang="en-US" sz="2000" dirty="0">
                <a:latin typeface="_! Kolhety" panose="020B0500000000000000" pitchFamily="34" charset="0"/>
              </a:rPr>
              <a:t> </a:t>
            </a:r>
            <a:r>
              <a:rPr lang="en-US" sz="2000" dirty="0" err="1">
                <a:latin typeface="_! Kolhety" panose="020B0500000000000000" pitchFamily="34" charset="0"/>
              </a:rPr>
              <a:t>CaiTvleboda</a:t>
            </a:r>
            <a:r>
              <a:rPr lang="en-US" sz="2000" dirty="0">
                <a:latin typeface="_! Kolhety" panose="020B0500000000000000" pitchFamily="34" charset="0"/>
              </a:rPr>
              <a:t>, </a:t>
            </a:r>
            <a:r>
              <a:rPr lang="en-US" sz="2000" dirty="0" err="1">
                <a:latin typeface="_! Kolhety" panose="020B0500000000000000" pitchFamily="34" charset="0"/>
              </a:rPr>
              <a:t>rac</a:t>
            </a:r>
            <a:r>
              <a:rPr lang="en-US" sz="2000" dirty="0">
                <a:latin typeface="_! Kolhety" panose="020B0500000000000000" pitchFamily="34" charset="0"/>
              </a:rPr>
              <a:t> </a:t>
            </a:r>
            <a:r>
              <a:rPr lang="en-US" sz="2000" dirty="0" err="1">
                <a:latin typeface="_! Kolhety" panose="020B0500000000000000" pitchFamily="34" charset="0"/>
              </a:rPr>
              <a:t>dauSvebeli</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Turquli</a:t>
            </a:r>
            <a:r>
              <a:rPr lang="en-US" sz="2000" dirty="0">
                <a:latin typeface="_! Kolhety" panose="020B0500000000000000" pitchFamily="34" charset="0"/>
              </a:rPr>
              <a:t> </a:t>
            </a:r>
            <a:r>
              <a:rPr lang="en-US" sz="2000" dirty="0" err="1">
                <a:latin typeface="_! Kolhety" panose="020B0500000000000000" pitchFamily="34" charset="0"/>
              </a:rPr>
              <a:t>tradiciis</a:t>
            </a:r>
            <a:r>
              <a:rPr lang="en-US" sz="2000" dirty="0">
                <a:latin typeface="_! Kolhety" panose="020B0500000000000000" pitchFamily="34" charset="0"/>
              </a:rPr>
              <a:t> </a:t>
            </a:r>
            <a:r>
              <a:rPr lang="en-US" sz="2000" dirty="0" err="1" smtClean="0">
                <a:latin typeface="_! Kolhety" panose="020B0500000000000000" pitchFamily="34" charset="0"/>
              </a:rPr>
              <a:t>mixedviT</a:t>
            </a:r>
            <a:r>
              <a:rPr lang="ru-RU" sz="2000" dirty="0" smtClean="0"/>
              <a:t>. </a:t>
            </a:r>
            <a:r>
              <a:rPr lang="en-US" sz="2000" dirty="0" err="1">
                <a:latin typeface="_! Kolhety" panose="020B0500000000000000" pitchFamily="34" charset="0"/>
              </a:rPr>
              <a:t>Tumca</a:t>
            </a:r>
            <a:r>
              <a:rPr lang="en-US" sz="2000" dirty="0">
                <a:latin typeface="_! Kolhety" panose="020B0500000000000000" pitchFamily="34" charset="0"/>
              </a:rPr>
              <a:t>, </a:t>
            </a:r>
            <a:r>
              <a:rPr lang="en-US" sz="2000" dirty="0" err="1">
                <a:latin typeface="_! Kolhety" panose="020B0500000000000000" pitchFamily="34" charset="0"/>
              </a:rPr>
              <a:t>mogzaurTa</a:t>
            </a:r>
            <a:r>
              <a:rPr lang="en-US" sz="2000" dirty="0">
                <a:latin typeface="_! Kolhety" panose="020B0500000000000000" pitchFamily="34" charset="0"/>
              </a:rPr>
              <a:t> </a:t>
            </a:r>
            <a:r>
              <a:rPr lang="en-US" sz="2000" dirty="0" err="1">
                <a:latin typeface="_! Kolhety" panose="020B0500000000000000" pitchFamily="34" charset="0"/>
              </a:rPr>
              <a:t>Canawerebidan</a:t>
            </a:r>
            <a:r>
              <a:rPr lang="en-US" sz="2000" dirty="0">
                <a:latin typeface="_! Kolhety" panose="020B0500000000000000" pitchFamily="34" charset="0"/>
              </a:rPr>
              <a:t> </a:t>
            </a:r>
            <a:r>
              <a:rPr lang="en-US" sz="2000" dirty="0" err="1">
                <a:latin typeface="_! Kolhety" panose="020B0500000000000000" pitchFamily="34" charset="0"/>
              </a:rPr>
              <a:t>vgebulobT</a:t>
            </a:r>
            <a:r>
              <a:rPr lang="en-US" sz="2000" dirty="0">
                <a:latin typeface="_! Kolhety" panose="020B0500000000000000" pitchFamily="34" charset="0"/>
              </a:rPr>
              <a:t>, rom </a:t>
            </a:r>
            <a:r>
              <a:rPr lang="en-US" sz="2000" dirty="0" err="1">
                <a:latin typeface="_! Kolhety" panose="020B0500000000000000" pitchFamily="34" charset="0"/>
              </a:rPr>
              <a:t>Svili</a:t>
            </a:r>
            <a:r>
              <a:rPr lang="en-US" sz="2000" dirty="0">
                <a:latin typeface="_! Kolhety" panose="020B0500000000000000" pitchFamily="34" charset="0"/>
              </a:rPr>
              <a:t> </a:t>
            </a:r>
            <a:r>
              <a:rPr lang="en-US" sz="2000" dirty="0" err="1">
                <a:latin typeface="_! Kolhety" panose="020B0500000000000000" pitchFamily="34" charset="0"/>
              </a:rPr>
              <a:t>maSinac</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erideboda</a:t>
            </a:r>
            <a:r>
              <a:rPr lang="en-US" sz="2000" dirty="0">
                <a:latin typeface="_! Kolhety" panose="020B0500000000000000" pitchFamily="34" charset="0"/>
              </a:rPr>
              <a:t> </a:t>
            </a:r>
            <a:r>
              <a:rPr lang="en-US" sz="2000" dirty="0" err="1">
                <a:latin typeface="_! Kolhety" panose="020B0500000000000000" pitchFamily="34" charset="0"/>
              </a:rPr>
              <a:t>mamasTan</a:t>
            </a:r>
            <a:r>
              <a:rPr lang="en-US" sz="2000" dirty="0">
                <a:latin typeface="_! Kolhety" panose="020B0500000000000000" pitchFamily="34" charset="0"/>
              </a:rPr>
              <a:t> </a:t>
            </a:r>
            <a:r>
              <a:rPr lang="en-US" sz="2000" dirty="0" err="1">
                <a:latin typeface="_! Kolhety" panose="020B0500000000000000" pitchFamily="34" charset="0"/>
              </a:rPr>
              <a:t>mowevas</a:t>
            </a:r>
            <a:r>
              <a:rPr lang="en-US" sz="2000" dirty="0">
                <a:latin typeface="_! Kolhety" panose="020B0500000000000000" pitchFamily="34" charset="0"/>
              </a:rPr>
              <a:t>, </a:t>
            </a:r>
            <a:r>
              <a:rPr lang="en-US" sz="2000" dirty="0" err="1">
                <a:latin typeface="_! Kolhety" panose="020B0500000000000000" pitchFamily="34" charset="0"/>
              </a:rPr>
              <a:t>rodesac</a:t>
            </a:r>
            <a:r>
              <a:rPr lang="en-US" sz="2000" dirty="0">
                <a:latin typeface="_! Kolhety" panose="020B0500000000000000" pitchFamily="34" charset="0"/>
              </a:rPr>
              <a:t> </a:t>
            </a:r>
            <a:r>
              <a:rPr lang="en-US" sz="2000" dirty="0" err="1">
                <a:latin typeface="_! Kolhety" panose="020B0500000000000000" pitchFamily="34" charset="0"/>
              </a:rPr>
              <a:t>TviT</a:t>
            </a:r>
            <a:r>
              <a:rPr lang="en-US" sz="2000" dirty="0">
                <a:latin typeface="_! Kolhety" panose="020B0500000000000000" pitchFamily="34" charset="0"/>
              </a:rPr>
              <a:t> mama </a:t>
            </a:r>
            <a:r>
              <a:rPr lang="en-US" sz="2000" dirty="0" err="1">
                <a:latin typeface="_! Kolhety" panose="020B0500000000000000" pitchFamily="34" charset="0"/>
              </a:rPr>
              <a:t>SesTavazebda</a:t>
            </a:r>
            <a:r>
              <a:rPr lang="en-US" sz="2000" dirty="0">
                <a:latin typeface="_! Kolhety" panose="020B0500000000000000" pitchFamily="34" charset="0"/>
              </a:rPr>
              <a:t> mas </a:t>
            </a:r>
            <a:r>
              <a:rPr lang="en-US" sz="2000" dirty="0" err="1">
                <a:latin typeface="_! Kolhety" panose="020B0500000000000000" pitchFamily="34" charset="0"/>
              </a:rPr>
              <a:t>Tambaqos</a:t>
            </a:r>
            <a:r>
              <a:rPr lang="en-US" sz="2000" dirty="0">
                <a:latin typeface="_! Kolhety" panose="020B0500000000000000" pitchFamily="34" charset="0"/>
              </a:rPr>
              <a:t>. </a:t>
            </a:r>
            <a:endParaRPr lang="ka-GE" sz="2000" dirty="0"/>
          </a:p>
        </p:txBody>
      </p:sp>
    </p:spTree>
    <p:extLst>
      <p:ext uri="{BB962C8B-B14F-4D97-AF65-F5344CB8AC3E}">
        <p14:creationId xmlns:p14="http://schemas.microsoft.com/office/powerpoint/2010/main" val="15967958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838200" y="748145"/>
            <a:ext cx="11007436" cy="5428818"/>
          </a:xfrm>
        </p:spPr>
        <p:txBody>
          <a:bodyPr>
            <a:normAutofit/>
          </a:bodyPr>
          <a:lstStyle/>
          <a:p>
            <a:pPr>
              <a:lnSpc>
                <a:spcPct val="100000"/>
              </a:lnSpc>
            </a:pPr>
            <a:r>
              <a:rPr lang="en-US" sz="2000" dirty="0" err="1">
                <a:latin typeface="_! Kolhety" panose="020B0500000000000000" pitchFamily="34" charset="0"/>
              </a:rPr>
              <a:t>balkaneTis</a:t>
            </a:r>
            <a:r>
              <a:rPr lang="en-US" sz="2000" dirty="0">
                <a:latin typeface="_! Kolhety" panose="020B0500000000000000" pitchFamily="34" charset="0"/>
              </a:rPr>
              <a:t> </a:t>
            </a:r>
            <a:r>
              <a:rPr lang="en-US" sz="2000" dirty="0" err="1">
                <a:latin typeface="_! Kolhety" panose="020B0500000000000000" pitchFamily="34" charset="0"/>
              </a:rPr>
              <a:t>xalxebSi</a:t>
            </a:r>
            <a:r>
              <a:rPr lang="en-US" sz="2000" dirty="0">
                <a:latin typeface="_! Kolhety" panose="020B0500000000000000" pitchFamily="34" charset="0"/>
              </a:rPr>
              <a:t> </a:t>
            </a:r>
            <a:r>
              <a:rPr lang="en-US" sz="2000" dirty="0" err="1">
                <a:latin typeface="_! Kolhety" panose="020B0500000000000000" pitchFamily="34" charset="0"/>
              </a:rPr>
              <a:t>Cibuxi</a:t>
            </a:r>
            <a:r>
              <a:rPr lang="en-US" sz="2000" dirty="0">
                <a:latin typeface="_! Kolhety" panose="020B0500000000000000" pitchFamily="34" charset="0"/>
              </a:rPr>
              <a:t> </a:t>
            </a:r>
            <a:r>
              <a:rPr lang="en-US" sz="2000" dirty="0" err="1">
                <a:latin typeface="_! Kolhety" panose="020B0500000000000000" pitchFamily="34" charset="0"/>
              </a:rPr>
              <a:t>zomis</a:t>
            </a:r>
            <a:r>
              <a:rPr lang="en-US" sz="2000" dirty="0">
                <a:latin typeface="_! Kolhety" panose="020B0500000000000000" pitchFamily="34" charset="0"/>
              </a:rPr>
              <a:t> </a:t>
            </a:r>
            <a:r>
              <a:rPr lang="en-US" sz="2000" dirty="0" err="1">
                <a:latin typeface="_! Kolhety" panose="020B0500000000000000" pitchFamily="34" charset="0"/>
              </a:rPr>
              <a:t>erTeulad</a:t>
            </a:r>
            <a:r>
              <a:rPr lang="en-US" sz="2000" dirty="0">
                <a:latin typeface="_! Kolhety" panose="020B0500000000000000" pitchFamily="34" charset="0"/>
              </a:rPr>
              <a:t> da </a:t>
            </a:r>
            <a:r>
              <a:rPr lang="en-US" sz="2000" dirty="0" smtClean="0">
                <a:latin typeface="_! Kolhety" panose="020B0500000000000000" pitchFamily="34" charset="0"/>
              </a:rPr>
              <a:t>`</a:t>
            </a:r>
            <a:r>
              <a:rPr lang="en-US" sz="2000" dirty="0" err="1">
                <a:latin typeface="_! Kolhety" panose="020B0500000000000000" pitchFamily="34" charset="0"/>
              </a:rPr>
              <a:t>Rirebulebis</a:t>
            </a:r>
            <a:r>
              <a:rPr lang="en-US" sz="2000" dirty="0">
                <a:latin typeface="_! Kolhety" panose="020B0500000000000000" pitchFamily="34" charset="0"/>
              </a:rPr>
              <a:t> </a:t>
            </a:r>
            <a:r>
              <a:rPr lang="en-US" sz="2000" dirty="0" err="1" smtClean="0">
                <a:latin typeface="_! Kolhety" panose="020B0500000000000000" pitchFamily="34" charset="0"/>
              </a:rPr>
              <a:t>ekviva</a:t>
            </a:r>
            <a:r>
              <a:rPr lang="en-US" sz="2000" dirty="0" smtClean="0">
                <a:latin typeface="_! Kolhety" panose="020B0500000000000000" pitchFamily="34" charset="0"/>
              </a:rPr>
              <a:t>- </a:t>
            </a:r>
            <a:r>
              <a:rPr lang="en-US" sz="2000" dirty="0" err="1" smtClean="0">
                <a:latin typeface="_! Kolhety" panose="020B0500000000000000" pitchFamily="34" charset="0"/>
              </a:rPr>
              <a:t>lentadac</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gamoiyeneboda</a:t>
            </a:r>
            <a:r>
              <a:rPr lang="en-US" sz="2000" dirty="0">
                <a:latin typeface="_! Kolhety" panose="020B0500000000000000" pitchFamily="34" charset="0"/>
              </a:rPr>
              <a:t>. </a:t>
            </a:r>
            <a:r>
              <a:rPr lang="en-US" sz="2000" dirty="0" err="1">
                <a:latin typeface="_! Kolhety" panose="020B0500000000000000" pitchFamily="34" charset="0"/>
              </a:rPr>
              <a:t>gamoTqma</a:t>
            </a:r>
            <a:r>
              <a:rPr lang="en-US" sz="2000" dirty="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Rirs</a:t>
            </a:r>
            <a:r>
              <a:rPr lang="en-US" sz="2000" dirty="0">
                <a:latin typeface="_! Kolhety" panose="020B0500000000000000" pitchFamily="34" charset="0"/>
              </a:rPr>
              <a:t> </a:t>
            </a:r>
            <a:r>
              <a:rPr lang="en-US" sz="2000" dirty="0" err="1">
                <a:latin typeface="_! Kolhety" panose="020B0500000000000000" pitchFamily="34" charset="0"/>
              </a:rPr>
              <a:t>erT</a:t>
            </a:r>
            <a:r>
              <a:rPr lang="en-US" sz="2000" dirty="0">
                <a:latin typeface="_! Kolhety" panose="020B0500000000000000" pitchFamily="34" charset="0"/>
              </a:rPr>
              <a:t> </a:t>
            </a:r>
            <a:r>
              <a:rPr lang="en-US" sz="2000" dirty="0" err="1">
                <a:latin typeface="_! Kolhety" panose="020B0500000000000000" pitchFamily="34" charset="0"/>
              </a:rPr>
              <a:t>Cibux</a:t>
            </a:r>
            <a:r>
              <a:rPr lang="en-US" sz="2000" dirty="0">
                <a:latin typeface="_! Kolhety" panose="020B0500000000000000" pitchFamily="34" charset="0"/>
              </a:rPr>
              <a:t> </a:t>
            </a:r>
            <a:r>
              <a:rPr lang="en-US" sz="2000" dirty="0" err="1">
                <a:latin typeface="_! Kolhety" panose="020B0500000000000000" pitchFamily="34" charset="0"/>
              </a:rPr>
              <a:t>Tambaqod</a:t>
            </a:r>
            <a:r>
              <a:rPr lang="en-US" sz="2000" dirty="0">
                <a:latin typeface="_! Kolhety" panose="020B0500000000000000" pitchFamily="34" charset="0"/>
              </a:rPr>
              <a:t>~ </a:t>
            </a:r>
            <a:r>
              <a:rPr lang="en-US" sz="2000" dirty="0" err="1">
                <a:latin typeface="_! Kolhety" panose="020B0500000000000000" pitchFamily="34" charset="0"/>
              </a:rPr>
              <a:t>yvelasTvis</a:t>
            </a:r>
            <a:r>
              <a:rPr lang="en-US" sz="2000" dirty="0">
                <a:latin typeface="_! Kolhety" panose="020B0500000000000000" pitchFamily="34" charset="0"/>
              </a:rPr>
              <a:t> </a:t>
            </a:r>
            <a:r>
              <a:rPr lang="en-US" sz="2000" dirty="0" err="1">
                <a:latin typeface="_! Kolhety" panose="020B0500000000000000" pitchFamily="34" charset="0"/>
              </a:rPr>
              <a:t>naTels</a:t>
            </a:r>
            <a:r>
              <a:rPr lang="en-US" sz="2000" dirty="0">
                <a:latin typeface="_! Kolhety" panose="020B0500000000000000" pitchFamily="34" charset="0"/>
              </a:rPr>
              <a:t> </a:t>
            </a:r>
            <a:r>
              <a:rPr lang="en-US" sz="2000" dirty="0" err="1">
                <a:latin typeface="_! Kolhety" panose="020B0500000000000000" pitchFamily="34" charset="0"/>
              </a:rPr>
              <a:t>xdida</a:t>
            </a:r>
            <a:r>
              <a:rPr lang="en-US" sz="2000" dirty="0">
                <a:latin typeface="_! Kolhety" panose="020B0500000000000000" pitchFamily="34" charset="0"/>
              </a:rPr>
              <a:t>, rom </a:t>
            </a:r>
            <a:r>
              <a:rPr lang="en-US" sz="2000" dirty="0" err="1">
                <a:latin typeface="_! Kolhety" panose="020B0500000000000000" pitchFamily="34" charset="0"/>
              </a:rPr>
              <a:t>nivTi</a:t>
            </a:r>
            <a:r>
              <a:rPr lang="en-US" sz="2000" dirty="0">
                <a:latin typeface="_! Kolhety" panose="020B0500000000000000" pitchFamily="34" charset="0"/>
              </a:rPr>
              <a:t> (an </a:t>
            </a:r>
            <a:r>
              <a:rPr lang="en-US" sz="2000" dirty="0" err="1">
                <a:latin typeface="_! Kolhety" panose="020B0500000000000000" pitchFamily="34" charset="0"/>
              </a:rPr>
              <a:t>Tundac</a:t>
            </a:r>
            <a:r>
              <a:rPr lang="en-US" sz="2000" dirty="0">
                <a:latin typeface="_! Kolhety" panose="020B0500000000000000" pitchFamily="34" charset="0"/>
              </a:rPr>
              <a:t> </a:t>
            </a:r>
            <a:r>
              <a:rPr lang="en-US" sz="2000" dirty="0" err="1" smtClean="0">
                <a:latin typeface="_! Kolhety" panose="020B0500000000000000" pitchFamily="34" charset="0"/>
              </a:rPr>
              <a:t>aramaterialuri</a:t>
            </a:r>
            <a:r>
              <a:rPr lang="en-US" sz="2000" dirty="0" smtClean="0">
                <a:latin typeface="_! Kolhety" panose="020B0500000000000000" pitchFamily="34" charset="0"/>
              </a:rPr>
              <a:t> </a:t>
            </a:r>
            <a:r>
              <a:rPr lang="en-US" sz="2000" dirty="0">
                <a:latin typeface="_! Kolhety" panose="020B0500000000000000" pitchFamily="34" charset="0"/>
              </a:rPr>
              <a:t>ram) </a:t>
            </a:r>
            <a:r>
              <a:rPr lang="en-US" sz="2000" dirty="0" err="1">
                <a:latin typeface="_! Kolhety" panose="020B0500000000000000" pitchFamily="34" charset="0"/>
              </a:rPr>
              <a:t>praqtikul</a:t>
            </a:r>
            <a:r>
              <a:rPr lang="en-US" sz="2000" dirty="0">
                <a:latin typeface="_! Kolhety" panose="020B0500000000000000" pitchFamily="34" charset="0"/>
              </a:rPr>
              <a:t> </a:t>
            </a:r>
            <a:r>
              <a:rPr lang="en-US" sz="2000" dirty="0" err="1">
                <a:latin typeface="_! Kolhety" panose="020B0500000000000000" pitchFamily="34" charset="0"/>
              </a:rPr>
              <a:t>Rirebulebas</a:t>
            </a:r>
            <a:r>
              <a:rPr lang="en-US" sz="2000" dirty="0">
                <a:latin typeface="_! Kolhety" panose="020B0500000000000000" pitchFamily="34" charset="0"/>
              </a:rPr>
              <a:t> </a:t>
            </a:r>
            <a:r>
              <a:rPr lang="en-US" sz="2000" dirty="0" err="1">
                <a:latin typeface="_! Kolhety" panose="020B0500000000000000" pitchFamily="34" charset="0"/>
              </a:rPr>
              <a:t>moklebuli</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bosniaSi</a:t>
            </a:r>
            <a:r>
              <a:rPr lang="en-US" sz="2000" dirty="0">
                <a:latin typeface="_! Kolhety" panose="020B0500000000000000" pitchFamily="34" charset="0"/>
              </a:rPr>
              <a:t> </a:t>
            </a:r>
            <a:r>
              <a:rPr lang="en-US" sz="2000" dirty="0" err="1">
                <a:latin typeface="_! Kolhety" panose="020B0500000000000000" pitchFamily="34" charset="0"/>
              </a:rPr>
              <a:t>mcire</a:t>
            </a:r>
            <a:r>
              <a:rPr lang="en-US" sz="2000" dirty="0">
                <a:latin typeface="_! Kolhety" panose="020B0500000000000000" pitchFamily="34" charset="0"/>
              </a:rPr>
              <a:t> </a:t>
            </a:r>
            <a:r>
              <a:rPr lang="en-US" sz="2000" dirty="0" err="1">
                <a:latin typeface="_! Kolhety" panose="020B0500000000000000" pitchFamily="34" charset="0"/>
              </a:rPr>
              <a:t>manZili</a:t>
            </a:r>
            <a:r>
              <a:rPr lang="en-US" sz="2000" dirty="0">
                <a:latin typeface="_! Kolhety" panose="020B0500000000000000" pitchFamily="34" charset="0"/>
              </a:rPr>
              <a:t> </a:t>
            </a:r>
            <a:r>
              <a:rPr lang="en-US" sz="2000" dirty="0" err="1">
                <a:latin typeface="_! Kolhety" panose="020B0500000000000000" pitchFamily="34" charset="0"/>
              </a:rPr>
              <a:t>xSirad</a:t>
            </a:r>
            <a:r>
              <a:rPr lang="en-US" sz="2000" dirty="0">
                <a:latin typeface="_! Kolhety" panose="020B0500000000000000" pitchFamily="34" charset="0"/>
              </a:rPr>
              <a:t> </a:t>
            </a:r>
            <a:r>
              <a:rPr lang="en-US" sz="2000" dirty="0" err="1">
                <a:latin typeface="_! Kolhety" panose="020B0500000000000000" pitchFamily="34" charset="0"/>
              </a:rPr>
              <a:t>erTi</a:t>
            </a:r>
            <a:r>
              <a:rPr lang="en-US" sz="2000" dirty="0">
                <a:latin typeface="_! Kolhety" panose="020B0500000000000000" pitchFamily="34" charset="0"/>
              </a:rPr>
              <a:t> </a:t>
            </a:r>
            <a:r>
              <a:rPr lang="en-US" sz="2000" dirty="0" err="1">
                <a:latin typeface="_! Kolhety" panose="020B0500000000000000" pitchFamily="34" charset="0"/>
              </a:rPr>
              <a:t>Cibuxis</a:t>
            </a:r>
            <a:r>
              <a:rPr lang="en-US" sz="2000" dirty="0">
                <a:latin typeface="_! Kolhety" panose="020B0500000000000000" pitchFamily="34" charset="0"/>
              </a:rPr>
              <a:t> </a:t>
            </a:r>
            <a:r>
              <a:rPr lang="en-US" sz="2000" dirty="0" err="1">
                <a:latin typeface="_! Kolhety" panose="020B0500000000000000" pitchFamily="34" charset="0"/>
              </a:rPr>
              <a:t>mowevisaTvis</a:t>
            </a:r>
            <a:r>
              <a:rPr lang="en-US" sz="2000" dirty="0">
                <a:latin typeface="_! Kolhety" panose="020B0500000000000000" pitchFamily="34" charset="0"/>
              </a:rPr>
              <a:t> </a:t>
            </a:r>
            <a:r>
              <a:rPr lang="en-US" sz="2000" dirty="0" err="1">
                <a:latin typeface="_! Kolhety" panose="020B0500000000000000" pitchFamily="34" charset="0"/>
              </a:rPr>
              <a:t>saWiro</a:t>
            </a:r>
            <a:r>
              <a:rPr lang="en-US" sz="2000" dirty="0">
                <a:latin typeface="_! Kolhety" panose="020B0500000000000000" pitchFamily="34" charset="0"/>
              </a:rPr>
              <a:t> </a:t>
            </a:r>
            <a:r>
              <a:rPr lang="en-US" sz="2000" dirty="0" err="1">
                <a:latin typeface="_! Kolhety" panose="020B0500000000000000" pitchFamily="34" charset="0"/>
              </a:rPr>
              <a:t>droiT</a:t>
            </a:r>
            <a:r>
              <a:rPr lang="en-US" sz="2000" dirty="0">
                <a:latin typeface="_! Kolhety" panose="020B0500000000000000" pitchFamily="34" charset="0"/>
              </a:rPr>
              <a:t> </a:t>
            </a:r>
            <a:r>
              <a:rPr lang="en-US" sz="2000" dirty="0" err="1">
                <a:latin typeface="_! Kolhety" panose="020B0500000000000000" pitchFamily="34" charset="0"/>
              </a:rPr>
              <a:t>izomeboda</a:t>
            </a:r>
            <a:r>
              <a:rPr lang="en-US" sz="2000" dirty="0">
                <a:latin typeface="_! Kolhety" panose="020B0500000000000000" pitchFamily="34" charset="0"/>
              </a:rPr>
              <a:t>. </a:t>
            </a:r>
            <a:r>
              <a:rPr lang="en-US" sz="2000" dirty="0" err="1">
                <a:latin typeface="_! Kolhety" panose="020B0500000000000000" pitchFamily="34" charset="0"/>
              </a:rPr>
              <a:t>serbeTSi</a:t>
            </a:r>
            <a:r>
              <a:rPr lang="en-US" sz="2000" dirty="0">
                <a:latin typeface="_! Kolhety" panose="020B0500000000000000" pitchFamily="34" charset="0"/>
              </a:rPr>
              <a:t> </a:t>
            </a:r>
            <a:r>
              <a:rPr lang="en-US" sz="2000" dirty="0" err="1">
                <a:latin typeface="_! Kolhety" panose="020B0500000000000000" pitchFamily="34" charset="0"/>
              </a:rPr>
              <a:t>Cibuxs</a:t>
            </a:r>
            <a:r>
              <a:rPr lang="en-US" sz="2000" dirty="0">
                <a:latin typeface="_! Kolhety" panose="020B0500000000000000" pitchFamily="34" charset="0"/>
              </a:rPr>
              <a:t> </a:t>
            </a:r>
            <a:r>
              <a:rPr lang="en-US" sz="2000" dirty="0" err="1">
                <a:latin typeface="_! Kolhety" panose="020B0500000000000000" pitchFamily="34" charset="0"/>
              </a:rPr>
              <a:t>siTxis</a:t>
            </a:r>
            <a:r>
              <a:rPr lang="en-US" sz="2000" dirty="0">
                <a:latin typeface="_! Kolhety" panose="020B0500000000000000" pitchFamily="34" charset="0"/>
              </a:rPr>
              <a:t> </a:t>
            </a:r>
            <a:r>
              <a:rPr lang="en-US" sz="2000" dirty="0" err="1">
                <a:latin typeface="_! Kolhety" panose="020B0500000000000000" pitchFamily="34" charset="0"/>
              </a:rPr>
              <a:t>sazomadac</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smtClean="0">
                <a:latin typeface="_! Kolhety" panose="020B0500000000000000" pitchFamily="34" charset="0"/>
              </a:rPr>
              <a:t>iyenebdnen</a:t>
            </a:r>
            <a:r>
              <a:rPr lang="en-US" sz="2000" dirty="0" smtClean="0">
                <a:latin typeface="_! Kolhety" panose="020B0500000000000000" pitchFamily="34" charset="0"/>
              </a:rPr>
              <a:t>.</a:t>
            </a:r>
          </a:p>
          <a:p>
            <a:pPr>
              <a:lnSpc>
                <a:spcPct val="100000"/>
              </a:lnSpc>
            </a:pPr>
            <a:r>
              <a:rPr lang="en-US" sz="2000" dirty="0" err="1">
                <a:latin typeface="_! Kolhety" panose="020B0500000000000000" pitchFamily="34" charset="0"/>
              </a:rPr>
              <a:t>Cibuxebis</a:t>
            </a:r>
            <a:r>
              <a:rPr lang="en-US" sz="2000" dirty="0">
                <a:latin typeface="_! Kolhety" panose="020B0500000000000000" pitchFamily="34" charset="0"/>
              </a:rPr>
              <a:t> </a:t>
            </a:r>
            <a:r>
              <a:rPr lang="en-US" sz="2000" dirty="0" err="1">
                <a:latin typeface="_! Kolhety" panose="020B0500000000000000" pitchFamily="34" charset="0"/>
              </a:rPr>
              <a:t>Sesaxeb</a:t>
            </a:r>
            <a:r>
              <a:rPr lang="en-US" sz="2000" dirty="0">
                <a:latin typeface="_! Kolhety" panose="020B0500000000000000" pitchFamily="34" charset="0"/>
              </a:rPr>
              <a:t> </a:t>
            </a:r>
            <a:r>
              <a:rPr lang="en-US" sz="2000" dirty="0" err="1">
                <a:latin typeface="_! Kolhety" panose="020B0500000000000000" pitchFamily="34" charset="0"/>
              </a:rPr>
              <a:t>saintereso</a:t>
            </a:r>
            <a:r>
              <a:rPr lang="en-US" sz="2000" dirty="0">
                <a:latin typeface="_! Kolhety" panose="020B0500000000000000" pitchFamily="34" charset="0"/>
              </a:rPr>
              <a:t> </a:t>
            </a:r>
            <a:r>
              <a:rPr lang="en-US" sz="2000" dirty="0" err="1">
                <a:latin typeface="_! Kolhety" panose="020B0500000000000000" pitchFamily="34" charset="0"/>
              </a:rPr>
              <a:t>Canawerebia</a:t>
            </a:r>
            <a:r>
              <a:rPr lang="en-US" sz="2000" dirty="0">
                <a:latin typeface="_! Kolhety" panose="020B0500000000000000" pitchFamily="34" charset="0"/>
              </a:rPr>
              <a:t> </a:t>
            </a:r>
            <a:r>
              <a:rPr lang="en-US" sz="2000" dirty="0" err="1">
                <a:latin typeface="_! Kolhety" panose="020B0500000000000000" pitchFamily="34" charset="0"/>
              </a:rPr>
              <a:t>daculi</a:t>
            </a:r>
            <a:r>
              <a:rPr lang="en-US" sz="2000" dirty="0">
                <a:latin typeface="_! Kolhety" panose="020B0500000000000000" pitchFamily="34" charset="0"/>
              </a:rPr>
              <a:t> </a:t>
            </a:r>
            <a:r>
              <a:rPr lang="en-US" sz="2000" dirty="0" err="1">
                <a:latin typeface="_! Kolhety" panose="020B0500000000000000" pitchFamily="34" charset="0"/>
              </a:rPr>
              <a:t>cnobili</a:t>
            </a:r>
            <a:r>
              <a:rPr lang="en-US" sz="2000" dirty="0">
                <a:latin typeface="_! Kolhety" panose="020B0500000000000000" pitchFamily="34" charset="0"/>
              </a:rPr>
              <a:t> </a:t>
            </a:r>
            <a:r>
              <a:rPr lang="en-US" sz="2000" dirty="0" err="1">
                <a:latin typeface="_! Kolhety" panose="020B0500000000000000" pitchFamily="34" charset="0"/>
              </a:rPr>
              <a:t>serbi</a:t>
            </a:r>
            <a:r>
              <a:rPr lang="en-US" sz="2000" dirty="0">
                <a:latin typeface="_! Kolhety" panose="020B0500000000000000" pitchFamily="34" charset="0"/>
              </a:rPr>
              <a:t> </a:t>
            </a:r>
            <a:r>
              <a:rPr lang="en-US" sz="2000" dirty="0" err="1">
                <a:latin typeface="_! Kolhety" panose="020B0500000000000000" pitchFamily="34" charset="0"/>
              </a:rPr>
              <a:t>enaTmecnieris</a:t>
            </a:r>
            <a:r>
              <a:rPr lang="en-US" sz="2000" dirty="0">
                <a:latin typeface="_! Kolhety" panose="020B0500000000000000" pitchFamily="34" charset="0"/>
              </a:rPr>
              <a:t>, </a:t>
            </a:r>
            <a:r>
              <a:rPr lang="en-US" sz="2000" dirty="0" err="1">
                <a:latin typeface="_! Kolhety" panose="020B0500000000000000" pitchFamily="34" charset="0"/>
              </a:rPr>
              <a:t>vuk</a:t>
            </a:r>
            <a:r>
              <a:rPr lang="en-US" sz="2000" dirty="0">
                <a:latin typeface="_! Kolhety" panose="020B0500000000000000" pitchFamily="34" charset="0"/>
              </a:rPr>
              <a:t> </a:t>
            </a:r>
            <a:r>
              <a:rPr lang="en-US" sz="2000" dirty="0" err="1">
                <a:latin typeface="_! Kolhety" panose="020B0500000000000000" pitchFamily="34" charset="0"/>
              </a:rPr>
              <a:t>karajiCis</a:t>
            </a:r>
            <a:r>
              <a:rPr lang="en-US" sz="2000" dirty="0">
                <a:latin typeface="_! Kolhety" panose="020B0500000000000000" pitchFamily="34" charset="0"/>
              </a:rPr>
              <a:t> </a:t>
            </a:r>
            <a:r>
              <a:rPr lang="en-US" sz="2000" dirty="0" err="1">
                <a:latin typeface="_! Kolhety" panose="020B0500000000000000" pitchFamily="34" charset="0"/>
              </a:rPr>
              <a:t>Cernigoriuli</a:t>
            </a:r>
            <a:r>
              <a:rPr lang="en-US" sz="2000" dirty="0">
                <a:latin typeface="_! Kolhety" panose="020B0500000000000000" pitchFamily="34" charset="0"/>
              </a:rPr>
              <a:t> </a:t>
            </a:r>
            <a:r>
              <a:rPr lang="en-US" sz="2000" dirty="0" err="1">
                <a:latin typeface="_! Kolhety" panose="020B0500000000000000" pitchFamily="34" charset="0"/>
              </a:rPr>
              <a:t>gamonaTqvamTa</a:t>
            </a:r>
            <a:r>
              <a:rPr lang="en-US" sz="2000" dirty="0">
                <a:latin typeface="_! Kolhety" panose="020B0500000000000000" pitchFamily="34" charset="0"/>
              </a:rPr>
              <a:t> </a:t>
            </a:r>
            <a:r>
              <a:rPr lang="en-US" sz="2000" dirty="0" err="1">
                <a:latin typeface="_! Kolhety" panose="020B0500000000000000" pitchFamily="34" charset="0"/>
              </a:rPr>
              <a:t>wignSi</a:t>
            </a:r>
            <a:r>
              <a:rPr lang="en-US" sz="2000" dirty="0">
                <a:latin typeface="_! Kolhety" panose="020B0500000000000000" pitchFamily="34" charset="0"/>
              </a:rPr>
              <a:t>: `...</a:t>
            </a:r>
            <a:r>
              <a:rPr lang="en-US" sz="2000" dirty="0" err="1">
                <a:latin typeface="_! Kolhety" panose="020B0500000000000000" pitchFamily="34" charset="0"/>
              </a:rPr>
              <a:t>qalebma</a:t>
            </a:r>
            <a:r>
              <a:rPr lang="en-US" sz="2000" dirty="0">
                <a:latin typeface="_! Kolhety" panose="020B0500000000000000" pitchFamily="34" charset="0"/>
              </a:rPr>
              <a:t> </a:t>
            </a:r>
            <a:r>
              <a:rPr lang="en-US" sz="2000" dirty="0" err="1">
                <a:latin typeface="_! Kolhety" panose="020B0500000000000000" pitchFamily="34" charset="0"/>
              </a:rPr>
              <a:t>unda</a:t>
            </a:r>
            <a:r>
              <a:rPr lang="en-US" sz="2000" dirty="0">
                <a:latin typeface="_! Kolhety" panose="020B0500000000000000" pitchFamily="34" charset="0"/>
              </a:rPr>
              <a:t> </a:t>
            </a:r>
            <a:r>
              <a:rPr lang="en-US" sz="2000" dirty="0" err="1">
                <a:latin typeface="_! Kolhety" panose="020B0500000000000000" pitchFamily="34" charset="0"/>
              </a:rPr>
              <a:t>ibrZolon</a:t>
            </a:r>
            <a:r>
              <a:rPr lang="en-US" sz="2000" dirty="0">
                <a:latin typeface="_! Kolhety" panose="020B0500000000000000" pitchFamily="34" charset="0"/>
              </a:rPr>
              <a:t> </a:t>
            </a:r>
            <a:r>
              <a:rPr lang="en-US" sz="2000" dirty="0" err="1">
                <a:latin typeface="_! Kolhety" panose="020B0500000000000000" pitchFamily="34" charset="0"/>
              </a:rPr>
              <a:t>CibuxiT</a:t>
            </a:r>
            <a:r>
              <a:rPr lang="en-US" sz="2000" dirty="0">
                <a:latin typeface="_! Kolhety" panose="020B0500000000000000" pitchFamily="34" charset="0"/>
              </a:rPr>
              <a:t>, </a:t>
            </a:r>
            <a:r>
              <a:rPr lang="en-US" sz="2000" dirty="0" err="1">
                <a:latin typeface="_! Kolhety" panose="020B0500000000000000" pitchFamily="34" charset="0"/>
              </a:rPr>
              <a:t>xolo</a:t>
            </a:r>
            <a:r>
              <a:rPr lang="en-US" sz="2000" dirty="0">
                <a:latin typeface="_! Kolhety" panose="020B0500000000000000" pitchFamily="34" charset="0"/>
              </a:rPr>
              <a:t> </a:t>
            </a:r>
            <a:r>
              <a:rPr lang="en-US" sz="2000" dirty="0" err="1">
                <a:latin typeface="_! Kolhety" panose="020B0500000000000000" pitchFamily="34" charset="0"/>
              </a:rPr>
              <a:t>mamakacebma</a:t>
            </a:r>
            <a:r>
              <a:rPr lang="en-US" sz="2000" dirty="0">
                <a:latin typeface="_! Kolhety" panose="020B0500000000000000" pitchFamily="34" charset="0"/>
              </a:rPr>
              <a:t> _ </a:t>
            </a:r>
            <a:r>
              <a:rPr lang="en-US" sz="2000" dirty="0" err="1">
                <a:latin typeface="_! Kolhety" panose="020B0500000000000000" pitchFamily="34" charset="0"/>
              </a:rPr>
              <a:t>daniTa</a:t>
            </a:r>
            <a:r>
              <a:rPr lang="en-US" sz="2000" dirty="0">
                <a:latin typeface="_! Kolhety" panose="020B0500000000000000" pitchFamily="34" charset="0"/>
              </a:rPr>
              <a:t> da </a:t>
            </a:r>
            <a:r>
              <a:rPr lang="en-US" sz="2000" dirty="0" err="1">
                <a:latin typeface="_! Kolhety" panose="020B0500000000000000" pitchFamily="34" charset="0"/>
              </a:rPr>
              <a:t>iaraRiT</a:t>
            </a:r>
            <a:r>
              <a:rPr lang="en-US" sz="2000" dirty="0">
                <a:latin typeface="_! Kolhety" panose="020B0500000000000000" pitchFamily="34" charset="0"/>
              </a:rPr>
              <a:t>~. 1834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gamocemul</a:t>
            </a:r>
            <a:r>
              <a:rPr lang="en-US" sz="2000" dirty="0">
                <a:latin typeface="_! Kolhety" panose="020B0500000000000000" pitchFamily="34" charset="0"/>
              </a:rPr>
              <a:t> </a:t>
            </a:r>
            <a:r>
              <a:rPr lang="en-US" sz="2000" dirty="0" err="1">
                <a:latin typeface="_! Kolhety" panose="020B0500000000000000" pitchFamily="34" charset="0"/>
              </a:rPr>
              <a:t>naSromSi</a:t>
            </a:r>
            <a:r>
              <a:rPr lang="en-US" sz="2000" dirty="0">
                <a:latin typeface="_! Kolhety" panose="020B0500000000000000" pitchFamily="34" charset="0"/>
              </a:rPr>
              <a:t> </a:t>
            </a:r>
            <a:r>
              <a:rPr lang="en-US" sz="2000" dirty="0" err="1">
                <a:latin typeface="_! Kolhety" panose="020B0500000000000000" pitchFamily="34" charset="0"/>
              </a:rPr>
              <a:t>vuk</a:t>
            </a:r>
            <a:r>
              <a:rPr lang="en-US" sz="2000" dirty="0">
                <a:latin typeface="_! Kolhety" panose="020B0500000000000000" pitchFamily="34" charset="0"/>
              </a:rPr>
              <a:t> </a:t>
            </a:r>
            <a:r>
              <a:rPr lang="en-US" sz="2000" dirty="0" err="1">
                <a:latin typeface="_! Kolhety" panose="020B0500000000000000" pitchFamily="34" charset="0"/>
              </a:rPr>
              <a:t>karajiCi</a:t>
            </a:r>
            <a:r>
              <a:rPr lang="en-US" sz="2000" dirty="0">
                <a:latin typeface="_! Kolhety" panose="020B0500000000000000" pitchFamily="34" charset="0"/>
              </a:rPr>
              <a:t> </a:t>
            </a:r>
            <a:r>
              <a:rPr lang="en-US" sz="2000" dirty="0" err="1">
                <a:latin typeface="_! Kolhety" panose="020B0500000000000000" pitchFamily="34" charset="0"/>
              </a:rPr>
              <a:t>werda</a:t>
            </a:r>
            <a:r>
              <a:rPr lang="en-US" sz="2000" dirty="0">
                <a:latin typeface="_! Kolhety" panose="020B0500000000000000" pitchFamily="34" charset="0"/>
              </a:rPr>
              <a:t>, rom </a:t>
            </a:r>
            <a:r>
              <a:rPr lang="en-US" sz="2000" dirty="0" err="1">
                <a:latin typeface="_! Kolhety" panose="020B0500000000000000" pitchFamily="34" charset="0"/>
              </a:rPr>
              <a:t>CernigoriaSi</a:t>
            </a:r>
            <a:r>
              <a:rPr lang="en-US" sz="2000" dirty="0">
                <a:latin typeface="_! Kolhety" panose="020B0500000000000000" pitchFamily="34" charset="0"/>
              </a:rPr>
              <a:t> </a:t>
            </a:r>
            <a:r>
              <a:rPr lang="en-US" sz="2000" dirty="0" err="1">
                <a:latin typeface="_! Kolhety" panose="020B0500000000000000" pitchFamily="34" charset="0"/>
              </a:rPr>
              <a:t>Cibuxis</a:t>
            </a:r>
            <a:r>
              <a:rPr lang="en-US" sz="2000" dirty="0">
                <a:latin typeface="_! Kolhety" panose="020B0500000000000000" pitchFamily="34" charset="0"/>
              </a:rPr>
              <a:t> </a:t>
            </a:r>
            <a:r>
              <a:rPr lang="en-US" sz="2000" dirty="0" err="1">
                <a:latin typeface="_! Kolhety" panose="020B0500000000000000" pitchFamily="34" charset="0"/>
              </a:rPr>
              <a:t>TavSi</a:t>
            </a:r>
            <a:r>
              <a:rPr lang="en-US" sz="2000" dirty="0">
                <a:latin typeface="_! Kolhety" panose="020B0500000000000000" pitchFamily="34" charset="0"/>
              </a:rPr>
              <a:t> </a:t>
            </a:r>
            <a:r>
              <a:rPr lang="en-US" sz="2000" dirty="0" err="1">
                <a:latin typeface="_! Kolhety" panose="020B0500000000000000" pitchFamily="34" charset="0"/>
              </a:rPr>
              <a:t>Cartyma</a:t>
            </a:r>
            <a:r>
              <a:rPr lang="en-US" sz="2000" dirty="0">
                <a:latin typeface="_! Kolhety" panose="020B0500000000000000" pitchFamily="34" charset="0"/>
              </a:rPr>
              <a:t> </a:t>
            </a:r>
            <a:r>
              <a:rPr lang="en-US" sz="2000" dirty="0" err="1">
                <a:latin typeface="_! Kolhety" panose="020B0500000000000000" pitchFamily="34" charset="0"/>
              </a:rPr>
              <a:t>mamakacis</a:t>
            </a:r>
            <a:r>
              <a:rPr lang="en-US" sz="2000" dirty="0">
                <a:latin typeface="_! Kolhety" panose="020B0500000000000000" pitchFamily="34" charset="0"/>
              </a:rPr>
              <a:t> did </a:t>
            </a:r>
            <a:r>
              <a:rPr lang="en-US" sz="2000" dirty="0" err="1">
                <a:latin typeface="_! Kolhety" panose="020B0500000000000000" pitchFamily="34" charset="0"/>
              </a:rPr>
              <a:t>Seuracxyofad</a:t>
            </a:r>
            <a:r>
              <a:rPr lang="en-US" sz="2000" dirty="0">
                <a:latin typeface="_! Kolhety" panose="020B0500000000000000" pitchFamily="34" charset="0"/>
              </a:rPr>
              <a:t> </a:t>
            </a:r>
            <a:r>
              <a:rPr lang="en-US" sz="2000" dirty="0" err="1">
                <a:latin typeface="_! Kolhety" panose="020B0500000000000000" pitchFamily="34" charset="0"/>
              </a:rPr>
              <a:t>iTvleboda</a:t>
            </a:r>
            <a:r>
              <a:rPr lang="en-US" sz="2000" dirty="0">
                <a:latin typeface="_! Kolhety" panose="020B0500000000000000" pitchFamily="34" charset="0"/>
              </a:rPr>
              <a:t>. am </a:t>
            </a:r>
            <a:r>
              <a:rPr lang="en-US" sz="2000" dirty="0" err="1">
                <a:latin typeface="_! Kolhety" panose="020B0500000000000000" pitchFamily="34" charset="0"/>
              </a:rPr>
              <a:t>danaSaulisTvis</a:t>
            </a:r>
            <a:r>
              <a:rPr lang="en-US" sz="2000" dirty="0">
                <a:latin typeface="_! Kolhety" panose="020B0500000000000000" pitchFamily="34" charset="0"/>
              </a:rPr>
              <a:t> </a:t>
            </a:r>
            <a:r>
              <a:rPr lang="en-US" sz="2000" dirty="0" err="1">
                <a:latin typeface="_! Kolhety" panose="020B0500000000000000" pitchFamily="34" charset="0"/>
              </a:rPr>
              <a:t>damnaSaves</a:t>
            </a:r>
            <a:r>
              <a:rPr lang="en-US" sz="2000" dirty="0">
                <a:latin typeface="_! Kolhety" panose="020B0500000000000000" pitchFamily="34" charset="0"/>
              </a:rPr>
              <a:t> 50 </a:t>
            </a:r>
            <a:r>
              <a:rPr lang="en-US" sz="2000" dirty="0" err="1">
                <a:latin typeface="_! Kolhety" panose="020B0500000000000000" pitchFamily="34" charset="0"/>
              </a:rPr>
              <a:t>oqro</a:t>
            </a:r>
            <a:r>
              <a:rPr lang="en-US" sz="2000" dirty="0">
                <a:latin typeface="_! Kolhety" panose="020B0500000000000000" pitchFamily="34" charset="0"/>
              </a:rPr>
              <a:t> </a:t>
            </a:r>
            <a:r>
              <a:rPr lang="en-US" sz="2000" dirty="0" err="1">
                <a:latin typeface="_! Kolhety" panose="020B0500000000000000" pitchFamily="34" charset="0"/>
              </a:rPr>
              <a:t>jarima</a:t>
            </a:r>
            <a:r>
              <a:rPr lang="en-US" sz="2000" dirty="0">
                <a:latin typeface="_! Kolhety" panose="020B0500000000000000" pitchFamily="34" charset="0"/>
              </a:rPr>
              <a:t> </a:t>
            </a:r>
            <a:r>
              <a:rPr lang="en-US" sz="2000" dirty="0" err="1">
                <a:latin typeface="_! Kolhety" panose="020B0500000000000000" pitchFamily="34" charset="0"/>
              </a:rPr>
              <a:t>unda</a:t>
            </a:r>
            <a:r>
              <a:rPr lang="en-US" sz="2000" dirty="0">
                <a:latin typeface="_! Kolhety" panose="020B0500000000000000" pitchFamily="34" charset="0"/>
              </a:rPr>
              <a:t> </a:t>
            </a:r>
            <a:r>
              <a:rPr lang="en-US" sz="2000" dirty="0" err="1">
                <a:latin typeface="_! Kolhety" panose="020B0500000000000000" pitchFamily="34" charset="0"/>
              </a:rPr>
              <a:t>gadaexada</a:t>
            </a:r>
            <a:r>
              <a:rPr lang="en-US" sz="2000" dirty="0">
                <a:latin typeface="_! Kolhety" panose="020B0500000000000000" pitchFamily="34" charset="0"/>
              </a:rPr>
              <a:t>, </a:t>
            </a:r>
            <a:r>
              <a:rPr lang="en-US" sz="2000" dirty="0" err="1">
                <a:latin typeface="_! Kolhety" panose="020B0500000000000000" pitchFamily="34" charset="0"/>
              </a:rPr>
              <a:t>damatebiT</a:t>
            </a:r>
            <a:r>
              <a:rPr lang="en-US" sz="2000" dirty="0">
                <a:latin typeface="_! Kolhety" panose="020B0500000000000000" pitchFamily="34" charset="0"/>
              </a:rPr>
              <a:t> </a:t>
            </a:r>
            <a:r>
              <a:rPr lang="en-US" sz="2000" dirty="0" err="1">
                <a:latin typeface="_! Kolhety" panose="020B0500000000000000" pitchFamily="34" charset="0"/>
              </a:rPr>
              <a:t>kidev</a:t>
            </a:r>
            <a:r>
              <a:rPr lang="en-US" sz="2000" dirty="0">
                <a:latin typeface="_! Kolhety" panose="020B0500000000000000" pitchFamily="34" charset="0"/>
              </a:rPr>
              <a:t> 50 </a:t>
            </a:r>
            <a:r>
              <a:rPr lang="en-US" sz="2000" dirty="0" err="1">
                <a:latin typeface="_! Kolhety" panose="020B0500000000000000" pitchFamily="34" charset="0"/>
              </a:rPr>
              <a:t>oqro</a:t>
            </a:r>
            <a:r>
              <a:rPr lang="en-US" sz="2000" dirty="0">
                <a:latin typeface="_! Kolhety" panose="020B0500000000000000" pitchFamily="34" charset="0"/>
              </a:rPr>
              <a:t> </a:t>
            </a:r>
            <a:r>
              <a:rPr lang="en-US" sz="2000" dirty="0" err="1">
                <a:latin typeface="_! Kolhety" panose="020B0500000000000000" pitchFamily="34" charset="0"/>
              </a:rPr>
              <a:t>dazaralebuls</a:t>
            </a:r>
            <a:r>
              <a:rPr lang="en-US" sz="2000" dirty="0">
                <a:latin typeface="_! Kolhety" panose="020B0500000000000000" pitchFamily="34" charset="0"/>
              </a:rPr>
              <a:t> </a:t>
            </a:r>
            <a:r>
              <a:rPr lang="en-US" sz="2000" dirty="0" err="1">
                <a:latin typeface="_! Kolhety" panose="020B0500000000000000" pitchFamily="34" charset="0"/>
              </a:rPr>
              <a:t>ekuTvnoda</a:t>
            </a:r>
            <a:r>
              <a:rPr lang="en-US" sz="2000" dirty="0">
                <a:latin typeface="_! Kolhety" panose="020B0500000000000000" pitchFamily="34" charset="0"/>
              </a:rPr>
              <a:t>. </a:t>
            </a:r>
            <a:r>
              <a:rPr lang="en-US" sz="2000" dirty="0" err="1">
                <a:latin typeface="_! Kolhety" panose="020B0500000000000000" pitchFamily="34" charset="0"/>
              </a:rPr>
              <a:t>im</a:t>
            </a:r>
            <a:r>
              <a:rPr lang="en-US" sz="2000" dirty="0">
                <a:latin typeface="_! Kolhety" panose="020B0500000000000000" pitchFamily="34" charset="0"/>
              </a:rPr>
              <a:t> </a:t>
            </a:r>
            <a:r>
              <a:rPr lang="en-US" sz="2000" dirty="0" err="1">
                <a:latin typeface="_! Kolhety" panose="020B0500000000000000" pitchFamily="34" charset="0"/>
              </a:rPr>
              <a:t>SemTxvevaSi</a:t>
            </a:r>
            <a:r>
              <a:rPr lang="en-US" sz="2000" dirty="0">
                <a:latin typeface="_! Kolhety" panose="020B0500000000000000" pitchFamily="34" charset="0"/>
              </a:rPr>
              <a:t>, </a:t>
            </a:r>
            <a:r>
              <a:rPr lang="en-US" sz="2000" dirty="0" err="1">
                <a:latin typeface="_! Kolhety" panose="020B0500000000000000" pitchFamily="34" charset="0"/>
              </a:rPr>
              <a:t>Tu</a:t>
            </a:r>
            <a:r>
              <a:rPr lang="en-US" sz="2000" dirty="0">
                <a:latin typeface="_! Kolhety" panose="020B0500000000000000" pitchFamily="34" charset="0"/>
              </a:rPr>
              <a:t> </a:t>
            </a:r>
            <a:r>
              <a:rPr lang="en-US" sz="2000" dirty="0" err="1">
                <a:latin typeface="_! Kolhety" panose="020B0500000000000000" pitchFamily="34" charset="0"/>
              </a:rPr>
              <a:t>dazaralebuli</a:t>
            </a:r>
            <a:r>
              <a:rPr lang="en-US" sz="2000" dirty="0">
                <a:latin typeface="_! Kolhety" panose="020B0500000000000000" pitchFamily="34" charset="0"/>
              </a:rPr>
              <a:t> </a:t>
            </a:r>
            <a:r>
              <a:rPr lang="en-US" sz="2000" dirty="0" err="1">
                <a:latin typeface="_! Kolhety" panose="020B0500000000000000" pitchFamily="34" charset="0"/>
              </a:rPr>
              <a:t>adgilze</a:t>
            </a:r>
            <a:r>
              <a:rPr lang="en-US" sz="2000" dirty="0">
                <a:latin typeface="_! Kolhety" panose="020B0500000000000000" pitchFamily="34" charset="0"/>
              </a:rPr>
              <a:t> </a:t>
            </a:r>
            <a:r>
              <a:rPr lang="en-US" sz="2000" dirty="0" err="1">
                <a:latin typeface="_! Kolhety" panose="020B0500000000000000" pitchFamily="34" charset="0"/>
              </a:rPr>
              <a:t>moklavda</a:t>
            </a:r>
            <a:r>
              <a:rPr lang="en-US" sz="2000" dirty="0">
                <a:latin typeface="_! Kolhety" panose="020B0500000000000000" pitchFamily="34" charset="0"/>
              </a:rPr>
              <a:t> </a:t>
            </a:r>
            <a:r>
              <a:rPr lang="en-US" sz="2000" dirty="0" err="1">
                <a:latin typeface="_! Kolhety" panose="020B0500000000000000" pitchFamily="34" charset="0"/>
              </a:rPr>
              <a:t>Seuracxmyofels</a:t>
            </a:r>
            <a:r>
              <a:rPr lang="en-US" sz="2000" dirty="0">
                <a:latin typeface="_! Kolhety" panose="020B0500000000000000" pitchFamily="34" charset="0"/>
              </a:rPr>
              <a:t>, mas </a:t>
            </a:r>
            <a:r>
              <a:rPr lang="en-US" sz="2000" dirty="0" err="1">
                <a:latin typeface="_! Kolhety" panose="020B0500000000000000" pitchFamily="34" charset="0"/>
              </a:rPr>
              <a:t>pasuxismgebloba</a:t>
            </a:r>
            <a:r>
              <a:rPr lang="en-US" sz="2000" dirty="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daekisreboda</a:t>
            </a:r>
            <a:r>
              <a:rPr lang="en-US" sz="2000" dirty="0">
                <a:latin typeface="_! Kolhety" panose="020B0500000000000000" pitchFamily="34" charset="0"/>
              </a:rPr>
              <a:t>, </a:t>
            </a:r>
            <a:r>
              <a:rPr lang="en-US" sz="2000" dirty="0" err="1">
                <a:latin typeface="_! Kolhety" panose="020B0500000000000000" pitchFamily="34" charset="0"/>
              </a:rPr>
              <a:t>radgan</a:t>
            </a:r>
            <a:r>
              <a:rPr lang="en-US" sz="2000" dirty="0">
                <a:latin typeface="_! Kolhety" panose="020B0500000000000000" pitchFamily="34" charset="0"/>
              </a:rPr>
              <a:t> </a:t>
            </a:r>
            <a:r>
              <a:rPr lang="en-US" sz="2000" dirty="0" err="1">
                <a:latin typeface="_! Kolhety" panose="020B0500000000000000" pitchFamily="34" charset="0"/>
              </a:rPr>
              <a:t>misi</a:t>
            </a:r>
            <a:r>
              <a:rPr lang="en-US" sz="2000" dirty="0">
                <a:latin typeface="_! Kolhety" panose="020B0500000000000000" pitchFamily="34" charset="0"/>
              </a:rPr>
              <a:t> </a:t>
            </a:r>
            <a:r>
              <a:rPr lang="en-US" sz="2000" dirty="0" err="1">
                <a:latin typeface="_! Kolhety" panose="020B0500000000000000" pitchFamily="34" charset="0"/>
              </a:rPr>
              <a:t>saqcieli</a:t>
            </a:r>
            <a:r>
              <a:rPr lang="en-US" sz="2000" dirty="0">
                <a:latin typeface="_! Kolhety" panose="020B0500000000000000" pitchFamily="34" charset="0"/>
              </a:rPr>
              <a:t> </a:t>
            </a:r>
            <a:r>
              <a:rPr lang="en-US" sz="2000" dirty="0" err="1">
                <a:latin typeface="_! Kolhety" panose="020B0500000000000000" pitchFamily="34" charset="0"/>
              </a:rPr>
              <a:t>qurdobaze</a:t>
            </a:r>
            <a:r>
              <a:rPr lang="en-US" sz="2000" dirty="0">
                <a:latin typeface="_! Kolhety" panose="020B0500000000000000" pitchFamily="34" charset="0"/>
              </a:rPr>
              <a:t> </a:t>
            </a:r>
            <a:r>
              <a:rPr lang="en-US" sz="2000" dirty="0" err="1">
                <a:latin typeface="_! Kolhety" panose="020B0500000000000000" pitchFamily="34" charset="0"/>
              </a:rPr>
              <a:t>waswrebuli</a:t>
            </a:r>
            <a:r>
              <a:rPr lang="en-US" sz="2000" dirty="0">
                <a:latin typeface="_! Kolhety" panose="020B0500000000000000" pitchFamily="34" charset="0"/>
              </a:rPr>
              <a:t> </a:t>
            </a:r>
            <a:r>
              <a:rPr lang="en-US" sz="2000" dirty="0" err="1">
                <a:latin typeface="_! Kolhety" panose="020B0500000000000000" pitchFamily="34" charset="0"/>
              </a:rPr>
              <a:t>adamianis</a:t>
            </a:r>
            <a:r>
              <a:rPr lang="en-US" sz="2000" dirty="0">
                <a:latin typeface="_! Kolhety" panose="020B0500000000000000" pitchFamily="34" charset="0"/>
              </a:rPr>
              <a:t> </a:t>
            </a:r>
            <a:r>
              <a:rPr lang="en-US" sz="2000" dirty="0" err="1">
                <a:latin typeface="_! Kolhety" panose="020B0500000000000000" pitchFamily="34" charset="0"/>
              </a:rPr>
              <a:t>mokvlas</a:t>
            </a:r>
            <a:r>
              <a:rPr lang="en-US" sz="2000" dirty="0">
                <a:latin typeface="_! Kolhety" panose="020B0500000000000000" pitchFamily="34" charset="0"/>
              </a:rPr>
              <a:t> </a:t>
            </a:r>
            <a:r>
              <a:rPr lang="en-US" sz="2000" dirty="0" err="1" smtClean="0">
                <a:latin typeface="_! Kolhety" panose="020B0500000000000000" pitchFamily="34" charset="0"/>
              </a:rPr>
              <a:t>utoldeboda</a:t>
            </a:r>
            <a:r>
              <a:rPr lang="en-US" sz="2000" dirty="0" smtClean="0">
                <a:latin typeface="_! Kolhety" panose="020B0500000000000000" pitchFamily="34" charset="0"/>
              </a:rPr>
              <a:t>. </a:t>
            </a:r>
            <a:endParaRPr lang="ka-GE" sz="2000" dirty="0"/>
          </a:p>
        </p:txBody>
      </p:sp>
    </p:spTree>
    <p:extLst>
      <p:ext uri="{BB962C8B-B14F-4D97-AF65-F5344CB8AC3E}">
        <p14:creationId xmlns:p14="http://schemas.microsoft.com/office/powerpoint/2010/main" val="33567382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838200" y="436418"/>
            <a:ext cx="10664536" cy="5740545"/>
          </a:xfrm>
        </p:spPr>
        <p:txBody>
          <a:bodyPr>
            <a:noAutofit/>
          </a:bodyPr>
          <a:lstStyle/>
          <a:p>
            <a:pPr>
              <a:lnSpc>
                <a:spcPct val="100000"/>
              </a:lnSpc>
            </a:pPr>
            <a:r>
              <a:rPr lang="en-US" sz="2000" dirty="0" err="1">
                <a:latin typeface="_! Kolhety" panose="020B0500000000000000" pitchFamily="34" charset="0"/>
              </a:rPr>
              <a:t>osmaleTis</a:t>
            </a:r>
            <a:r>
              <a:rPr lang="en-US" sz="2000" dirty="0">
                <a:latin typeface="_! Kolhety" panose="020B0500000000000000" pitchFamily="34" charset="0"/>
              </a:rPr>
              <a:t> </a:t>
            </a:r>
            <a:r>
              <a:rPr lang="en-US" sz="2000" dirty="0" err="1">
                <a:latin typeface="_! Kolhety" panose="020B0500000000000000" pitchFamily="34" charset="0"/>
              </a:rPr>
              <a:t>imperiis</a:t>
            </a:r>
            <a:r>
              <a:rPr lang="en-US" sz="2000" dirty="0">
                <a:latin typeface="_! Kolhety" panose="020B0500000000000000" pitchFamily="34" charset="0"/>
              </a:rPr>
              <a:t> </a:t>
            </a:r>
            <a:r>
              <a:rPr lang="en-US" sz="2000" dirty="0" err="1">
                <a:latin typeface="_! Kolhety" panose="020B0500000000000000" pitchFamily="34" charset="0"/>
              </a:rPr>
              <a:t>evropuli</a:t>
            </a:r>
            <a:r>
              <a:rPr lang="en-US" sz="2000" dirty="0">
                <a:latin typeface="_! Kolhety" panose="020B0500000000000000" pitchFamily="34" charset="0"/>
              </a:rPr>
              <a:t> </a:t>
            </a:r>
            <a:r>
              <a:rPr lang="en-US" sz="2000" dirty="0" err="1">
                <a:latin typeface="_! Kolhety" panose="020B0500000000000000" pitchFamily="34" charset="0"/>
              </a:rPr>
              <a:t>orientaciis</a:t>
            </a:r>
            <a:r>
              <a:rPr lang="en-US" sz="2000" dirty="0">
                <a:latin typeface="_! Kolhety" panose="020B0500000000000000" pitchFamily="34" charset="0"/>
              </a:rPr>
              <a:t> </a:t>
            </a:r>
            <a:r>
              <a:rPr lang="en-US" sz="2000" dirty="0" err="1">
                <a:latin typeface="_! Kolhety" panose="020B0500000000000000" pitchFamily="34" charset="0"/>
              </a:rPr>
              <a:t>Sedegad</a:t>
            </a:r>
            <a:r>
              <a:rPr lang="en-US" sz="2000" dirty="0">
                <a:latin typeface="_! Kolhety" panose="020B0500000000000000" pitchFamily="34" charset="0"/>
              </a:rPr>
              <a:t>, </a:t>
            </a:r>
            <a:r>
              <a:rPr lang="en-US" sz="2000" dirty="0" err="1">
                <a:latin typeface="_! Kolhety" panose="020B0500000000000000" pitchFamily="34" charset="0"/>
              </a:rPr>
              <a:t>adgilobrivi</a:t>
            </a:r>
            <a:r>
              <a:rPr lang="en-US" sz="2000" dirty="0">
                <a:latin typeface="_! Kolhety" panose="020B0500000000000000" pitchFamily="34" charset="0"/>
              </a:rPr>
              <a:t> </a:t>
            </a:r>
            <a:r>
              <a:rPr lang="en-US" sz="2000" dirty="0" err="1">
                <a:latin typeface="_! Kolhety" panose="020B0500000000000000" pitchFamily="34" charset="0"/>
              </a:rPr>
              <a:t>nawarmi</a:t>
            </a:r>
            <a:r>
              <a:rPr lang="en-US" sz="2000" dirty="0">
                <a:latin typeface="_! Kolhety" panose="020B0500000000000000" pitchFamily="34" charset="0"/>
              </a:rPr>
              <a:t> </a:t>
            </a:r>
            <a:r>
              <a:rPr lang="en-US" sz="2000" dirty="0" err="1">
                <a:latin typeface="_! Kolhety" panose="020B0500000000000000" pitchFamily="34" charset="0"/>
              </a:rPr>
              <a:t>naklebad</a:t>
            </a:r>
            <a:r>
              <a:rPr lang="en-US" sz="2000" dirty="0">
                <a:latin typeface="_! Kolhety" panose="020B0500000000000000" pitchFamily="34" charset="0"/>
              </a:rPr>
              <a:t> </a:t>
            </a:r>
            <a:r>
              <a:rPr lang="en-US" sz="2000" dirty="0" err="1">
                <a:latin typeface="_! Kolhety" panose="020B0500000000000000" pitchFamily="34" charset="0"/>
              </a:rPr>
              <a:t>moTxovnadi</a:t>
            </a:r>
            <a:r>
              <a:rPr lang="en-US" sz="2000" dirty="0">
                <a:latin typeface="_! Kolhety" panose="020B0500000000000000" pitchFamily="34" charset="0"/>
              </a:rPr>
              <a:t> </a:t>
            </a:r>
            <a:r>
              <a:rPr lang="en-US" sz="2000" dirty="0" err="1">
                <a:latin typeface="_! Kolhety" panose="020B0500000000000000" pitchFamily="34" charset="0"/>
              </a:rPr>
              <a:t>gaxda</a:t>
            </a:r>
            <a:r>
              <a:rPr lang="en-US" sz="2000" dirty="0">
                <a:latin typeface="_! Kolhety" panose="020B0500000000000000" pitchFamily="34" charset="0"/>
              </a:rPr>
              <a:t>. </a:t>
            </a:r>
            <a:r>
              <a:rPr lang="en-US" sz="2000" dirty="0" err="1">
                <a:latin typeface="_! Kolhety" panose="020B0500000000000000" pitchFamily="34" charset="0"/>
              </a:rPr>
              <a:t>amas</a:t>
            </a:r>
            <a:r>
              <a:rPr lang="en-US" sz="2000" dirty="0">
                <a:latin typeface="_! Kolhety" panose="020B0500000000000000" pitchFamily="34" charset="0"/>
              </a:rPr>
              <a:t> </a:t>
            </a:r>
            <a:r>
              <a:rPr lang="en-US" sz="2000" dirty="0" err="1">
                <a:latin typeface="_! Kolhety" panose="020B0500000000000000" pitchFamily="34" charset="0"/>
              </a:rPr>
              <a:t>daemata</a:t>
            </a:r>
            <a:r>
              <a:rPr lang="en-US" sz="2000" dirty="0">
                <a:latin typeface="_! Kolhety" panose="020B0500000000000000" pitchFamily="34" charset="0"/>
              </a:rPr>
              <a:t> </a:t>
            </a:r>
            <a:r>
              <a:rPr lang="en-US" sz="2000" dirty="0" err="1">
                <a:latin typeface="_! Kolhety" panose="020B0500000000000000" pitchFamily="34" charset="0"/>
              </a:rPr>
              <a:t>importirebul</a:t>
            </a:r>
            <a:r>
              <a:rPr lang="en-US" sz="2000" dirty="0">
                <a:latin typeface="_! Kolhety" panose="020B0500000000000000" pitchFamily="34" charset="0"/>
              </a:rPr>
              <a:t> </a:t>
            </a:r>
            <a:r>
              <a:rPr lang="en-US" sz="2000" dirty="0" err="1">
                <a:latin typeface="_! Kolhety" panose="020B0500000000000000" pitchFamily="34" charset="0"/>
              </a:rPr>
              <a:t>saqonelze</a:t>
            </a:r>
            <a:r>
              <a:rPr lang="en-US" sz="2000" dirty="0">
                <a:latin typeface="_! Kolhety" panose="020B0500000000000000" pitchFamily="34" charset="0"/>
              </a:rPr>
              <a:t> </a:t>
            </a:r>
            <a:r>
              <a:rPr lang="en-US" sz="2000" dirty="0" err="1">
                <a:latin typeface="_! Kolhety" panose="020B0500000000000000" pitchFamily="34" charset="0"/>
              </a:rPr>
              <a:t>dabali</a:t>
            </a:r>
            <a:r>
              <a:rPr lang="en-US" sz="2000" dirty="0">
                <a:latin typeface="_! Kolhety" panose="020B0500000000000000" pitchFamily="34" charset="0"/>
              </a:rPr>
              <a:t> </a:t>
            </a:r>
            <a:r>
              <a:rPr lang="en-US" sz="2000" dirty="0" err="1">
                <a:latin typeface="_! Kolhety" panose="020B0500000000000000" pitchFamily="34" charset="0"/>
              </a:rPr>
              <a:t>gadasaxadebi</a:t>
            </a:r>
            <a:r>
              <a:rPr lang="en-US" sz="2000" dirty="0">
                <a:latin typeface="_! Kolhety" panose="020B0500000000000000" pitchFamily="34" charset="0"/>
              </a:rPr>
              <a:t>, </a:t>
            </a:r>
            <a:r>
              <a:rPr lang="en-US" sz="2000" dirty="0" err="1">
                <a:latin typeface="_! Kolhety" panose="020B0500000000000000" pitchFamily="34" charset="0"/>
              </a:rPr>
              <a:t>ris</a:t>
            </a:r>
            <a:r>
              <a:rPr lang="en-US" sz="2000" dirty="0">
                <a:latin typeface="_! Kolhety" panose="020B0500000000000000" pitchFamily="34" charset="0"/>
              </a:rPr>
              <a:t> </a:t>
            </a:r>
            <a:r>
              <a:rPr lang="en-US" sz="2000" dirty="0" err="1">
                <a:latin typeface="_! Kolhety" panose="020B0500000000000000" pitchFamily="34" charset="0"/>
              </a:rPr>
              <a:t>Sedegad</a:t>
            </a:r>
            <a:r>
              <a:rPr lang="en-US" sz="2000" dirty="0">
                <a:latin typeface="_! Kolhety" panose="020B0500000000000000" pitchFamily="34" charset="0"/>
              </a:rPr>
              <a:t> </a:t>
            </a:r>
            <a:r>
              <a:rPr lang="en-US" sz="2000" dirty="0" err="1">
                <a:latin typeface="_! Kolhety" panose="020B0500000000000000" pitchFamily="34" charset="0"/>
              </a:rPr>
              <a:t>adgilobrivi</a:t>
            </a:r>
            <a:r>
              <a:rPr lang="en-US" sz="2000" dirty="0">
                <a:latin typeface="_! Kolhety" panose="020B0500000000000000" pitchFamily="34" charset="0"/>
              </a:rPr>
              <a:t> </a:t>
            </a:r>
            <a:r>
              <a:rPr lang="en-US" sz="2000" dirty="0" err="1">
                <a:latin typeface="_! Kolhety" panose="020B0500000000000000" pitchFamily="34" charset="0"/>
              </a:rPr>
              <a:t>warmoebis</a:t>
            </a:r>
            <a:r>
              <a:rPr lang="en-US" sz="2000" dirty="0">
                <a:latin typeface="_! Kolhety" panose="020B0500000000000000" pitchFamily="34" charset="0"/>
              </a:rPr>
              <a:t> </a:t>
            </a:r>
            <a:r>
              <a:rPr lang="en-US" sz="2000" dirty="0" err="1">
                <a:latin typeface="_! Kolhety" panose="020B0500000000000000" pitchFamily="34" charset="0"/>
              </a:rPr>
              <a:t>produqciam</a:t>
            </a:r>
            <a:r>
              <a:rPr lang="en-US" sz="2000" dirty="0">
                <a:latin typeface="_! Kolhety" panose="020B0500000000000000" pitchFamily="34" charset="0"/>
              </a:rPr>
              <a:t> (</a:t>
            </a:r>
            <a:r>
              <a:rPr lang="en-US" sz="2000" dirty="0" err="1">
                <a:latin typeface="_! Kolhety" panose="020B0500000000000000" pitchFamily="34" charset="0"/>
              </a:rPr>
              <a:t>maT</a:t>
            </a:r>
            <a:r>
              <a:rPr lang="en-US" sz="2000" dirty="0">
                <a:latin typeface="_! Kolhety" panose="020B0500000000000000" pitchFamily="34" charset="0"/>
              </a:rPr>
              <a:t> </a:t>
            </a:r>
            <a:r>
              <a:rPr lang="en-US" sz="2000" dirty="0" err="1">
                <a:latin typeface="_! Kolhety" panose="020B0500000000000000" pitchFamily="34" charset="0"/>
              </a:rPr>
              <a:t>Soris</a:t>
            </a:r>
            <a:r>
              <a:rPr lang="en-US" sz="2000" dirty="0">
                <a:latin typeface="_! Kolhety" panose="020B0500000000000000" pitchFamily="34" charset="0"/>
              </a:rPr>
              <a:t>, </a:t>
            </a:r>
            <a:r>
              <a:rPr lang="en-US" sz="2000" dirty="0" err="1">
                <a:latin typeface="_! Kolhety" panose="020B0500000000000000" pitchFamily="34" charset="0"/>
              </a:rPr>
              <a:t>Cibuxebma</a:t>
            </a:r>
            <a:r>
              <a:rPr lang="en-US" sz="2000" dirty="0">
                <a:latin typeface="_! Kolhety" panose="020B0500000000000000" pitchFamily="34" charset="0"/>
              </a:rPr>
              <a:t>) </a:t>
            </a:r>
            <a:r>
              <a:rPr lang="en-US" sz="2000" dirty="0" err="1">
                <a:latin typeface="_! Kolhety" panose="020B0500000000000000" pitchFamily="34" charset="0"/>
              </a:rPr>
              <a:t>ver</a:t>
            </a:r>
            <a:r>
              <a:rPr lang="en-US" sz="2000" dirty="0">
                <a:latin typeface="_! Kolhety" panose="020B0500000000000000" pitchFamily="34" charset="0"/>
              </a:rPr>
              <a:t> </a:t>
            </a:r>
            <a:r>
              <a:rPr lang="en-US" sz="2000" dirty="0" err="1">
                <a:latin typeface="_! Kolhety" panose="020B0500000000000000" pitchFamily="34" charset="0"/>
              </a:rPr>
              <a:t>gauwia</a:t>
            </a:r>
            <a:r>
              <a:rPr lang="en-US" sz="2000" dirty="0">
                <a:latin typeface="_! Kolhety" panose="020B0500000000000000" pitchFamily="34" charset="0"/>
              </a:rPr>
              <a:t> </a:t>
            </a:r>
            <a:r>
              <a:rPr lang="en-US" sz="2000" dirty="0" err="1">
                <a:latin typeface="_! Kolhety" panose="020B0500000000000000" pitchFamily="34" charset="0"/>
              </a:rPr>
              <a:t>jerovani</a:t>
            </a:r>
            <a:r>
              <a:rPr lang="en-US" sz="2000" dirty="0">
                <a:latin typeface="_! Kolhety" panose="020B0500000000000000" pitchFamily="34" charset="0"/>
              </a:rPr>
              <a:t> </a:t>
            </a:r>
            <a:r>
              <a:rPr lang="en-US" sz="2000" dirty="0" err="1">
                <a:latin typeface="_! Kolhety" panose="020B0500000000000000" pitchFamily="34" charset="0"/>
              </a:rPr>
              <a:t>konkurencia</a:t>
            </a:r>
            <a:r>
              <a:rPr lang="en-US" sz="2000" dirty="0">
                <a:latin typeface="_! Kolhety" panose="020B0500000000000000" pitchFamily="34" charset="0"/>
              </a:rPr>
              <a:t> </a:t>
            </a:r>
            <a:r>
              <a:rPr lang="en-US" sz="2000" dirty="0" err="1">
                <a:latin typeface="_! Kolhety" panose="020B0500000000000000" pitchFamily="34" charset="0"/>
              </a:rPr>
              <a:t>evropul</a:t>
            </a:r>
            <a:r>
              <a:rPr lang="en-US" sz="2000" dirty="0">
                <a:latin typeface="_! Kolhety" panose="020B0500000000000000" pitchFamily="34" charset="0"/>
              </a:rPr>
              <a:t> </a:t>
            </a:r>
            <a:r>
              <a:rPr lang="en-US" sz="2000" dirty="0" err="1">
                <a:latin typeface="_! Kolhety" panose="020B0500000000000000" pitchFamily="34" charset="0"/>
              </a:rPr>
              <a:t>saqonels</a:t>
            </a:r>
            <a:r>
              <a:rPr lang="en-US" sz="2000" dirty="0">
                <a:latin typeface="_! Kolhety" panose="020B0500000000000000" pitchFamily="34" charset="0"/>
              </a:rPr>
              <a:t>. </a:t>
            </a:r>
            <a:r>
              <a:rPr lang="en-US" sz="2000" dirty="0" err="1">
                <a:latin typeface="_! Kolhety" panose="020B0500000000000000" pitchFamily="34" charset="0"/>
              </a:rPr>
              <a:t>xolo</a:t>
            </a:r>
            <a:r>
              <a:rPr lang="en-US" sz="2000" dirty="0">
                <a:latin typeface="_! Kolhety" panose="020B0500000000000000" pitchFamily="34" charset="0"/>
              </a:rPr>
              <a:t> mas </a:t>
            </a:r>
            <a:r>
              <a:rPr lang="en-US" sz="2000" dirty="0" err="1">
                <a:latin typeface="_! Kolhety" panose="020B0500000000000000" pitchFamily="34" charset="0"/>
              </a:rPr>
              <a:t>Semdeg</a:t>
            </a:r>
            <a:r>
              <a:rPr lang="en-US" sz="2000" dirty="0">
                <a:latin typeface="_! Kolhety" panose="020B0500000000000000" pitchFamily="34" charset="0"/>
              </a:rPr>
              <a:t>, </a:t>
            </a:r>
            <a:r>
              <a:rPr lang="en-US" sz="2000" dirty="0" err="1">
                <a:latin typeface="_! Kolhety" panose="020B0500000000000000" pitchFamily="34" charset="0"/>
              </a:rPr>
              <a:t>rac</a:t>
            </a:r>
            <a:r>
              <a:rPr lang="en-US" sz="2000" dirty="0">
                <a:latin typeface="_! Kolhety" panose="020B0500000000000000" pitchFamily="34" charset="0"/>
              </a:rPr>
              <a:t> </a:t>
            </a:r>
            <a:r>
              <a:rPr lang="en-US" sz="2000" dirty="0" err="1">
                <a:latin typeface="_! Kolhety" panose="020B0500000000000000" pitchFamily="34" charset="0"/>
              </a:rPr>
              <a:t>sigareti</a:t>
            </a:r>
            <a:r>
              <a:rPr lang="en-US" sz="2000" dirty="0">
                <a:latin typeface="_! Kolhety" panose="020B0500000000000000" pitchFamily="34" charset="0"/>
              </a:rPr>
              <a:t> </a:t>
            </a:r>
            <a:r>
              <a:rPr lang="en-US" sz="2000" dirty="0" err="1">
                <a:latin typeface="_! Kolhety" panose="020B0500000000000000" pitchFamily="34" charset="0"/>
              </a:rPr>
              <a:t>Semovida</a:t>
            </a:r>
            <a:r>
              <a:rPr lang="en-US" sz="2000" dirty="0">
                <a:latin typeface="_! Kolhety" panose="020B0500000000000000" pitchFamily="34" charset="0"/>
              </a:rPr>
              <a:t> </a:t>
            </a:r>
            <a:r>
              <a:rPr lang="en-US" sz="2000" dirty="0" err="1">
                <a:latin typeface="_! Kolhety" panose="020B0500000000000000" pitchFamily="34" charset="0"/>
              </a:rPr>
              <a:t>aqtiur</a:t>
            </a:r>
            <a:r>
              <a:rPr lang="en-US" sz="2000" dirty="0">
                <a:latin typeface="_! Kolhety" panose="020B0500000000000000" pitchFamily="34" charset="0"/>
              </a:rPr>
              <a:t> </a:t>
            </a:r>
            <a:r>
              <a:rPr lang="en-US" sz="2000" dirty="0" err="1" smtClean="0">
                <a:latin typeface="_! Kolhety" panose="020B0500000000000000" pitchFamily="34" charset="0"/>
              </a:rPr>
              <a:t>xmarebaSi</a:t>
            </a:r>
            <a:r>
              <a:rPr lang="en-US" sz="2000" dirty="0" smtClean="0">
                <a:latin typeface="_! Kolhety" panose="020B0500000000000000" pitchFamily="34" charset="0"/>
              </a:rPr>
              <a:t>, </a:t>
            </a:r>
            <a:r>
              <a:rPr lang="en-US" sz="2000" dirty="0" err="1">
                <a:latin typeface="_! Kolhety" panose="020B0500000000000000" pitchFamily="34" charset="0"/>
              </a:rPr>
              <a:t>SeiZleba</a:t>
            </a:r>
            <a:r>
              <a:rPr lang="en-US" sz="2000" dirty="0">
                <a:latin typeface="_! Kolhety" panose="020B0500000000000000" pitchFamily="34" charset="0"/>
              </a:rPr>
              <a:t> </a:t>
            </a:r>
            <a:r>
              <a:rPr lang="en-US" sz="2000" dirty="0" err="1">
                <a:latin typeface="_! Kolhety" panose="020B0500000000000000" pitchFamily="34" charset="0"/>
              </a:rPr>
              <a:t>iTqvas</a:t>
            </a:r>
            <a:r>
              <a:rPr lang="en-US" sz="2000" dirty="0">
                <a:latin typeface="_! Kolhety" panose="020B0500000000000000" pitchFamily="34" charset="0"/>
              </a:rPr>
              <a:t>, rom </a:t>
            </a:r>
            <a:r>
              <a:rPr lang="en-US" sz="2000" dirty="0" err="1">
                <a:latin typeface="_! Kolhety" panose="020B0500000000000000" pitchFamily="34" charset="0"/>
              </a:rPr>
              <a:t>Cibuxis</a:t>
            </a:r>
            <a:r>
              <a:rPr lang="en-US" sz="2000" dirty="0">
                <a:latin typeface="_! Kolhety" panose="020B0500000000000000" pitchFamily="34" charset="0"/>
              </a:rPr>
              <a:t> </a:t>
            </a:r>
            <a:r>
              <a:rPr lang="en-US" sz="2000" dirty="0" err="1">
                <a:latin typeface="_! Kolhety" panose="020B0500000000000000" pitchFamily="34" charset="0"/>
              </a:rPr>
              <a:t>warmoeba</a:t>
            </a:r>
            <a:r>
              <a:rPr lang="en-US" sz="2000" dirty="0">
                <a:latin typeface="_! Kolhety" panose="020B0500000000000000" pitchFamily="34" charset="0"/>
              </a:rPr>
              <a:t> </a:t>
            </a:r>
            <a:r>
              <a:rPr lang="en-US" sz="2000" dirty="0" err="1" smtClean="0">
                <a:latin typeface="_! Kolhety" panose="020B0500000000000000" pitchFamily="34" charset="0"/>
              </a:rPr>
              <a:t>sxvadasxva</a:t>
            </a:r>
            <a:r>
              <a:rPr lang="en-US" sz="2000" dirty="0" smtClean="0">
                <a:latin typeface="_! Kolhety" panose="020B0500000000000000" pitchFamily="34" charset="0"/>
              </a:rPr>
              <a:t> </a:t>
            </a:r>
            <a:r>
              <a:rPr lang="en-US" sz="2000" dirty="0" err="1">
                <a:latin typeface="_! Kolhety" panose="020B0500000000000000" pitchFamily="34" charset="0"/>
              </a:rPr>
              <a:t>nivTebis</a:t>
            </a:r>
            <a:r>
              <a:rPr lang="en-US" sz="2000" dirty="0">
                <a:latin typeface="_! Kolhety" panose="020B0500000000000000" pitchFamily="34" charset="0"/>
              </a:rPr>
              <a:t> </a:t>
            </a:r>
            <a:r>
              <a:rPr lang="en-US" sz="2000" dirty="0" err="1">
                <a:latin typeface="_! Kolhety" panose="020B0500000000000000" pitchFamily="34" charset="0"/>
              </a:rPr>
              <a:t>keTeba</a:t>
            </a:r>
            <a:r>
              <a:rPr lang="en-US" sz="2000" dirty="0">
                <a:latin typeface="_! Kolhety" panose="020B0500000000000000" pitchFamily="34" charset="0"/>
              </a:rPr>
              <a:t> </a:t>
            </a:r>
            <a:r>
              <a:rPr lang="en-US" sz="2000" dirty="0" err="1">
                <a:latin typeface="_! Kolhety" panose="020B0500000000000000" pitchFamily="34" charset="0"/>
              </a:rPr>
              <a:t>daiwyes</a:t>
            </a:r>
            <a:r>
              <a:rPr lang="en-US" sz="2000" dirty="0">
                <a:latin typeface="_! Kolhety" panose="020B0500000000000000" pitchFamily="34" charset="0"/>
              </a:rPr>
              <a:t> (</a:t>
            </a:r>
            <a:r>
              <a:rPr lang="en-US" sz="2000" dirty="0" err="1">
                <a:latin typeface="_! Kolhety" panose="020B0500000000000000" pitchFamily="34" charset="0"/>
              </a:rPr>
              <a:t>yavis</a:t>
            </a:r>
            <a:r>
              <a:rPr lang="en-US" sz="2000" dirty="0">
                <a:latin typeface="_! Kolhety" panose="020B0500000000000000" pitchFamily="34" charset="0"/>
              </a:rPr>
              <a:t> </a:t>
            </a:r>
            <a:r>
              <a:rPr lang="en-US" sz="2000" dirty="0" err="1">
                <a:latin typeface="_! Kolhety" panose="020B0500000000000000" pitchFamily="34" charset="0"/>
              </a:rPr>
              <a:t>finjnebi</a:t>
            </a:r>
            <a:r>
              <a:rPr lang="en-US" sz="2000" dirty="0">
                <a:latin typeface="_! Kolhety" panose="020B0500000000000000" pitchFamily="34" charset="0"/>
              </a:rPr>
              <a:t>, </a:t>
            </a:r>
            <a:r>
              <a:rPr lang="en-US" sz="2000" dirty="0" err="1">
                <a:latin typeface="_! Kolhety" panose="020B0500000000000000" pitchFamily="34" charset="0"/>
              </a:rPr>
              <a:t>langrebi</a:t>
            </a:r>
            <a:r>
              <a:rPr lang="en-US" sz="2000" dirty="0">
                <a:latin typeface="_! Kolhety" panose="020B0500000000000000" pitchFamily="34" charset="0"/>
              </a:rPr>
              <a:t>, </a:t>
            </a:r>
            <a:r>
              <a:rPr lang="en-US" sz="2000" dirty="0" err="1">
                <a:latin typeface="_! Kolhety" panose="020B0500000000000000" pitchFamily="34" charset="0"/>
              </a:rPr>
              <a:t>doqebi</a:t>
            </a:r>
            <a:r>
              <a:rPr lang="en-US" sz="2000" dirty="0">
                <a:latin typeface="_! Kolhety" panose="020B0500000000000000" pitchFamily="34" charset="0"/>
              </a:rPr>
              <a:t>, </a:t>
            </a:r>
            <a:r>
              <a:rPr lang="en-US" sz="2000" dirty="0" err="1">
                <a:latin typeface="_! Kolhety" panose="020B0500000000000000" pitchFamily="34" charset="0"/>
              </a:rPr>
              <a:t>lampebi</a:t>
            </a:r>
            <a:r>
              <a:rPr lang="en-US" sz="2000" dirty="0">
                <a:latin typeface="_! Kolhety" panose="020B0500000000000000" pitchFamily="34" charset="0"/>
              </a:rPr>
              <a:t>, </a:t>
            </a:r>
            <a:r>
              <a:rPr lang="en-US" sz="2000" dirty="0" err="1" smtClean="0">
                <a:latin typeface="_! Kolhety" panose="020B0500000000000000" pitchFamily="34" charset="0"/>
              </a:rPr>
              <a:t>samwuxarod</a:t>
            </a:r>
            <a:r>
              <a:rPr lang="en-US" sz="2000" dirty="0">
                <a:latin typeface="_! Kolhety" panose="020B0500000000000000" pitchFamily="34" charset="0"/>
              </a:rPr>
              <a:t>, </a:t>
            </a:r>
            <a:r>
              <a:rPr lang="en-US" sz="2000" dirty="0" err="1">
                <a:latin typeface="_! Kolhety" panose="020B0500000000000000" pitchFamily="34" charset="0"/>
              </a:rPr>
              <a:t>es</a:t>
            </a:r>
            <a:r>
              <a:rPr lang="en-US" sz="2000" dirty="0">
                <a:latin typeface="_! Kolhety" panose="020B0500000000000000" pitchFamily="34" charset="0"/>
              </a:rPr>
              <a:t> </a:t>
            </a:r>
            <a:r>
              <a:rPr lang="en-US" sz="2000" dirty="0" err="1">
                <a:latin typeface="_! Kolhety" panose="020B0500000000000000" pitchFamily="34" charset="0"/>
              </a:rPr>
              <a:t>produqciac</a:t>
            </a:r>
            <a:r>
              <a:rPr lang="en-US" sz="2000" dirty="0">
                <a:latin typeface="_! Kolhety" panose="020B0500000000000000" pitchFamily="34" charset="0"/>
              </a:rPr>
              <a:t>, </a:t>
            </a:r>
            <a:r>
              <a:rPr lang="en-US" sz="2000" dirty="0" err="1">
                <a:latin typeface="_! Kolhety" panose="020B0500000000000000" pitchFamily="34" charset="0"/>
              </a:rPr>
              <a:t>evropul</a:t>
            </a:r>
            <a:r>
              <a:rPr lang="en-US" sz="2000" dirty="0">
                <a:latin typeface="_! Kolhety" panose="020B0500000000000000" pitchFamily="34" charset="0"/>
              </a:rPr>
              <a:t> </a:t>
            </a:r>
            <a:r>
              <a:rPr lang="en-US" sz="2000" dirty="0" err="1">
                <a:latin typeface="_! Kolhety" panose="020B0500000000000000" pitchFamily="34" charset="0"/>
              </a:rPr>
              <a:t>saqonelTan</a:t>
            </a:r>
            <a:r>
              <a:rPr lang="en-US" sz="2000" dirty="0">
                <a:latin typeface="_! Kolhety" panose="020B0500000000000000" pitchFamily="34" charset="0"/>
              </a:rPr>
              <a:t> </a:t>
            </a:r>
            <a:r>
              <a:rPr lang="en-US" sz="2000" dirty="0" err="1">
                <a:latin typeface="_! Kolhety" panose="020B0500000000000000" pitchFamily="34" charset="0"/>
              </a:rPr>
              <a:t>mimarTebiT</a:t>
            </a:r>
            <a:r>
              <a:rPr lang="en-US" sz="2000" dirty="0">
                <a:latin typeface="_! Kolhety" panose="020B0500000000000000" pitchFamily="34" charset="0"/>
              </a:rPr>
              <a:t>, </a:t>
            </a:r>
            <a:r>
              <a:rPr lang="en-US" sz="2000" dirty="0" err="1">
                <a:latin typeface="_! Kolhety" panose="020B0500000000000000" pitchFamily="34" charset="0"/>
              </a:rPr>
              <a:t>arakonkurentunariani</a:t>
            </a:r>
            <a:r>
              <a:rPr lang="en-US" sz="2000" dirty="0">
                <a:latin typeface="_! Kolhety" panose="020B0500000000000000" pitchFamily="34" charset="0"/>
              </a:rPr>
              <a:t> </a:t>
            </a:r>
            <a:r>
              <a:rPr lang="en-US" sz="2000" dirty="0" err="1">
                <a:latin typeface="_! Kolhety" panose="020B0500000000000000" pitchFamily="34" charset="0"/>
              </a:rPr>
              <a:t>aRmoCnda</a:t>
            </a:r>
            <a:r>
              <a:rPr lang="en-US" sz="2000" dirty="0">
                <a:latin typeface="_! Kolhety" panose="020B0500000000000000" pitchFamily="34" charset="0"/>
              </a:rPr>
              <a:t>.</a:t>
            </a:r>
          </a:p>
          <a:p>
            <a:pPr>
              <a:lnSpc>
                <a:spcPct val="100000"/>
              </a:lnSpc>
            </a:pPr>
            <a:r>
              <a:rPr lang="en-US" sz="2000" dirty="0" err="1">
                <a:latin typeface="_! Kolhety" panose="020B0500000000000000" pitchFamily="34" charset="0"/>
              </a:rPr>
              <a:t>iseve</a:t>
            </a:r>
            <a:r>
              <a:rPr lang="en-US" sz="2000" dirty="0">
                <a:latin typeface="_! Kolhety" panose="020B0500000000000000" pitchFamily="34" charset="0"/>
              </a:rPr>
              <a:t>, </a:t>
            </a:r>
            <a:r>
              <a:rPr lang="en-US" sz="2000" dirty="0" err="1">
                <a:latin typeface="_! Kolhety" panose="020B0500000000000000" pitchFamily="34" charset="0"/>
              </a:rPr>
              <a:t>rogorc</a:t>
            </a:r>
            <a:r>
              <a:rPr lang="en-US" sz="2000" dirty="0">
                <a:latin typeface="_! Kolhety" panose="020B0500000000000000" pitchFamily="34" charset="0"/>
              </a:rPr>
              <a:t> </a:t>
            </a:r>
            <a:r>
              <a:rPr lang="en-US" sz="2000" dirty="0" err="1" smtClean="0">
                <a:latin typeface="_! Kolhety" panose="020B0500000000000000" pitchFamily="34" charset="0"/>
              </a:rPr>
              <a:t>evropaSi</a:t>
            </a:r>
            <a:r>
              <a:rPr lang="en-US" sz="2000" dirty="0" smtClean="0">
                <a:latin typeface="_! Kolhety" panose="020B0500000000000000" pitchFamily="34" charset="0"/>
              </a:rPr>
              <a:t>, </a:t>
            </a:r>
            <a:r>
              <a:rPr lang="en-US" sz="2000" dirty="0" err="1">
                <a:latin typeface="_! Kolhety" panose="020B0500000000000000" pitchFamily="34" charset="0"/>
              </a:rPr>
              <a:t>TurqeTSic</a:t>
            </a:r>
            <a:r>
              <a:rPr lang="en-US" sz="2000" dirty="0">
                <a:latin typeface="_! Kolhety" panose="020B0500000000000000" pitchFamily="34" charset="0"/>
              </a:rPr>
              <a:t> </a:t>
            </a:r>
            <a:r>
              <a:rPr lang="en-US" sz="2000" dirty="0" err="1">
                <a:latin typeface="_! Kolhety" panose="020B0500000000000000" pitchFamily="34" charset="0"/>
              </a:rPr>
              <a:t>sigaretebma</a:t>
            </a:r>
            <a:r>
              <a:rPr lang="en-US" sz="2000" dirty="0">
                <a:latin typeface="_! Kolhety" panose="020B0500000000000000" pitchFamily="34" charset="0"/>
              </a:rPr>
              <a:t> </a:t>
            </a:r>
            <a:r>
              <a:rPr lang="en-US" sz="2000" dirty="0" err="1">
                <a:latin typeface="_! Kolhety" panose="020B0500000000000000" pitchFamily="34" charset="0"/>
              </a:rPr>
              <a:t>swrafad</a:t>
            </a:r>
            <a:r>
              <a:rPr lang="en-US" sz="2000" dirty="0">
                <a:latin typeface="_! Kolhety" panose="020B0500000000000000" pitchFamily="34" charset="0"/>
              </a:rPr>
              <a:t> </a:t>
            </a:r>
            <a:r>
              <a:rPr lang="en-US" sz="2000" dirty="0" err="1">
                <a:latin typeface="_! Kolhety" panose="020B0500000000000000" pitchFamily="34" charset="0"/>
              </a:rPr>
              <a:t>Caanacvla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mosawevi</a:t>
            </a:r>
            <a:r>
              <a:rPr lang="en-US" sz="2000" dirty="0">
                <a:latin typeface="_! Kolhety" panose="020B0500000000000000" pitchFamily="34" charset="0"/>
              </a:rPr>
              <a:t> </a:t>
            </a:r>
            <a:r>
              <a:rPr lang="en-US" sz="2000" dirty="0" err="1">
                <a:latin typeface="_! Kolhety" panose="020B0500000000000000" pitchFamily="34" charset="0"/>
              </a:rPr>
              <a:t>sxva</a:t>
            </a:r>
            <a:r>
              <a:rPr lang="en-US" sz="2000" dirty="0">
                <a:latin typeface="_! Kolhety" panose="020B0500000000000000" pitchFamily="34" charset="0"/>
              </a:rPr>
              <a:t> </a:t>
            </a:r>
            <a:r>
              <a:rPr lang="en-US" sz="2000" dirty="0" err="1">
                <a:latin typeface="_! Kolhety" panose="020B0500000000000000" pitchFamily="34" charset="0"/>
              </a:rPr>
              <a:t>tradiciuli</a:t>
            </a:r>
            <a:r>
              <a:rPr lang="en-US" sz="2000" dirty="0">
                <a:latin typeface="_! Kolhety" panose="020B0500000000000000" pitchFamily="34" charset="0"/>
              </a:rPr>
              <a:t> </a:t>
            </a:r>
            <a:r>
              <a:rPr lang="en-US" sz="2000" dirty="0" err="1" smtClean="0">
                <a:latin typeface="_! Kolhety" panose="020B0500000000000000" pitchFamily="34" charset="0"/>
              </a:rPr>
              <a:t>saSualebebi</a:t>
            </a:r>
            <a:r>
              <a:rPr lang="en-US" sz="2000" dirty="0" smtClean="0">
                <a:latin typeface="_! Kolhety" panose="020B0500000000000000" pitchFamily="34" charset="0"/>
              </a:rPr>
              <a:t>.</a:t>
            </a:r>
            <a:endParaRPr lang="en-US" sz="2000" dirty="0">
              <a:latin typeface="_! Kolhety" panose="020B0500000000000000" pitchFamily="34" charset="0"/>
            </a:endParaRPr>
          </a:p>
          <a:p>
            <a:pPr>
              <a:lnSpc>
                <a:spcPct val="100000"/>
              </a:lnSpc>
            </a:pPr>
            <a:r>
              <a:rPr lang="en-US" sz="2000" dirty="0" smtClean="0">
                <a:latin typeface="_! Kolhety" panose="020B0500000000000000" pitchFamily="34" charset="0"/>
              </a:rPr>
              <a:t>XX </a:t>
            </a:r>
            <a:r>
              <a:rPr lang="en-US" sz="2000" dirty="0" err="1">
                <a:latin typeface="_! Kolhety" panose="020B0500000000000000" pitchFamily="34" charset="0"/>
              </a:rPr>
              <a:t>saukunis</a:t>
            </a:r>
            <a:r>
              <a:rPr lang="en-US" sz="2000" dirty="0">
                <a:latin typeface="_! Kolhety" panose="020B0500000000000000" pitchFamily="34" charset="0"/>
              </a:rPr>
              <a:t> 30-iani </a:t>
            </a:r>
            <a:r>
              <a:rPr lang="en-US" sz="2000" dirty="0" err="1">
                <a:latin typeface="_! Kolhety" panose="020B0500000000000000" pitchFamily="34" charset="0"/>
              </a:rPr>
              <a:t>wlebisaTvis</a:t>
            </a:r>
            <a:r>
              <a:rPr lang="en-US" sz="2000" dirty="0">
                <a:latin typeface="_! Kolhety" panose="020B0500000000000000" pitchFamily="34" charset="0"/>
              </a:rPr>
              <a:t> `</a:t>
            </a:r>
            <a:r>
              <a:rPr lang="en-US" sz="2000" dirty="0" err="1">
                <a:latin typeface="_! Kolhety" panose="020B0500000000000000" pitchFamily="34" charset="0"/>
              </a:rPr>
              <a:t>Cibuxebis</a:t>
            </a:r>
            <a:r>
              <a:rPr lang="en-US" sz="2000" dirty="0">
                <a:latin typeface="_! Kolhety" panose="020B0500000000000000" pitchFamily="34" charset="0"/>
              </a:rPr>
              <a:t> </a:t>
            </a:r>
            <a:r>
              <a:rPr lang="en-US" sz="2000" dirty="0" err="1">
                <a:latin typeface="_! Kolhety" panose="020B0500000000000000" pitchFamily="34" charset="0"/>
              </a:rPr>
              <a:t>epoqa</a:t>
            </a:r>
            <a:r>
              <a:rPr lang="en-US" sz="2000" dirty="0">
                <a:latin typeface="_! Kolhety" panose="020B0500000000000000" pitchFamily="34" charset="0"/>
              </a:rPr>
              <a:t>~ </a:t>
            </a:r>
            <a:r>
              <a:rPr lang="en-US" sz="2000" dirty="0" err="1">
                <a:latin typeface="_! Kolhety" panose="020B0500000000000000" pitchFamily="34" charset="0"/>
              </a:rPr>
              <a:t>praqtikulad</a:t>
            </a:r>
            <a:r>
              <a:rPr lang="en-US" sz="2000" dirty="0">
                <a:latin typeface="_! Kolhety" panose="020B0500000000000000" pitchFamily="34" charset="0"/>
              </a:rPr>
              <a:t> </a:t>
            </a:r>
            <a:r>
              <a:rPr lang="en-US" sz="2000" dirty="0" err="1">
                <a:latin typeface="_! Kolhety" panose="020B0500000000000000" pitchFamily="34" charset="0"/>
              </a:rPr>
              <a:t>dasrulda</a:t>
            </a:r>
            <a:r>
              <a:rPr lang="en-US" sz="2000" dirty="0">
                <a:latin typeface="_! Kolhety" panose="020B0500000000000000" pitchFamily="34" charset="0"/>
              </a:rPr>
              <a:t>. </a:t>
            </a:r>
            <a:r>
              <a:rPr lang="en-US" sz="2000" dirty="0" err="1" smtClean="0">
                <a:latin typeface="_! Kolhety" panose="020B0500000000000000" pitchFamily="34" charset="0"/>
              </a:rPr>
              <a:t>Cibuxis</a:t>
            </a:r>
            <a:r>
              <a:rPr lang="en-US" sz="2000" dirty="0" smtClean="0">
                <a:latin typeface="_! Kolhety" panose="020B0500000000000000" pitchFamily="34" charset="0"/>
              </a:rPr>
              <a:t> </a:t>
            </a:r>
            <a:r>
              <a:rPr lang="en-US" sz="2000" dirty="0" err="1">
                <a:latin typeface="_! Kolhety" panose="020B0500000000000000" pitchFamily="34" charset="0"/>
              </a:rPr>
              <a:t>erTguli</a:t>
            </a:r>
            <a:r>
              <a:rPr lang="en-US" sz="2000" dirty="0">
                <a:latin typeface="_! Kolhety" panose="020B0500000000000000" pitchFamily="34" charset="0"/>
              </a:rPr>
              <a:t> </a:t>
            </a:r>
            <a:r>
              <a:rPr lang="en-US" sz="2000" dirty="0" err="1" smtClean="0">
                <a:latin typeface="_! Kolhety" panose="020B0500000000000000" pitchFamily="34" charset="0"/>
              </a:rPr>
              <a:t>mwevlebis</a:t>
            </a:r>
            <a:r>
              <a:rPr lang="en-US" sz="2000" dirty="0" smtClean="0">
                <a:latin typeface="_! Kolhety" panose="020B0500000000000000" pitchFamily="34" charset="0"/>
              </a:rPr>
              <a:t> </a:t>
            </a:r>
            <a:r>
              <a:rPr lang="en-US" sz="2000" dirty="0" err="1">
                <a:latin typeface="_! Kolhety" panose="020B0500000000000000" pitchFamily="34" charset="0"/>
              </a:rPr>
              <a:t>ricxvi</a:t>
            </a:r>
            <a:r>
              <a:rPr lang="en-US" sz="2000" dirty="0">
                <a:latin typeface="_! Kolhety" panose="020B0500000000000000" pitchFamily="34" charset="0"/>
              </a:rPr>
              <a:t> </a:t>
            </a:r>
            <a:r>
              <a:rPr lang="en-US" sz="2000" dirty="0" err="1">
                <a:latin typeface="_! Kolhety" panose="020B0500000000000000" pitchFamily="34" charset="0"/>
              </a:rPr>
              <a:t>wliTiwlobiT</a:t>
            </a:r>
            <a:r>
              <a:rPr lang="en-US" sz="2000" dirty="0">
                <a:latin typeface="_! Kolhety" panose="020B0500000000000000" pitchFamily="34" charset="0"/>
              </a:rPr>
              <a:t> </a:t>
            </a:r>
            <a:r>
              <a:rPr lang="en-US" sz="2000" dirty="0" err="1">
                <a:latin typeface="_! Kolhety" panose="020B0500000000000000" pitchFamily="34" charset="0"/>
              </a:rPr>
              <a:t>mcirdeboda</a:t>
            </a:r>
            <a:r>
              <a:rPr lang="en-US" sz="2000" dirty="0">
                <a:latin typeface="_! Kolhety" panose="020B0500000000000000" pitchFamily="34" charset="0"/>
              </a:rPr>
              <a:t>. 1921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stambolSi</a:t>
            </a:r>
            <a:r>
              <a:rPr lang="en-US" sz="2000" dirty="0">
                <a:latin typeface="_! Kolhety" panose="020B0500000000000000" pitchFamily="34" charset="0"/>
              </a:rPr>
              <a:t> </a:t>
            </a:r>
            <a:r>
              <a:rPr lang="en-US" sz="2000" dirty="0" err="1">
                <a:latin typeface="_! Kolhety" panose="020B0500000000000000" pitchFamily="34" charset="0"/>
              </a:rPr>
              <a:t>erTaderTi</a:t>
            </a:r>
            <a:r>
              <a:rPr lang="en-US" sz="2000" dirty="0">
                <a:latin typeface="_! Kolhety" panose="020B0500000000000000" pitchFamily="34" charset="0"/>
              </a:rPr>
              <a:t> </a:t>
            </a:r>
            <a:r>
              <a:rPr lang="en-US" sz="2000" dirty="0" err="1">
                <a:latin typeface="_! Kolhety" panose="020B0500000000000000" pitchFamily="34" charset="0"/>
              </a:rPr>
              <a:t>ostati</a:t>
            </a:r>
            <a:r>
              <a:rPr lang="en-US" sz="2000" dirty="0">
                <a:latin typeface="_! Kolhety" panose="020B0500000000000000" pitchFamily="34" charset="0"/>
              </a:rPr>
              <a:t> _ </a:t>
            </a:r>
            <a:r>
              <a:rPr lang="en-US" sz="2000" dirty="0" err="1">
                <a:latin typeface="_! Kolhety" panose="020B0500000000000000" pitchFamily="34" charset="0"/>
              </a:rPr>
              <a:t>omeri</a:t>
            </a:r>
            <a:r>
              <a:rPr lang="en-US" sz="2000" dirty="0">
                <a:latin typeface="_! Kolhety" panose="020B0500000000000000" pitchFamily="34" charset="0"/>
              </a:rPr>
              <a:t> </a:t>
            </a:r>
            <a:r>
              <a:rPr lang="en-US" sz="2000" dirty="0" err="1">
                <a:latin typeface="_! Kolhety" panose="020B0500000000000000" pitchFamily="34" charset="0"/>
              </a:rPr>
              <a:t>fiqsirdeboda</a:t>
            </a:r>
            <a:r>
              <a:rPr lang="en-US" sz="2000" dirty="0">
                <a:latin typeface="_! Kolhety" panose="020B0500000000000000" pitchFamily="34" charset="0"/>
              </a:rPr>
              <a:t> </a:t>
            </a:r>
            <a:r>
              <a:rPr lang="en-US" sz="2000" dirty="0" err="1">
                <a:latin typeface="_! Kolhety" panose="020B0500000000000000" pitchFamily="34" charset="0"/>
              </a:rPr>
              <a:t>Cibuxis</a:t>
            </a:r>
            <a:r>
              <a:rPr lang="en-US" sz="2000" dirty="0">
                <a:latin typeface="_! Kolhety" panose="020B0500000000000000" pitchFamily="34" charset="0"/>
              </a:rPr>
              <a:t> </a:t>
            </a:r>
            <a:r>
              <a:rPr lang="en-US" sz="2000" dirty="0" err="1">
                <a:latin typeface="_! Kolhety" panose="020B0500000000000000" pitchFamily="34" charset="0"/>
              </a:rPr>
              <a:t>mkeTeblad</a:t>
            </a:r>
            <a:r>
              <a:rPr lang="en-US" sz="2000" dirty="0">
                <a:latin typeface="_! Kolhety" panose="020B0500000000000000" pitchFamily="34" charset="0"/>
              </a:rPr>
              <a:t> da </a:t>
            </a:r>
            <a:r>
              <a:rPr lang="en-US" sz="2000" dirty="0" err="1">
                <a:latin typeface="_! Kolhety" panose="020B0500000000000000" pitchFamily="34" charset="0"/>
              </a:rPr>
              <a:t>isic</a:t>
            </a:r>
            <a:r>
              <a:rPr lang="en-US" sz="2000" dirty="0">
                <a:latin typeface="_! Kolhety" panose="020B0500000000000000" pitchFamily="34" charset="0"/>
              </a:rPr>
              <a:t> 1928 </a:t>
            </a:r>
            <a:r>
              <a:rPr lang="en-US" sz="2000" dirty="0" err="1">
                <a:latin typeface="_! Kolhety" panose="020B0500000000000000" pitchFamily="34" charset="0"/>
              </a:rPr>
              <a:t>wels</a:t>
            </a:r>
            <a:r>
              <a:rPr lang="en-US" sz="2000" dirty="0">
                <a:latin typeface="_! Kolhety" panose="020B0500000000000000" pitchFamily="34" charset="0"/>
              </a:rPr>
              <a:t>, </a:t>
            </a:r>
            <a:r>
              <a:rPr lang="en-US" sz="2000" dirty="0" err="1">
                <a:latin typeface="_! Kolhety" panose="020B0500000000000000" pitchFamily="34" charset="0"/>
              </a:rPr>
              <a:t>savaraudod</a:t>
            </a:r>
            <a:r>
              <a:rPr lang="en-US" sz="2000" dirty="0">
                <a:latin typeface="_! Kolhety" panose="020B0500000000000000" pitchFamily="34" charset="0"/>
              </a:rPr>
              <a:t>, </a:t>
            </a:r>
            <a:r>
              <a:rPr lang="en-US" sz="2000" dirty="0" err="1">
                <a:latin typeface="_! Kolhety" panose="020B0500000000000000" pitchFamily="34" charset="0"/>
              </a:rPr>
              <a:t>warmoebul</a:t>
            </a:r>
            <a:r>
              <a:rPr lang="en-US" sz="2000" dirty="0">
                <a:latin typeface="_! Kolhety" panose="020B0500000000000000" pitchFamily="34" charset="0"/>
              </a:rPr>
              <a:t> </a:t>
            </a:r>
            <a:r>
              <a:rPr lang="en-US" sz="2000" dirty="0" err="1">
                <a:latin typeface="_! Kolhety" panose="020B0500000000000000" pitchFamily="34" charset="0"/>
              </a:rPr>
              <a:t>produqciaze</a:t>
            </a:r>
            <a:r>
              <a:rPr lang="en-US" sz="2000" dirty="0">
                <a:latin typeface="_! Kolhety" panose="020B0500000000000000" pitchFamily="34" charset="0"/>
              </a:rPr>
              <a:t> </a:t>
            </a:r>
            <a:r>
              <a:rPr lang="en-US" sz="2000" dirty="0" err="1">
                <a:latin typeface="_! Kolhety" panose="020B0500000000000000" pitchFamily="34" charset="0"/>
              </a:rPr>
              <a:t>moTxovnilebis</a:t>
            </a:r>
            <a:r>
              <a:rPr lang="en-US" sz="2000" dirty="0">
                <a:latin typeface="_! Kolhety" panose="020B0500000000000000" pitchFamily="34" charset="0"/>
              </a:rPr>
              <a:t> </a:t>
            </a:r>
            <a:r>
              <a:rPr lang="en-US" sz="2000" dirty="0" err="1">
                <a:latin typeface="_! Kolhety" panose="020B0500000000000000" pitchFamily="34" charset="0"/>
              </a:rPr>
              <a:t>ararsebobis</a:t>
            </a:r>
            <a:r>
              <a:rPr lang="en-US" sz="2000" dirty="0">
                <a:latin typeface="_! Kolhety" panose="020B0500000000000000" pitchFamily="34" charset="0"/>
              </a:rPr>
              <a:t> </a:t>
            </a:r>
            <a:r>
              <a:rPr lang="en-US" sz="2000" dirty="0" err="1">
                <a:latin typeface="_! Kolhety" panose="020B0500000000000000" pitchFamily="34" charset="0"/>
              </a:rPr>
              <a:t>gamo</a:t>
            </a:r>
            <a:r>
              <a:rPr lang="en-US" sz="2000" dirty="0">
                <a:latin typeface="_! Kolhety" panose="020B0500000000000000" pitchFamily="34" charset="0"/>
              </a:rPr>
              <a:t>, </a:t>
            </a:r>
            <a:r>
              <a:rPr lang="en-US" sz="2000" dirty="0" err="1">
                <a:latin typeface="_! Kolhety" panose="020B0500000000000000" pitchFamily="34" charset="0"/>
              </a:rPr>
              <a:t>iZulebuli</a:t>
            </a:r>
            <a:r>
              <a:rPr lang="en-US" sz="2000" dirty="0">
                <a:latin typeface="_! Kolhety" panose="020B0500000000000000" pitchFamily="34" charset="0"/>
              </a:rPr>
              <a:t> </a:t>
            </a:r>
            <a:r>
              <a:rPr lang="en-US" sz="2000" dirty="0" err="1">
                <a:latin typeface="_! Kolhety" panose="020B0500000000000000" pitchFamily="34" charset="0"/>
              </a:rPr>
              <a:t>gaxda</a:t>
            </a:r>
            <a:r>
              <a:rPr lang="en-US" sz="2000" dirty="0">
                <a:latin typeface="_! Kolhety" panose="020B0500000000000000" pitchFamily="34" charset="0"/>
              </a:rPr>
              <a:t> </a:t>
            </a:r>
            <a:r>
              <a:rPr lang="en-US" sz="2000" dirty="0" err="1">
                <a:latin typeface="_! Kolhety" panose="020B0500000000000000" pitchFamily="34" charset="0"/>
              </a:rPr>
              <a:t>daexura</a:t>
            </a:r>
            <a:r>
              <a:rPr lang="en-US" sz="2000" dirty="0">
                <a:latin typeface="_! Kolhety" panose="020B0500000000000000" pitchFamily="34" charset="0"/>
              </a:rPr>
              <a:t> </a:t>
            </a:r>
            <a:r>
              <a:rPr lang="en-US" sz="2000" dirty="0" err="1">
                <a:latin typeface="_! Kolhety" panose="020B0500000000000000" pitchFamily="34" charset="0"/>
              </a:rPr>
              <a:t>Tavisi</a:t>
            </a:r>
            <a:r>
              <a:rPr lang="en-US" sz="2000" dirty="0">
                <a:latin typeface="_! Kolhety" panose="020B0500000000000000" pitchFamily="34" charset="0"/>
              </a:rPr>
              <a:t> </a:t>
            </a:r>
            <a:r>
              <a:rPr lang="en-US" sz="2000" dirty="0" err="1" smtClean="0">
                <a:latin typeface="_! Kolhety" panose="020B0500000000000000" pitchFamily="34" charset="0"/>
              </a:rPr>
              <a:t>sawarmo</a:t>
            </a:r>
            <a:r>
              <a:rPr lang="en-US" sz="2000" dirty="0" smtClean="0">
                <a:latin typeface="_! Kolhety" panose="020B0500000000000000" pitchFamily="34" charset="0"/>
              </a:rPr>
              <a:t>.</a:t>
            </a:r>
            <a:endParaRPr lang="ka-GE" sz="2000" dirty="0"/>
          </a:p>
        </p:txBody>
      </p:sp>
    </p:spTree>
    <p:extLst>
      <p:ext uri="{BB962C8B-B14F-4D97-AF65-F5344CB8AC3E}">
        <p14:creationId xmlns:p14="http://schemas.microsoft.com/office/powerpoint/2010/main" val="36105657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602673" y="436418"/>
            <a:ext cx="11222181" cy="6213764"/>
          </a:xfrm>
        </p:spPr>
        <p:txBody>
          <a:bodyPr>
            <a:noAutofit/>
          </a:bodyPr>
          <a:lstStyle/>
          <a:p>
            <a:pPr>
              <a:lnSpc>
                <a:spcPct val="100000"/>
              </a:lnSpc>
            </a:pPr>
            <a:r>
              <a:rPr lang="en-US" sz="2000" dirty="0" smtClean="0">
                <a:latin typeface="_! Kolhety" panose="020B0500000000000000" pitchFamily="34" charset="0"/>
              </a:rPr>
              <a:t>rom </a:t>
            </a:r>
            <a:r>
              <a:rPr lang="en-US" sz="2000" dirty="0" err="1">
                <a:latin typeface="_! Kolhety" panose="020B0500000000000000" pitchFamily="34" charset="0"/>
              </a:rPr>
              <a:t>SevajamoT</a:t>
            </a:r>
            <a:r>
              <a:rPr lang="en-US" sz="2000" dirty="0">
                <a:latin typeface="_! Kolhety" panose="020B0500000000000000" pitchFamily="34" charset="0"/>
              </a:rPr>
              <a:t> XVII-XIX </a:t>
            </a:r>
            <a:r>
              <a:rPr lang="en-US" sz="2000" dirty="0" err="1">
                <a:latin typeface="_! Kolhety" panose="020B0500000000000000" pitchFamily="34" charset="0"/>
              </a:rPr>
              <a:t>saukuneebis</a:t>
            </a:r>
            <a:r>
              <a:rPr lang="en-US" sz="2000" dirty="0">
                <a:latin typeface="_! Kolhety" panose="020B0500000000000000" pitchFamily="34" charset="0"/>
              </a:rPr>
              <a:t> </a:t>
            </a:r>
            <a:r>
              <a:rPr lang="en-US" sz="2000" dirty="0" err="1">
                <a:latin typeface="_! Kolhety" panose="020B0500000000000000" pitchFamily="34" charset="0"/>
              </a:rPr>
              <a:t>osmaluri</a:t>
            </a:r>
            <a:r>
              <a:rPr lang="en-US" sz="2000" dirty="0">
                <a:latin typeface="_! Kolhety" panose="020B0500000000000000" pitchFamily="34" charset="0"/>
              </a:rPr>
              <a:t> </a:t>
            </a:r>
            <a:r>
              <a:rPr lang="en-US" sz="2000" dirty="0" err="1">
                <a:latin typeface="_! Kolhety" panose="020B0500000000000000" pitchFamily="34" charset="0"/>
              </a:rPr>
              <a:t>Cibuxebis</a:t>
            </a:r>
            <a:r>
              <a:rPr lang="en-US" sz="2000" dirty="0">
                <a:latin typeface="_! Kolhety" panose="020B0500000000000000" pitchFamily="34" charset="0"/>
              </a:rPr>
              <a:t> </a:t>
            </a:r>
            <a:r>
              <a:rPr lang="en-US" sz="2000" dirty="0" err="1">
                <a:latin typeface="_! Kolhety" panose="020B0500000000000000" pitchFamily="34" charset="0"/>
              </a:rPr>
              <a:t>ZiriTadi</a:t>
            </a:r>
            <a:r>
              <a:rPr lang="en-US" sz="2000" dirty="0">
                <a:latin typeface="_! Kolhety" panose="020B0500000000000000" pitchFamily="34" charset="0"/>
              </a:rPr>
              <a:t> </a:t>
            </a:r>
            <a:r>
              <a:rPr lang="en-US" sz="2000" dirty="0" err="1">
                <a:latin typeface="_! Kolhety" panose="020B0500000000000000" pitchFamily="34" charset="0"/>
              </a:rPr>
              <a:t>maxasiaTeblebi</a:t>
            </a:r>
            <a:r>
              <a:rPr lang="en-US" sz="2000" dirty="0">
                <a:latin typeface="_! Kolhety" panose="020B0500000000000000" pitchFamily="34" charset="0"/>
              </a:rPr>
              <a:t>, </a:t>
            </a:r>
            <a:r>
              <a:rPr lang="en-US" sz="2000" dirty="0" err="1">
                <a:latin typeface="_! Kolhety" panose="020B0500000000000000" pitchFamily="34" charset="0"/>
              </a:rPr>
              <a:t>aseT</a:t>
            </a:r>
            <a:r>
              <a:rPr lang="en-US" sz="2000" dirty="0">
                <a:latin typeface="_! Kolhety" panose="020B0500000000000000" pitchFamily="34" charset="0"/>
              </a:rPr>
              <a:t> </a:t>
            </a:r>
            <a:r>
              <a:rPr lang="en-US" sz="2000" dirty="0" err="1">
                <a:latin typeface="_! Kolhety" panose="020B0500000000000000" pitchFamily="34" charset="0"/>
              </a:rPr>
              <a:t>suraTs</a:t>
            </a:r>
            <a:r>
              <a:rPr lang="en-US" sz="2000" dirty="0">
                <a:latin typeface="_! Kolhety" panose="020B0500000000000000" pitchFamily="34" charset="0"/>
              </a:rPr>
              <a:t> </a:t>
            </a:r>
            <a:r>
              <a:rPr lang="en-US" sz="2000" dirty="0" err="1">
                <a:latin typeface="_! Kolhety" panose="020B0500000000000000" pitchFamily="34" charset="0"/>
              </a:rPr>
              <a:t>vakvirdebiT</a:t>
            </a:r>
            <a:r>
              <a:rPr lang="en-US" sz="2000" dirty="0">
                <a:latin typeface="_! Kolhety" panose="020B0500000000000000" pitchFamily="34" charset="0"/>
              </a:rPr>
              <a:t>:</a:t>
            </a:r>
          </a:p>
          <a:p>
            <a:pPr>
              <a:lnSpc>
                <a:spcPct val="100000"/>
              </a:lnSpc>
            </a:pPr>
            <a:r>
              <a:rPr lang="en-US" sz="2000" dirty="0">
                <a:latin typeface="_! Kolhety" panose="020B0500000000000000" pitchFamily="34" charset="0"/>
              </a:rPr>
              <a:t>XVII </a:t>
            </a:r>
            <a:r>
              <a:rPr lang="en-US" sz="2000" dirty="0" err="1">
                <a:latin typeface="_! Kolhety" panose="020B0500000000000000" pitchFamily="34" charset="0"/>
              </a:rPr>
              <a:t>saukuneSi</a:t>
            </a:r>
            <a:r>
              <a:rPr lang="en-US" sz="2000" dirty="0">
                <a:latin typeface="_! Kolhety" panose="020B0500000000000000" pitchFamily="34" charset="0"/>
              </a:rPr>
              <a:t>, </a:t>
            </a:r>
            <a:r>
              <a:rPr lang="en-US" sz="2000" dirty="0" err="1">
                <a:latin typeface="_! Kolhety" panose="020B0500000000000000" pitchFamily="34" charset="0"/>
              </a:rPr>
              <a:t>gansakuTrebiT</a:t>
            </a:r>
            <a:r>
              <a:rPr lang="en-US" sz="2000" dirty="0">
                <a:latin typeface="_! Kolhety" panose="020B0500000000000000" pitchFamily="34" charset="0"/>
              </a:rPr>
              <a:t>, </a:t>
            </a:r>
            <a:r>
              <a:rPr lang="en-US" sz="2000" dirty="0" err="1">
                <a:latin typeface="_! Kolhety" panose="020B0500000000000000" pitchFamily="34" charset="0"/>
              </a:rPr>
              <a:t>pirvel</a:t>
            </a:r>
            <a:r>
              <a:rPr lang="en-US" sz="2000" dirty="0">
                <a:latin typeface="_! Kolhety" panose="020B0500000000000000" pitchFamily="34" charset="0"/>
              </a:rPr>
              <a:t> </a:t>
            </a:r>
            <a:r>
              <a:rPr lang="en-US" sz="2000" dirty="0" err="1">
                <a:latin typeface="_! Kolhety" panose="020B0500000000000000" pitchFamily="34" charset="0"/>
              </a:rPr>
              <a:t>naxevarSi</a:t>
            </a:r>
            <a:r>
              <a:rPr lang="en-US" sz="2000" dirty="0">
                <a:latin typeface="_! Kolhety" panose="020B0500000000000000" pitchFamily="34" charset="0"/>
              </a:rPr>
              <a:t>, </a:t>
            </a:r>
            <a:r>
              <a:rPr lang="en-US" sz="2000" dirty="0" err="1">
                <a:latin typeface="_! Kolhety" panose="020B0500000000000000" pitchFamily="34" charset="0"/>
              </a:rPr>
              <a:t>osmaluri</a:t>
            </a:r>
            <a:r>
              <a:rPr lang="en-US" sz="2000" dirty="0">
                <a:latin typeface="_! Kolhety" panose="020B0500000000000000" pitchFamily="34" charset="0"/>
              </a:rPr>
              <a:t> </a:t>
            </a:r>
            <a:r>
              <a:rPr lang="en-US" sz="2000" dirty="0" err="1">
                <a:latin typeface="_! Kolhety" panose="020B0500000000000000" pitchFamily="34" charset="0"/>
              </a:rPr>
              <a:t>Cibuxebis</a:t>
            </a:r>
            <a:r>
              <a:rPr lang="en-US" sz="2000" dirty="0">
                <a:latin typeface="_! Kolhety" panose="020B0500000000000000" pitchFamily="34" charset="0"/>
              </a:rPr>
              <a:t> </a:t>
            </a:r>
            <a:r>
              <a:rPr lang="en-US" sz="2000" dirty="0" err="1">
                <a:latin typeface="_! Kolhety" panose="020B0500000000000000" pitchFamily="34" charset="0"/>
              </a:rPr>
              <a:t>mxolod</a:t>
            </a:r>
            <a:r>
              <a:rPr lang="en-US" sz="2000" dirty="0">
                <a:latin typeface="_! Kolhety" panose="020B0500000000000000" pitchFamily="34" charset="0"/>
              </a:rPr>
              <a:t> </a:t>
            </a:r>
            <a:r>
              <a:rPr lang="en-US" sz="2000" dirty="0" err="1">
                <a:latin typeface="_! Kolhety" panose="020B0500000000000000" pitchFamily="34" charset="0"/>
              </a:rPr>
              <a:t>ramdenime</a:t>
            </a:r>
            <a:r>
              <a:rPr lang="en-US" sz="2000" dirty="0">
                <a:latin typeface="_! Kolhety" panose="020B0500000000000000" pitchFamily="34" charset="0"/>
              </a:rPr>
              <a:t> tipis </a:t>
            </a:r>
            <a:r>
              <a:rPr lang="en-US" sz="2000" dirty="0" err="1">
                <a:latin typeface="_! Kolhety" panose="020B0500000000000000" pitchFamily="34" charset="0"/>
              </a:rPr>
              <a:t>gamoyofa</a:t>
            </a:r>
            <a:r>
              <a:rPr lang="en-US" sz="2000" dirty="0">
                <a:latin typeface="_! Kolhety" panose="020B0500000000000000" pitchFamily="34" charset="0"/>
              </a:rPr>
              <a:t> </a:t>
            </a:r>
            <a:r>
              <a:rPr lang="en-US" sz="2000" dirty="0" err="1">
                <a:latin typeface="_! Kolhety" panose="020B0500000000000000" pitchFamily="34" charset="0"/>
              </a:rPr>
              <a:t>SeiZleba</a:t>
            </a:r>
            <a:r>
              <a:rPr lang="en-US" sz="2000" dirty="0">
                <a:latin typeface="_! Kolhety" panose="020B0500000000000000" pitchFamily="34" charset="0"/>
              </a:rPr>
              <a:t>. </a:t>
            </a:r>
            <a:r>
              <a:rPr lang="en-US" sz="2000" dirty="0" err="1">
                <a:latin typeface="_! Kolhety" panose="020B0500000000000000" pitchFamily="34" charset="0"/>
              </a:rPr>
              <a:t>maT</a:t>
            </a:r>
            <a:r>
              <a:rPr lang="en-US" sz="2000" dirty="0">
                <a:latin typeface="_! Kolhety" panose="020B0500000000000000" pitchFamily="34" charset="0"/>
              </a:rPr>
              <a:t> </a:t>
            </a:r>
            <a:r>
              <a:rPr lang="en-US" sz="2000" dirty="0" err="1">
                <a:latin typeface="_! Kolhety" panose="020B0500000000000000" pitchFamily="34" charset="0"/>
              </a:rPr>
              <a:t>umetesobas</a:t>
            </a:r>
            <a:r>
              <a:rPr lang="en-US" sz="2000" dirty="0">
                <a:latin typeface="_! Kolhety" panose="020B0500000000000000" pitchFamily="34" charset="0"/>
              </a:rPr>
              <a:t> </a:t>
            </a:r>
            <a:r>
              <a:rPr lang="en-US" sz="2000" dirty="0" err="1">
                <a:latin typeface="_! Kolhety" panose="020B0500000000000000" pitchFamily="34" charset="0"/>
              </a:rPr>
              <a:t>saqaCi</a:t>
            </a:r>
            <a:r>
              <a:rPr lang="en-US" sz="2000" dirty="0">
                <a:latin typeface="_! Kolhety" panose="020B0500000000000000" pitchFamily="34" charset="0"/>
              </a:rPr>
              <a:t> </a:t>
            </a:r>
            <a:r>
              <a:rPr lang="en-US" sz="2000" dirty="0" err="1">
                <a:latin typeface="_! Kolhety" panose="020B0500000000000000" pitchFamily="34" charset="0"/>
              </a:rPr>
              <a:t>milis</a:t>
            </a:r>
            <a:r>
              <a:rPr lang="en-US" sz="2000" dirty="0">
                <a:latin typeface="_! Kolhety" panose="020B0500000000000000" pitchFamily="34" charset="0"/>
              </a:rPr>
              <a:t> </a:t>
            </a:r>
            <a:r>
              <a:rPr lang="en-US" sz="2000" dirty="0" err="1">
                <a:latin typeface="_! Kolhety" panose="020B0500000000000000" pitchFamily="34" charset="0"/>
              </a:rPr>
              <a:t>SesaerTebeli</a:t>
            </a:r>
            <a:r>
              <a:rPr lang="en-US" sz="2000" dirty="0">
                <a:latin typeface="_! Kolhety" panose="020B0500000000000000" pitchFamily="34" charset="0"/>
              </a:rPr>
              <a:t> </a:t>
            </a:r>
            <a:r>
              <a:rPr lang="en-US" sz="2000" dirty="0" err="1">
                <a:latin typeface="_! Kolhety" panose="020B0500000000000000" pitchFamily="34" charset="0"/>
              </a:rPr>
              <a:t>nazardi</a:t>
            </a:r>
            <a:r>
              <a:rPr lang="en-US" sz="2000" dirty="0">
                <a:latin typeface="_! Kolhety" panose="020B0500000000000000" pitchFamily="34" charset="0"/>
              </a:rPr>
              <a:t> (</a:t>
            </a:r>
            <a:r>
              <a:rPr lang="en-US" sz="2000" dirty="0" err="1">
                <a:latin typeface="_! Kolhety" panose="020B0500000000000000" pitchFamily="34" charset="0"/>
              </a:rPr>
              <a:t>tari</a:t>
            </a:r>
            <a:r>
              <a:rPr lang="en-US" sz="2000" dirty="0">
                <a:latin typeface="_! Kolhety" panose="020B0500000000000000" pitchFamily="34" charset="0"/>
              </a:rPr>
              <a:t>) </a:t>
            </a:r>
            <a:r>
              <a:rPr lang="en-US" sz="2000" dirty="0" err="1">
                <a:latin typeface="_! Kolhety" panose="020B0500000000000000" pitchFamily="34" charset="0"/>
              </a:rPr>
              <a:t>odnav</a:t>
            </a:r>
            <a:r>
              <a:rPr lang="en-US" sz="2000" dirty="0">
                <a:latin typeface="_! Kolhety" panose="020B0500000000000000" pitchFamily="34" charset="0"/>
              </a:rPr>
              <a:t> </a:t>
            </a:r>
            <a:r>
              <a:rPr lang="en-US" sz="2000" dirty="0" err="1">
                <a:latin typeface="_! Kolhety" panose="020B0500000000000000" pitchFamily="34" charset="0"/>
              </a:rPr>
              <a:t>wagrZelebuli</a:t>
            </a:r>
            <a:r>
              <a:rPr lang="en-US" sz="2000" dirty="0">
                <a:latin typeface="_! Kolhety" panose="020B0500000000000000" pitchFamily="34" charset="0"/>
              </a:rPr>
              <a:t> </a:t>
            </a:r>
            <a:r>
              <a:rPr lang="en-US" sz="2000" dirty="0" err="1" smtClean="0">
                <a:latin typeface="_! Kolhety" panose="020B0500000000000000" pitchFamily="34" charset="0"/>
              </a:rPr>
              <a:t>aqvs</a:t>
            </a:r>
            <a:r>
              <a:rPr lang="en-US" sz="2000" dirty="0" smtClean="0">
                <a:latin typeface="_! Kolhety" panose="020B0500000000000000" pitchFamily="34" charset="0"/>
              </a:rPr>
              <a:t>. </a:t>
            </a:r>
            <a:r>
              <a:rPr lang="en-US" sz="2000" dirty="0" err="1">
                <a:latin typeface="_! Kolhety" panose="020B0500000000000000" pitchFamily="34" charset="0"/>
              </a:rPr>
              <a:t>adreul</a:t>
            </a:r>
            <a:r>
              <a:rPr lang="en-US" sz="2000" dirty="0">
                <a:latin typeface="_! Kolhety" panose="020B0500000000000000" pitchFamily="34" charset="0"/>
              </a:rPr>
              <a:t> </a:t>
            </a:r>
            <a:r>
              <a:rPr lang="en-US" sz="2000" dirty="0" err="1">
                <a:latin typeface="_! Kolhety" panose="020B0500000000000000" pitchFamily="34" charset="0"/>
              </a:rPr>
              <a:t>Cibuxebs</a:t>
            </a:r>
            <a:r>
              <a:rPr lang="en-US" sz="2000" dirty="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gaaCniaT</a:t>
            </a:r>
            <a:r>
              <a:rPr lang="en-US" sz="2000" dirty="0">
                <a:latin typeface="_! Kolhety" panose="020B0500000000000000" pitchFamily="34" charset="0"/>
              </a:rPr>
              <a:t> </a:t>
            </a:r>
            <a:r>
              <a:rPr lang="en-US" sz="2000" dirty="0" err="1">
                <a:latin typeface="_! Kolhety" panose="020B0500000000000000" pitchFamily="34" charset="0"/>
              </a:rPr>
              <a:t>taris</a:t>
            </a:r>
            <a:r>
              <a:rPr lang="en-US" sz="2000" dirty="0">
                <a:latin typeface="_! Kolhety" panose="020B0500000000000000" pitchFamily="34" charset="0"/>
              </a:rPr>
              <a:t> </a:t>
            </a:r>
            <a:r>
              <a:rPr lang="en-US" sz="2000" dirty="0" err="1">
                <a:latin typeface="_! Kolhety" panose="020B0500000000000000" pitchFamily="34" charset="0"/>
              </a:rPr>
              <a:t>jamTan</a:t>
            </a:r>
            <a:r>
              <a:rPr lang="en-US" sz="2000" dirty="0">
                <a:latin typeface="_! Kolhety" panose="020B0500000000000000" pitchFamily="34" charset="0"/>
              </a:rPr>
              <a:t> </a:t>
            </a:r>
            <a:r>
              <a:rPr lang="en-US" sz="2000" dirty="0" err="1">
                <a:latin typeface="_! Kolhety" panose="020B0500000000000000" pitchFamily="34" charset="0"/>
              </a:rPr>
              <a:t>mierTebis</a:t>
            </a:r>
            <a:r>
              <a:rPr lang="en-US" sz="2000" dirty="0">
                <a:latin typeface="_! Kolhety" panose="020B0500000000000000" pitchFamily="34" charset="0"/>
              </a:rPr>
              <a:t> </a:t>
            </a:r>
            <a:r>
              <a:rPr lang="en-US" sz="2000" dirty="0" err="1" smtClean="0">
                <a:latin typeface="_! Kolhety" panose="020B0500000000000000" pitchFamily="34" charset="0"/>
              </a:rPr>
              <a:t>adgilas</a:t>
            </a:r>
            <a:r>
              <a:rPr lang="en-US" sz="2000" dirty="0" smtClean="0">
                <a:latin typeface="_! Kolhety" panose="020B0500000000000000" pitchFamily="34" charset="0"/>
              </a:rPr>
              <a:t> </a:t>
            </a:r>
            <a:r>
              <a:rPr lang="en-US" sz="2000" dirty="0" err="1">
                <a:latin typeface="_! Kolhety" panose="020B0500000000000000" pitchFamily="34" charset="0"/>
              </a:rPr>
              <a:t>kili</a:t>
            </a:r>
            <a:r>
              <a:rPr lang="en-US" sz="2000" dirty="0">
                <a:latin typeface="_! Kolhety" panose="020B0500000000000000" pitchFamily="34" charset="0"/>
              </a:rPr>
              <a:t> da </a:t>
            </a:r>
            <a:r>
              <a:rPr lang="en-US" sz="2000" dirty="0" err="1">
                <a:latin typeface="_! Kolhety" panose="020B0500000000000000" pitchFamily="34" charset="0"/>
              </a:rPr>
              <a:t>TuTunis</a:t>
            </a:r>
            <a:r>
              <a:rPr lang="en-US" sz="2000" dirty="0">
                <a:latin typeface="_! Kolhety" panose="020B0500000000000000" pitchFamily="34" charset="0"/>
              </a:rPr>
              <a:t> </a:t>
            </a:r>
            <a:r>
              <a:rPr lang="en-US" sz="2000" dirty="0" err="1">
                <a:latin typeface="_! Kolhety" panose="020B0500000000000000" pitchFamily="34" charset="0"/>
              </a:rPr>
              <a:t>Casayreli</a:t>
            </a:r>
            <a:r>
              <a:rPr lang="en-US" sz="2000" dirty="0">
                <a:latin typeface="_! Kolhety" panose="020B0500000000000000" pitchFamily="34" charset="0"/>
              </a:rPr>
              <a:t> </a:t>
            </a:r>
            <a:r>
              <a:rPr lang="en-US" sz="2000" dirty="0" err="1">
                <a:latin typeface="_! Kolhety" panose="020B0500000000000000" pitchFamily="34" charset="0"/>
              </a:rPr>
              <a:t>jamis</a:t>
            </a:r>
            <a:r>
              <a:rPr lang="en-US" sz="2000" dirty="0">
                <a:latin typeface="_! Kolhety" panose="020B0500000000000000" pitchFamily="34" charset="0"/>
              </a:rPr>
              <a:t> </a:t>
            </a:r>
            <a:r>
              <a:rPr lang="en-US" sz="2000" dirty="0" err="1">
                <a:latin typeface="_! Kolhety" panose="020B0500000000000000" pitchFamily="34" charset="0"/>
              </a:rPr>
              <a:t>RerosTan</a:t>
            </a:r>
            <a:r>
              <a:rPr lang="en-US" sz="2000" dirty="0">
                <a:latin typeface="_! Kolhety" panose="020B0500000000000000" pitchFamily="34" charset="0"/>
              </a:rPr>
              <a:t> </a:t>
            </a:r>
            <a:r>
              <a:rPr lang="en-US" sz="2000" dirty="0" err="1">
                <a:latin typeface="_! Kolhety" panose="020B0500000000000000" pitchFamily="34" charset="0"/>
              </a:rPr>
              <a:t>mierTebis</a:t>
            </a:r>
            <a:r>
              <a:rPr lang="en-US" sz="2000" dirty="0">
                <a:latin typeface="_! Kolhety" panose="020B0500000000000000" pitchFamily="34" charset="0"/>
              </a:rPr>
              <a:t> </a:t>
            </a:r>
            <a:r>
              <a:rPr lang="en-US" sz="2000" dirty="0" err="1">
                <a:latin typeface="_! Kolhety" panose="020B0500000000000000" pitchFamily="34" charset="0"/>
              </a:rPr>
              <a:t>adgilas</a:t>
            </a:r>
            <a:r>
              <a:rPr lang="en-US" sz="2000" dirty="0">
                <a:latin typeface="_! Kolhety" panose="020B0500000000000000" pitchFamily="34" charset="0"/>
              </a:rPr>
              <a:t> </a:t>
            </a:r>
            <a:r>
              <a:rPr lang="en-US" sz="2000" dirty="0" err="1">
                <a:latin typeface="_! Kolhety" panose="020B0500000000000000" pitchFamily="34" charset="0"/>
              </a:rPr>
              <a:t>gamokveTili</a:t>
            </a:r>
            <a:r>
              <a:rPr lang="en-US" sz="2000" dirty="0">
                <a:latin typeface="_! Kolhety" panose="020B0500000000000000" pitchFamily="34" charset="0"/>
              </a:rPr>
              <a:t> </a:t>
            </a:r>
            <a:r>
              <a:rPr lang="en-US" sz="2000" dirty="0" err="1">
                <a:latin typeface="_! Kolhety" panose="020B0500000000000000" pitchFamily="34" charset="0"/>
              </a:rPr>
              <a:t>formis</a:t>
            </a:r>
            <a:r>
              <a:rPr lang="en-US" sz="2000" dirty="0">
                <a:latin typeface="_! Kolhety" panose="020B0500000000000000" pitchFamily="34" charset="0"/>
              </a:rPr>
              <a:t> </a:t>
            </a:r>
            <a:r>
              <a:rPr lang="en-US" sz="2000" dirty="0" err="1">
                <a:latin typeface="_! Kolhety" panose="020B0500000000000000" pitchFamily="34" charset="0"/>
              </a:rPr>
              <a:t>reliefuri</a:t>
            </a:r>
            <a:r>
              <a:rPr lang="en-US" sz="2000" dirty="0">
                <a:latin typeface="_! Kolhety" panose="020B0500000000000000" pitchFamily="34" charset="0"/>
              </a:rPr>
              <a:t> </a:t>
            </a:r>
            <a:r>
              <a:rPr lang="en-US" sz="2000" dirty="0" err="1">
                <a:latin typeface="_! Kolhety" panose="020B0500000000000000" pitchFamily="34" charset="0"/>
              </a:rPr>
              <a:t>figura</a:t>
            </a:r>
            <a:r>
              <a:rPr lang="en-US" sz="2000" dirty="0">
                <a:latin typeface="_! Kolhety" panose="020B0500000000000000" pitchFamily="34" charset="0"/>
              </a:rPr>
              <a:t>. </a:t>
            </a:r>
            <a:r>
              <a:rPr lang="en-US" sz="2000" dirty="0" err="1" smtClean="0">
                <a:latin typeface="_! Kolhety" panose="020B0500000000000000" pitchFamily="34" charset="0"/>
              </a:rPr>
              <a:t>Oorive</a:t>
            </a:r>
            <a:r>
              <a:rPr lang="en-US" sz="2000" dirty="0" smtClean="0">
                <a:latin typeface="_! Kolhety" panose="020B0500000000000000" pitchFamily="34" charset="0"/>
              </a:rPr>
              <a:t> </a:t>
            </a:r>
            <a:r>
              <a:rPr lang="en-US" sz="2000" dirty="0" err="1">
                <a:latin typeface="_! Kolhety" panose="020B0500000000000000" pitchFamily="34" charset="0"/>
              </a:rPr>
              <a:t>es</a:t>
            </a:r>
            <a:r>
              <a:rPr lang="en-US" sz="2000" dirty="0">
                <a:latin typeface="_! Kolhety" panose="020B0500000000000000" pitchFamily="34" charset="0"/>
              </a:rPr>
              <a:t> </a:t>
            </a:r>
            <a:r>
              <a:rPr lang="en-US" sz="2000" dirty="0" err="1">
                <a:latin typeface="_! Kolhety" panose="020B0500000000000000" pitchFamily="34" charset="0"/>
              </a:rPr>
              <a:t>detali</a:t>
            </a:r>
            <a:r>
              <a:rPr lang="en-US" sz="2000" dirty="0">
                <a:latin typeface="_! Kolhety" panose="020B0500000000000000" pitchFamily="34" charset="0"/>
              </a:rPr>
              <a:t> </a:t>
            </a:r>
            <a:r>
              <a:rPr lang="en-US" sz="2000" dirty="0" err="1">
                <a:latin typeface="_! Kolhety" panose="020B0500000000000000" pitchFamily="34" charset="0"/>
              </a:rPr>
              <a:t>dasturdeba</a:t>
            </a:r>
            <a:r>
              <a:rPr lang="en-US" sz="2000" dirty="0">
                <a:latin typeface="_! Kolhety" panose="020B0500000000000000" pitchFamily="34" charset="0"/>
              </a:rPr>
              <a:t> XVII </a:t>
            </a:r>
            <a:r>
              <a:rPr lang="en-US" sz="2000" dirty="0" err="1">
                <a:latin typeface="_! Kolhety" panose="020B0500000000000000" pitchFamily="34" charset="0"/>
              </a:rPr>
              <a:t>saukunis</a:t>
            </a:r>
            <a:r>
              <a:rPr lang="en-US" sz="2000" dirty="0">
                <a:latin typeface="_! Kolhety" panose="020B0500000000000000" pitchFamily="34" charset="0"/>
              </a:rPr>
              <a:t> bolos da XVIII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dasawyisis</a:t>
            </a:r>
            <a:r>
              <a:rPr lang="en-US" sz="2000" dirty="0">
                <a:latin typeface="_! Kolhety" panose="020B0500000000000000" pitchFamily="34" charset="0"/>
              </a:rPr>
              <a:t> </a:t>
            </a:r>
            <a:r>
              <a:rPr lang="en-US" sz="2000" dirty="0" err="1">
                <a:latin typeface="_! Kolhety" panose="020B0500000000000000" pitchFamily="34" charset="0"/>
              </a:rPr>
              <a:t>nimuSebze</a:t>
            </a:r>
            <a:r>
              <a:rPr lang="en-US" sz="2000" dirty="0">
                <a:latin typeface="_! Kolhety" panose="020B0500000000000000" pitchFamily="34" charset="0"/>
              </a:rPr>
              <a:t> da </a:t>
            </a:r>
            <a:r>
              <a:rPr lang="en-US" sz="2000" dirty="0" err="1">
                <a:latin typeface="_! Kolhety" panose="020B0500000000000000" pitchFamily="34" charset="0"/>
              </a:rPr>
              <a:t>damaxasiaTebeli</a:t>
            </a:r>
            <a:r>
              <a:rPr lang="en-US" sz="2000" dirty="0">
                <a:latin typeface="_! Kolhety" panose="020B0500000000000000" pitchFamily="34" charset="0"/>
              </a:rPr>
              <a:t> </a:t>
            </a:r>
            <a:r>
              <a:rPr lang="en-US" sz="2000" dirty="0" err="1">
                <a:latin typeface="_! Kolhety" panose="020B0500000000000000" pitchFamily="34" charset="0"/>
              </a:rPr>
              <a:t>niSani</a:t>
            </a:r>
            <a:r>
              <a:rPr lang="en-US" sz="2000" dirty="0">
                <a:latin typeface="_! Kolhety" panose="020B0500000000000000" pitchFamily="34" charset="0"/>
              </a:rPr>
              <a:t> </a:t>
            </a:r>
            <a:r>
              <a:rPr lang="en-US" sz="2000" dirty="0" err="1" smtClean="0">
                <a:latin typeface="_! Kolhety" panose="020B0500000000000000" pitchFamily="34" charset="0"/>
              </a:rPr>
              <a:t>xdeba</a:t>
            </a:r>
            <a:r>
              <a:rPr lang="en-US" sz="2000" dirty="0" smtClean="0">
                <a:latin typeface="_! Kolhety" panose="020B0500000000000000" pitchFamily="34" charset="0"/>
              </a:rPr>
              <a:t> </a:t>
            </a:r>
            <a:r>
              <a:rPr lang="en-US" sz="2000" dirty="0" err="1">
                <a:latin typeface="_! Kolhety" panose="020B0500000000000000" pitchFamily="34" charset="0"/>
              </a:rPr>
              <a:t>Cibuxebis</a:t>
            </a:r>
            <a:r>
              <a:rPr lang="en-US" sz="2000" dirty="0">
                <a:latin typeface="_! Kolhety" panose="020B0500000000000000" pitchFamily="34" charset="0"/>
              </a:rPr>
              <a:t> </a:t>
            </a:r>
            <a:r>
              <a:rPr lang="en-US" sz="2000" dirty="0" err="1">
                <a:latin typeface="_! Kolhety" panose="020B0500000000000000" pitchFamily="34" charset="0"/>
              </a:rPr>
              <a:t>warmoebis</a:t>
            </a:r>
            <a:r>
              <a:rPr lang="en-US" sz="2000" dirty="0">
                <a:latin typeface="_! Kolhety" panose="020B0500000000000000" pitchFamily="34" charset="0"/>
              </a:rPr>
              <a:t> bolo </a:t>
            </a:r>
            <a:r>
              <a:rPr lang="en-US" sz="2000" dirty="0" err="1">
                <a:latin typeface="_! Kolhety" panose="020B0500000000000000" pitchFamily="34" charset="0"/>
              </a:rPr>
              <a:t>periodamde</a:t>
            </a:r>
            <a:r>
              <a:rPr lang="en-US" sz="2000" dirty="0">
                <a:latin typeface="_! Kolhety" panose="020B0500000000000000" pitchFamily="34" charset="0"/>
              </a:rPr>
              <a:t>. XVII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osmaluri</a:t>
            </a:r>
            <a:r>
              <a:rPr lang="en-US" sz="2000" dirty="0">
                <a:latin typeface="_! Kolhety" panose="020B0500000000000000" pitchFamily="34" charset="0"/>
              </a:rPr>
              <a:t> </a:t>
            </a:r>
            <a:r>
              <a:rPr lang="en-US" sz="2000" dirty="0" err="1">
                <a:latin typeface="_! Kolhety" panose="020B0500000000000000" pitchFamily="34" charset="0"/>
              </a:rPr>
              <a:t>CibuxebisTvis</a:t>
            </a:r>
            <a:r>
              <a:rPr lang="en-US" sz="2000" dirty="0">
                <a:latin typeface="_! Kolhety" panose="020B0500000000000000" pitchFamily="34" charset="0"/>
              </a:rPr>
              <a:t> </a:t>
            </a:r>
            <a:r>
              <a:rPr lang="en-US" sz="2000" dirty="0" err="1">
                <a:latin typeface="_! Kolhety" panose="020B0500000000000000" pitchFamily="34" charset="0"/>
              </a:rPr>
              <a:t>SedarebiT</a:t>
            </a:r>
            <a:r>
              <a:rPr lang="en-US" sz="2000" dirty="0">
                <a:latin typeface="_! Kolhety" panose="020B0500000000000000" pitchFamily="34" charset="0"/>
              </a:rPr>
              <a:t> </a:t>
            </a:r>
            <a:r>
              <a:rPr lang="en-US" sz="2000" dirty="0" err="1">
                <a:latin typeface="_! Kolhety" panose="020B0500000000000000" pitchFamily="34" charset="0"/>
              </a:rPr>
              <a:t>naklebad</a:t>
            </a:r>
            <a:r>
              <a:rPr lang="en-US" sz="2000" dirty="0">
                <a:latin typeface="_! Kolhety" panose="020B0500000000000000" pitchFamily="34" charset="0"/>
              </a:rPr>
              <a:t> </a:t>
            </a:r>
            <a:r>
              <a:rPr lang="en-US" sz="2000" dirty="0" err="1">
                <a:latin typeface="_! Kolhety" panose="020B0500000000000000" pitchFamily="34" charset="0"/>
              </a:rPr>
              <a:t>aris</a:t>
            </a:r>
            <a:r>
              <a:rPr lang="en-US" sz="2000" dirty="0">
                <a:latin typeface="_! Kolhety" panose="020B0500000000000000" pitchFamily="34" charset="0"/>
              </a:rPr>
              <a:t> </a:t>
            </a:r>
            <a:r>
              <a:rPr lang="en-US" sz="2000" dirty="0" err="1">
                <a:latin typeface="_! Kolhety" panose="020B0500000000000000" pitchFamily="34" charset="0"/>
              </a:rPr>
              <a:t>damaxasiaTebeli</a:t>
            </a:r>
            <a:r>
              <a:rPr lang="en-US" sz="2000" dirty="0">
                <a:latin typeface="_! Kolhety" panose="020B0500000000000000" pitchFamily="34" charset="0"/>
              </a:rPr>
              <a:t> </a:t>
            </a:r>
            <a:r>
              <a:rPr lang="en-US" sz="2000" dirty="0" err="1">
                <a:latin typeface="_! Kolhety" panose="020B0500000000000000" pitchFamily="34" charset="0"/>
              </a:rPr>
              <a:t>damRebi</a:t>
            </a:r>
            <a:r>
              <a:rPr lang="en-US" sz="2000" dirty="0">
                <a:latin typeface="_! Kolhety" panose="020B0500000000000000" pitchFamily="34" charset="0"/>
              </a:rPr>
              <a:t> da </a:t>
            </a:r>
            <a:r>
              <a:rPr lang="en-US" sz="2000" dirty="0" err="1" smtClean="0">
                <a:latin typeface="_! Kolhety" panose="020B0500000000000000" pitchFamily="34" charset="0"/>
              </a:rPr>
              <a:t>monogramebi</a:t>
            </a:r>
            <a:r>
              <a:rPr lang="en-US" sz="2000" dirty="0" smtClean="0">
                <a:latin typeface="_! Kolhety" panose="020B0500000000000000" pitchFamily="34" charset="0"/>
              </a:rPr>
              <a:t>. </a:t>
            </a:r>
            <a:r>
              <a:rPr lang="en-US" sz="2000" dirty="0">
                <a:latin typeface="_! Kolhety" panose="020B0500000000000000" pitchFamily="34" charset="0"/>
              </a:rPr>
              <a:t>XVII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Cibuxebi</a:t>
            </a:r>
            <a:r>
              <a:rPr lang="en-US" sz="2000" dirty="0">
                <a:latin typeface="_! Kolhety" panose="020B0500000000000000" pitchFamily="34" charset="0"/>
              </a:rPr>
              <a:t> </a:t>
            </a:r>
            <a:r>
              <a:rPr lang="en-US" sz="2000" dirty="0" err="1">
                <a:latin typeface="_! Kolhety" panose="020B0500000000000000" pitchFamily="34" charset="0"/>
              </a:rPr>
              <a:t>SedarebiT</a:t>
            </a:r>
            <a:r>
              <a:rPr lang="en-US" sz="2000" dirty="0">
                <a:latin typeface="_! Kolhety" panose="020B0500000000000000" pitchFamily="34" charset="0"/>
              </a:rPr>
              <a:t> </a:t>
            </a:r>
            <a:r>
              <a:rPr lang="en-US" sz="2000" dirty="0" err="1">
                <a:latin typeface="_! Kolhety" panose="020B0500000000000000" pitchFamily="34" charset="0"/>
              </a:rPr>
              <a:t>Ria</a:t>
            </a:r>
            <a:r>
              <a:rPr lang="en-US" sz="2000" dirty="0">
                <a:latin typeface="_! Kolhety" panose="020B0500000000000000" pitchFamily="34" charset="0"/>
              </a:rPr>
              <a:t> </a:t>
            </a:r>
            <a:r>
              <a:rPr lang="en-US" sz="2000" dirty="0" err="1">
                <a:latin typeface="_! Kolhety" panose="020B0500000000000000" pitchFamily="34" charset="0"/>
              </a:rPr>
              <a:t>feris</a:t>
            </a:r>
            <a:r>
              <a:rPr lang="en-US" sz="2000" dirty="0">
                <a:latin typeface="_! Kolhety" panose="020B0500000000000000" pitchFamily="34" charset="0"/>
              </a:rPr>
              <a:t> (</a:t>
            </a:r>
            <a:r>
              <a:rPr lang="en-US" sz="2000" dirty="0" err="1">
                <a:latin typeface="_! Kolhety" panose="020B0500000000000000" pitchFamily="34" charset="0"/>
              </a:rPr>
              <a:t>TeTri</a:t>
            </a:r>
            <a:r>
              <a:rPr lang="en-US" sz="2000" dirty="0">
                <a:latin typeface="_! Kolhety" panose="020B0500000000000000" pitchFamily="34" charset="0"/>
              </a:rPr>
              <a:t>, </a:t>
            </a:r>
            <a:r>
              <a:rPr lang="en-US" sz="2000" dirty="0" err="1">
                <a:latin typeface="_! Kolhety" panose="020B0500000000000000" pitchFamily="34" charset="0"/>
              </a:rPr>
              <a:t>ruxi</a:t>
            </a:r>
            <a:r>
              <a:rPr lang="en-US" sz="2000" dirty="0">
                <a:latin typeface="_! Kolhety" panose="020B0500000000000000" pitchFamily="34" charset="0"/>
              </a:rPr>
              <a:t>, </a:t>
            </a:r>
            <a:r>
              <a:rPr lang="en-US" sz="2000" dirty="0" err="1">
                <a:latin typeface="_! Kolhety" panose="020B0500000000000000" pitchFamily="34" charset="0"/>
              </a:rPr>
              <a:t>moyviTalo</a:t>
            </a:r>
            <a:r>
              <a:rPr lang="en-US" sz="2000" dirty="0">
                <a:latin typeface="_! Kolhety" panose="020B0500000000000000" pitchFamily="34" charset="0"/>
              </a:rPr>
              <a:t>, </a:t>
            </a:r>
            <a:r>
              <a:rPr lang="en-US" sz="2000" dirty="0" err="1">
                <a:latin typeface="_! Kolhety" panose="020B0500000000000000" pitchFamily="34" charset="0"/>
              </a:rPr>
              <a:t>yavisferi</a:t>
            </a:r>
            <a:r>
              <a:rPr lang="en-US" sz="2000" dirty="0">
                <a:latin typeface="_! Kolhety" panose="020B0500000000000000" pitchFamily="34" charset="0"/>
              </a:rPr>
              <a:t>) </a:t>
            </a:r>
            <a:r>
              <a:rPr lang="en-US" sz="2000" dirty="0" err="1">
                <a:latin typeface="_! Kolhety" panose="020B0500000000000000" pitchFamily="34" charset="0"/>
              </a:rPr>
              <a:t>Tixisgan</a:t>
            </a:r>
            <a:r>
              <a:rPr lang="en-US" sz="2000" dirty="0">
                <a:latin typeface="_! Kolhety" panose="020B0500000000000000" pitchFamily="34" charset="0"/>
              </a:rPr>
              <a:t> </a:t>
            </a:r>
            <a:r>
              <a:rPr lang="en-US" sz="2000" dirty="0" err="1">
                <a:latin typeface="_! Kolhety" panose="020B0500000000000000" pitchFamily="34" charset="0"/>
              </a:rPr>
              <a:t>aris</a:t>
            </a:r>
            <a:r>
              <a:rPr lang="en-US" sz="2000" dirty="0">
                <a:latin typeface="_! Kolhety" panose="020B0500000000000000" pitchFamily="34" charset="0"/>
              </a:rPr>
              <a:t> </a:t>
            </a:r>
            <a:r>
              <a:rPr lang="en-US" sz="2000" dirty="0" err="1">
                <a:latin typeface="_! Kolhety" panose="020B0500000000000000" pitchFamily="34" charset="0"/>
              </a:rPr>
              <a:t>naZerwi</a:t>
            </a:r>
            <a:r>
              <a:rPr lang="en-US" sz="2000" dirty="0">
                <a:latin typeface="_! Kolhety" panose="020B0500000000000000" pitchFamily="34" charset="0"/>
              </a:rPr>
              <a:t>. </a:t>
            </a:r>
            <a:r>
              <a:rPr lang="en-US" sz="2000" dirty="0" err="1">
                <a:latin typeface="_! Kolhety" panose="020B0500000000000000" pitchFamily="34" charset="0"/>
              </a:rPr>
              <a:t>aseTi</a:t>
            </a:r>
            <a:r>
              <a:rPr lang="en-US" sz="2000" dirty="0">
                <a:latin typeface="_! Kolhety" panose="020B0500000000000000" pitchFamily="34" charset="0"/>
              </a:rPr>
              <a:t> </a:t>
            </a:r>
            <a:r>
              <a:rPr lang="en-US" sz="2000" dirty="0" err="1">
                <a:latin typeface="_! Kolhety" panose="020B0500000000000000" pitchFamily="34" charset="0"/>
              </a:rPr>
              <a:t>Seferilobis</a:t>
            </a:r>
            <a:r>
              <a:rPr lang="en-US" sz="2000" dirty="0">
                <a:latin typeface="_! Kolhety" panose="020B0500000000000000" pitchFamily="34" charset="0"/>
              </a:rPr>
              <a:t> </a:t>
            </a:r>
            <a:r>
              <a:rPr lang="en-US" sz="2000" dirty="0" err="1">
                <a:latin typeface="_! Kolhety" panose="020B0500000000000000" pitchFamily="34" charset="0"/>
              </a:rPr>
              <a:t>Cibuxebi</a:t>
            </a:r>
            <a:r>
              <a:rPr lang="en-US" sz="2000" dirty="0">
                <a:latin typeface="_! Kolhety" panose="020B0500000000000000" pitchFamily="34" charset="0"/>
              </a:rPr>
              <a:t> XVII </a:t>
            </a:r>
            <a:r>
              <a:rPr lang="en-US" sz="2000" dirty="0" err="1">
                <a:latin typeface="_! Kolhety" panose="020B0500000000000000" pitchFamily="34" charset="0"/>
              </a:rPr>
              <a:t>saukunis</a:t>
            </a:r>
            <a:r>
              <a:rPr lang="en-US" sz="2000" dirty="0">
                <a:latin typeface="_! Kolhety" panose="020B0500000000000000" pitchFamily="34" charset="0"/>
              </a:rPr>
              <a:t> bolos </a:t>
            </a:r>
            <a:r>
              <a:rPr lang="en-US" sz="2000" dirty="0" err="1">
                <a:latin typeface="_! Kolhety" panose="020B0500000000000000" pitchFamily="34" charset="0"/>
              </a:rPr>
              <a:t>Seicvala</a:t>
            </a:r>
            <a:r>
              <a:rPr lang="en-US" sz="2000" dirty="0">
                <a:latin typeface="_! Kolhety" panose="020B0500000000000000" pitchFamily="34" charset="0"/>
              </a:rPr>
              <a:t> </a:t>
            </a:r>
            <a:r>
              <a:rPr lang="en-US" sz="2000" dirty="0" err="1">
                <a:latin typeface="_! Kolhety" panose="020B0500000000000000" pitchFamily="34" charset="0"/>
              </a:rPr>
              <a:t>mowiTalo</a:t>
            </a:r>
            <a:r>
              <a:rPr lang="en-US" sz="2000" dirty="0">
                <a:latin typeface="_! Kolhety" panose="020B0500000000000000" pitchFamily="34" charset="0"/>
              </a:rPr>
              <a:t> </a:t>
            </a:r>
            <a:r>
              <a:rPr lang="en-US" sz="2000" dirty="0" err="1">
                <a:latin typeface="_! Kolhety" panose="020B0500000000000000" pitchFamily="34" charset="0"/>
              </a:rPr>
              <a:t>feris</a:t>
            </a:r>
            <a:r>
              <a:rPr lang="en-US" sz="2000" dirty="0">
                <a:latin typeface="_! Kolhety" panose="020B0500000000000000" pitchFamily="34" charset="0"/>
              </a:rPr>
              <a:t> </a:t>
            </a:r>
            <a:r>
              <a:rPr lang="en-US" sz="2000" dirty="0" err="1" smtClean="0">
                <a:latin typeface="_! Kolhety" panose="020B0500000000000000" pitchFamily="34" charset="0"/>
              </a:rPr>
              <a:t>nimuSebiT</a:t>
            </a:r>
            <a:r>
              <a:rPr lang="en-US" sz="2000" dirty="0" smtClean="0">
                <a:latin typeface="_! Kolhety" panose="020B0500000000000000" pitchFamily="34" charset="0"/>
              </a:rPr>
              <a:t>. </a:t>
            </a:r>
            <a:r>
              <a:rPr lang="en-US" sz="2000" dirty="0" err="1">
                <a:latin typeface="_! Kolhety" panose="020B0500000000000000" pitchFamily="34" charset="0"/>
              </a:rPr>
              <a:t>Cibuxebis</a:t>
            </a:r>
            <a:r>
              <a:rPr lang="en-US" sz="2000" dirty="0">
                <a:latin typeface="_! Kolhety" panose="020B0500000000000000" pitchFamily="34" charset="0"/>
              </a:rPr>
              <a:t> </a:t>
            </a:r>
            <a:r>
              <a:rPr lang="en-US" sz="2000" dirty="0" err="1">
                <a:latin typeface="_! Kolhety" panose="020B0500000000000000" pitchFamily="34" charset="0"/>
              </a:rPr>
              <a:t>jamebi</a:t>
            </a:r>
            <a:r>
              <a:rPr lang="en-US" sz="2000" dirty="0">
                <a:latin typeface="_! Kolhety" panose="020B0500000000000000" pitchFamily="34" charset="0"/>
              </a:rPr>
              <a:t> </a:t>
            </a:r>
            <a:r>
              <a:rPr lang="en-US" sz="2000" dirty="0" err="1">
                <a:latin typeface="_! Kolhety" panose="020B0500000000000000" pitchFamily="34" charset="0"/>
              </a:rPr>
              <a:t>mogviano</a:t>
            </a:r>
            <a:r>
              <a:rPr lang="en-US" sz="2000" dirty="0">
                <a:latin typeface="_! Kolhety" panose="020B0500000000000000" pitchFamily="34" charset="0"/>
              </a:rPr>
              <a:t> </a:t>
            </a:r>
            <a:r>
              <a:rPr lang="en-US" sz="2000" dirty="0" err="1">
                <a:latin typeface="_! Kolhety" panose="020B0500000000000000" pitchFamily="34" charset="0"/>
              </a:rPr>
              <a:t>nimuSebTan</a:t>
            </a:r>
            <a:r>
              <a:rPr lang="en-US" sz="2000" dirty="0">
                <a:latin typeface="_! Kolhety" panose="020B0500000000000000" pitchFamily="34" charset="0"/>
              </a:rPr>
              <a:t> </a:t>
            </a:r>
            <a:r>
              <a:rPr lang="en-US" sz="2000" dirty="0" err="1">
                <a:latin typeface="_! Kolhety" panose="020B0500000000000000" pitchFamily="34" charset="0"/>
              </a:rPr>
              <a:t>SedarebiT</a:t>
            </a:r>
            <a:r>
              <a:rPr lang="en-US" sz="2000" dirty="0">
                <a:latin typeface="_! Kolhety" panose="020B0500000000000000" pitchFamily="34" charset="0"/>
              </a:rPr>
              <a:t> </a:t>
            </a:r>
            <a:r>
              <a:rPr lang="en-US" sz="2000" dirty="0" err="1">
                <a:latin typeface="_! Kolhety" panose="020B0500000000000000" pitchFamily="34" charset="0"/>
              </a:rPr>
              <a:t>jer</a:t>
            </a:r>
            <a:r>
              <a:rPr lang="en-US" sz="2000" dirty="0">
                <a:latin typeface="_! Kolhety" panose="020B0500000000000000" pitchFamily="34" charset="0"/>
              </a:rPr>
              <a:t> </a:t>
            </a:r>
            <a:r>
              <a:rPr lang="en-US" sz="2000" dirty="0" err="1">
                <a:latin typeface="_! Kolhety" panose="020B0500000000000000" pitchFamily="34" charset="0"/>
              </a:rPr>
              <a:t>kidev</a:t>
            </a:r>
            <a:r>
              <a:rPr lang="en-US" sz="2000" dirty="0">
                <a:latin typeface="_! Kolhety" panose="020B0500000000000000" pitchFamily="34" charset="0"/>
              </a:rPr>
              <a:t> </a:t>
            </a:r>
            <a:r>
              <a:rPr lang="en-US" sz="2000" dirty="0" err="1">
                <a:latin typeface="_! Kolhety" panose="020B0500000000000000" pitchFamily="34" charset="0"/>
              </a:rPr>
              <a:t>Txelkedliania</a:t>
            </a:r>
            <a:r>
              <a:rPr lang="en-US" sz="2000" dirty="0">
                <a:latin typeface="_! Kolhety" panose="020B0500000000000000" pitchFamily="34" charset="0"/>
              </a:rPr>
              <a:t>, </a:t>
            </a:r>
            <a:r>
              <a:rPr lang="en-US" sz="2000" dirty="0" err="1">
                <a:latin typeface="_! Kolhety" panose="020B0500000000000000" pitchFamily="34" charset="0"/>
              </a:rPr>
              <a:t>amave</a:t>
            </a:r>
            <a:r>
              <a:rPr lang="en-US" sz="2000" dirty="0">
                <a:latin typeface="_! Kolhety" panose="020B0500000000000000" pitchFamily="34" charset="0"/>
              </a:rPr>
              <a:t> </a:t>
            </a:r>
            <a:r>
              <a:rPr lang="en-US" sz="2000" dirty="0" err="1">
                <a:latin typeface="_! Kolhety" panose="020B0500000000000000" pitchFamily="34" charset="0"/>
              </a:rPr>
              <a:t>dros</a:t>
            </a:r>
            <a:r>
              <a:rPr lang="en-US" sz="2000" dirty="0">
                <a:latin typeface="_! Kolhety" panose="020B0500000000000000" pitchFamily="34" charset="0"/>
              </a:rPr>
              <a:t>, </a:t>
            </a:r>
            <a:r>
              <a:rPr lang="en-US" sz="2000" dirty="0" err="1">
                <a:latin typeface="_! Kolhety" panose="020B0500000000000000" pitchFamily="34" charset="0"/>
              </a:rPr>
              <a:t>patara</a:t>
            </a:r>
            <a:r>
              <a:rPr lang="en-US" sz="2000" dirty="0">
                <a:latin typeface="_! Kolhety" panose="020B0500000000000000" pitchFamily="34" charset="0"/>
              </a:rPr>
              <a:t> </a:t>
            </a:r>
            <a:r>
              <a:rPr lang="en-US" sz="2000" dirty="0" err="1">
                <a:latin typeface="_! Kolhety" panose="020B0500000000000000" pitchFamily="34" charset="0"/>
              </a:rPr>
              <a:t>zomisaa</a:t>
            </a:r>
            <a:r>
              <a:rPr lang="en-US" sz="2000" dirty="0">
                <a:latin typeface="_! Kolhety" panose="020B0500000000000000" pitchFamily="34" charset="0"/>
              </a:rPr>
              <a:t>, </a:t>
            </a:r>
            <a:r>
              <a:rPr lang="en-US" sz="2000" dirty="0" err="1">
                <a:latin typeface="_! Kolhety" panose="020B0500000000000000" pitchFamily="34" charset="0"/>
              </a:rPr>
              <a:t>rac</a:t>
            </a:r>
            <a:r>
              <a:rPr lang="en-US" sz="2000" dirty="0">
                <a:latin typeface="_! Kolhety" panose="020B0500000000000000" pitchFamily="34" charset="0"/>
              </a:rPr>
              <a:t>, </a:t>
            </a:r>
            <a:r>
              <a:rPr lang="en-US" sz="2000" dirty="0" err="1">
                <a:latin typeface="_! Kolhety" panose="020B0500000000000000" pitchFamily="34" charset="0"/>
              </a:rPr>
              <a:t>rogorc</a:t>
            </a:r>
            <a:r>
              <a:rPr lang="en-US" sz="2000" dirty="0">
                <a:latin typeface="_! Kolhety" panose="020B0500000000000000" pitchFamily="34" charset="0"/>
              </a:rPr>
              <a:t> </a:t>
            </a:r>
            <a:r>
              <a:rPr lang="en-US" sz="2000" dirty="0" err="1">
                <a:latin typeface="_! Kolhety" panose="020B0500000000000000" pitchFamily="34" charset="0"/>
              </a:rPr>
              <a:t>aRvniSneT</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siZviriT</a:t>
            </a:r>
            <a:r>
              <a:rPr lang="en-US" sz="2000" dirty="0">
                <a:latin typeface="_! Kolhety" panose="020B0500000000000000" pitchFamily="34" charset="0"/>
              </a:rPr>
              <a:t> </a:t>
            </a:r>
            <a:r>
              <a:rPr lang="en-US" sz="2000" dirty="0" err="1" smtClean="0">
                <a:latin typeface="_! Kolhety" panose="020B0500000000000000" pitchFamily="34" charset="0"/>
              </a:rPr>
              <a:t>aixsneba</a:t>
            </a:r>
            <a:r>
              <a:rPr lang="en-US" sz="2000" dirty="0" smtClean="0">
                <a:latin typeface="_! Kolhety" panose="020B0500000000000000" pitchFamily="34" charset="0"/>
              </a:rPr>
              <a:t>. </a:t>
            </a:r>
            <a:r>
              <a:rPr lang="en-US" sz="2000" dirty="0">
                <a:latin typeface="_! Kolhety" panose="020B0500000000000000" pitchFamily="34" charset="0"/>
              </a:rPr>
              <a:t>am </a:t>
            </a:r>
            <a:r>
              <a:rPr lang="en-US" sz="2000" dirty="0" err="1">
                <a:latin typeface="_! Kolhety" panose="020B0500000000000000" pitchFamily="34" charset="0"/>
              </a:rPr>
              <a:t>epoqis</a:t>
            </a:r>
            <a:r>
              <a:rPr lang="en-US" sz="2000" dirty="0">
                <a:latin typeface="_! Kolhety" panose="020B0500000000000000" pitchFamily="34" charset="0"/>
              </a:rPr>
              <a:t> </a:t>
            </a:r>
            <a:r>
              <a:rPr lang="en-US" sz="2000" dirty="0" err="1">
                <a:latin typeface="_! Kolhety" panose="020B0500000000000000" pitchFamily="34" charset="0"/>
              </a:rPr>
              <a:t>CibuxebisTvis</a:t>
            </a:r>
            <a:r>
              <a:rPr lang="en-US" sz="2000" dirty="0">
                <a:latin typeface="_! Kolhety" panose="020B0500000000000000" pitchFamily="34" charset="0"/>
              </a:rPr>
              <a:t> </a:t>
            </a:r>
            <a:r>
              <a:rPr lang="en-US" sz="2000" dirty="0" err="1">
                <a:latin typeface="_! Kolhety" panose="020B0500000000000000" pitchFamily="34" charset="0"/>
              </a:rPr>
              <a:t>damaxasiaTebelia</a:t>
            </a:r>
            <a:r>
              <a:rPr lang="en-US" sz="2000" dirty="0">
                <a:latin typeface="_! Kolhety" panose="020B0500000000000000" pitchFamily="34" charset="0"/>
              </a:rPr>
              <a:t> </a:t>
            </a:r>
            <a:r>
              <a:rPr lang="en-US" sz="2000" dirty="0" err="1">
                <a:latin typeface="_! Kolhety" panose="020B0500000000000000" pitchFamily="34" charset="0"/>
              </a:rPr>
              <a:t>taris</a:t>
            </a:r>
            <a:r>
              <a:rPr lang="en-US" sz="2000" dirty="0">
                <a:latin typeface="_! Kolhety" panose="020B0500000000000000" pitchFamily="34" charset="0"/>
              </a:rPr>
              <a:t> </a:t>
            </a:r>
            <a:r>
              <a:rPr lang="en-US" sz="2000" dirty="0" err="1">
                <a:latin typeface="_! Kolhety" panose="020B0500000000000000" pitchFamily="34" charset="0"/>
              </a:rPr>
              <a:t>Sida</a:t>
            </a:r>
            <a:r>
              <a:rPr lang="en-US" sz="2000" dirty="0">
                <a:latin typeface="_! Kolhety" panose="020B0500000000000000" pitchFamily="34" charset="0"/>
              </a:rPr>
              <a:t> </a:t>
            </a:r>
            <a:r>
              <a:rPr lang="en-US" sz="2000" dirty="0" err="1">
                <a:latin typeface="_! Kolhety" panose="020B0500000000000000" pitchFamily="34" charset="0"/>
              </a:rPr>
              <a:t>xvrelis</a:t>
            </a:r>
            <a:r>
              <a:rPr lang="en-US" sz="2000" dirty="0">
                <a:latin typeface="_! Kolhety" panose="020B0500000000000000" pitchFamily="34" charset="0"/>
              </a:rPr>
              <a:t> </a:t>
            </a:r>
            <a:r>
              <a:rPr lang="en-US" sz="2000" dirty="0" err="1">
                <a:latin typeface="_! Kolhety" panose="020B0500000000000000" pitchFamily="34" charset="0"/>
              </a:rPr>
              <a:t>SedarebiT</a:t>
            </a:r>
            <a:r>
              <a:rPr lang="en-US" sz="2000" dirty="0">
                <a:latin typeface="_! Kolhety" panose="020B0500000000000000" pitchFamily="34" charset="0"/>
              </a:rPr>
              <a:t> </a:t>
            </a:r>
            <a:r>
              <a:rPr lang="en-US" sz="2000" dirty="0" err="1">
                <a:latin typeface="_! Kolhety" panose="020B0500000000000000" pitchFamily="34" charset="0"/>
              </a:rPr>
              <a:t>mcire</a:t>
            </a:r>
            <a:r>
              <a:rPr lang="en-US" sz="2000" dirty="0">
                <a:latin typeface="_! Kolhety" panose="020B0500000000000000" pitchFamily="34" charset="0"/>
              </a:rPr>
              <a:t> </a:t>
            </a:r>
            <a:r>
              <a:rPr lang="en-US" sz="2000" dirty="0" err="1">
                <a:latin typeface="_! Kolhety" panose="020B0500000000000000" pitchFamily="34" charset="0"/>
              </a:rPr>
              <a:t>diametri</a:t>
            </a:r>
            <a:r>
              <a:rPr lang="en-US" sz="2000" dirty="0">
                <a:latin typeface="_! Kolhety" panose="020B0500000000000000" pitchFamily="34" charset="0"/>
              </a:rPr>
              <a:t>. </a:t>
            </a:r>
            <a:r>
              <a:rPr lang="en-US" sz="2000" dirty="0" err="1" smtClean="0">
                <a:latin typeface="_! Kolhety" panose="020B0500000000000000" pitchFamily="34" charset="0"/>
              </a:rPr>
              <a:t>axloaRmosavluri</a:t>
            </a:r>
            <a:r>
              <a:rPr lang="en-US" sz="2000" dirty="0" smtClean="0">
                <a:latin typeface="_! Kolhety" panose="020B0500000000000000" pitchFamily="34" charset="0"/>
              </a:rPr>
              <a:t> </a:t>
            </a:r>
            <a:r>
              <a:rPr lang="en-US" sz="2000" dirty="0" err="1">
                <a:latin typeface="_! Kolhety" panose="020B0500000000000000" pitchFamily="34" charset="0"/>
              </a:rPr>
              <a:t>Cibuxebis</a:t>
            </a:r>
            <a:r>
              <a:rPr lang="en-US" sz="2000" dirty="0">
                <a:latin typeface="_! Kolhety" panose="020B0500000000000000" pitchFamily="34" charset="0"/>
              </a:rPr>
              <a:t> </a:t>
            </a:r>
            <a:r>
              <a:rPr lang="en-US" sz="2000" dirty="0" err="1">
                <a:latin typeface="_! Kolhety" panose="020B0500000000000000" pitchFamily="34" charset="0"/>
              </a:rPr>
              <a:t>adreul</a:t>
            </a:r>
            <a:r>
              <a:rPr lang="en-US" sz="2000" dirty="0">
                <a:latin typeface="_! Kolhety" panose="020B0500000000000000" pitchFamily="34" charset="0"/>
              </a:rPr>
              <a:t> </a:t>
            </a:r>
            <a:r>
              <a:rPr lang="en-US" sz="2000" dirty="0" err="1">
                <a:latin typeface="_! Kolhety" panose="020B0500000000000000" pitchFamily="34" charset="0"/>
              </a:rPr>
              <a:t>nimuSebze</a:t>
            </a:r>
            <a:r>
              <a:rPr lang="en-US" sz="2000" dirty="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dasturdebaP</a:t>
            </a:r>
            <a:r>
              <a:rPr lang="en-US" sz="2000" dirty="0">
                <a:latin typeface="_! Kolhety" panose="020B0500000000000000" pitchFamily="34" charset="0"/>
              </a:rPr>
              <a:t> </a:t>
            </a:r>
            <a:r>
              <a:rPr lang="en-US" sz="2000" dirty="0" err="1">
                <a:latin typeface="_! Kolhety" panose="020B0500000000000000" pitchFamily="34" charset="0"/>
              </a:rPr>
              <a:t>jamis</a:t>
            </a:r>
            <a:r>
              <a:rPr lang="en-US" sz="2000" dirty="0">
                <a:latin typeface="_! Kolhety" panose="020B0500000000000000" pitchFamily="34" charset="0"/>
              </a:rPr>
              <a:t> </a:t>
            </a:r>
            <a:r>
              <a:rPr lang="en-US" sz="2000" dirty="0" err="1">
                <a:latin typeface="_! Kolhety" panose="020B0500000000000000" pitchFamily="34" charset="0"/>
              </a:rPr>
              <a:t>piris</a:t>
            </a:r>
            <a:r>
              <a:rPr lang="en-US" sz="2000" dirty="0">
                <a:latin typeface="_! Kolhety" panose="020B0500000000000000" pitchFamily="34" charset="0"/>
              </a:rPr>
              <a:t> </a:t>
            </a:r>
            <a:r>
              <a:rPr lang="en-US" sz="2000" dirty="0" err="1" smtClean="0">
                <a:latin typeface="_! Kolhety" panose="020B0500000000000000" pitchFamily="34" charset="0"/>
              </a:rPr>
              <a:t>dekorireba</a:t>
            </a:r>
            <a:r>
              <a:rPr lang="en-US" sz="2000" dirty="0" smtClean="0">
                <a:latin typeface="_! Kolhety" panose="020B0500000000000000" pitchFamily="34" charset="0"/>
              </a:rPr>
              <a:t>. </a:t>
            </a:r>
            <a:endParaRPr lang="ka-GE" sz="2000" dirty="0"/>
          </a:p>
        </p:txBody>
      </p:sp>
    </p:spTree>
    <p:extLst>
      <p:ext uri="{BB962C8B-B14F-4D97-AF65-F5344CB8AC3E}">
        <p14:creationId xmlns:p14="http://schemas.microsoft.com/office/powerpoint/2010/main" val="3468762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571500" y="467591"/>
            <a:ext cx="10477500" cy="5709372"/>
          </a:xfrm>
        </p:spPr>
        <p:txBody>
          <a:bodyPr>
            <a:normAutofit/>
          </a:bodyPr>
          <a:lstStyle/>
          <a:p>
            <a:r>
              <a:rPr lang="en-US" sz="2000" dirty="0">
                <a:latin typeface="_! Kolhety" panose="020B0500000000000000" pitchFamily="34" charset="0"/>
              </a:rPr>
              <a:t>XVIII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osmaluri</a:t>
            </a:r>
            <a:r>
              <a:rPr lang="en-US" sz="2000" dirty="0">
                <a:latin typeface="_! Kolhety" panose="020B0500000000000000" pitchFamily="34" charset="0"/>
              </a:rPr>
              <a:t> </a:t>
            </a:r>
            <a:r>
              <a:rPr lang="en-US" sz="2000" dirty="0" err="1">
                <a:latin typeface="_! Kolhety" panose="020B0500000000000000" pitchFamily="34" charset="0"/>
              </a:rPr>
              <a:t>Cibuxebi</a:t>
            </a:r>
            <a:r>
              <a:rPr lang="en-US" sz="2000" dirty="0">
                <a:latin typeface="_! Kolhety" panose="020B0500000000000000" pitchFamily="34" charset="0"/>
              </a:rPr>
              <a:t> </a:t>
            </a:r>
            <a:r>
              <a:rPr lang="en-US" sz="2000" dirty="0" err="1">
                <a:latin typeface="_! Kolhety" panose="020B0500000000000000" pitchFamily="34" charset="0"/>
              </a:rPr>
              <a:t>gamoirCeva</a:t>
            </a:r>
            <a:r>
              <a:rPr lang="en-US" sz="2000" dirty="0">
                <a:latin typeface="_! Kolhety" panose="020B0500000000000000" pitchFamily="34" charset="0"/>
              </a:rPr>
              <a:t> </a:t>
            </a:r>
            <a:r>
              <a:rPr lang="en-US" sz="2000" dirty="0" err="1">
                <a:latin typeface="_! Kolhety" panose="020B0500000000000000" pitchFamily="34" charset="0"/>
              </a:rPr>
              <a:t>formaTa</a:t>
            </a:r>
            <a:r>
              <a:rPr lang="en-US" sz="2000" dirty="0">
                <a:latin typeface="_! Kolhety" panose="020B0500000000000000" pitchFamily="34" charset="0"/>
              </a:rPr>
              <a:t> </a:t>
            </a:r>
            <a:r>
              <a:rPr lang="en-US" sz="2000" dirty="0" err="1" smtClean="0">
                <a:latin typeface="_! Kolhety" panose="020B0500000000000000" pitchFamily="34" charset="0"/>
              </a:rPr>
              <a:t>mravalgvarobiT</a:t>
            </a:r>
            <a:r>
              <a:rPr lang="en-US" sz="2000" dirty="0">
                <a:latin typeface="_! Kolhety" panose="020B0500000000000000" pitchFamily="34" charset="0"/>
              </a:rPr>
              <a:t>, </a:t>
            </a:r>
            <a:r>
              <a:rPr lang="en-US" sz="2000" dirty="0" err="1">
                <a:latin typeface="_! Kolhety" panose="020B0500000000000000" pitchFamily="34" charset="0"/>
              </a:rPr>
              <a:t>Seferilobis</a:t>
            </a:r>
            <a:r>
              <a:rPr lang="en-US" sz="2000" dirty="0">
                <a:latin typeface="_! Kolhety" panose="020B0500000000000000" pitchFamily="34" charset="0"/>
              </a:rPr>
              <a:t> </a:t>
            </a:r>
            <a:r>
              <a:rPr lang="en-US" sz="2000" dirty="0" err="1">
                <a:latin typeface="_! Kolhety" panose="020B0500000000000000" pitchFamily="34" charset="0"/>
              </a:rPr>
              <a:t>mxriv</a:t>
            </a:r>
            <a:r>
              <a:rPr lang="en-US" sz="2000" dirty="0">
                <a:latin typeface="_! Kolhety" panose="020B0500000000000000" pitchFamily="34" charset="0"/>
              </a:rPr>
              <a:t> </a:t>
            </a:r>
            <a:r>
              <a:rPr lang="en-US" sz="2000" dirty="0" err="1">
                <a:latin typeface="_! Kolhety" panose="020B0500000000000000" pitchFamily="34" charset="0"/>
              </a:rPr>
              <a:t>aris</a:t>
            </a:r>
            <a:r>
              <a:rPr lang="en-US" sz="2000" dirty="0">
                <a:latin typeface="_! Kolhety" panose="020B0500000000000000" pitchFamily="34" charset="0"/>
              </a:rPr>
              <a:t> </a:t>
            </a:r>
            <a:r>
              <a:rPr lang="en-US" sz="2000" dirty="0" err="1">
                <a:latin typeface="_! Kolhety" panose="020B0500000000000000" pitchFamily="34" charset="0"/>
              </a:rPr>
              <a:t>tendencia</a:t>
            </a:r>
            <a:r>
              <a:rPr lang="en-US" sz="2000" dirty="0">
                <a:latin typeface="_! Kolhety" panose="020B0500000000000000" pitchFamily="34" charset="0"/>
              </a:rPr>
              <a:t> </a:t>
            </a:r>
            <a:r>
              <a:rPr lang="en-US" sz="2000" dirty="0" err="1">
                <a:latin typeface="_! Kolhety" panose="020B0500000000000000" pitchFamily="34" charset="0"/>
              </a:rPr>
              <a:t>miwis</a:t>
            </a:r>
            <a:r>
              <a:rPr lang="en-US" sz="2000" dirty="0">
                <a:latin typeface="_! Kolhety" panose="020B0500000000000000" pitchFamily="34" charset="0"/>
              </a:rPr>
              <a:t> </a:t>
            </a:r>
            <a:r>
              <a:rPr lang="en-US" sz="2000" dirty="0" err="1">
                <a:latin typeface="_! Kolhety" panose="020B0500000000000000" pitchFamily="34" charset="0"/>
              </a:rPr>
              <a:t>ferebisken</a:t>
            </a:r>
            <a:r>
              <a:rPr lang="en-US" sz="2000" dirty="0">
                <a:latin typeface="_! Kolhety" panose="020B0500000000000000" pitchFamily="34" charset="0"/>
              </a:rPr>
              <a:t> (</a:t>
            </a:r>
            <a:r>
              <a:rPr lang="en-US" sz="2000" dirty="0" err="1">
                <a:latin typeface="_! Kolhety" panose="020B0500000000000000" pitchFamily="34" charset="0"/>
              </a:rPr>
              <a:t>yavisferi</a:t>
            </a:r>
            <a:r>
              <a:rPr lang="en-US" sz="2000" dirty="0">
                <a:latin typeface="_! Kolhety" panose="020B0500000000000000" pitchFamily="34" charset="0"/>
              </a:rPr>
              <a:t>, </a:t>
            </a:r>
            <a:r>
              <a:rPr lang="en-US" sz="2000" dirty="0" err="1">
                <a:latin typeface="_! Kolhety" panose="020B0500000000000000" pitchFamily="34" charset="0"/>
              </a:rPr>
              <a:t>mowiTalo-moyavisfro</a:t>
            </a:r>
            <a:r>
              <a:rPr lang="en-US" sz="2000" dirty="0">
                <a:latin typeface="_! Kolhety" panose="020B0500000000000000" pitchFamily="34" charset="0"/>
              </a:rPr>
              <a:t>). </a:t>
            </a:r>
            <a:r>
              <a:rPr lang="en-US" sz="2000" dirty="0" err="1">
                <a:latin typeface="_! Kolhety" panose="020B0500000000000000" pitchFamily="34" charset="0"/>
              </a:rPr>
              <a:t>saTuTune</a:t>
            </a:r>
            <a:r>
              <a:rPr lang="en-US" sz="2000" dirty="0">
                <a:latin typeface="_! Kolhety" panose="020B0500000000000000" pitchFamily="34" charset="0"/>
              </a:rPr>
              <a:t> </a:t>
            </a:r>
            <a:r>
              <a:rPr lang="en-US" sz="2000" dirty="0" err="1">
                <a:latin typeface="_! Kolhety" panose="020B0500000000000000" pitchFamily="34" charset="0"/>
              </a:rPr>
              <a:t>jamebi</a:t>
            </a:r>
            <a:r>
              <a:rPr lang="en-US" sz="2000" dirty="0">
                <a:latin typeface="_! Kolhety" panose="020B0500000000000000" pitchFamily="34" charset="0"/>
              </a:rPr>
              <a:t> </a:t>
            </a:r>
            <a:r>
              <a:rPr lang="en-US" sz="2000" dirty="0" err="1">
                <a:latin typeface="_! Kolhety" panose="020B0500000000000000" pitchFamily="34" charset="0"/>
              </a:rPr>
              <a:t>ZiriTadad</a:t>
            </a:r>
            <a:r>
              <a:rPr lang="en-US" sz="2000" dirty="0">
                <a:latin typeface="_! Kolhety" panose="020B0500000000000000" pitchFamily="34" charset="0"/>
              </a:rPr>
              <a:t> </a:t>
            </a:r>
            <a:r>
              <a:rPr lang="en-US" sz="2000" dirty="0" err="1">
                <a:latin typeface="_! Kolhety" panose="020B0500000000000000" pitchFamily="34" charset="0"/>
              </a:rPr>
              <a:t>saSualo</a:t>
            </a:r>
            <a:r>
              <a:rPr lang="en-US" sz="2000" dirty="0">
                <a:latin typeface="_! Kolhety" panose="020B0500000000000000" pitchFamily="34" charset="0"/>
              </a:rPr>
              <a:t> </a:t>
            </a:r>
            <a:r>
              <a:rPr lang="en-US" sz="2000" dirty="0" err="1">
                <a:latin typeface="_! Kolhety" panose="020B0500000000000000" pitchFamily="34" charset="0"/>
              </a:rPr>
              <a:t>zomisaa</a:t>
            </a:r>
            <a:r>
              <a:rPr lang="en-US" sz="2000" dirty="0">
                <a:latin typeface="_! Kolhety" panose="020B0500000000000000" pitchFamily="34" charset="0"/>
              </a:rPr>
              <a:t>, </a:t>
            </a:r>
            <a:r>
              <a:rPr lang="en-US" sz="2000" dirty="0" err="1">
                <a:latin typeface="_! Kolhety" panose="020B0500000000000000" pitchFamily="34" charset="0"/>
              </a:rPr>
              <a:t>momrgvalebuli</a:t>
            </a:r>
            <a:r>
              <a:rPr lang="en-US" sz="2000" dirty="0">
                <a:latin typeface="_! Kolhety" panose="020B0500000000000000" pitchFamily="34" charset="0"/>
              </a:rPr>
              <a:t>, </a:t>
            </a:r>
            <a:r>
              <a:rPr lang="en-US" sz="2000" dirty="0" err="1">
                <a:latin typeface="_! Kolhety" panose="020B0500000000000000" pitchFamily="34" charset="0"/>
              </a:rPr>
              <a:t>cilindriseburi</a:t>
            </a:r>
            <a:r>
              <a:rPr lang="en-US" sz="2000" dirty="0">
                <a:latin typeface="_! Kolhety" panose="020B0500000000000000" pitchFamily="34" charset="0"/>
              </a:rPr>
              <a:t> da </a:t>
            </a:r>
            <a:r>
              <a:rPr lang="en-US" sz="2000" dirty="0" err="1">
                <a:latin typeface="_! Kolhety" panose="020B0500000000000000" pitchFamily="34" charset="0"/>
              </a:rPr>
              <a:t>diskoseburi</a:t>
            </a:r>
            <a:r>
              <a:rPr lang="en-US" sz="2000" dirty="0">
                <a:latin typeface="_! Kolhety" panose="020B0500000000000000" pitchFamily="34" charset="0"/>
              </a:rPr>
              <a:t> </a:t>
            </a:r>
            <a:r>
              <a:rPr lang="en-US" sz="2000" dirty="0" err="1">
                <a:latin typeface="_! Kolhety" panose="020B0500000000000000" pitchFamily="34" charset="0"/>
              </a:rPr>
              <a:t>formis</a:t>
            </a:r>
            <a:r>
              <a:rPr lang="en-US" sz="2000" dirty="0">
                <a:latin typeface="_! Kolhety" panose="020B0500000000000000" pitchFamily="34" charset="0"/>
              </a:rPr>
              <a:t>……. </a:t>
            </a:r>
            <a:r>
              <a:rPr lang="en-US" sz="2000" dirty="0" err="1">
                <a:latin typeface="_! Kolhety" panose="020B0500000000000000" pitchFamily="34" charset="0"/>
              </a:rPr>
              <a:t>jamebi</a:t>
            </a:r>
            <a:r>
              <a:rPr lang="en-US" sz="2000" dirty="0">
                <a:latin typeface="_! Kolhety" panose="020B0500000000000000" pitchFamily="34" charset="0"/>
              </a:rPr>
              <a:t> </a:t>
            </a:r>
            <a:r>
              <a:rPr lang="en-US" sz="2000" dirty="0" err="1">
                <a:latin typeface="_! Kolhety" panose="020B0500000000000000" pitchFamily="34" charset="0"/>
              </a:rPr>
              <a:t>kvlav</a:t>
            </a:r>
            <a:r>
              <a:rPr lang="en-US" sz="2000" dirty="0">
                <a:latin typeface="_! Kolhety" panose="020B0500000000000000" pitchFamily="34" charset="0"/>
              </a:rPr>
              <a:t> </a:t>
            </a:r>
            <a:r>
              <a:rPr lang="en-US" sz="2000" dirty="0" err="1">
                <a:latin typeface="_! Kolhety" panose="020B0500000000000000" pitchFamily="34" charset="0"/>
              </a:rPr>
              <a:t>Txelkedliania</a:t>
            </a:r>
            <a:r>
              <a:rPr lang="en-US" sz="2000" dirty="0">
                <a:latin typeface="_! Kolhety" panose="020B0500000000000000" pitchFamily="34" charset="0"/>
              </a:rPr>
              <a:t>. </a:t>
            </a:r>
            <a:endParaRPr lang="en-US" sz="2000" dirty="0" smtClean="0">
              <a:latin typeface="_! Kolhety" panose="020B0500000000000000" pitchFamily="34" charset="0"/>
            </a:endParaRPr>
          </a:p>
          <a:p>
            <a:r>
              <a:rPr lang="en-US" sz="2000" dirty="0" smtClean="0">
                <a:latin typeface="_! Kolhety" panose="020B0500000000000000" pitchFamily="34" charset="0"/>
              </a:rPr>
              <a:t>XVIII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manZilze</a:t>
            </a:r>
            <a:r>
              <a:rPr lang="en-US" sz="2000" dirty="0">
                <a:latin typeface="_! Kolhety" panose="020B0500000000000000" pitchFamily="34" charset="0"/>
              </a:rPr>
              <a:t> </a:t>
            </a:r>
            <a:r>
              <a:rPr lang="en-US" sz="2000" dirty="0" err="1">
                <a:latin typeface="_! Kolhety" panose="020B0500000000000000" pitchFamily="34" charset="0"/>
              </a:rPr>
              <a:t>jamebi</a:t>
            </a:r>
            <a:r>
              <a:rPr lang="en-US" sz="2000" dirty="0">
                <a:latin typeface="_! Kolhety" panose="020B0500000000000000" pitchFamily="34" charset="0"/>
              </a:rPr>
              <a:t> </a:t>
            </a:r>
            <a:r>
              <a:rPr lang="en-US" sz="2000" dirty="0" err="1">
                <a:latin typeface="_! Kolhety" panose="020B0500000000000000" pitchFamily="34" charset="0"/>
              </a:rPr>
              <a:t>zomaSi</a:t>
            </a:r>
            <a:r>
              <a:rPr lang="en-US" sz="2000" dirty="0">
                <a:latin typeface="_! Kolhety" panose="020B0500000000000000" pitchFamily="34" charset="0"/>
              </a:rPr>
              <a:t> </a:t>
            </a:r>
            <a:r>
              <a:rPr lang="en-US" sz="2000" dirty="0" err="1">
                <a:latin typeface="_! Kolhety" panose="020B0500000000000000" pitchFamily="34" charset="0"/>
              </a:rPr>
              <a:t>izrdeba</a:t>
            </a:r>
            <a:r>
              <a:rPr lang="en-US" sz="2000" dirty="0">
                <a:latin typeface="_! Kolhety" panose="020B0500000000000000" pitchFamily="34" charset="0"/>
              </a:rPr>
              <a:t>, </a:t>
            </a:r>
            <a:r>
              <a:rPr lang="en-US" sz="2000" dirty="0" err="1">
                <a:latin typeface="_! Kolhety" panose="020B0500000000000000" pitchFamily="34" charset="0"/>
              </a:rPr>
              <a:t>mravalferovndeba</a:t>
            </a:r>
            <a:r>
              <a:rPr lang="en-US" sz="2000" dirty="0">
                <a:latin typeface="_! Kolhety" panose="020B0500000000000000" pitchFamily="34" charset="0"/>
              </a:rPr>
              <a:t> </a:t>
            </a:r>
            <a:r>
              <a:rPr lang="en-US" sz="2000" dirty="0" err="1">
                <a:latin typeface="_! Kolhety" panose="020B0500000000000000" pitchFamily="34" charset="0"/>
              </a:rPr>
              <a:t>ornamentic</a:t>
            </a:r>
            <a:r>
              <a:rPr lang="en-US" sz="2000" dirty="0">
                <a:latin typeface="_! Kolhety" panose="020B0500000000000000" pitchFamily="34" charset="0"/>
              </a:rPr>
              <a:t>. </a:t>
            </a:r>
            <a:endParaRPr lang="en-US" sz="2000" dirty="0" smtClean="0">
              <a:latin typeface="_! Kolhety" panose="020B0500000000000000" pitchFamily="34" charset="0"/>
            </a:endParaRPr>
          </a:p>
          <a:p>
            <a:r>
              <a:rPr lang="en-US" sz="2000" dirty="0" smtClean="0">
                <a:latin typeface="_! Kolhety" panose="020B0500000000000000" pitchFamily="34" charset="0"/>
              </a:rPr>
              <a:t>XVIII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umetes</a:t>
            </a:r>
            <a:r>
              <a:rPr lang="en-US" sz="2000" dirty="0">
                <a:latin typeface="_! Kolhety" panose="020B0500000000000000" pitchFamily="34" charset="0"/>
              </a:rPr>
              <a:t> </a:t>
            </a:r>
            <a:r>
              <a:rPr lang="en-US" sz="2000" dirty="0" err="1">
                <a:latin typeface="_! Kolhety" panose="020B0500000000000000" pitchFamily="34" charset="0"/>
              </a:rPr>
              <a:t>nimuSze</a:t>
            </a:r>
            <a:r>
              <a:rPr lang="en-US" sz="2000" dirty="0">
                <a:latin typeface="_! Kolhety" panose="020B0500000000000000" pitchFamily="34" charset="0"/>
              </a:rPr>
              <a:t> </a:t>
            </a:r>
            <a:r>
              <a:rPr lang="en-US" sz="2000" dirty="0" err="1">
                <a:latin typeface="_! Kolhety" panose="020B0500000000000000" pitchFamily="34" charset="0"/>
              </a:rPr>
              <a:t>monogramaa</a:t>
            </a:r>
            <a:r>
              <a:rPr lang="en-US" sz="2000" dirty="0">
                <a:latin typeface="_! Kolhety" panose="020B0500000000000000" pitchFamily="34" charset="0"/>
              </a:rPr>
              <a:t> </a:t>
            </a:r>
            <a:r>
              <a:rPr lang="en-US" sz="2000" dirty="0" err="1">
                <a:latin typeface="_! Kolhety" panose="020B0500000000000000" pitchFamily="34" charset="0"/>
              </a:rPr>
              <a:t>datanili</a:t>
            </a:r>
            <a:r>
              <a:rPr lang="en-US" sz="2000" dirty="0">
                <a:latin typeface="_! Kolhety" panose="020B0500000000000000" pitchFamily="34" charset="0"/>
              </a:rPr>
              <a:t>. </a:t>
            </a:r>
            <a:r>
              <a:rPr lang="en-US" sz="2000" dirty="0" err="1">
                <a:latin typeface="_! Kolhety" panose="020B0500000000000000" pitchFamily="34" charset="0"/>
              </a:rPr>
              <a:t>kili</a:t>
            </a:r>
            <a:r>
              <a:rPr lang="en-US" sz="2000" dirty="0">
                <a:latin typeface="_! Kolhety" panose="020B0500000000000000" pitchFamily="34" charset="0"/>
              </a:rPr>
              <a:t> </a:t>
            </a:r>
            <a:r>
              <a:rPr lang="en-US" sz="2000" dirty="0" err="1">
                <a:latin typeface="_! Kolhety" panose="020B0500000000000000" pitchFamily="34" charset="0"/>
              </a:rPr>
              <a:t>jamis</a:t>
            </a:r>
            <a:r>
              <a:rPr lang="en-US" sz="2000" dirty="0">
                <a:latin typeface="_! Kolhety" panose="020B0500000000000000" pitchFamily="34" charset="0"/>
              </a:rPr>
              <a:t> </a:t>
            </a:r>
            <a:r>
              <a:rPr lang="en-US" sz="2000" dirty="0" err="1">
                <a:latin typeface="_! Kolhety" panose="020B0500000000000000" pitchFamily="34" charset="0"/>
              </a:rPr>
              <a:t>Zirze</a:t>
            </a:r>
            <a:r>
              <a:rPr lang="en-US" sz="2000" dirty="0">
                <a:latin typeface="_! Kolhety" panose="020B0500000000000000" pitchFamily="34" charset="0"/>
              </a:rPr>
              <a:t> </a:t>
            </a:r>
            <a:r>
              <a:rPr lang="en-US" sz="2000" dirty="0" err="1">
                <a:latin typeface="_! Kolhety" panose="020B0500000000000000" pitchFamily="34" charset="0"/>
              </a:rPr>
              <a:t>gamokveTilia</a:t>
            </a:r>
            <a:r>
              <a:rPr lang="en-US" sz="2000" dirty="0" smtClean="0">
                <a:latin typeface="_! Kolhety" panose="020B0500000000000000" pitchFamily="34" charset="0"/>
              </a:rPr>
              <a:t>. </a:t>
            </a:r>
            <a:r>
              <a:rPr lang="en-US" sz="2000" dirty="0" err="1">
                <a:latin typeface="_! Kolhety" panose="020B0500000000000000" pitchFamily="34" charset="0"/>
              </a:rPr>
              <a:t>tari</a:t>
            </a:r>
            <a:r>
              <a:rPr lang="en-US" sz="2000" dirty="0">
                <a:latin typeface="_! Kolhety" panose="020B0500000000000000" pitchFamily="34" charset="0"/>
              </a:rPr>
              <a:t> </a:t>
            </a:r>
            <a:r>
              <a:rPr lang="en-US" sz="2000" dirty="0" err="1">
                <a:latin typeface="_! Kolhety" panose="020B0500000000000000" pitchFamily="34" charset="0"/>
              </a:rPr>
              <a:t>metwilad</a:t>
            </a:r>
            <a:r>
              <a:rPr lang="en-US" sz="2000" dirty="0">
                <a:latin typeface="_! Kolhety" panose="020B0500000000000000" pitchFamily="34" charset="0"/>
              </a:rPr>
              <a:t> </a:t>
            </a:r>
            <a:r>
              <a:rPr lang="en-US" sz="2000" dirty="0" err="1">
                <a:latin typeface="_! Kolhety" panose="020B0500000000000000" pitchFamily="34" charset="0"/>
              </a:rPr>
              <a:t>bolovdeba</a:t>
            </a:r>
            <a:r>
              <a:rPr lang="en-US" sz="2000" dirty="0">
                <a:latin typeface="_! Kolhety" panose="020B0500000000000000" pitchFamily="34" charset="0"/>
              </a:rPr>
              <a:t> </a:t>
            </a:r>
            <a:r>
              <a:rPr lang="en-US" sz="2000" dirty="0" err="1">
                <a:latin typeface="_! Kolhety" panose="020B0500000000000000" pitchFamily="34" charset="0"/>
              </a:rPr>
              <a:t>rgolisebri</a:t>
            </a:r>
            <a:r>
              <a:rPr lang="en-US" sz="2000" dirty="0">
                <a:latin typeface="_! Kolhety" panose="020B0500000000000000" pitchFamily="34" charset="0"/>
              </a:rPr>
              <a:t>, an </a:t>
            </a:r>
            <a:r>
              <a:rPr lang="en-US" sz="2000" dirty="0" err="1">
                <a:latin typeface="_! Kolhety" panose="020B0500000000000000" pitchFamily="34" charset="0"/>
              </a:rPr>
              <a:t>konusisebri</a:t>
            </a:r>
            <a:r>
              <a:rPr lang="en-US" sz="2000" dirty="0">
                <a:latin typeface="_! Kolhety" panose="020B0500000000000000" pitchFamily="34" charset="0"/>
              </a:rPr>
              <a:t> </a:t>
            </a:r>
            <a:r>
              <a:rPr lang="en-US" sz="2000" dirty="0" err="1">
                <a:latin typeface="_! Kolhety" panose="020B0500000000000000" pitchFamily="34" charset="0"/>
              </a:rPr>
              <a:t>gvirgviniT</a:t>
            </a:r>
            <a:r>
              <a:rPr lang="en-US" sz="2000" dirty="0">
                <a:latin typeface="_! Kolhety" panose="020B0500000000000000" pitchFamily="34" charset="0"/>
              </a:rPr>
              <a:t>; </a:t>
            </a:r>
            <a:r>
              <a:rPr lang="en-US" sz="2000" dirty="0" err="1">
                <a:latin typeface="_! Kolhety" panose="020B0500000000000000" pitchFamily="34" charset="0"/>
              </a:rPr>
              <a:t>Cibuxis</a:t>
            </a:r>
            <a:r>
              <a:rPr lang="en-US" sz="2000" dirty="0">
                <a:latin typeface="_! Kolhety" panose="020B0500000000000000" pitchFamily="34" charset="0"/>
              </a:rPr>
              <a:t> </a:t>
            </a:r>
            <a:r>
              <a:rPr lang="en-US" sz="2000" dirty="0" err="1">
                <a:latin typeface="_! Kolhety" panose="020B0500000000000000" pitchFamily="34" charset="0"/>
              </a:rPr>
              <a:t>taris</a:t>
            </a:r>
            <a:r>
              <a:rPr lang="en-US" sz="2000" dirty="0">
                <a:latin typeface="_! Kolhety" panose="020B0500000000000000" pitchFamily="34" charset="0"/>
              </a:rPr>
              <a:t> </a:t>
            </a:r>
            <a:r>
              <a:rPr lang="en-US" sz="2000" dirty="0" err="1">
                <a:latin typeface="_! Kolhety" panose="020B0500000000000000" pitchFamily="34" charset="0"/>
              </a:rPr>
              <a:t>Rrus</a:t>
            </a:r>
            <a:r>
              <a:rPr lang="en-US" sz="2000" dirty="0">
                <a:latin typeface="_! Kolhety" panose="020B0500000000000000" pitchFamily="34" charset="0"/>
              </a:rPr>
              <a:t> </a:t>
            </a:r>
            <a:r>
              <a:rPr lang="en-US" sz="2000" dirty="0" err="1">
                <a:latin typeface="_! Kolhety" panose="020B0500000000000000" pitchFamily="34" charset="0"/>
              </a:rPr>
              <a:t>diametri</a:t>
            </a:r>
            <a:r>
              <a:rPr lang="en-US" sz="2000" dirty="0">
                <a:latin typeface="_! Kolhety" panose="020B0500000000000000" pitchFamily="34" charset="0"/>
              </a:rPr>
              <a:t> 1,5 </a:t>
            </a:r>
            <a:r>
              <a:rPr lang="en-US" sz="2000" dirty="0" err="1">
                <a:latin typeface="_! Kolhety" panose="020B0500000000000000" pitchFamily="34" charset="0"/>
              </a:rPr>
              <a:t>milimetramdea</a:t>
            </a:r>
            <a:r>
              <a:rPr lang="en-US" sz="2000" dirty="0">
                <a:latin typeface="_! Kolhety" panose="020B0500000000000000" pitchFamily="34" charset="0"/>
              </a:rPr>
              <a:t>. </a:t>
            </a:r>
            <a:r>
              <a:rPr lang="en-US" sz="2000" dirty="0" err="1">
                <a:latin typeface="_! Kolhety" panose="020B0500000000000000" pitchFamily="34" charset="0"/>
              </a:rPr>
              <a:t>mkvlevarTa</a:t>
            </a:r>
            <a:r>
              <a:rPr lang="en-US" sz="2000" dirty="0">
                <a:latin typeface="_! Kolhety" panose="020B0500000000000000" pitchFamily="34" charset="0"/>
              </a:rPr>
              <a:t> </a:t>
            </a:r>
            <a:r>
              <a:rPr lang="en-US" sz="2000" dirty="0" err="1">
                <a:latin typeface="_! Kolhety" panose="020B0500000000000000" pitchFamily="34" charset="0"/>
              </a:rPr>
              <a:t>azriT</a:t>
            </a:r>
            <a:r>
              <a:rPr lang="en-US" sz="2000" dirty="0">
                <a:latin typeface="_! Kolhety" panose="020B0500000000000000" pitchFamily="34" charset="0"/>
              </a:rPr>
              <a:t>, am </a:t>
            </a:r>
            <a:r>
              <a:rPr lang="en-US" sz="2000" dirty="0" err="1">
                <a:latin typeface="_! Kolhety" panose="020B0500000000000000" pitchFamily="34" charset="0"/>
              </a:rPr>
              <a:t>epoqis</a:t>
            </a:r>
            <a:r>
              <a:rPr lang="en-US" sz="2000" dirty="0">
                <a:latin typeface="_! Kolhety" panose="020B0500000000000000" pitchFamily="34" charset="0"/>
              </a:rPr>
              <a:t> </a:t>
            </a:r>
            <a:r>
              <a:rPr lang="en-US" sz="2000" dirty="0" err="1">
                <a:latin typeface="_! Kolhety" panose="020B0500000000000000" pitchFamily="34" charset="0"/>
              </a:rPr>
              <a:t>Cibuxebi</a:t>
            </a:r>
            <a:r>
              <a:rPr lang="en-US" sz="2000" dirty="0">
                <a:latin typeface="_! Kolhety" panose="020B0500000000000000" pitchFamily="34" charset="0"/>
              </a:rPr>
              <a:t> </a:t>
            </a:r>
            <a:r>
              <a:rPr lang="en-US" sz="2000" dirty="0" err="1">
                <a:latin typeface="_! Kolhety" panose="020B0500000000000000" pitchFamily="34" charset="0"/>
              </a:rPr>
              <a:t>SedarebiT</a:t>
            </a:r>
            <a:r>
              <a:rPr lang="en-US" sz="2000" dirty="0">
                <a:latin typeface="_! Kolhety" panose="020B0500000000000000" pitchFamily="34" charset="0"/>
              </a:rPr>
              <a:t> </a:t>
            </a:r>
            <a:r>
              <a:rPr lang="en-US" sz="2000" dirty="0" err="1">
                <a:latin typeface="_! Kolhety" panose="020B0500000000000000" pitchFamily="34" charset="0"/>
              </a:rPr>
              <a:t>martivad</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damzadebuli</a:t>
            </a:r>
            <a:r>
              <a:rPr lang="en-US" sz="2000" dirty="0">
                <a:latin typeface="_! Kolhety" panose="020B0500000000000000" pitchFamily="34" charset="0"/>
              </a:rPr>
              <a:t> da </a:t>
            </a:r>
            <a:r>
              <a:rPr lang="en-US" sz="2000" dirty="0" err="1">
                <a:latin typeface="_! Kolhety" panose="020B0500000000000000" pitchFamily="34" charset="0"/>
              </a:rPr>
              <a:t>ufro</a:t>
            </a:r>
            <a:r>
              <a:rPr lang="en-US" sz="2000" dirty="0">
                <a:latin typeface="_! Kolhety" panose="020B0500000000000000" pitchFamily="34" charset="0"/>
              </a:rPr>
              <a:t> </a:t>
            </a:r>
            <a:r>
              <a:rPr lang="en-US" sz="2000" dirty="0" err="1" smtClean="0">
                <a:latin typeface="_! Kolhety" panose="020B0500000000000000" pitchFamily="34" charset="0"/>
              </a:rPr>
              <a:t>xelmisaw</a:t>
            </a:r>
            <a:r>
              <a:rPr lang="en-US" sz="2000" dirty="0" err="1">
                <a:latin typeface="_! Kolhety" panose="020B0500000000000000" pitchFamily="34" charset="0"/>
              </a:rPr>
              <a:t>vdomi</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momxmareblisaTvis</a:t>
            </a:r>
            <a:r>
              <a:rPr lang="en-US" sz="2000" dirty="0" smtClean="0">
                <a:latin typeface="_! Kolhety" panose="020B0500000000000000" pitchFamily="34" charset="0"/>
              </a:rPr>
              <a:t>.</a:t>
            </a:r>
          </a:p>
          <a:p>
            <a:r>
              <a:rPr lang="en-US" sz="2000" dirty="0" smtClean="0">
                <a:latin typeface="_! Kolhety" panose="020B0500000000000000" pitchFamily="34" charset="0"/>
              </a:rPr>
              <a:t> </a:t>
            </a:r>
            <a:r>
              <a:rPr lang="en-US" sz="2000" dirty="0">
                <a:latin typeface="_! Kolhety" panose="020B0500000000000000" pitchFamily="34" charset="0"/>
              </a:rPr>
              <a:t>XIX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dasawyisis</a:t>
            </a:r>
            <a:r>
              <a:rPr lang="en-US" sz="2000" dirty="0">
                <a:latin typeface="_! Kolhety" panose="020B0500000000000000" pitchFamily="34" charset="0"/>
              </a:rPr>
              <a:t> </a:t>
            </a:r>
            <a:r>
              <a:rPr lang="en-US" sz="2000" dirty="0" err="1">
                <a:latin typeface="_! Kolhety" panose="020B0500000000000000" pitchFamily="34" charset="0"/>
              </a:rPr>
              <a:t>nimuSebSi</a:t>
            </a:r>
            <a:r>
              <a:rPr lang="en-US" sz="2000" dirty="0">
                <a:latin typeface="_! Kolhety" panose="020B0500000000000000" pitchFamily="34" charset="0"/>
              </a:rPr>
              <a:t> </a:t>
            </a:r>
            <a:r>
              <a:rPr lang="en-US" sz="2000" dirty="0" err="1">
                <a:latin typeface="_! Kolhety" panose="020B0500000000000000" pitchFamily="34" charset="0"/>
              </a:rPr>
              <a:t>ufro</a:t>
            </a:r>
            <a:r>
              <a:rPr lang="en-US" sz="2000" dirty="0">
                <a:latin typeface="_! Kolhety" panose="020B0500000000000000" pitchFamily="34" charset="0"/>
              </a:rPr>
              <a:t> </a:t>
            </a:r>
            <a:r>
              <a:rPr lang="en-US" sz="2000" dirty="0" err="1">
                <a:latin typeface="_! Kolhety" panose="020B0500000000000000" pitchFamily="34" charset="0"/>
              </a:rPr>
              <a:t>metad</a:t>
            </a:r>
            <a:r>
              <a:rPr lang="en-US" sz="2000" dirty="0">
                <a:latin typeface="_! Kolhety" panose="020B0500000000000000" pitchFamily="34" charset="0"/>
              </a:rPr>
              <a:t> </a:t>
            </a:r>
            <a:r>
              <a:rPr lang="en-US" sz="2000" dirty="0" err="1">
                <a:latin typeface="_! Kolhety" panose="020B0500000000000000" pitchFamily="34" charset="0"/>
              </a:rPr>
              <a:t>warmodgenilia</a:t>
            </a:r>
            <a:r>
              <a:rPr lang="en-US" sz="2000" dirty="0">
                <a:latin typeface="_! Kolhety" panose="020B0500000000000000" pitchFamily="34" charset="0"/>
              </a:rPr>
              <a:t> </a:t>
            </a:r>
            <a:r>
              <a:rPr lang="en-US" sz="2000" dirty="0" err="1">
                <a:latin typeface="_! Kolhety" panose="020B0500000000000000" pitchFamily="34" charset="0"/>
              </a:rPr>
              <a:t>mowiTalo-moyavisfro</a:t>
            </a:r>
            <a:r>
              <a:rPr lang="en-US" sz="2000" dirty="0">
                <a:latin typeface="_! Kolhety" panose="020B0500000000000000" pitchFamily="34" charset="0"/>
              </a:rPr>
              <a:t> </a:t>
            </a:r>
            <a:r>
              <a:rPr lang="en-US" sz="2000" dirty="0" err="1">
                <a:latin typeface="_! Kolhety" panose="020B0500000000000000" pitchFamily="34" charset="0"/>
              </a:rPr>
              <a:t>Seferilobis</a:t>
            </a:r>
            <a:r>
              <a:rPr lang="en-US" sz="2000" dirty="0">
                <a:latin typeface="_! Kolhety" panose="020B0500000000000000" pitchFamily="34" charset="0"/>
              </a:rPr>
              <a:t> </a:t>
            </a:r>
            <a:r>
              <a:rPr lang="en-US" sz="2000" dirty="0" err="1">
                <a:latin typeface="_! Kolhety" panose="020B0500000000000000" pitchFamily="34" charset="0"/>
              </a:rPr>
              <a:t>Cibuxebi</a:t>
            </a:r>
            <a:r>
              <a:rPr lang="en-US" sz="2000" dirty="0">
                <a:latin typeface="_! Kolhety" panose="020B0500000000000000" pitchFamily="34" charset="0"/>
              </a:rPr>
              <a:t>, </a:t>
            </a:r>
            <a:r>
              <a:rPr lang="en-US" sz="2000" dirty="0" err="1">
                <a:latin typeface="_! Kolhety" panose="020B0500000000000000" pitchFamily="34" charset="0"/>
              </a:rPr>
              <a:t>momrgvalebuli</a:t>
            </a:r>
            <a:r>
              <a:rPr lang="en-US" sz="2000" dirty="0">
                <a:latin typeface="_! Kolhety" panose="020B0500000000000000" pitchFamily="34" charset="0"/>
              </a:rPr>
              <a:t> an </a:t>
            </a:r>
            <a:r>
              <a:rPr lang="en-US" sz="2000" dirty="0" err="1">
                <a:latin typeface="_! Kolhety" panose="020B0500000000000000" pitchFamily="34" charset="0"/>
              </a:rPr>
              <a:t>diskoseburi</a:t>
            </a:r>
            <a:r>
              <a:rPr lang="en-US" sz="2000" dirty="0">
                <a:latin typeface="_! Kolhety" panose="020B0500000000000000" pitchFamily="34" charset="0"/>
              </a:rPr>
              <a:t> </a:t>
            </a:r>
            <a:r>
              <a:rPr lang="en-US" sz="2000" dirty="0" err="1">
                <a:latin typeface="_! Kolhety" panose="020B0500000000000000" pitchFamily="34" charset="0"/>
              </a:rPr>
              <a:t>formis</a:t>
            </a:r>
            <a:r>
              <a:rPr lang="en-US" sz="2000" dirty="0">
                <a:latin typeface="_! Kolhety" panose="020B0500000000000000" pitchFamily="34" charset="0"/>
              </a:rPr>
              <a:t> </a:t>
            </a:r>
            <a:r>
              <a:rPr lang="en-US" sz="2000" dirty="0" err="1">
                <a:latin typeface="_! Kolhety" panose="020B0500000000000000" pitchFamily="34" charset="0"/>
              </a:rPr>
              <a:t>saTuTune</a:t>
            </a:r>
            <a:r>
              <a:rPr lang="en-US" sz="2000" dirty="0">
                <a:latin typeface="_! Kolhety" panose="020B0500000000000000" pitchFamily="34" charset="0"/>
              </a:rPr>
              <a:t> </a:t>
            </a:r>
            <a:r>
              <a:rPr lang="en-US" sz="2000" dirty="0" err="1">
                <a:latin typeface="_! Kolhety" panose="020B0500000000000000" pitchFamily="34" charset="0"/>
              </a:rPr>
              <a:t>jamebiT</a:t>
            </a:r>
            <a:r>
              <a:rPr lang="en-US" sz="2000" dirty="0" smtClean="0">
                <a:latin typeface="_! Kolhety" panose="020B0500000000000000" pitchFamily="34" charset="0"/>
              </a:rPr>
              <a:t>.</a:t>
            </a:r>
          </a:p>
          <a:p>
            <a:r>
              <a:rPr lang="en-US" sz="2000" dirty="0" smtClean="0">
                <a:latin typeface="_! Kolhety" panose="020B0500000000000000" pitchFamily="34" charset="0"/>
              </a:rPr>
              <a:t> </a:t>
            </a:r>
            <a:r>
              <a:rPr lang="en-US" sz="2000" dirty="0">
                <a:latin typeface="_! Kolhety" panose="020B0500000000000000" pitchFamily="34" charset="0"/>
              </a:rPr>
              <a:t>XIX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Sua</a:t>
            </a:r>
            <a:r>
              <a:rPr lang="en-US" sz="2000" dirty="0">
                <a:latin typeface="_! Kolhety" panose="020B0500000000000000" pitchFamily="34" charset="0"/>
              </a:rPr>
              <a:t> </a:t>
            </a:r>
            <a:r>
              <a:rPr lang="en-US" sz="2000" dirty="0" err="1">
                <a:latin typeface="_! Kolhety" panose="020B0500000000000000" pitchFamily="34" charset="0"/>
              </a:rPr>
              <a:t>xanis</a:t>
            </a:r>
            <a:r>
              <a:rPr lang="en-US" sz="2000" dirty="0">
                <a:latin typeface="_! Kolhety" panose="020B0500000000000000" pitchFamily="34" charset="0"/>
              </a:rPr>
              <a:t> </a:t>
            </a:r>
            <a:r>
              <a:rPr lang="en-US" sz="2000" dirty="0" err="1">
                <a:latin typeface="_! Kolhety" panose="020B0500000000000000" pitchFamily="34" charset="0"/>
              </a:rPr>
              <a:t>CibuxTa</a:t>
            </a:r>
            <a:r>
              <a:rPr lang="en-US" sz="2000" dirty="0">
                <a:latin typeface="_! Kolhety" panose="020B0500000000000000" pitchFamily="34" charset="0"/>
              </a:rPr>
              <a:t> </a:t>
            </a:r>
            <a:r>
              <a:rPr lang="en-US" sz="2000" dirty="0" err="1">
                <a:latin typeface="_! Kolhety" panose="020B0500000000000000" pitchFamily="34" charset="0"/>
              </a:rPr>
              <a:t>umetesobis</a:t>
            </a:r>
            <a:r>
              <a:rPr lang="en-US" sz="2000" dirty="0">
                <a:latin typeface="_! Kolhety" panose="020B0500000000000000" pitchFamily="34" charset="0"/>
              </a:rPr>
              <a:t> </a:t>
            </a:r>
            <a:r>
              <a:rPr lang="en-US" sz="2000" dirty="0" err="1">
                <a:latin typeface="_! Kolhety" panose="020B0500000000000000" pitchFamily="34" charset="0"/>
              </a:rPr>
              <a:t>zedapiri</a:t>
            </a:r>
            <a:r>
              <a:rPr lang="en-US" sz="2000" dirty="0">
                <a:latin typeface="_! Kolhety" panose="020B0500000000000000" pitchFamily="34" charset="0"/>
              </a:rPr>
              <a:t> </a:t>
            </a:r>
            <a:r>
              <a:rPr lang="en-US" sz="2000" dirty="0" err="1">
                <a:latin typeface="_! Kolhety" panose="020B0500000000000000" pitchFamily="34" charset="0"/>
              </a:rPr>
              <a:t>gaprialebulia</a:t>
            </a:r>
            <a:r>
              <a:rPr lang="en-US" sz="2000" dirty="0">
                <a:latin typeface="_! Kolhety" panose="020B0500000000000000" pitchFamily="34" charset="0"/>
              </a:rPr>
              <a:t>, </a:t>
            </a:r>
            <a:r>
              <a:rPr lang="en-US" sz="2000" dirty="0" err="1">
                <a:latin typeface="_! Kolhety" panose="020B0500000000000000" pitchFamily="34" charset="0"/>
              </a:rPr>
              <a:t>naklebad</a:t>
            </a:r>
            <a:r>
              <a:rPr lang="en-US" sz="2000" dirty="0">
                <a:latin typeface="_! Kolhety" panose="020B0500000000000000" pitchFamily="34" charset="0"/>
              </a:rPr>
              <a:t> </a:t>
            </a:r>
            <a:r>
              <a:rPr lang="en-US" sz="2000" dirty="0" err="1">
                <a:latin typeface="_! Kolhety" panose="020B0500000000000000" pitchFamily="34" charset="0"/>
              </a:rPr>
              <a:t>keTdeba</a:t>
            </a:r>
            <a:r>
              <a:rPr lang="en-US" sz="2000" dirty="0">
                <a:latin typeface="_! Kolhety" panose="020B0500000000000000" pitchFamily="34" charset="0"/>
              </a:rPr>
              <a:t> </a:t>
            </a:r>
            <a:r>
              <a:rPr lang="en-US" sz="2000" dirty="0" err="1">
                <a:latin typeface="_! Kolhety" panose="020B0500000000000000" pitchFamily="34" charset="0"/>
              </a:rPr>
              <a:t>aqcenti</a:t>
            </a:r>
            <a:r>
              <a:rPr lang="en-US" sz="2000" dirty="0">
                <a:latin typeface="_! Kolhety" panose="020B0500000000000000" pitchFamily="34" charset="0"/>
              </a:rPr>
              <a:t> </a:t>
            </a:r>
            <a:r>
              <a:rPr lang="en-US" sz="2000" dirty="0" err="1">
                <a:latin typeface="_! Kolhety" panose="020B0500000000000000" pitchFamily="34" charset="0"/>
              </a:rPr>
              <a:t>konstruqciul</a:t>
            </a:r>
            <a:r>
              <a:rPr lang="en-US" sz="2000" dirty="0">
                <a:latin typeface="_! Kolhety" panose="020B0500000000000000" pitchFamily="34" charset="0"/>
              </a:rPr>
              <a:t> </a:t>
            </a:r>
            <a:r>
              <a:rPr lang="en-US" sz="2000" dirty="0" err="1">
                <a:latin typeface="_! Kolhety" panose="020B0500000000000000" pitchFamily="34" charset="0"/>
              </a:rPr>
              <a:t>detalebze</a:t>
            </a:r>
            <a:r>
              <a:rPr lang="en-US" sz="2000" dirty="0">
                <a:latin typeface="_! Kolhety" panose="020B0500000000000000" pitchFamily="34" charset="0"/>
              </a:rPr>
              <a:t>, an </a:t>
            </a:r>
            <a:r>
              <a:rPr lang="en-US" sz="2000" dirty="0" err="1">
                <a:latin typeface="_! Kolhety" panose="020B0500000000000000" pitchFamily="34" charset="0"/>
              </a:rPr>
              <a:t>dekoratiul</a:t>
            </a:r>
            <a:r>
              <a:rPr lang="en-US" sz="2000" dirty="0">
                <a:latin typeface="_! Kolhety" panose="020B0500000000000000" pitchFamily="34" charset="0"/>
              </a:rPr>
              <a:t> </a:t>
            </a:r>
            <a:r>
              <a:rPr lang="en-US" sz="2000" dirty="0" err="1">
                <a:latin typeface="_! Kolhety" panose="020B0500000000000000" pitchFamily="34" charset="0"/>
              </a:rPr>
              <a:t>motivebze</a:t>
            </a:r>
            <a:r>
              <a:rPr lang="en-US" sz="2000" dirty="0">
                <a:latin typeface="_! Kolhety" panose="020B0500000000000000" pitchFamily="34" charset="0"/>
              </a:rPr>
              <a:t>. </a:t>
            </a:r>
            <a:r>
              <a:rPr lang="en-US" sz="2000" dirty="0" err="1">
                <a:latin typeface="_! Kolhety" panose="020B0500000000000000" pitchFamily="34" charset="0"/>
              </a:rPr>
              <a:t>sWarbobs</a:t>
            </a:r>
            <a:r>
              <a:rPr lang="en-US" sz="2000" dirty="0">
                <a:latin typeface="_! Kolhety" panose="020B0500000000000000" pitchFamily="34" charset="0"/>
              </a:rPr>
              <a:t> </a:t>
            </a:r>
            <a:r>
              <a:rPr lang="en-US" sz="2000" dirty="0" err="1">
                <a:latin typeface="_! Kolhety" panose="020B0500000000000000" pitchFamily="34" charset="0"/>
              </a:rPr>
              <a:t>SroSanis</a:t>
            </a:r>
            <a:r>
              <a:rPr lang="en-US" sz="2000" dirty="0">
                <a:latin typeface="_! Kolhety" panose="020B0500000000000000" pitchFamily="34" charset="0"/>
              </a:rPr>
              <a:t> </a:t>
            </a:r>
            <a:r>
              <a:rPr lang="en-US" sz="2000" dirty="0" err="1">
                <a:latin typeface="_! Kolhety" panose="020B0500000000000000" pitchFamily="34" charset="0"/>
              </a:rPr>
              <a:t>yvavilis</a:t>
            </a:r>
            <a:r>
              <a:rPr lang="en-US" sz="2000" dirty="0">
                <a:latin typeface="_! Kolhety" panose="020B0500000000000000" pitchFamily="34" charset="0"/>
              </a:rPr>
              <a:t> </a:t>
            </a:r>
            <a:r>
              <a:rPr lang="en-US" sz="2000" dirty="0" err="1">
                <a:latin typeface="_! Kolhety" panose="020B0500000000000000" pitchFamily="34" charset="0"/>
              </a:rPr>
              <a:t>formis</a:t>
            </a:r>
            <a:r>
              <a:rPr lang="en-US" sz="2000" dirty="0">
                <a:latin typeface="_! Kolhety" panose="020B0500000000000000" pitchFamily="34" charset="0"/>
              </a:rPr>
              <a:t> </a:t>
            </a:r>
            <a:r>
              <a:rPr lang="en-US" sz="2000" dirty="0" err="1">
                <a:latin typeface="_! Kolhety" panose="020B0500000000000000" pitchFamily="34" charset="0"/>
              </a:rPr>
              <a:t>Cibuxebi</a:t>
            </a:r>
            <a:r>
              <a:rPr lang="en-US" sz="2000" dirty="0">
                <a:latin typeface="_! Kolhety" panose="020B0500000000000000" pitchFamily="34" charset="0"/>
              </a:rPr>
              <a:t>, </a:t>
            </a:r>
            <a:r>
              <a:rPr lang="en-US" sz="2000" dirty="0" err="1">
                <a:latin typeface="_! Kolhety" panose="020B0500000000000000" pitchFamily="34" charset="0"/>
              </a:rPr>
              <a:t>romlebic</a:t>
            </a:r>
            <a:r>
              <a:rPr lang="en-US" sz="2000" dirty="0">
                <a:latin typeface="_! Kolhety" panose="020B0500000000000000" pitchFamily="34" charset="0"/>
              </a:rPr>
              <a:t> </a:t>
            </a:r>
            <a:r>
              <a:rPr lang="en-US" sz="2000" dirty="0" err="1">
                <a:latin typeface="_! Kolhety" panose="020B0500000000000000" pitchFamily="34" charset="0"/>
              </a:rPr>
              <a:t>damRebiTa</a:t>
            </a:r>
            <a:r>
              <a:rPr lang="en-US" sz="2000" dirty="0">
                <a:latin typeface="_! Kolhety" panose="020B0500000000000000" pitchFamily="34" charset="0"/>
              </a:rPr>
              <a:t> da </a:t>
            </a:r>
            <a:r>
              <a:rPr lang="en-US" sz="2000" dirty="0" err="1">
                <a:latin typeface="_! Kolhety" panose="020B0500000000000000" pitchFamily="34" charset="0"/>
              </a:rPr>
              <a:t>monogramebiTaa</a:t>
            </a:r>
            <a:r>
              <a:rPr lang="en-US" sz="2000" dirty="0">
                <a:latin typeface="_! Kolhety" panose="020B0500000000000000" pitchFamily="34" charset="0"/>
              </a:rPr>
              <a:t> </a:t>
            </a:r>
            <a:r>
              <a:rPr lang="en-US" sz="2000" dirty="0" err="1">
                <a:latin typeface="_! Kolhety" panose="020B0500000000000000" pitchFamily="34" charset="0"/>
              </a:rPr>
              <a:t>gaformebuli</a:t>
            </a:r>
            <a:r>
              <a:rPr lang="en-US" sz="2000" dirty="0">
                <a:latin typeface="_! Kolhety" panose="020B0500000000000000" pitchFamily="34" charset="0"/>
              </a:rPr>
              <a:t>.</a:t>
            </a:r>
            <a:endParaRPr lang="ka-GE" sz="2000" dirty="0"/>
          </a:p>
        </p:txBody>
      </p:sp>
    </p:spTree>
    <p:extLst>
      <p:ext uri="{BB962C8B-B14F-4D97-AF65-F5344CB8AC3E}">
        <p14:creationId xmlns:p14="http://schemas.microsoft.com/office/powerpoint/2010/main" val="16390531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838200" y="727364"/>
            <a:ext cx="9579429" cy="5449599"/>
          </a:xfrm>
        </p:spPr>
        <p:txBody>
          <a:bodyPr>
            <a:normAutofit/>
          </a:bodyPr>
          <a:lstStyle/>
          <a:p>
            <a:pPr>
              <a:lnSpc>
                <a:spcPct val="100000"/>
              </a:lnSpc>
            </a:pPr>
            <a:r>
              <a:rPr lang="en-US" sz="2000" dirty="0">
                <a:latin typeface="_! Kolhety" panose="020B0500000000000000" pitchFamily="34" charset="0"/>
              </a:rPr>
              <a:t>XIX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Sua</a:t>
            </a:r>
            <a:r>
              <a:rPr lang="en-US" sz="2000" dirty="0">
                <a:latin typeface="_! Kolhety" panose="020B0500000000000000" pitchFamily="34" charset="0"/>
              </a:rPr>
              <a:t> </a:t>
            </a:r>
            <a:r>
              <a:rPr lang="en-US" sz="2000" dirty="0" err="1">
                <a:latin typeface="_! Kolhety" panose="020B0500000000000000" pitchFamily="34" charset="0"/>
              </a:rPr>
              <a:t>wlebidan</a:t>
            </a:r>
            <a:r>
              <a:rPr lang="en-US" sz="2000" dirty="0">
                <a:latin typeface="_! Kolhety" panose="020B0500000000000000" pitchFamily="34" charset="0"/>
              </a:rPr>
              <a:t> </a:t>
            </a:r>
            <a:r>
              <a:rPr lang="en-US" sz="2000" dirty="0" err="1">
                <a:latin typeface="_! Kolhety" panose="020B0500000000000000" pitchFamily="34" charset="0"/>
              </a:rPr>
              <a:t>iwyeba</a:t>
            </a:r>
            <a:r>
              <a:rPr lang="en-US" sz="2000" dirty="0">
                <a:latin typeface="_! Kolhety" panose="020B0500000000000000" pitchFamily="34" charset="0"/>
              </a:rPr>
              <a:t> </a:t>
            </a:r>
            <a:r>
              <a:rPr lang="en-US" sz="2000" dirty="0" err="1">
                <a:latin typeface="_! Kolhety" panose="020B0500000000000000" pitchFamily="34" charset="0"/>
              </a:rPr>
              <a:t>Tixis</a:t>
            </a:r>
            <a:r>
              <a:rPr lang="en-US" sz="2000" dirty="0">
                <a:latin typeface="_! Kolhety" panose="020B0500000000000000" pitchFamily="34" charset="0"/>
              </a:rPr>
              <a:t> </a:t>
            </a:r>
            <a:r>
              <a:rPr lang="en-US" sz="2000" dirty="0" err="1">
                <a:latin typeface="_! Kolhety" panose="020B0500000000000000" pitchFamily="34" charset="0"/>
              </a:rPr>
              <a:t>Cibuxebis</a:t>
            </a:r>
            <a:r>
              <a:rPr lang="en-US" sz="2000" dirty="0">
                <a:latin typeface="_! Kolhety" panose="020B0500000000000000" pitchFamily="34" charset="0"/>
              </a:rPr>
              <a:t> </a:t>
            </a:r>
            <a:r>
              <a:rPr lang="en-US" sz="2000" dirty="0" err="1">
                <a:latin typeface="_! Kolhety" panose="020B0500000000000000" pitchFamily="34" charset="0"/>
              </a:rPr>
              <a:t>erTgvari</a:t>
            </a:r>
            <a:r>
              <a:rPr lang="en-US" sz="2000" dirty="0">
                <a:latin typeface="_! Kolhety" panose="020B0500000000000000" pitchFamily="34" charset="0"/>
              </a:rPr>
              <a:t> </a:t>
            </a:r>
            <a:r>
              <a:rPr lang="en-US" sz="2000" dirty="0" err="1" smtClean="0">
                <a:latin typeface="_! Kolhety" panose="020B0500000000000000" pitchFamily="34" charset="0"/>
              </a:rPr>
              <a:t>standartizacia</a:t>
            </a:r>
            <a:r>
              <a:rPr lang="en-US" sz="2000" dirty="0" smtClean="0">
                <a:latin typeface="_! Kolhety" panose="020B0500000000000000" pitchFamily="34" charset="0"/>
              </a:rPr>
              <a:t>. </a:t>
            </a:r>
            <a:r>
              <a:rPr lang="en-US" sz="2000" dirty="0">
                <a:latin typeface="_! Kolhety" panose="020B0500000000000000" pitchFamily="34" charset="0"/>
              </a:rPr>
              <a:t>am </a:t>
            </a:r>
            <a:r>
              <a:rPr lang="en-US" sz="2000" dirty="0" err="1">
                <a:latin typeface="_! Kolhety" panose="020B0500000000000000" pitchFamily="34" charset="0"/>
              </a:rPr>
              <a:t>periodis</a:t>
            </a:r>
            <a:r>
              <a:rPr lang="en-US" sz="2000" dirty="0">
                <a:latin typeface="_! Kolhety" panose="020B0500000000000000" pitchFamily="34" charset="0"/>
              </a:rPr>
              <a:t> </a:t>
            </a:r>
            <a:r>
              <a:rPr lang="en-US" sz="2000" dirty="0" err="1">
                <a:latin typeface="_! Kolhety" panose="020B0500000000000000" pitchFamily="34" charset="0"/>
              </a:rPr>
              <a:t>Cibuxebi</a:t>
            </a:r>
            <a:r>
              <a:rPr lang="en-US" sz="2000" dirty="0">
                <a:latin typeface="_! Kolhety" panose="020B0500000000000000" pitchFamily="34" charset="0"/>
              </a:rPr>
              <a:t>, </a:t>
            </a:r>
            <a:r>
              <a:rPr lang="en-US" sz="2000" dirty="0" err="1">
                <a:latin typeface="_! Kolhety" panose="020B0500000000000000" pitchFamily="34" charset="0"/>
              </a:rPr>
              <a:t>gansxvavebiT</a:t>
            </a:r>
            <a:r>
              <a:rPr lang="en-US" sz="2000" dirty="0">
                <a:latin typeface="_! Kolhety" panose="020B0500000000000000" pitchFamily="34" charset="0"/>
              </a:rPr>
              <a:t> </a:t>
            </a:r>
            <a:r>
              <a:rPr lang="en-US" sz="2000" dirty="0" err="1">
                <a:latin typeface="_! Kolhety" panose="020B0500000000000000" pitchFamily="34" charset="0"/>
              </a:rPr>
              <a:t>wina</a:t>
            </a:r>
            <a:r>
              <a:rPr lang="en-US" sz="2000" dirty="0">
                <a:latin typeface="_! Kolhety" panose="020B0500000000000000" pitchFamily="34" charset="0"/>
              </a:rPr>
              <a:t> </a:t>
            </a:r>
            <a:r>
              <a:rPr lang="en-US" sz="2000" dirty="0" err="1">
                <a:latin typeface="_! Kolhety" panose="020B0500000000000000" pitchFamily="34" charset="0"/>
              </a:rPr>
              <a:t>epoqis</a:t>
            </a:r>
            <a:r>
              <a:rPr lang="en-US" sz="2000" dirty="0">
                <a:latin typeface="_! Kolhety" panose="020B0500000000000000" pitchFamily="34" charset="0"/>
              </a:rPr>
              <a:t> </a:t>
            </a:r>
            <a:r>
              <a:rPr lang="en-US" sz="2000" dirty="0" err="1">
                <a:latin typeface="_! Kolhety" panose="020B0500000000000000" pitchFamily="34" charset="0"/>
              </a:rPr>
              <a:t>nimuSebisgan</a:t>
            </a:r>
            <a:r>
              <a:rPr lang="en-US" sz="2000" dirty="0">
                <a:latin typeface="_! Kolhety" panose="020B0500000000000000" pitchFamily="34" charset="0"/>
              </a:rPr>
              <a:t>, </a:t>
            </a:r>
            <a:r>
              <a:rPr lang="en-US" sz="2000" dirty="0" err="1">
                <a:latin typeface="_! Kolhety" panose="020B0500000000000000" pitchFamily="34" charset="0"/>
              </a:rPr>
              <a:t>SedarebiT</a:t>
            </a:r>
            <a:r>
              <a:rPr lang="en-US" sz="2000" dirty="0">
                <a:latin typeface="_! Kolhety" panose="020B0500000000000000" pitchFamily="34" charset="0"/>
              </a:rPr>
              <a:t> </a:t>
            </a:r>
            <a:r>
              <a:rPr lang="en-US" sz="2000" dirty="0" err="1">
                <a:latin typeface="_! Kolhety" panose="020B0500000000000000" pitchFamily="34" charset="0"/>
              </a:rPr>
              <a:t>didi</a:t>
            </a:r>
            <a:r>
              <a:rPr lang="en-US" sz="2000" dirty="0">
                <a:latin typeface="_! Kolhety" panose="020B0500000000000000" pitchFamily="34" charset="0"/>
              </a:rPr>
              <a:t> </a:t>
            </a:r>
            <a:r>
              <a:rPr lang="en-US" sz="2000" dirty="0" err="1">
                <a:latin typeface="_! Kolhety" panose="020B0500000000000000" pitchFamily="34" charset="0"/>
              </a:rPr>
              <a:t>zomisaa</a:t>
            </a:r>
            <a:r>
              <a:rPr lang="en-US" sz="2000" dirty="0">
                <a:latin typeface="_! Kolhety" panose="020B0500000000000000" pitchFamily="34" charset="0"/>
              </a:rPr>
              <a:t>, </a:t>
            </a:r>
            <a:r>
              <a:rPr lang="en-US" sz="2000" dirty="0" err="1">
                <a:latin typeface="_! Kolhety" panose="020B0500000000000000" pitchFamily="34" charset="0"/>
              </a:rPr>
              <a:t>umetesoba</a:t>
            </a:r>
            <a:r>
              <a:rPr lang="en-US" sz="2000" dirty="0">
                <a:latin typeface="_! Kolhety" panose="020B0500000000000000" pitchFamily="34" charset="0"/>
              </a:rPr>
              <a:t> </a:t>
            </a:r>
            <a:r>
              <a:rPr lang="en-US" sz="2000" dirty="0" err="1">
                <a:latin typeface="_! Kolhety" panose="020B0500000000000000" pitchFamily="34" charset="0"/>
              </a:rPr>
              <a:t>SroSanis</a:t>
            </a:r>
            <a:r>
              <a:rPr lang="en-US" sz="2000" dirty="0">
                <a:latin typeface="_! Kolhety" panose="020B0500000000000000" pitchFamily="34" charset="0"/>
              </a:rPr>
              <a:t> </a:t>
            </a:r>
            <a:r>
              <a:rPr lang="en-US" sz="2000" dirty="0" err="1">
                <a:latin typeface="_! Kolhety" panose="020B0500000000000000" pitchFamily="34" charset="0"/>
              </a:rPr>
              <a:t>yvavilis</a:t>
            </a:r>
            <a:r>
              <a:rPr lang="en-US" sz="2000" dirty="0">
                <a:latin typeface="_! Kolhety" panose="020B0500000000000000" pitchFamily="34" charset="0"/>
              </a:rPr>
              <a:t> </a:t>
            </a:r>
            <a:r>
              <a:rPr lang="en-US" sz="2000" dirty="0" err="1">
                <a:latin typeface="_! Kolhety" panose="020B0500000000000000" pitchFamily="34" charset="0"/>
              </a:rPr>
              <a:t>formisaa</a:t>
            </a:r>
            <a:r>
              <a:rPr lang="en-US" sz="2000" dirty="0">
                <a:latin typeface="_! Kolhety" panose="020B0500000000000000" pitchFamily="34" charset="0"/>
              </a:rPr>
              <a:t>, </a:t>
            </a:r>
            <a:r>
              <a:rPr lang="en-US" sz="2000" dirty="0" err="1">
                <a:latin typeface="_! Kolhety" panose="020B0500000000000000" pitchFamily="34" charset="0"/>
              </a:rPr>
              <a:t>Tixa</a:t>
            </a:r>
            <a:r>
              <a:rPr lang="en-US" sz="2000" dirty="0">
                <a:latin typeface="_! Kolhety" panose="020B0500000000000000" pitchFamily="34" charset="0"/>
              </a:rPr>
              <a:t> </a:t>
            </a:r>
            <a:r>
              <a:rPr lang="en-US" sz="2000" dirty="0" err="1">
                <a:latin typeface="_! Kolhety" panose="020B0500000000000000" pitchFamily="34" charset="0"/>
              </a:rPr>
              <a:t>mowiTalo</a:t>
            </a:r>
            <a:r>
              <a:rPr lang="en-US" sz="2000" dirty="0">
                <a:latin typeface="_! Kolhety" panose="020B0500000000000000" pitchFamily="34" charset="0"/>
              </a:rPr>
              <a:t> da </a:t>
            </a:r>
            <a:r>
              <a:rPr lang="en-US" sz="2000" dirty="0" err="1">
                <a:latin typeface="_! Kolhety" panose="020B0500000000000000" pitchFamily="34" charset="0"/>
              </a:rPr>
              <a:t>moyavisfro</a:t>
            </a:r>
            <a:r>
              <a:rPr lang="en-US" sz="2000" dirty="0">
                <a:latin typeface="_! Kolhety" panose="020B0500000000000000" pitchFamily="34" charset="0"/>
              </a:rPr>
              <a:t> </a:t>
            </a:r>
            <a:r>
              <a:rPr lang="en-US" sz="2000" dirty="0" err="1">
                <a:latin typeface="_! Kolhety" panose="020B0500000000000000" pitchFamily="34" charset="0"/>
              </a:rPr>
              <a:t>Seferilobisaa</a:t>
            </a:r>
            <a:r>
              <a:rPr lang="en-US" sz="2000" dirty="0">
                <a:latin typeface="_! Kolhety" panose="020B0500000000000000" pitchFamily="34" charset="0"/>
              </a:rPr>
              <a:t>, </a:t>
            </a:r>
            <a:r>
              <a:rPr lang="en-US" sz="2000" dirty="0" err="1">
                <a:latin typeface="_! Kolhety" panose="020B0500000000000000" pitchFamily="34" charset="0"/>
              </a:rPr>
              <a:t>didi</a:t>
            </a:r>
            <a:r>
              <a:rPr lang="en-US" sz="2000" dirty="0">
                <a:latin typeface="_! Kolhety" panose="020B0500000000000000" pitchFamily="34" charset="0"/>
              </a:rPr>
              <a:t> </a:t>
            </a:r>
            <a:r>
              <a:rPr lang="en-US" sz="2000" dirty="0" err="1">
                <a:latin typeface="_! Kolhety" panose="020B0500000000000000" pitchFamily="34" charset="0"/>
              </a:rPr>
              <a:t>nawili</a:t>
            </a:r>
            <a:r>
              <a:rPr lang="en-US" sz="2000" dirty="0">
                <a:latin typeface="_! Kolhety" panose="020B0500000000000000" pitchFamily="34" charset="0"/>
              </a:rPr>
              <a:t> </a:t>
            </a:r>
            <a:r>
              <a:rPr lang="en-US" sz="2000" dirty="0" err="1">
                <a:latin typeface="_! Kolhety" panose="020B0500000000000000" pitchFamily="34" charset="0"/>
              </a:rPr>
              <a:t>Semkulia</a:t>
            </a:r>
            <a:r>
              <a:rPr lang="en-US" sz="2000" dirty="0">
                <a:latin typeface="_! Kolhety" panose="020B0500000000000000" pitchFamily="34" charset="0"/>
              </a:rPr>
              <a:t> </a:t>
            </a:r>
            <a:r>
              <a:rPr lang="en-US" sz="2000" dirty="0" err="1">
                <a:latin typeface="_! Kolhety" panose="020B0500000000000000" pitchFamily="34" charset="0"/>
              </a:rPr>
              <a:t>mkeTebel</a:t>
            </a:r>
            <a:r>
              <a:rPr lang="en-US" sz="2000" dirty="0">
                <a:latin typeface="_! Kolhety" panose="020B0500000000000000" pitchFamily="34" charset="0"/>
              </a:rPr>
              <a:t> </a:t>
            </a:r>
            <a:r>
              <a:rPr lang="en-US" sz="2000" dirty="0" err="1">
                <a:latin typeface="_! Kolhety" panose="020B0500000000000000" pitchFamily="34" charset="0"/>
              </a:rPr>
              <a:t>ostatTa</a:t>
            </a:r>
            <a:r>
              <a:rPr lang="en-US" sz="2000" dirty="0">
                <a:latin typeface="_! Kolhety" panose="020B0500000000000000" pitchFamily="34" charset="0"/>
              </a:rPr>
              <a:t> an </a:t>
            </a:r>
            <a:r>
              <a:rPr lang="en-US" sz="2000" dirty="0" err="1">
                <a:latin typeface="_! Kolhety" panose="020B0500000000000000" pitchFamily="34" charset="0"/>
              </a:rPr>
              <a:t>saxelosnos</a:t>
            </a:r>
            <a:r>
              <a:rPr lang="en-US" sz="2000" dirty="0">
                <a:latin typeface="_! Kolhety" panose="020B0500000000000000" pitchFamily="34" charset="0"/>
              </a:rPr>
              <a:t> </a:t>
            </a:r>
            <a:r>
              <a:rPr lang="en-US" sz="2000" dirty="0" err="1">
                <a:latin typeface="_! Kolhety" panose="020B0500000000000000" pitchFamily="34" charset="0"/>
              </a:rPr>
              <a:t>aRmniSvneli</a:t>
            </a:r>
            <a:r>
              <a:rPr lang="en-US" sz="2000" dirty="0">
                <a:latin typeface="_! Kolhety" panose="020B0500000000000000" pitchFamily="34" charset="0"/>
              </a:rPr>
              <a:t> </a:t>
            </a:r>
            <a:r>
              <a:rPr lang="en-US" sz="2000" dirty="0" err="1">
                <a:latin typeface="_! Kolhety" panose="020B0500000000000000" pitchFamily="34" charset="0"/>
              </a:rPr>
              <a:t>damRebiT</a:t>
            </a:r>
            <a:r>
              <a:rPr lang="en-US" sz="2000" dirty="0">
                <a:latin typeface="_! Kolhety" panose="020B0500000000000000" pitchFamily="34" charset="0"/>
              </a:rPr>
              <a:t>.</a:t>
            </a:r>
          </a:p>
          <a:p>
            <a:pPr>
              <a:lnSpc>
                <a:spcPct val="100000"/>
              </a:lnSpc>
            </a:pPr>
            <a:r>
              <a:rPr lang="en-US" sz="2000" dirty="0">
                <a:latin typeface="_! Kolhety" panose="020B0500000000000000" pitchFamily="34" charset="0"/>
              </a:rPr>
              <a:t>XIX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CibuxebisaTvis</a:t>
            </a:r>
            <a:r>
              <a:rPr lang="en-US" sz="2000" dirty="0">
                <a:latin typeface="_! Kolhety" panose="020B0500000000000000" pitchFamily="34" charset="0"/>
              </a:rPr>
              <a:t> </a:t>
            </a:r>
            <a:r>
              <a:rPr lang="en-US" sz="2000" dirty="0" err="1">
                <a:latin typeface="_! Kolhety" panose="020B0500000000000000" pitchFamily="34" charset="0"/>
              </a:rPr>
              <a:t>damaxasiaTebelia</a:t>
            </a:r>
            <a:r>
              <a:rPr lang="en-US" sz="2000" dirty="0">
                <a:latin typeface="_! Kolhety" panose="020B0500000000000000" pitchFamily="34" charset="0"/>
              </a:rPr>
              <a:t> </a:t>
            </a:r>
            <a:r>
              <a:rPr lang="en-US" sz="2000" dirty="0" err="1">
                <a:latin typeface="_! Kolhety" panose="020B0500000000000000" pitchFamily="34" charset="0"/>
              </a:rPr>
              <a:t>angobirebuli</a:t>
            </a:r>
            <a:r>
              <a:rPr lang="en-US" sz="2000" dirty="0">
                <a:latin typeface="_! Kolhety" panose="020B0500000000000000" pitchFamily="34" charset="0"/>
              </a:rPr>
              <a:t> da </a:t>
            </a:r>
            <a:r>
              <a:rPr lang="en-US" sz="2000" dirty="0" err="1">
                <a:latin typeface="_! Kolhety" panose="020B0500000000000000" pitchFamily="34" charset="0"/>
              </a:rPr>
              <a:t>gaprialebuli</a:t>
            </a:r>
            <a:r>
              <a:rPr lang="en-US" sz="2000" dirty="0">
                <a:latin typeface="_! Kolhety" panose="020B0500000000000000" pitchFamily="34" charset="0"/>
              </a:rPr>
              <a:t> </a:t>
            </a:r>
            <a:r>
              <a:rPr lang="en-US" sz="2000" dirty="0" err="1">
                <a:latin typeface="_! Kolhety" panose="020B0500000000000000" pitchFamily="34" charset="0"/>
              </a:rPr>
              <a:t>zedapiri</a:t>
            </a:r>
            <a:r>
              <a:rPr lang="en-US" sz="2000" dirty="0">
                <a:latin typeface="_! Kolhety" panose="020B0500000000000000" pitchFamily="34" charset="0"/>
              </a:rPr>
              <a:t>; </a:t>
            </a:r>
            <a:r>
              <a:rPr lang="en-US" sz="2000" dirty="0" err="1">
                <a:latin typeface="_! Kolhety" panose="020B0500000000000000" pitchFamily="34" charset="0"/>
              </a:rPr>
              <a:t>korpusisgan</a:t>
            </a:r>
            <a:r>
              <a:rPr lang="en-US" sz="2000" dirty="0">
                <a:latin typeface="_! Kolhety" panose="020B0500000000000000" pitchFamily="34" charset="0"/>
              </a:rPr>
              <a:t> </a:t>
            </a:r>
            <a:r>
              <a:rPr lang="en-US" sz="2000" dirty="0" err="1">
                <a:latin typeface="_! Kolhety" panose="020B0500000000000000" pitchFamily="34" charset="0"/>
              </a:rPr>
              <a:t>reliefurad</a:t>
            </a:r>
            <a:r>
              <a:rPr lang="en-US" sz="2000" dirty="0">
                <a:latin typeface="_! Kolhety" panose="020B0500000000000000" pitchFamily="34" charset="0"/>
              </a:rPr>
              <a:t> </a:t>
            </a:r>
            <a:r>
              <a:rPr lang="en-US" sz="2000" dirty="0" err="1">
                <a:latin typeface="_! Kolhety" panose="020B0500000000000000" pitchFamily="34" charset="0"/>
              </a:rPr>
              <a:t>gamokveTili</a:t>
            </a:r>
            <a:r>
              <a:rPr lang="en-US" sz="2000" dirty="0">
                <a:latin typeface="_! Kolhety" panose="020B0500000000000000" pitchFamily="34" charset="0"/>
              </a:rPr>
              <a:t> </a:t>
            </a:r>
            <a:r>
              <a:rPr lang="en-US" sz="2000" dirty="0" err="1">
                <a:latin typeface="_! Kolhety" panose="020B0500000000000000" pitchFamily="34" charset="0"/>
              </a:rPr>
              <a:t>kili</a:t>
            </a:r>
            <a:r>
              <a:rPr lang="en-US" sz="2000" dirty="0">
                <a:latin typeface="_! Kolhety" panose="020B0500000000000000" pitchFamily="34" charset="0"/>
              </a:rPr>
              <a:t>; </a:t>
            </a:r>
            <a:r>
              <a:rPr lang="en-US" sz="2000" dirty="0" err="1">
                <a:latin typeface="_! Kolhety" panose="020B0500000000000000" pitchFamily="34" charset="0"/>
              </a:rPr>
              <a:t>tari</a:t>
            </a:r>
            <a:r>
              <a:rPr lang="en-US" sz="2000" dirty="0">
                <a:latin typeface="_! Kolhety" panose="020B0500000000000000" pitchFamily="34" charset="0"/>
              </a:rPr>
              <a:t>, </a:t>
            </a:r>
            <a:r>
              <a:rPr lang="en-US" sz="2000" dirty="0" err="1">
                <a:latin typeface="_! Kolhety" panose="020B0500000000000000" pitchFamily="34" charset="0"/>
              </a:rPr>
              <a:t>rogorc</a:t>
            </a:r>
            <a:r>
              <a:rPr lang="en-US" sz="2000" dirty="0">
                <a:latin typeface="_! Kolhety" panose="020B0500000000000000" pitchFamily="34" charset="0"/>
              </a:rPr>
              <a:t> </a:t>
            </a:r>
            <a:r>
              <a:rPr lang="en-US" sz="2000" dirty="0" err="1">
                <a:latin typeface="_! Kolhety" panose="020B0500000000000000" pitchFamily="34" charset="0"/>
              </a:rPr>
              <a:t>wesi</a:t>
            </a:r>
            <a:r>
              <a:rPr lang="en-US" sz="2000" dirty="0">
                <a:latin typeface="_! Kolhety" panose="020B0500000000000000" pitchFamily="34" charset="0"/>
              </a:rPr>
              <a:t>, </a:t>
            </a:r>
            <a:r>
              <a:rPr lang="en-US" sz="2000" dirty="0" err="1">
                <a:latin typeface="_! Kolhety" panose="020B0500000000000000" pitchFamily="34" charset="0"/>
              </a:rPr>
              <a:t>bolovdeba</a:t>
            </a:r>
            <a:r>
              <a:rPr lang="en-US" sz="2000" dirty="0">
                <a:latin typeface="_! Kolhety" panose="020B0500000000000000" pitchFamily="34" charset="0"/>
              </a:rPr>
              <a:t> </a:t>
            </a:r>
            <a:r>
              <a:rPr lang="en-US" sz="2000" dirty="0" err="1">
                <a:latin typeface="_! Kolhety" panose="020B0500000000000000" pitchFamily="34" charset="0"/>
              </a:rPr>
              <a:t>sqeli</a:t>
            </a:r>
            <a:r>
              <a:rPr lang="en-US" sz="2000" dirty="0">
                <a:latin typeface="_! Kolhety" panose="020B0500000000000000" pitchFamily="34" charset="0"/>
              </a:rPr>
              <a:t> </a:t>
            </a:r>
            <a:r>
              <a:rPr lang="en-US" sz="2000" dirty="0" err="1">
                <a:latin typeface="_! Kolhety" panose="020B0500000000000000" pitchFamily="34" charset="0"/>
              </a:rPr>
              <a:t>gvirgviniT</a:t>
            </a:r>
            <a:r>
              <a:rPr lang="en-US" sz="2000" dirty="0">
                <a:latin typeface="_! Kolhety" panose="020B0500000000000000" pitchFamily="34" charset="0"/>
              </a:rPr>
              <a:t>; </a:t>
            </a:r>
            <a:r>
              <a:rPr lang="en-US" sz="2000" dirty="0" err="1">
                <a:latin typeface="_! Kolhety" panose="020B0500000000000000" pitchFamily="34" charset="0"/>
              </a:rPr>
              <a:t>taris</a:t>
            </a:r>
            <a:r>
              <a:rPr lang="en-US" sz="2000" dirty="0">
                <a:latin typeface="_! Kolhety" panose="020B0500000000000000" pitchFamily="34" charset="0"/>
              </a:rPr>
              <a:t> </a:t>
            </a:r>
            <a:r>
              <a:rPr lang="en-US" sz="2000" dirty="0" err="1">
                <a:latin typeface="_! Kolhety" panose="020B0500000000000000" pitchFamily="34" charset="0"/>
              </a:rPr>
              <a:t>Rrus</a:t>
            </a:r>
            <a:r>
              <a:rPr lang="en-US" sz="2000" dirty="0">
                <a:latin typeface="_! Kolhety" panose="020B0500000000000000" pitchFamily="34" charset="0"/>
              </a:rPr>
              <a:t> </a:t>
            </a:r>
            <a:r>
              <a:rPr lang="en-US" sz="2000" dirty="0" err="1">
                <a:latin typeface="_! Kolhety" panose="020B0500000000000000" pitchFamily="34" charset="0"/>
              </a:rPr>
              <a:t>diametri</a:t>
            </a:r>
            <a:r>
              <a:rPr lang="en-US" sz="2000" dirty="0">
                <a:latin typeface="_! Kolhety" panose="020B0500000000000000" pitchFamily="34" charset="0"/>
              </a:rPr>
              <a:t> </a:t>
            </a:r>
            <a:r>
              <a:rPr lang="en-US" sz="2000" dirty="0" err="1">
                <a:latin typeface="_! Kolhety" panose="020B0500000000000000" pitchFamily="34" charset="0"/>
              </a:rPr>
              <a:t>xSir</a:t>
            </a:r>
            <a:r>
              <a:rPr lang="en-US" sz="2000" dirty="0">
                <a:latin typeface="_! Kolhety" panose="020B0500000000000000" pitchFamily="34" charset="0"/>
              </a:rPr>
              <a:t> </a:t>
            </a:r>
            <a:r>
              <a:rPr lang="en-US" sz="2000" dirty="0" err="1">
                <a:latin typeface="_! Kolhety" panose="020B0500000000000000" pitchFamily="34" charset="0"/>
              </a:rPr>
              <a:t>SemTxvevaSi</a:t>
            </a:r>
            <a:r>
              <a:rPr lang="en-US" sz="2000" dirty="0">
                <a:latin typeface="_! Kolhety" panose="020B0500000000000000" pitchFamily="34" charset="0"/>
              </a:rPr>
              <a:t> 2-3 </a:t>
            </a:r>
            <a:r>
              <a:rPr lang="en-US" sz="2000" dirty="0" err="1">
                <a:latin typeface="_! Kolhety" panose="020B0500000000000000" pitchFamily="34" charset="0"/>
              </a:rPr>
              <a:t>milimetrsac</a:t>
            </a:r>
            <a:r>
              <a:rPr lang="en-US" sz="2000" dirty="0">
                <a:latin typeface="_! Kolhety" panose="020B0500000000000000" pitchFamily="34" charset="0"/>
              </a:rPr>
              <a:t> </a:t>
            </a:r>
            <a:r>
              <a:rPr lang="en-US" sz="2000" dirty="0" err="1" smtClean="0">
                <a:latin typeface="_! Kolhety" panose="020B0500000000000000" pitchFamily="34" charset="0"/>
              </a:rPr>
              <a:t>aRwevs</a:t>
            </a:r>
            <a:r>
              <a:rPr lang="en-US" sz="2000" dirty="0" smtClean="0">
                <a:latin typeface="_! Kolhety" panose="020B0500000000000000" pitchFamily="34" charset="0"/>
              </a:rPr>
              <a:t>.</a:t>
            </a:r>
            <a:endParaRPr lang="en-US" sz="2000" dirty="0">
              <a:latin typeface="_! Kolhety" panose="020B0500000000000000" pitchFamily="34" charset="0"/>
            </a:endParaRPr>
          </a:p>
          <a:p>
            <a:pPr>
              <a:lnSpc>
                <a:spcPct val="100000"/>
              </a:lnSpc>
            </a:pPr>
            <a:r>
              <a:rPr lang="en-US" sz="2000" dirty="0">
                <a:latin typeface="_! Kolhety" panose="020B0500000000000000" pitchFamily="34" charset="0"/>
              </a:rPr>
              <a:t>XIX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bolosa</a:t>
            </a:r>
            <a:r>
              <a:rPr lang="en-US" sz="2000" dirty="0">
                <a:latin typeface="_! Kolhety" panose="020B0500000000000000" pitchFamily="34" charset="0"/>
              </a:rPr>
              <a:t> da XX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dasawyisSi</a:t>
            </a:r>
            <a:r>
              <a:rPr lang="en-US" sz="2000" dirty="0">
                <a:latin typeface="_! Kolhety" panose="020B0500000000000000" pitchFamily="34" charset="0"/>
              </a:rPr>
              <a:t> </a:t>
            </a:r>
            <a:r>
              <a:rPr lang="en-US" sz="2000" dirty="0" err="1">
                <a:latin typeface="_! Kolhety" panose="020B0500000000000000" pitchFamily="34" charset="0"/>
              </a:rPr>
              <a:t>yalibdeba</a:t>
            </a:r>
            <a:r>
              <a:rPr lang="en-US" sz="2000" dirty="0">
                <a:latin typeface="_! Kolhety" panose="020B0500000000000000" pitchFamily="34" charset="0"/>
              </a:rPr>
              <a:t> </a:t>
            </a:r>
            <a:r>
              <a:rPr lang="en-US" sz="2000" dirty="0" err="1">
                <a:latin typeface="_! Kolhety" panose="020B0500000000000000" pitchFamily="34" charset="0"/>
              </a:rPr>
              <a:t>Cibuxebis</a:t>
            </a:r>
            <a:r>
              <a:rPr lang="en-US" sz="2000" dirty="0">
                <a:latin typeface="_! Kolhety" panose="020B0500000000000000" pitchFamily="34" charset="0"/>
              </a:rPr>
              <a:t> </a:t>
            </a:r>
            <a:r>
              <a:rPr lang="en-US" sz="2000" dirty="0" err="1">
                <a:latin typeface="_! Kolhety" panose="020B0500000000000000" pitchFamily="34" charset="0"/>
              </a:rPr>
              <a:t>martivi</a:t>
            </a:r>
            <a:r>
              <a:rPr lang="en-US" sz="2000" dirty="0">
                <a:latin typeface="_! Kolhety" panose="020B0500000000000000" pitchFamily="34" charset="0"/>
              </a:rPr>
              <a:t> </a:t>
            </a:r>
            <a:r>
              <a:rPr lang="en-US" sz="2000" dirty="0" err="1">
                <a:latin typeface="_! Kolhety" panose="020B0500000000000000" pitchFamily="34" charset="0"/>
              </a:rPr>
              <a:t>formebi</a:t>
            </a:r>
            <a:r>
              <a:rPr lang="en-US" sz="2000" dirty="0">
                <a:latin typeface="_! Kolhety" panose="020B0500000000000000" pitchFamily="34" charset="0"/>
              </a:rPr>
              <a:t>, </a:t>
            </a:r>
            <a:r>
              <a:rPr lang="en-US" sz="2000" dirty="0" err="1">
                <a:latin typeface="_! Kolhety" panose="020B0500000000000000" pitchFamily="34" charset="0"/>
              </a:rPr>
              <a:t>rac</a:t>
            </a:r>
            <a:r>
              <a:rPr lang="en-US" sz="2000" dirty="0">
                <a:latin typeface="_! Kolhety" panose="020B0500000000000000" pitchFamily="34" charset="0"/>
              </a:rPr>
              <a:t> </a:t>
            </a:r>
            <a:r>
              <a:rPr lang="en-US" sz="2000" dirty="0" err="1">
                <a:latin typeface="_! Kolhety" panose="020B0500000000000000" pitchFamily="34" charset="0"/>
              </a:rPr>
              <a:t>ZiriTadad</a:t>
            </a:r>
            <a:r>
              <a:rPr lang="en-US" sz="2000" dirty="0">
                <a:latin typeface="_! Kolhety" panose="020B0500000000000000" pitchFamily="34" charset="0"/>
              </a:rPr>
              <a:t> </a:t>
            </a:r>
            <a:r>
              <a:rPr lang="en-US" sz="2000" dirty="0" err="1">
                <a:latin typeface="_! Kolhety" panose="020B0500000000000000" pitchFamily="34" charset="0"/>
              </a:rPr>
              <a:t>maTze</a:t>
            </a:r>
            <a:r>
              <a:rPr lang="en-US" sz="2000" dirty="0">
                <a:latin typeface="_! Kolhety" panose="020B0500000000000000" pitchFamily="34" charset="0"/>
              </a:rPr>
              <a:t> </a:t>
            </a:r>
            <a:r>
              <a:rPr lang="en-US" sz="2000" dirty="0" err="1">
                <a:latin typeface="_! Kolhety" panose="020B0500000000000000" pitchFamily="34" charset="0"/>
              </a:rPr>
              <a:t>moTxovnilebis</a:t>
            </a:r>
            <a:r>
              <a:rPr lang="en-US" sz="2000" dirty="0">
                <a:latin typeface="_! Kolhety" panose="020B0500000000000000" pitchFamily="34" charset="0"/>
              </a:rPr>
              <a:t> </a:t>
            </a:r>
            <a:r>
              <a:rPr lang="en-US" sz="2000" dirty="0" err="1">
                <a:latin typeface="_! Kolhety" panose="020B0500000000000000" pitchFamily="34" charset="0"/>
              </a:rPr>
              <a:t>zrdiT</a:t>
            </a:r>
            <a:r>
              <a:rPr lang="en-US" sz="2000" dirty="0">
                <a:latin typeface="_! Kolhety" panose="020B0500000000000000" pitchFamily="34" charset="0"/>
              </a:rPr>
              <a:t> </a:t>
            </a:r>
            <a:r>
              <a:rPr lang="en-US" sz="2000" dirty="0" err="1">
                <a:latin typeface="_! Kolhety" panose="020B0500000000000000" pitchFamily="34" charset="0"/>
              </a:rPr>
              <a:t>aris</a:t>
            </a:r>
            <a:r>
              <a:rPr lang="en-US" sz="2000" dirty="0">
                <a:latin typeface="_! Kolhety" panose="020B0500000000000000" pitchFamily="34" charset="0"/>
              </a:rPr>
              <a:t> </a:t>
            </a:r>
            <a:r>
              <a:rPr lang="en-US" sz="2000" dirty="0" err="1" smtClean="0">
                <a:latin typeface="_! Kolhety" panose="020B0500000000000000" pitchFamily="34" charset="0"/>
              </a:rPr>
              <a:t>ganpirobebuli</a:t>
            </a:r>
            <a:r>
              <a:rPr lang="en-US" sz="2000" dirty="0" smtClean="0">
                <a:latin typeface="_! Kolhety" panose="020B0500000000000000" pitchFamily="34" charset="0"/>
              </a:rPr>
              <a:t>. </a:t>
            </a:r>
            <a:endParaRPr lang="ka-GE" sz="2000" dirty="0"/>
          </a:p>
        </p:txBody>
      </p:sp>
    </p:spTree>
    <p:extLst>
      <p:ext uri="{BB962C8B-B14F-4D97-AF65-F5344CB8AC3E}">
        <p14:creationId xmlns:p14="http://schemas.microsoft.com/office/powerpoint/2010/main" val="8801012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436419" y="457200"/>
            <a:ext cx="10481952" cy="5719763"/>
          </a:xfrm>
          <a:solidFill>
            <a:schemeClr val="bg1"/>
          </a:solidFill>
        </p:spPr>
        <p:txBody>
          <a:bodyPr>
            <a:normAutofit/>
          </a:bodyPr>
          <a:lstStyle/>
          <a:p>
            <a:pPr>
              <a:lnSpc>
                <a:spcPct val="100000"/>
              </a:lnSpc>
            </a:pPr>
            <a:r>
              <a:rPr lang="en-US" sz="2000" dirty="0" err="1">
                <a:latin typeface="_! Kolhety" panose="020B0500000000000000" pitchFamily="34" charset="0"/>
              </a:rPr>
              <a:t>erT-erT</a:t>
            </a:r>
            <a:r>
              <a:rPr lang="en-US" sz="2000" dirty="0">
                <a:latin typeface="_! Kolhety" panose="020B0500000000000000" pitchFamily="34" charset="0"/>
              </a:rPr>
              <a:t> </a:t>
            </a:r>
            <a:r>
              <a:rPr lang="en-US" sz="2000" dirty="0" err="1">
                <a:latin typeface="_! Kolhety" panose="020B0500000000000000" pitchFamily="34" charset="0"/>
              </a:rPr>
              <a:t>aseT</a:t>
            </a:r>
            <a:r>
              <a:rPr lang="en-US" sz="2000" dirty="0">
                <a:latin typeface="_! Kolhety" panose="020B0500000000000000" pitchFamily="34" charset="0"/>
              </a:rPr>
              <a:t> </a:t>
            </a:r>
            <a:r>
              <a:rPr lang="en-US" sz="2000" dirty="0" err="1">
                <a:latin typeface="_! Kolhety" panose="020B0500000000000000" pitchFamily="34" charset="0"/>
              </a:rPr>
              <a:t>strategiul</a:t>
            </a:r>
            <a:r>
              <a:rPr lang="en-US" sz="2000" dirty="0">
                <a:latin typeface="_! Kolhety" panose="020B0500000000000000" pitchFamily="34" charset="0"/>
              </a:rPr>
              <a:t> </a:t>
            </a:r>
            <a:r>
              <a:rPr lang="en-US" sz="2000" dirty="0" err="1">
                <a:latin typeface="_! Kolhety" panose="020B0500000000000000" pitchFamily="34" charset="0"/>
              </a:rPr>
              <a:t>obieqts</a:t>
            </a:r>
            <a:r>
              <a:rPr lang="en-US" sz="2000" dirty="0">
                <a:latin typeface="_! Kolhety" panose="020B0500000000000000" pitchFamily="34" charset="0"/>
              </a:rPr>
              <a:t>, </a:t>
            </a:r>
            <a:r>
              <a:rPr lang="en-US" sz="2000" dirty="0" err="1">
                <a:latin typeface="_! Kolhety" panose="020B0500000000000000" pitchFamily="34" charset="0"/>
              </a:rPr>
              <a:t>sadac</a:t>
            </a:r>
            <a:r>
              <a:rPr lang="en-US" sz="2000" dirty="0">
                <a:latin typeface="_! Kolhety" panose="020B0500000000000000" pitchFamily="34" charset="0"/>
              </a:rPr>
              <a:t> </a:t>
            </a:r>
            <a:r>
              <a:rPr lang="en-US" sz="2000" dirty="0" err="1">
                <a:latin typeface="_! Kolhety" panose="020B0500000000000000" pitchFamily="34" charset="0"/>
              </a:rPr>
              <a:t>uxvadaa</a:t>
            </a:r>
            <a:r>
              <a:rPr lang="en-US" sz="2000" dirty="0">
                <a:latin typeface="_! Kolhety" panose="020B0500000000000000" pitchFamily="34" charset="0"/>
              </a:rPr>
              <a:t> </a:t>
            </a:r>
            <a:r>
              <a:rPr lang="en-US" sz="2000" dirty="0" err="1">
                <a:latin typeface="_! Kolhety" panose="020B0500000000000000" pitchFamily="34" charset="0"/>
              </a:rPr>
              <a:t>mikvleuli</a:t>
            </a:r>
            <a:r>
              <a:rPr lang="en-US" sz="2000" dirty="0">
                <a:latin typeface="_! Kolhety" panose="020B0500000000000000" pitchFamily="34" charset="0"/>
              </a:rPr>
              <a:t> </a:t>
            </a:r>
            <a:r>
              <a:rPr lang="en-US" sz="2000" dirty="0" err="1">
                <a:latin typeface="_! Kolhety" panose="020B0500000000000000" pitchFamily="34" charset="0"/>
              </a:rPr>
              <a:t>gviani</a:t>
            </a:r>
            <a:r>
              <a:rPr lang="en-US" sz="2000" dirty="0">
                <a:latin typeface="_! Kolhety" panose="020B0500000000000000" pitchFamily="34" charset="0"/>
              </a:rPr>
              <a:t> </a:t>
            </a:r>
            <a:r>
              <a:rPr lang="en-US" sz="2000" dirty="0" err="1">
                <a:latin typeface="_! Kolhety" panose="020B0500000000000000" pitchFamily="34" charset="0"/>
              </a:rPr>
              <a:t>Sua</a:t>
            </a:r>
            <a:r>
              <a:rPr lang="en-US" sz="2000" dirty="0">
                <a:latin typeface="_! Kolhety" panose="020B0500000000000000" pitchFamily="34" charset="0"/>
              </a:rPr>
              <a:t> </a:t>
            </a:r>
            <a:r>
              <a:rPr lang="en-US" sz="2000" dirty="0" err="1">
                <a:latin typeface="_! Kolhety" panose="020B0500000000000000" pitchFamily="34" charset="0"/>
              </a:rPr>
              <a:t>saukuneebis</a:t>
            </a:r>
            <a:r>
              <a:rPr lang="en-US" sz="2000" dirty="0">
                <a:latin typeface="_! Kolhety" panose="020B0500000000000000" pitchFamily="34" charset="0"/>
              </a:rPr>
              <a:t> </a:t>
            </a:r>
            <a:r>
              <a:rPr lang="en-US" sz="2000" dirty="0" err="1">
                <a:latin typeface="_! Kolhety" panose="020B0500000000000000" pitchFamily="34" charset="0"/>
              </a:rPr>
              <a:t>osmaluri</a:t>
            </a:r>
            <a:r>
              <a:rPr lang="en-US" sz="2000" dirty="0">
                <a:latin typeface="_! Kolhety" panose="020B0500000000000000" pitchFamily="34" charset="0"/>
              </a:rPr>
              <a:t> </a:t>
            </a:r>
            <a:r>
              <a:rPr lang="en-US" sz="2000" dirty="0" err="1">
                <a:latin typeface="_! Kolhety" panose="020B0500000000000000" pitchFamily="34" charset="0"/>
              </a:rPr>
              <a:t>Tixis</a:t>
            </a:r>
            <a:r>
              <a:rPr lang="en-US" sz="2000" dirty="0">
                <a:latin typeface="_! Kolhety" panose="020B0500000000000000" pitchFamily="34" charset="0"/>
              </a:rPr>
              <a:t> </a:t>
            </a:r>
            <a:r>
              <a:rPr lang="en-US" sz="2000" dirty="0" err="1">
                <a:latin typeface="_! Kolhety" panose="020B0500000000000000" pitchFamily="34" charset="0"/>
              </a:rPr>
              <a:t>Cibuxebi</a:t>
            </a:r>
            <a:r>
              <a:rPr lang="en-US" sz="2000" dirty="0">
                <a:latin typeface="_! Kolhety" panose="020B0500000000000000" pitchFamily="34" charset="0"/>
              </a:rPr>
              <a:t>, </a:t>
            </a:r>
            <a:r>
              <a:rPr lang="en-US" sz="2000" dirty="0" err="1">
                <a:latin typeface="_! Kolhety" panose="020B0500000000000000" pitchFamily="34" charset="0"/>
              </a:rPr>
              <a:t>gonio-afsarosis</a:t>
            </a:r>
            <a:r>
              <a:rPr lang="en-US" sz="2000" dirty="0">
                <a:latin typeface="_! Kolhety" panose="020B0500000000000000" pitchFamily="34" charset="0"/>
              </a:rPr>
              <a:t> </a:t>
            </a:r>
            <a:r>
              <a:rPr lang="en-US" sz="2000" dirty="0" err="1">
                <a:latin typeface="_! Kolhety" panose="020B0500000000000000" pitchFamily="34" charset="0"/>
              </a:rPr>
              <a:t>cixe</a:t>
            </a:r>
            <a:r>
              <a:rPr lang="en-US" sz="2000" dirty="0">
                <a:latin typeface="_! Kolhety" panose="020B0500000000000000" pitchFamily="34" charset="0"/>
              </a:rPr>
              <a:t> </a:t>
            </a:r>
            <a:r>
              <a:rPr lang="en-US" sz="2000" dirty="0" err="1" smtClean="0">
                <a:latin typeface="_! Kolhety" panose="020B0500000000000000" pitchFamily="34" charset="0"/>
              </a:rPr>
              <a:t>warmoadgens</a:t>
            </a:r>
            <a:r>
              <a:rPr lang="en-US" sz="2000" dirty="0" smtClean="0">
                <a:latin typeface="_! Kolhety" panose="020B0500000000000000" pitchFamily="34" charset="0"/>
              </a:rPr>
              <a:t>. </a:t>
            </a:r>
            <a:r>
              <a:rPr lang="en-US" sz="2000" dirty="0" err="1">
                <a:latin typeface="_! Kolhety" panose="020B0500000000000000" pitchFamily="34" charset="0"/>
              </a:rPr>
              <a:t>zogadad</a:t>
            </a:r>
            <a:r>
              <a:rPr lang="en-US" sz="2000" dirty="0">
                <a:latin typeface="_! Kolhety" panose="020B0500000000000000" pitchFamily="34" charset="0"/>
              </a:rPr>
              <a:t>, </a:t>
            </a:r>
            <a:r>
              <a:rPr lang="en-US" sz="2000" dirty="0" err="1">
                <a:latin typeface="_! Kolhety" panose="020B0500000000000000" pitchFamily="34" charset="0"/>
              </a:rPr>
              <a:t>osmaluri</a:t>
            </a:r>
            <a:r>
              <a:rPr lang="en-US" sz="2000" dirty="0">
                <a:latin typeface="_! Kolhety" panose="020B0500000000000000" pitchFamily="34" charset="0"/>
              </a:rPr>
              <a:t> </a:t>
            </a:r>
            <a:r>
              <a:rPr lang="en-US" sz="2000" dirty="0" err="1">
                <a:latin typeface="_! Kolhety" panose="020B0500000000000000" pitchFamily="34" charset="0"/>
              </a:rPr>
              <a:t>Tixis</a:t>
            </a:r>
            <a:r>
              <a:rPr lang="en-US" sz="2000" dirty="0">
                <a:latin typeface="_! Kolhety" panose="020B0500000000000000" pitchFamily="34" charset="0"/>
              </a:rPr>
              <a:t> </a:t>
            </a:r>
            <a:r>
              <a:rPr lang="en-US" sz="2000" dirty="0" err="1">
                <a:latin typeface="_! Kolhety" panose="020B0500000000000000" pitchFamily="34" charset="0"/>
              </a:rPr>
              <a:t>Cibuxebi</a:t>
            </a:r>
            <a:r>
              <a:rPr lang="en-US" sz="2000" dirty="0">
                <a:latin typeface="_! Kolhety" panose="020B0500000000000000" pitchFamily="34" charset="0"/>
              </a:rPr>
              <a:t> </a:t>
            </a:r>
            <a:r>
              <a:rPr lang="en-US" sz="2000" dirty="0" err="1">
                <a:latin typeface="_! Kolhety" panose="020B0500000000000000" pitchFamily="34" charset="0"/>
              </a:rPr>
              <a:t>qarTul</a:t>
            </a:r>
            <a:r>
              <a:rPr lang="en-US" sz="2000" dirty="0">
                <a:latin typeface="_! Kolhety" panose="020B0500000000000000" pitchFamily="34" charset="0"/>
              </a:rPr>
              <a:t> </a:t>
            </a:r>
            <a:r>
              <a:rPr lang="en-US" sz="2000" dirty="0" err="1">
                <a:latin typeface="_! Kolhety" panose="020B0500000000000000" pitchFamily="34" charset="0"/>
              </a:rPr>
              <a:t>arqeologiur</a:t>
            </a:r>
            <a:r>
              <a:rPr lang="en-US" sz="2000" dirty="0">
                <a:latin typeface="_! Kolhety" panose="020B0500000000000000" pitchFamily="34" charset="0"/>
              </a:rPr>
              <a:t> </a:t>
            </a:r>
            <a:r>
              <a:rPr lang="en-US" sz="2000" dirty="0" err="1">
                <a:latin typeface="_! Kolhety" panose="020B0500000000000000" pitchFamily="34" charset="0"/>
              </a:rPr>
              <a:t>literaturaSi</a:t>
            </a:r>
            <a:r>
              <a:rPr lang="en-US" sz="2000" dirty="0">
                <a:latin typeface="_! Kolhety" panose="020B0500000000000000" pitchFamily="34" charset="0"/>
              </a:rPr>
              <a:t> XVI-XIX </a:t>
            </a:r>
            <a:r>
              <a:rPr lang="en-US" sz="2000" dirty="0" err="1">
                <a:latin typeface="_! Kolhety" panose="020B0500000000000000" pitchFamily="34" charset="0"/>
              </a:rPr>
              <a:t>saukuneebiT</a:t>
            </a:r>
            <a:r>
              <a:rPr lang="en-US" sz="2000" dirty="0">
                <a:latin typeface="_! Kolhety" panose="020B0500000000000000" pitchFamily="34" charset="0"/>
              </a:rPr>
              <a:t> </a:t>
            </a:r>
            <a:r>
              <a:rPr lang="en-US" sz="2000" dirty="0" err="1">
                <a:latin typeface="_! Kolhety" panose="020B0500000000000000" pitchFamily="34" charset="0"/>
              </a:rPr>
              <a:t>aris</a:t>
            </a:r>
            <a:r>
              <a:rPr lang="en-US" sz="2000" dirty="0">
                <a:latin typeface="_! Kolhety" panose="020B0500000000000000" pitchFamily="34" charset="0"/>
              </a:rPr>
              <a:t> </a:t>
            </a:r>
            <a:r>
              <a:rPr lang="en-US" sz="2000" dirty="0" err="1">
                <a:latin typeface="_! Kolhety" panose="020B0500000000000000" pitchFamily="34" charset="0"/>
              </a:rPr>
              <a:t>daTariRebuli</a:t>
            </a:r>
            <a:r>
              <a:rPr lang="en-US" sz="2000" dirty="0">
                <a:latin typeface="_! Kolhety" panose="020B0500000000000000" pitchFamily="34" charset="0"/>
              </a:rPr>
              <a:t> (jandieri,1974; arCvaZe,1974; </a:t>
            </a:r>
            <a:r>
              <a:rPr lang="en-US" sz="2000" dirty="0" err="1">
                <a:latin typeface="_! Kolhety" panose="020B0500000000000000" pitchFamily="34" charset="0"/>
              </a:rPr>
              <a:t>CxaiZe,1982</a:t>
            </a:r>
            <a:r>
              <a:rPr lang="en-US" sz="2000" dirty="0" smtClean="0">
                <a:latin typeface="_! Kolhety" panose="020B0500000000000000" pitchFamily="34" charset="0"/>
              </a:rPr>
              <a:t>).</a:t>
            </a:r>
          </a:p>
          <a:p>
            <a:pPr>
              <a:lnSpc>
                <a:spcPct val="100000"/>
              </a:lnSpc>
            </a:pPr>
            <a:r>
              <a:rPr lang="en-US" sz="2000" dirty="0" smtClean="0">
                <a:latin typeface="_! Kolhety" panose="020B0500000000000000" pitchFamily="34" charset="0"/>
              </a:rPr>
              <a:t> </a:t>
            </a:r>
            <a:r>
              <a:rPr lang="en-US" sz="2000" dirty="0" err="1">
                <a:latin typeface="_! Kolhety" panose="020B0500000000000000" pitchFamily="34" charset="0"/>
              </a:rPr>
              <a:t>SegviZlia</a:t>
            </a:r>
            <a:r>
              <a:rPr lang="en-US" sz="2000" dirty="0">
                <a:latin typeface="_! Kolhety" panose="020B0500000000000000" pitchFamily="34" charset="0"/>
              </a:rPr>
              <a:t> </a:t>
            </a:r>
            <a:r>
              <a:rPr lang="en-US" sz="2000" dirty="0" err="1">
                <a:latin typeface="_! Kolhety" panose="020B0500000000000000" pitchFamily="34" charset="0"/>
              </a:rPr>
              <a:t>Tu</a:t>
            </a:r>
            <a:r>
              <a:rPr lang="en-US" sz="2000" dirty="0">
                <a:latin typeface="_! Kolhety" panose="020B0500000000000000" pitchFamily="34" charset="0"/>
              </a:rPr>
              <a:t> </a:t>
            </a:r>
            <a:r>
              <a:rPr lang="en-US" sz="2000" dirty="0" err="1">
                <a:latin typeface="_! Kolhety" panose="020B0500000000000000" pitchFamily="34" charset="0"/>
              </a:rPr>
              <a:t>ara</a:t>
            </a:r>
            <a:r>
              <a:rPr lang="en-US" sz="2000" dirty="0">
                <a:latin typeface="_! Kolhety" panose="020B0500000000000000" pitchFamily="34" charset="0"/>
              </a:rPr>
              <a:t> </a:t>
            </a:r>
            <a:r>
              <a:rPr lang="en-US" sz="2000" dirty="0" err="1">
                <a:latin typeface="_! Kolhety" panose="020B0500000000000000" pitchFamily="34" charset="0"/>
              </a:rPr>
              <a:t>saqarTvelos</a:t>
            </a:r>
            <a:r>
              <a:rPr lang="en-US" sz="2000" dirty="0">
                <a:latin typeface="_! Kolhety" panose="020B0500000000000000" pitchFamily="34" charset="0"/>
              </a:rPr>
              <a:t> </a:t>
            </a:r>
            <a:r>
              <a:rPr lang="en-US" sz="2000" dirty="0" err="1">
                <a:latin typeface="_! Kolhety" panose="020B0500000000000000" pitchFamily="34" charset="0"/>
              </a:rPr>
              <a:t>teritoriaze</a:t>
            </a:r>
            <a:r>
              <a:rPr lang="en-US" sz="2000" dirty="0">
                <a:latin typeface="_! Kolhety" panose="020B0500000000000000" pitchFamily="34" charset="0"/>
              </a:rPr>
              <a:t> </a:t>
            </a:r>
            <a:r>
              <a:rPr lang="en-US" sz="2000" dirty="0" err="1">
                <a:latin typeface="_! Kolhety" panose="020B0500000000000000" pitchFamily="34" charset="0"/>
              </a:rPr>
              <a:t>aRmoCenili</a:t>
            </a:r>
            <a:r>
              <a:rPr lang="en-US" sz="2000" dirty="0">
                <a:latin typeface="_! Kolhety" panose="020B0500000000000000" pitchFamily="34" charset="0"/>
              </a:rPr>
              <a:t> </a:t>
            </a:r>
            <a:r>
              <a:rPr lang="en-US" sz="2000" dirty="0" err="1">
                <a:latin typeface="_! Kolhety" panose="020B0500000000000000" pitchFamily="34" charset="0"/>
              </a:rPr>
              <a:t>Cibuxebis</a:t>
            </a:r>
            <a:r>
              <a:rPr lang="en-US" sz="2000" dirty="0">
                <a:latin typeface="_! Kolhety" panose="020B0500000000000000" pitchFamily="34" charset="0"/>
              </a:rPr>
              <a:t> </a:t>
            </a:r>
            <a:r>
              <a:rPr lang="en-US" sz="2000" dirty="0" err="1">
                <a:latin typeface="_! Kolhety" panose="020B0500000000000000" pitchFamily="34" charset="0"/>
              </a:rPr>
              <a:t>yvelaze</a:t>
            </a:r>
            <a:r>
              <a:rPr lang="en-US" sz="2000" dirty="0">
                <a:latin typeface="_! Kolhety" panose="020B0500000000000000" pitchFamily="34" charset="0"/>
              </a:rPr>
              <a:t> </a:t>
            </a:r>
            <a:r>
              <a:rPr lang="en-US" sz="2000" dirty="0" err="1">
                <a:latin typeface="_! Kolhety" panose="020B0500000000000000" pitchFamily="34" charset="0"/>
              </a:rPr>
              <a:t>adreuli</a:t>
            </a:r>
            <a:r>
              <a:rPr lang="en-US" sz="2000" dirty="0">
                <a:latin typeface="_! Kolhety" panose="020B0500000000000000" pitchFamily="34" charset="0"/>
              </a:rPr>
              <a:t> </a:t>
            </a:r>
            <a:r>
              <a:rPr lang="en-US" sz="2000" dirty="0" err="1">
                <a:latin typeface="_! Kolhety" panose="020B0500000000000000" pitchFamily="34" charset="0"/>
              </a:rPr>
              <a:t>nimuSebi</a:t>
            </a:r>
            <a:r>
              <a:rPr lang="en-US" sz="2000" dirty="0">
                <a:latin typeface="_! Kolhety" panose="020B0500000000000000" pitchFamily="34" charset="0"/>
              </a:rPr>
              <a:t> </a:t>
            </a:r>
            <a:r>
              <a:rPr lang="en-US" sz="2000" dirty="0" err="1">
                <a:latin typeface="_! Kolhety" panose="020B0500000000000000" pitchFamily="34" charset="0"/>
              </a:rPr>
              <a:t>davaTariRoT</a:t>
            </a:r>
            <a:r>
              <a:rPr lang="en-US" sz="2000" dirty="0">
                <a:latin typeface="_! Kolhety" panose="020B0500000000000000" pitchFamily="34" charset="0"/>
              </a:rPr>
              <a:t> XVI </a:t>
            </a:r>
            <a:r>
              <a:rPr lang="en-US" sz="2000" dirty="0" err="1">
                <a:latin typeface="_! Kolhety" panose="020B0500000000000000" pitchFamily="34" charset="0"/>
              </a:rPr>
              <a:t>saukuniT</a:t>
            </a:r>
            <a:r>
              <a:rPr lang="en-US" sz="2000" dirty="0">
                <a:latin typeface="_! Kolhety" panose="020B0500000000000000" pitchFamily="34" charset="0"/>
              </a:rPr>
              <a:t>? </a:t>
            </a:r>
            <a:r>
              <a:rPr lang="en-US" sz="2000" dirty="0" err="1">
                <a:latin typeface="_! Kolhety" panose="020B0500000000000000" pitchFamily="34" charset="0"/>
              </a:rPr>
              <a:t>dokumenturi</a:t>
            </a:r>
            <a:r>
              <a:rPr lang="en-US" sz="2000" dirty="0">
                <a:latin typeface="_! Kolhety" panose="020B0500000000000000" pitchFamily="34" charset="0"/>
              </a:rPr>
              <a:t> da </a:t>
            </a:r>
            <a:r>
              <a:rPr lang="en-US" sz="2000" dirty="0" err="1">
                <a:latin typeface="_! Kolhety" panose="020B0500000000000000" pitchFamily="34" charset="0"/>
              </a:rPr>
              <a:t>arqeologiuri</a:t>
            </a:r>
            <a:r>
              <a:rPr lang="en-US" sz="2000" dirty="0">
                <a:latin typeface="_! Kolhety" panose="020B0500000000000000" pitchFamily="34" charset="0"/>
              </a:rPr>
              <a:t> </a:t>
            </a:r>
            <a:r>
              <a:rPr lang="en-US" sz="2000" dirty="0" err="1">
                <a:latin typeface="_! Kolhety" panose="020B0500000000000000" pitchFamily="34" charset="0"/>
              </a:rPr>
              <a:t>masalis</a:t>
            </a:r>
            <a:r>
              <a:rPr lang="en-US" sz="2000" dirty="0">
                <a:latin typeface="_! Kolhety" panose="020B0500000000000000" pitchFamily="34" charset="0"/>
              </a:rPr>
              <a:t> </a:t>
            </a:r>
            <a:r>
              <a:rPr lang="en-US" sz="2000" dirty="0" err="1">
                <a:latin typeface="_! Kolhety" panose="020B0500000000000000" pitchFamily="34" charset="0"/>
              </a:rPr>
              <a:t>moSveliebiT</a:t>
            </a:r>
            <a:r>
              <a:rPr lang="en-US" sz="2000" dirty="0">
                <a:latin typeface="_! Kolhety" panose="020B0500000000000000" pitchFamily="34" charset="0"/>
              </a:rPr>
              <a:t>, </a:t>
            </a:r>
            <a:r>
              <a:rPr lang="en-US" sz="2000" dirty="0" err="1">
                <a:latin typeface="_! Kolhety" panose="020B0500000000000000" pitchFamily="34" charset="0"/>
              </a:rPr>
              <a:t>Cven</a:t>
            </a:r>
            <a:r>
              <a:rPr lang="en-US" sz="2000" dirty="0">
                <a:latin typeface="_! Kolhety" panose="020B0500000000000000" pitchFamily="34" charset="0"/>
              </a:rPr>
              <a:t> </a:t>
            </a:r>
            <a:r>
              <a:rPr lang="en-US" sz="2000" dirty="0" err="1" smtClean="0">
                <a:latin typeface="_! Kolhety" panose="020B0500000000000000" pitchFamily="34" charset="0"/>
              </a:rPr>
              <a:t>vasabuTebT</a:t>
            </a:r>
            <a:r>
              <a:rPr lang="en-US" sz="2000" dirty="0">
                <a:latin typeface="_! Kolhety" panose="020B0500000000000000" pitchFamily="34" charset="0"/>
              </a:rPr>
              <a:t>, rom _ </a:t>
            </a:r>
            <a:r>
              <a:rPr lang="en-US" sz="2000" dirty="0" err="1">
                <a:latin typeface="_! Kolhety" panose="020B0500000000000000" pitchFamily="34" charset="0"/>
              </a:rPr>
              <a:t>ara</a:t>
            </a:r>
            <a:r>
              <a:rPr lang="en-US" sz="2000" dirty="0" smtClean="0">
                <a:latin typeface="_! Kolhety" panose="020B0500000000000000" pitchFamily="34" charset="0"/>
              </a:rPr>
              <a:t>. </a:t>
            </a:r>
            <a:r>
              <a:rPr lang="en-US" sz="2000" dirty="0" err="1">
                <a:latin typeface="_! Kolhety" panose="020B0500000000000000" pitchFamily="34" charset="0"/>
              </a:rPr>
              <a:t>Cven</a:t>
            </a:r>
            <a:r>
              <a:rPr lang="en-US" sz="2000" dirty="0">
                <a:latin typeface="_! Kolhety" panose="020B0500000000000000" pitchFamily="34" charset="0"/>
              </a:rPr>
              <a:t> </a:t>
            </a:r>
            <a:r>
              <a:rPr lang="en-US" sz="2000" dirty="0" err="1">
                <a:latin typeface="_! Kolhety" panose="020B0500000000000000" pitchFamily="34" charset="0"/>
              </a:rPr>
              <a:t>ufro</a:t>
            </a:r>
            <a:r>
              <a:rPr lang="en-US" sz="2000" dirty="0">
                <a:latin typeface="_! Kolhety" panose="020B0500000000000000" pitchFamily="34" charset="0"/>
              </a:rPr>
              <a:t> </a:t>
            </a:r>
            <a:r>
              <a:rPr lang="en-US" sz="2000" dirty="0" err="1">
                <a:latin typeface="_! Kolhety" panose="020B0500000000000000" pitchFamily="34" charset="0"/>
              </a:rPr>
              <a:t>damajereblad</a:t>
            </a:r>
            <a:r>
              <a:rPr lang="en-US" sz="2000" dirty="0">
                <a:latin typeface="_! Kolhety" panose="020B0500000000000000" pitchFamily="34" charset="0"/>
              </a:rPr>
              <a:t> </a:t>
            </a:r>
            <a:r>
              <a:rPr lang="en-US" sz="2000" dirty="0" err="1">
                <a:latin typeface="_! Kolhety" panose="020B0500000000000000" pitchFamily="34" charset="0"/>
              </a:rPr>
              <a:t>migvaCnia</a:t>
            </a:r>
            <a:r>
              <a:rPr lang="en-US" sz="2000" dirty="0">
                <a:latin typeface="_! Kolhety" panose="020B0500000000000000" pitchFamily="34" charset="0"/>
              </a:rPr>
              <a:t>, </a:t>
            </a:r>
            <a:r>
              <a:rPr lang="en-US" sz="2000" dirty="0" err="1">
                <a:latin typeface="_! Kolhety" panose="020B0500000000000000" pitchFamily="34" charset="0"/>
              </a:rPr>
              <a:t>osmaluri</a:t>
            </a:r>
            <a:r>
              <a:rPr lang="en-US" sz="2000" dirty="0">
                <a:latin typeface="_! Kolhety" panose="020B0500000000000000" pitchFamily="34" charset="0"/>
              </a:rPr>
              <a:t> </a:t>
            </a:r>
            <a:r>
              <a:rPr lang="en-US" sz="2000" dirty="0" err="1">
                <a:latin typeface="_! Kolhety" panose="020B0500000000000000" pitchFamily="34" charset="0"/>
              </a:rPr>
              <a:t>Tixis</a:t>
            </a:r>
            <a:r>
              <a:rPr lang="en-US" sz="2000" dirty="0">
                <a:latin typeface="_! Kolhety" panose="020B0500000000000000" pitchFamily="34" charset="0"/>
              </a:rPr>
              <a:t> </a:t>
            </a:r>
            <a:r>
              <a:rPr lang="en-US" sz="2000" dirty="0" err="1">
                <a:latin typeface="_! Kolhety" panose="020B0500000000000000" pitchFamily="34" charset="0"/>
              </a:rPr>
              <a:t>Cibuxebis</a:t>
            </a:r>
            <a:r>
              <a:rPr lang="en-US" sz="2000" dirty="0">
                <a:latin typeface="_! Kolhety" panose="020B0500000000000000" pitchFamily="34" charset="0"/>
              </a:rPr>
              <a:t> </a:t>
            </a:r>
            <a:r>
              <a:rPr lang="en-US" sz="2000" dirty="0" err="1">
                <a:latin typeface="_! Kolhety" panose="020B0500000000000000" pitchFamily="34" charset="0"/>
              </a:rPr>
              <a:t>gamoCena</a:t>
            </a:r>
            <a:r>
              <a:rPr lang="en-US" sz="2000" dirty="0">
                <a:latin typeface="_! Kolhety" panose="020B0500000000000000" pitchFamily="34" charset="0"/>
              </a:rPr>
              <a:t> </a:t>
            </a:r>
            <a:r>
              <a:rPr lang="en-US" sz="2000" dirty="0" err="1">
                <a:latin typeface="_! Kolhety" panose="020B0500000000000000" pitchFamily="34" charset="0"/>
              </a:rPr>
              <a:t>saqarTvelos</a:t>
            </a:r>
            <a:r>
              <a:rPr lang="en-US" sz="2000" dirty="0">
                <a:latin typeface="_! Kolhety" panose="020B0500000000000000" pitchFamily="34" charset="0"/>
              </a:rPr>
              <a:t> </a:t>
            </a:r>
            <a:r>
              <a:rPr lang="en-US" sz="2000" dirty="0" err="1">
                <a:latin typeface="_! Kolhety" panose="020B0500000000000000" pitchFamily="34" charset="0"/>
              </a:rPr>
              <a:t>teritoriaze</a:t>
            </a:r>
            <a:r>
              <a:rPr lang="en-US" sz="2000" dirty="0">
                <a:latin typeface="_! Kolhety" panose="020B0500000000000000" pitchFamily="34" charset="0"/>
              </a:rPr>
              <a:t> XVII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pirveli</a:t>
            </a:r>
            <a:r>
              <a:rPr lang="en-US" sz="2000" dirty="0">
                <a:latin typeface="_! Kolhety" panose="020B0500000000000000" pitchFamily="34" charset="0"/>
              </a:rPr>
              <a:t> </a:t>
            </a:r>
            <a:r>
              <a:rPr lang="en-US" sz="2000" dirty="0" err="1">
                <a:latin typeface="_! Kolhety" panose="020B0500000000000000" pitchFamily="34" charset="0"/>
              </a:rPr>
              <a:t>naxevris</a:t>
            </a:r>
            <a:r>
              <a:rPr lang="en-US" sz="2000" dirty="0">
                <a:latin typeface="_! Kolhety" panose="020B0500000000000000" pitchFamily="34" charset="0"/>
              </a:rPr>
              <a:t> </a:t>
            </a:r>
            <a:r>
              <a:rPr lang="en-US" sz="2000" dirty="0" err="1">
                <a:latin typeface="_! Kolhety" panose="020B0500000000000000" pitchFamily="34" charset="0"/>
              </a:rPr>
              <a:t>bolodan</a:t>
            </a:r>
            <a:r>
              <a:rPr lang="en-US" sz="2000" dirty="0">
                <a:latin typeface="_! Kolhety" panose="020B0500000000000000" pitchFamily="34" charset="0"/>
              </a:rPr>
              <a:t> </a:t>
            </a:r>
            <a:r>
              <a:rPr lang="en-US" sz="2000" dirty="0" err="1">
                <a:latin typeface="_! Kolhety" panose="020B0500000000000000" pitchFamily="34" charset="0"/>
              </a:rPr>
              <a:t>moviazroT</a:t>
            </a:r>
            <a:r>
              <a:rPr lang="en-US" sz="2000" dirty="0">
                <a:latin typeface="_! Kolhety" panose="020B0500000000000000" pitchFamily="34" charset="0"/>
              </a:rPr>
              <a:t>, </a:t>
            </a:r>
            <a:r>
              <a:rPr lang="en-US" sz="2000" dirty="0" err="1">
                <a:latin typeface="_! Kolhety" panose="020B0500000000000000" pitchFamily="34" charset="0"/>
              </a:rPr>
              <a:t>rodesac</a:t>
            </a:r>
            <a:r>
              <a:rPr lang="en-US" sz="2000" dirty="0">
                <a:latin typeface="_! Kolhety" panose="020B0500000000000000" pitchFamily="34" charset="0"/>
              </a:rPr>
              <a:t> </a:t>
            </a:r>
            <a:r>
              <a:rPr lang="en-US" sz="2000" dirty="0" err="1">
                <a:latin typeface="_! Kolhety" panose="020B0500000000000000" pitchFamily="34" charset="0"/>
              </a:rPr>
              <a:t>sulTan</a:t>
            </a:r>
            <a:r>
              <a:rPr lang="en-US" sz="2000" dirty="0">
                <a:latin typeface="_! Kolhety" panose="020B0500000000000000" pitchFamily="34" charset="0"/>
              </a:rPr>
              <a:t> </a:t>
            </a:r>
            <a:r>
              <a:rPr lang="en-US" sz="2000" dirty="0" err="1">
                <a:latin typeface="_! Kolhety" panose="020B0500000000000000" pitchFamily="34" charset="0"/>
              </a:rPr>
              <a:t>ibrahim</a:t>
            </a:r>
            <a:r>
              <a:rPr lang="en-US" sz="2000" dirty="0">
                <a:latin typeface="_! Kolhety" panose="020B0500000000000000" pitchFamily="34" charset="0"/>
              </a:rPr>
              <a:t> I-s </a:t>
            </a:r>
            <a:r>
              <a:rPr lang="en-US" sz="2000" dirty="0" err="1">
                <a:latin typeface="_! Kolhety" panose="020B0500000000000000" pitchFamily="34" charset="0"/>
              </a:rPr>
              <a:t>mmarTvelobis</a:t>
            </a:r>
            <a:r>
              <a:rPr lang="en-US" sz="2000" dirty="0">
                <a:latin typeface="_! Kolhety" panose="020B0500000000000000" pitchFamily="34" charset="0"/>
              </a:rPr>
              <a:t> </a:t>
            </a:r>
            <a:r>
              <a:rPr lang="en-US" sz="2000" dirty="0" err="1">
                <a:latin typeface="_! Kolhety" panose="020B0500000000000000" pitchFamily="34" charset="0"/>
              </a:rPr>
              <a:t>dros</a:t>
            </a:r>
            <a:r>
              <a:rPr lang="en-US" sz="2000" dirty="0">
                <a:latin typeface="_! Kolhety" panose="020B0500000000000000" pitchFamily="34" charset="0"/>
              </a:rPr>
              <a:t> (1640-1646 </a:t>
            </a:r>
            <a:r>
              <a:rPr lang="en-US" sz="2000" dirty="0" err="1">
                <a:latin typeface="_! Kolhety" panose="020B0500000000000000" pitchFamily="34" charset="0"/>
              </a:rPr>
              <a:t>ww</a:t>
            </a:r>
            <a:r>
              <a:rPr lang="en-US" sz="2000" dirty="0">
                <a:latin typeface="_! Kolhety" panose="020B0500000000000000" pitchFamily="34" charset="0"/>
              </a:rPr>
              <a:t>), </a:t>
            </a:r>
            <a:r>
              <a:rPr lang="en-US" sz="2000" dirty="0" err="1">
                <a:latin typeface="_! Kolhety" panose="020B0500000000000000" pitchFamily="34" charset="0"/>
              </a:rPr>
              <a:t>nawilobriv</a:t>
            </a:r>
            <a:r>
              <a:rPr lang="en-US" sz="2000" dirty="0">
                <a:latin typeface="_! Kolhety" panose="020B0500000000000000" pitchFamily="34" charset="0"/>
              </a:rPr>
              <a:t> </a:t>
            </a:r>
            <a:r>
              <a:rPr lang="en-US" sz="2000" dirty="0" err="1">
                <a:latin typeface="_! Kolhety" panose="020B0500000000000000" pitchFamily="34" charset="0"/>
              </a:rPr>
              <a:t>gauqmda</a:t>
            </a:r>
            <a:r>
              <a:rPr lang="en-US" sz="2000" dirty="0">
                <a:latin typeface="_! Kolhety" panose="020B0500000000000000" pitchFamily="34" charset="0"/>
              </a:rPr>
              <a:t> </a:t>
            </a:r>
            <a:r>
              <a:rPr lang="en-US" sz="2000" dirty="0" err="1">
                <a:latin typeface="_! Kolhety" panose="020B0500000000000000" pitchFamily="34" charset="0"/>
              </a:rPr>
              <a:t>SezRudva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smtClean="0">
                <a:latin typeface="_! Kolhety" panose="020B0500000000000000" pitchFamily="34" charset="0"/>
              </a:rPr>
              <a:t>moxmarebaze</a:t>
            </a:r>
            <a:r>
              <a:rPr lang="en-US" sz="2000" dirty="0" smtClean="0">
                <a:latin typeface="_! Kolhety" panose="020B0500000000000000" pitchFamily="34" charset="0"/>
              </a:rPr>
              <a:t>. </a:t>
            </a:r>
            <a:r>
              <a:rPr lang="en-US" sz="2000" dirty="0" err="1">
                <a:latin typeface="_! Kolhety" panose="020B0500000000000000" pitchFamily="34" charset="0"/>
              </a:rPr>
              <a:t>aseTi</a:t>
            </a:r>
            <a:r>
              <a:rPr lang="en-US" sz="2000" dirty="0">
                <a:latin typeface="_! Kolhety" panose="020B0500000000000000" pitchFamily="34" charset="0"/>
              </a:rPr>
              <a:t> </a:t>
            </a:r>
            <a:r>
              <a:rPr lang="en-US" sz="2000" dirty="0" err="1">
                <a:latin typeface="_! Kolhety" panose="020B0500000000000000" pitchFamily="34" charset="0"/>
              </a:rPr>
              <a:t>daskvnis</a:t>
            </a:r>
            <a:r>
              <a:rPr lang="en-US" sz="2000" dirty="0">
                <a:latin typeface="_! Kolhety" panose="020B0500000000000000" pitchFamily="34" charset="0"/>
              </a:rPr>
              <a:t> </a:t>
            </a:r>
            <a:r>
              <a:rPr lang="en-US" sz="2000" dirty="0" err="1">
                <a:latin typeface="_! Kolhety" panose="020B0500000000000000" pitchFamily="34" charset="0"/>
              </a:rPr>
              <a:t>safuZvels</a:t>
            </a:r>
            <a:r>
              <a:rPr lang="en-US" sz="2000" dirty="0">
                <a:latin typeface="_! Kolhety" panose="020B0500000000000000" pitchFamily="34" charset="0"/>
              </a:rPr>
              <a:t> </a:t>
            </a:r>
            <a:r>
              <a:rPr lang="en-US" sz="2000" dirty="0" err="1">
                <a:latin typeface="_! Kolhety" panose="020B0500000000000000" pitchFamily="34" charset="0"/>
              </a:rPr>
              <a:t>iZleva</a:t>
            </a:r>
            <a:r>
              <a:rPr lang="en-US" sz="2000" dirty="0">
                <a:latin typeface="_! Kolhety" panose="020B0500000000000000" pitchFamily="34" charset="0"/>
              </a:rPr>
              <a:t> </a:t>
            </a:r>
            <a:r>
              <a:rPr lang="en-US" sz="2000" dirty="0" err="1">
                <a:latin typeface="_! Kolhety" panose="020B0500000000000000" pitchFamily="34" charset="0"/>
              </a:rPr>
              <a:t>arqeologiuri</a:t>
            </a:r>
            <a:r>
              <a:rPr lang="en-US" sz="2000" dirty="0">
                <a:latin typeface="_! Kolhety" panose="020B0500000000000000" pitchFamily="34" charset="0"/>
              </a:rPr>
              <a:t> </a:t>
            </a:r>
            <a:r>
              <a:rPr lang="en-US" sz="2000" dirty="0" err="1">
                <a:latin typeface="_! Kolhety" panose="020B0500000000000000" pitchFamily="34" charset="0"/>
              </a:rPr>
              <a:t>masalac</a:t>
            </a:r>
            <a:r>
              <a:rPr lang="en-US" sz="2000" dirty="0">
                <a:latin typeface="_! Kolhety" panose="020B0500000000000000" pitchFamily="34" charset="0"/>
              </a:rPr>
              <a:t>, </a:t>
            </a:r>
            <a:r>
              <a:rPr lang="en-US" sz="2000" dirty="0" err="1">
                <a:latin typeface="_! Kolhety" panose="020B0500000000000000" pitchFamily="34" charset="0"/>
              </a:rPr>
              <a:t>romelSic</a:t>
            </a:r>
            <a:r>
              <a:rPr lang="en-US" sz="2000" dirty="0">
                <a:latin typeface="_! Kolhety" panose="020B0500000000000000" pitchFamily="34" charset="0"/>
              </a:rPr>
              <a:t> </a:t>
            </a:r>
            <a:r>
              <a:rPr lang="en-US" sz="2000" dirty="0" err="1">
                <a:latin typeface="_! Kolhety" panose="020B0500000000000000" pitchFamily="34" charset="0"/>
              </a:rPr>
              <a:t>mcire</a:t>
            </a:r>
            <a:r>
              <a:rPr lang="en-US" sz="2000" dirty="0">
                <a:latin typeface="_! Kolhety" panose="020B0500000000000000" pitchFamily="34" charset="0"/>
              </a:rPr>
              <a:t> </a:t>
            </a:r>
            <a:r>
              <a:rPr lang="en-US" sz="2000" dirty="0" err="1">
                <a:latin typeface="_! Kolhety" panose="020B0500000000000000" pitchFamily="34" charset="0"/>
              </a:rPr>
              <a:t>nawili</a:t>
            </a:r>
            <a:r>
              <a:rPr lang="en-US" sz="2000" dirty="0">
                <a:latin typeface="_! Kolhety" panose="020B0500000000000000" pitchFamily="34" charset="0"/>
              </a:rPr>
              <a:t> </a:t>
            </a:r>
            <a:r>
              <a:rPr lang="en-US" sz="2000" dirty="0" err="1">
                <a:latin typeface="_! Kolhety" panose="020B0500000000000000" pitchFamily="34" charset="0"/>
              </a:rPr>
              <a:t>ganekuTvneba</a:t>
            </a:r>
            <a:r>
              <a:rPr lang="en-US" sz="2000" dirty="0">
                <a:latin typeface="_! Kolhety" panose="020B0500000000000000" pitchFamily="34" charset="0"/>
              </a:rPr>
              <a:t> </a:t>
            </a:r>
            <a:r>
              <a:rPr lang="en-US" sz="2000" dirty="0" err="1">
                <a:latin typeface="_! Kolhety" panose="020B0500000000000000" pitchFamily="34" charset="0"/>
              </a:rPr>
              <a:t>adreul</a:t>
            </a:r>
            <a:r>
              <a:rPr lang="en-US" sz="2000" dirty="0">
                <a:latin typeface="_! Kolhety" panose="020B0500000000000000" pitchFamily="34" charset="0"/>
              </a:rPr>
              <a:t> XVII </a:t>
            </a:r>
            <a:r>
              <a:rPr lang="en-US" sz="2000" dirty="0" err="1">
                <a:latin typeface="_! Kolhety" panose="020B0500000000000000" pitchFamily="34" charset="0"/>
              </a:rPr>
              <a:t>saukunis</a:t>
            </a:r>
            <a:r>
              <a:rPr lang="en-US" sz="2000" dirty="0">
                <a:latin typeface="_! Kolhety" panose="020B0500000000000000" pitchFamily="34" charset="0"/>
              </a:rPr>
              <a:t> </a:t>
            </a:r>
            <a:r>
              <a:rPr lang="en-US" sz="2000" dirty="0" err="1">
                <a:latin typeface="_! Kolhety" panose="020B0500000000000000" pitchFamily="34" charset="0"/>
              </a:rPr>
              <a:t>nimuSebs</a:t>
            </a:r>
            <a:r>
              <a:rPr lang="en-US" sz="2000" dirty="0">
                <a:latin typeface="_! Kolhety" panose="020B0500000000000000" pitchFamily="34" charset="0"/>
              </a:rPr>
              <a:t>, </a:t>
            </a:r>
            <a:r>
              <a:rPr lang="en-US" sz="2000" dirty="0" err="1">
                <a:latin typeface="_! Kolhety" panose="020B0500000000000000" pitchFamily="34" charset="0"/>
              </a:rPr>
              <a:t>meti</a:t>
            </a:r>
            <a:r>
              <a:rPr lang="en-US" sz="2000" dirty="0">
                <a:latin typeface="_! Kolhety" panose="020B0500000000000000" pitchFamily="34" charset="0"/>
              </a:rPr>
              <a:t> </a:t>
            </a:r>
            <a:r>
              <a:rPr lang="en-US" sz="2000" dirty="0" err="1">
                <a:latin typeface="_! Kolhety" panose="020B0500000000000000" pitchFamily="34" charset="0"/>
              </a:rPr>
              <a:t>wili</a:t>
            </a:r>
            <a:r>
              <a:rPr lang="en-US" sz="2000" dirty="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modis</a:t>
            </a:r>
            <a:r>
              <a:rPr lang="en-US" sz="2000" dirty="0">
                <a:latin typeface="_! Kolhety" panose="020B0500000000000000" pitchFamily="34" charset="0"/>
              </a:rPr>
              <a:t> </a:t>
            </a:r>
            <a:r>
              <a:rPr lang="en-US" sz="2000" dirty="0" err="1">
                <a:latin typeface="_! Kolhety" panose="020B0500000000000000" pitchFamily="34" charset="0"/>
              </a:rPr>
              <a:t>mogviano</a:t>
            </a:r>
            <a:r>
              <a:rPr lang="en-US" sz="2000" dirty="0">
                <a:latin typeface="_! Kolhety" panose="020B0500000000000000" pitchFamily="34" charset="0"/>
              </a:rPr>
              <a:t>, XVIII-XIX </a:t>
            </a:r>
            <a:r>
              <a:rPr lang="en-US" sz="2000" dirty="0" err="1">
                <a:latin typeface="_! Kolhety" panose="020B0500000000000000" pitchFamily="34" charset="0"/>
              </a:rPr>
              <a:t>saukuneebis</a:t>
            </a:r>
            <a:r>
              <a:rPr lang="en-US" sz="2000" dirty="0">
                <a:latin typeface="_! Kolhety" panose="020B0500000000000000" pitchFamily="34" charset="0"/>
              </a:rPr>
              <a:t>, </a:t>
            </a:r>
            <a:r>
              <a:rPr lang="en-US" sz="2000" dirty="0" err="1">
                <a:latin typeface="_! Kolhety" panose="020B0500000000000000" pitchFamily="34" charset="0"/>
              </a:rPr>
              <a:t>nakeTobebze</a:t>
            </a:r>
            <a:r>
              <a:rPr lang="en-US" sz="2000" dirty="0">
                <a:latin typeface="_! Kolhety" panose="020B0500000000000000" pitchFamily="34" charset="0"/>
              </a:rPr>
              <a:t>.</a:t>
            </a:r>
            <a:r>
              <a:rPr lang="en-US" sz="2000" dirty="0" smtClean="0">
                <a:latin typeface="_! Kolhety" panose="020B0500000000000000" pitchFamily="34" charset="0"/>
              </a:rPr>
              <a:t> </a:t>
            </a:r>
            <a:endParaRPr lang="ka-GE" sz="2000" dirty="0"/>
          </a:p>
        </p:txBody>
      </p:sp>
    </p:spTree>
    <p:extLst>
      <p:ext uri="{BB962C8B-B14F-4D97-AF65-F5344CB8AC3E}">
        <p14:creationId xmlns:p14="http://schemas.microsoft.com/office/powerpoint/2010/main" val="40840260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ka-GE"/>
          </a:p>
        </p:txBody>
      </p:sp>
      <p:pic>
        <p:nvPicPr>
          <p:cNvPr id="4" name="შიგთავსის ჩანაცვლების ველი 3"/>
          <p:cNvPicPr>
            <a:picLocks noGrp="1" noChangeAspect="1"/>
          </p:cNvPicPr>
          <p:nvPr>
            <p:ph idx="1"/>
          </p:nvPr>
        </p:nvPicPr>
        <p:blipFill>
          <a:blip r:embed="rId2"/>
          <a:stretch>
            <a:fillRect/>
          </a:stretch>
        </p:blipFill>
        <p:spPr>
          <a:xfrm>
            <a:off x="984212" y="2206925"/>
            <a:ext cx="4160528" cy="2962662"/>
          </a:xfrm>
          <a:prstGeom prst="rect">
            <a:avLst/>
          </a:prstGeom>
        </p:spPr>
      </p:pic>
      <p:pic>
        <p:nvPicPr>
          <p:cNvPr id="5" name="სურათი 4"/>
          <p:cNvPicPr>
            <a:picLocks noChangeAspect="1"/>
          </p:cNvPicPr>
          <p:nvPr/>
        </p:nvPicPr>
        <p:blipFill>
          <a:blip r:embed="rId3"/>
          <a:stretch>
            <a:fillRect/>
          </a:stretch>
        </p:blipFill>
        <p:spPr>
          <a:xfrm>
            <a:off x="5539736" y="2206925"/>
            <a:ext cx="4348422" cy="2962662"/>
          </a:xfrm>
          <a:prstGeom prst="rect">
            <a:avLst/>
          </a:prstGeom>
        </p:spPr>
      </p:pic>
    </p:spTree>
    <p:extLst>
      <p:ext uri="{BB962C8B-B14F-4D97-AF65-F5344CB8AC3E}">
        <p14:creationId xmlns:p14="http://schemas.microsoft.com/office/powerpoint/2010/main" val="21873159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ka-GE"/>
          </a:p>
        </p:txBody>
      </p:sp>
      <p:pic>
        <p:nvPicPr>
          <p:cNvPr id="4" name="შიგთავსის ჩანაცვლების ველი 3"/>
          <p:cNvPicPr>
            <a:picLocks noGrp="1" noChangeAspect="1"/>
          </p:cNvPicPr>
          <p:nvPr>
            <p:ph idx="1"/>
          </p:nvPr>
        </p:nvPicPr>
        <p:blipFill>
          <a:blip r:embed="rId2"/>
          <a:stretch>
            <a:fillRect/>
          </a:stretch>
        </p:blipFill>
        <p:spPr>
          <a:xfrm>
            <a:off x="976304" y="2751982"/>
            <a:ext cx="2990094" cy="2020828"/>
          </a:xfrm>
          <a:prstGeom prst="rect">
            <a:avLst/>
          </a:prstGeom>
        </p:spPr>
      </p:pic>
      <p:pic>
        <p:nvPicPr>
          <p:cNvPr id="5" name="სურათი 4"/>
          <p:cNvPicPr>
            <a:picLocks noChangeAspect="1"/>
          </p:cNvPicPr>
          <p:nvPr/>
        </p:nvPicPr>
        <p:blipFill>
          <a:blip r:embed="rId3"/>
          <a:stretch>
            <a:fillRect/>
          </a:stretch>
        </p:blipFill>
        <p:spPr>
          <a:xfrm>
            <a:off x="4329105" y="2765698"/>
            <a:ext cx="2990094" cy="1993396"/>
          </a:xfrm>
          <a:prstGeom prst="rect">
            <a:avLst/>
          </a:prstGeom>
        </p:spPr>
      </p:pic>
      <p:pic>
        <p:nvPicPr>
          <p:cNvPr id="6" name="სურათი 5"/>
          <p:cNvPicPr>
            <a:picLocks noChangeAspect="1"/>
          </p:cNvPicPr>
          <p:nvPr/>
        </p:nvPicPr>
        <p:blipFill>
          <a:blip r:embed="rId4"/>
          <a:stretch>
            <a:fillRect/>
          </a:stretch>
        </p:blipFill>
        <p:spPr>
          <a:xfrm>
            <a:off x="7941276" y="2765698"/>
            <a:ext cx="2730724" cy="1995850"/>
          </a:xfrm>
          <a:prstGeom prst="rect">
            <a:avLst/>
          </a:prstGeom>
        </p:spPr>
      </p:pic>
    </p:spTree>
    <p:extLst>
      <p:ext uri="{BB962C8B-B14F-4D97-AF65-F5344CB8AC3E}">
        <p14:creationId xmlns:p14="http://schemas.microsoft.com/office/powerpoint/2010/main" val="12781669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შიგთავსის ჩანაცვლების ველი 3"/>
          <p:cNvPicPr>
            <a:picLocks noGrp="1" noChangeAspect="1"/>
          </p:cNvPicPr>
          <p:nvPr>
            <p:ph idx="1"/>
          </p:nvPr>
        </p:nvPicPr>
        <p:blipFill>
          <a:blip r:embed="rId2"/>
          <a:stretch>
            <a:fillRect/>
          </a:stretch>
        </p:blipFill>
        <p:spPr>
          <a:xfrm>
            <a:off x="3880022" y="587247"/>
            <a:ext cx="3628153" cy="5589716"/>
          </a:xfrm>
          <a:prstGeom prst="rect">
            <a:avLst/>
          </a:prstGeom>
        </p:spPr>
      </p:pic>
    </p:spTree>
    <p:extLst>
      <p:ext uri="{BB962C8B-B14F-4D97-AF65-F5344CB8AC3E}">
        <p14:creationId xmlns:p14="http://schemas.microsoft.com/office/powerpoint/2010/main" val="2388734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840259" y="2399665"/>
            <a:ext cx="10295827" cy="1325563"/>
          </a:xfrm>
        </p:spPr>
        <p:txBody>
          <a:bodyPr>
            <a:noAutofit/>
          </a:bodyPr>
          <a:lstStyle/>
          <a:p>
            <a:pPr>
              <a:lnSpc>
                <a:spcPct val="100000"/>
              </a:lnSpc>
            </a:pPr>
            <a:r>
              <a:rPr lang="en-US" sz="2000" dirty="0">
                <a:latin typeface="_! Kolhety" panose="020B0500000000000000" pitchFamily="34" charset="0"/>
              </a:rPr>
              <a:t>,,</a:t>
            </a:r>
            <a:r>
              <a:rPr lang="en-US" sz="2000" dirty="0" err="1">
                <a:latin typeface="_! Kolhety" panose="020B0500000000000000" pitchFamily="34" charset="0"/>
              </a:rPr>
              <a:t>arcerT</a:t>
            </a:r>
            <a:r>
              <a:rPr lang="en-US" sz="2000" dirty="0">
                <a:latin typeface="_! Kolhety" panose="020B0500000000000000" pitchFamily="34" charset="0"/>
              </a:rPr>
              <a:t> </a:t>
            </a:r>
            <a:r>
              <a:rPr lang="en-US" sz="2000" dirty="0" err="1">
                <a:latin typeface="_! Kolhety" panose="020B0500000000000000" pitchFamily="34" charset="0"/>
              </a:rPr>
              <a:t>mcenares</a:t>
            </a:r>
            <a:r>
              <a:rPr lang="en-US" sz="2000" dirty="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mouxdenia</a:t>
            </a:r>
            <a:r>
              <a:rPr lang="en-US" sz="2000" dirty="0">
                <a:latin typeface="_! Kolhety" panose="020B0500000000000000" pitchFamily="34" charset="0"/>
              </a:rPr>
              <a:t> </a:t>
            </a:r>
            <a:r>
              <a:rPr lang="en-US" sz="2000" dirty="0" err="1">
                <a:latin typeface="_! Kolhety" panose="020B0500000000000000" pitchFamily="34" charset="0"/>
              </a:rPr>
              <a:t>iseTi</a:t>
            </a:r>
            <a:r>
              <a:rPr lang="en-US" sz="2000" dirty="0">
                <a:latin typeface="_! Kolhety" panose="020B0500000000000000" pitchFamily="34" charset="0"/>
              </a:rPr>
              <a:t> </a:t>
            </a:r>
            <a:r>
              <a:rPr lang="en-US" sz="2000" dirty="0" err="1">
                <a:latin typeface="_! Kolhety" panose="020B0500000000000000" pitchFamily="34" charset="0"/>
              </a:rPr>
              <a:t>gavlena</a:t>
            </a:r>
            <a:r>
              <a:rPr lang="en-US" sz="2000" dirty="0">
                <a:latin typeface="_! Kolhety" panose="020B0500000000000000" pitchFamily="34" charset="0"/>
              </a:rPr>
              <a:t> </a:t>
            </a:r>
            <a:r>
              <a:rPr lang="en-US" sz="2000" dirty="0" err="1">
                <a:latin typeface="_! Kolhety" panose="020B0500000000000000" pitchFamily="34" charset="0"/>
              </a:rPr>
              <a:t>kacobriobis</a:t>
            </a:r>
            <a:r>
              <a:rPr lang="en-US" sz="2000" dirty="0">
                <a:latin typeface="_! Kolhety" panose="020B0500000000000000" pitchFamily="34" charset="0"/>
              </a:rPr>
              <a:t> </a:t>
            </a:r>
            <a:r>
              <a:rPr lang="en-US" sz="2000" dirty="0" err="1">
                <a:latin typeface="_! Kolhety" panose="020B0500000000000000" pitchFamily="34" charset="0"/>
              </a:rPr>
              <a:t>ekonomikur</a:t>
            </a:r>
            <a:r>
              <a:rPr lang="en-US" sz="2000" dirty="0">
                <a:latin typeface="_! Kolhety" panose="020B0500000000000000" pitchFamily="34" charset="0"/>
              </a:rPr>
              <a:t> da </a:t>
            </a:r>
            <a:r>
              <a:rPr lang="en-US" sz="2000" dirty="0" err="1">
                <a:latin typeface="_! Kolhety" panose="020B0500000000000000" pitchFamily="34" charset="0"/>
              </a:rPr>
              <a:t>kulturul</a:t>
            </a:r>
            <a:r>
              <a:rPr lang="en-US" sz="2000" dirty="0">
                <a:latin typeface="_! Kolhety" panose="020B0500000000000000" pitchFamily="34" charset="0"/>
              </a:rPr>
              <a:t> </a:t>
            </a:r>
            <a:r>
              <a:rPr lang="en-US" sz="2000" dirty="0" err="1">
                <a:latin typeface="_! Kolhety" panose="020B0500000000000000" pitchFamily="34" charset="0"/>
              </a:rPr>
              <a:t>cxovrebaze</a:t>
            </a:r>
            <a:r>
              <a:rPr lang="en-US" sz="2000" dirty="0">
                <a:latin typeface="_! Kolhety" panose="020B0500000000000000" pitchFamily="34" charset="0"/>
              </a:rPr>
              <a:t>, </a:t>
            </a:r>
            <a:r>
              <a:rPr lang="en-US" sz="2000" dirty="0" err="1">
                <a:latin typeface="_! Kolhety" panose="020B0500000000000000" pitchFamily="34" charset="0"/>
              </a:rPr>
              <a:t>rogoric</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_</a:t>
            </a:r>
            <a:r>
              <a:rPr lang="en-US" sz="2000" dirty="0" err="1">
                <a:latin typeface="_! Kolhety" panose="020B0500000000000000" pitchFamily="34" charset="0"/>
              </a:rPr>
              <a:t>aseTia</a:t>
            </a:r>
            <a:r>
              <a:rPr lang="en-US" sz="2000" dirty="0">
                <a:latin typeface="_! Kolhety" panose="020B0500000000000000" pitchFamily="34" charset="0"/>
              </a:rPr>
              <a:t> </a:t>
            </a:r>
            <a:r>
              <a:rPr lang="en-US" sz="2000" dirty="0" err="1">
                <a:latin typeface="_! Kolhety" panose="020B0500000000000000" pitchFamily="34" charset="0"/>
              </a:rPr>
              <a:t>germaneli</a:t>
            </a:r>
            <a:r>
              <a:rPr lang="en-US" sz="2000" dirty="0">
                <a:latin typeface="_! Kolhety" panose="020B0500000000000000" pitchFamily="34" charset="0"/>
              </a:rPr>
              <a:t> </a:t>
            </a:r>
            <a:r>
              <a:rPr lang="en-US" sz="2000" dirty="0" err="1">
                <a:latin typeface="_! Kolhety" panose="020B0500000000000000" pitchFamily="34" charset="0"/>
              </a:rPr>
              <a:t>qimikosis</a:t>
            </a:r>
            <a:r>
              <a:rPr lang="en-US" sz="2000" dirty="0">
                <a:latin typeface="_! Kolhety" panose="020B0500000000000000" pitchFamily="34" charset="0"/>
              </a:rPr>
              <a:t> </a:t>
            </a:r>
            <a:r>
              <a:rPr lang="en-US" sz="2000" dirty="0" err="1">
                <a:latin typeface="_! Kolhety" panose="020B0500000000000000" pitchFamily="34" charset="0"/>
              </a:rPr>
              <a:t>georg</a:t>
            </a:r>
            <a:r>
              <a:rPr lang="en-US" sz="2000" dirty="0">
                <a:latin typeface="_! Kolhety" panose="020B0500000000000000" pitchFamily="34" charset="0"/>
              </a:rPr>
              <a:t> </a:t>
            </a:r>
            <a:r>
              <a:rPr lang="en-US" sz="2000" dirty="0" err="1">
                <a:latin typeface="_! Kolhety" panose="020B0500000000000000" pitchFamily="34" charset="0"/>
              </a:rPr>
              <a:t>Stalis</a:t>
            </a:r>
            <a:r>
              <a:rPr lang="en-US" sz="2000" dirty="0">
                <a:latin typeface="_! Kolhety" panose="020B0500000000000000" pitchFamily="34" charset="0"/>
              </a:rPr>
              <a:t> </a:t>
            </a:r>
            <a:r>
              <a:rPr lang="en-US" sz="2000" dirty="0" err="1">
                <a:latin typeface="_! Kolhety" panose="020B0500000000000000" pitchFamily="34" charset="0"/>
              </a:rPr>
              <a:t>azri</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smtClean="0">
                <a:latin typeface="_! Kolhety" panose="020B0500000000000000" pitchFamily="34" charset="0"/>
              </a:rPr>
              <a:t>Sesaxeb</a:t>
            </a:r>
            <a:r>
              <a:rPr lang="ru-RU" sz="2000" dirty="0" smtClean="0"/>
              <a:t>. </a:t>
            </a:r>
            <a:r>
              <a:rPr lang="en-US" sz="2000" dirty="0" smtClean="0"/>
              <a:t/>
            </a:r>
            <a:br>
              <a:rPr lang="en-US" sz="2000" dirty="0" smtClean="0"/>
            </a:br>
            <a:r>
              <a:rPr lang="en-US" sz="2000" dirty="0"/>
              <a:t/>
            </a:r>
            <a:br>
              <a:rPr lang="en-US" sz="2000" dirty="0"/>
            </a:br>
            <a:r>
              <a:rPr lang="en-US" sz="2000" dirty="0" err="1" smtClean="0">
                <a:latin typeface="_! Kolhety" panose="020B0500000000000000" pitchFamily="34" charset="0"/>
              </a:rPr>
              <a:t>ingliseli</a:t>
            </a:r>
            <a:r>
              <a:rPr lang="en-US" sz="2000" dirty="0" smtClean="0">
                <a:latin typeface="_! Kolhety" panose="020B0500000000000000" pitchFamily="34" charset="0"/>
              </a:rPr>
              <a:t> </a:t>
            </a:r>
            <a:r>
              <a:rPr lang="en-US" sz="2000" dirty="0" err="1">
                <a:latin typeface="_! Kolhety" panose="020B0500000000000000" pitchFamily="34" charset="0"/>
              </a:rPr>
              <a:t>sociologi</a:t>
            </a:r>
            <a:r>
              <a:rPr lang="en-US" sz="2000" dirty="0">
                <a:latin typeface="_! Kolhety" panose="020B0500000000000000" pitchFamily="34" charset="0"/>
              </a:rPr>
              <a:t> </a:t>
            </a:r>
            <a:r>
              <a:rPr lang="en-US" sz="2000" dirty="0" err="1">
                <a:latin typeface="_! Kolhety" panose="020B0500000000000000" pitchFamily="34" charset="0"/>
              </a:rPr>
              <a:t>lordi</a:t>
            </a:r>
            <a:r>
              <a:rPr lang="en-US" sz="2000" dirty="0">
                <a:latin typeface="_! Kolhety" panose="020B0500000000000000" pitchFamily="34" charset="0"/>
              </a:rPr>
              <a:t> </a:t>
            </a:r>
            <a:r>
              <a:rPr lang="en-US" sz="2000" dirty="0" err="1">
                <a:latin typeface="_! Kolhety" panose="020B0500000000000000" pitchFamily="34" charset="0"/>
              </a:rPr>
              <a:t>reglani</a:t>
            </a:r>
            <a:r>
              <a:rPr lang="en-US" sz="2000" dirty="0">
                <a:latin typeface="_! Kolhety" panose="020B0500000000000000" pitchFamily="34" charset="0"/>
              </a:rPr>
              <a:t> </a:t>
            </a:r>
            <a:r>
              <a:rPr lang="en-US" sz="2000" dirty="0" err="1">
                <a:latin typeface="_! Kolhety" panose="020B0500000000000000" pitchFamily="34" charset="0"/>
              </a:rPr>
              <a:t>aRniSnavda</a:t>
            </a:r>
            <a:r>
              <a:rPr lang="en-US" sz="2000" dirty="0">
                <a:latin typeface="_! Kolhety" panose="020B0500000000000000" pitchFamily="34" charset="0"/>
              </a:rPr>
              <a:t>, rom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arsebobs</a:t>
            </a:r>
            <a:r>
              <a:rPr lang="en-US" sz="2000" dirty="0">
                <a:latin typeface="_! Kolhety" panose="020B0500000000000000" pitchFamily="34" charset="0"/>
              </a:rPr>
              <a:t> </a:t>
            </a:r>
            <a:r>
              <a:rPr lang="en-US" sz="2000" dirty="0" err="1">
                <a:latin typeface="_! Kolhety" panose="020B0500000000000000" pitchFamily="34" charset="0"/>
              </a:rPr>
              <a:t>kulturuli</a:t>
            </a:r>
            <a:r>
              <a:rPr lang="en-US" sz="2000" dirty="0">
                <a:latin typeface="_! Kolhety" panose="020B0500000000000000" pitchFamily="34" charset="0"/>
              </a:rPr>
              <a:t> </a:t>
            </a:r>
            <a:r>
              <a:rPr lang="en-US" sz="2000" dirty="0" err="1">
                <a:latin typeface="_! Kolhety" panose="020B0500000000000000" pitchFamily="34" charset="0"/>
              </a:rPr>
              <a:t>elementi</a:t>
            </a:r>
            <a:r>
              <a:rPr lang="en-US" sz="2000" dirty="0">
                <a:latin typeface="_! Kolhety" panose="020B0500000000000000" pitchFamily="34" charset="0"/>
              </a:rPr>
              <a:t>, </a:t>
            </a:r>
            <a:r>
              <a:rPr lang="en-US" sz="2000" dirty="0" err="1">
                <a:latin typeface="_! Kolhety" panose="020B0500000000000000" pitchFamily="34" charset="0"/>
              </a:rPr>
              <a:t>romelic</a:t>
            </a:r>
            <a:r>
              <a:rPr lang="en-US" sz="2000" dirty="0">
                <a:latin typeface="_! Kolhety" panose="020B0500000000000000" pitchFamily="34" charset="0"/>
              </a:rPr>
              <a:t> </a:t>
            </a:r>
            <a:r>
              <a:rPr lang="en-US" sz="2000" dirty="0" err="1">
                <a:latin typeface="_! Kolhety" panose="020B0500000000000000" pitchFamily="34" charset="0"/>
              </a:rPr>
              <a:t>saerTo</a:t>
            </a:r>
            <a:r>
              <a:rPr lang="en-US" sz="2000" dirty="0">
                <a:latin typeface="_! Kolhety" panose="020B0500000000000000" pitchFamily="34" charset="0"/>
              </a:rPr>
              <a:t> </a:t>
            </a:r>
            <a:r>
              <a:rPr lang="en-US" sz="2000" dirty="0" err="1">
                <a:latin typeface="_! Kolhety" panose="020B0500000000000000" pitchFamily="34" charset="0"/>
              </a:rPr>
              <a:t>iyos</a:t>
            </a:r>
            <a:r>
              <a:rPr lang="en-US" sz="2000" dirty="0">
                <a:latin typeface="_! Kolhety" panose="020B0500000000000000" pitchFamily="34" charset="0"/>
              </a:rPr>
              <a:t> </a:t>
            </a:r>
            <a:r>
              <a:rPr lang="en-US" sz="2000" dirty="0" err="1">
                <a:latin typeface="_! Kolhety" panose="020B0500000000000000" pitchFamily="34" charset="0"/>
              </a:rPr>
              <a:t>yvela</a:t>
            </a:r>
            <a:r>
              <a:rPr lang="en-US" sz="2000" dirty="0">
                <a:latin typeface="_! Kolhety" panose="020B0500000000000000" pitchFamily="34" charset="0"/>
              </a:rPr>
              <a:t> </a:t>
            </a:r>
            <a:r>
              <a:rPr lang="en-US" sz="2000" dirty="0" err="1">
                <a:latin typeface="_! Kolhety" panose="020B0500000000000000" pitchFamily="34" charset="0"/>
              </a:rPr>
              <a:t>teritoriisaTvis</a:t>
            </a:r>
            <a:r>
              <a:rPr lang="en-US" sz="2000" dirty="0">
                <a:latin typeface="_! Kolhety" panose="020B0500000000000000" pitchFamily="34" charset="0"/>
              </a:rPr>
              <a:t> </a:t>
            </a:r>
            <a:r>
              <a:rPr lang="en-US" sz="2000" dirty="0" err="1">
                <a:latin typeface="_! Kolhety" panose="020B0500000000000000" pitchFamily="34" charset="0"/>
              </a:rPr>
              <a:t>Savi</a:t>
            </a:r>
            <a:r>
              <a:rPr lang="en-US" sz="2000" dirty="0">
                <a:latin typeface="_! Kolhety" panose="020B0500000000000000" pitchFamily="34" charset="0"/>
              </a:rPr>
              <a:t> </a:t>
            </a:r>
            <a:r>
              <a:rPr lang="en-US" sz="2000" dirty="0" err="1">
                <a:latin typeface="_! Kolhety" panose="020B0500000000000000" pitchFamily="34" charset="0"/>
              </a:rPr>
              <a:t>afrikis</a:t>
            </a:r>
            <a:r>
              <a:rPr lang="en-US" sz="2000" dirty="0">
                <a:latin typeface="_! Kolhety" panose="020B0500000000000000" pitchFamily="34" charset="0"/>
              </a:rPr>
              <a:t> </a:t>
            </a:r>
            <a:r>
              <a:rPr lang="en-US" sz="2000" dirty="0" err="1">
                <a:latin typeface="_! Kolhety" panose="020B0500000000000000" pitchFamily="34" charset="0"/>
              </a:rPr>
              <a:t>CaTvliT</a:t>
            </a:r>
            <a:r>
              <a:rPr lang="en-US" sz="2000" dirty="0">
                <a:latin typeface="_! Kolhety" panose="020B0500000000000000" pitchFamily="34" charset="0"/>
              </a:rPr>
              <a:t>. </a:t>
            </a:r>
            <a:r>
              <a:rPr lang="en-US" sz="2000" dirty="0" err="1">
                <a:latin typeface="_! Kolhety" panose="020B0500000000000000" pitchFamily="34" charset="0"/>
              </a:rPr>
              <a:t>Ggamonaklisia</a:t>
            </a:r>
            <a:r>
              <a:rPr lang="en-US" sz="2000" dirty="0">
                <a:latin typeface="_! Kolhety" panose="020B0500000000000000" pitchFamily="34" charset="0"/>
              </a:rPr>
              <a:t> </a:t>
            </a:r>
            <a:r>
              <a:rPr lang="en-US" sz="2000" dirty="0" err="1">
                <a:latin typeface="_! Kolhety" panose="020B0500000000000000" pitchFamily="34" charset="0"/>
              </a:rPr>
              <a:t>mxolod</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smtClean="0">
                <a:latin typeface="_! Kolhety" panose="020B0500000000000000" pitchFamily="34" charset="0"/>
              </a:rPr>
              <a:t>“. </a:t>
            </a:r>
            <a:r>
              <a:rPr lang="en-US" sz="2000" dirty="0">
                <a:latin typeface="_! Kolhety" panose="020B0500000000000000" pitchFamily="34" charset="0"/>
              </a:rPr>
              <a:t/>
            </a:r>
            <a:br>
              <a:rPr lang="en-US" sz="2000" dirty="0">
                <a:latin typeface="_! Kolhety" panose="020B0500000000000000" pitchFamily="34" charset="0"/>
              </a:rPr>
            </a:b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a:latin typeface="_! Kolhety" panose="020B0500000000000000" pitchFamily="34" charset="0"/>
              </a:rPr>
              <a:t>romelic</a:t>
            </a:r>
            <a:r>
              <a:rPr lang="en-US" sz="2000" dirty="0">
                <a:latin typeface="_! Kolhety" panose="020B0500000000000000" pitchFamily="34" charset="0"/>
              </a:rPr>
              <a:t> </a:t>
            </a:r>
            <a:r>
              <a:rPr lang="en-US" sz="2000" dirty="0" err="1">
                <a:latin typeface="_! Kolhety" panose="020B0500000000000000" pitchFamily="34" charset="0"/>
              </a:rPr>
              <a:t>garkveuli</a:t>
            </a:r>
            <a:r>
              <a:rPr lang="en-US" sz="2000" dirty="0">
                <a:latin typeface="_! Kolhety" panose="020B0500000000000000" pitchFamily="34" charset="0"/>
              </a:rPr>
              <a:t> </a:t>
            </a:r>
            <a:r>
              <a:rPr lang="en-US" sz="2000" dirty="0" err="1">
                <a:latin typeface="_! Kolhety" panose="020B0500000000000000" pitchFamily="34" charset="0"/>
              </a:rPr>
              <a:t>xnis</a:t>
            </a:r>
            <a:r>
              <a:rPr lang="en-US" sz="2000" dirty="0">
                <a:latin typeface="_! Kolhety" panose="020B0500000000000000" pitchFamily="34" charset="0"/>
              </a:rPr>
              <a:t> </a:t>
            </a:r>
            <a:r>
              <a:rPr lang="en-US" sz="2000" dirty="0" err="1">
                <a:latin typeface="_! Kolhety" panose="020B0500000000000000" pitchFamily="34" charset="0"/>
              </a:rPr>
              <a:t>manZilze</a:t>
            </a:r>
            <a:r>
              <a:rPr lang="en-US" sz="2000" dirty="0">
                <a:latin typeface="_! Kolhety" panose="020B0500000000000000" pitchFamily="34" charset="0"/>
              </a:rPr>
              <a:t> </a:t>
            </a:r>
            <a:r>
              <a:rPr lang="en-US" sz="2000" dirty="0" err="1">
                <a:latin typeface="_! Kolhety" panose="020B0500000000000000" pitchFamily="34" charset="0"/>
              </a:rPr>
              <a:t>mxolod</a:t>
            </a:r>
            <a:r>
              <a:rPr lang="en-US" sz="2000" dirty="0">
                <a:latin typeface="_! Kolhety" panose="020B0500000000000000" pitchFamily="34" charset="0"/>
              </a:rPr>
              <a:t> </a:t>
            </a:r>
            <a:r>
              <a:rPr lang="en-US" sz="2000" dirty="0" err="1">
                <a:latin typeface="_! Kolhety" panose="020B0500000000000000" pitchFamily="34" charset="0"/>
              </a:rPr>
              <a:t>amerikis</a:t>
            </a:r>
            <a:r>
              <a:rPr lang="en-US" sz="2000" dirty="0">
                <a:latin typeface="_! Kolhety" panose="020B0500000000000000" pitchFamily="34" charset="0"/>
              </a:rPr>
              <a:t> </a:t>
            </a:r>
            <a:r>
              <a:rPr lang="en-US" sz="2000" dirty="0" err="1">
                <a:latin typeface="_! Kolhety" panose="020B0500000000000000" pitchFamily="34" charset="0"/>
              </a:rPr>
              <a:t>kontinentisaTvis</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cnobili</a:t>
            </a:r>
            <a:r>
              <a:rPr lang="en-US" sz="2000" dirty="0">
                <a:latin typeface="_! Kolhety" panose="020B0500000000000000" pitchFamily="34" charset="0"/>
              </a:rPr>
              <a:t>, </a:t>
            </a:r>
            <a:r>
              <a:rPr lang="en-US" sz="2000" dirty="0" err="1">
                <a:latin typeface="_! Kolhety" panose="020B0500000000000000" pitchFamily="34" charset="0"/>
              </a:rPr>
              <a:t>mogvianebiT</a:t>
            </a:r>
            <a:r>
              <a:rPr lang="en-US" sz="2000" dirty="0">
                <a:latin typeface="_! Kolhety" panose="020B0500000000000000" pitchFamily="34" charset="0"/>
              </a:rPr>
              <a:t>, </a:t>
            </a:r>
            <a:r>
              <a:rPr lang="en-US" sz="2000" dirty="0" err="1">
                <a:latin typeface="_! Kolhety" panose="020B0500000000000000" pitchFamily="34" charset="0"/>
              </a:rPr>
              <a:t>msoflioSi</a:t>
            </a:r>
            <a:r>
              <a:rPr lang="en-US" sz="2000" dirty="0">
                <a:latin typeface="_! Kolhety" panose="020B0500000000000000" pitchFamily="34" charset="0"/>
              </a:rPr>
              <a:t> </a:t>
            </a:r>
            <a:r>
              <a:rPr lang="en-US" sz="2000" dirty="0" err="1">
                <a:latin typeface="_! Kolhety" panose="020B0500000000000000" pitchFamily="34" charset="0"/>
              </a:rPr>
              <a:t>vaWrobis</a:t>
            </a:r>
            <a:r>
              <a:rPr lang="en-US" sz="2000" dirty="0">
                <a:latin typeface="_! Kolhety" panose="020B0500000000000000" pitchFamily="34" charset="0"/>
              </a:rPr>
              <a:t> </a:t>
            </a:r>
            <a:r>
              <a:rPr lang="en-US" sz="2000" dirty="0" err="1">
                <a:latin typeface="_! Kolhety" panose="020B0500000000000000" pitchFamily="34" charset="0"/>
              </a:rPr>
              <a:t>yvelaze</a:t>
            </a:r>
            <a:r>
              <a:rPr lang="en-US" sz="2000" dirty="0">
                <a:latin typeface="_! Kolhety" panose="020B0500000000000000" pitchFamily="34" charset="0"/>
              </a:rPr>
              <a:t> </a:t>
            </a:r>
            <a:r>
              <a:rPr lang="en-US" sz="2000" dirty="0" err="1">
                <a:latin typeface="_! Kolhety" panose="020B0500000000000000" pitchFamily="34" charset="0"/>
              </a:rPr>
              <a:t>msxvil</a:t>
            </a:r>
            <a:r>
              <a:rPr lang="en-US" sz="2000" dirty="0">
                <a:latin typeface="_! Kolhety" panose="020B0500000000000000" pitchFamily="34" charset="0"/>
              </a:rPr>
              <a:t> </a:t>
            </a:r>
            <a:r>
              <a:rPr lang="en-US" sz="2000" dirty="0" err="1">
                <a:latin typeface="_! Kolhety" panose="020B0500000000000000" pitchFamily="34" charset="0"/>
              </a:rPr>
              <a:t>sagnad</a:t>
            </a:r>
            <a:r>
              <a:rPr lang="en-US" sz="2000" dirty="0">
                <a:latin typeface="_! Kolhety" panose="020B0500000000000000" pitchFamily="34" charset="0"/>
              </a:rPr>
              <a:t> </a:t>
            </a:r>
            <a:r>
              <a:rPr lang="en-US" sz="2000" dirty="0" err="1">
                <a:latin typeface="_! Kolhety" panose="020B0500000000000000" pitchFamily="34" charset="0"/>
              </a:rPr>
              <a:t>iqca</a:t>
            </a:r>
            <a:r>
              <a:rPr lang="en-US" sz="2000" dirty="0">
                <a:latin typeface="_! Kolhety" panose="020B0500000000000000" pitchFamily="34" charset="0"/>
              </a:rPr>
              <a:t>. </a:t>
            </a:r>
            <a:r>
              <a:rPr lang="en-US" sz="2000" dirty="0" smtClean="0">
                <a:latin typeface="_! Kolhety" panose="020B0500000000000000" pitchFamily="34" charset="0"/>
              </a:rPr>
              <a:t/>
            </a:r>
            <a:br>
              <a:rPr lang="en-US" sz="2000" dirty="0" smtClean="0">
                <a:latin typeface="_! Kolhety" panose="020B0500000000000000" pitchFamily="34" charset="0"/>
              </a:rPr>
            </a:br>
            <a:r>
              <a:rPr lang="en-US" sz="2000" dirty="0" smtClean="0">
                <a:latin typeface="_! Kolhety" panose="020B0500000000000000" pitchFamily="34" charset="0"/>
              </a:rPr>
              <a:t/>
            </a:r>
            <a:br>
              <a:rPr lang="en-US" sz="2000" dirty="0" smtClean="0">
                <a:latin typeface="_! Kolhety" panose="020B0500000000000000" pitchFamily="34" charset="0"/>
              </a:rPr>
            </a:br>
            <a:r>
              <a:rPr lang="en-US" sz="2000" dirty="0" err="1" smtClean="0">
                <a:latin typeface="_! Kolhety" panose="020B0500000000000000" pitchFamily="34" charset="0"/>
              </a:rPr>
              <a:t>Tambaqom</a:t>
            </a:r>
            <a:r>
              <a:rPr lang="en-US" sz="2000" dirty="0" smtClean="0">
                <a:latin typeface="_! Kolhety" panose="020B0500000000000000" pitchFamily="34" charset="0"/>
              </a:rPr>
              <a:t> </a:t>
            </a:r>
            <a:r>
              <a:rPr lang="en-US" sz="2000" dirty="0" err="1">
                <a:latin typeface="_! Kolhety" panose="020B0500000000000000" pitchFamily="34" charset="0"/>
              </a:rPr>
              <a:t>mniSvnelovani</a:t>
            </a:r>
            <a:r>
              <a:rPr lang="en-US" sz="2000" dirty="0">
                <a:latin typeface="_! Kolhety" panose="020B0500000000000000" pitchFamily="34" charset="0"/>
              </a:rPr>
              <a:t> </a:t>
            </a:r>
            <a:r>
              <a:rPr lang="en-US" sz="2000" dirty="0" err="1">
                <a:latin typeface="_! Kolhety" panose="020B0500000000000000" pitchFamily="34" charset="0"/>
              </a:rPr>
              <a:t>gavlena</a:t>
            </a:r>
            <a:r>
              <a:rPr lang="en-US" sz="2000" dirty="0">
                <a:latin typeface="_! Kolhety" panose="020B0500000000000000" pitchFamily="34" charset="0"/>
              </a:rPr>
              <a:t> </a:t>
            </a:r>
            <a:r>
              <a:rPr lang="en-US" sz="2000" dirty="0" err="1">
                <a:latin typeface="_! Kolhety" panose="020B0500000000000000" pitchFamily="34" charset="0"/>
              </a:rPr>
              <a:t>iqonia</a:t>
            </a:r>
            <a:r>
              <a:rPr lang="en-US" sz="2000" dirty="0">
                <a:latin typeface="_! Kolhety" panose="020B0500000000000000" pitchFamily="34" charset="0"/>
              </a:rPr>
              <a:t> </a:t>
            </a:r>
            <a:r>
              <a:rPr lang="en-US" sz="2000" dirty="0" err="1">
                <a:latin typeface="_! Kolhety" panose="020B0500000000000000" pitchFamily="34" charset="0"/>
              </a:rPr>
              <a:t>ara</a:t>
            </a:r>
            <a:r>
              <a:rPr lang="en-US" sz="2000" dirty="0">
                <a:latin typeface="_! Kolhety" panose="020B0500000000000000" pitchFamily="34" charset="0"/>
              </a:rPr>
              <a:t> </a:t>
            </a:r>
            <a:r>
              <a:rPr lang="en-US" sz="2000" dirty="0" err="1">
                <a:latin typeface="_! Kolhety" panose="020B0500000000000000" pitchFamily="34" charset="0"/>
              </a:rPr>
              <a:t>marto</a:t>
            </a:r>
            <a:r>
              <a:rPr lang="en-US" sz="2000" dirty="0">
                <a:latin typeface="_! Kolhety" panose="020B0500000000000000" pitchFamily="34" charset="0"/>
              </a:rPr>
              <a:t> </a:t>
            </a:r>
            <a:r>
              <a:rPr lang="en-US" sz="2000" dirty="0" err="1">
                <a:latin typeface="_! Kolhety" panose="020B0500000000000000" pitchFamily="34" charset="0"/>
              </a:rPr>
              <a:t>saxelmwifoTaSoris</a:t>
            </a:r>
            <a:r>
              <a:rPr lang="en-US" sz="2000" dirty="0">
                <a:latin typeface="_! Kolhety" panose="020B0500000000000000" pitchFamily="34" charset="0"/>
              </a:rPr>
              <a:t> </a:t>
            </a:r>
            <a:r>
              <a:rPr lang="en-US" sz="2000" dirty="0" err="1">
                <a:latin typeface="_! Kolhety" panose="020B0500000000000000" pitchFamily="34" charset="0"/>
              </a:rPr>
              <a:t>savaWro-ekonomikur</a:t>
            </a:r>
            <a:r>
              <a:rPr lang="en-US" sz="2000" dirty="0">
                <a:latin typeface="_! Kolhety" panose="020B0500000000000000" pitchFamily="34" charset="0"/>
              </a:rPr>
              <a:t> </a:t>
            </a:r>
            <a:r>
              <a:rPr lang="en-US" sz="2000" dirty="0" err="1">
                <a:latin typeface="_! Kolhety" panose="020B0500000000000000" pitchFamily="34" charset="0"/>
              </a:rPr>
              <a:t>urTierTobaze</a:t>
            </a:r>
            <a:r>
              <a:rPr lang="en-US" sz="2000" dirty="0">
                <a:latin typeface="_! Kolhety" panose="020B0500000000000000" pitchFamily="34" charset="0"/>
              </a:rPr>
              <a:t>, </a:t>
            </a:r>
            <a:r>
              <a:rPr lang="en-US" sz="2000" dirty="0" err="1">
                <a:latin typeface="_! Kolhety" panose="020B0500000000000000" pitchFamily="34" charset="0"/>
              </a:rPr>
              <a:t>aramed</a:t>
            </a:r>
            <a:r>
              <a:rPr lang="en-US" sz="2000" dirty="0">
                <a:latin typeface="_! Kolhety" panose="020B0500000000000000" pitchFamily="34" charset="0"/>
              </a:rPr>
              <a:t> </a:t>
            </a:r>
            <a:r>
              <a:rPr lang="en-US" sz="2000" dirty="0" err="1">
                <a:latin typeface="_! Kolhety" panose="020B0500000000000000" pitchFamily="34" charset="0"/>
              </a:rPr>
              <a:t>zogadad</a:t>
            </a:r>
            <a:r>
              <a:rPr lang="en-US" sz="2000" dirty="0">
                <a:latin typeface="_! Kolhety" panose="020B0500000000000000" pitchFamily="34" charset="0"/>
              </a:rPr>
              <a:t> </a:t>
            </a:r>
            <a:r>
              <a:rPr lang="en-US" sz="2000" dirty="0" err="1">
                <a:latin typeface="_! Kolhety" panose="020B0500000000000000" pitchFamily="34" charset="0"/>
              </a:rPr>
              <a:t>politikaze</a:t>
            </a:r>
            <a:r>
              <a:rPr lang="en-US" sz="2000" dirty="0">
                <a:latin typeface="_! Kolhety" panose="020B0500000000000000" pitchFamily="34" charset="0"/>
              </a:rPr>
              <a:t>, da </a:t>
            </a:r>
            <a:r>
              <a:rPr lang="en-US" sz="2000" dirty="0" err="1">
                <a:latin typeface="_! Kolhety" panose="020B0500000000000000" pitchFamily="34" charset="0"/>
              </a:rPr>
              <a:t>rac</a:t>
            </a:r>
            <a:r>
              <a:rPr lang="en-US" sz="2000" dirty="0">
                <a:latin typeface="_! Kolhety" panose="020B0500000000000000" pitchFamily="34" charset="0"/>
              </a:rPr>
              <a:t> </a:t>
            </a:r>
            <a:r>
              <a:rPr lang="en-US" sz="2000" dirty="0" err="1">
                <a:latin typeface="_! Kolhety" panose="020B0500000000000000" pitchFamily="34" charset="0"/>
              </a:rPr>
              <a:t>aseve</a:t>
            </a:r>
            <a:r>
              <a:rPr lang="en-US" sz="2000" dirty="0">
                <a:latin typeface="_! Kolhety" panose="020B0500000000000000" pitchFamily="34" charset="0"/>
              </a:rPr>
              <a:t> </a:t>
            </a:r>
            <a:r>
              <a:rPr lang="en-US" sz="2000" dirty="0" err="1">
                <a:latin typeface="_! Kolhety" panose="020B0500000000000000" pitchFamily="34" charset="0"/>
              </a:rPr>
              <a:t>calke</a:t>
            </a:r>
            <a:r>
              <a:rPr lang="en-US" sz="2000" dirty="0">
                <a:latin typeface="_! Kolhety" panose="020B0500000000000000" pitchFamily="34" charset="0"/>
              </a:rPr>
              <a:t> </a:t>
            </a:r>
            <a:r>
              <a:rPr lang="en-US" sz="2000" dirty="0" err="1">
                <a:latin typeface="_! Kolhety" panose="020B0500000000000000" pitchFamily="34" charset="0"/>
              </a:rPr>
              <a:t>aRniSvnis</a:t>
            </a:r>
            <a:r>
              <a:rPr lang="en-US" sz="2000" dirty="0">
                <a:latin typeface="_! Kolhety" panose="020B0500000000000000" pitchFamily="34" charset="0"/>
              </a:rPr>
              <a:t> </a:t>
            </a:r>
            <a:r>
              <a:rPr lang="en-US" sz="2000" dirty="0" err="1">
                <a:latin typeface="_! Kolhety" panose="020B0500000000000000" pitchFamily="34" charset="0"/>
              </a:rPr>
              <a:t>Rirsia</a:t>
            </a:r>
            <a:r>
              <a:rPr lang="en-US" sz="2000" dirty="0">
                <a:latin typeface="_! Kolhety" panose="020B0500000000000000" pitchFamily="34" charset="0"/>
              </a:rPr>
              <a:t>_ </a:t>
            </a:r>
            <a:r>
              <a:rPr lang="en-US" sz="2000" dirty="0" err="1">
                <a:latin typeface="_! Kolhety" panose="020B0500000000000000" pitchFamily="34" charset="0"/>
              </a:rPr>
              <a:t>samedicino</a:t>
            </a:r>
            <a:r>
              <a:rPr lang="en-US" sz="2000" dirty="0">
                <a:latin typeface="_! Kolhety" panose="020B0500000000000000" pitchFamily="34" charset="0"/>
              </a:rPr>
              <a:t> </a:t>
            </a:r>
            <a:r>
              <a:rPr lang="en-US" sz="2000" dirty="0" err="1">
                <a:latin typeface="_! Kolhety" panose="020B0500000000000000" pitchFamily="34" charset="0"/>
              </a:rPr>
              <a:t>azris</a:t>
            </a:r>
            <a:r>
              <a:rPr lang="en-US" sz="2000" dirty="0">
                <a:latin typeface="_! Kolhety" panose="020B0500000000000000" pitchFamily="34" charset="0"/>
              </a:rPr>
              <a:t> </a:t>
            </a:r>
            <a:r>
              <a:rPr lang="en-US" sz="2000" dirty="0" err="1" smtClean="0">
                <a:latin typeface="_! Kolhety" panose="020B0500000000000000" pitchFamily="34" charset="0"/>
              </a:rPr>
              <a:t>ganviTarebaze</a:t>
            </a:r>
            <a:r>
              <a:rPr lang="en-US" sz="2000" dirty="0" smtClean="0">
                <a:latin typeface="_! Kolhety" panose="020B0500000000000000" pitchFamily="34" charset="0"/>
              </a:rPr>
              <a:t>.</a:t>
            </a:r>
            <a:br>
              <a:rPr lang="en-US" sz="2000" dirty="0" smtClean="0">
                <a:latin typeface="_! Kolhety" panose="020B0500000000000000" pitchFamily="34" charset="0"/>
              </a:rPr>
            </a:br>
            <a:r>
              <a:rPr lang="en-US" sz="2000" dirty="0" smtClean="0">
                <a:latin typeface="_! Kolhety" panose="020B0500000000000000" pitchFamily="34" charset="0"/>
              </a:rPr>
              <a:t/>
            </a:r>
            <a:br>
              <a:rPr lang="en-US" sz="2000" dirty="0" smtClean="0">
                <a:latin typeface="_! Kolhety" panose="020B0500000000000000" pitchFamily="34" charset="0"/>
              </a:rPr>
            </a:br>
            <a:r>
              <a:rPr lang="en-US" sz="2000" dirty="0" smtClean="0">
                <a:latin typeface="_! Kolhety" panose="020B0500000000000000" pitchFamily="34" charset="0"/>
              </a:rPr>
              <a:t> </a:t>
            </a:r>
            <a:r>
              <a:rPr lang="en-US" sz="2000" dirty="0" err="1">
                <a:latin typeface="_! Kolhety" panose="020B0500000000000000" pitchFamily="34" charset="0"/>
              </a:rPr>
              <a:t>Tu</a:t>
            </a:r>
            <a:r>
              <a:rPr lang="en-US" sz="2000" dirty="0">
                <a:latin typeface="_! Kolhety" panose="020B0500000000000000" pitchFamily="34" charset="0"/>
              </a:rPr>
              <a:t> </a:t>
            </a:r>
            <a:r>
              <a:rPr lang="en-US" sz="2000" dirty="0" err="1">
                <a:latin typeface="_! Kolhety" panose="020B0500000000000000" pitchFamily="34" charset="0"/>
              </a:rPr>
              <a:t>eTnografiul</a:t>
            </a:r>
            <a:r>
              <a:rPr lang="en-US" sz="2000" dirty="0">
                <a:latin typeface="_! Kolhety" panose="020B0500000000000000" pitchFamily="34" charset="0"/>
              </a:rPr>
              <a:t> masalas </a:t>
            </a:r>
            <a:r>
              <a:rPr lang="en-US" sz="2000" dirty="0" err="1">
                <a:latin typeface="_! Kolhety" panose="020B0500000000000000" pitchFamily="34" charset="0"/>
              </a:rPr>
              <a:t>movixmobT</a:t>
            </a:r>
            <a:r>
              <a:rPr lang="en-US" sz="2000" dirty="0">
                <a:latin typeface="_! Kolhety" panose="020B0500000000000000" pitchFamily="34" charset="0"/>
              </a:rPr>
              <a:t>, </a:t>
            </a:r>
            <a:r>
              <a:rPr lang="en-US" sz="2000" dirty="0" err="1">
                <a:latin typeface="_! Kolhety" panose="020B0500000000000000" pitchFamily="34" charset="0"/>
              </a:rPr>
              <a:t>davrwmundebiT</a:t>
            </a:r>
            <a:r>
              <a:rPr lang="en-US" sz="2000" dirty="0">
                <a:latin typeface="_! Kolhety" panose="020B0500000000000000" pitchFamily="34" charset="0"/>
              </a:rPr>
              <a:t>, rom </a:t>
            </a:r>
            <a:r>
              <a:rPr lang="en-US" sz="2000" dirty="0" err="1">
                <a:latin typeface="_! Kolhety" panose="020B0500000000000000" pitchFamily="34" charset="0"/>
              </a:rPr>
              <a:t>TiTqmis</a:t>
            </a:r>
            <a:r>
              <a:rPr lang="en-US" sz="2000" dirty="0">
                <a:latin typeface="_! Kolhety" panose="020B0500000000000000" pitchFamily="34" charset="0"/>
              </a:rPr>
              <a:t> </a:t>
            </a:r>
            <a:r>
              <a:rPr lang="en-US" sz="2000" dirty="0" err="1">
                <a:latin typeface="_! Kolhety" panose="020B0500000000000000" pitchFamily="34" charset="0"/>
              </a:rPr>
              <a:t>yvela</a:t>
            </a:r>
            <a:r>
              <a:rPr lang="en-US" sz="2000" dirty="0">
                <a:latin typeface="_! Kolhety" panose="020B0500000000000000" pitchFamily="34" charset="0"/>
              </a:rPr>
              <a:t> </a:t>
            </a:r>
            <a:r>
              <a:rPr lang="en-US" sz="2000" dirty="0" err="1">
                <a:latin typeface="_! Kolhety" panose="020B0500000000000000" pitchFamily="34" charset="0"/>
              </a:rPr>
              <a:t>arsebuli</a:t>
            </a:r>
            <a:r>
              <a:rPr lang="en-US" sz="2000" dirty="0">
                <a:latin typeface="_! Kolhety" panose="020B0500000000000000" pitchFamily="34" charset="0"/>
              </a:rPr>
              <a:t> </a:t>
            </a:r>
            <a:r>
              <a:rPr lang="en-US" sz="2000" dirty="0" err="1">
                <a:latin typeface="_! Kolhety" panose="020B0500000000000000" pitchFamily="34" charset="0"/>
              </a:rPr>
              <a:t>Tu</a:t>
            </a:r>
            <a:r>
              <a:rPr lang="en-US" sz="2000" dirty="0">
                <a:latin typeface="_! Kolhety" panose="020B0500000000000000" pitchFamily="34" charset="0"/>
              </a:rPr>
              <a:t> </a:t>
            </a:r>
            <a:r>
              <a:rPr lang="en-US" sz="2000" dirty="0" err="1">
                <a:latin typeface="_! Kolhety" panose="020B0500000000000000" pitchFamily="34" charset="0"/>
              </a:rPr>
              <a:t>gamqrali</a:t>
            </a:r>
            <a:r>
              <a:rPr lang="en-US" sz="2000" dirty="0">
                <a:latin typeface="_! Kolhety" panose="020B0500000000000000" pitchFamily="34" charset="0"/>
              </a:rPr>
              <a:t> </a:t>
            </a:r>
            <a:r>
              <a:rPr lang="en-US" sz="2000" dirty="0" err="1">
                <a:latin typeface="_! Kolhety" panose="020B0500000000000000" pitchFamily="34" charset="0"/>
              </a:rPr>
              <a:t>kultura</a:t>
            </a:r>
            <a:r>
              <a:rPr lang="en-US" sz="2000" dirty="0">
                <a:latin typeface="_! Kolhety" panose="020B0500000000000000" pitchFamily="34" charset="0"/>
              </a:rPr>
              <a:t> </a:t>
            </a:r>
            <a:r>
              <a:rPr lang="en-US" sz="2000" dirty="0" err="1">
                <a:latin typeface="_! Kolhety" panose="020B0500000000000000" pitchFamily="34" charset="0"/>
              </a:rPr>
              <a:t>garkveuli</a:t>
            </a:r>
            <a:r>
              <a:rPr lang="en-US" sz="2000" dirty="0">
                <a:latin typeface="_! Kolhety" panose="020B0500000000000000" pitchFamily="34" charset="0"/>
              </a:rPr>
              <a:t> </a:t>
            </a:r>
            <a:r>
              <a:rPr lang="en-US" sz="2000" dirty="0" err="1">
                <a:latin typeface="_! Kolhety" panose="020B0500000000000000" pitchFamily="34" charset="0"/>
              </a:rPr>
              <a:t>formiT</a:t>
            </a:r>
            <a:r>
              <a:rPr lang="en-US" sz="2000" dirty="0">
                <a:latin typeface="_! Kolhety" panose="020B0500000000000000" pitchFamily="34" charset="0"/>
              </a:rPr>
              <a:t> </a:t>
            </a:r>
            <a:r>
              <a:rPr lang="en-US" sz="2000" dirty="0" err="1">
                <a:latin typeface="_! Kolhety" panose="020B0500000000000000" pitchFamily="34" charset="0"/>
              </a:rPr>
              <a:t>moixmarda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istoriis</a:t>
            </a:r>
            <a:r>
              <a:rPr lang="en-US" sz="2000" dirty="0">
                <a:latin typeface="_! Kolhety" panose="020B0500000000000000" pitchFamily="34" charset="0"/>
              </a:rPr>
              <a:t> </a:t>
            </a:r>
            <a:r>
              <a:rPr lang="en-US" sz="2000" dirty="0" err="1">
                <a:latin typeface="_! Kolhety" panose="020B0500000000000000" pitchFamily="34" charset="0"/>
              </a:rPr>
              <a:t>mkvlevrebi</a:t>
            </a:r>
            <a:r>
              <a:rPr lang="en-US" sz="2000" dirty="0">
                <a:latin typeface="_! Kolhety" panose="020B0500000000000000" pitchFamily="34" charset="0"/>
              </a:rPr>
              <a:t>, </a:t>
            </a:r>
            <a:r>
              <a:rPr lang="en-US" sz="2000" dirty="0" err="1">
                <a:latin typeface="_! Kolhety" panose="020B0500000000000000" pitchFamily="34" charset="0"/>
              </a:rPr>
              <a:t>SesaZloa</a:t>
            </a:r>
            <a:r>
              <a:rPr lang="en-US" sz="2000" dirty="0">
                <a:latin typeface="_! Kolhety" panose="020B0500000000000000" pitchFamily="34" charset="0"/>
              </a:rPr>
              <a:t>, </a:t>
            </a:r>
            <a:r>
              <a:rPr lang="en-US" sz="2000" dirty="0" err="1">
                <a:latin typeface="_! Kolhety" panose="020B0500000000000000" pitchFamily="34" charset="0"/>
              </a:rPr>
              <a:t>ufro</a:t>
            </a:r>
            <a:r>
              <a:rPr lang="en-US" sz="2000" dirty="0">
                <a:latin typeface="_! Kolhety" panose="020B0500000000000000" pitchFamily="34" charset="0"/>
              </a:rPr>
              <a:t> </a:t>
            </a:r>
            <a:r>
              <a:rPr lang="en-US" sz="2000" dirty="0" err="1">
                <a:latin typeface="_! Kolhety" panose="020B0500000000000000" pitchFamily="34" charset="0"/>
              </a:rPr>
              <a:t>xumrobiT</a:t>
            </a:r>
            <a:r>
              <a:rPr lang="en-US" sz="2000" dirty="0">
                <a:latin typeface="_! Kolhety" panose="020B0500000000000000" pitchFamily="34" charset="0"/>
              </a:rPr>
              <a:t>, </a:t>
            </a:r>
            <a:r>
              <a:rPr lang="en-US" sz="2000" dirty="0" err="1">
                <a:latin typeface="_! Kolhety" panose="020B0500000000000000" pitchFamily="34" charset="0"/>
              </a:rPr>
              <a:t>magram</a:t>
            </a:r>
            <a:r>
              <a:rPr lang="en-US" sz="2000" dirty="0">
                <a:latin typeface="_! Kolhety" panose="020B0500000000000000" pitchFamily="34" charset="0"/>
              </a:rPr>
              <a:t> </a:t>
            </a:r>
            <a:r>
              <a:rPr lang="en-US" sz="2000" dirty="0" err="1">
                <a:latin typeface="_! Kolhety" panose="020B0500000000000000" pitchFamily="34" charset="0"/>
              </a:rPr>
              <a:t>xSirad</a:t>
            </a:r>
            <a:r>
              <a:rPr lang="en-US" sz="2000" dirty="0">
                <a:latin typeface="_! Kolhety" panose="020B0500000000000000" pitchFamily="34" charset="0"/>
              </a:rPr>
              <a:t> da </a:t>
            </a:r>
            <a:r>
              <a:rPr lang="en-US" sz="2000" dirty="0" err="1">
                <a:latin typeface="_! Kolhety" panose="020B0500000000000000" pitchFamily="34" charset="0"/>
              </a:rPr>
              <a:t>xazgasmiT</a:t>
            </a:r>
            <a:r>
              <a:rPr lang="en-US" sz="2000" dirty="0">
                <a:latin typeface="_! Kolhety" panose="020B0500000000000000" pitchFamily="34" charset="0"/>
              </a:rPr>
              <a:t> </a:t>
            </a:r>
            <a:r>
              <a:rPr lang="en-US" sz="2000" dirty="0" err="1">
                <a:latin typeface="_! Kolhety" panose="020B0500000000000000" pitchFamily="34" charset="0"/>
              </a:rPr>
              <a:t>aRniSnaven</a:t>
            </a:r>
            <a:r>
              <a:rPr lang="en-US" sz="2000" dirty="0">
                <a:latin typeface="_! Kolhety" panose="020B0500000000000000" pitchFamily="34" charset="0"/>
              </a:rPr>
              <a:t>, rom </a:t>
            </a:r>
            <a:r>
              <a:rPr lang="en-US" sz="2000" dirty="0" err="1">
                <a:latin typeface="_! Kolhety" panose="020B0500000000000000" pitchFamily="34" charset="0"/>
              </a:rPr>
              <a:t>zogierTi</a:t>
            </a:r>
            <a:r>
              <a:rPr lang="en-US" sz="2000" dirty="0">
                <a:latin typeface="_! Kolhety" panose="020B0500000000000000" pitchFamily="34" charset="0"/>
              </a:rPr>
              <a:t> </a:t>
            </a:r>
            <a:r>
              <a:rPr lang="en-US" sz="2000" dirty="0" err="1" smtClean="0">
                <a:latin typeface="_! Kolhety" panose="020B0500000000000000" pitchFamily="34" charset="0"/>
              </a:rPr>
              <a:t>civilizaciisgan</a:t>
            </a:r>
            <a:r>
              <a:rPr lang="en-US" sz="2000" dirty="0" smtClean="0">
                <a:latin typeface="_! Kolhety" panose="020B0500000000000000" pitchFamily="34" charset="0"/>
              </a:rPr>
              <a:t> </a:t>
            </a:r>
            <a:r>
              <a:rPr lang="en-US" sz="2000" dirty="0" err="1">
                <a:latin typeface="_! Kolhety" panose="020B0500000000000000" pitchFamily="34" charset="0"/>
              </a:rPr>
              <a:t>dRemde</a:t>
            </a:r>
            <a:r>
              <a:rPr lang="en-US" sz="2000" dirty="0">
                <a:latin typeface="_! Kolhety" panose="020B0500000000000000" pitchFamily="34" charset="0"/>
              </a:rPr>
              <a:t> </a:t>
            </a:r>
            <a:r>
              <a:rPr lang="en-US" sz="2000" dirty="0" err="1">
                <a:latin typeface="_! Kolhety" panose="020B0500000000000000" pitchFamily="34" charset="0"/>
              </a:rPr>
              <a:t>SemogvrCa</a:t>
            </a:r>
            <a:r>
              <a:rPr lang="en-US" sz="2000" dirty="0">
                <a:latin typeface="_! Kolhety" panose="020B0500000000000000" pitchFamily="34" charset="0"/>
              </a:rPr>
              <a:t> </a:t>
            </a:r>
            <a:r>
              <a:rPr lang="en-US" sz="2000" dirty="0" err="1">
                <a:latin typeface="_! Kolhety" panose="020B0500000000000000" pitchFamily="34" charset="0"/>
              </a:rPr>
              <a:t>mxolod</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mosawevi</a:t>
            </a:r>
            <a:r>
              <a:rPr lang="en-US" sz="2000" dirty="0">
                <a:latin typeface="_! Kolhety" panose="020B0500000000000000" pitchFamily="34" charset="0"/>
              </a:rPr>
              <a:t> </a:t>
            </a:r>
            <a:r>
              <a:rPr lang="en-US" sz="2000" dirty="0" err="1" smtClean="0">
                <a:latin typeface="_! Kolhety" panose="020B0500000000000000" pitchFamily="34" charset="0"/>
              </a:rPr>
              <a:t>saSualebebi</a:t>
            </a:r>
            <a:r>
              <a:rPr lang="en-US" sz="2000" dirty="0" smtClean="0">
                <a:latin typeface="_! Kolhety" panose="020B0500000000000000" pitchFamily="34" charset="0"/>
              </a:rPr>
              <a:t>.</a:t>
            </a:r>
            <a:endParaRPr lang="ka-GE" sz="2000" dirty="0"/>
          </a:p>
        </p:txBody>
      </p:sp>
    </p:spTree>
    <p:extLst>
      <p:ext uri="{BB962C8B-B14F-4D97-AF65-F5344CB8AC3E}">
        <p14:creationId xmlns:p14="http://schemas.microsoft.com/office/powerpoint/2010/main" val="24714589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30" descr="Безимени-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349" y="1401291"/>
            <a:ext cx="14795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464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953" y="2972915"/>
            <a:ext cx="93345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4640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3997" y="1344141"/>
            <a:ext cx="69532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4640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195" y="1349778"/>
            <a:ext cx="129540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64035"/>
          <p:cNvPicPr/>
          <p:nvPr/>
        </p:nvPicPr>
        <p:blipFill>
          <a:blip r:embed="rId6"/>
          <a:stretch>
            <a:fillRect/>
          </a:stretch>
        </p:blipFill>
        <p:spPr>
          <a:xfrm>
            <a:off x="9672319" y="2823120"/>
            <a:ext cx="1345565" cy="838200"/>
          </a:xfrm>
          <a:prstGeom prst="rect">
            <a:avLst/>
          </a:prstGeom>
          <a:scene3d>
            <a:camera prst="orthographicFront">
              <a:rot lat="0" lon="0" rev="0"/>
            </a:camera>
            <a:lightRig rig="threePt" dir="t"/>
          </a:scene3d>
        </p:spPr>
      </p:pic>
      <p:pic>
        <p:nvPicPr>
          <p:cNvPr id="2051" name="Picture 4640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7920" y="4680977"/>
            <a:ext cx="112395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4640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79397" y="4657405"/>
            <a:ext cx="118110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640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7940" y="1453927"/>
            <a:ext cx="1236663" cy="78898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640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52950" y="4783116"/>
            <a:ext cx="1003300" cy="86042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4640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1803" y="3063402"/>
            <a:ext cx="1174750" cy="94297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46404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9167" y="4655730"/>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4640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6632" y="4652337"/>
            <a:ext cx="1366838" cy="8255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63047" y="2928378"/>
            <a:ext cx="135255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94373" y="1344141"/>
            <a:ext cx="140970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4640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94998" y="2972915"/>
            <a:ext cx="1352550"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8"/>
          <p:cNvSpPr>
            <a:spLocks noChangeArrowheads="1"/>
          </p:cNvSpPr>
          <p:nvPr/>
        </p:nvSpPr>
        <p:spPr bwMode="auto">
          <a:xfrm>
            <a:off x="1098542" y="2703611"/>
            <a:ext cx="219932"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a-GE" altLang="ka-GE" sz="1100" b="0" i="0" u="none" strike="noStrike" cap="none" normalizeH="0" baseline="0" dirty="0" smtClean="0">
                <a:ln>
                  <a:noFill/>
                </a:ln>
                <a:solidFill>
                  <a:schemeClr val="tx1"/>
                </a:solidFill>
                <a:effectLst/>
                <a:latin typeface="Times New Roman" panose="02020603050405020304" pitchFamily="18" charset="0"/>
                <a:ea typeface="Sylfaen" panose="010A0502050306030303" pitchFamily="18" charset="0"/>
                <a:cs typeface="Times New Roman" panose="02020603050405020304" pitchFamily="18" charset="0"/>
              </a:rPr>
              <a:t> </a:t>
            </a:r>
            <a:endParaRPr kumimoji="0" lang="ka-GE" altLang="ka-GE"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a-GE" altLang="ka-GE"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21"/>
          <p:cNvSpPr>
            <a:spLocks noChangeArrowheads="1"/>
          </p:cNvSpPr>
          <p:nvPr/>
        </p:nvSpPr>
        <p:spPr bwMode="auto">
          <a:xfrm>
            <a:off x="1098542" y="29729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a-GE" altLang="ka-GE" sz="1800" b="0" i="0" u="none" strike="noStrike" cap="none" normalizeH="0" baseline="0" smtClean="0">
                <a:ln>
                  <a:noFill/>
                </a:ln>
                <a:solidFill>
                  <a:schemeClr val="tx1"/>
                </a:solidFill>
                <a:effectLst/>
                <a:latin typeface="Arial" panose="020B0604020202020204" pitchFamily="34" charset="0"/>
              </a:rPr>
              <a:t/>
            </a:r>
            <a:br>
              <a:rPr kumimoji="0" lang="ka-GE" altLang="ka-GE" sz="1800" b="0" i="0" u="none" strike="noStrike" cap="none" normalizeH="0" baseline="0" smtClean="0">
                <a:ln>
                  <a:noFill/>
                </a:ln>
                <a:solidFill>
                  <a:schemeClr val="tx1"/>
                </a:solidFill>
                <a:effectLst/>
                <a:latin typeface="Arial" panose="020B0604020202020204" pitchFamily="34" charset="0"/>
              </a:rPr>
            </a:br>
            <a:endParaRPr kumimoji="0" lang="ka-GE" altLang="ka-GE"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a-GE" altLang="ka-GE"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67311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838200" y="134224"/>
            <a:ext cx="10515600" cy="6042739"/>
          </a:xfrm>
        </p:spPr>
        <p:txBody>
          <a:bodyPr/>
          <a:lstStyle/>
          <a:p>
            <a:endParaRPr lang="ka-GE" dirty="0"/>
          </a:p>
        </p:txBody>
      </p:sp>
      <p:pic>
        <p:nvPicPr>
          <p:cNvPr id="4" name="Picture 464006"/>
          <p:cNvPicPr/>
          <p:nvPr/>
        </p:nvPicPr>
        <p:blipFill>
          <a:blip r:embed="rId2"/>
          <a:stretch>
            <a:fillRect/>
          </a:stretch>
        </p:blipFill>
        <p:spPr>
          <a:xfrm>
            <a:off x="5019845" y="1590439"/>
            <a:ext cx="1060450" cy="933450"/>
          </a:xfrm>
          <a:prstGeom prst="rect">
            <a:avLst/>
          </a:prstGeom>
        </p:spPr>
      </p:pic>
      <p:pic>
        <p:nvPicPr>
          <p:cNvPr id="5" name="Picture 464008"/>
          <p:cNvPicPr/>
          <p:nvPr/>
        </p:nvPicPr>
        <p:blipFill>
          <a:blip r:embed="rId3"/>
          <a:stretch>
            <a:fillRect/>
          </a:stretch>
        </p:blipFill>
        <p:spPr>
          <a:xfrm>
            <a:off x="6715744" y="1600521"/>
            <a:ext cx="1205865" cy="933450"/>
          </a:xfrm>
          <a:prstGeom prst="rect">
            <a:avLst/>
          </a:prstGeom>
        </p:spPr>
      </p:pic>
      <p:pic>
        <p:nvPicPr>
          <p:cNvPr id="6" name="Picture 464009"/>
          <p:cNvPicPr/>
          <p:nvPr/>
        </p:nvPicPr>
        <p:blipFill>
          <a:blip r:embed="rId4"/>
          <a:stretch>
            <a:fillRect/>
          </a:stretch>
        </p:blipFill>
        <p:spPr>
          <a:xfrm>
            <a:off x="7070589" y="4493493"/>
            <a:ext cx="1287145" cy="1085850"/>
          </a:xfrm>
          <a:prstGeom prst="rect">
            <a:avLst/>
          </a:prstGeom>
        </p:spPr>
      </p:pic>
      <p:pic>
        <p:nvPicPr>
          <p:cNvPr id="7" name="Picture 464010"/>
          <p:cNvPicPr/>
          <p:nvPr/>
        </p:nvPicPr>
        <p:blipFill>
          <a:blip r:embed="rId5"/>
          <a:stretch>
            <a:fillRect/>
          </a:stretch>
        </p:blipFill>
        <p:spPr>
          <a:xfrm>
            <a:off x="1474005" y="1681600"/>
            <a:ext cx="1295400" cy="971550"/>
          </a:xfrm>
          <a:prstGeom prst="rect">
            <a:avLst/>
          </a:prstGeom>
        </p:spPr>
      </p:pic>
      <p:pic>
        <p:nvPicPr>
          <p:cNvPr id="8" name="Picture 464015"/>
          <p:cNvPicPr/>
          <p:nvPr/>
        </p:nvPicPr>
        <p:blipFill>
          <a:blip r:embed="rId6"/>
          <a:stretch>
            <a:fillRect/>
          </a:stretch>
        </p:blipFill>
        <p:spPr>
          <a:xfrm>
            <a:off x="3194537" y="1626613"/>
            <a:ext cx="1400175" cy="952500"/>
          </a:xfrm>
          <a:prstGeom prst="rect">
            <a:avLst/>
          </a:prstGeom>
        </p:spPr>
      </p:pic>
      <p:pic>
        <p:nvPicPr>
          <p:cNvPr id="9" name="Picture 464023"/>
          <p:cNvPicPr/>
          <p:nvPr/>
        </p:nvPicPr>
        <p:blipFill>
          <a:blip r:embed="rId7"/>
          <a:stretch>
            <a:fillRect/>
          </a:stretch>
        </p:blipFill>
        <p:spPr>
          <a:xfrm>
            <a:off x="5495130" y="4511457"/>
            <a:ext cx="790575" cy="1225550"/>
          </a:xfrm>
          <a:prstGeom prst="rect">
            <a:avLst/>
          </a:prstGeom>
        </p:spPr>
      </p:pic>
      <p:pic>
        <p:nvPicPr>
          <p:cNvPr id="10" name="Picture 464039"/>
          <p:cNvPicPr/>
          <p:nvPr/>
        </p:nvPicPr>
        <p:blipFill>
          <a:blip r:embed="rId8"/>
          <a:stretch>
            <a:fillRect/>
          </a:stretch>
        </p:blipFill>
        <p:spPr>
          <a:xfrm rot="18796643">
            <a:off x="959973" y="7620317"/>
            <a:ext cx="1276350" cy="885825"/>
          </a:xfrm>
          <a:prstGeom prst="rect">
            <a:avLst/>
          </a:prstGeom>
        </p:spPr>
      </p:pic>
      <p:pic>
        <p:nvPicPr>
          <p:cNvPr id="11" name="Picture 464040"/>
          <p:cNvPicPr/>
          <p:nvPr/>
        </p:nvPicPr>
        <p:blipFill>
          <a:blip r:embed="rId9"/>
          <a:stretch>
            <a:fillRect/>
          </a:stretch>
        </p:blipFill>
        <p:spPr>
          <a:xfrm>
            <a:off x="3448220" y="4628932"/>
            <a:ext cx="1571625" cy="990600"/>
          </a:xfrm>
          <a:prstGeom prst="rect">
            <a:avLst/>
          </a:prstGeom>
        </p:spPr>
      </p:pic>
      <p:pic>
        <p:nvPicPr>
          <p:cNvPr id="12" name="Picture 464042"/>
          <p:cNvPicPr/>
          <p:nvPr/>
        </p:nvPicPr>
        <p:blipFill>
          <a:blip r:embed="rId10"/>
          <a:stretch>
            <a:fillRect/>
          </a:stretch>
        </p:blipFill>
        <p:spPr>
          <a:xfrm>
            <a:off x="7147425" y="2999382"/>
            <a:ext cx="1133475" cy="1028700"/>
          </a:xfrm>
          <a:prstGeom prst="rect">
            <a:avLst/>
          </a:prstGeom>
        </p:spPr>
      </p:pic>
      <p:pic>
        <p:nvPicPr>
          <p:cNvPr id="13" name="Picture 464037"/>
          <p:cNvPicPr/>
          <p:nvPr/>
        </p:nvPicPr>
        <p:blipFill>
          <a:blip r:embed="rId11"/>
          <a:stretch>
            <a:fillRect/>
          </a:stretch>
        </p:blipFill>
        <p:spPr>
          <a:xfrm>
            <a:off x="1636226" y="3219451"/>
            <a:ext cx="1228725" cy="981075"/>
          </a:xfrm>
          <a:prstGeom prst="rect">
            <a:avLst/>
          </a:prstGeom>
        </p:spPr>
      </p:pic>
      <p:pic>
        <p:nvPicPr>
          <p:cNvPr id="14" name="Picture 464013"/>
          <p:cNvPicPr/>
          <p:nvPr/>
        </p:nvPicPr>
        <p:blipFill>
          <a:blip r:embed="rId12"/>
          <a:stretch>
            <a:fillRect/>
          </a:stretch>
        </p:blipFill>
        <p:spPr>
          <a:xfrm>
            <a:off x="3325077" y="3157102"/>
            <a:ext cx="1038225" cy="914400"/>
          </a:xfrm>
          <a:prstGeom prst="rect">
            <a:avLst/>
          </a:prstGeom>
        </p:spPr>
      </p:pic>
      <p:pic>
        <p:nvPicPr>
          <p:cNvPr id="15" name="Picture 464017"/>
          <p:cNvPicPr/>
          <p:nvPr/>
        </p:nvPicPr>
        <p:blipFill>
          <a:blip r:embed="rId13"/>
          <a:stretch>
            <a:fillRect/>
          </a:stretch>
        </p:blipFill>
        <p:spPr>
          <a:xfrm>
            <a:off x="2712890" y="7555230"/>
            <a:ext cx="1156970" cy="1023620"/>
          </a:xfrm>
          <a:prstGeom prst="rect">
            <a:avLst/>
          </a:prstGeom>
        </p:spPr>
      </p:pic>
      <p:pic>
        <p:nvPicPr>
          <p:cNvPr id="16" name="Picture 1"/>
          <p:cNvPicPr/>
          <p:nvPr/>
        </p:nvPicPr>
        <p:blipFill>
          <a:blip r:embed="rId14"/>
          <a:stretch>
            <a:fillRect/>
          </a:stretch>
        </p:blipFill>
        <p:spPr>
          <a:xfrm>
            <a:off x="4427390" y="7553325"/>
            <a:ext cx="1184910" cy="947420"/>
          </a:xfrm>
          <a:prstGeom prst="rect">
            <a:avLst/>
          </a:prstGeom>
        </p:spPr>
      </p:pic>
      <p:pic>
        <p:nvPicPr>
          <p:cNvPr id="17" name="Picture 464021"/>
          <p:cNvPicPr/>
          <p:nvPr/>
        </p:nvPicPr>
        <p:blipFill>
          <a:blip r:embed="rId15"/>
          <a:stretch>
            <a:fillRect/>
          </a:stretch>
        </p:blipFill>
        <p:spPr>
          <a:xfrm>
            <a:off x="1340667" y="4715392"/>
            <a:ext cx="1236980" cy="1022985"/>
          </a:xfrm>
          <a:prstGeom prst="rect">
            <a:avLst/>
          </a:prstGeom>
        </p:spPr>
      </p:pic>
      <p:pic>
        <p:nvPicPr>
          <p:cNvPr id="18" name="Рисунок 106" descr="_DSC1503222"/>
          <p:cNvPicPr/>
          <p:nvPr/>
        </p:nvPicPr>
        <p:blipFill>
          <a:blip r:embed="rId16" cstate="print">
            <a:extLst>
              <a:ext uri="{28A0092B-C50C-407E-A947-70E740481C1C}">
                <a14:useLocalDpi xmlns:a14="http://schemas.microsoft.com/office/drawing/2010/main" val="0"/>
              </a:ext>
            </a:extLst>
          </a:blip>
          <a:srcRect l="15157" t="22585" r="14116" b="13623"/>
          <a:stretch>
            <a:fillRect/>
          </a:stretch>
        </p:blipFill>
        <p:spPr bwMode="auto">
          <a:xfrm>
            <a:off x="5041570" y="3119999"/>
            <a:ext cx="1581150" cy="1047750"/>
          </a:xfrm>
          <a:prstGeom prst="rect">
            <a:avLst/>
          </a:prstGeom>
          <a:noFill/>
          <a:ln>
            <a:noFill/>
          </a:ln>
        </p:spPr>
      </p:pic>
    </p:spTree>
    <p:extLst>
      <p:ext uri="{BB962C8B-B14F-4D97-AF65-F5344CB8AC3E}">
        <p14:creationId xmlns:p14="http://schemas.microsoft.com/office/powerpoint/2010/main" val="17661537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838200" y="576649"/>
            <a:ext cx="10515600" cy="5600314"/>
          </a:xfrm>
        </p:spPr>
        <p:txBody>
          <a:bodyPr/>
          <a:lstStyle/>
          <a:p>
            <a:pPr marL="0" indent="0">
              <a:buNone/>
            </a:pPr>
            <a:endParaRPr lang="ka-GE" dirty="0"/>
          </a:p>
        </p:txBody>
      </p:sp>
      <p:pic>
        <p:nvPicPr>
          <p:cNvPr id="4" name="Picture 4"/>
          <p:cNvPicPr/>
          <p:nvPr/>
        </p:nvPicPr>
        <p:blipFill>
          <a:blip r:embed="rId2"/>
          <a:stretch>
            <a:fillRect/>
          </a:stretch>
        </p:blipFill>
        <p:spPr>
          <a:xfrm>
            <a:off x="1009491" y="1816735"/>
            <a:ext cx="1362075" cy="962025"/>
          </a:xfrm>
          <a:prstGeom prst="rect">
            <a:avLst/>
          </a:prstGeom>
        </p:spPr>
      </p:pic>
      <p:pic>
        <p:nvPicPr>
          <p:cNvPr id="5" name="Picture 464044"/>
          <p:cNvPicPr/>
          <p:nvPr/>
        </p:nvPicPr>
        <p:blipFill>
          <a:blip r:embed="rId3"/>
          <a:stretch>
            <a:fillRect/>
          </a:stretch>
        </p:blipFill>
        <p:spPr>
          <a:xfrm>
            <a:off x="8861580" y="3202763"/>
            <a:ext cx="1223010" cy="949960"/>
          </a:xfrm>
          <a:prstGeom prst="rect">
            <a:avLst/>
          </a:prstGeom>
        </p:spPr>
      </p:pic>
      <p:pic>
        <p:nvPicPr>
          <p:cNvPr id="6" name="Picture 5"/>
          <p:cNvPicPr/>
          <p:nvPr/>
        </p:nvPicPr>
        <p:blipFill>
          <a:blip r:embed="rId4"/>
          <a:stretch>
            <a:fillRect/>
          </a:stretch>
        </p:blipFill>
        <p:spPr>
          <a:xfrm>
            <a:off x="4774882" y="4340225"/>
            <a:ext cx="1118870" cy="940435"/>
          </a:xfrm>
          <a:prstGeom prst="rect">
            <a:avLst/>
          </a:prstGeom>
        </p:spPr>
      </p:pic>
      <p:pic>
        <p:nvPicPr>
          <p:cNvPr id="7" name="Picture 464049"/>
          <p:cNvPicPr/>
          <p:nvPr/>
        </p:nvPicPr>
        <p:blipFill>
          <a:blip r:embed="rId5"/>
          <a:stretch>
            <a:fillRect/>
          </a:stretch>
        </p:blipFill>
        <p:spPr>
          <a:xfrm>
            <a:off x="4732894" y="1816100"/>
            <a:ext cx="1016000" cy="1010920"/>
          </a:xfrm>
          <a:prstGeom prst="rect">
            <a:avLst/>
          </a:prstGeom>
        </p:spPr>
      </p:pic>
      <p:pic>
        <p:nvPicPr>
          <p:cNvPr id="8" name="Picture 464052"/>
          <p:cNvPicPr/>
          <p:nvPr/>
        </p:nvPicPr>
        <p:blipFill>
          <a:blip r:embed="rId6"/>
          <a:stretch>
            <a:fillRect/>
          </a:stretch>
        </p:blipFill>
        <p:spPr>
          <a:xfrm>
            <a:off x="7056754" y="3121977"/>
            <a:ext cx="1474470" cy="933450"/>
          </a:xfrm>
          <a:prstGeom prst="rect">
            <a:avLst/>
          </a:prstGeom>
        </p:spPr>
      </p:pic>
      <p:pic>
        <p:nvPicPr>
          <p:cNvPr id="9" name="Picture 464054"/>
          <p:cNvPicPr/>
          <p:nvPr/>
        </p:nvPicPr>
        <p:blipFill>
          <a:blip r:embed="rId7"/>
          <a:stretch>
            <a:fillRect/>
          </a:stretch>
        </p:blipFill>
        <p:spPr>
          <a:xfrm>
            <a:off x="7019927" y="1726247"/>
            <a:ext cx="1090295" cy="1190625"/>
          </a:xfrm>
          <a:prstGeom prst="rect">
            <a:avLst/>
          </a:prstGeom>
        </p:spPr>
      </p:pic>
      <p:pic>
        <p:nvPicPr>
          <p:cNvPr id="10" name="Picture 464053"/>
          <p:cNvPicPr/>
          <p:nvPr/>
        </p:nvPicPr>
        <p:blipFill>
          <a:blip r:embed="rId8"/>
          <a:stretch>
            <a:fillRect/>
          </a:stretch>
        </p:blipFill>
        <p:spPr>
          <a:xfrm>
            <a:off x="2872104" y="2920824"/>
            <a:ext cx="1362075" cy="1162050"/>
          </a:xfrm>
          <a:prstGeom prst="rect">
            <a:avLst/>
          </a:prstGeom>
        </p:spPr>
      </p:pic>
      <p:pic>
        <p:nvPicPr>
          <p:cNvPr id="11" name="Picture 464055"/>
          <p:cNvPicPr/>
          <p:nvPr/>
        </p:nvPicPr>
        <p:blipFill>
          <a:blip r:embed="rId9"/>
          <a:stretch>
            <a:fillRect/>
          </a:stretch>
        </p:blipFill>
        <p:spPr>
          <a:xfrm>
            <a:off x="8784745" y="1866723"/>
            <a:ext cx="1299845" cy="1042670"/>
          </a:xfrm>
          <a:prstGeom prst="rect">
            <a:avLst/>
          </a:prstGeom>
        </p:spPr>
      </p:pic>
      <p:pic>
        <p:nvPicPr>
          <p:cNvPr id="12" name="Picture 464057"/>
          <p:cNvPicPr/>
          <p:nvPr/>
        </p:nvPicPr>
        <p:blipFill>
          <a:blip r:embed="rId10"/>
          <a:stretch>
            <a:fillRect/>
          </a:stretch>
        </p:blipFill>
        <p:spPr>
          <a:xfrm>
            <a:off x="1043303" y="4082874"/>
            <a:ext cx="1457325" cy="1417320"/>
          </a:xfrm>
          <a:prstGeom prst="rect">
            <a:avLst/>
          </a:prstGeom>
        </p:spPr>
      </p:pic>
      <p:pic>
        <p:nvPicPr>
          <p:cNvPr id="13" name="Picture 464050"/>
          <p:cNvPicPr/>
          <p:nvPr/>
        </p:nvPicPr>
        <p:blipFill>
          <a:blip r:embed="rId11"/>
          <a:stretch>
            <a:fillRect/>
          </a:stretch>
        </p:blipFill>
        <p:spPr>
          <a:xfrm>
            <a:off x="4861083" y="3009899"/>
            <a:ext cx="1468120" cy="868045"/>
          </a:xfrm>
          <a:prstGeom prst="rect">
            <a:avLst/>
          </a:prstGeom>
        </p:spPr>
      </p:pic>
      <p:pic>
        <p:nvPicPr>
          <p:cNvPr id="14" name="Picture 464081"/>
          <p:cNvPicPr/>
          <p:nvPr/>
        </p:nvPicPr>
        <p:blipFill>
          <a:blip r:embed="rId12"/>
          <a:stretch>
            <a:fillRect/>
          </a:stretch>
        </p:blipFill>
        <p:spPr>
          <a:xfrm>
            <a:off x="6329203" y="4261167"/>
            <a:ext cx="1767205" cy="1098550"/>
          </a:xfrm>
          <a:prstGeom prst="rect">
            <a:avLst/>
          </a:prstGeom>
        </p:spPr>
      </p:pic>
      <p:pic>
        <p:nvPicPr>
          <p:cNvPr id="15" name="Picture 464041"/>
          <p:cNvPicPr/>
          <p:nvPr/>
        </p:nvPicPr>
        <p:blipFill>
          <a:blip r:embed="rId13"/>
          <a:stretch>
            <a:fillRect/>
          </a:stretch>
        </p:blipFill>
        <p:spPr>
          <a:xfrm>
            <a:off x="8547536" y="4446094"/>
            <a:ext cx="1579245" cy="1054100"/>
          </a:xfrm>
          <a:prstGeom prst="rect">
            <a:avLst/>
          </a:prstGeom>
        </p:spPr>
      </p:pic>
      <p:pic>
        <p:nvPicPr>
          <p:cNvPr id="16" name="Picture 464036"/>
          <p:cNvPicPr/>
          <p:nvPr/>
        </p:nvPicPr>
        <p:blipFill>
          <a:blip r:embed="rId14"/>
          <a:stretch>
            <a:fillRect/>
          </a:stretch>
        </p:blipFill>
        <p:spPr>
          <a:xfrm>
            <a:off x="3221354" y="4315460"/>
            <a:ext cx="1012825" cy="965200"/>
          </a:xfrm>
          <a:prstGeom prst="rect">
            <a:avLst/>
          </a:prstGeom>
        </p:spPr>
      </p:pic>
      <p:pic>
        <p:nvPicPr>
          <p:cNvPr id="17" name="Picture 464056"/>
          <p:cNvPicPr/>
          <p:nvPr/>
        </p:nvPicPr>
        <p:blipFill>
          <a:blip r:embed="rId15"/>
          <a:stretch>
            <a:fillRect/>
          </a:stretch>
        </p:blipFill>
        <p:spPr>
          <a:xfrm>
            <a:off x="2872104" y="1847991"/>
            <a:ext cx="1161415" cy="1080135"/>
          </a:xfrm>
          <a:prstGeom prst="rect">
            <a:avLst/>
          </a:prstGeom>
        </p:spPr>
      </p:pic>
      <p:pic>
        <p:nvPicPr>
          <p:cNvPr id="18" name="Рисунок 107" descr="Безимени-9"/>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19877" y="2997342"/>
            <a:ext cx="1412875" cy="1009015"/>
          </a:xfrm>
          <a:prstGeom prst="rect">
            <a:avLst/>
          </a:prstGeom>
          <a:noFill/>
          <a:ln>
            <a:noFill/>
          </a:ln>
        </p:spPr>
      </p:pic>
    </p:spTree>
    <p:extLst>
      <p:ext uri="{BB962C8B-B14F-4D97-AF65-F5344CB8AC3E}">
        <p14:creationId xmlns:p14="http://schemas.microsoft.com/office/powerpoint/2010/main" val="276127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963930" y="331470"/>
            <a:ext cx="9868827" cy="6366509"/>
          </a:xfrm>
        </p:spPr>
        <p:txBody>
          <a:bodyPr>
            <a:noAutofit/>
          </a:bodyPr>
          <a:lstStyle/>
          <a:p>
            <a:r>
              <a:rPr lang="en-US" sz="2000" dirty="0" err="1">
                <a:latin typeface="_! Kolhety" panose="020B0500000000000000" pitchFamily="34" charset="0"/>
              </a:rPr>
              <a:t>mkvlevarTa</a:t>
            </a:r>
            <a:r>
              <a:rPr lang="en-US" sz="2000" dirty="0">
                <a:latin typeface="_! Kolhety" panose="020B0500000000000000" pitchFamily="34" charset="0"/>
              </a:rPr>
              <a:t> </a:t>
            </a:r>
            <a:r>
              <a:rPr lang="en-US" sz="2000" dirty="0" err="1">
                <a:latin typeface="_! Kolhety" panose="020B0500000000000000" pitchFamily="34" charset="0"/>
              </a:rPr>
              <a:t>azriT</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popularoba</a:t>
            </a:r>
            <a:r>
              <a:rPr lang="en-US" sz="2000" dirty="0">
                <a:latin typeface="_! Kolhety" panose="020B0500000000000000" pitchFamily="34" charset="0"/>
              </a:rPr>
              <a:t> </a:t>
            </a:r>
            <a:r>
              <a:rPr lang="en-US" sz="2000" dirty="0" err="1">
                <a:latin typeface="_! Kolhety" panose="020B0500000000000000" pitchFamily="34" charset="0"/>
              </a:rPr>
              <a:t>imiTac</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ganpirobebuli</a:t>
            </a:r>
            <a:r>
              <a:rPr lang="en-US" sz="2000" dirty="0">
                <a:latin typeface="_! Kolhety" panose="020B0500000000000000" pitchFamily="34" charset="0"/>
              </a:rPr>
              <a:t>, rom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moweva</a:t>
            </a:r>
            <a:r>
              <a:rPr lang="en-US" sz="2000" dirty="0">
                <a:latin typeface="_! Kolhety" panose="020B0500000000000000" pitchFamily="34" charset="0"/>
              </a:rPr>
              <a:t>, </a:t>
            </a:r>
            <a:r>
              <a:rPr lang="en-US" sz="2000" dirty="0" err="1">
                <a:latin typeface="_! Kolhety" panose="020B0500000000000000" pitchFamily="34" charset="0"/>
              </a:rPr>
              <a:t>yoveldRiuri</a:t>
            </a:r>
            <a:r>
              <a:rPr lang="en-US" sz="2000" dirty="0">
                <a:latin typeface="_! Kolhety" panose="020B0500000000000000" pitchFamily="34" charset="0"/>
              </a:rPr>
              <a:t> </a:t>
            </a:r>
            <a:r>
              <a:rPr lang="en-US" sz="2000" dirty="0" err="1">
                <a:latin typeface="_! Kolhety" panose="020B0500000000000000" pitchFamily="34" charset="0"/>
              </a:rPr>
              <a:t>Wama-smisgan</a:t>
            </a:r>
            <a:r>
              <a:rPr lang="en-US" sz="2000" dirty="0">
                <a:latin typeface="_! Kolhety" panose="020B0500000000000000" pitchFamily="34" charset="0"/>
              </a:rPr>
              <a:t> </a:t>
            </a:r>
            <a:r>
              <a:rPr lang="en-US" sz="2000" dirty="0" err="1">
                <a:latin typeface="_! Kolhety" panose="020B0500000000000000" pitchFamily="34" charset="0"/>
              </a:rPr>
              <a:t>gansxvavebiT</a:t>
            </a:r>
            <a:r>
              <a:rPr lang="en-US" sz="2000" dirty="0">
                <a:latin typeface="_! Kolhety" panose="020B0500000000000000" pitchFamily="34" charset="0"/>
              </a:rPr>
              <a:t>, </a:t>
            </a:r>
            <a:r>
              <a:rPr lang="en-US" sz="2000" dirty="0" err="1">
                <a:latin typeface="_! Kolhety" panose="020B0500000000000000" pitchFamily="34" charset="0"/>
              </a:rPr>
              <a:t>ar</a:t>
            </a:r>
            <a:r>
              <a:rPr lang="en-US" sz="2000" dirty="0">
                <a:latin typeface="_! Kolhety" panose="020B0500000000000000" pitchFamily="34" charset="0"/>
              </a:rPr>
              <a:t> </a:t>
            </a:r>
            <a:r>
              <a:rPr lang="en-US" sz="2000" dirty="0" err="1">
                <a:latin typeface="_! Kolhety" panose="020B0500000000000000" pitchFamily="34" charset="0"/>
              </a:rPr>
              <a:t>warmoadgenda</a:t>
            </a:r>
            <a:r>
              <a:rPr lang="en-US" sz="2000" dirty="0">
                <a:latin typeface="_! Kolhety" panose="020B0500000000000000" pitchFamily="34" charset="0"/>
              </a:rPr>
              <a:t> </a:t>
            </a:r>
            <a:r>
              <a:rPr lang="en-US" sz="2000" dirty="0" err="1">
                <a:latin typeface="_! Kolhety" panose="020B0500000000000000" pitchFamily="34" charset="0"/>
              </a:rPr>
              <a:t>adamianebisaTvis</a:t>
            </a:r>
            <a:r>
              <a:rPr lang="en-US" sz="2000" dirty="0">
                <a:latin typeface="_! Kolhety" panose="020B0500000000000000" pitchFamily="34" charset="0"/>
              </a:rPr>
              <a:t> `</a:t>
            </a:r>
            <a:r>
              <a:rPr lang="en-US" sz="2000" dirty="0" err="1">
                <a:latin typeface="_! Kolhety" panose="020B0500000000000000" pitchFamily="34" charset="0"/>
              </a:rPr>
              <a:t>sasicocxlo</a:t>
            </a:r>
            <a:r>
              <a:rPr lang="en-US" sz="2000" dirty="0">
                <a:latin typeface="_! Kolhety" panose="020B0500000000000000" pitchFamily="34" charset="0"/>
              </a:rPr>
              <a:t> </a:t>
            </a:r>
            <a:r>
              <a:rPr lang="en-US" sz="2000" dirty="0" err="1">
                <a:latin typeface="_! Kolhety" panose="020B0500000000000000" pitchFamily="34" charset="0"/>
              </a:rPr>
              <a:t>aucileblobas</a:t>
            </a:r>
            <a:r>
              <a:rPr lang="en-US" sz="2000" dirty="0">
                <a:latin typeface="_! Kolhety" panose="020B0500000000000000" pitchFamily="34" charset="0"/>
              </a:rPr>
              <a:t>~, is </a:t>
            </a:r>
            <a:r>
              <a:rPr lang="en-US" sz="2000" dirty="0" err="1">
                <a:latin typeface="_! Kolhety" panose="020B0500000000000000" pitchFamily="34" charset="0"/>
              </a:rPr>
              <a:t>ufro</a:t>
            </a:r>
            <a:r>
              <a:rPr lang="en-US" sz="2000" dirty="0">
                <a:latin typeface="_! Kolhety" panose="020B0500000000000000" pitchFamily="34" charset="0"/>
              </a:rPr>
              <a:t> </a:t>
            </a:r>
            <a:r>
              <a:rPr lang="en-US" sz="2000" dirty="0" err="1">
                <a:latin typeface="_! Kolhety" panose="020B0500000000000000" pitchFamily="34" charset="0"/>
              </a:rPr>
              <a:t>siamovnebis</a:t>
            </a:r>
            <a:r>
              <a:rPr lang="en-US" sz="2000" dirty="0">
                <a:latin typeface="_! Kolhety" panose="020B0500000000000000" pitchFamily="34" charset="0"/>
              </a:rPr>
              <a:t> </a:t>
            </a:r>
            <a:r>
              <a:rPr lang="en-US" sz="2000" dirty="0" err="1">
                <a:latin typeface="_! Kolhety" panose="020B0500000000000000" pitchFamily="34" charset="0"/>
              </a:rPr>
              <a:t>miRebis</a:t>
            </a:r>
            <a:r>
              <a:rPr lang="en-US" sz="2000" dirty="0">
                <a:latin typeface="_! Kolhety" panose="020B0500000000000000" pitchFamily="34" charset="0"/>
              </a:rPr>
              <a:t> </a:t>
            </a:r>
            <a:r>
              <a:rPr lang="en-US" sz="2000" dirty="0" err="1">
                <a:latin typeface="_! Kolhety" panose="020B0500000000000000" pitchFamily="34" charset="0"/>
              </a:rPr>
              <a:t>saSualeba</a:t>
            </a:r>
            <a:r>
              <a:rPr lang="en-US" sz="2000" dirty="0">
                <a:latin typeface="_! Kolhety" panose="020B0500000000000000" pitchFamily="34" charset="0"/>
              </a:rPr>
              <a:t> </a:t>
            </a:r>
            <a:r>
              <a:rPr lang="en-US" sz="2000" dirty="0" err="1">
                <a:latin typeface="_! Kolhety" panose="020B0500000000000000" pitchFamily="34" charset="0"/>
              </a:rPr>
              <a:t>iyo</a:t>
            </a:r>
            <a:r>
              <a:rPr lang="en-US" sz="2000" dirty="0">
                <a:latin typeface="_! Kolhety" panose="020B0500000000000000" pitchFamily="34" charset="0"/>
              </a:rPr>
              <a:t>. </a:t>
            </a:r>
            <a:r>
              <a:rPr lang="en-US" sz="2000" dirty="0" err="1">
                <a:latin typeface="_! Kolhety" panose="020B0500000000000000" pitchFamily="34" charset="0"/>
              </a:rPr>
              <a:t>angariSgasawevia</a:t>
            </a:r>
            <a:r>
              <a:rPr lang="en-US" sz="2000" dirty="0">
                <a:latin typeface="_! Kolhety" panose="020B0500000000000000" pitchFamily="34" charset="0"/>
              </a:rPr>
              <a:t> </a:t>
            </a:r>
            <a:r>
              <a:rPr lang="en-US" sz="2000" dirty="0" err="1">
                <a:latin typeface="_! Kolhety" panose="020B0500000000000000" pitchFamily="34" charset="0"/>
              </a:rPr>
              <a:t>isic</a:t>
            </a:r>
            <a:r>
              <a:rPr lang="en-US" sz="2000" dirty="0">
                <a:latin typeface="_! Kolhety" panose="020B0500000000000000" pitchFamily="34" charset="0"/>
              </a:rPr>
              <a:t>, rom </a:t>
            </a:r>
            <a:r>
              <a:rPr lang="en-US" sz="2000" dirty="0" err="1">
                <a:latin typeface="_! Kolhety" panose="020B0500000000000000" pitchFamily="34" charset="0"/>
              </a:rPr>
              <a:t>haSiSis</a:t>
            </a:r>
            <a:r>
              <a:rPr lang="en-US" sz="2000" dirty="0">
                <a:latin typeface="_! Kolhety" panose="020B0500000000000000" pitchFamily="34" charset="0"/>
              </a:rPr>
              <a:t>, </a:t>
            </a:r>
            <a:r>
              <a:rPr lang="en-US" sz="2000" dirty="0" err="1">
                <a:latin typeface="_! Kolhety" panose="020B0500000000000000" pitchFamily="34" charset="0"/>
              </a:rPr>
              <a:t>opiumis</a:t>
            </a:r>
            <a:r>
              <a:rPr lang="en-US" sz="2000" dirty="0">
                <a:latin typeface="_! Kolhety" panose="020B0500000000000000" pitchFamily="34" charset="0"/>
              </a:rPr>
              <a:t> da </a:t>
            </a:r>
            <a:r>
              <a:rPr lang="en-US" sz="2000" dirty="0" err="1">
                <a:latin typeface="_! Kolhety" panose="020B0500000000000000" pitchFamily="34" charset="0"/>
              </a:rPr>
              <a:t>sxva</a:t>
            </a:r>
            <a:r>
              <a:rPr lang="en-US" sz="2000" dirty="0">
                <a:latin typeface="_! Kolhety" panose="020B0500000000000000" pitchFamily="34" charset="0"/>
              </a:rPr>
              <a:t> </a:t>
            </a:r>
            <a:r>
              <a:rPr lang="en-US" sz="2000" dirty="0" err="1">
                <a:latin typeface="_! Kolhety" panose="020B0500000000000000" pitchFamily="34" charset="0"/>
              </a:rPr>
              <a:t>narkotikebisgan</a:t>
            </a:r>
            <a:r>
              <a:rPr lang="en-US" sz="2000" dirty="0">
                <a:latin typeface="_! Kolhety" panose="020B0500000000000000" pitchFamily="34" charset="0"/>
              </a:rPr>
              <a:t> </a:t>
            </a:r>
            <a:r>
              <a:rPr lang="en-US" sz="2000" dirty="0" err="1">
                <a:latin typeface="_! Kolhety" panose="020B0500000000000000" pitchFamily="34" charset="0"/>
              </a:rPr>
              <a:t>gansxvavebiT</a:t>
            </a:r>
            <a:r>
              <a:rPr lang="en-US" sz="2000" dirty="0">
                <a:latin typeface="_! Kolhety" panose="020B0500000000000000" pitchFamily="34" charset="0"/>
              </a:rPr>
              <a:t>, </a:t>
            </a:r>
            <a:r>
              <a:rPr lang="en-US" sz="2000" dirty="0" err="1">
                <a:latin typeface="_! Kolhety" panose="020B0500000000000000" pitchFamily="34" charset="0"/>
              </a:rPr>
              <a:t>Tambaqo</a:t>
            </a:r>
            <a:r>
              <a:rPr lang="en-US" sz="2000" dirty="0">
                <a:latin typeface="_! Kolhety" panose="020B0500000000000000" pitchFamily="34" charset="0"/>
              </a:rPr>
              <a:t> </a:t>
            </a:r>
            <a:r>
              <a:rPr lang="en-US" sz="2000" dirty="0" err="1">
                <a:latin typeface="_! Kolhety" panose="020B0500000000000000" pitchFamily="34" charset="0"/>
              </a:rPr>
              <a:t>naklebad</a:t>
            </a:r>
            <a:r>
              <a:rPr lang="en-US" sz="2000" dirty="0">
                <a:latin typeface="_! Kolhety" panose="020B0500000000000000" pitchFamily="34" charset="0"/>
              </a:rPr>
              <a:t> </a:t>
            </a:r>
            <a:r>
              <a:rPr lang="en-US" sz="2000" dirty="0" err="1">
                <a:latin typeface="_! Kolhety" panose="020B0500000000000000" pitchFamily="34" charset="0"/>
              </a:rPr>
              <a:t>moqmedebda</a:t>
            </a:r>
            <a:r>
              <a:rPr lang="en-US" sz="2000" dirty="0">
                <a:latin typeface="_! Kolhety" panose="020B0500000000000000" pitchFamily="34" charset="0"/>
              </a:rPr>
              <a:t> </a:t>
            </a:r>
            <a:r>
              <a:rPr lang="en-US" sz="2000" dirty="0" err="1">
                <a:latin typeface="_! Kolhety" panose="020B0500000000000000" pitchFamily="34" charset="0"/>
              </a:rPr>
              <a:t>adamianis</a:t>
            </a:r>
            <a:r>
              <a:rPr lang="en-US" sz="2000" dirty="0">
                <a:latin typeface="_! Kolhety" panose="020B0500000000000000" pitchFamily="34" charset="0"/>
              </a:rPr>
              <a:t> </a:t>
            </a:r>
            <a:r>
              <a:rPr lang="en-US" sz="2000" dirty="0" err="1">
                <a:latin typeface="_! Kolhety" panose="020B0500000000000000" pitchFamily="34" charset="0"/>
              </a:rPr>
              <a:t>fsiqikur</a:t>
            </a:r>
            <a:r>
              <a:rPr lang="en-US" sz="2000" dirty="0">
                <a:latin typeface="_! Kolhety" panose="020B0500000000000000" pitchFamily="34" charset="0"/>
              </a:rPr>
              <a:t> </a:t>
            </a:r>
            <a:r>
              <a:rPr lang="en-US" sz="2000" dirty="0" err="1">
                <a:latin typeface="_! Kolhety" panose="020B0500000000000000" pitchFamily="34" charset="0"/>
              </a:rPr>
              <a:t>mdgomareobaze</a:t>
            </a:r>
            <a:r>
              <a:rPr lang="en-US" sz="2000" dirty="0">
                <a:latin typeface="_! Kolhety" panose="020B0500000000000000" pitchFamily="34" charset="0"/>
              </a:rPr>
              <a:t>. </a:t>
            </a:r>
            <a:r>
              <a:rPr lang="en-US" sz="2000" dirty="0" err="1">
                <a:latin typeface="_! Kolhety" panose="020B0500000000000000" pitchFamily="34" charset="0"/>
              </a:rPr>
              <a:t>albaT</a:t>
            </a:r>
            <a:r>
              <a:rPr lang="en-US" sz="2000" dirty="0">
                <a:latin typeface="_! Kolhety" panose="020B0500000000000000" pitchFamily="34" charset="0"/>
              </a:rPr>
              <a:t>, </a:t>
            </a:r>
            <a:r>
              <a:rPr lang="en-US" sz="2000" dirty="0" err="1">
                <a:latin typeface="_! Kolhety" panose="020B0500000000000000" pitchFamily="34" charset="0"/>
              </a:rPr>
              <a:t>amitom</a:t>
            </a:r>
            <a:r>
              <a:rPr lang="en-US" sz="2000" dirty="0">
                <a:latin typeface="_! Kolhety" panose="020B0500000000000000" pitchFamily="34" charset="0"/>
              </a:rPr>
              <a:t>, </a:t>
            </a:r>
            <a:r>
              <a:rPr lang="en-US" sz="2000" dirty="0" err="1">
                <a:latin typeface="_! Kolhety" panose="020B0500000000000000" pitchFamily="34" charset="0"/>
              </a:rPr>
              <a:t>mamakacebTan</a:t>
            </a:r>
            <a:r>
              <a:rPr lang="en-US" sz="2000" dirty="0">
                <a:latin typeface="_! Kolhety" panose="020B0500000000000000" pitchFamily="34" charset="0"/>
              </a:rPr>
              <a:t> </a:t>
            </a:r>
            <a:r>
              <a:rPr lang="en-US" sz="2000" dirty="0" err="1">
                <a:latin typeface="_! Kolhety" panose="020B0500000000000000" pitchFamily="34" charset="0"/>
              </a:rPr>
              <a:t>erTad</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mwevelebi</a:t>
            </a:r>
            <a:r>
              <a:rPr lang="en-US" sz="2000" dirty="0">
                <a:latin typeface="_! Kolhety" panose="020B0500000000000000" pitchFamily="34" charset="0"/>
              </a:rPr>
              <a:t> </a:t>
            </a:r>
            <a:r>
              <a:rPr lang="en-US" sz="2000" dirty="0" err="1">
                <a:latin typeface="_! Kolhety" panose="020B0500000000000000" pitchFamily="34" charset="0"/>
              </a:rPr>
              <a:t>gaxdnen</a:t>
            </a:r>
            <a:r>
              <a:rPr lang="en-US" sz="2000" dirty="0">
                <a:latin typeface="_! Kolhety" panose="020B0500000000000000" pitchFamily="34" charset="0"/>
              </a:rPr>
              <a:t> </a:t>
            </a:r>
            <a:r>
              <a:rPr lang="en-US" sz="2000" dirty="0" err="1">
                <a:latin typeface="_! Kolhety" panose="020B0500000000000000" pitchFamily="34" charset="0"/>
              </a:rPr>
              <a:t>qalebi</a:t>
            </a:r>
            <a:r>
              <a:rPr lang="en-US" sz="2000" dirty="0">
                <a:latin typeface="_! Kolhety" panose="020B0500000000000000" pitchFamily="34" charset="0"/>
              </a:rPr>
              <a:t> da </a:t>
            </a:r>
            <a:r>
              <a:rPr lang="en-US" sz="2000" dirty="0" err="1">
                <a:latin typeface="_! Kolhety" panose="020B0500000000000000" pitchFamily="34" charset="0"/>
              </a:rPr>
              <a:t>bavSvebi</a:t>
            </a:r>
            <a:r>
              <a:rPr lang="en-US" sz="2000" dirty="0">
                <a:latin typeface="_! Kolhety" panose="020B0500000000000000" pitchFamily="34" charset="0"/>
              </a:rPr>
              <a:t>. mas </a:t>
            </a:r>
            <a:r>
              <a:rPr lang="en-US" sz="2000" dirty="0" err="1">
                <a:latin typeface="_! Kolhety" panose="020B0500000000000000" pitchFamily="34" charset="0"/>
              </a:rPr>
              <a:t>intensiurad</a:t>
            </a:r>
            <a:r>
              <a:rPr lang="en-US" sz="2000" dirty="0">
                <a:latin typeface="_! Kolhety" panose="020B0500000000000000" pitchFamily="34" charset="0"/>
              </a:rPr>
              <a:t> </a:t>
            </a:r>
            <a:r>
              <a:rPr lang="en-US" sz="2000" dirty="0" err="1">
                <a:latin typeface="_! Kolhety" panose="020B0500000000000000" pitchFamily="34" charset="0"/>
              </a:rPr>
              <a:t>moixmardnen</a:t>
            </a:r>
            <a:r>
              <a:rPr lang="en-US" sz="2000" dirty="0">
                <a:latin typeface="_! Kolhety" panose="020B0500000000000000" pitchFamily="34" charset="0"/>
              </a:rPr>
              <a:t> </a:t>
            </a:r>
            <a:r>
              <a:rPr lang="en-US" sz="2000" dirty="0" err="1">
                <a:latin typeface="_! Kolhety" panose="020B0500000000000000" pitchFamily="34" charset="0"/>
              </a:rPr>
              <a:t>mdidrebi</a:t>
            </a:r>
            <a:r>
              <a:rPr lang="en-US" sz="2000" dirty="0">
                <a:latin typeface="_! Kolhety" panose="020B0500000000000000" pitchFamily="34" charset="0"/>
              </a:rPr>
              <a:t>, </a:t>
            </a:r>
            <a:r>
              <a:rPr lang="en-US" sz="2000" dirty="0" err="1">
                <a:latin typeface="_! Kolhety" panose="020B0500000000000000" pitchFamily="34" charset="0"/>
              </a:rPr>
              <a:t>saSualo</a:t>
            </a:r>
            <a:r>
              <a:rPr lang="en-US" sz="2000" dirty="0">
                <a:latin typeface="_! Kolhety" panose="020B0500000000000000" pitchFamily="34" charset="0"/>
              </a:rPr>
              <a:t> </a:t>
            </a:r>
            <a:r>
              <a:rPr lang="en-US" sz="2000" dirty="0" err="1">
                <a:latin typeface="_! Kolhety" panose="020B0500000000000000" pitchFamily="34" charset="0"/>
              </a:rPr>
              <a:t>SeZlebis</a:t>
            </a:r>
            <a:r>
              <a:rPr lang="en-US" sz="2000" dirty="0">
                <a:latin typeface="_! Kolhety" panose="020B0500000000000000" pitchFamily="34" charset="0"/>
              </a:rPr>
              <a:t> da </a:t>
            </a:r>
            <a:r>
              <a:rPr lang="en-US" sz="2000" dirty="0" err="1">
                <a:latin typeface="_! Kolhety" panose="020B0500000000000000" pitchFamily="34" charset="0"/>
              </a:rPr>
              <a:t>Raribi</a:t>
            </a:r>
            <a:r>
              <a:rPr lang="en-US" sz="2000" dirty="0">
                <a:latin typeface="_! Kolhety" panose="020B0500000000000000" pitchFamily="34" charset="0"/>
              </a:rPr>
              <a:t> </a:t>
            </a:r>
            <a:r>
              <a:rPr lang="en-US" sz="2000" dirty="0" err="1" smtClean="0">
                <a:latin typeface="_! Kolhety" panose="020B0500000000000000" pitchFamily="34" charset="0"/>
              </a:rPr>
              <a:t>xalxi</a:t>
            </a:r>
            <a:r>
              <a:rPr lang="en-US" sz="2000" dirty="0" smtClean="0">
                <a:latin typeface="_! Kolhety" panose="020B0500000000000000" pitchFamily="34" charset="0"/>
              </a:rPr>
              <a:t>. </a:t>
            </a:r>
            <a:br>
              <a:rPr lang="en-US" sz="2000" dirty="0" smtClean="0">
                <a:latin typeface="_! Kolhety" panose="020B0500000000000000" pitchFamily="34" charset="0"/>
              </a:rPr>
            </a:br>
            <a:r>
              <a:rPr lang="en-US" sz="2000" dirty="0">
                <a:latin typeface="_! Kolhety" panose="020B0500000000000000" pitchFamily="34" charset="0"/>
              </a:rPr>
              <a:t/>
            </a:r>
            <a:br>
              <a:rPr lang="en-US" sz="2000" dirty="0">
                <a:latin typeface="_! Kolhety" panose="020B0500000000000000" pitchFamily="34" charset="0"/>
              </a:rPr>
            </a:br>
            <a:r>
              <a:rPr lang="en-US" sz="2000" dirty="0" err="1">
                <a:latin typeface="_! Kolhety" panose="020B0500000000000000" pitchFamily="34" charset="0"/>
              </a:rPr>
              <a:t>CrdiloeT</a:t>
            </a:r>
            <a:r>
              <a:rPr lang="en-US" sz="2000" dirty="0">
                <a:latin typeface="_! Kolhety" panose="020B0500000000000000" pitchFamily="34" charset="0"/>
              </a:rPr>
              <a:t> </a:t>
            </a:r>
            <a:r>
              <a:rPr lang="en-US" sz="2000" dirty="0" err="1">
                <a:latin typeface="_! Kolhety" panose="020B0500000000000000" pitchFamily="34" charset="0"/>
              </a:rPr>
              <a:t>amerikis</a:t>
            </a:r>
            <a:r>
              <a:rPr lang="en-US" sz="2000" dirty="0">
                <a:latin typeface="_! Kolhety" panose="020B0500000000000000" pitchFamily="34" charset="0"/>
              </a:rPr>
              <a:t> </a:t>
            </a:r>
            <a:r>
              <a:rPr lang="en-US" sz="2000" dirty="0" err="1">
                <a:latin typeface="_! Kolhety" panose="020B0500000000000000" pitchFamily="34" charset="0"/>
              </a:rPr>
              <a:t>aborigeni</a:t>
            </a:r>
            <a:r>
              <a:rPr lang="en-US" sz="2000" dirty="0">
                <a:latin typeface="_! Kolhety" panose="020B0500000000000000" pitchFamily="34" charset="0"/>
              </a:rPr>
              <a:t> </a:t>
            </a:r>
            <a:r>
              <a:rPr lang="en-US" sz="2000" dirty="0" err="1">
                <a:latin typeface="_! Kolhety" panose="020B0500000000000000" pitchFamily="34" charset="0"/>
              </a:rPr>
              <a:t>mosaxleoba</a:t>
            </a:r>
            <a:r>
              <a:rPr lang="en-US" sz="2000" dirty="0">
                <a:latin typeface="_! Kolhety" panose="020B0500000000000000" pitchFamily="34" charset="0"/>
              </a:rPr>
              <a:t> </a:t>
            </a:r>
            <a:r>
              <a:rPr lang="en-US" sz="2000" dirty="0" err="1">
                <a:latin typeface="_! Kolhety" panose="020B0500000000000000" pitchFamily="34" charset="0"/>
              </a:rPr>
              <a:t>Tambaqos</a:t>
            </a:r>
            <a:r>
              <a:rPr lang="en-US" sz="2000" dirty="0">
                <a:latin typeface="_! Kolhety" panose="020B0500000000000000" pitchFamily="34" charset="0"/>
              </a:rPr>
              <a:t> </a:t>
            </a:r>
            <a:r>
              <a:rPr lang="en-US" sz="2000" dirty="0" err="1">
                <a:latin typeface="_! Kolhety" panose="020B0500000000000000" pitchFamily="34" charset="0"/>
              </a:rPr>
              <a:t>eweoda</a:t>
            </a:r>
            <a:r>
              <a:rPr lang="en-US" sz="2000" dirty="0">
                <a:latin typeface="_! Kolhety" panose="020B0500000000000000" pitchFamily="34" charset="0"/>
              </a:rPr>
              <a:t> </a:t>
            </a:r>
            <a:r>
              <a:rPr lang="en-US" sz="2000" dirty="0" err="1">
                <a:latin typeface="_! Kolhety" panose="020B0500000000000000" pitchFamily="34" charset="0"/>
              </a:rPr>
              <a:t>Cibuxis</a:t>
            </a:r>
            <a:r>
              <a:rPr lang="en-US" sz="2000" dirty="0">
                <a:latin typeface="_! Kolhety" panose="020B0500000000000000" pitchFamily="34" charset="0"/>
              </a:rPr>
              <a:t> </a:t>
            </a:r>
            <a:r>
              <a:rPr lang="en-US" sz="2000" dirty="0" err="1">
                <a:latin typeface="_! Kolhety" panose="020B0500000000000000" pitchFamily="34" charset="0"/>
              </a:rPr>
              <a:t>saSualebiT</a:t>
            </a:r>
            <a:r>
              <a:rPr lang="en-US" sz="2000" dirty="0">
                <a:latin typeface="_! Kolhety" panose="020B0500000000000000" pitchFamily="34" charset="0"/>
              </a:rPr>
              <a:t>. </a:t>
            </a:r>
            <a:r>
              <a:rPr lang="en-US" sz="2000" dirty="0" err="1">
                <a:latin typeface="_! Kolhety" panose="020B0500000000000000" pitchFamily="34" charset="0"/>
              </a:rPr>
              <a:t>amis</a:t>
            </a:r>
            <a:r>
              <a:rPr lang="en-US" sz="2000" dirty="0">
                <a:latin typeface="_! Kolhety" panose="020B0500000000000000" pitchFamily="34" charset="0"/>
              </a:rPr>
              <a:t> </a:t>
            </a:r>
            <a:r>
              <a:rPr lang="en-US" sz="2000" dirty="0" err="1">
                <a:latin typeface="_! Kolhety" panose="020B0500000000000000" pitchFamily="34" charset="0"/>
              </a:rPr>
              <a:t>kvalobaze</a:t>
            </a:r>
            <a:r>
              <a:rPr lang="en-US" sz="2000" dirty="0">
                <a:latin typeface="_! Kolhety" panose="020B0500000000000000" pitchFamily="34" charset="0"/>
              </a:rPr>
              <a:t> </a:t>
            </a:r>
            <a:r>
              <a:rPr lang="en-US" sz="2000" dirty="0" err="1">
                <a:latin typeface="_! Kolhety" panose="020B0500000000000000" pitchFamily="34" charset="0"/>
              </a:rPr>
              <a:t>Seiqmna</a:t>
            </a:r>
            <a:r>
              <a:rPr lang="en-US" sz="2000" dirty="0">
                <a:latin typeface="_! Kolhety" panose="020B0500000000000000" pitchFamily="34" charset="0"/>
              </a:rPr>
              <a:t> </a:t>
            </a:r>
            <a:r>
              <a:rPr lang="en-US" sz="2000" dirty="0" err="1">
                <a:latin typeface="_! Kolhety" panose="020B0500000000000000" pitchFamily="34" charset="0"/>
              </a:rPr>
              <a:t>miTebi</a:t>
            </a:r>
            <a:r>
              <a:rPr lang="en-US" sz="2000" dirty="0">
                <a:latin typeface="_! Kolhety" panose="020B0500000000000000" pitchFamily="34" charset="0"/>
              </a:rPr>
              <a:t> </a:t>
            </a:r>
            <a:r>
              <a:rPr lang="en-US" sz="2000" dirty="0" err="1">
                <a:latin typeface="_! Kolhety" panose="020B0500000000000000" pitchFamily="34" charset="0"/>
              </a:rPr>
              <a:t>Cibuxze</a:t>
            </a:r>
            <a:r>
              <a:rPr lang="en-US" sz="2000" dirty="0">
                <a:latin typeface="_! Kolhety" panose="020B0500000000000000" pitchFamily="34" charset="0"/>
              </a:rPr>
              <a:t>, </a:t>
            </a:r>
            <a:r>
              <a:rPr lang="en-US" sz="2000" dirty="0" err="1">
                <a:latin typeface="_! Kolhety" panose="020B0500000000000000" pitchFamily="34" charset="0"/>
              </a:rPr>
              <a:t>mis</a:t>
            </a:r>
            <a:r>
              <a:rPr lang="en-US" sz="2000" dirty="0">
                <a:latin typeface="_! Kolhety" panose="020B0500000000000000" pitchFamily="34" charset="0"/>
              </a:rPr>
              <a:t> </a:t>
            </a:r>
            <a:r>
              <a:rPr lang="en-US" sz="2000" dirty="0" err="1">
                <a:latin typeface="_! Kolhety" panose="020B0500000000000000" pitchFamily="34" charset="0"/>
              </a:rPr>
              <a:t>socialur</a:t>
            </a:r>
            <a:r>
              <a:rPr lang="en-US" sz="2000" dirty="0">
                <a:latin typeface="_! Kolhety" panose="020B0500000000000000" pitchFamily="34" charset="0"/>
              </a:rPr>
              <a:t> da </a:t>
            </a:r>
            <a:r>
              <a:rPr lang="en-US" sz="2000" dirty="0" err="1">
                <a:latin typeface="_! Kolhety" panose="020B0500000000000000" pitchFamily="34" charset="0"/>
              </a:rPr>
              <a:t>ritualur</a:t>
            </a:r>
            <a:r>
              <a:rPr lang="en-US" sz="2000" dirty="0">
                <a:latin typeface="_! Kolhety" panose="020B0500000000000000" pitchFamily="34" charset="0"/>
              </a:rPr>
              <a:t> </a:t>
            </a:r>
            <a:r>
              <a:rPr lang="en-US" sz="2000" dirty="0" err="1">
                <a:latin typeface="_! Kolhety" panose="020B0500000000000000" pitchFamily="34" charset="0"/>
              </a:rPr>
              <a:t>funqciaze</a:t>
            </a:r>
            <a:r>
              <a:rPr lang="en-US" sz="2000" dirty="0">
                <a:latin typeface="_! Kolhety" panose="020B0500000000000000" pitchFamily="34" charset="0"/>
              </a:rPr>
              <a:t>. </a:t>
            </a:r>
            <a:r>
              <a:rPr lang="en-US" sz="2000" dirty="0" smtClean="0">
                <a:latin typeface="_! Kolhety" panose="020B0500000000000000" pitchFamily="34" charset="0"/>
              </a:rPr>
              <a:t/>
            </a:r>
            <a:br>
              <a:rPr lang="en-US" sz="2000" dirty="0" smtClean="0">
                <a:latin typeface="_! Kolhety" panose="020B0500000000000000" pitchFamily="34" charset="0"/>
              </a:rPr>
            </a:br>
            <a:r>
              <a:rPr lang="en-US" sz="2000" dirty="0">
                <a:latin typeface="_! Kolhety" panose="020B0500000000000000" pitchFamily="34" charset="0"/>
              </a:rPr>
              <a:t/>
            </a:r>
            <a:br>
              <a:rPr lang="en-US" sz="2000" dirty="0">
                <a:latin typeface="_! Kolhety" panose="020B0500000000000000" pitchFamily="34" charset="0"/>
              </a:rPr>
            </a:br>
            <a:r>
              <a:rPr lang="en-US" sz="2000" dirty="0" err="1" smtClean="0">
                <a:latin typeface="_! Kolhety" panose="020B0500000000000000" pitchFamily="34" charset="0"/>
              </a:rPr>
              <a:t>mogvianebiT</a:t>
            </a:r>
            <a:r>
              <a:rPr lang="en-US" sz="2000" dirty="0">
                <a:latin typeface="_! Kolhety" panose="020B0500000000000000" pitchFamily="34" charset="0"/>
              </a:rPr>
              <a:t>, </a:t>
            </a:r>
            <a:r>
              <a:rPr lang="en-US" sz="2000" dirty="0" err="1">
                <a:latin typeface="_! Kolhety" panose="020B0500000000000000" pitchFamily="34" charset="0"/>
              </a:rPr>
              <a:t>Cibuxis</a:t>
            </a:r>
            <a:r>
              <a:rPr lang="en-US" sz="2000" dirty="0">
                <a:latin typeface="_! Kolhety" panose="020B0500000000000000" pitchFamily="34" charset="0"/>
              </a:rPr>
              <a:t> </a:t>
            </a:r>
            <a:r>
              <a:rPr lang="en-US" sz="2000" dirty="0" err="1">
                <a:latin typeface="_! Kolhety" panose="020B0500000000000000" pitchFamily="34" charset="0"/>
              </a:rPr>
              <a:t>moweva</a:t>
            </a:r>
            <a:r>
              <a:rPr lang="en-US" sz="2000" dirty="0">
                <a:latin typeface="_! Kolhety" panose="020B0500000000000000" pitchFamily="34" charset="0"/>
              </a:rPr>
              <a:t> </a:t>
            </a:r>
            <a:r>
              <a:rPr lang="en-US" sz="2000" dirty="0" err="1">
                <a:latin typeface="_! Kolhety" panose="020B0500000000000000" pitchFamily="34" charset="0"/>
              </a:rPr>
              <a:t>mamakacTa</a:t>
            </a:r>
            <a:r>
              <a:rPr lang="en-US" sz="2000" dirty="0">
                <a:latin typeface="_! Kolhety" panose="020B0500000000000000" pitchFamily="34" charset="0"/>
              </a:rPr>
              <a:t> `</a:t>
            </a:r>
            <a:r>
              <a:rPr lang="en-US" sz="2000" dirty="0" err="1">
                <a:latin typeface="_! Kolhety" panose="020B0500000000000000" pitchFamily="34" charset="0"/>
              </a:rPr>
              <a:t>privilegiad</a:t>
            </a:r>
            <a:r>
              <a:rPr lang="en-US" sz="2000" dirty="0">
                <a:latin typeface="_! Kolhety" panose="020B0500000000000000" pitchFamily="34" charset="0"/>
              </a:rPr>
              <a:t>~ </a:t>
            </a:r>
            <a:r>
              <a:rPr lang="en-US" sz="2000" dirty="0" err="1">
                <a:latin typeface="_! Kolhety" panose="020B0500000000000000" pitchFamily="34" charset="0"/>
              </a:rPr>
              <a:t>CaiTvala</a:t>
            </a:r>
            <a:r>
              <a:rPr lang="en-US" sz="2000" dirty="0">
                <a:latin typeface="_! Kolhety" panose="020B0500000000000000" pitchFamily="34" charset="0"/>
              </a:rPr>
              <a:t>. </a:t>
            </a:r>
            <a:r>
              <a:rPr lang="en-US" sz="2000" dirty="0" err="1">
                <a:latin typeface="_! Kolhety" panose="020B0500000000000000" pitchFamily="34" charset="0"/>
              </a:rPr>
              <a:t>Cibuxi</a:t>
            </a:r>
            <a:r>
              <a:rPr lang="en-US" sz="2000" dirty="0">
                <a:latin typeface="_! Kolhety" panose="020B0500000000000000" pitchFamily="34" charset="0"/>
              </a:rPr>
              <a:t> </a:t>
            </a:r>
            <a:r>
              <a:rPr lang="en-US" sz="2000" dirty="0" err="1">
                <a:latin typeface="_! Kolhety" panose="020B0500000000000000" pitchFamily="34" charset="0"/>
              </a:rPr>
              <a:t>gaxda</a:t>
            </a:r>
            <a:r>
              <a:rPr lang="en-US" sz="2000" dirty="0">
                <a:latin typeface="_! Kolhety" panose="020B0500000000000000" pitchFamily="34" charset="0"/>
              </a:rPr>
              <a:t> </a:t>
            </a:r>
            <a:r>
              <a:rPr lang="en-US" sz="2000" dirty="0" err="1">
                <a:latin typeface="_! Kolhety" panose="020B0500000000000000" pitchFamily="34" charset="0"/>
              </a:rPr>
              <a:t>Tavdajerebulobisa</a:t>
            </a:r>
            <a:r>
              <a:rPr lang="en-US" sz="2000" dirty="0">
                <a:latin typeface="_! Kolhety" panose="020B0500000000000000" pitchFamily="34" charset="0"/>
              </a:rPr>
              <a:t> da </a:t>
            </a:r>
            <a:r>
              <a:rPr lang="en-US" sz="2000" dirty="0" err="1">
                <a:latin typeface="_! Kolhety" panose="020B0500000000000000" pitchFamily="34" charset="0"/>
              </a:rPr>
              <a:t>maRali</a:t>
            </a:r>
            <a:r>
              <a:rPr lang="en-US" sz="2000" dirty="0">
                <a:latin typeface="_! Kolhety" panose="020B0500000000000000" pitchFamily="34" charset="0"/>
              </a:rPr>
              <a:t> </a:t>
            </a:r>
            <a:r>
              <a:rPr lang="en-US" sz="2000" dirty="0" err="1">
                <a:latin typeface="_! Kolhety" panose="020B0500000000000000" pitchFamily="34" charset="0"/>
              </a:rPr>
              <a:t>socialuri</a:t>
            </a:r>
            <a:r>
              <a:rPr lang="en-US" sz="2000" dirty="0">
                <a:latin typeface="_! Kolhety" panose="020B0500000000000000" pitchFamily="34" charset="0"/>
              </a:rPr>
              <a:t> </a:t>
            </a:r>
            <a:r>
              <a:rPr lang="en-US" sz="2000" dirty="0" err="1">
                <a:latin typeface="_! Kolhety" panose="020B0500000000000000" pitchFamily="34" charset="0"/>
              </a:rPr>
              <a:t>statusis</a:t>
            </a:r>
            <a:r>
              <a:rPr lang="en-US" sz="2000" dirty="0">
                <a:latin typeface="_! Kolhety" panose="020B0500000000000000" pitchFamily="34" charset="0"/>
              </a:rPr>
              <a:t> </a:t>
            </a:r>
            <a:r>
              <a:rPr lang="en-US" sz="2000" dirty="0" err="1">
                <a:latin typeface="_! Kolhety" panose="020B0500000000000000" pitchFamily="34" charset="0"/>
              </a:rPr>
              <a:t>simbolo</a:t>
            </a:r>
            <a:r>
              <a:rPr lang="en-US" sz="2000" dirty="0">
                <a:latin typeface="_! Kolhety" panose="020B0500000000000000" pitchFamily="34" charset="0"/>
              </a:rPr>
              <a:t>. is </a:t>
            </a:r>
            <a:r>
              <a:rPr lang="en-US" sz="2000" dirty="0" err="1">
                <a:latin typeface="_! Kolhety" panose="020B0500000000000000" pitchFamily="34" charset="0"/>
              </a:rPr>
              <a:t>asocirdeboda</a:t>
            </a:r>
            <a:r>
              <a:rPr lang="en-US" sz="2000" dirty="0">
                <a:latin typeface="_! Kolhety" panose="020B0500000000000000" pitchFamily="34" charset="0"/>
              </a:rPr>
              <a:t> </a:t>
            </a:r>
            <a:r>
              <a:rPr lang="en-US" sz="2000" dirty="0" err="1">
                <a:latin typeface="_! Kolhety" panose="020B0500000000000000" pitchFamily="34" charset="0"/>
              </a:rPr>
              <a:t>pirovnebebTan</a:t>
            </a:r>
            <a:r>
              <a:rPr lang="en-US" sz="2000" dirty="0">
                <a:latin typeface="_! Kolhety" panose="020B0500000000000000" pitchFamily="34" charset="0"/>
              </a:rPr>
              <a:t>, </a:t>
            </a:r>
            <a:r>
              <a:rPr lang="en-US" sz="2000" dirty="0" err="1">
                <a:latin typeface="_! Kolhety" panose="020B0500000000000000" pitchFamily="34" charset="0"/>
              </a:rPr>
              <a:t>romelTac</a:t>
            </a:r>
            <a:r>
              <a:rPr lang="en-US" sz="2000" dirty="0">
                <a:latin typeface="_! Kolhety" panose="020B0500000000000000" pitchFamily="34" charset="0"/>
              </a:rPr>
              <a:t> </a:t>
            </a:r>
            <a:r>
              <a:rPr lang="en-US" sz="2000" dirty="0" err="1">
                <a:latin typeface="_! Kolhety" panose="020B0500000000000000" pitchFamily="34" charset="0"/>
              </a:rPr>
              <a:t>uyvarT</a:t>
            </a:r>
            <a:r>
              <a:rPr lang="en-US" sz="2000" dirty="0">
                <a:latin typeface="_! Kolhety" panose="020B0500000000000000" pitchFamily="34" charset="0"/>
              </a:rPr>
              <a:t> </a:t>
            </a:r>
            <a:r>
              <a:rPr lang="en-US" sz="2000" dirty="0" err="1">
                <a:latin typeface="_! Kolhety" panose="020B0500000000000000" pitchFamily="34" charset="0"/>
              </a:rPr>
              <a:t>komforti</a:t>
            </a:r>
            <a:r>
              <a:rPr lang="en-US" sz="2000" dirty="0">
                <a:latin typeface="_! Kolhety" panose="020B0500000000000000" pitchFamily="34" charset="0"/>
              </a:rPr>
              <a:t> da </a:t>
            </a:r>
            <a:r>
              <a:rPr lang="en-US" sz="2000" dirty="0" err="1">
                <a:latin typeface="_! Kolhety" panose="020B0500000000000000" pitchFamily="34" charset="0"/>
              </a:rPr>
              <a:t>ver</a:t>
            </a:r>
            <a:r>
              <a:rPr lang="en-US" sz="2000" dirty="0">
                <a:latin typeface="_! Kolhety" panose="020B0500000000000000" pitchFamily="34" charset="0"/>
              </a:rPr>
              <a:t> </a:t>
            </a:r>
            <a:r>
              <a:rPr lang="en-US" sz="2000" dirty="0" err="1">
                <a:latin typeface="_! Kolhety" panose="020B0500000000000000" pitchFamily="34" charset="0"/>
              </a:rPr>
              <a:t>eguebian</a:t>
            </a:r>
            <a:r>
              <a:rPr lang="en-US" sz="2000" dirty="0">
                <a:latin typeface="_! Kolhety" panose="020B0500000000000000" pitchFamily="34" charset="0"/>
              </a:rPr>
              <a:t> </a:t>
            </a:r>
            <a:r>
              <a:rPr lang="en-US" sz="2000" dirty="0" err="1">
                <a:latin typeface="_! Kolhety" panose="020B0500000000000000" pitchFamily="34" charset="0"/>
              </a:rPr>
              <a:t>zedmet</a:t>
            </a:r>
            <a:r>
              <a:rPr lang="en-US" sz="2000" dirty="0">
                <a:latin typeface="_! Kolhety" panose="020B0500000000000000" pitchFamily="34" charset="0"/>
              </a:rPr>
              <a:t> </a:t>
            </a:r>
            <a:r>
              <a:rPr lang="en-US" sz="2000" dirty="0" err="1" smtClean="0">
                <a:latin typeface="_! Kolhety" panose="020B0500000000000000" pitchFamily="34" charset="0"/>
              </a:rPr>
              <a:t>facifucs</a:t>
            </a:r>
            <a:r>
              <a:rPr lang="en-US" sz="2000" dirty="0" smtClean="0">
                <a:latin typeface="_! Kolhety" panose="020B0500000000000000" pitchFamily="34" charset="0"/>
              </a:rPr>
              <a:t>.</a:t>
            </a:r>
            <a:endParaRPr lang="ka-GE" sz="2000" dirty="0"/>
          </a:p>
        </p:txBody>
      </p:sp>
    </p:spTree>
    <p:extLst>
      <p:ext uri="{BB962C8B-B14F-4D97-AF65-F5344CB8AC3E}">
        <p14:creationId xmlns:p14="http://schemas.microsoft.com/office/powerpoint/2010/main" val="200744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634314" y="504825"/>
            <a:ext cx="11424336" cy="5505449"/>
          </a:xfrm>
        </p:spPr>
        <p:txBody>
          <a:bodyPr>
            <a:noAutofit/>
          </a:bodyPr>
          <a:lstStyle/>
          <a:p>
            <a:pPr>
              <a:lnSpc>
                <a:spcPct val="100000"/>
              </a:lnSpc>
            </a:pPr>
            <a:r>
              <a:rPr lang="ka-GE" sz="2000" dirty="0" smtClean="0"/>
              <a:t>„ </a:t>
            </a:r>
            <a:r>
              <a:rPr lang="en-US" sz="2000" dirty="0" err="1" smtClean="0">
                <a:latin typeface="_! Kolhety" panose="020B0500000000000000" pitchFamily="34" charset="0"/>
              </a:rPr>
              <a:t>Tu</a:t>
            </a:r>
            <a:r>
              <a:rPr lang="en-US" sz="2000" dirty="0" smtClean="0">
                <a:latin typeface="_! Kolhety" panose="020B0500000000000000" pitchFamily="34" charset="0"/>
              </a:rPr>
              <a:t> </a:t>
            </a:r>
            <a:r>
              <a:rPr lang="en-US" sz="2000" dirty="0" err="1">
                <a:latin typeface="_! Kolhety" panose="020B0500000000000000" pitchFamily="34" charset="0"/>
              </a:rPr>
              <a:t>arqeologebs</a:t>
            </a:r>
            <a:r>
              <a:rPr lang="en-US" sz="2000" dirty="0">
                <a:latin typeface="_! Kolhety" panose="020B0500000000000000" pitchFamily="34" charset="0"/>
              </a:rPr>
              <a:t> </a:t>
            </a:r>
            <a:r>
              <a:rPr lang="en-US" sz="2000" dirty="0" err="1">
                <a:latin typeface="_! Kolhety" panose="020B0500000000000000" pitchFamily="34" charset="0"/>
              </a:rPr>
              <a:t>warsulis</a:t>
            </a:r>
            <a:r>
              <a:rPr lang="en-US" sz="2000" dirty="0">
                <a:latin typeface="_! Kolhety" panose="020B0500000000000000" pitchFamily="34" charset="0"/>
              </a:rPr>
              <a:t> </a:t>
            </a:r>
            <a:r>
              <a:rPr lang="en-US" sz="2000" dirty="0" err="1">
                <a:latin typeface="_! Kolhety" panose="020B0500000000000000" pitchFamily="34" charset="0"/>
              </a:rPr>
              <a:t>aRdgenisaTvis</a:t>
            </a:r>
            <a:r>
              <a:rPr lang="en-US" sz="2000" dirty="0">
                <a:latin typeface="_! Kolhety" panose="020B0500000000000000" pitchFamily="34" charset="0"/>
              </a:rPr>
              <a:t> </a:t>
            </a:r>
            <a:r>
              <a:rPr lang="en-US" sz="2000" dirty="0" err="1">
                <a:latin typeface="_! Kolhety" panose="020B0500000000000000" pitchFamily="34" charset="0"/>
              </a:rPr>
              <a:t>dasWirdaT</a:t>
            </a:r>
            <a:r>
              <a:rPr lang="en-US" sz="2000" dirty="0">
                <a:latin typeface="_! Kolhety" panose="020B0500000000000000" pitchFamily="34" charset="0"/>
              </a:rPr>
              <a:t> </a:t>
            </a:r>
            <a:r>
              <a:rPr lang="en-US" sz="2000" dirty="0" err="1" smtClean="0">
                <a:latin typeface="_! Kolhety" panose="020B0500000000000000" pitchFamily="34" charset="0"/>
              </a:rPr>
              <a:t>konkretuli</a:t>
            </a:r>
            <a:r>
              <a:rPr lang="en-US" sz="2000" dirty="0" smtClean="0">
                <a:latin typeface="_! Kolhety" panose="020B0500000000000000" pitchFamily="34" charset="0"/>
              </a:rPr>
              <a:t> </a:t>
            </a:r>
            <a:r>
              <a:rPr lang="en-US" sz="2000" dirty="0" err="1">
                <a:latin typeface="_! Kolhety" panose="020B0500000000000000" pitchFamily="34" charset="0"/>
              </a:rPr>
              <a:t>artefaqtis</a:t>
            </a:r>
            <a:r>
              <a:rPr lang="en-US" sz="2000" dirty="0">
                <a:latin typeface="_! Kolhety" panose="020B0500000000000000" pitchFamily="34" charset="0"/>
              </a:rPr>
              <a:t> </a:t>
            </a:r>
            <a:r>
              <a:rPr lang="en-US" sz="2000" dirty="0" err="1">
                <a:latin typeface="_! Kolhety" panose="020B0500000000000000" pitchFamily="34" charset="0"/>
              </a:rPr>
              <a:t>SerCeva</a:t>
            </a:r>
            <a:r>
              <a:rPr lang="en-US" sz="2000" dirty="0">
                <a:latin typeface="_! Kolhety" panose="020B0500000000000000" pitchFamily="34" charset="0"/>
              </a:rPr>
              <a:t>, </a:t>
            </a:r>
            <a:r>
              <a:rPr lang="en-US" sz="2000" dirty="0" err="1">
                <a:latin typeface="_! Kolhety" panose="020B0500000000000000" pitchFamily="34" charset="0"/>
              </a:rPr>
              <a:t>es</a:t>
            </a:r>
            <a:r>
              <a:rPr lang="en-US" sz="2000" dirty="0">
                <a:latin typeface="_! Kolhety" panose="020B0500000000000000" pitchFamily="34" charset="0"/>
              </a:rPr>
              <a:t> </a:t>
            </a:r>
            <a:r>
              <a:rPr lang="en-US" sz="2000" dirty="0" err="1">
                <a:latin typeface="_! Kolhety" panose="020B0500000000000000" pitchFamily="34" charset="0"/>
              </a:rPr>
              <a:t>ukanaskneli</a:t>
            </a:r>
            <a:r>
              <a:rPr lang="en-US" sz="2000" dirty="0">
                <a:latin typeface="_! Kolhety" panose="020B0500000000000000" pitchFamily="34" charset="0"/>
              </a:rPr>
              <a:t> </a:t>
            </a:r>
            <a:r>
              <a:rPr lang="en-US" sz="2000" dirty="0" err="1">
                <a:latin typeface="_! Kolhety" panose="020B0500000000000000" pitchFamily="34" charset="0"/>
              </a:rPr>
              <a:t>unda</a:t>
            </a:r>
            <a:r>
              <a:rPr lang="en-US" sz="2000" dirty="0">
                <a:latin typeface="_! Kolhety" panose="020B0500000000000000" pitchFamily="34" charset="0"/>
              </a:rPr>
              <a:t> </a:t>
            </a:r>
            <a:r>
              <a:rPr lang="en-US" sz="2000" dirty="0" err="1" smtClean="0">
                <a:latin typeface="_! Kolhety" panose="020B0500000000000000" pitchFamily="34" charset="0"/>
              </a:rPr>
              <a:t>akmayofilebdes</a:t>
            </a:r>
            <a:r>
              <a:rPr lang="ka-GE" sz="2000" dirty="0" smtClean="0">
                <a:latin typeface="_! Kolhety" panose="020B0500000000000000" pitchFamily="34" charset="0"/>
              </a:rPr>
              <a:t> </a:t>
            </a:r>
            <a:r>
              <a:rPr lang="en-US" sz="2000" dirty="0" err="1" smtClean="0">
                <a:latin typeface="_! Kolhety" panose="020B0500000000000000" pitchFamily="34" charset="0"/>
              </a:rPr>
              <a:t>Semdeg</a:t>
            </a:r>
            <a:r>
              <a:rPr lang="en-US" sz="2000" dirty="0" smtClean="0">
                <a:latin typeface="_! Kolhety" panose="020B0500000000000000" pitchFamily="34" charset="0"/>
              </a:rPr>
              <a:t> </a:t>
            </a:r>
            <a:r>
              <a:rPr lang="en-US" sz="2000" dirty="0" err="1">
                <a:latin typeface="_! Kolhety" panose="020B0500000000000000" pitchFamily="34" charset="0"/>
              </a:rPr>
              <a:t>ZiriTad</a:t>
            </a:r>
            <a:r>
              <a:rPr lang="en-US" sz="2000" dirty="0">
                <a:latin typeface="_! Kolhety" panose="020B0500000000000000" pitchFamily="34" charset="0"/>
              </a:rPr>
              <a:t> </a:t>
            </a:r>
            <a:r>
              <a:rPr lang="en-US" sz="2000" dirty="0" err="1">
                <a:latin typeface="_! Kolhety" panose="020B0500000000000000" pitchFamily="34" charset="0"/>
              </a:rPr>
              <a:t>kriteriumebs</a:t>
            </a:r>
            <a:r>
              <a:rPr lang="en-US" sz="2000" dirty="0">
                <a:latin typeface="_! Kolhety" panose="020B0500000000000000" pitchFamily="34" charset="0"/>
              </a:rPr>
              <a:t>:</a:t>
            </a:r>
            <a:br>
              <a:rPr lang="en-US" sz="2000" dirty="0">
                <a:latin typeface="_! Kolhety" panose="020B0500000000000000" pitchFamily="34" charset="0"/>
              </a:rPr>
            </a:br>
            <a:r>
              <a:rPr lang="ka-GE" sz="2000" dirty="0" smtClean="0"/>
              <a:t>• </a:t>
            </a:r>
            <a:r>
              <a:rPr lang="en-US" sz="2000" dirty="0" err="1" smtClean="0">
                <a:latin typeface="_! Kolhety" panose="020B0500000000000000" pitchFamily="34" charset="0"/>
              </a:rPr>
              <a:t>unda</a:t>
            </a:r>
            <a:r>
              <a:rPr lang="en-US" sz="2000" dirty="0" smtClean="0">
                <a:latin typeface="_! Kolhety" panose="020B0500000000000000" pitchFamily="34" charset="0"/>
              </a:rPr>
              <a:t> </a:t>
            </a:r>
            <a:r>
              <a:rPr lang="en-US" sz="2000" dirty="0" err="1" smtClean="0">
                <a:latin typeface="_! Kolhety" panose="020B0500000000000000" pitchFamily="34" charset="0"/>
              </a:rPr>
              <a:t>iyos</a:t>
            </a:r>
            <a:r>
              <a:rPr lang="en-US" sz="2000" dirty="0">
                <a:latin typeface="_! Kolhety" panose="020B0500000000000000" pitchFamily="34" charset="0"/>
              </a:rPr>
              <a:t> </a:t>
            </a:r>
            <a:r>
              <a:rPr lang="en-US" sz="2000" dirty="0" err="1" smtClean="0">
                <a:latin typeface="_! Kolhety" panose="020B0500000000000000" pitchFamily="34" charset="0"/>
              </a:rPr>
              <a:t>xelmisawvdomi</a:t>
            </a:r>
            <a:r>
              <a:rPr lang="en-US" sz="2000" dirty="0" smtClean="0">
                <a:latin typeface="_! Kolhety" panose="020B0500000000000000" pitchFamily="34" charset="0"/>
              </a:rPr>
              <a:t> </a:t>
            </a:r>
            <a:r>
              <a:rPr lang="en-US" sz="2000" dirty="0">
                <a:latin typeface="_! Kolhety" panose="020B0500000000000000" pitchFamily="34" charset="0"/>
              </a:rPr>
              <a:t>da </a:t>
            </a:r>
            <a:r>
              <a:rPr lang="en-US" sz="2000" dirty="0" err="1">
                <a:latin typeface="_! Kolhety" panose="020B0500000000000000" pitchFamily="34" charset="0"/>
              </a:rPr>
              <a:t>gamoyenebadi</a:t>
            </a:r>
            <a:r>
              <a:rPr lang="en-US" sz="2000" dirty="0">
                <a:latin typeface="_! Kolhety" panose="020B0500000000000000" pitchFamily="34" charset="0"/>
              </a:rPr>
              <a:t> </a:t>
            </a:r>
            <a:r>
              <a:rPr lang="en-US" sz="2000" dirty="0" err="1" smtClean="0">
                <a:latin typeface="_! Kolhety" panose="020B0500000000000000" pitchFamily="34" charset="0"/>
              </a:rPr>
              <a:t>yoveldRiur</a:t>
            </a:r>
            <a:r>
              <a:rPr lang="en-US" sz="2000" dirty="0" smtClean="0">
                <a:latin typeface="_! Kolhety" panose="020B0500000000000000" pitchFamily="34" charset="0"/>
              </a:rPr>
              <a:t> </a:t>
            </a:r>
            <a:r>
              <a:rPr lang="en-US" sz="2000" dirty="0" err="1" smtClean="0">
                <a:latin typeface="_! Kolhety" panose="020B0500000000000000" pitchFamily="34" charset="0"/>
              </a:rPr>
              <a:t>cxovrebaSi</a:t>
            </a:r>
            <a:r>
              <a:rPr lang="en-US" sz="2000" dirty="0">
                <a:latin typeface="_! Kolhety" panose="020B0500000000000000" pitchFamily="34" charset="0"/>
              </a:rPr>
              <a:t>;</a:t>
            </a:r>
            <a:br>
              <a:rPr lang="en-US" sz="2000" dirty="0">
                <a:latin typeface="_! Kolhety" panose="020B0500000000000000" pitchFamily="34" charset="0"/>
              </a:rPr>
            </a:br>
            <a:r>
              <a:rPr lang="ka-GE" sz="2000" dirty="0" smtClean="0"/>
              <a:t>• </a:t>
            </a:r>
            <a:r>
              <a:rPr lang="it-IT" sz="2000" dirty="0" smtClean="0">
                <a:latin typeface="_! Kolhety" panose="020B0500000000000000" pitchFamily="34" charset="0"/>
              </a:rPr>
              <a:t>ara </a:t>
            </a:r>
            <a:r>
              <a:rPr lang="it-IT" sz="2000" dirty="0">
                <a:latin typeface="_! Kolhety" panose="020B0500000000000000" pitchFamily="34" charset="0"/>
              </a:rPr>
              <a:t>uSavs, Tu iqneba </a:t>
            </a:r>
            <a:r>
              <a:rPr lang="it-IT" sz="2000" dirty="0" smtClean="0">
                <a:latin typeface="_! Kolhety" panose="020B0500000000000000" pitchFamily="34" charset="0"/>
              </a:rPr>
              <a:t>advilad mtvrevadi</a:t>
            </a:r>
            <a:r>
              <a:rPr lang="it-IT" sz="2000" dirty="0">
                <a:latin typeface="_! Kolhety" panose="020B0500000000000000" pitchFamily="34" charset="0"/>
              </a:rPr>
              <a:t>; </a:t>
            </a:r>
            <a:r>
              <a:rPr lang="ka-GE" sz="2000" dirty="0" smtClean="0">
                <a:latin typeface="_! Kolhety" panose="020B0500000000000000" pitchFamily="34" charset="0"/>
              </a:rPr>
              <a:t/>
            </a:r>
            <a:br>
              <a:rPr lang="ka-GE" sz="2000" dirty="0" smtClean="0">
                <a:latin typeface="_! Kolhety" panose="020B0500000000000000" pitchFamily="34" charset="0"/>
              </a:rPr>
            </a:br>
            <a:r>
              <a:rPr lang="ka-GE" sz="2000" dirty="0" smtClean="0"/>
              <a:t>• </a:t>
            </a:r>
            <a:r>
              <a:rPr lang="en-US" sz="2000" dirty="0" err="1" smtClean="0">
                <a:latin typeface="_! Kolhety" panose="020B0500000000000000" pitchFamily="34" charset="0"/>
              </a:rPr>
              <a:t>unda</a:t>
            </a:r>
            <a:r>
              <a:rPr lang="en-US" sz="2000" dirty="0" smtClean="0">
                <a:latin typeface="_! Kolhety" panose="020B0500000000000000" pitchFamily="34" charset="0"/>
              </a:rPr>
              <a:t> </a:t>
            </a:r>
            <a:r>
              <a:rPr lang="en-US" sz="2000" dirty="0" err="1">
                <a:latin typeface="_! Kolhety" panose="020B0500000000000000" pitchFamily="34" charset="0"/>
              </a:rPr>
              <a:t>iyos</a:t>
            </a:r>
            <a:r>
              <a:rPr lang="en-US" sz="2000" dirty="0">
                <a:latin typeface="_! Kolhety" panose="020B0500000000000000" pitchFamily="34" charset="0"/>
              </a:rPr>
              <a:t> </a:t>
            </a:r>
            <a:r>
              <a:rPr lang="en-US" sz="2000" dirty="0" err="1">
                <a:latin typeface="_! Kolhety" panose="020B0500000000000000" pitchFamily="34" charset="0"/>
              </a:rPr>
              <a:t>gamZle</a:t>
            </a:r>
            <a:r>
              <a:rPr lang="en-US" sz="2000" dirty="0">
                <a:latin typeface="_! Kolhety" panose="020B0500000000000000" pitchFamily="34" charset="0"/>
              </a:rPr>
              <a:t> </a:t>
            </a:r>
            <a:r>
              <a:rPr lang="en-US" sz="2000" dirty="0" err="1">
                <a:latin typeface="_! Kolhety" panose="020B0500000000000000" pitchFamily="34" charset="0"/>
              </a:rPr>
              <a:t>gare</a:t>
            </a:r>
            <a:r>
              <a:rPr lang="en-US" sz="2000" dirty="0">
                <a:latin typeface="_! Kolhety" panose="020B0500000000000000" pitchFamily="34" charset="0"/>
              </a:rPr>
              <a:t> </a:t>
            </a:r>
            <a:r>
              <a:rPr lang="en-US" sz="2000" dirty="0" err="1" smtClean="0">
                <a:latin typeface="_! Kolhety" panose="020B0500000000000000" pitchFamily="34" charset="0"/>
              </a:rPr>
              <a:t>naleqebis</a:t>
            </a:r>
            <a:r>
              <a:rPr lang="en-US" sz="2000" dirty="0" smtClean="0">
                <a:latin typeface="_! Kolhety" panose="020B0500000000000000" pitchFamily="34" charset="0"/>
              </a:rPr>
              <a:t> </a:t>
            </a:r>
            <a:r>
              <a:rPr lang="en-US" sz="2000" dirty="0" err="1" smtClean="0">
                <a:latin typeface="_! Kolhety" panose="020B0500000000000000" pitchFamily="34" charset="0"/>
              </a:rPr>
              <a:t>zemoqmedebisgan</a:t>
            </a:r>
            <a:r>
              <a:rPr lang="en-US" sz="2000" dirty="0">
                <a:latin typeface="_! Kolhety" panose="020B0500000000000000" pitchFamily="34" charset="0"/>
              </a:rPr>
              <a:t>;</a:t>
            </a:r>
            <a:br>
              <a:rPr lang="en-US" sz="2000" dirty="0">
                <a:latin typeface="_! Kolhety" panose="020B0500000000000000" pitchFamily="34" charset="0"/>
              </a:rPr>
            </a:br>
            <a:r>
              <a:rPr lang="ka-GE" sz="2000" dirty="0"/>
              <a:t>• </a:t>
            </a:r>
            <a:r>
              <a:rPr lang="en-US" sz="2000" dirty="0" err="1" smtClean="0">
                <a:latin typeface="_! Kolhety" panose="020B0500000000000000" pitchFamily="34" charset="0"/>
              </a:rPr>
              <a:t>masze</a:t>
            </a:r>
            <a:r>
              <a:rPr lang="en-US" sz="2000" dirty="0" smtClean="0">
                <a:latin typeface="_! Kolhety" panose="020B0500000000000000" pitchFamily="34" charset="0"/>
              </a:rPr>
              <a:t> </a:t>
            </a:r>
            <a:r>
              <a:rPr lang="en-US" sz="2000" dirty="0" err="1">
                <a:latin typeface="_! Kolhety" panose="020B0500000000000000" pitchFamily="34" charset="0"/>
              </a:rPr>
              <a:t>unda</a:t>
            </a:r>
            <a:r>
              <a:rPr lang="en-US" sz="2000" dirty="0">
                <a:latin typeface="_! Kolhety" panose="020B0500000000000000" pitchFamily="34" charset="0"/>
              </a:rPr>
              <a:t> </a:t>
            </a:r>
            <a:r>
              <a:rPr lang="en-US" sz="2000" dirty="0" err="1">
                <a:latin typeface="_! Kolhety" panose="020B0500000000000000" pitchFamily="34" charset="0"/>
              </a:rPr>
              <a:t>iyos</a:t>
            </a:r>
            <a:r>
              <a:rPr lang="en-US" sz="2000" dirty="0">
                <a:latin typeface="_! Kolhety" panose="020B0500000000000000" pitchFamily="34" charset="0"/>
              </a:rPr>
              <a:t> </a:t>
            </a:r>
            <a:r>
              <a:rPr lang="en-US" sz="2000" dirty="0" err="1">
                <a:latin typeface="_! Kolhety" panose="020B0500000000000000" pitchFamily="34" charset="0"/>
              </a:rPr>
              <a:t>datanili</a:t>
            </a:r>
            <a:r>
              <a:rPr lang="en-US" sz="2000" dirty="0">
                <a:latin typeface="_! Kolhety" panose="020B0500000000000000" pitchFamily="34" charset="0"/>
              </a:rPr>
              <a:t> </a:t>
            </a:r>
            <a:r>
              <a:rPr lang="en-US" sz="2000" dirty="0" err="1" smtClean="0">
                <a:latin typeface="_! Kolhety" panose="020B0500000000000000" pitchFamily="34" charset="0"/>
              </a:rPr>
              <a:t>damamzadeblis</a:t>
            </a:r>
            <a:r>
              <a:rPr lang="en-US" sz="2000" dirty="0" smtClean="0">
                <a:latin typeface="_! Kolhety" panose="020B0500000000000000" pitchFamily="34" charset="0"/>
              </a:rPr>
              <a:t> </a:t>
            </a:r>
            <a:r>
              <a:rPr lang="en-US" sz="2000" dirty="0" err="1" smtClean="0">
                <a:latin typeface="_! Kolhety" panose="020B0500000000000000" pitchFamily="34" charset="0"/>
              </a:rPr>
              <a:t>niSani</a:t>
            </a:r>
            <a:r>
              <a:rPr lang="en-US" sz="2000" dirty="0">
                <a:latin typeface="_! Kolhety" panose="020B0500000000000000" pitchFamily="34" charset="0"/>
              </a:rPr>
              <a:t>, an </a:t>
            </a:r>
            <a:r>
              <a:rPr lang="en-US" sz="2000" dirty="0" err="1">
                <a:latin typeface="_! Kolhety" panose="020B0500000000000000" pitchFamily="34" charset="0"/>
              </a:rPr>
              <a:t>sxva</a:t>
            </a:r>
            <a:r>
              <a:rPr lang="en-US" sz="2000" dirty="0">
                <a:latin typeface="_! Kolhety" panose="020B0500000000000000" pitchFamily="34" charset="0"/>
              </a:rPr>
              <a:t> ram, </a:t>
            </a:r>
            <a:r>
              <a:rPr lang="en-US" sz="2000" dirty="0" err="1" smtClean="0">
                <a:latin typeface="_! Kolhety" panose="020B0500000000000000" pitchFamily="34" charset="0"/>
              </a:rPr>
              <a:t>rac</a:t>
            </a:r>
            <a:r>
              <a:rPr lang="ka-GE" sz="2000" dirty="0" smtClean="0">
                <a:latin typeface="_! Kolhety" panose="020B0500000000000000" pitchFamily="34" charset="0"/>
              </a:rPr>
              <a:t>  </a:t>
            </a:r>
            <a:r>
              <a:rPr lang="en-US" sz="2000" dirty="0" err="1" smtClean="0">
                <a:latin typeface="_! Kolhety" panose="020B0500000000000000" pitchFamily="34" charset="0"/>
              </a:rPr>
              <a:t>gaaadvilebs</a:t>
            </a:r>
            <a:r>
              <a:rPr lang="en-US" sz="2000" dirty="0" smtClean="0">
                <a:latin typeface="_! Kolhety" panose="020B0500000000000000" pitchFamily="34" charset="0"/>
              </a:rPr>
              <a:t> </a:t>
            </a:r>
            <a:r>
              <a:rPr lang="en-US" sz="2000" dirty="0" err="1">
                <a:latin typeface="_! Kolhety" panose="020B0500000000000000" pitchFamily="34" charset="0"/>
              </a:rPr>
              <a:t>damzadebis</a:t>
            </a:r>
            <a:r>
              <a:rPr lang="en-US" sz="2000" dirty="0">
                <a:latin typeface="_! Kolhety" panose="020B0500000000000000" pitchFamily="34" charset="0"/>
              </a:rPr>
              <a:t> </a:t>
            </a:r>
            <a:r>
              <a:rPr lang="en-US" sz="2000" dirty="0" err="1">
                <a:latin typeface="_! Kolhety" panose="020B0500000000000000" pitchFamily="34" charset="0"/>
              </a:rPr>
              <a:t>adgilis</a:t>
            </a:r>
            <a:r>
              <a:rPr lang="en-US" sz="2000" dirty="0">
                <a:latin typeface="_! Kolhety" panose="020B0500000000000000" pitchFamily="34" charset="0"/>
              </a:rPr>
              <a:t> </a:t>
            </a:r>
            <a:r>
              <a:rPr lang="en-US" sz="2000" dirty="0" err="1" smtClean="0">
                <a:latin typeface="_! Kolhety" panose="020B0500000000000000" pitchFamily="34" charset="0"/>
              </a:rPr>
              <a:t>amocnobas</a:t>
            </a:r>
            <a:r>
              <a:rPr lang="en-US" sz="2000" dirty="0">
                <a:latin typeface="_! Kolhety" panose="020B0500000000000000" pitchFamily="34" charset="0"/>
              </a:rPr>
              <a:t>; </a:t>
            </a:r>
            <a:br>
              <a:rPr lang="en-US" sz="2000" dirty="0">
                <a:latin typeface="_! Kolhety" panose="020B0500000000000000" pitchFamily="34" charset="0"/>
              </a:rPr>
            </a:br>
            <a:r>
              <a:rPr lang="ka-GE" sz="2000" dirty="0" smtClean="0"/>
              <a:t>• </a:t>
            </a:r>
            <a:r>
              <a:rPr lang="pt-BR" sz="2000" dirty="0" smtClean="0">
                <a:latin typeface="_! Kolhety" panose="020B0500000000000000" pitchFamily="34" charset="0"/>
              </a:rPr>
              <a:t>unda asaxavdes </a:t>
            </a:r>
            <a:r>
              <a:rPr lang="pt-BR" sz="2000" dirty="0">
                <a:latin typeface="_! Kolhety" panose="020B0500000000000000" pitchFamily="34" charset="0"/>
              </a:rPr>
              <a:t>formaTa </a:t>
            </a:r>
            <a:r>
              <a:rPr lang="pt-BR" sz="2000" dirty="0" smtClean="0">
                <a:latin typeface="_! Kolhety" panose="020B0500000000000000" pitchFamily="34" charset="0"/>
              </a:rPr>
              <a:t>cvlilebas </a:t>
            </a:r>
            <a:r>
              <a:rPr lang="pt-BR" sz="2000" dirty="0">
                <a:latin typeface="_! Kolhety" panose="020B0500000000000000" pitchFamily="34" charset="0"/>
              </a:rPr>
              <a:t>droSi; </a:t>
            </a:r>
            <a:br>
              <a:rPr lang="pt-BR" sz="2000" dirty="0">
                <a:latin typeface="_! Kolhety" panose="020B0500000000000000" pitchFamily="34" charset="0"/>
              </a:rPr>
            </a:br>
            <a:r>
              <a:rPr lang="ka-GE" sz="2000" dirty="0"/>
              <a:t>• </a:t>
            </a:r>
            <a:r>
              <a:rPr lang="en-US" sz="2000" dirty="0" err="1" smtClean="0">
                <a:latin typeface="_! Kolhety" panose="020B0500000000000000" pitchFamily="34" charset="0"/>
              </a:rPr>
              <a:t>stilisturi</a:t>
            </a:r>
            <a:r>
              <a:rPr lang="en-US" sz="2000" dirty="0" smtClean="0">
                <a:latin typeface="_! Kolhety" panose="020B0500000000000000" pitchFamily="34" charset="0"/>
              </a:rPr>
              <a:t> </a:t>
            </a:r>
            <a:r>
              <a:rPr lang="en-US" sz="2000" dirty="0" err="1" smtClean="0">
                <a:latin typeface="_! Kolhety" panose="020B0500000000000000" pitchFamily="34" charset="0"/>
              </a:rPr>
              <a:t>TvalsazrisiT</a:t>
            </a:r>
            <a:r>
              <a:rPr lang="en-US" sz="2000" dirty="0" smtClean="0">
                <a:latin typeface="_! Kolhety" panose="020B0500000000000000" pitchFamily="34" charset="0"/>
              </a:rPr>
              <a:t> </a:t>
            </a:r>
            <a:r>
              <a:rPr lang="en-US" sz="2000" dirty="0" err="1" smtClean="0">
                <a:latin typeface="_! Kolhety" panose="020B0500000000000000" pitchFamily="34" charset="0"/>
              </a:rPr>
              <a:t>unda</a:t>
            </a:r>
            <a:r>
              <a:rPr lang="en-US" sz="2000" dirty="0" smtClean="0">
                <a:latin typeface="_! Kolhety" panose="020B0500000000000000" pitchFamily="34" charset="0"/>
              </a:rPr>
              <a:t> </a:t>
            </a:r>
            <a:r>
              <a:rPr lang="en-US" sz="2000" dirty="0" err="1" smtClean="0">
                <a:latin typeface="_! Kolhety" panose="020B0500000000000000" pitchFamily="34" charset="0"/>
              </a:rPr>
              <a:t>iZleodes</a:t>
            </a:r>
            <a:r>
              <a:rPr lang="en-US" sz="2000" dirty="0" smtClean="0">
                <a:latin typeface="_! Kolhety" panose="020B0500000000000000" pitchFamily="34" charset="0"/>
              </a:rPr>
              <a:t> </a:t>
            </a:r>
            <a:r>
              <a:rPr lang="en-US" sz="2000" dirty="0" err="1" smtClean="0">
                <a:latin typeface="_! Kolhety" panose="020B0500000000000000" pitchFamily="34" charset="0"/>
              </a:rPr>
              <a:t>SesaZleblobas</a:t>
            </a:r>
            <a:r>
              <a:rPr lang="en-US" sz="2000" dirty="0" smtClean="0">
                <a:latin typeface="_! Kolhety" panose="020B0500000000000000" pitchFamily="34" charset="0"/>
              </a:rPr>
              <a:t> </a:t>
            </a:r>
            <a:r>
              <a:rPr lang="it-IT" sz="2000" dirty="0" smtClean="0">
                <a:latin typeface="_! Kolhety" panose="020B0500000000000000" pitchFamily="34" charset="0"/>
              </a:rPr>
              <a:t>ganisazRv- ros momxmareblis statusi</a:t>
            </a:r>
            <a:r>
              <a:rPr lang="it-IT" sz="2000" dirty="0">
                <a:latin typeface="_! Kolhety" panose="020B0500000000000000" pitchFamily="34" charset="0"/>
              </a:rPr>
              <a:t>, </a:t>
            </a:r>
            <a:r>
              <a:rPr lang="it-IT" sz="2000" dirty="0" smtClean="0">
                <a:latin typeface="_! Kolhety" panose="020B0500000000000000" pitchFamily="34" charset="0"/>
              </a:rPr>
              <a:t>eTnikuri </a:t>
            </a:r>
            <a:r>
              <a:rPr lang="it-IT" sz="2000" dirty="0">
                <a:latin typeface="_! Kolhety" panose="020B0500000000000000" pitchFamily="34" charset="0"/>
              </a:rPr>
              <a:t>da </a:t>
            </a:r>
            <a:r>
              <a:rPr lang="it-IT" sz="2000" dirty="0" smtClean="0">
                <a:latin typeface="_! Kolhety" panose="020B0500000000000000" pitchFamily="34" charset="0"/>
              </a:rPr>
              <a:t>politik</a:t>
            </a:r>
            <a:r>
              <a:rPr lang="fr-FR" sz="2000" dirty="0" err="1" smtClean="0">
                <a:latin typeface="_! Kolhety" panose="020B0500000000000000" pitchFamily="34" charset="0"/>
              </a:rPr>
              <a:t>uri</a:t>
            </a:r>
            <a:r>
              <a:rPr lang="fr-FR" sz="2000" dirty="0" smtClean="0">
                <a:latin typeface="_! Kolhety" panose="020B0500000000000000" pitchFamily="34" charset="0"/>
              </a:rPr>
              <a:t> </a:t>
            </a:r>
            <a:r>
              <a:rPr lang="fr-FR" sz="2000" dirty="0" err="1" smtClean="0">
                <a:latin typeface="_! Kolhety" panose="020B0500000000000000" pitchFamily="34" charset="0"/>
              </a:rPr>
              <a:t>kuTvnileba</a:t>
            </a:r>
            <a:r>
              <a:rPr lang="fr-FR" sz="2000" dirty="0">
                <a:latin typeface="_! Kolhety" panose="020B0500000000000000" pitchFamily="34" charset="0"/>
              </a:rPr>
              <a:t>; </a:t>
            </a:r>
            <a:br>
              <a:rPr lang="fr-FR" sz="2000" dirty="0">
                <a:latin typeface="_! Kolhety" panose="020B0500000000000000" pitchFamily="34" charset="0"/>
              </a:rPr>
            </a:br>
            <a:r>
              <a:rPr lang="ka-GE" sz="2000" dirty="0" smtClean="0"/>
              <a:t>• </a:t>
            </a:r>
            <a:r>
              <a:rPr lang="en-US" sz="2000" dirty="0" err="1" smtClean="0">
                <a:latin typeface="_! Kolhety" panose="020B0500000000000000" pitchFamily="34" charset="0"/>
              </a:rPr>
              <a:t>unda</a:t>
            </a:r>
            <a:r>
              <a:rPr lang="en-US" sz="2000" dirty="0" smtClean="0">
                <a:latin typeface="_! Kolhety" panose="020B0500000000000000" pitchFamily="34" charset="0"/>
              </a:rPr>
              <a:t> </a:t>
            </a:r>
            <a:r>
              <a:rPr lang="en-US" sz="2000" dirty="0" err="1" smtClean="0">
                <a:latin typeface="_! Kolhety" panose="020B0500000000000000" pitchFamily="34" charset="0"/>
              </a:rPr>
              <a:t>iyos</a:t>
            </a:r>
            <a:r>
              <a:rPr lang="en-US" sz="2000" dirty="0" smtClean="0">
                <a:latin typeface="_! Kolhety" panose="020B0500000000000000" pitchFamily="34" charset="0"/>
              </a:rPr>
              <a:t> </a:t>
            </a:r>
            <a:r>
              <a:rPr lang="en-US" sz="2000" dirty="0" err="1" smtClean="0">
                <a:latin typeface="_! Kolhety" panose="020B0500000000000000" pitchFamily="34" charset="0"/>
              </a:rPr>
              <a:t>asaxuli</a:t>
            </a:r>
            <a:r>
              <a:rPr lang="en-US" sz="2000" dirty="0" smtClean="0">
                <a:latin typeface="_! Kolhety" panose="020B0500000000000000" pitchFamily="34" charset="0"/>
              </a:rPr>
              <a:t> </a:t>
            </a:r>
            <a:r>
              <a:rPr lang="en-US" sz="2000" dirty="0" err="1">
                <a:latin typeface="_! Kolhety" panose="020B0500000000000000" pitchFamily="34" charset="0"/>
              </a:rPr>
              <a:t>konkretuli</a:t>
            </a:r>
            <a:r>
              <a:rPr lang="en-US" sz="2000" dirty="0">
                <a:latin typeface="_! Kolhety" panose="020B0500000000000000" pitchFamily="34" charset="0"/>
              </a:rPr>
              <a:t> </a:t>
            </a:r>
            <a:r>
              <a:rPr lang="en-US" sz="2000" dirty="0" err="1">
                <a:latin typeface="_! Kolhety" panose="020B0500000000000000" pitchFamily="34" charset="0"/>
              </a:rPr>
              <a:t>epoqis</a:t>
            </a:r>
            <a:r>
              <a:rPr lang="en-US" sz="2000" dirty="0">
                <a:latin typeface="_! Kolhety" panose="020B0500000000000000" pitchFamily="34" charset="0"/>
              </a:rPr>
              <a:t> </a:t>
            </a:r>
            <a:r>
              <a:rPr lang="en-US" sz="2000" dirty="0" err="1" smtClean="0">
                <a:latin typeface="_! Kolhety" panose="020B0500000000000000" pitchFamily="34" charset="0"/>
              </a:rPr>
              <a:t>mxatvrobaSi</a:t>
            </a:r>
            <a:r>
              <a:rPr lang="en-US" sz="2000" dirty="0">
                <a:latin typeface="_! Kolhety" panose="020B0500000000000000" pitchFamily="34" charset="0"/>
              </a:rPr>
              <a:t>, </a:t>
            </a:r>
            <a:r>
              <a:rPr lang="en-US" sz="2000" dirty="0" err="1">
                <a:latin typeface="_! Kolhety" panose="020B0500000000000000" pitchFamily="34" charset="0"/>
              </a:rPr>
              <a:t>rac</a:t>
            </a:r>
            <a:r>
              <a:rPr lang="en-US" sz="2000" dirty="0">
                <a:latin typeface="_! Kolhety" panose="020B0500000000000000" pitchFamily="34" charset="0"/>
              </a:rPr>
              <a:t> </a:t>
            </a:r>
            <a:r>
              <a:rPr lang="en-US" sz="2000" dirty="0" err="1" smtClean="0">
                <a:latin typeface="_! Kolhety" panose="020B0500000000000000" pitchFamily="34" charset="0"/>
              </a:rPr>
              <a:t>mniSvnelovnad</a:t>
            </a:r>
            <a:r>
              <a:rPr lang="en-US" sz="2000" dirty="0" smtClean="0">
                <a:latin typeface="_! Kolhety" panose="020B0500000000000000" pitchFamily="34" charset="0"/>
              </a:rPr>
              <a:t> </a:t>
            </a:r>
            <a:r>
              <a:rPr lang="en-US" sz="2000" dirty="0" err="1" smtClean="0">
                <a:latin typeface="_! Kolhety" panose="020B0500000000000000" pitchFamily="34" charset="0"/>
              </a:rPr>
              <a:t>gaadvilebs</a:t>
            </a:r>
            <a:r>
              <a:rPr lang="en-US" sz="2000" dirty="0" smtClean="0">
                <a:latin typeface="_! Kolhety" panose="020B0500000000000000" pitchFamily="34" charset="0"/>
              </a:rPr>
              <a:t> </a:t>
            </a:r>
            <a:r>
              <a:rPr lang="en-US" sz="2000" dirty="0" err="1" smtClean="0">
                <a:latin typeface="_! Kolhety" panose="020B0500000000000000" pitchFamily="34" charset="0"/>
              </a:rPr>
              <a:t>maTi</a:t>
            </a:r>
            <a:r>
              <a:rPr lang="en-US" sz="2000" dirty="0" smtClean="0">
                <a:latin typeface="_! Kolhety" panose="020B0500000000000000" pitchFamily="34" charset="0"/>
              </a:rPr>
              <a:t> </a:t>
            </a:r>
            <a:r>
              <a:rPr lang="en-US" sz="2000" dirty="0" err="1" smtClean="0">
                <a:latin typeface="_! Kolhety" panose="020B0500000000000000" pitchFamily="34" charset="0"/>
              </a:rPr>
              <a:t>gamoyenebis</a:t>
            </a:r>
            <a:r>
              <a:rPr lang="en-US" sz="2000" dirty="0" smtClean="0">
                <a:latin typeface="_! Kolhety" panose="020B0500000000000000" pitchFamily="34" charset="0"/>
              </a:rPr>
              <a:t> </a:t>
            </a:r>
            <a:r>
              <a:rPr lang="en-US" sz="2000" dirty="0" err="1" smtClean="0">
                <a:latin typeface="_! Kolhety" panose="020B0500000000000000" pitchFamily="34" charset="0"/>
              </a:rPr>
              <a:t>socialuri</a:t>
            </a:r>
            <a:r>
              <a:rPr lang="en-US" sz="2000" dirty="0" smtClean="0">
                <a:latin typeface="_! Kolhety" panose="020B0500000000000000" pitchFamily="34" charset="0"/>
              </a:rPr>
              <a:t> </a:t>
            </a:r>
            <a:r>
              <a:rPr lang="en-US" sz="2000" dirty="0" err="1" smtClean="0">
                <a:latin typeface="_! Kolhety" panose="020B0500000000000000" pitchFamily="34" charset="0"/>
              </a:rPr>
              <a:t>konteqstis</a:t>
            </a:r>
            <a:r>
              <a:rPr lang="en-US" sz="2000" dirty="0" smtClean="0">
                <a:latin typeface="_! Kolhety" panose="020B0500000000000000" pitchFamily="34" charset="0"/>
              </a:rPr>
              <a:t> </a:t>
            </a:r>
            <a:r>
              <a:rPr lang="en-US" sz="2000" dirty="0" err="1">
                <a:latin typeface="_! Kolhety" panose="020B0500000000000000" pitchFamily="34" charset="0"/>
              </a:rPr>
              <a:t>garkvevas</a:t>
            </a:r>
            <a:r>
              <a:rPr lang="en-US" sz="2000" dirty="0">
                <a:latin typeface="_! Kolhety" panose="020B0500000000000000" pitchFamily="34" charset="0"/>
              </a:rPr>
              <a:t>;</a:t>
            </a:r>
            <a:br>
              <a:rPr lang="en-US" sz="2000" dirty="0">
                <a:latin typeface="_! Kolhety" panose="020B0500000000000000" pitchFamily="34" charset="0"/>
              </a:rPr>
            </a:br>
            <a:r>
              <a:rPr lang="ka-GE" sz="2000" dirty="0"/>
              <a:t>• </a:t>
            </a:r>
            <a:r>
              <a:rPr lang="en-US" sz="2000" dirty="0" err="1" smtClean="0">
                <a:latin typeface="_! Kolhety" panose="020B0500000000000000" pitchFamily="34" charset="0"/>
              </a:rPr>
              <a:t>aris</a:t>
            </a:r>
            <a:r>
              <a:rPr lang="en-US" sz="2000" dirty="0" smtClean="0">
                <a:latin typeface="_! Kolhety" panose="020B0500000000000000" pitchFamily="34" charset="0"/>
              </a:rPr>
              <a:t> </a:t>
            </a:r>
            <a:r>
              <a:rPr lang="en-US" sz="2000" dirty="0" err="1">
                <a:latin typeface="_! Kolhety" panose="020B0500000000000000" pitchFamily="34" charset="0"/>
              </a:rPr>
              <a:t>ki</a:t>
            </a:r>
            <a:r>
              <a:rPr lang="en-US" sz="2000" dirty="0">
                <a:latin typeface="_! Kolhety" panose="020B0500000000000000" pitchFamily="34" charset="0"/>
              </a:rPr>
              <a:t> </a:t>
            </a:r>
            <a:r>
              <a:rPr lang="en-US" sz="2000" dirty="0" err="1">
                <a:latin typeface="_! Kolhety" panose="020B0500000000000000" pitchFamily="34" charset="0"/>
              </a:rPr>
              <a:t>realurad</a:t>
            </a:r>
            <a:r>
              <a:rPr lang="en-US" sz="2000" dirty="0">
                <a:latin typeface="_! Kolhety" panose="020B0500000000000000" pitchFamily="34" charset="0"/>
              </a:rPr>
              <a:t> </a:t>
            </a:r>
            <a:r>
              <a:rPr lang="en-US" sz="2000" dirty="0" err="1">
                <a:latin typeface="_! Kolhety" panose="020B0500000000000000" pitchFamily="34" charset="0"/>
              </a:rPr>
              <a:t>aseTi</a:t>
            </a:r>
            <a:r>
              <a:rPr lang="en-US" sz="2000" dirty="0">
                <a:latin typeface="_! Kolhety" panose="020B0500000000000000" pitchFamily="34" charset="0"/>
              </a:rPr>
              <a:t> </a:t>
            </a:r>
            <a:r>
              <a:rPr lang="en-US" sz="2000" dirty="0" err="1" smtClean="0">
                <a:latin typeface="_! Kolhety" panose="020B0500000000000000" pitchFamily="34" charset="0"/>
              </a:rPr>
              <a:t>artefaqti</a:t>
            </a:r>
            <a:r>
              <a:rPr lang="en-US" sz="2000" dirty="0">
                <a:latin typeface="_! Kolhety" panose="020B0500000000000000" pitchFamily="34" charset="0"/>
              </a:rPr>
              <a:t>? </a:t>
            </a:r>
            <a:r>
              <a:rPr lang="en-US" sz="2000" dirty="0" err="1" smtClean="0">
                <a:latin typeface="_! Kolhety" panose="020B0500000000000000" pitchFamily="34" charset="0"/>
              </a:rPr>
              <a:t>rasakvirvelia</a:t>
            </a:r>
            <a:r>
              <a:rPr lang="en-US" sz="2000" dirty="0">
                <a:latin typeface="_! Kolhety" panose="020B0500000000000000" pitchFamily="34" charset="0"/>
              </a:rPr>
              <a:t>, </a:t>
            </a:r>
            <a:r>
              <a:rPr lang="en-US" sz="2000" dirty="0" err="1">
                <a:latin typeface="_! Kolhety" panose="020B0500000000000000" pitchFamily="34" charset="0"/>
              </a:rPr>
              <a:t>aris</a:t>
            </a:r>
            <a:r>
              <a:rPr lang="en-US" sz="2000" dirty="0">
                <a:latin typeface="_! Kolhety" panose="020B0500000000000000" pitchFamily="34" charset="0"/>
              </a:rPr>
              <a:t>. </a:t>
            </a:r>
            <a:r>
              <a:rPr lang="en-US" sz="2000" dirty="0" err="1" smtClean="0">
                <a:latin typeface="_! Kolhety" panose="020B0500000000000000" pitchFamily="34" charset="0"/>
              </a:rPr>
              <a:t>Tambaqos</a:t>
            </a:r>
            <a:r>
              <a:rPr lang="en-US" sz="2000" dirty="0" smtClean="0">
                <a:latin typeface="_! Kolhety" panose="020B0500000000000000" pitchFamily="34" charset="0"/>
              </a:rPr>
              <a:t> </a:t>
            </a:r>
            <a:r>
              <a:rPr lang="en-US" sz="2000" dirty="0" err="1" smtClean="0">
                <a:latin typeface="_! Kolhety" panose="020B0500000000000000" pitchFamily="34" charset="0"/>
              </a:rPr>
              <a:t>mosawevi</a:t>
            </a:r>
            <a:r>
              <a:rPr lang="en-US" sz="2000" dirty="0" smtClean="0">
                <a:latin typeface="_! Kolhety" panose="020B0500000000000000" pitchFamily="34" charset="0"/>
              </a:rPr>
              <a:t> </a:t>
            </a:r>
            <a:r>
              <a:rPr lang="en-US" sz="2000" dirty="0" err="1" smtClean="0">
                <a:latin typeface="_! Kolhety" panose="020B0500000000000000" pitchFamily="34" charset="0"/>
              </a:rPr>
              <a:t>Tixis</a:t>
            </a:r>
            <a:r>
              <a:rPr lang="en-US" sz="2000" dirty="0" smtClean="0">
                <a:latin typeface="_! Kolhety" panose="020B0500000000000000" pitchFamily="34" charset="0"/>
              </a:rPr>
              <a:t> </a:t>
            </a:r>
            <a:r>
              <a:rPr lang="en-US" sz="2000" dirty="0" err="1">
                <a:latin typeface="_! Kolhety" panose="020B0500000000000000" pitchFamily="34" charset="0"/>
              </a:rPr>
              <a:t>Cibuxebi</a:t>
            </a:r>
            <a:r>
              <a:rPr lang="en-US" sz="2000" dirty="0">
                <a:latin typeface="_! Kolhety" panose="020B0500000000000000" pitchFamily="34" charset="0"/>
              </a:rPr>
              <a:t> </a:t>
            </a:r>
            <a:r>
              <a:rPr lang="en-US" sz="2000" dirty="0" err="1">
                <a:latin typeface="_! Kolhety" panose="020B0500000000000000" pitchFamily="34" charset="0"/>
              </a:rPr>
              <a:t>srulad</a:t>
            </a:r>
            <a:r>
              <a:rPr lang="en-US" sz="2000" dirty="0">
                <a:latin typeface="_! Kolhety" panose="020B0500000000000000" pitchFamily="34" charset="0"/>
              </a:rPr>
              <a:t> </a:t>
            </a:r>
            <a:r>
              <a:rPr lang="en-US" sz="2000" dirty="0" err="1" smtClean="0">
                <a:latin typeface="_! Kolhety" panose="020B0500000000000000" pitchFamily="34" charset="0"/>
              </a:rPr>
              <a:t>akmayofileben</a:t>
            </a:r>
            <a:r>
              <a:rPr lang="en-US" sz="2000" dirty="0" smtClean="0">
                <a:latin typeface="_! Kolhety" panose="020B0500000000000000" pitchFamily="34" charset="0"/>
              </a:rPr>
              <a:t> </a:t>
            </a:r>
            <a:r>
              <a:rPr lang="en-US" sz="2000" dirty="0">
                <a:latin typeface="_! Kolhety" panose="020B0500000000000000" pitchFamily="34" charset="0"/>
              </a:rPr>
              <a:t>am  </a:t>
            </a:r>
            <a:r>
              <a:rPr lang="en-US" sz="2000" dirty="0" err="1" smtClean="0">
                <a:latin typeface="_! Kolhety" panose="020B0500000000000000" pitchFamily="34" charset="0"/>
              </a:rPr>
              <a:t>kriteriumebs</a:t>
            </a:r>
            <a:r>
              <a:rPr lang="ka-GE" sz="2000" dirty="0" smtClean="0">
                <a:latin typeface="_! Kolhety" panose="020B0500000000000000" pitchFamily="34" charset="0"/>
              </a:rPr>
              <a:t>.</a:t>
            </a:r>
            <a:r>
              <a:rPr lang="en-US" sz="2000" dirty="0" smtClean="0">
                <a:latin typeface="_! Kolhety" panose="020B0500000000000000" pitchFamily="34" charset="0"/>
              </a:rPr>
              <a:t>~ </a:t>
            </a:r>
            <a:endParaRPr lang="ka-GE" sz="2000" dirty="0"/>
          </a:p>
        </p:txBody>
      </p:sp>
    </p:spTree>
    <p:extLst>
      <p:ext uri="{BB962C8B-B14F-4D97-AF65-F5344CB8AC3E}">
        <p14:creationId xmlns:p14="http://schemas.microsoft.com/office/powerpoint/2010/main" val="2215905721"/>
      </p:ext>
    </p:extLst>
  </p:cSld>
  <p:clrMapOvr>
    <a:masterClrMapping/>
  </p:clrMapOvr>
</p:sld>
</file>

<file path=ppt/theme/theme1.xml><?xml version="1.0" encoding="utf-8"?>
<a:theme xmlns:a="http://schemas.openxmlformats.org/drawingml/2006/main" name="Office-ის თემა">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2384</TotalTime>
  <Words>5952</Words>
  <Application>Microsoft Office PowerPoint</Application>
  <PresentationFormat>ფართოეკრანიანი</PresentationFormat>
  <Paragraphs>143</Paragraphs>
  <Slides>72</Slides>
  <Notes>0</Notes>
  <HiddenSlides>0</HiddenSlides>
  <MMClips>0</MMClips>
  <ScaleCrop>false</ScaleCrop>
  <HeadingPairs>
    <vt:vector size="6" baseType="variant">
      <vt:variant>
        <vt:lpstr>გამოყენებული შრიფტები</vt:lpstr>
      </vt:variant>
      <vt:variant>
        <vt:i4>6</vt:i4>
      </vt:variant>
      <vt:variant>
        <vt:lpstr>თემა</vt:lpstr>
      </vt:variant>
      <vt:variant>
        <vt:i4>1</vt:i4>
      </vt:variant>
      <vt:variant>
        <vt:lpstr>სლაიდების სათაურები</vt:lpstr>
      </vt:variant>
      <vt:variant>
        <vt:i4>72</vt:i4>
      </vt:variant>
    </vt:vector>
  </HeadingPairs>
  <TitlesOfParts>
    <vt:vector size="79" baseType="lpstr">
      <vt:lpstr>_! Kolhety</vt:lpstr>
      <vt:lpstr>Arial</vt:lpstr>
      <vt:lpstr>Calibri</vt:lpstr>
      <vt:lpstr>Calibri Light</vt:lpstr>
      <vt:lpstr>Sylfaen</vt:lpstr>
      <vt:lpstr>Times New Roman</vt:lpstr>
      <vt:lpstr>Office-ის თემა</vt:lpstr>
      <vt:lpstr>გიორგი თავამაიშვილი</vt:lpstr>
      <vt:lpstr>`Tambaqos istoria _ es aris istoria cdunebis, siamovnebis da fulis _ erTi mxriv, da konfliqtebis, Zaladobis da akrZalvebis _ meore mxriv~. vfiqrobT, rom istorikos aian geitlis es sityvebi srulad asaxavs Tambaqos istoriis xuTsaukunovan gzas.  Tambaqos eweodnen, ynosavdnen, ReWavdnen, mis nayens svamdnen, wveniT da kvamliT mkurnalobdnen kidec. magiuri ritualis dros Tambaqos RmerTebs uZRvnidnen, meomrebs brZolis win gasamxneveblad mxrebze ayridnen, qaliSvilebs qorwilis Rames sarecelze uwyobdnen, sagazafxulo Tesvis win mavne mwerebTan `sabrZolvelad~ yanebSi abnevdnen da a.QAS.   </vt:lpstr>
      <vt:lpstr>dRes davis sagani aRar aris, rom Tambaqo amerikis kontinentis aborigeni mosaxleobis _ indielebis mier aRmoCenili da dagemovnebuli produqtia.   istoriul wyaroebSi pirveli moxseniebidan TiTqmis xuTi saukunis manZilze, Tambaqo yvelaze @@@@`moxmarebad~ mcenares warmoadgens. interesi am kulturisadmi yovelTvis gamorCeuli iyo, radgan arcerTi sxva mcenare ise swrafad da gulmxurvaled ar miuRiaT, rogorc Tambaqo.   Tambaqosgan gansxvavebiT, axali samyarodan Camotanilma sxva produqtebma Tavidanve ver moipoves sayovelTao aRiareba. kartofils sami saukune dasWirda, rom fexi moekida evropaSi. igive SeiZleba iTqvas pomidvris Sesaxeb, romelic espanelma mezRvaurebma XVI saukuneSi Semoitanes samxreT amerikidan, magram mxolod XIX saukuneSi damkvidrda evropelTa kvebis racionSi.</vt:lpstr>
      <vt:lpstr>  didi xnis manZilze Tambaqo warmoadgenda adreuli sazogadoebisTvis damaxasiaTebeli magiuri ritualis aucilebel atributs, aseve, iTvleboda yvela avadmyofobis uebar samkurnalo saSualebad. droTa ganmavlobaSi, Tambaqo adamianTa yofa-cxovrebis Semadgeneli nawili gaxda.   magram, miuxedavad aseTi `gamarjvebebisa~, cnobili eTnografis uiliam penis sityvebs Tu moviSveliebT: `adamiani vinc pirvelad xamanwkebi miirTva_yvelasTvis cnobilia, vinc pirvelma Roris mwvadi daagemovna _isic istoriaSi Sevida, magram Tambaqos pirveli mwevlebis vinaoba dRemde ucnobia. maT Sesaxeb arc poetebs SeuTxzavT leqsebi da arc mxatvrebs aRubeWdavT isini tiloze, arc istorikosebi dainteresebulad Tambaqos mier `dapyrobili~ teritoriebis aRnusxviT. miuxedavad amisa, ar arsebobs ufro popularuli da universaluri praqtika msoflioSi, vidre Tambaqos kvamlis SesunTqvaa~.</vt:lpstr>
      <vt:lpstr>uiliam penis gacxadebuli `gulistkivili~ cota gadaWarbeb-ulad gveCveneba, magram sazogadoebis mier Tambaqos `daufaseblobis~ safuZveli SesaZloa imaSic mdgomareobs, rom damokidebuleba Tambaqos mimarT yovelTvis erTgvarovani ar iyo: adreul periodSi _ gadaWarbebulad dadebiTi, mogvianod, adamianis organizmze misi mavne zemoqmedebis dadgenis Semdeg_ mkveTrad uaryofiTi.   Zveli dastaqrebi da kultmsaxurebi Tvlidnen, rom Tambaqos praqtikulad yvela avadmyofobis gankurnva SeeZlo, mezRvaurebi da jariskacebi Tambaqos moweviT drosac `klavdnen~ da SimSilsac `iviwyebdnen~, elitaruli sazogadoebis wevrebi, Tambaqos komfortul garemoSi mowevis mizniT, saxlebisa da salonebis interiersac cvlidnen Tu aaxlebdnen, am saqmisTvis `misadagebul~ tansacmelsac ki `qmnidnen~. </vt:lpstr>
      <vt:lpstr>Tu oriod sityvas Tambaqos mowinaaRmdegeebzec vityviT, unda aRvniSnoT, rom, rogorc qristianuli, aseve, muslimanuri religiuri wreebi Tambaqos mwevelebs da mynosvelebs ara marto kicxavdnen, aramed yvela arsebuli saSualebebiT ebrZodnen kidec. didi Tu patara qveynebis mmarTvelebi Tambaqos mwevelTa TavSeyris mcdelobas xSirad mosalodneli buntis mzadebis winapirobad aRiqvamdnen, xolo qalaqebis patara Cinovnikebis Tambaqosadmi negatiuri damokidebuleba metwilad ganpirobebuli iyo im garemoebiT, rom Tambaqo maTTvis xanZris potenciur kerasTan iyo asocirebuli.  Tambaqos avkargianobis Sesaxeb debatebi saukuneebs iTvlis. miuxedavad amisa, faqtia, rom msoflios mosaxleobis naxevari mainc dResac Tambaqos aqtiuri momxmarebelia.</vt:lpstr>
      <vt:lpstr>,,arcerT mcenares ar mouxdenia iseTi gavlena kacobriobis ekonomikur da kulturul cxovrebaze, rogoric Tambaqos“ _aseTia germaneli qimikosis georg Stalis azri Tambaqos Sesaxeb.   ingliseli sociologi lordi reglani aRniSnavda, rom `ar arsebobs kulturuli elementi, romelic saerTo iyos yvela teritoriisaTvis Savi afrikis CaTvliT. Ggamonaklisia mxolod Tambaqo“.  Tambaqo, romelic garkveuli xnis manZilze mxolod amerikis kontinentisaTvis iyo cnobili, mogvianebiT, msoflioSi vaWrobis yvelaze msxvil sagnad iqca.   Tambaqom mniSvnelovani gavlena iqonia ara marto saxelmwifoTaSoris savaWro-ekonomikur urTierTobaze, aramed zogadad politikaze, da rac aseve calke aRniSvnis Rirsia_ samedicino azris ganviTarebaze.   Tu eTnografiul masalas movixmobT, davrwmundebiT, rom TiTqmis yvela arsebuli Tu gamqrali kultura garkveuli formiT moixmarda Tambaqos. Tambaqos istoriis mkvlevrebi, SesaZloa, ufro xumrobiT, magram xSirad da xazgasmiT aRniSnaven, rom zogierTi civilizaciisgan dRemde SemogvrCa mxolod Tambaqos mosawevi saSualebebi.</vt:lpstr>
      <vt:lpstr>mkvlevarTa azriT, Tambaqos popularoba imiTac iyo ganpirobebuli, rom Tambaqos moweva, yoveldRiuri Wama-smisgan gansxvavebiT, ar warmoadgenda adamianebisaTvis `sasicocxlo aucileblobas~, is ufro siamovnebis miRebis saSualeba iyo. angariSgasawevia isic, rom haSiSis, opiumis da sxva narkotikebisgan gansxvavebiT, Tambaqo naklebad moqmedebda adamianis fsiqikur mdgomareobaze. albaT, amitom, mamakacebTan erTad Tambaqos mwevelebi gaxdnen qalebi da bavSvebi. mas intensiurad moixmardnen mdidrebi, saSualo SeZlebis da Raribi xalxi.   CrdiloeT amerikis aborigeni mosaxleoba Tambaqos eweoda Cibuxis saSualebiT. amis kvalobaze Seiqmna miTebi Cibuxze, mis socialur da ritualur funqciaze.   mogvianebiT, Cibuxis moweva mamakacTa `privilegiad~ CaiTvala. Cibuxi gaxda Tavdajerebulobisa da maRali socialuri statusis simbolo. is asocirdeboda pirovnebebTan, romelTac uyvarT komforti da ver eguebian zedmet facifucs.</vt:lpstr>
      <vt:lpstr>„ Tu arqeologebs warsulis aRdgenisaTvis dasWirdaT konkretuli artefaqtis SerCeva, es ukanaskneli unda akmayofilebdes Semdeg ZiriTad kriteriumebs: • unda iyos xelmisawvdomi da gamoyenebadi yoveldRiur cxovrebaSi; • ara uSavs, Tu iqneba advilad mtvrevadi;  • unda iyos gamZle gare naleqebis zemoqmedebisgan; • masze unda iyos datanili damamzadeblis niSani, an sxva ram, rac  gaaadvilebs damzadebis adgilis amocnobas;  • unda asaxavdes formaTa cvlilebas droSi;  • stilisturi TvalsazrisiT unda iZleodes SesaZleblobas ganisazRv- ros momxmareblis statusi, eTnikuri da politikuri kuTvnileba;  • unda iyos asaxuli konkretuli epoqis mxatvrobaSi, rac mniSvnelovnad gaadvilebs maTi gamoyenebis socialuri konteqstis garkvevas; • aris ki realurad aseTi artefaqti? rasakvirvelia, aris. Tambaqos mosawevi Tixis Cibuxebi srulad akmayofileben am  kriteriumebs.~ </vt:lpstr>
      <vt:lpstr>avstralieli mkvlevrebis analogiurad, ingliseli arqeologi devid higinsic ganmartavs, Tu ratom miipyro  Tixis Cibuxebma arqeologTa yuradReba:  • upirveles yovlisa, isini masobrivi warmoebis nakeTobebia, Tan myife struqturis da amitom didi odenobiT gvxvdeba Suasaukuneebis Zeglebis gaTxrebisas; • isini konkretuli epoqis modis `diqtatis~ qveS iyvnen moqceulni da Tu gaviTvaliswinebT maTi `cxovrebis~ xanmokle periods, kargi dama TariReblebi arian kompleqsebisa,  sadac iyvnen ganTavsebulni • Cibuxebze datanili damRebi, romlebic gansxvavdebian stiliT da xarisxiT, SeiZleba gamoyenebuli iyos Cibuxis mflobelis socialuri statusisa da damzadebis adgilis dasadgenadac. </vt:lpstr>
      <vt:lpstr>axali samyarodan Tambaqos eqsportis Semdeg, evropaSi XIX saukunemde,  xolo axlo aRmosavleTSi XX saukunis CaTvliT, CibuxebiT moweva Tambaqos moxmarebis yvelaze gavrcelebul meTods warmoadgenda.   Cibuxebis absoluturi umravlesoba damzadebuli iyo Tixisgan, amdenad, xSiri iyo maTi dazianebis SemTxvevebi. werilobiTi wyaroebidan Cans, rom Tixis Cibuxi, aqtiuri moxmarebis pirob ebSi, dauzianeblad erT Tveze met xans ver Zlebda. aqedan gamomdinare, ar un da gagvikvirdes, rom „profesional“ mwevlebs aTeulobiT, zog SemTxvevaSi ki _ aseulo biT Cibuxi hqondaT momaragebuli. albaT, amiT unda aixsnas is garemoebac, rom gviani Suasaukuneebis epoqiT daTariRebuli arqeologiuri obieqtebis gaTxrebis dros aRniSnul nakeTobaTa aTasobiT nimuSia (rasakvirvelia, met-naklebad dazianebuli) aRmoCenili.</vt:lpstr>
      <vt:lpstr>PowerPoint-ის პრეზენტაცია</vt:lpstr>
      <vt:lpstr>PowerPoint-ის პრეზენტაცია</vt:lpstr>
      <vt:lpstr>PowerPoint-ის პრეზენტაცია</vt:lpstr>
      <vt:lpstr>huronebi Tambaqos ReWavdnen da wylis RmerTs wyalSi uyridnen, rom mas Tevzaobisas daxmareba gaewia.  navaxos tomelebi Tambaqos RvTiur mcenareTa oTxeulSi moiazrebdnen. varaios tomis indielebi samyaros Seqmnas Tambaqos ukavSirebdnen.   Kkolumbiis indielebs miaCndaT, rom maT qveyanaSi idga mudmivi zamTari da miwa yovelTvis dafaruli iyo TovliT da yinuliT. erTxel movida jadoqari, moukida Tambaqos Sexveul furclebs da gamouSva piridan kvamli. es kvamli swrafad moedo mTel qveyanas da gadaaqcia yinuli miwad.   `tlaloks“_ actekebis wvimis RmerTs, Rrublebisa da cis kamaris Sesaqmnelad zecaSi Tambaqos kvamli mihqonda. `siakoatli“ _ miwis RmerTi, RvTiur sxeuls Tambaqos foTlebiT ifaravda. `sinakuati“ _actekebis legendaruli qali-gveli asocirdeboda (TambaqosTan).  maias tomelebi Tayvans scemdnen varskvlavTcvenas, radgan miaCndaT, rom es iyo ferfli, Camoyrili maTi RmerTebis sigarebisgan. Rrublebi, maTi warmodgeniT, Tambaqos kvamlisgan iqmneboda, romelTac RmerTebi SeisunTqavdnen.  </vt:lpstr>
      <vt:lpstr>indielebSi Tambaqo iTvleboda `mamakacuri sulis“ mcenared.  algonkinebis miTis Tanaxmad, mousavlianobis da SimSilis dros, qalma, romelic miwam Sva, sakuTari Tavi msxverplad. Seswira miwas. misi Zvlebi or adgilas Cafles; erTgan Tambaqo _ mamakacebis mfarveli amovida, meore adgilas ki simindi _ qalebis mfarveli.  bandis tomis indielebic Tvlidnen, rom Tambaqos moyvana mxolod mamakacebs SeeZloT. actekTa qurumebis azriT, Tambaqos wvenis miReba aucilebeli iyo meomruli SemarTebis uzrunvelyofisTvis.  tonoupinabaultis tomis dastaqrebi Tanatomelebs Tambaqos kvamls saxeSi abolebdnen, rom isini medgrad Sexvedrodnen mters da brZolidan gamarjvebuli gamosuliyvnen.  Tambaqo ukavSirdeboda iniciaciis processac: indielTa tomebSi is iyo simbolo mozardis asakidan zrdasrul asakSi gadasvlisa. amazonis Crdilo-dasavleTiT mcxovrebi tukanos tomis indielebi ymawvilebs jer Tambaqos ynosvis nebas Zlevdnen, Semdeg ki amcnobdnen, rom maT warmatebiT gaiares iniciaciis procedura. </vt:lpstr>
      <vt:lpstr>indielTa sxva legendis Tanaxmad, uxsovar droSi, RmerTi dasasve- neblad lamaz mindorSi wamowva, iqve koconi daanTo da CaeZina. am dros mas mosisxle mteri Tavs daadga da boroti ganzraxviT mZinares Tavi koconisken miubruna. cecxli RmerTis Tmebs moedo. simxurvaliT Sewuxebuli RmerTi fexze wamodga da tyisken gaiqca. qari RmerTis gafantul Tmebs gzadagza agrovebda da dedamiwaze fenda. Tmebma miwaSi fesvebi gaidga da male Tambaqos saxiT amovida.  samxreT amerikiuli palagas, Cakos da tobas tomebis legendebis mixedviT, jadoqarma qalma qmris SeWma moindoma, magram qmari cols gaeqca, iqve amoTxril ormos, romelic xafangad hqonda mowyobili, gverdi auqcia, coli ki Sig Cavarda. qmarma ormo miwiT Seavso. am adgilas male ucnobi mcenaris foTlebi amoizarda. qmarma foTlebi mzeze gaaSro, daaxvia da saRamoobiT malulad misi moweva daiwyo.</vt:lpstr>
      <vt:lpstr>unda aRiniSnos, rom radikalurad gansxvavebuli Sinaarsisaa `Zvel samyaroSi“ gavrcelebuli legendebi Tambaqos warmoSobis Sesaxeb. TiTqmis yvela legendas erTi ZiriTadi motivi gasdevs: Tambaqo an eSmakis motanilia, an saflavze (sxva variantiT_gvamze) amodis.   savaraudod, Zveli samyaros xalxTa warmodgeniT, sxva (,,axali’’) samyarodan Semotanili mcenare, romelic gonebas ubindavda mis momxmarebels, mxolod eSmakiseuli unda yofiliyo da aRmocenebuliyo saflavidan, metwilad ki codviani adamianis (sisxlis aRmrevTa, meZavTa) gvamidan.  fFolklorul masalaSi Tambaqos warmoSobis gansxvavebuli versiebic aris dadasturebuli. kerZod, slavur folklorSi Tambaqos warmoSoba-gavrceleba ganixileba saRvTo istoriis, an esqatologiuri warmodgenebis konteqstSi.</vt:lpstr>
      <vt:lpstr>ukrainuli legenda Tambaqos warmoSobis Sesaxeb: `rodesac RmerTi eSmakebze gabrazda, maTi cidan Camoyra daiwyo. erTma eSmakma ifrina, ifrina da gamoedo erT gamxmar muxas. ekida eSmaki muxaze manam, sanam misma nawilebma ar daiwyes cvena. ecemoda nawilebi miwaze da im adgilze Tambaqos CiTilebi swrafad izrdeboda. xalxi krefda Tambaqos, eweoda da ynosavda, Semdeg ki sakuTar bostnebSi daiwyes misi moSeneba“   bukovinaSi Cawerili legendis Tanaxmad, eSmakebma gadawyvites colad SeerToT boiaris qaliSvili, magram adgilobrivma mRvdelma uari uTxra maT jvrisweraze. maSin ufrosma eSmakma Tavi CamoixrCo alvis xeze, magram alvis xem eSmaki Zirs moisrola. miwaze davardnili eSmaki iqca gvarjilad da denTad. amis Semdeg mis gvamze bevri Tambaqo amovida.  rusuli legendis Tanaxmad, eSmaki xSirad axerxebda eklesiaSi SeZvromas, magram ver itanda galobas, gansakuTrebiT, `romelTa qerubimTas“ da mis gagonebisTanave eklesiidan garboda. erTxel mRvdelma, eSmakis xelSi Casagdebad, Caraza eklesiis yvela fanjara da kari. wirvis Semdeg taZarSi gamomwyvdeuli eSmaki mRvdelma da mrevlma dawves, magram ferflis nacvlad eSmakisgan Teslis grova darCa. viRacam es Tesli saxlSi waiRo da daTesa. iq Tambaqo amovida.</vt:lpstr>
      <vt:lpstr>polonuri legendis Tanaxmad, Sercxvenilma iuda iskariotelma Tavi CamoixrCo circelis xeze. iudas sisxli moxvda muryanze (Txmelaze), amitomac aqvs am xes mowiTalo feri. iudas sikvdilis Semdeg mis gvamze amovida Tambaqo, niori da xaxvi.   XX saukunis dasawyisSi mcire aziaSi Caiweril TqmulebaSi saubaria Tambaqos eSmakis eqskrementebisgan warmoSobis Sesaxeb. sxva aRmosavluri legendis Tanaxmad, Tambaqo iq amovida, sadac RmerTisgan SeSinebulma iblisma (eSmakma) uneblieT moSarda. gabrazebulma eSmakma ganacxada, rom gankiTxvis dRemde aiZulebda adamianebs eReWaT es balaxi ise, rom ar ecodinebodaT misi momakvdinebeli Zala. osmaluri legendis mixedviT, muhamed winaswarmetyveli tyeSi gvelgeslam dakbina. man Wriloba piriT gamoiwova da iq, sadac nerwyvi gadaafurTxa _ Tambaqo amovida.  Aakutagavas novelaSi `Tambaqo da eSmaki“ mohyavs iaponuri legenda, romlis mixedviT, Tambaqo iaponiaSi eSmakma Semoitana. legendis Tanaxmad, eSmaks mogzaurobaSi Tan axlda kaTolike patri, savaraudod, wminda franciski.</vt:lpstr>
      <vt:lpstr>rogorc aRvniSneT, legendebSi Tambaqos Sesaxeb erTi Temaa gamorCeulad aqcentirebuli: Tambaqo msubuqi yofaqcevis qalis saflavze, an gvamze amodis.  rusuli legendis mixedviT: `iyo meZavi qali, romelic gardaicvala da male mis saflavze amovida Tambaqo“. sxva legendis Tanaxmad, Tambaqo amovida im qalis saflavze, romelic SemCneuli iyo cxovelebTan TanacxovrebaSi. kidev erTi rusuli legendis mixedviT, Tambaqo amovida mefe herodes qaliSvilis gvamze, romelic cekvis sanacvlod mamisgan ioane naTlismcemlis Tavs iTxovda. CoxataurSi, XIX-XX saukunis mijnaze giorgi lomTaTiZis mier Cawerili legendis mixedviT: `erT kacs erTi bozi qali uyvarda. uSlidnen mas, magram mainc bozobda. bolos ai qali mokta. misma sayvarelma Zaan meiwyina. erT dRes am kacma misi sayvarlis samarxTan mivida da naxa, rom saflavze racxa farTo furclebiani balaxi amosula. mokrifa furclebi, gaaxmo, daSWra, Cayara CibuxSi, muukida cecxli da duuwyo smai. ai aqnia bozi qalis uzomo siyvarulma. bolos mieCvia da veRarc ki uimisoba. mas mere gaCenila TuTuni“. </vt:lpstr>
      <vt:lpstr>rus ZvelmorwmuneTa legendis Tanaxmad: `iyo ori Zma: qriste da satana. Tavidan isini erTad awyobdnen zecas, dedamiwas da cxovrebas. mogvianebiT, rogorc CvenTan aris omebi, iseve daiwyo ganxeTqileba maT Soris. qristes hqonda sakmeveli, romelsac drodadro anTebda da dedamiwaze akmevda. satanam ki ase uTxra qristes: me Tambaqos gavavrceleb da is xalxs ufro SeuyvardebaTo. marTlac, Tambaqo Cven ufro Segviyvarda, sakmeveli gvaqvs Tu ara _ arc ki vwuxvarT, Tambaqos gareSe ki gviWirs“  Tambaqoze, rogorc apokalifsis winapirobaze, saubaria rusul legendaSi: `warRvnamde wyals svamdnen, wyali movida da warRvnac moxda. axla yvelafers ewevian: cecxls pirSi inTeben da cecxlic mova“. </vt:lpstr>
      <vt:lpstr>msoflioSi Tambaqos samocamde saxeoba arsebobs, romelTagan Svidi avstraliis, xolo danarCeni amerikis kontinentzea warmodgenili. miuxedavad saxeobaTa aseTi simravlisa, SeiZleba iTqvas, rom praqtikulad mxolod ori saxeobaa kultivirebuli: movardisfro furclovani Tambaqo (Nicotiana tabacum) da moyviTalo furclovani weko (Nicotiana rustica). pirvelis samSoblo samxreT amerikaa, meore ki ZiriTadad CrdiloeT amerikis aRmosavleT nawilSia gavrcelebuli.  Tambaqo mgrZnobiare kulturaa. bunebrivi pirobebis an movlis cvlilebebis Sedegad, is ganicdis ara marto garegnul, aramed Sinagan cvlilebebsac, rac aisaxeba mosavlianobis maCvenebelze. Tambaqos mosayvanad kargia zomieri tenianoba (magram ara zedmetad cxeli klimati), noyieri da dabalmJava niadagi. sxvadasxva klimatur garemoSi Tambaqos  gansxvavebulad moixmardnen. Crd. amerikaSi gavrcelda Tambaqos moweva Cibuxis saSualebiT, xolo samx. amerikaSi upiratesoba mianiWes Tambaqos mowevas da  xveuli foTlebis saxiT. imavdroulad, andebis gauxSoebul mSral hae rze, sadac moweva Zneli iyo, Tambaqos yno  savdnen (burnuTi), xolo am  azonis WaobebSi mas siTxis saxiT Rebulobdnen (svamdnen).</vt:lpstr>
      <vt:lpstr>evropel mogzaurTa CanawerebiT vrwmundebiT, rom yvelaze Zveli meTodi Tambaqos moxmarebisa _ ReWva gaxldaT. Tambaqos ReWvis `moyvarulebi“ mcenaris foTlebs ayridnen marils an ferfls, aZlevdnen burTis formas da idebdnen loyis ukan, an tuCis qveS. Tambaqos ReWavdnen rogorc dasvenebis Jams, aseve magiuri ritualis Sesrulebis drosac. Tambaqos istoriis mkvlevarTa azriT, Tambaqos furclis ReQWvis tradicia damkvidrda im momTabare xalxebSi, romlebic sistematurad gadaadgildebodnen da romelTaTvis cecxlis gaCaReba garkveul problemas warmoadgenda. samxreT amerikis dasavleT nawilSi Crdilo-dasavleTis kunZulebis indielebi Tambaqos ar eweodnen, isini Tambaqos furclebs metwilad ReQWavdnen. italieli vaWari da mkvlevari amerigo vespuCi adasturebs, rom 1499 wels, venesuelaze, kunZul margaritaze, adgilobrivi `velurebi“ saqoneliviT ReWavdnen mwvane feris mcenaris furclebs.</vt:lpstr>
      <vt:lpstr>indielebi Tambaqos wvenis saxiTac moixmardnen: Tambaqos furclebs xarSavdnen da erTxans wyalSi aCerebdnen, miRebul nayens ki svamdnen. indielebSi Tambaqos `daleva” miRebuli iyo magiuri ritualis Sesrulebis drosac. Tambaqos moxmarebis adreul etapze gavrcelebuli iyo pudris fraqciamde dafSvnili Tambaqos fxvnilis ynosva. aseTi praqtika miRebuli iyo amazonis auzSi, meqsikisa da perus indielebTan. Tambaqos ynosva damaxasiaTebeli iyo inkebisaTvisac, romlebic saynosi Tambaqos satareblad patara gogrebs iyenebdnen.  istorikos alan geitlis cnobiT, zogafrikul tomSi Tambaqos ynosva gamorCeulobis niSnadac ki iTvleboda. magaliTad, keniaSi binadari mecxoveleobiT cnobili masais tomelebi, romlebic amayobdnen TavianTi aRnagobiT, magram ratomRac atana ar hqondaT mezoblebis, swored gamorCeulobis gamo ar eweodnen Tambaqos, Tumca ynosavdnen burnuTs. Mmasaielebi, inkebis msgavsad, Tambaqos Sesanaxad, kiserze Camosakid xis yuTebs amzadebdnen da ase gadaadgildebodnen. </vt:lpstr>
      <vt:lpstr>didi xnis manZilze mkvlevrebi ver Tanxmdebodnen imis Taobaze, Tu saidan modioda Tambaqos mowevis tradicia.  Tambaqos mowevis Taobaze araferia naTqvami Zvel berZnul da laTinur wyaroebSi, Tumca zogi mecnieri „asabuTebda“, rom romaelebi aqtiurad moixmardnen Tambaqos. frangi mkvlevari jerome karkopino 1968 wels gamoqveynebul naSromSi, romelic safrangeTsa da espaneTSi aRmoCenil Tixis Cibuxebs exeboda, amtkicebda Cibuxebis romaul warmomavlobas da mxars uWerda versias jer kidev romaul xanaSi Tambaqos moxmarebis Sesaxeb. mkvlevari miuTiTebda, rom Cibuxebi dafiqsirebuli iyo romaul fenaSi, da meti damajereblobiTvis, xazs usvamda Cibuxebis vizualur msgavsebas romaul sayofacxovrebo keramikasTan. arqeologiuri masalis Semdgomma analizma daadastura, rom karkopinos mier romaulad miCneuli Cibuxebi, arc meti, arc naklebi, XVIII saukunis espanuri da Turquli nakeTobani iyo.</vt:lpstr>
      <vt:lpstr>nikotinis kvali dafiqsirda egvipturi mumiebis Tmis analizis dros. radgan faraonebis xanis egvipteSi Tambaqos gaSenebis kvali jerjerobiT ar dasturdeba, es aRmoCena SesaZloa miuTiTebdes adreul epoqaSi kontinentebs DSoris garkveuli formis savaWro-ekonomikur urTierTobaze.E egviptologebi varaudoben, rom nikotinis Semcveli mcenareebi gamoiyeneboda balzamirebis procesSi mumiis saxvevebis antiseptikuri xsnaris dasamzadeblad, an dasakrZali oTaxis damuSavebis dros. Turqi istorikosi evlia Celebic acxadebda, rom Tambaqos mosawevi Cibuxebi CaSenebulebi naxa muHhamed winaswarmetyvelis dros (daaxloebiT Aax.w. 570/571-632 ww.) agebuli Senobis kedelSi. Mmeti damajereblobisaTvis, Celebi miuTiTebda, rom aRniSnul Cibuxebs `Tambaqos suni asdioda“. </vt:lpstr>
      <vt:lpstr>XV saukunis CaTvliT, amerikasTan uSualo kontaqtamde, evropaSi ar dasturdeba Tambaqos mowevis tradicia. Uufro metic, adreul epoqaSi arc koncepti `moweva“ arsebobda. TambaqosTan mimarTebiT ufro gavrcelebuli iyo terminebi `daleva“, `sma“, albaT imitom, rom zog regionSi, Tambaqos CibuxiT an furclebis saxiT mowevaze ufro adre, gavrcelebuli iyo wylisfiltriani yalioniT moweva. termini `daleva“ mogvianebiT Caanacvla terminebma `moweva“, `gaboleba“. evropaSi gamoTqma `Tambaqos daleva“ dasturdeba XVII saukunemde, egvipteSi, indoeTsa da BbalkaneTSi Tambaqos mowevas ase moixseniebdnen XIX saukunis CaTvliT. evlia Celebi wers: `yirimeli TaTrebi Tambaqos bols ar uSveben, mxolod isunTqaven didi gatacebiT, Tan amboben: davTveriT“. nNivxebi da ainebi ambobdnen: `SevsvaT Tambaqo“. CerqezTa metyvelebaSic Tambaqos moweva `dalevad“ moixsenieba. ruseTSi adre Tambaqos eweodnen ara CibuxiT, aramed Zroxis rqiT, romelSic wyalsac asxamdnen. SesaZloa, swored aqedan damkvidrda ruseTSi gamoTqma `Tambaqos daleva“.</vt:lpstr>
      <vt:lpstr>evropelebis mier Tambaqos kulturis gacnoba qristefore kolumbis saxels ukavSirdeba.1492 wels kunZul guanahanze adgilobrivma indielebma kolumbs  miarTves mwvane feris mcenaris gamomSrali furclebi, romlis mimarT mogzaurma  didi interesi ar gamoiCina da Sexvedris dolos indielTa `Zvirfasi ZRveni“ gembanze moisrola.  es furclebi yvelas daaviwydeboda, rom ara mezRvaurebi_ rodrigo de xeresi da luis de toresi, romlebic kunZul kubaze mowmeni gaxdnen, Tu rogor axvevdnen  adgilobrivi indielebi Tambaqos foTlebs da rogor uSvebdnen kvamls cxviris nestoebidan. swored rodrigo de xeresi gaxldaT pirveli evropeli, romelic Sin, espaneTis q.aiamonteSi dabrunebis Semdeg, Tambaqos xalxTa TavSeyris adgilebSi eweoda, risTvisac eklesiis risxva daimsaxura. Tambaqos mowevis novators, xalxis gonebis dabindvis mcdelobis eSmakiseuli survilis bralde biT, sami wliT  dilegSi miuCines adgili.</vt:lpstr>
      <vt:lpstr>evropaSic Tambaqos saxeobebs sxvadasxva saxeliT moixseniebdnen,  xolo samecniero cnobarebSi  yvelaze gavrcelebuli saxelebis "Nicotiana  tabacum" da "Nicotiana  rustica" damkvidreba  XVI  saukunis frangi diplomatisa da swavlulis Jan niko de vilemanis saxels ukavSirdeba.   1559 wels, Jan niko mivlinebuli iyo lisabonSi port ugaliis mefis 6 wlis vaJis sebastianisa da safrangeTis mefis 5 wlis qaliSvilis margarita valuas qorwinebis sakiTxis mosagvareb lad. rogorc Cans, nikom es davaleba jerovnad ver Seasrula. mMagram, swored lisabonSi yofnisas, Jan nikom megobris  botanikos damiao de giosisgan  Seityo Tambaqos samkurnalo Tvisebebis Sesaxeb.   Jan  nikom, romelsac Sakiki awuxebda, Tambaqos foTlebis kompresiT warmatebiT imkurnala. icoda ra safrangeTis dedoflis _ ekaterine mediCis da misi Svilis, _ Carlz  IX avadmyofobis Sesaxeb, nikom dedofals Tambaqos fxvnili gaugzavna. rogorc Cans, dedofalma mkurnalobiT Sveba igrZno da elCs samsaxuri daufasa: mcenares mis pativsacemad "Nicotiana“ ewoda. madlierma dedofalma nikos mamulebic  uboZa da gamosca brZaneba samefo baRe bSi Tambaqos gaSenebis Sesaxeb.     </vt:lpstr>
      <vt:lpstr>PowerPoint-ის პრეზენტაცია</vt:lpstr>
      <vt:lpstr>HJan niko de vilemanis Rvawli Tambaqos popularizaciis saqmeSi marTlac gamorCeulia, magram samar T lianoba moiTxovs aRiniSnos, rom axali samyaros sxvadasxva regionSi nikos `saganmanaTleblo~ moRvaweobamdec Tambaqo universalur samkurnalo saSualebad iyo miCneuli.   centralur amerikis indielebSi Tambaqo iTvleboda gamwmend da na yofierebis xelSemwyob saSualebad, amitom qaliSvilebi mis wvens qorwilis Rames svamdnen.   kosta-rikis indielebi Tambaqos kvamliT ajerebdnen mSobiares oTaxs. amazonis piras mcxovrebi indieli jadoqrebi Tambaqos siTxis saxiT moixmardnen, rac maT winaswar  metyvelebaSi exmareboda.   andebis CrdiloeT regionebSi saynos Tambaqos iyenebdnen saxsrebis amovardnis dros organizmis mosaduneblad.   samxreT amerikis indielebi Tambaqos wveniT tans  izeldnen da amiT mkbenarebs ebrZodnen. </vt:lpstr>
      <vt:lpstr>actekebi  wiTeli qaris mkurnalobis dros fexebs Tambaqos wvenian WurWelSi awyobdnen. am procedurisTvis SerCeul Tambaqos furclebs inaxavdnen iseT adgilebSi, sadac WianWvelebi budobdnen.  maSkos tomelebi Tambaqos wvens TvalSi iwveTebdnen, rom sibneleSi kargad  daenaxaT (igive proceduras ZaRlebsac utarebdnen). K kanadis da patagoniis indielebi Tambaqos iyenebdnen eqstazis misaRwevad.  amerigo vespuCis cnobiT, venesuelis indielebi Tambaqos fxvnils xmarobdnen kbilebis maTeTreblad.  brazilieli indielebi Tambaqos nayeniT wyluls da Cirqgrovebs mkurnalobdnen.  karibeli eqimebi organizmis gasawmendad Tambaqos nayens aniWebdnen upiratesobas.  iukatekis tomelebi Tambaqos iyeneben asTmis, cxelebis, nawlavebis Civilis, Tvalis tkivilis, krunCxvis, kanis daavadebebis, saSarde infeqciebis is, nakbenebis, ciebis dros.   meqsikis indielebi Tambaqos iyenebdnen morielis nakbenis, nemsisebri Cxvletis, yuris da kbilis  tkivilis da mSobiarobis dros.  peruel indielebs Tambaqos wveni oyniTac SehyavdaT adamianis organizm Si. am  procedur is dros Tambaqos nayens fermentirebul Tafls urevdnen.</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         mzardi popularobis gamo, yavis da Tambaqos moxmarebis perspeqtiva miuRebeli darCa rogorc saero, aseve sasuliero xelisuflebisTvis. musl imanuri religiis  mcvelebi Tambaqos, yavas, Rvinosa da opiums „siamovnebis divanis oTx baliSs“ uwodebdnen, rac, maTi mtkicebiT, eSmakis mier xalxis gasaryvnelad iyo mogonili.  1612 wels sulTanma axmed I-ma SezRuda Tambaqos moxmareba ,  rac met-naklebi simkacriT Semdeg wlebSic gagrZelda. 1617 wels belgradSi da ibeWda pirveli pamfleti Rvinis, opiumis da Tambaqos winaaRmdeg. mas Semdeg, rac 1633 wels Tambaqos namwvisagan gaCenili xanZrisgan TiTqmis mTlianad daiwva stambulis sibalis, zeireqis, vefas, fatihisa da sarigiuzelis ubnebi, merad IV-m gansakuTrebiT gaamkacra kontroli Tambaqos mowevaze. akrZalvis Sedegad, faqtobrivad, daixura yavaxanebi, radgan mas Semdeg, rac Tambaqom SeEaRwia osmalTa yofaSi,  yavaxanebi asocirdeboda Tambaqos mosawev, zogadad ki _ saeWvo reputaciis da `saSiSi azrebis~ adamianTa TavSeyris adgilebTan.  murad faSas Tambaqos sawinaaRmdego kampania misTvis Cveuli sisastikiT gamoirCeoda. jariskacTa specialuri jgufebi dRisiT da RamiT mkacrad amowmebdnen saeWvo Senobebs da zog SemTxvevaSi sakvamuridan amosuli kvamlis mizezis dasadgenadac ki iWrebodnen kerZo saxlebSi. adgilobrivi mosaxleobisaTvis akrZalva ufro „TvalsaCino“ rom yofili yo,  erT-erT mwevels mokidebuli Cibuxi cxvirSi gaurWves, xelebi Seukres,  virze Sesves da yvelas dasanaxad qalaqis quCebSi Semoatares. </vt:lpstr>
      <vt:lpstr>PowerPoint-ის პრეზენტაცია</vt:lpstr>
      <vt:lpstr>PowerPoint-ის პრეზენტაცია</vt:lpstr>
      <vt:lpstr>PowerPoint-ის პრეზენტაცია</vt:lpstr>
      <vt:lpstr>rogorc aRvniSneT, amerikis kontinentze Tambaqos mowevis ori ZiriTadi meTodi arsebobda: CibuxiT da Sexveuli furclebis sa xiT.   CrdiloeT amerikaSi ufro popularuli iyo   CibuxiT mo weva. ingliselebma CrdiloeT amerikidan daiwyes axali samyaros aTviseba. Sesabamisad, maT gadmoiRes Tambaqos mowevis is meTodi, rac damkvidrebuli iyo aRniSnul regionSi.  amerikis samxreT da centralur nawilSi mcxovrebi indielebi eweodnen Sexveuli furclebisagan da   mzadebul sigarebs, e.w. „koibas“. Amerikis am nawils ki ZiriTadad espaneli da portugalieli mezRvaurebi da vaWrebi „stumrobdnen“, romlebmac XVII saukunis pirvel naxevarSi Tambaqo  swored sigaris formiT gaavrceles evropaSi. indielebi Tambaqos mosawevad  xisa da bambukisgan damzadebul  Cibuxebs iyenebdnen. samxreT amerikaSi Cibuxebs tropikuli xeebisgan amzadebdnen _ maT adamianebis, cxovelebisa da sxva sulieri arsebebis formas aZlevdnen.</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გიორგი თავამაიშვილი</dc:title>
  <dc:creator>Mari</dc:creator>
  <cp:lastModifiedBy>BSUPC</cp:lastModifiedBy>
  <cp:revision>111</cp:revision>
  <dcterms:created xsi:type="dcterms:W3CDTF">2018-02-13T16:39:24Z</dcterms:created>
  <dcterms:modified xsi:type="dcterms:W3CDTF">2018-02-21T06:54:22Z</dcterms:modified>
</cp:coreProperties>
</file>