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8"/>
  </p:notesMasterIdLst>
  <p:sldIdLst>
    <p:sldId id="256" r:id="rId2"/>
    <p:sldId id="283" r:id="rId3"/>
    <p:sldId id="278" r:id="rId4"/>
    <p:sldId id="297" r:id="rId5"/>
    <p:sldId id="277" r:id="rId6"/>
    <p:sldId id="279" r:id="rId7"/>
    <p:sldId id="301" r:id="rId8"/>
    <p:sldId id="302" r:id="rId9"/>
    <p:sldId id="262" r:id="rId10"/>
    <p:sldId id="263" r:id="rId11"/>
    <p:sldId id="276" r:id="rId12"/>
    <p:sldId id="280" r:id="rId13"/>
    <p:sldId id="287" r:id="rId14"/>
    <p:sldId id="261" r:id="rId15"/>
    <p:sldId id="267" r:id="rId16"/>
    <p:sldId id="268" r:id="rId17"/>
    <p:sldId id="273" r:id="rId18"/>
    <p:sldId id="291" r:id="rId19"/>
    <p:sldId id="274" r:id="rId20"/>
    <p:sldId id="292" r:id="rId21"/>
    <p:sldId id="298" r:id="rId22"/>
    <p:sldId id="293" r:id="rId23"/>
    <p:sldId id="299" r:id="rId24"/>
    <p:sldId id="300" r:id="rId25"/>
    <p:sldId id="303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82F7E-9E79-4DD3-A89C-23B1C0CACB24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2C580-FE64-4AA7-A144-A73A91503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strips dir="ld"/>
    <p:sndAc>
      <p:endSnd/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tsne.gov.ge/ka/document/view/33340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828799"/>
          </a:xfrm>
        </p:spPr>
        <p:txBody>
          <a:bodyPr>
            <a:normAutofit/>
          </a:bodyPr>
          <a:lstStyle/>
          <a:p>
            <a:r>
              <a:rPr lang="ka-GE" dirty="0" smtClean="0"/>
              <a:t>გარემოს გაჭუჭყიანება და ეკოლოგიურად სუფთა პროდუქცია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мераб\Desktop\ek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3467100" cy="3733800"/>
          </a:xfrm>
          <a:prstGeom prst="rect">
            <a:avLst/>
          </a:prstGeom>
          <a:noFill/>
        </p:spPr>
      </p:pic>
      <p:pic>
        <p:nvPicPr>
          <p:cNvPr id="1027" name="Picture 3" descr="C:\Users\мераб\Desktop\soflis-meurneob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438400"/>
            <a:ext cx="44196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772400" cy="5486399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425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1" y="4572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           მდინარე ჭოროხი</a:t>
            </a:r>
            <a:endParaRPr lang="en-US" sz="2800" dirty="0"/>
          </a:p>
        </p:txBody>
      </p:sp>
    </p:spTree>
  </p:cSld>
  <p:clrMapOvr>
    <a:masterClrMapping/>
  </p:clrMapOvr>
  <p:transition spd="med">
    <p:split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мераб\Desktop\0D9E8A84-F307-482F-ADC9-5C79828044BA_w1023_r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23900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229492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dirty="0" smtClean="0"/>
              <a:t>                               ჯანდაცვის </a:t>
            </a:r>
            <a:r>
              <a:rPr lang="ka-GE" dirty="0" smtClean="0"/>
              <a:t>მსოფლიო </a:t>
            </a:r>
            <a:r>
              <a:rPr lang="ka-GE" dirty="0" smtClean="0"/>
              <a:t>ორგანიზაცია</a:t>
            </a:r>
            <a:endParaRPr lang="en-US" dirty="0" smtClean="0"/>
          </a:p>
          <a:p>
            <a:pPr algn="just"/>
            <a:r>
              <a:rPr lang="ka-GE" dirty="0" smtClean="0"/>
              <a:t>ლურჯი ფერი</a:t>
            </a:r>
            <a:r>
              <a:rPr lang="en-US" dirty="0" smtClean="0"/>
              <a:t>-</a:t>
            </a:r>
            <a:r>
              <a:rPr lang="ka-GE" dirty="0" smtClean="0"/>
              <a:t> </a:t>
            </a:r>
            <a:r>
              <a:rPr lang="ka-GE" dirty="0" smtClean="0"/>
              <a:t>ქვეყნები, სადაც საღებავში ტყვიის შემცველობა </a:t>
            </a:r>
            <a:r>
              <a:rPr lang="ka-GE" dirty="0" smtClean="0"/>
              <a:t>მოწმდება</a:t>
            </a:r>
            <a:r>
              <a:rPr lang="ka-GE" dirty="0" smtClean="0"/>
              <a:t>;</a:t>
            </a:r>
            <a:endParaRPr lang="en-US" dirty="0" smtClean="0"/>
          </a:p>
          <a:p>
            <a:pPr algn="just"/>
            <a:r>
              <a:rPr lang="ka-GE" dirty="0" smtClean="0"/>
              <a:t>ყვითელი</a:t>
            </a:r>
            <a:r>
              <a:rPr lang="en-US" dirty="0" smtClean="0"/>
              <a:t> </a:t>
            </a:r>
            <a:r>
              <a:rPr lang="ka-GE" dirty="0" smtClean="0"/>
              <a:t>ფერი- სადაც საღებავში ტყვიის </a:t>
            </a:r>
            <a:r>
              <a:rPr lang="ka-GE" dirty="0" smtClean="0"/>
              <a:t>შემცველობა არ მოწმდება;</a:t>
            </a:r>
            <a:r>
              <a:rPr lang="en-US" dirty="0" smtClean="0"/>
              <a:t>     </a:t>
            </a:r>
            <a:r>
              <a:rPr lang="ka-GE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 spd="med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мераб\Desktop\170313-un-pestic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5638800" cy="28194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43000" y="195590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გარემოს დაბინძურება ქიმიური საშუალებებით</a:t>
            </a:r>
            <a:endParaRPr kumimoji="0" lang="ka-G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ераб\Desktop\Photo1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10000"/>
            <a:ext cx="6050929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ераб\Desktop\iran_persian_gulf_bandar_abbas_oil_spill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4954"/>
            <a:ext cx="4953000" cy="2986809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71600" y="285131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გარემოს დაბინძურების შედეგები</a:t>
            </a:r>
            <a:endParaRPr kumimoji="0" lang="ka-G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мераб\Desktop\acid_rain_wood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914400"/>
            <a:ext cx="5410200" cy="26680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032157" cy="44196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190101"/>
            <a:ext cx="11434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845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cadNusx" pitchFamily="2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ka-GE" sz="3200" dirty="0" smtClean="0">
                <a:latin typeface="AcadNusx" pitchFamily="2" charset="0"/>
                <a:ea typeface="Calibri" pitchFamily="34" charset="0"/>
                <a:cs typeface="Times New Roman" pitchFamily="18" charset="0"/>
              </a:rPr>
              <a:t>ნარჩენებით გარემოს დაბინძურება</a:t>
            </a:r>
          </a:p>
          <a:p>
            <a:r>
              <a:rPr lang="ka-GE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lang="it-IT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მდინარე</a:t>
            </a:r>
            <a:r>
              <a:rPr lang="it-IT" dirty="0" smtClean="0">
                <a:latin typeface="AcadNusx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ზედაღელე</a:t>
            </a:r>
            <a:r>
              <a:rPr lang="it-IT" dirty="0" smtClean="0">
                <a:latin typeface="AcadNusx" pitchFamily="2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diamond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92001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90600" y="240228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ka-G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мераб\Desktop\wy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14600"/>
            <a:ext cx="4044048" cy="3809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152400"/>
            <a:ext cx="761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საყოფაცხოვრებო ჩამდინარე </a:t>
            </a:r>
            <a:r>
              <a:rPr lang="pt-BR" sz="2800" dirty="0" smtClean="0"/>
              <a:t>წყლ</a:t>
            </a:r>
            <a:r>
              <a:rPr lang="ka-GE" sz="2800" dirty="0" smtClean="0"/>
              <a:t>ები</a:t>
            </a:r>
            <a:endParaRPr lang="pt-BR" sz="2800" dirty="0" smtClean="0"/>
          </a:p>
        </p:txBody>
      </p:sp>
    </p:spTree>
  </p:cSld>
  <p:clrMapOvr>
    <a:masterClrMapping/>
  </p:clrMapOvr>
  <p:transition spd="med">
    <p:checker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 descr="Фото07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414838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1" y="3048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საყოფაცხოვრებო ჩამდინარე </a:t>
            </a:r>
            <a:r>
              <a:rPr lang="pt-BR" sz="2800" dirty="0" smtClean="0"/>
              <a:t>წყ</a:t>
            </a:r>
            <a:r>
              <a:rPr lang="ka-GE" sz="2800" dirty="0" smtClean="0"/>
              <a:t>ლები</a:t>
            </a:r>
            <a:endParaRPr lang="pt-BR" sz="2800" dirty="0" smtClean="0"/>
          </a:p>
          <a:p>
            <a:pPr algn="ctr"/>
            <a:r>
              <a:rPr lang="ka-GE" sz="2800" dirty="0" smtClean="0"/>
              <a:t>მწვანე კონცხი</a:t>
            </a:r>
            <a:endParaRPr lang="en-US" sz="2800" dirty="0"/>
          </a:p>
        </p:txBody>
      </p:sp>
      <p:pic>
        <p:nvPicPr>
          <p:cNvPr id="5" name="Picture 1" descr="Фото07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419100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мераб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4735773" cy="3172968"/>
          </a:xfrm>
          <a:prstGeom prst="rect">
            <a:avLst/>
          </a:prstGeom>
          <a:noFill/>
        </p:spPr>
      </p:pic>
      <p:pic>
        <p:nvPicPr>
          <p:cNvPr id="3" name="Picture 2" descr="C:\Users\мераб\Desktop\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962400"/>
            <a:ext cx="4855104" cy="2776538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28604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ka-GE" sz="2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ნარჩენებით გარემოს გაჭუჭყიანება</a:t>
            </a:r>
            <a:endParaRPr kumimoji="0" lang="ka-G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ераб\Desktop\cc5ad-i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007166" cy="4114800"/>
          </a:xfrm>
          <a:prstGeom prst="rect">
            <a:avLst/>
          </a:prstGeom>
          <a:noFill/>
        </p:spPr>
      </p:pic>
      <p:pic>
        <p:nvPicPr>
          <p:cNvPr id="3" name="Picture 2" descr="C:\Users\мераб\Desktop\984211_5001092868685_89974006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76600"/>
            <a:ext cx="67818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мераб\Desktop\pag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54865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мераб\Desktop\ecology-clipart-ecology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63560"/>
            <a:ext cx="5410200" cy="2541639"/>
          </a:xfrm>
          <a:prstGeom prst="rect">
            <a:avLst/>
          </a:prstGeom>
          <a:noFill/>
        </p:spPr>
      </p:pic>
      <p:pic>
        <p:nvPicPr>
          <p:cNvPr id="45059" name="Picture 3" descr="C:\Users\мераб\Desktop\pica_262x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048000" cy="3886200"/>
          </a:xfrm>
          <a:prstGeom prst="rect">
            <a:avLst/>
          </a:prstGeom>
          <a:noFill/>
        </p:spPr>
      </p:pic>
      <p:pic>
        <p:nvPicPr>
          <p:cNvPr id="45060" name="Picture 4" descr="C:\Users\мераб\Desktop\soflis-meurneob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81400"/>
            <a:ext cx="5486400" cy="31242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83193" y="214330"/>
            <a:ext cx="8377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 dirty="0" err="1" smtClean="0">
                <a:hlinkClick r:id="rId5"/>
              </a:rPr>
              <a:t>საქართველოს</a:t>
            </a:r>
            <a:r>
              <a:rPr lang="en-US" sz="1200" u="sng" dirty="0" smtClean="0">
                <a:hlinkClick r:id="rId5"/>
              </a:rPr>
              <a:t> </a:t>
            </a:r>
            <a:r>
              <a:rPr lang="en-US" sz="1200" u="sng" dirty="0" err="1" smtClean="0">
                <a:hlinkClick r:id="rId5"/>
              </a:rPr>
              <a:t>კანონი</a:t>
            </a:r>
            <a:r>
              <a:rPr lang="en-US" sz="1200" dirty="0" smtClean="0"/>
              <a:t>  </a:t>
            </a:r>
            <a:r>
              <a:rPr lang="en-US" sz="1200" u="sng" dirty="0" err="1" smtClean="0">
                <a:hlinkClick r:id="rId5"/>
              </a:rPr>
              <a:t>გარემოს</a:t>
            </a:r>
            <a:r>
              <a:rPr lang="en-US" sz="1200" u="sng" dirty="0" smtClean="0">
                <a:hlinkClick r:id="rId5"/>
              </a:rPr>
              <a:t> </a:t>
            </a:r>
            <a:r>
              <a:rPr lang="en-US" sz="1200" u="sng" dirty="0" err="1" smtClean="0">
                <a:hlinkClick r:id="rId5"/>
              </a:rPr>
              <a:t>დაცვის</a:t>
            </a:r>
            <a:r>
              <a:rPr lang="en-US" sz="1200" u="sng" dirty="0" smtClean="0">
                <a:hlinkClick r:id="rId5"/>
              </a:rPr>
              <a:t> </a:t>
            </a:r>
            <a:r>
              <a:rPr lang="en-US" sz="1200" u="sng" dirty="0" err="1" smtClean="0">
                <a:hlinkClick r:id="rId5"/>
              </a:rPr>
              <a:t>შესახებ</a:t>
            </a:r>
            <a:endParaRPr lang="en-US" sz="12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ეკოლოგიურად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სუფთა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პროდუქცია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 _ 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ეკოლოგიურად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უსაფრთხო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ნედლეულისაგან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რესურსთდამზოგველი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და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საუკეთესო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ტექნოლოგიითა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და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ტექნიკით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წარმოებული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ylfaen" pitchFamily="18" charset="0"/>
              </a:rPr>
              <a:t>პროდუქცია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ераб\Desktop\xorci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62001"/>
            <a:ext cx="6324600" cy="28193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457200"/>
            <a:ext cx="2286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</a:t>
            </a:r>
            <a:r>
              <a:rPr lang="en-US" sz="2800" dirty="0" err="1" smtClean="0"/>
              <a:t>როდესაც</a:t>
            </a:r>
            <a:r>
              <a:rPr lang="en-US" sz="2800" dirty="0" smtClean="0"/>
              <a:t> </a:t>
            </a:r>
            <a:r>
              <a:rPr lang="en-US" sz="2800" dirty="0" err="1" smtClean="0"/>
              <a:t>ბოლო</a:t>
            </a:r>
            <a:r>
              <a:rPr lang="en-US" sz="2800" dirty="0" smtClean="0"/>
              <a:t> </a:t>
            </a:r>
            <a:r>
              <a:rPr lang="en-US" sz="2800" dirty="0" err="1" smtClean="0"/>
              <a:t>ხე</a:t>
            </a:r>
            <a:r>
              <a:rPr lang="en-US" sz="2800" dirty="0" smtClean="0"/>
              <a:t> </a:t>
            </a:r>
            <a:r>
              <a:rPr lang="en-US" sz="2800" dirty="0" err="1" smtClean="0"/>
              <a:t>მოიჭრება</a:t>
            </a:r>
            <a:r>
              <a:rPr lang="en-US" sz="2800" dirty="0" smtClean="0"/>
              <a:t>, </a:t>
            </a:r>
            <a:r>
              <a:rPr lang="en-US" sz="2800" dirty="0" err="1" smtClean="0"/>
              <a:t>ბოლო</a:t>
            </a:r>
            <a:r>
              <a:rPr lang="en-US" sz="2800" dirty="0" smtClean="0"/>
              <a:t> </a:t>
            </a:r>
            <a:r>
              <a:rPr lang="en-US" sz="2800" dirty="0" err="1" smtClean="0"/>
              <a:t>მდინარე</a:t>
            </a:r>
            <a:r>
              <a:rPr lang="en-US" sz="2800" dirty="0" smtClean="0"/>
              <a:t> </a:t>
            </a:r>
            <a:r>
              <a:rPr lang="en-US" sz="2800" dirty="0" err="1" smtClean="0"/>
              <a:t>მოიწამლება</a:t>
            </a:r>
            <a:r>
              <a:rPr lang="en-US" sz="2800" dirty="0" smtClean="0"/>
              <a:t> </a:t>
            </a:r>
            <a:r>
              <a:rPr lang="en-US" sz="2800" dirty="0" err="1" smtClean="0"/>
              <a:t>და</a:t>
            </a:r>
            <a:r>
              <a:rPr lang="en-US" sz="2800" dirty="0" smtClean="0"/>
              <a:t> </a:t>
            </a:r>
            <a:r>
              <a:rPr lang="en-US" sz="2800" dirty="0" err="1" smtClean="0"/>
              <a:t>ბოლო</a:t>
            </a:r>
            <a:r>
              <a:rPr lang="en-US" sz="2800" dirty="0" smtClean="0"/>
              <a:t> </a:t>
            </a:r>
            <a:r>
              <a:rPr lang="en-US" sz="2800" dirty="0" err="1" smtClean="0"/>
              <a:t>თევზს</a:t>
            </a:r>
            <a:r>
              <a:rPr lang="en-US" sz="2800" dirty="0" smtClean="0"/>
              <a:t> </a:t>
            </a:r>
            <a:r>
              <a:rPr lang="en-US" sz="2800" dirty="0" err="1" smtClean="0"/>
              <a:t>დაიჭერენ</a:t>
            </a:r>
            <a:r>
              <a:rPr lang="en-US" sz="2800" dirty="0" smtClean="0"/>
              <a:t>, </a:t>
            </a:r>
            <a:r>
              <a:rPr lang="en-US" sz="2800" dirty="0" err="1" smtClean="0"/>
              <a:t>მაშინ</a:t>
            </a:r>
            <a:r>
              <a:rPr lang="en-US" sz="2800" dirty="0" smtClean="0"/>
              <a:t> </a:t>
            </a:r>
            <a:r>
              <a:rPr lang="en-US" sz="2800" dirty="0" err="1" smtClean="0"/>
              <a:t>დაინახავთ</a:t>
            </a:r>
            <a:r>
              <a:rPr lang="en-US" sz="2800" dirty="0" smtClean="0"/>
              <a:t>, </a:t>
            </a:r>
            <a:r>
              <a:rPr lang="en-US" sz="2800" dirty="0" err="1" smtClean="0"/>
              <a:t>რომ</a:t>
            </a:r>
            <a:r>
              <a:rPr lang="en-US" sz="2800" dirty="0" smtClean="0"/>
              <a:t> </a:t>
            </a:r>
            <a:r>
              <a:rPr lang="en-US" sz="2800" dirty="0" err="1" smtClean="0"/>
              <a:t>ფული</a:t>
            </a:r>
            <a:r>
              <a:rPr lang="en-US" sz="2800" dirty="0" smtClean="0"/>
              <a:t> </a:t>
            </a:r>
            <a:r>
              <a:rPr lang="en-US" sz="2800" dirty="0" err="1" smtClean="0"/>
              <a:t>არ</a:t>
            </a:r>
            <a:r>
              <a:rPr lang="en-US" sz="2800" dirty="0" smtClean="0"/>
              <a:t> </a:t>
            </a:r>
            <a:r>
              <a:rPr lang="en-US" sz="2800" dirty="0" err="1" smtClean="0"/>
              <a:t>იჭმევა</a:t>
            </a:r>
            <a:r>
              <a:rPr lang="en-US" dirty="0" smtClean="0"/>
              <a:t>" </a:t>
            </a:r>
            <a:endParaRPr lang="en-US" dirty="0"/>
          </a:p>
        </p:txBody>
      </p:sp>
      <p:pic>
        <p:nvPicPr>
          <p:cNvPr id="4" name="Picture 2" descr="C:\Users\мераб\Desktop\cms-image-000020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657600"/>
            <a:ext cx="3886200" cy="2514600"/>
          </a:xfrm>
          <a:prstGeom prst="rect">
            <a:avLst/>
          </a:prstGeom>
          <a:noFill/>
        </p:spPr>
      </p:pic>
      <p:pic>
        <p:nvPicPr>
          <p:cNvPr id="5" name="Picture 4" descr="C:\Users\мераб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57600"/>
            <a:ext cx="2243306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8001000" cy="6172200"/>
          </a:xfrm>
          <a:prstGeom prst="rect">
            <a:avLst/>
          </a:prstGeom>
        </p:spPr>
      </p:pic>
    </p:spTree>
  </p:cSld>
  <p:clrMapOvr>
    <a:masterClrMapping/>
  </p:clrMapOvr>
  <p:transition spd="med">
    <p:cover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ераб\Desktop\prenataluri_ganvitare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353300" cy="58499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-336135"/>
            <a:ext cx="762000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2000" dirty="0" smtClean="0"/>
              <a:t>გორის საკონსერვო ქარხანა კულა" აწარმოებს ბიო პროდუქციას: ქართულ საწებელს – ტყემალს და ხილის ნატურალურ წვენებს. პროდუქციის ეს ასორტიმენტი დამზადებულია ნაყოფით, რომელიც მხოლოდ ბუნებრივი სასუქითაა მოყვანილი სპეციალურ არეალში, ყოველგვარი შხამ-ქიმიკატის </a:t>
            </a:r>
            <a:r>
              <a:rPr lang="ka-GE" sz="2000" dirty="0" smtClean="0"/>
              <a:t>გარეშე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1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kula.ge/img/other_imgs/GOLDEN_BRAND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382000" cy="45745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мераб\Desktop\ჩაი-1024x604-1024x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364842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мераб\Desktop\c80a7de2d1ec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  <p:sndAc>
      <p:endSnd/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раб\Desktop\b30-1280x9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6705600" cy="57246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мераб\Desktop\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381000"/>
            <a:ext cx="7848600" cy="63246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мераб\Desktop\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4267200" cy="3733800"/>
          </a:xfrm>
          <a:prstGeom prst="rect">
            <a:avLst/>
          </a:prstGeom>
          <a:noFill/>
        </p:spPr>
      </p:pic>
      <p:pic>
        <p:nvPicPr>
          <p:cNvPr id="4" name="Picture 3" descr="C:\Users\мераб\Desktop\23beijing2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4572000" cy="601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мераб\Desktop\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1"/>
            <a:ext cx="3962400" cy="3146612"/>
          </a:xfrm>
          <a:prstGeom prst="rect">
            <a:avLst/>
          </a:prstGeom>
          <a:noFill/>
        </p:spPr>
      </p:pic>
      <p:pic>
        <p:nvPicPr>
          <p:cNvPr id="3" name="Picture 2" descr="C:\Users\мераб\Desktop\humo-carro-contamin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8400"/>
            <a:ext cx="7772400" cy="4159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мераб\Desktop\sld_06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228600"/>
            <a:ext cx="5715001" cy="3160059"/>
          </a:xfrm>
          <a:prstGeom prst="rect">
            <a:avLst/>
          </a:prstGeom>
          <a:noFill/>
        </p:spPr>
      </p:pic>
      <p:pic>
        <p:nvPicPr>
          <p:cNvPr id="39939" name="Picture 3" descr="C:\Users\мераб\Desktop\29032017091317shutterstock279470754139228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76600"/>
            <a:ext cx="79248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мераб\Desktop\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191000" cy="3736283"/>
          </a:xfrm>
          <a:prstGeom prst="rect">
            <a:avLst/>
          </a:prstGeom>
          <a:noFill/>
        </p:spPr>
      </p:pic>
      <p:pic>
        <p:nvPicPr>
          <p:cNvPr id="40964" name="Picture 4" descr="C:\Users\мераб\Desktop\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199"/>
            <a:ext cx="4197350" cy="3283333"/>
          </a:xfrm>
          <a:prstGeom prst="rect">
            <a:avLst/>
          </a:prstGeom>
          <a:noFill/>
        </p:spPr>
      </p:pic>
      <p:pic>
        <p:nvPicPr>
          <p:cNvPr id="40965" name="Picture 5" descr="C:\Users\мераб\Desktop\52624379lladkphjalkjphlksdjphlksjdphsdklphjlkasjphklasjphlkajsdlg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91000"/>
            <a:ext cx="70866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0" y="234434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114800" cy="5021451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-15240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048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                    </a:t>
            </a:r>
            <a:r>
              <a:rPr lang="ka-GE" sz="2800" dirty="0" smtClean="0"/>
              <a:t>წყლის დაბინძურება</a:t>
            </a:r>
          </a:p>
          <a:p>
            <a:r>
              <a:rPr lang="it-IT" sz="2800" dirty="0" smtClean="0"/>
              <a:t> </a:t>
            </a:r>
            <a:r>
              <a:rPr lang="it-IT" sz="2000" dirty="0" smtClean="0"/>
              <a:t>მდინარე ჩოლოქი</a:t>
            </a:r>
            <a:endParaRPr lang="en-US" sz="2000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39624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530</TotalTime>
  <Words>101</Words>
  <Application>Microsoft Office PowerPoint</Application>
  <PresentationFormat>On-screen Show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გარემოს გაჭუჭყიანება და ეკოლოგიურად სუფთა პროდუქცია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გარემოს გაჭუჭყიანება და ეკოლოგიურად სუფთა პროდუქცია</dc:title>
  <dc:creator>мераб</dc:creator>
  <cp:lastModifiedBy>мераб</cp:lastModifiedBy>
  <cp:revision>53</cp:revision>
  <dcterms:created xsi:type="dcterms:W3CDTF">2006-08-16T00:00:00Z</dcterms:created>
  <dcterms:modified xsi:type="dcterms:W3CDTF">2018-03-22T08:09:20Z</dcterms:modified>
</cp:coreProperties>
</file>